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  <p:sldMasterId id="2147483672" r:id="rId2"/>
  </p:sldMasterIdLst>
  <p:notesMasterIdLst>
    <p:notesMasterId r:id="rId57"/>
  </p:notesMasterIdLst>
  <p:sldIdLst>
    <p:sldId id="259" r:id="rId3"/>
    <p:sldId id="271" r:id="rId4"/>
    <p:sldId id="261" r:id="rId5"/>
    <p:sldId id="263" r:id="rId6"/>
    <p:sldId id="262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4" r:id="rId21"/>
    <p:sldId id="278" r:id="rId22"/>
    <p:sldId id="306" r:id="rId23"/>
    <p:sldId id="307" r:id="rId24"/>
    <p:sldId id="308" r:id="rId25"/>
    <p:sldId id="309" r:id="rId26"/>
    <p:sldId id="310" r:id="rId27"/>
    <p:sldId id="280" r:id="rId28"/>
    <p:sldId id="317" r:id="rId29"/>
    <p:sldId id="318" r:id="rId30"/>
    <p:sldId id="320" r:id="rId31"/>
    <p:sldId id="321" r:id="rId32"/>
    <p:sldId id="322" r:id="rId33"/>
    <p:sldId id="323" r:id="rId34"/>
    <p:sldId id="324" r:id="rId35"/>
    <p:sldId id="325" r:id="rId36"/>
    <p:sldId id="342" r:id="rId37"/>
    <p:sldId id="282" r:id="rId38"/>
    <p:sldId id="267" r:id="rId39"/>
    <p:sldId id="268" r:id="rId40"/>
    <p:sldId id="305" r:id="rId41"/>
    <p:sldId id="311" r:id="rId42"/>
    <p:sldId id="312" r:id="rId43"/>
    <p:sldId id="314" r:id="rId44"/>
    <p:sldId id="313" r:id="rId45"/>
    <p:sldId id="315" r:id="rId46"/>
    <p:sldId id="334" r:id="rId47"/>
    <p:sldId id="335" r:id="rId48"/>
    <p:sldId id="336" r:id="rId49"/>
    <p:sldId id="337" r:id="rId50"/>
    <p:sldId id="338" r:id="rId51"/>
    <p:sldId id="339" r:id="rId52"/>
    <p:sldId id="340" r:id="rId53"/>
    <p:sldId id="341" r:id="rId54"/>
    <p:sldId id="343" r:id="rId55"/>
    <p:sldId id="273" r:id="rId56"/>
  </p:sldIdLst>
  <p:sldSz cx="9144000" cy="5143500" type="screen16x9"/>
  <p:notesSz cx="6858000" cy="9144000"/>
  <p:embeddedFontLst>
    <p:embeddedFont>
      <p:font typeface="Fira Sans" panose="020B0503050000020004" pitchFamily="34" charset="0"/>
      <p:regular r:id="rId58"/>
      <p:bold r:id="rId59"/>
      <p:italic r:id="rId60"/>
      <p:boldItalic r:id="rId61"/>
    </p:embeddedFont>
    <p:embeddedFont>
      <p:font typeface="Fira Sans Extra Condensed" panose="020B0503050000020004" pitchFamily="34" charset="0"/>
      <p:regular r:id="rId62"/>
      <p:bold r:id="rId63"/>
      <p:italic r:id="rId64"/>
      <p:boldItalic r:id="rId65"/>
    </p:embeddedFont>
    <p:embeddedFont>
      <p:font typeface="Fira Sans Extra Condensed Medium" panose="020B0604020202020204" charset="0"/>
      <p:regular r:id="rId66"/>
      <p:bold r:id="rId67"/>
      <p:italic r:id="rId68"/>
      <p:boldItalic r:id="rId69"/>
    </p:embeddedFont>
    <p:embeddedFont>
      <p:font typeface="Fira Sans Extra Condensed SemiBold" panose="020B0604020202020204" charset="0"/>
      <p:regular r:id="rId70"/>
      <p:bold r:id="rId71"/>
      <p:italic r:id="rId72"/>
      <p:boldItalic r:id="rId73"/>
    </p:embeddedFont>
    <p:embeddedFont>
      <p:font typeface="Roboto" panose="02000000000000000000" pitchFamily="2" charset="0"/>
      <p:regular r:id="rId74"/>
      <p:bold r:id="rId75"/>
      <p:italic r:id="rId76"/>
      <p:boldItalic r:id="rId7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D"/>
    <a:srgbClr val="F5F3BB"/>
    <a:srgbClr val="006600"/>
    <a:srgbClr val="A5262B"/>
    <a:srgbClr val="7C3B2F"/>
    <a:srgbClr val="296538"/>
    <a:srgbClr val="67D493"/>
    <a:srgbClr val="000000"/>
    <a:srgbClr val="DCEAEA"/>
    <a:srgbClr val="5250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0" autoAdjust="0"/>
    <p:restoredTop sz="93627" autoAdjust="0"/>
  </p:normalViewPr>
  <p:slideViewPr>
    <p:cSldViewPr snapToGrid="0">
      <p:cViewPr varScale="1">
        <p:scale>
          <a:sx n="75" d="100"/>
          <a:sy n="75" d="100"/>
        </p:scale>
        <p:origin x="97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font" Target="fonts/font1.fntdata"/><Relationship Id="rId74" Type="http://schemas.openxmlformats.org/officeDocument/2006/relationships/font" Target="fonts/font17.fntdata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font" Target="fonts/font4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77" Type="http://schemas.openxmlformats.org/officeDocument/2006/relationships/font" Target="fonts/font20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5.fntdata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font" Target="fonts/font16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font" Target="fonts/font19.fntdata"/><Relationship Id="rId7" Type="http://schemas.openxmlformats.org/officeDocument/2006/relationships/slide" Target="slides/slide5.xml"/><Relationship Id="rId71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9c78920378_0_13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9c78920378_0_13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9c78920378_0_53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9" name="Google Shape;619;g9c78920378_0_53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7269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" name="Google Shape;1393;gab3114d303_0_8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4" name="Google Shape;1394;gab3114d303_0_8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7017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gab3114d303_0_6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3" name="Google Shape;1343;gab3114d303_0_6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4717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9c78920378_0_2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9c78920378_0_2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77234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gab3114d303_0_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2" name="Google Shape;1322;gab3114d303_0_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4575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Google Shape;1501;gab4565dbba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2" name="Google Shape;1502;gab4565dbba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48944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aaf8f3af2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aaf8f3af2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05442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a1ff1eee9f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a1ff1eee9f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2710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gab3114d303_0_6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3" name="Google Shape;1343;gab3114d303_0_6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9358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ga1ff1eee9f_0_1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4" name="Google Shape;1084;ga1ff1eee9f_0_1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6527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69564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94779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6362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88949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77787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56967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49092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5390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9c78920378_0_28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Google Shape;498;g9c78920378_0_28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07471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57296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80323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ga1ff1eee9f_0_6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3" name="Google Shape;1043;ga1ff1eee9f_0_6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63806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Google Shape;1501;gab4565dbba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2" name="Google Shape;1502;gab4565dbba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aaf8f3af2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aaf8f3af2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a1ff1eee9f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a1ff1eee9f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gab3114d303_0_6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3" name="Google Shape;1343;gab3114d303_0_6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7412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5960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556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9c78920378_0_3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9c78920378_0_3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942705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02650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ab3114d3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ab3114d3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77337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549902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54158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869227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94935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119859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594459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691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956160e29b_0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956160e29b_0_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Google Shape;1426;gab3114d303_0_9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7" name="Google Shape;1427;gab3114d303_0_9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219254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ga1ff1eee9f_0_6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3" name="Google Shape;1043;ga1ff1eee9f_0_6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541742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gab3114d303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3" name="Google Shape;1153;gab3114d303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9c78920378_0_13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9c78920378_0_13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1258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9c78920378_0_2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9c78920378_0_2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1262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9c78920378_0_4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g9c78920378_0_4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5187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956160e29b_0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956160e29b_0_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409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ctrTitle"/>
          </p:nvPr>
        </p:nvSpPr>
        <p:spPr>
          <a:xfrm>
            <a:off x="3635100" y="1236275"/>
            <a:ext cx="5051700" cy="7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5200"/>
              <a:buNone/>
              <a:defRPr sz="4500"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5841300" y="1992650"/>
            <a:ext cx="2845500" cy="10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8" name="Google Shape;68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1" name="Google Shape;81;p2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86" name="Google Shape;86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3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9" name="Google Shape;89;p2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1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  <a:defRPr sz="1800"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EA4335"/>
          </p15:clr>
        </p15:guide>
        <p15:guide id="2" pos="5472">
          <p15:clr>
            <a:srgbClr val="EA4335"/>
          </p15:clr>
        </p15:guide>
        <p15:guide id="3" orient="horz" pos="259">
          <p15:clr>
            <a:srgbClr val="EA4335"/>
          </p15:clr>
        </p15:guide>
        <p15:guide id="4" orient="horz" pos="298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6.xml"/><Relationship Id="rId7" Type="http://schemas.openxmlformats.org/officeDocument/2006/relationships/slide" Target="slide2.xml"/><Relationship Id="rId12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5.xml"/><Relationship Id="rId11" Type="http://schemas.openxmlformats.org/officeDocument/2006/relationships/slide" Target="slide36.xml"/><Relationship Id="rId5" Type="http://schemas.openxmlformats.org/officeDocument/2006/relationships/image" Target="../media/image1.gif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1.xml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1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image" Target="../media/image25.gif"/><Relationship Id="rId7" Type="http://schemas.openxmlformats.org/officeDocument/2006/relationships/slide" Target="slide2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9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17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7" Type="http://schemas.openxmlformats.org/officeDocument/2006/relationships/slide" Target="slide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.xml"/><Relationship Id="rId5" Type="http://schemas.openxmlformats.org/officeDocument/2006/relationships/image" Target="../media/image15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.xml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28.gif"/><Relationship Id="rId7" Type="http://schemas.openxmlformats.org/officeDocument/2006/relationships/slide" Target="slide2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10" Type="http://schemas.openxmlformats.org/officeDocument/2006/relationships/slide" Target="slide17.xml"/><Relationship Id="rId4" Type="http://schemas.openxmlformats.org/officeDocument/2006/relationships/slide" Target="slide21.xml"/><Relationship Id="rId9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image" Target="../media/image3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image" Target="../media/image30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image" Target="../media/image3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image" Target="../media/image3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image" Target="../media/image30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6.gif"/><Relationship Id="rId7" Type="http://schemas.openxmlformats.org/officeDocument/2006/relationships/slide" Target="slide3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slide" Target="slide17.xml"/><Relationship Id="rId10" Type="http://schemas.openxmlformats.org/officeDocument/2006/relationships/slide" Target="slide4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1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image" Target="../media/image35.gif"/><Relationship Id="rId7" Type="http://schemas.openxmlformats.org/officeDocument/2006/relationships/slide" Target="slide45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39.xml"/><Relationship Id="rId5" Type="http://schemas.openxmlformats.org/officeDocument/2006/relationships/slide" Target="slide38.xml"/><Relationship Id="rId4" Type="http://schemas.openxmlformats.org/officeDocument/2006/relationships/slide" Target="slide37.xml"/><Relationship Id="rId9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36.xml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7" Type="http://schemas.openxmlformats.org/officeDocument/2006/relationships/slide" Target="slide36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.xml"/><Relationship Id="rId5" Type="http://schemas.openxmlformats.org/officeDocument/2006/relationships/image" Target="../media/image23.png"/><Relationship Id="rId4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3" Type="http://schemas.openxmlformats.org/officeDocument/2006/relationships/image" Target="../media/image39.gif"/><Relationship Id="rId7" Type="http://schemas.openxmlformats.org/officeDocument/2006/relationships/slide" Target="slide4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42.xml"/><Relationship Id="rId5" Type="http://schemas.openxmlformats.org/officeDocument/2006/relationships/slide" Target="slide41.xml"/><Relationship Id="rId10" Type="http://schemas.openxmlformats.org/officeDocument/2006/relationships/slide" Target="slide36.xml"/><Relationship Id="rId4" Type="http://schemas.openxmlformats.org/officeDocument/2006/relationships/slide" Target="slide40.xml"/><Relationship Id="rId9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gif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39.xml"/><Relationship Id="rId4" Type="http://schemas.openxmlformats.org/officeDocument/2006/relationships/slide" Target="slide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39.xml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39.xml"/><Relationship Id="rId5" Type="http://schemas.openxmlformats.org/officeDocument/2006/relationships/slide" Target="slide1.xml"/><Relationship Id="rId4" Type="http://schemas.openxmlformats.org/officeDocument/2006/relationships/image" Target="../media/image30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39.xml"/><Relationship Id="rId5" Type="http://schemas.openxmlformats.org/officeDocument/2006/relationships/slide" Target="slide1.xml"/><Relationship Id="rId4" Type="http://schemas.openxmlformats.org/officeDocument/2006/relationships/image" Target="../media/image30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39.xml"/><Relationship Id="rId5" Type="http://schemas.openxmlformats.org/officeDocument/2006/relationships/slide" Target="slide1.xml"/><Relationship Id="rId4" Type="http://schemas.openxmlformats.org/officeDocument/2006/relationships/image" Target="../media/image30.gi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3" Type="http://schemas.openxmlformats.org/officeDocument/2006/relationships/slide" Target="slide49.xml"/><Relationship Id="rId7" Type="http://schemas.openxmlformats.org/officeDocument/2006/relationships/slide" Target="slide4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47.xml"/><Relationship Id="rId11" Type="http://schemas.openxmlformats.org/officeDocument/2006/relationships/slide" Target="slide36.xml"/><Relationship Id="rId5" Type="http://schemas.openxmlformats.org/officeDocument/2006/relationships/slide" Target="slide48.xml"/><Relationship Id="rId10" Type="http://schemas.openxmlformats.org/officeDocument/2006/relationships/slide" Target="slide1.xml"/><Relationship Id="rId4" Type="http://schemas.openxmlformats.org/officeDocument/2006/relationships/slide" Target="slide50.xml"/><Relationship Id="rId9" Type="http://schemas.openxmlformats.org/officeDocument/2006/relationships/slide" Target="slide5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.xml"/><Relationship Id="rId5" Type="http://schemas.openxmlformats.org/officeDocument/2006/relationships/image" Target="../media/image8.gif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3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ank You | Rule One Investin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774" y="660002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7" name="Google Shape;397;p30"/>
          <p:cNvSpPr/>
          <p:nvPr/>
        </p:nvSpPr>
        <p:spPr>
          <a:xfrm>
            <a:off x="2501817" y="3974004"/>
            <a:ext cx="1145955" cy="691030"/>
          </a:xfrm>
          <a:custGeom>
            <a:avLst/>
            <a:gdLst/>
            <a:ahLst/>
            <a:cxnLst/>
            <a:rect l="l" t="t" r="r" b="b"/>
            <a:pathLst>
              <a:path w="50516" h="30462" extrusionOk="0">
                <a:moveTo>
                  <a:pt x="1015" y="15612"/>
                </a:moveTo>
                <a:lnTo>
                  <a:pt x="1142" y="15739"/>
                </a:lnTo>
                <a:lnTo>
                  <a:pt x="1523" y="15866"/>
                </a:lnTo>
                <a:lnTo>
                  <a:pt x="1523" y="15739"/>
                </a:lnTo>
                <a:lnTo>
                  <a:pt x="1269" y="15739"/>
                </a:lnTo>
                <a:lnTo>
                  <a:pt x="1142" y="15612"/>
                </a:lnTo>
                <a:close/>
                <a:moveTo>
                  <a:pt x="2031" y="17008"/>
                </a:moveTo>
                <a:lnTo>
                  <a:pt x="2031" y="17135"/>
                </a:lnTo>
                <a:lnTo>
                  <a:pt x="1904" y="17135"/>
                </a:lnTo>
                <a:lnTo>
                  <a:pt x="1904" y="17262"/>
                </a:lnTo>
                <a:lnTo>
                  <a:pt x="1904" y="17516"/>
                </a:lnTo>
                <a:lnTo>
                  <a:pt x="1777" y="17643"/>
                </a:lnTo>
                <a:lnTo>
                  <a:pt x="1777" y="17770"/>
                </a:lnTo>
                <a:lnTo>
                  <a:pt x="1904" y="17770"/>
                </a:lnTo>
                <a:lnTo>
                  <a:pt x="1904" y="17897"/>
                </a:lnTo>
                <a:lnTo>
                  <a:pt x="2031" y="17897"/>
                </a:lnTo>
                <a:lnTo>
                  <a:pt x="2031" y="17770"/>
                </a:lnTo>
                <a:lnTo>
                  <a:pt x="2158" y="17643"/>
                </a:lnTo>
                <a:lnTo>
                  <a:pt x="2158" y="17516"/>
                </a:lnTo>
                <a:lnTo>
                  <a:pt x="2158" y="17262"/>
                </a:lnTo>
                <a:lnTo>
                  <a:pt x="2031" y="17262"/>
                </a:lnTo>
                <a:lnTo>
                  <a:pt x="2158" y="17135"/>
                </a:lnTo>
                <a:lnTo>
                  <a:pt x="2285" y="17008"/>
                </a:lnTo>
                <a:close/>
                <a:moveTo>
                  <a:pt x="0" y="18785"/>
                </a:moveTo>
                <a:lnTo>
                  <a:pt x="0" y="18912"/>
                </a:lnTo>
                <a:lnTo>
                  <a:pt x="127" y="19039"/>
                </a:lnTo>
                <a:lnTo>
                  <a:pt x="127" y="18912"/>
                </a:lnTo>
                <a:lnTo>
                  <a:pt x="127" y="18785"/>
                </a:lnTo>
                <a:close/>
                <a:moveTo>
                  <a:pt x="3808" y="21450"/>
                </a:moveTo>
                <a:lnTo>
                  <a:pt x="3808" y="21577"/>
                </a:lnTo>
                <a:lnTo>
                  <a:pt x="3935" y="21577"/>
                </a:lnTo>
                <a:lnTo>
                  <a:pt x="3935" y="21450"/>
                </a:lnTo>
                <a:close/>
                <a:moveTo>
                  <a:pt x="2665" y="23608"/>
                </a:moveTo>
                <a:lnTo>
                  <a:pt x="2539" y="23735"/>
                </a:lnTo>
                <a:lnTo>
                  <a:pt x="2539" y="23862"/>
                </a:lnTo>
                <a:lnTo>
                  <a:pt x="2539" y="23989"/>
                </a:lnTo>
                <a:lnTo>
                  <a:pt x="2665" y="23989"/>
                </a:lnTo>
                <a:lnTo>
                  <a:pt x="2792" y="24116"/>
                </a:lnTo>
                <a:lnTo>
                  <a:pt x="2919" y="24116"/>
                </a:lnTo>
                <a:lnTo>
                  <a:pt x="2919" y="23989"/>
                </a:lnTo>
                <a:lnTo>
                  <a:pt x="3046" y="23862"/>
                </a:lnTo>
                <a:lnTo>
                  <a:pt x="3046" y="23735"/>
                </a:lnTo>
                <a:lnTo>
                  <a:pt x="2919" y="23608"/>
                </a:lnTo>
                <a:close/>
                <a:moveTo>
                  <a:pt x="2919" y="24116"/>
                </a:moveTo>
                <a:lnTo>
                  <a:pt x="2792" y="24243"/>
                </a:lnTo>
                <a:lnTo>
                  <a:pt x="2919" y="24243"/>
                </a:lnTo>
                <a:lnTo>
                  <a:pt x="2919" y="24116"/>
                </a:lnTo>
                <a:close/>
                <a:moveTo>
                  <a:pt x="2919" y="24877"/>
                </a:moveTo>
                <a:lnTo>
                  <a:pt x="2792" y="25004"/>
                </a:lnTo>
                <a:lnTo>
                  <a:pt x="2665" y="25131"/>
                </a:lnTo>
                <a:lnTo>
                  <a:pt x="2539" y="25258"/>
                </a:lnTo>
                <a:lnTo>
                  <a:pt x="2539" y="25385"/>
                </a:lnTo>
                <a:lnTo>
                  <a:pt x="2539" y="25512"/>
                </a:lnTo>
                <a:lnTo>
                  <a:pt x="2792" y="25385"/>
                </a:lnTo>
                <a:lnTo>
                  <a:pt x="2792" y="25258"/>
                </a:lnTo>
                <a:lnTo>
                  <a:pt x="2919" y="25004"/>
                </a:lnTo>
                <a:lnTo>
                  <a:pt x="3046" y="25004"/>
                </a:lnTo>
                <a:lnTo>
                  <a:pt x="2919" y="24877"/>
                </a:lnTo>
                <a:close/>
                <a:moveTo>
                  <a:pt x="5839" y="30081"/>
                </a:moveTo>
                <a:lnTo>
                  <a:pt x="5712" y="30208"/>
                </a:lnTo>
                <a:lnTo>
                  <a:pt x="5839" y="30208"/>
                </a:lnTo>
                <a:lnTo>
                  <a:pt x="5965" y="30335"/>
                </a:lnTo>
                <a:lnTo>
                  <a:pt x="5965" y="30208"/>
                </a:lnTo>
                <a:lnTo>
                  <a:pt x="5965" y="30081"/>
                </a:lnTo>
                <a:close/>
                <a:moveTo>
                  <a:pt x="45439" y="0"/>
                </a:moveTo>
                <a:lnTo>
                  <a:pt x="44677" y="127"/>
                </a:lnTo>
                <a:lnTo>
                  <a:pt x="43915" y="127"/>
                </a:lnTo>
                <a:lnTo>
                  <a:pt x="43154" y="254"/>
                </a:lnTo>
                <a:lnTo>
                  <a:pt x="42392" y="381"/>
                </a:lnTo>
                <a:lnTo>
                  <a:pt x="41758" y="508"/>
                </a:lnTo>
                <a:lnTo>
                  <a:pt x="40996" y="635"/>
                </a:lnTo>
                <a:lnTo>
                  <a:pt x="40235" y="635"/>
                </a:lnTo>
                <a:lnTo>
                  <a:pt x="39473" y="762"/>
                </a:lnTo>
                <a:lnTo>
                  <a:pt x="38712" y="889"/>
                </a:lnTo>
                <a:lnTo>
                  <a:pt x="37315" y="1143"/>
                </a:lnTo>
                <a:lnTo>
                  <a:pt x="36554" y="1270"/>
                </a:lnTo>
                <a:lnTo>
                  <a:pt x="35792" y="1270"/>
                </a:lnTo>
                <a:lnTo>
                  <a:pt x="35031" y="1397"/>
                </a:lnTo>
                <a:lnTo>
                  <a:pt x="34269" y="1523"/>
                </a:lnTo>
                <a:lnTo>
                  <a:pt x="33635" y="1650"/>
                </a:lnTo>
                <a:lnTo>
                  <a:pt x="32873" y="1777"/>
                </a:lnTo>
                <a:lnTo>
                  <a:pt x="32239" y="1777"/>
                </a:lnTo>
                <a:lnTo>
                  <a:pt x="31858" y="2031"/>
                </a:lnTo>
                <a:lnTo>
                  <a:pt x="31604" y="2031"/>
                </a:lnTo>
                <a:lnTo>
                  <a:pt x="30969" y="2412"/>
                </a:lnTo>
                <a:lnTo>
                  <a:pt x="30208" y="2793"/>
                </a:lnTo>
                <a:lnTo>
                  <a:pt x="29319" y="3300"/>
                </a:lnTo>
                <a:lnTo>
                  <a:pt x="28431" y="3681"/>
                </a:lnTo>
                <a:lnTo>
                  <a:pt x="27923" y="3935"/>
                </a:lnTo>
                <a:lnTo>
                  <a:pt x="27796" y="4062"/>
                </a:lnTo>
                <a:lnTo>
                  <a:pt x="27415" y="4570"/>
                </a:lnTo>
                <a:lnTo>
                  <a:pt x="27035" y="5077"/>
                </a:lnTo>
                <a:lnTo>
                  <a:pt x="26273" y="5966"/>
                </a:lnTo>
                <a:lnTo>
                  <a:pt x="25639" y="6854"/>
                </a:lnTo>
                <a:lnTo>
                  <a:pt x="25131" y="7362"/>
                </a:lnTo>
                <a:lnTo>
                  <a:pt x="25004" y="7489"/>
                </a:lnTo>
                <a:lnTo>
                  <a:pt x="24877" y="8123"/>
                </a:lnTo>
                <a:lnTo>
                  <a:pt x="24496" y="9012"/>
                </a:lnTo>
                <a:lnTo>
                  <a:pt x="24369" y="9139"/>
                </a:lnTo>
                <a:lnTo>
                  <a:pt x="23862" y="9520"/>
                </a:lnTo>
                <a:lnTo>
                  <a:pt x="23227" y="9773"/>
                </a:lnTo>
                <a:lnTo>
                  <a:pt x="23100" y="9900"/>
                </a:lnTo>
                <a:lnTo>
                  <a:pt x="22339" y="9900"/>
                </a:lnTo>
                <a:lnTo>
                  <a:pt x="22212" y="9773"/>
                </a:lnTo>
                <a:lnTo>
                  <a:pt x="21831" y="9266"/>
                </a:lnTo>
                <a:lnTo>
                  <a:pt x="21577" y="8758"/>
                </a:lnTo>
                <a:lnTo>
                  <a:pt x="21196" y="8377"/>
                </a:lnTo>
                <a:lnTo>
                  <a:pt x="21069" y="8250"/>
                </a:lnTo>
                <a:lnTo>
                  <a:pt x="20054" y="8377"/>
                </a:lnTo>
                <a:lnTo>
                  <a:pt x="19292" y="8504"/>
                </a:lnTo>
                <a:lnTo>
                  <a:pt x="18150" y="8377"/>
                </a:lnTo>
                <a:lnTo>
                  <a:pt x="17262" y="8377"/>
                </a:lnTo>
                <a:lnTo>
                  <a:pt x="16119" y="8250"/>
                </a:lnTo>
                <a:lnTo>
                  <a:pt x="15104" y="8123"/>
                </a:lnTo>
                <a:lnTo>
                  <a:pt x="14977" y="7997"/>
                </a:lnTo>
                <a:lnTo>
                  <a:pt x="14215" y="7616"/>
                </a:lnTo>
                <a:lnTo>
                  <a:pt x="13962" y="7489"/>
                </a:lnTo>
                <a:lnTo>
                  <a:pt x="11423" y="7489"/>
                </a:lnTo>
                <a:lnTo>
                  <a:pt x="11169" y="7616"/>
                </a:lnTo>
                <a:lnTo>
                  <a:pt x="10027" y="7616"/>
                </a:lnTo>
                <a:lnTo>
                  <a:pt x="9646" y="7743"/>
                </a:lnTo>
                <a:lnTo>
                  <a:pt x="9519" y="7743"/>
                </a:lnTo>
                <a:lnTo>
                  <a:pt x="9392" y="7616"/>
                </a:lnTo>
                <a:lnTo>
                  <a:pt x="9265" y="7616"/>
                </a:lnTo>
                <a:lnTo>
                  <a:pt x="9139" y="7743"/>
                </a:lnTo>
                <a:lnTo>
                  <a:pt x="9139" y="7870"/>
                </a:lnTo>
                <a:lnTo>
                  <a:pt x="9012" y="7870"/>
                </a:lnTo>
                <a:lnTo>
                  <a:pt x="8885" y="7997"/>
                </a:lnTo>
                <a:lnTo>
                  <a:pt x="8885" y="7870"/>
                </a:lnTo>
                <a:lnTo>
                  <a:pt x="8504" y="7870"/>
                </a:lnTo>
                <a:lnTo>
                  <a:pt x="8377" y="7997"/>
                </a:lnTo>
                <a:lnTo>
                  <a:pt x="8250" y="8123"/>
                </a:lnTo>
                <a:lnTo>
                  <a:pt x="8123" y="8123"/>
                </a:lnTo>
                <a:lnTo>
                  <a:pt x="7996" y="7997"/>
                </a:lnTo>
                <a:lnTo>
                  <a:pt x="7996" y="7870"/>
                </a:lnTo>
                <a:lnTo>
                  <a:pt x="7615" y="7870"/>
                </a:lnTo>
                <a:lnTo>
                  <a:pt x="7489" y="7997"/>
                </a:lnTo>
                <a:lnTo>
                  <a:pt x="7362" y="7997"/>
                </a:lnTo>
                <a:lnTo>
                  <a:pt x="7362" y="7870"/>
                </a:lnTo>
                <a:lnTo>
                  <a:pt x="7108" y="7743"/>
                </a:lnTo>
                <a:lnTo>
                  <a:pt x="6854" y="7362"/>
                </a:lnTo>
                <a:lnTo>
                  <a:pt x="6600" y="7235"/>
                </a:lnTo>
                <a:lnTo>
                  <a:pt x="6219" y="7108"/>
                </a:lnTo>
                <a:lnTo>
                  <a:pt x="5712" y="7108"/>
                </a:lnTo>
                <a:lnTo>
                  <a:pt x="5331" y="7362"/>
                </a:lnTo>
                <a:lnTo>
                  <a:pt x="4950" y="7743"/>
                </a:lnTo>
                <a:lnTo>
                  <a:pt x="4696" y="7997"/>
                </a:lnTo>
                <a:lnTo>
                  <a:pt x="4950" y="8123"/>
                </a:lnTo>
                <a:lnTo>
                  <a:pt x="5077" y="8123"/>
                </a:lnTo>
                <a:lnTo>
                  <a:pt x="5077" y="8250"/>
                </a:lnTo>
                <a:lnTo>
                  <a:pt x="5077" y="8377"/>
                </a:lnTo>
                <a:lnTo>
                  <a:pt x="4950" y="8377"/>
                </a:lnTo>
                <a:lnTo>
                  <a:pt x="4823" y="8504"/>
                </a:lnTo>
                <a:lnTo>
                  <a:pt x="4696" y="8504"/>
                </a:lnTo>
                <a:lnTo>
                  <a:pt x="4696" y="8631"/>
                </a:lnTo>
                <a:lnTo>
                  <a:pt x="4569" y="8631"/>
                </a:lnTo>
                <a:lnTo>
                  <a:pt x="4696" y="8758"/>
                </a:lnTo>
                <a:lnTo>
                  <a:pt x="4569" y="8885"/>
                </a:lnTo>
                <a:lnTo>
                  <a:pt x="4569" y="9139"/>
                </a:lnTo>
                <a:lnTo>
                  <a:pt x="4442" y="9139"/>
                </a:lnTo>
                <a:lnTo>
                  <a:pt x="4442" y="9266"/>
                </a:lnTo>
                <a:lnTo>
                  <a:pt x="4569" y="9393"/>
                </a:lnTo>
                <a:lnTo>
                  <a:pt x="4569" y="9520"/>
                </a:lnTo>
                <a:lnTo>
                  <a:pt x="4569" y="9647"/>
                </a:lnTo>
                <a:lnTo>
                  <a:pt x="4442" y="9773"/>
                </a:lnTo>
                <a:lnTo>
                  <a:pt x="4442" y="9900"/>
                </a:lnTo>
                <a:lnTo>
                  <a:pt x="4442" y="10027"/>
                </a:lnTo>
                <a:lnTo>
                  <a:pt x="4569" y="10154"/>
                </a:lnTo>
                <a:lnTo>
                  <a:pt x="4569" y="10408"/>
                </a:lnTo>
                <a:lnTo>
                  <a:pt x="4696" y="10408"/>
                </a:lnTo>
                <a:lnTo>
                  <a:pt x="4823" y="10535"/>
                </a:lnTo>
                <a:lnTo>
                  <a:pt x="4950" y="10535"/>
                </a:lnTo>
                <a:lnTo>
                  <a:pt x="4950" y="10662"/>
                </a:lnTo>
                <a:lnTo>
                  <a:pt x="4823" y="10662"/>
                </a:lnTo>
                <a:lnTo>
                  <a:pt x="4823" y="10789"/>
                </a:lnTo>
                <a:lnTo>
                  <a:pt x="4696" y="10916"/>
                </a:lnTo>
                <a:lnTo>
                  <a:pt x="4823" y="11043"/>
                </a:lnTo>
                <a:lnTo>
                  <a:pt x="4823" y="11170"/>
                </a:lnTo>
                <a:lnTo>
                  <a:pt x="4315" y="11170"/>
                </a:lnTo>
                <a:lnTo>
                  <a:pt x="4315" y="11297"/>
                </a:lnTo>
                <a:lnTo>
                  <a:pt x="4315" y="11423"/>
                </a:lnTo>
                <a:lnTo>
                  <a:pt x="4189" y="11677"/>
                </a:lnTo>
                <a:lnTo>
                  <a:pt x="4062" y="11804"/>
                </a:lnTo>
                <a:lnTo>
                  <a:pt x="4062" y="11931"/>
                </a:lnTo>
                <a:lnTo>
                  <a:pt x="3808" y="12058"/>
                </a:lnTo>
                <a:lnTo>
                  <a:pt x="3554" y="12058"/>
                </a:lnTo>
                <a:lnTo>
                  <a:pt x="3427" y="12185"/>
                </a:lnTo>
                <a:lnTo>
                  <a:pt x="3554" y="12185"/>
                </a:lnTo>
                <a:lnTo>
                  <a:pt x="3554" y="12312"/>
                </a:lnTo>
                <a:lnTo>
                  <a:pt x="3427" y="12439"/>
                </a:lnTo>
                <a:lnTo>
                  <a:pt x="3300" y="12439"/>
                </a:lnTo>
                <a:lnTo>
                  <a:pt x="3173" y="12566"/>
                </a:lnTo>
                <a:lnTo>
                  <a:pt x="2919" y="12566"/>
                </a:lnTo>
                <a:lnTo>
                  <a:pt x="3046" y="12693"/>
                </a:lnTo>
                <a:lnTo>
                  <a:pt x="3046" y="12820"/>
                </a:lnTo>
                <a:lnTo>
                  <a:pt x="3046" y="12947"/>
                </a:lnTo>
                <a:lnTo>
                  <a:pt x="3046" y="13200"/>
                </a:lnTo>
                <a:lnTo>
                  <a:pt x="3173" y="13962"/>
                </a:lnTo>
                <a:lnTo>
                  <a:pt x="3173" y="14089"/>
                </a:lnTo>
                <a:lnTo>
                  <a:pt x="3173" y="14723"/>
                </a:lnTo>
                <a:lnTo>
                  <a:pt x="3173" y="14850"/>
                </a:lnTo>
                <a:lnTo>
                  <a:pt x="3046" y="14977"/>
                </a:lnTo>
                <a:lnTo>
                  <a:pt x="3046" y="15104"/>
                </a:lnTo>
                <a:lnTo>
                  <a:pt x="2919" y="15104"/>
                </a:lnTo>
                <a:lnTo>
                  <a:pt x="2792" y="15231"/>
                </a:lnTo>
                <a:lnTo>
                  <a:pt x="2792" y="15358"/>
                </a:lnTo>
                <a:lnTo>
                  <a:pt x="2792" y="15485"/>
                </a:lnTo>
                <a:lnTo>
                  <a:pt x="2792" y="15612"/>
                </a:lnTo>
                <a:lnTo>
                  <a:pt x="2665" y="15612"/>
                </a:lnTo>
                <a:lnTo>
                  <a:pt x="2539" y="15739"/>
                </a:lnTo>
                <a:lnTo>
                  <a:pt x="2665" y="15866"/>
                </a:lnTo>
                <a:lnTo>
                  <a:pt x="2539" y="16120"/>
                </a:lnTo>
                <a:lnTo>
                  <a:pt x="2665" y="16247"/>
                </a:lnTo>
                <a:lnTo>
                  <a:pt x="2665" y="16373"/>
                </a:lnTo>
                <a:lnTo>
                  <a:pt x="2792" y="16627"/>
                </a:lnTo>
                <a:lnTo>
                  <a:pt x="2919" y="16754"/>
                </a:lnTo>
                <a:lnTo>
                  <a:pt x="2919" y="16881"/>
                </a:lnTo>
                <a:lnTo>
                  <a:pt x="2919" y="17008"/>
                </a:lnTo>
                <a:lnTo>
                  <a:pt x="2919" y="17135"/>
                </a:lnTo>
                <a:lnTo>
                  <a:pt x="2919" y="17262"/>
                </a:lnTo>
                <a:lnTo>
                  <a:pt x="3046" y="17389"/>
                </a:lnTo>
                <a:lnTo>
                  <a:pt x="3046" y="17516"/>
                </a:lnTo>
                <a:lnTo>
                  <a:pt x="3046" y="17897"/>
                </a:lnTo>
                <a:lnTo>
                  <a:pt x="3046" y="18023"/>
                </a:lnTo>
                <a:lnTo>
                  <a:pt x="3046" y="18150"/>
                </a:lnTo>
                <a:lnTo>
                  <a:pt x="2919" y="18150"/>
                </a:lnTo>
                <a:lnTo>
                  <a:pt x="2919" y="18023"/>
                </a:lnTo>
                <a:lnTo>
                  <a:pt x="2919" y="17897"/>
                </a:lnTo>
                <a:lnTo>
                  <a:pt x="2665" y="17770"/>
                </a:lnTo>
                <a:lnTo>
                  <a:pt x="2665" y="17643"/>
                </a:lnTo>
                <a:lnTo>
                  <a:pt x="2539" y="17643"/>
                </a:lnTo>
                <a:lnTo>
                  <a:pt x="2665" y="17516"/>
                </a:lnTo>
                <a:lnTo>
                  <a:pt x="2665" y="17389"/>
                </a:lnTo>
                <a:lnTo>
                  <a:pt x="2539" y="17516"/>
                </a:lnTo>
                <a:lnTo>
                  <a:pt x="2412" y="17643"/>
                </a:lnTo>
                <a:lnTo>
                  <a:pt x="2412" y="17770"/>
                </a:lnTo>
                <a:lnTo>
                  <a:pt x="2539" y="17770"/>
                </a:lnTo>
                <a:lnTo>
                  <a:pt x="2539" y="17897"/>
                </a:lnTo>
                <a:lnTo>
                  <a:pt x="2412" y="18023"/>
                </a:lnTo>
                <a:lnTo>
                  <a:pt x="2158" y="18023"/>
                </a:lnTo>
                <a:lnTo>
                  <a:pt x="2158" y="18150"/>
                </a:lnTo>
                <a:lnTo>
                  <a:pt x="2285" y="18277"/>
                </a:lnTo>
                <a:lnTo>
                  <a:pt x="2412" y="18277"/>
                </a:lnTo>
                <a:lnTo>
                  <a:pt x="2412" y="18150"/>
                </a:lnTo>
                <a:lnTo>
                  <a:pt x="2792" y="18150"/>
                </a:lnTo>
                <a:lnTo>
                  <a:pt x="2919" y="18277"/>
                </a:lnTo>
                <a:lnTo>
                  <a:pt x="3046" y="18277"/>
                </a:lnTo>
                <a:lnTo>
                  <a:pt x="3173" y="18404"/>
                </a:lnTo>
                <a:lnTo>
                  <a:pt x="3300" y="18531"/>
                </a:lnTo>
                <a:lnTo>
                  <a:pt x="3427" y="18531"/>
                </a:lnTo>
                <a:lnTo>
                  <a:pt x="3427" y="18658"/>
                </a:lnTo>
                <a:lnTo>
                  <a:pt x="3427" y="18912"/>
                </a:lnTo>
                <a:lnTo>
                  <a:pt x="3427" y="19039"/>
                </a:lnTo>
                <a:lnTo>
                  <a:pt x="3427" y="19166"/>
                </a:lnTo>
                <a:lnTo>
                  <a:pt x="3554" y="19293"/>
                </a:lnTo>
                <a:lnTo>
                  <a:pt x="3681" y="19293"/>
                </a:lnTo>
                <a:lnTo>
                  <a:pt x="3681" y="19420"/>
                </a:lnTo>
                <a:lnTo>
                  <a:pt x="3681" y="19547"/>
                </a:lnTo>
                <a:lnTo>
                  <a:pt x="3681" y="19673"/>
                </a:lnTo>
                <a:lnTo>
                  <a:pt x="3681" y="19800"/>
                </a:lnTo>
                <a:lnTo>
                  <a:pt x="3681" y="19927"/>
                </a:lnTo>
                <a:lnTo>
                  <a:pt x="3681" y="20054"/>
                </a:lnTo>
                <a:lnTo>
                  <a:pt x="3554" y="19927"/>
                </a:lnTo>
                <a:lnTo>
                  <a:pt x="3427" y="19800"/>
                </a:lnTo>
                <a:lnTo>
                  <a:pt x="3427" y="19927"/>
                </a:lnTo>
                <a:lnTo>
                  <a:pt x="3681" y="20181"/>
                </a:lnTo>
                <a:lnTo>
                  <a:pt x="3681" y="20308"/>
                </a:lnTo>
                <a:lnTo>
                  <a:pt x="3808" y="20562"/>
                </a:lnTo>
                <a:lnTo>
                  <a:pt x="3808" y="20689"/>
                </a:lnTo>
                <a:lnTo>
                  <a:pt x="3935" y="20689"/>
                </a:lnTo>
                <a:lnTo>
                  <a:pt x="3935" y="20816"/>
                </a:lnTo>
                <a:lnTo>
                  <a:pt x="3935" y="20943"/>
                </a:lnTo>
                <a:lnTo>
                  <a:pt x="3935" y="21070"/>
                </a:lnTo>
                <a:lnTo>
                  <a:pt x="4062" y="21197"/>
                </a:lnTo>
                <a:lnTo>
                  <a:pt x="4062" y="21323"/>
                </a:lnTo>
                <a:lnTo>
                  <a:pt x="4062" y="21577"/>
                </a:lnTo>
                <a:lnTo>
                  <a:pt x="4062" y="21704"/>
                </a:lnTo>
                <a:lnTo>
                  <a:pt x="4062" y="21831"/>
                </a:lnTo>
                <a:lnTo>
                  <a:pt x="3935" y="21704"/>
                </a:lnTo>
                <a:lnTo>
                  <a:pt x="3935" y="21958"/>
                </a:lnTo>
                <a:lnTo>
                  <a:pt x="3935" y="22085"/>
                </a:lnTo>
                <a:lnTo>
                  <a:pt x="4062" y="22085"/>
                </a:lnTo>
                <a:lnTo>
                  <a:pt x="4189" y="22466"/>
                </a:lnTo>
                <a:lnTo>
                  <a:pt x="4315" y="22593"/>
                </a:lnTo>
                <a:lnTo>
                  <a:pt x="4315" y="22847"/>
                </a:lnTo>
                <a:lnTo>
                  <a:pt x="4442" y="22973"/>
                </a:lnTo>
                <a:lnTo>
                  <a:pt x="4442" y="23100"/>
                </a:lnTo>
                <a:lnTo>
                  <a:pt x="4315" y="23735"/>
                </a:lnTo>
                <a:lnTo>
                  <a:pt x="4315" y="23862"/>
                </a:lnTo>
                <a:lnTo>
                  <a:pt x="4442" y="23989"/>
                </a:lnTo>
                <a:lnTo>
                  <a:pt x="4569" y="24116"/>
                </a:lnTo>
                <a:lnTo>
                  <a:pt x="4950" y="24370"/>
                </a:lnTo>
                <a:lnTo>
                  <a:pt x="5077" y="24497"/>
                </a:lnTo>
                <a:lnTo>
                  <a:pt x="5077" y="24877"/>
                </a:lnTo>
                <a:lnTo>
                  <a:pt x="5204" y="25258"/>
                </a:lnTo>
                <a:lnTo>
                  <a:pt x="5204" y="25385"/>
                </a:lnTo>
                <a:lnTo>
                  <a:pt x="5204" y="25639"/>
                </a:lnTo>
                <a:lnTo>
                  <a:pt x="5331" y="25893"/>
                </a:lnTo>
                <a:lnTo>
                  <a:pt x="5204" y="25893"/>
                </a:lnTo>
                <a:lnTo>
                  <a:pt x="5204" y="26020"/>
                </a:lnTo>
                <a:lnTo>
                  <a:pt x="5077" y="26147"/>
                </a:lnTo>
                <a:lnTo>
                  <a:pt x="5077" y="26908"/>
                </a:lnTo>
                <a:lnTo>
                  <a:pt x="5077" y="27162"/>
                </a:lnTo>
                <a:lnTo>
                  <a:pt x="4950" y="27289"/>
                </a:lnTo>
                <a:lnTo>
                  <a:pt x="5077" y="27543"/>
                </a:lnTo>
                <a:lnTo>
                  <a:pt x="5331" y="27923"/>
                </a:lnTo>
                <a:lnTo>
                  <a:pt x="5458" y="28050"/>
                </a:lnTo>
                <a:lnTo>
                  <a:pt x="5458" y="28177"/>
                </a:lnTo>
                <a:lnTo>
                  <a:pt x="5458" y="28304"/>
                </a:lnTo>
                <a:lnTo>
                  <a:pt x="5712" y="28431"/>
                </a:lnTo>
                <a:lnTo>
                  <a:pt x="5712" y="28558"/>
                </a:lnTo>
                <a:lnTo>
                  <a:pt x="5712" y="28685"/>
                </a:lnTo>
                <a:lnTo>
                  <a:pt x="5839" y="28812"/>
                </a:lnTo>
                <a:lnTo>
                  <a:pt x="5839" y="28939"/>
                </a:lnTo>
                <a:lnTo>
                  <a:pt x="5839" y="29066"/>
                </a:lnTo>
                <a:lnTo>
                  <a:pt x="6092" y="29193"/>
                </a:lnTo>
                <a:lnTo>
                  <a:pt x="6092" y="29320"/>
                </a:lnTo>
                <a:lnTo>
                  <a:pt x="6219" y="29447"/>
                </a:lnTo>
                <a:lnTo>
                  <a:pt x="6219" y="29700"/>
                </a:lnTo>
                <a:lnTo>
                  <a:pt x="6092" y="30081"/>
                </a:lnTo>
                <a:lnTo>
                  <a:pt x="6346" y="30081"/>
                </a:lnTo>
                <a:lnTo>
                  <a:pt x="6600" y="29827"/>
                </a:lnTo>
                <a:lnTo>
                  <a:pt x="6727" y="29700"/>
                </a:lnTo>
                <a:lnTo>
                  <a:pt x="6854" y="29827"/>
                </a:lnTo>
                <a:lnTo>
                  <a:pt x="7108" y="29827"/>
                </a:lnTo>
                <a:lnTo>
                  <a:pt x="7362" y="29954"/>
                </a:lnTo>
                <a:lnTo>
                  <a:pt x="7489" y="29954"/>
                </a:lnTo>
                <a:lnTo>
                  <a:pt x="7615" y="30081"/>
                </a:lnTo>
                <a:lnTo>
                  <a:pt x="7742" y="30081"/>
                </a:lnTo>
                <a:lnTo>
                  <a:pt x="7869" y="30208"/>
                </a:lnTo>
                <a:lnTo>
                  <a:pt x="8123" y="30208"/>
                </a:lnTo>
                <a:lnTo>
                  <a:pt x="8250" y="30462"/>
                </a:lnTo>
                <a:lnTo>
                  <a:pt x="8885" y="30462"/>
                </a:lnTo>
                <a:lnTo>
                  <a:pt x="9139" y="30335"/>
                </a:lnTo>
                <a:lnTo>
                  <a:pt x="9265" y="30208"/>
                </a:lnTo>
                <a:lnTo>
                  <a:pt x="9519" y="30208"/>
                </a:lnTo>
                <a:lnTo>
                  <a:pt x="9519" y="30335"/>
                </a:lnTo>
                <a:lnTo>
                  <a:pt x="9900" y="30335"/>
                </a:lnTo>
                <a:lnTo>
                  <a:pt x="10154" y="30208"/>
                </a:lnTo>
                <a:lnTo>
                  <a:pt x="10281" y="30081"/>
                </a:lnTo>
                <a:lnTo>
                  <a:pt x="10408" y="30081"/>
                </a:lnTo>
                <a:lnTo>
                  <a:pt x="10535" y="30208"/>
                </a:lnTo>
                <a:lnTo>
                  <a:pt x="10535" y="30081"/>
                </a:lnTo>
                <a:lnTo>
                  <a:pt x="10789" y="29700"/>
                </a:lnTo>
                <a:lnTo>
                  <a:pt x="11042" y="29573"/>
                </a:lnTo>
                <a:lnTo>
                  <a:pt x="11169" y="29447"/>
                </a:lnTo>
                <a:lnTo>
                  <a:pt x="11550" y="29447"/>
                </a:lnTo>
                <a:lnTo>
                  <a:pt x="11804" y="29573"/>
                </a:lnTo>
                <a:lnTo>
                  <a:pt x="11931" y="29700"/>
                </a:lnTo>
                <a:lnTo>
                  <a:pt x="11931" y="29827"/>
                </a:lnTo>
                <a:lnTo>
                  <a:pt x="12058" y="29700"/>
                </a:lnTo>
                <a:lnTo>
                  <a:pt x="12312" y="29700"/>
                </a:lnTo>
                <a:lnTo>
                  <a:pt x="12439" y="29827"/>
                </a:lnTo>
                <a:lnTo>
                  <a:pt x="12819" y="29827"/>
                </a:lnTo>
                <a:lnTo>
                  <a:pt x="12819" y="29700"/>
                </a:lnTo>
                <a:lnTo>
                  <a:pt x="12565" y="29700"/>
                </a:lnTo>
                <a:lnTo>
                  <a:pt x="12565" y="29573"/>
                </a:lnTo>
                <a:lnTo>
                  <a:pt x="12692" y="29447"/>
                </a:lnTo>
                <a:lnTo>
                  <a:pt x="12692" y="29573"/>
                </a:lnTo>
                <a:lnTo>
                  <a:pt x="12819" y="29573"/>
                </a:lnTo>
                <a:lnTo>
                  <a:pt x="12819" y="29447"/>
                </a:lnTo>
                <a:lnTo>
                  <a:pt x="12946" y="29447"/>
                </a:lnTo>
                <a:lnTo>
                  <a:pt x="12946" y="29320"/>
                </a:lnTo>
                <a:lnTo>
                  <a:pt x="13073" y="29320"/>
                </a:lnTo>
                <a:lnTo>
                  <a:pt x="13200" y="29447"/>
                </a:lnTo>
                <a:lnTo>
                  <a:pt x="13200" y="29320"/>
                </a:lnTo>
                <a:lnTo>
                  <a:pt x="13327" y="29320"/>
                </a:lnTo>
                <a:lnTo>
                  <a:pt x="13327" y="29447"/>
                </a:lnTo>
                <a:lnTo>
                  <a:pt x="13327" y="29573"/>
                </a:lnTo>
                <a:lnTo>
                  <a:pt x="13073" y="29573"/>
                </a:lnTo>
                <a:lnTo>
                  <a:pt x="13200" y="29700"/>
                </a:lnTo>
                <a:lnTo>
                  <a:pt x="13454" y="29700"/>
                </a:lnTo>
                <a:lnTo>
                  <a:pt x="13454" y="29447"/>
                </a:lnTo>
                <a:lnTo>
                  <a:pt x="13581" y="29193"/>
                </a:lnTo>
                <a:lnTo>
                  <a:pt x="13581" y="29066"/>
                </a:lnTo>
                <a:lnTo>
                  <a:pt x="13581" y="28939"/>
                </a:lnTo>
                <a:lnTo>
                  <a:pt x="13708" y="28812"/>
                </a:lnTo>
                <a:lnTo>
                  <a:pt x="13835" y="28685"/>
                </a:lnTo>
                <a:lnTo>
                  <a:pt x="14089" y="28558"/>
                </a:lnTo>
                <a:lnTo>
                  <a:pt x="14850" y="28304"/>
                </a:lnTo>
                <a:lnTo>
                  <a:pt x="14977" y="28304"/>
                </a:lnTo>
                <a:lnTo>
                  <a:pt x="15231" y="28177"/>
                </a:lnTo>
                <a:lnTo>
                  <a:pt x="15358" y="27797"/>
                </a:lnTo>
                <a:lnTo>
                  <a:pt x="15485" y="27670"/>
                </a:lnTo>
                <a:lnTo>
                  <a:pt x="15612" y="27543"/>
                </a:lnTo>
                <a:lnTo>
                  <a:pt x="16119" y="27035"/>
                </a:lnTo>
                <a:lnTo>
                  <a:pt x="16246" y="27035"/>
                </a:lnTo>
                <a:lnTo>
                  <a:pt x="16881" y="26908"/>
                </a:lnTo>
                <a:lnTo>
                  <a:pt x="16881" y="26781"/>
                </a:lnTo>
                <a:lnTo>
                  <a:pt x="17515" y="26781"/>
                </a:lnTo>
                <a:lnTo>
                  <a:pt x="18277" y="26654"/>
                </a:lnTo>
                <a:lnTo>
                  <a:pt x="18658" y="26654"/>
                </a:lnTo>
                <a:lnTo>
                  <a:pt x="18785" y="26527"/>
                </a:lnTo>
                <a:lnTo>
                  <a:pt x="18912" y="26527"/>
                </a:lnTo>
                <a:lnTo>
                  <a:pt x="19039" y="26654"/>
                </a:lnTo>
                <a:lnTo>
                  <a:pt x="20308" y="26654"/>
                </a:lnTo>
                <a:lnTo>
                  <a:pt x="20435" y="26527"/>
                </a:lnTo>
                <a:lnTo>
                  <a:pt x="21069" y="26527"/>
                </a:lnTo>
                <a:lnTo>
                  <a:pt x="21577" y="26400"/>
                </a:lnTo>
                <a:lnTo>
                  <a:pt x="21958" y="26147"/>
                </a:lnTo>
                <a:lnTo>
                  <a:pt x="23227" y="25893"/>
                </a:lnTo>
                <a:lnTo>
                  <a:pt x="24242" y="25512"/>
                </a:lnTo>
                <a:lnTo>
                  <a:pt x="24369" y="25385"/>
                </a:lnTo>
                <a:lnTo>
                  <a:pt x="25004" y="24877"/>
                </a:lnTo>
                <a:lnTo>
                  <a:pt x="25385" y="24497"/>
                </a:lnTo>
                <a:lnTo>
                  <a:pt x="25512" y="24370"/>
                </a:lnTo>
                <a:lnTo>
                  <a:pt x="26146" y="24116"/>
                </a:lnTo>
                <a:lnTo>
                  <a:pt x="26400" y="24116"/>
                </a:lnTo>
                <a:lnTo>
                  <a:pt x="26654" y="23735"/>
                </a:lnTo>
                <a:lnTo>
                  <a:pt x="26781" y="23735"/>
                </a:lnTo>
                <a:lnTo>
                  <a:pt x="27035" y="23608"/>
                </a:lnTo>
                <a:lnTo>
                  <a:pt x="27162" y="23608"/>
                </a:lnTo>
                <a:lnTo>
                  <a:pt x="27542" y="23735"/>
                </a:lnTo>
                <a:lnTo>
                  <a:pt x="27796" y="23735"/>
                </a:lnTo>
                <a:lnTo>
                  <a:pt x="27796" y="23862"/>
                </a:lnTo>
                <a:lnTo>
                  <a:pt x="27923" y="23862"/>
                </a:lnTo>
                <a:lnTo>
                  <a:pt x="27923" y="23989"/>
                </a:lnTo>
                <a:lnTo>
                  <a:pt x="28431" y="23862"/>
                </a:lnTo>
                <a:lnTo>
                  <a:pt x="29065" y="23862"/>
                </a:lnTo>
                <a:lnTo>
                  <a:pt x="29192" y="23989"/>
                </a:lnTo>
                <a:lnTo>
                  <a:pt x="29192" y="23862"/>
                </a:lnTo>
                <a:lnTo>
                  <a:pt x="29319" y="23862"/>
                </a:lnTo>
                <a:lnTo>
                  <a:pt x="29573" y="23735"/>
                </a:lnTo>
                <a:lnTo>
                  <a:pt x="29573" y="23608"/>
                </a:lnTo>
                <a:lnTo>
                  <a:pt x="30208" y="23735"/>
                </a:lnTo>
                <a:lnTo>
                  <a:pt x="30208" y="23608"/>
                </a:lnTo>
                <a:lnTo>
                  <a:pt x="30462" y="23608"/>
                </a:lnTo>
                <a:lnTo>
                  <a:pt x="30715" y="23227"/>
                </a:lnTo>
                <a:lnTo>
                  <a:pt x="30842" y="23100"/>
                </a:lnTo>
                <a:lnTo>
                  <a:pt x="30969" y="23100"/>
                </a:lnTo>
                <a:lnTo>
                  <a:pt x="30969" y="22973"/>
                </a:lnTo>
                <a:lnTo>
                  <a:pt x="31096" y="22973"/>
                </a:lnTo>
                <a:lnTo>
                  <a:pt x="31096" y="22847"/>
                </a:lnTo>
                <a:lnTo>
                  <a:pt x="31096" y="22720"/>
                </a:lnTo>
                <a:lnTo>
                  <a:pt x="31223" y="22720"/>
                </a:lnTo>
                <a:lnTo>
                  <a:pt x="31223" y="22593"/>
                </a:lnTo>
                <a:lnTo>
                  <a:pt x="31350" y="22593"/>
                </a:lnTo>
                <a:lnTo>
                  <a:pt x="31350" y="22466"/>
                </a:lnTo>
                <a:lnTo>
                  <a:pt x="31477" y="22466"/>
                </a:lnTo>
                <a:lnTo>
                  <a:pt x="31604" y="22339"/>
                </a:lnTo>
                <a:lnTo>
                  <a:pt x="31731" y="22339"/>
                </a:lnTo>
                <a:lnTo>
                  <a:pt x="31731" y="22212"/>
                </a:lnTo>
                <a:lnTo>
                  <a:pt x="31604" y="22212"/>
                </a:lnTo>
                <a:lnTo>
                  <a:pt x="31731" y="21958"/>
                </a:lnTo>
                <a:lnTo>
                  <a:pt x="31731" y="21831"/>
                </a:lnTo>
                <a:lnTo>
                  <a:pt x="31985" y="21450"/>
                </a:lnTo>
                <a:lnTo>
                  <a:pt x="32112" y="21450"/>
                </a:lnTo>
                <a:lnTo>
                  <a:pt x="32112" y="21323"/>
                </a:lnTo>
                <a:lnTo>
                  <a:pt x="32239" y="21323"/>
                </a:lnTo>
                <a:lnTo>
                  <a:pt x="32365" y="21450"/>
                </a:lnTo>
                <a:lnTo>
                  <a:pt x="32492" y="21450"/>
                </a:lnTo>
                <a:lnTo>
                  <a:pt x="32492" y="21323"/>
                </a:lnTo>
                <a:lnTo>
                  <a:pt x="32746" y="21197"/>
                </a:lnTo>
                <a:lnTo>
                  <a:pt x="33127" y="20943"/>
                </a:lnTo>
                <a:lnTo>
                  <a:pt x="33254" y="20816"/>
                </a:lnTo>
                <a:lnTo>
                  <a:pt x="33635" y="20816"/>
                </a:lnTo>
                <a:lnTo>
                  <a:pt x="33762" y="20689"/>
                </a:lnTo>
                <a:lnTo>
                  <a:pt x="34269" y="20435"/>
                </a:lnTo>
                <a:lnTo>
                  <a:pt x="35285" y="20181"/>
                </a:lnTo>
                <a:lnTo>
                  <a:pt x="36046" y="19927"/>
                </a:lnTo>
                <a:lnTo>
                  <a:pt x="36300" y="19927"/>
                </a:lnTo>
                <a:lnTo>
                  <a:pt x="36300" y="19800"/>
                </a:lnTo>
                <a:lnTo>
                  <a:pt x="36427" y="19800"/>
                </a:lnTo>
                <a:lnTo>
                  <a:pt x="36427" y="19927"/>
                </a:lnTo>
                <a:lnTo>
                  <a:pt x="36427" y="20054"/>
                </a:lnTo>
                <a:lnTo>
                  <a:pt x="36554" y="20054"/>
                </a:lnTo>
                <a:lnTo>
                  <a:pt x="36681" y="19927"/>
                </a:lnTo>
                <a:lnTo>
                  <a:pt x="36808" y="19927"/>
                </a:lnTo>
                <a:lnTo>
                  <a:pt x="36935" y="19800"/>
                </a:lnTo>
                <a:lnTo>
                  <a:pt x="37062" y="19927"/>
                </a:lnTo>
                <a:lnTo>
                  <a:pt x="37442" y="19673"/>
                </a:lnTo>
                <a:lnTo>
                  <a:pt x="37696" y="19547"/>
                </a:lnTo>
                <a:lnTo>
                  <a:pt x="37823" y="19547"/>
                </a:lnTo>
                <a:lnTo>
                  <a:pt x="37950" y="19420"/>
                </a:lnTo>
                <a:lnTo>
                  <a:pt x="38204" y="19166"/>
                </a:lnTo>
                <a:lnTo>
                  <a:pt x="38331" y="19039"/>
                </a:lnTo>
                <a:lnTo>
                  <a:pt x="38839" y="18912"/>
                </a:lnTo>
                <a:lnTo>
                  <a:pt x="39346" y="18912"/>
                </a:lnTo>
                <a:lnTo>
                  <a:pt x="40235" y="18658"/>
                </a:lnTo>
                <a:lnTo>
                  <a:pt x="41250" y="18404"/>
                </a:lnTo>
                <a:lnTo>
                  <a:pt x="42139" y="18150"/>
                </a:lnTo>
                <a:lnTo>
                  <a:pt x="42265" y="18150"/>
                </a:lnTo>
                <a:lnTo>
                  <a:pt x="42392" y="18023"/>
                </a:lnTo>
                <a:lnTo>
                  <a:pt x="42646" y="18023"/>
                </a:lnTo>
                <a:lnTo>
                  <a:pt x="42900" y="17897"/>
                </a:lnTo>
                <a:lnTo>
                  <a:pt x="43027" y="17897"/>
                </a:lnTo>
                <a:lnTo>
                  <a:pt x="43154" y="17770"/>
                </a:lnTo>
                <a:lnTo>
                  <a:pt x="43281" y="17643"/>
                </a:lnTo>
                <a:lnTo>
                  <a:pt x="43408" y="17643"/>
                </a:lnTo>
                <a:lnTo>
                  <a:pt x="43915" y="17516"/>
                </a:lnTo>
                <a:lnTo>
                  <a:pt x="44042" y="17516"/>
                </a:lnTo>
                <a:lnTo>
                  <a:pt x="43915" y="17389"/>
                </a:lnTo>
                <a:lnTo>
                  <a:pt x="43915" y="17262"/>
                </a:lnTo>
                <a:lnTo>
                  <a:pt x="44042" y="17262"/>
                </a:lnTo>
                <a:lnTo>
                  <a:pt x="44423" y="17008"/>
                </a:lnTo>
                <a:lnTo>
                  <a:pt x="44677" y="17008"/>
                </a:lnTo>
                <a:lnTo>
                  <a:pt x="44677" y="16881"/>
                </a:lnTo>
                <a:lnTo>
                  <a:pt x="44804" y="16881"/>
                </a:lnTo>
                <a:lnTo>
                  <a:pt x="44804" y="17008"/>
                </a:lnTo>
                <a:lnTo>
                  <a:pt x="44931" y="17008"/>
                </a:lnTo>
                <a:lnTo>
                  <a:pt x="44931" y="16881"/>
                </a:lnTo>
                <a:lnTo>
                  <a:pt x="44931" y="16754"/>
                </a:lnTo>
                <a:lnTo>
                  <a:pt x="45058" y="16754"/>
                </a:lnTo>
                <a:lnTo>
                  <a:pt x="45439" y="16500"/>
                </a:lnTo>
                <a:lnTo>
                  <a:pt x="45692" y="16500"/>
                </a:lnTo>
                <a:lnTo>
                  <a:pt x="45692" y="16373"/>
                </a:lnTo>
                <a:lnTo>
                  <a:pt x="46454" y="16247"/>
                </a:lnTo>
                <a:lnTo>
                  <a:pt x="46581" y="16247"/>
                </a:lnTo>
                <a:lnTo>
                  <a:pt x="46581" y="16120"/>
                </a:lnTo>
                <a:lnTo>
                  <a:pt x="46581" y="15993"/>
                </a:lnTo>
                <a:lnTo>
                  <a:pt x="46581" y="15739"/>
                </a:lnTo>
                <a:lnTo>
                  <a:pt x="46454" y="15485"/>
                </a:lnTo>
                <a:lnTo>
                  <a:pt x="46581" y="15231"/>
                </a:lnTo>
                <a:lnTo>
                  <a:pt x="46581" y="15104"/>
                </a:lnTo>
                <a:lnTo>
                  <a:pt x="46327" y="14977"/>
                </a:lnTo>
                <a:lnTo>
                  <a:pt x="46327" y="14723"/>
                </a:lnTo>
                <a:lnTo>
                  <a:pt x="46327" y="14597"/>
                </a:lnTo>
                <a:lnTo>
                  <a:pt x="46200" y="14597"/>
                </a:lnTo>
                <a:lnTo>
                  <a:pt x="46200" y="14470"/>
                </a:lnTo>
                <a:lnTo>
                  <a:pt x="46200" y="14343"/>
                </a:lnTo>
                <a:lnTo>
                  <a:pt x="46327" y="14216"/>
                </a:lnTo>
                <a:lnTo>
                  <a:pt x="46454" y="14089"/>
                </a:lnTo>
                <a:lnTo>
                  <a:pt x="46454" y="13962"/>
                </a:lnTo>
                <a:lnTo>
                  <a:pt x="46581" y="13835"/>
                </a:lnTo>
                <a:lnTo>
                  <a:pt x="46454" y="13835"/>
                </a:lnTo>
                <a:lnTo>
                  <a:pt x="46454" y="13708"/>
                </a:lnTo>
                <a:lnTo>
                  <a:pt x="46581" y="13581"/>
                </a:lnTo>
                <a:lnTo>
                  <a:pt x="46708" y="13327"/>
                </a:lnTo>
                <a:lnTo>
                  <a:pt x="46835" y="13200"/>
                </a:lnTo>
                <a:lnTo>
                  <a:pt x="46835" y="13073"/>
                </a:lnTo>
                <a:lnTo>
                  <a:pt x="46962" y="12947"/>
                </a:lnTo>
                <a:lnTo>
                  <a:pt x="47469" y="12566"/>
                </a:lnTo>
                <a:lnTo>
                  <a:pt x="47977" y="12185"/>
                </a:lnTo>
                <a:lnTo>
                  <a:pt x="48231" y="12058"/>
                </a:lnTo>
                <a:lnTo>
                  <a:pt x="48865" y="11931"/>
                </a:lnTo>
                <a:lnTo>
                  <a:pt x="48992" y="11931"/>
                </a:lnTo>
                <a:lnTo>
                  <a:pt x="49119" y="11804"/>
                </a:lnTo>
                <a:lnTo>
                  <a:pt x="49246" y="11804"/>
                </a:lnTo>
                <a:lnTo>
                  <a:pt x="49373" y="11677"/>
                </a:lnTo>
                <a:lnTo>
                  <a:pt x="49627" y="11677"/>
                </a:lnTo>
                <a:lnTo>
                  <a:pt x="49754" y="11550"/>
                </a:lnTo>
                <a:lnTo>
                  <a:pt x="49881" y="11423"/>
                </a:lnTo>
                <a:lnTo>
                  <a:pt x="50389" y="11423"/>
                </a:lnTo>
                <a:lnTo>
                  <a:pt x="50515" y="11297"/>
                </a:lnTo>
                <a:lnTo>
                  <a:pt x="50262" y="10662"/>
                </a:lnTo>
                <a:lnTo>
                  <a:pt x="50008" y="10027"/>
                </a:lnTo>
                <a:lnTo>
                  <a:pt x="49627" y="9393"/>
                </a:lnTo>
                <a:lnTo>
                  <a:pt x="49373" y="8758"/>
                </a:lnTo>
                <a:lnTo>
                  <a:pt x="49246" y="8250"/>
                </a:lnTo>
                <a:lnTo>
                  <a:pt x="48865" y="8250"/>
                </a:lnTo>
                <a:lnTo>
                  <a:pt x="48865" y="8123"/>
                </a:lnTo>
                <a:lnTo>
                  <a:pt x="48739" y="7870"/>
                </a:lnTo>
                <a:lnTo>
                  <a:pt x="48485" y="7362"/>
                </a:lnTo>
                <a:lnTo>
                  <a:pt x="48358" y="6854"/>
                </a:lnTo>
                <a:lnTo>
                  <a:pt x="48104" y="6473"/>
                </a:lnTo>
                <a:lnTo>
                  <a:pt x="47977" y="5966"/>
                </a:lnTo>
                <a:lnTo>
                  <a:pt x="47723" y="5458"/>
                </a:lnTo>
                <a:lnTo>
                  <a:pt x="47596" y="5077"/>
                </a:lnTo>
                <a:lnTo>
                  <a:pt x="47342" y="4570"/>
                </a:lnTo>
                <a:lnTo>
                  <a:pt x="47089" y="4062"/>
                </a:lnTo>
                <a:lnTo>
                  <a:pt x="46962" y="3681"/>
                </a:lnTo>
                <a:lnTo>
                  <a:pt x="46708" y="3173"/>
                </a:lnTo>
                <a:lnTo>
                  <a:pt x="46581" y="2666"/>
                </a:lnTo>
                <a:lnTo>
                  <a:pt x="46327" y="2158"/>
                </a:lnTo>
                <a:lnTo>
                  <a:pt x="46200" y="1777"/>
                </a:lnTo>
                <a:lnTo>
                  <a:pt x="45946" y="1270"/>
                </a:lnTo>
                <a:lnTo>
                  <a:pt x="45819" y="762"/>
                </a:lnTo>
                <a:lnTo>
                  <a:pt x="45565" y="381"/>
                </a:lnTo>
                <a:lnTo>
                  <a:pt x="45439" y="0"/>
                </a:lnTo>
                <a:close/>
                <a:moveTo>
                  <a:pt x="9265" y="30335"/>
                </a:moveTo>
                <a:lnTo>
                  <a:pt x="9392" y="30462"/>
                </a:lnTo>
                <a:lnTo>
                  <a:pt x="9392" y="30335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30"/>
          <p:cNvSpPr/>
          <p:nvPr/>
        </p:nvSpPr>
        <p:spPr>
          <a:xfrm>
            <a:off x="3489372" y="3173575"/>
            <a:ext cx="503902" cy="394492"/>
          </a:xfrm>
          <a:custGeom>
            <a:avLst/>
            <a:gdLst/>
            <a:ahLst/>
            <a:cxnLst/>
            <a:rect l="l" t="t" r="r" b="b"/>
            <a:pathLst>
              <a:path w="22213" h="17390" extrusionOk="0">
                <a:moveTo>
                  <a:pt x="15866" y="1016"/>
                </a:moveTo>
                <a:lnTo>
                  <a:pt x="15866" y="1143"/>
                </a:lnTo>
                <a:lnTo>
                  <a:pt x="16120" y="1143"/>
                </a:lnTo>
                <a:lnTo>
                  <a:pt x="15993" y="1016"/>
                </a:lnTo>
                <a:close/>
                <a:moveTo>
                  <a:pt x="18405" y="2539"/>
                </a:moveTo>
                <a:lnTo>
                  <a:pt x="18278" y="2666"/>
                </a:lnTo>
                <a:lnTo>
                  <a:pt x="18278" y="2793"/>
                </a:lnTo>
                <a:lnTo>
                  <a:pt x="18405" y="2666"/>
                </a:lnTo>
                <a:lnTo>
                  <a:pt x="18405" y="2539"/>
                </a:lnTo>
                <a:close/>
                <a:moveTo>
                  <a:pt x="16501" y="4189"/>
                </a:moveTo>
                <a:lnTo>
                  <a:pt x="16501" y="4316"/>
                </a:lnTo>
                <a:lnTo>
                  <a:pt x="16628" y="4189"/>
                </a:lnTo>
                <a:close/>
                <a:moveTo>
                  <a:pt x="12185" y="4189"/>
                </a:moveTo>
                <a:lnTo>
                  <a:pt x="12058" y="4316"/>
                </a:lnTo>
                <a:lnTo>
                  <a:pt x="12185" y="4443"/>
                </a:lnTo>
                <a:lnTo>
                  <a:pt x="12312" y="4443"/>
                </a:lnTo>
                <a:lnTo>
                  <a:pt x="12312" y="4316"/>
                </a:lnTo>
                <a:lnTo>
                  <a:pt x="12185" y="4189"/>
                </a:lnTo>
                <a:close/>
                <a:moveTo>
                  <a:pt x="16374" y="4316"/>
                </a:moveTo>
                <a:lnTo>
                  <a:pt x="16374" y="4443"/>
                </a:lnTo>
                <a:lnTo>
                  <a:pt x="16501" y="4316"/>
                </a:lnTo>
                <a:close/>
                <a:moveTo>
                  <a:pt x="21705" y="3935"/>
                </a:moveTo>
                <a:lnTo>
                  <a:pt x="21705" y="4062"/>
                </a:lnTo>
                <a:lnTo>
                  <a:pt x="21705" y="4189"/>
                </a:lnTo>
                <a:lnTo>
                  <a:pt x="21705" y="4316"/>
                </a:lnTo>
                <a:lnTo>
                  <a:pt x="21578" y="4443"/>
                </a:lnTo>
                <a:lnTo>
                  <a:pt x="21451" y="4443"/>
                </a:lnTo>
                <a:lnTo>
                  <a:pt x="21451" y="4316"/>
                </a:lnTo>
                <a:lnTo>
                  <a:pt x="21578" y="4062"/>
                </a:lnTo>
                <a:lnTo>
                  <a:pt x="21451" y="4062"/>
                </a:lnTo>
                <a:lnTo>
                  <a:pt x="21578" y="3935"/>
                </a:lnTo>
                <a:close/>
                <a:moveTo>
                  <a:pt x="5966" y="4697"/>
                </a:moveTo>
                <a:lnTo>
                  <a:pt x="5966" y="4824"/>
                </a:lnTo>
                <a:lnTo>
                  <a:pt x="6093" y="4824"/>
                </a:lnTo>
                <a:lnTo>
                  <a:pt x="6093" y="4697"/>
                </a:lnTo>
                <a:close/>
                <a:moveTo>
                  <a:pt x="16374" y="4824"/>
                </a:moveTo>
                <a:lnTo>
                  <a:pt x="16374" y="4951"/>
                </a:lnTo>
                <a:lnTo>
                  <a:pt x="16501" y="4951"/>
                </a:lnTo>
                <a:lnTo>
                  <a:pt x="16501" y="4824"/>
                </a:lnTo>
                <a:close/>
                <a:moveTo>
                  <a:pt x="16374" y="4951"/>
                </a:moveTo>
                <a:lnTo>
                  <a:pt x="16374" y="5078"/>
                </a:lnTo>
                <a:lnTo>
                  <a:pt x="16501" y="5078"/>
                </a:lnTo>
                <a:lnTo>
                  <a:pt x="16374" y="4951"/>
                </a:lnTo>
                <a:close/>
                <a:moveTo>
                  <a:pt x="15612" y="5332"/>
                </a:moveTo>
                <a:lnTo>
                  <a:pt x="15612" y="5458"/>
                </a:lnTo>
                <a:lnTo>
                  <a:pt x="15739" y="5458"/>
                </a:lnTo>
                <a:lnTo>
                  <a:pt x="15739" y="5332"/>
                </a:lnTo>
                <a:close/>
                <a:moveTo>
                  <a:pt x="6855" y="6093"/>
                </a:moveTo>
                <a:lnTo>
                  <a:pt x="6855" y="6220"/>
                </a:lnTo>
                <a:lnTo>
                  <a:pt x="6981" y="6220"/>
                </a:lnTo>
                <a:lnTo>
                  <a:pt x="6981" y="6093"/>
                </a:lnTo>
                <a:close/>
                <a:moveTo>
                  <a:pt x="635" y="7489"/>
                </a:moveTo>
                <a:lnTo>
                  <a:pt x="635" y="7616"/>
                </a:lnTo>
                <a:lnTo>
                  <a:pt x="635" y="7743"/>
                </a:lnTo>
                <a:lnTo>
                  <a:pt x="762" y="7743"/>
                </a:lnTo>
                <a:lnTo>
                  <a:pt x="762" y="7616"/>
                </a:lnTo>
                <a:lnTo>
                  <a:pt x="762" y="7489"/>
                </a:lnTo>
                <a:close/>
                <a:moveTo>
                  <a:pt x="12947" y="7870"/>
                </a:moveTo>
                <a:lnTo>
                  <a:pt x="12947" y="7997"/>
                </a:lnTo>
                <a:lnTo>
                  <a:pt x="13074" y="7870"/>
                </a:lnTo>
                <a:close/>
                <a:moveTo>
                  <a:pt x="3301" y="7743"/>
                </a:moveTo>
                <a:lnTo>
                  <a:pt x="3301" y="7870"/>
                </a:lnTo>
                <a:lnTo>
                  <a:pt x="3301" y="7997"/>
                </a:lnTo>
                <a:lnTo>
                  <a:pt x="3301" y="8124"/>
                </a:lnTo>
                <a:lnTo>
                  <a:pt x="3428" y="8124"/>
                </a:lnTo>
                <a:lnTo>
                  <a:pt x="3428" y="7997"/>
                </a:lnTo>
                <a:lnTo>
                  <a:pt x="3428" y="7870"/>
                </a:lnTo>
                <a:lnTo>
                  <a:pt x="3301" y="7743"/>
                </a:lnTo>
                <a:close/>
                <a:moveTo>
                  <a:pt x="12947" y="7997"/>
                </a:moveTo>
                <a:lnTo>
                  <a:pt x="12693" y="8124"/>
                </a:lnTo>
                <a:lnTo>
                  <a:pt x="12693" y="8251"/>
                </a:lnTo>
                <a:lnTo>
                  <a:pt x="12947" y="8378"/>
                </a:lnTo>
                <a:lnTo>
                  <a:pt x="13328" y="8378"/>
                </a:lnTo>
                <a:lnTo>
                  <a:pt x="13328" y="8251"/>
                </a:lnTo>
                <a:lnTo>
                  <a:pt x="13074" y="8124"/>
                </a:lnTo>
                <a:lnTo>
                  <a:pt x="12947" y="7997"/>
                </a:lnTo>
                <a:close/>
                <a:moveTo>
                  <a:pt x="12566" y="8632"/>
                </a:moveTo>
                <a:lnTo>
                  <a:pt x="12566" y="8758"/>
                </a:lnTo>
                <a:lnTo>
                  <a:pt x="12439" y="8758"/>
                </a:lnTo>
                <a:lnTo>
                  <a:pt x="12566" y="9012"/>
                </a:lnTo>
                <a:lnTo>
                  <a:pt x="12693" y="8885"/>
                </a:lnTo>
                <a:lnTo>
                  <a:pt x="12693" y="8758"/>
                </a:lnTo>
                <a:lnTo>
                  <a:pt x="12693" y="8632"/>
                </a:lnTo>
                <a:close/>
                <a:moveTo>
                  <a:pt x="4824" y="8632"/>
                </a:moveTo>
                <a:lnTo>
                  <a:pt x="4697" y="8758"/>
                </a:lnTo>
                <a:lnTo>
                  <a:pt x="4570" y="8758"/>
                </a:lnTo>
                <a:lnTo>
                  <a:pt x="4570" y="9012"/>
                </a:lnTo>
                <a:lnTo>
                  <a:pt x="4697" y="9012"/>
                </a:lnTo>
                <a:lnTo>
                  <a:pt x="4697" y="9139"/>
                </a:lnTo>
                <a:lnTo>
                  <a:pt x="4824" y="9139"/>
                </a:lnTo>
                <a:lnTo>
                  <a:pt x="4951" y="9012"/>
                </a:lnTo>
                <a:lnTo>
                  <a:pt x="4951" y="8885"/>
                </a:lnTo>
                <a:lnTo>
                  <a:pt x="4951" y="8758"/>
                </a:lnTo>
                <a:lnTo>
                  <a:pt x="4951" y="8632"/>
                </a:lnTo>
                <a:close/>
                <a:moveTo>
                  <a:pt x="12058" y="8758"/>
                </a:moveTo>
                <a:lnTo>
                  <a:pt x="12058" y="8885"/>
                </a:lnTo>
                <a:lnTo>
                  <a:pt x="12058" y="9012"/>
                </a:lnTo>
                <a:lnTo>
                  <a:pt x="12185" y="9012"/>
                </a:lnTo>
                <a:lnTo>
                  <a:pt x="12185" y="9139"/>
                </a:lnTo>
                <a:lnTo>
                  <a:pt x="12439" y="9139"/>
                </a:lnTo>
                <a:lnTo>
                  <a:pt x="12439" y="9012"/>
                </a:lnTo>
                <a:lnTo>
                  <a:pt x="12312" y="8885"/>
                </a:lnTo>
                <a:lnTo>
                  <a:pt x="12312" y="8758"/>
                </a:lnTo>
                <a:close/>
                <a:moveTo>
                  <a:pt x="8378" y="8505"/>
                </a:moveTo>
                <a:lnTo>
                  <a:pt x="8251" y="8758"/>
                </a:lnTo>
                <a:lnTo>
                  <a:pt x="8251" y="8885"/>
                </a:lnTo>
                <a:lnTo>
                  <a:pt x="8124" y="8885"/>
                </a:lnTo>
                <a:lnTo>
                  <a:pt x="7997" y="9012"/>
                </a:lnTo>
                <a:lnTo>
                  <a:pt x="7489" y="9012"/>
                </a:lnTo>
                <a:lnTo>
                  <a:pt x="7489" y="9139"/>
                </a:lnTo>
                <a:lnTo>
                  <a:pt x="7616" y="9266"/>
                </a:lnTo>
                <a:lnTo>
                  <a:pt x="7870" y="9266"/>
                </a:lnTo>
                <a:lnTo>
                  <a:pt x="7870" y="9139"/>
                </a:lnTo>
                <a:lnTo>
                  <a:pt x="7997" y="9266"/>
                </a:lnTo>
                <a:lnTo>
                  <a:pt x="8124" y="9266"/>
                </a:lnTo>
                <a:lnTo>
                  <a:pt x="8124" y="9139"/>
                </a:lnTo>
                <a:lnTo>
                  <a:pt x="8378" y="9139"/>
                </a:lnTo>
                <a:lnTo>
                  <a:pt x="8505" y="9012"/>
                </a:lnTo>
                <a:lnTo>
                  <a:pt x="8631" y="8885"/>
                </a:lnTo>
                <a:lnTo>
                  <a:pt x="8631" y="8632"/>
                </a:lnTo>
                <a:lnTo>
                  <a:pt x="8505" y="8632"/>
                </a:lnTo>
                <a:lnTo>
                  <a:pt x="8505" y="8505"/>
                </a:lnTo>
                <a:close/>
                <a:moveTo>
                  <a:pt x="11678" y="8885"/>
                </a:moveTo>
                <a:lnTo>
                  <a:pt x="11678" y="9012"/>
                </a:lnTo>
                <a:lnTo>
                  <a:pt x="11678" y="9139"/>
                </a:lnTo>
                <a:lnTo>
                  <a:pt x="11805" y="9266"/>
                </a:lnTo>
                <a:lnTo>
                  <a:pt x="12058" y="9266"/>
                </a:lnTo>
                <a:lnTo>
                  <a:pt x="12058" y="9139"/>
                </a:lnTo>
                <a:lnTo>
                  <a:pt x="11931" y="9012"/>
                </a:lnTo>
                <a:lnTo>
                  <a:pt x="11805" y="8885"/>
                </a:lnTo>
                <a:close/>
                <a:moveTo>
                  <a:pt x="2031" y="9266"/>
                </a:moveTo>
                <a:lnTo>
                  <a:pt x="1905" y="9393"/>
                </a:lnTo>
                <a:lnTo>
                  <a:pt x="1905" y="9520"/>
                </a:lnTo>
                <a:lnTo>
                  <a:pt x="2031" y="9520"/>
                </a:lnTo>
                <a:lnTo>
                  <a:pt x="2031" y="9393"/>
                </a:lnTo>
                <a:lnTo>
                  <a:pt x="2031" y="9266"/>
                </a:lnTo>
                <a:close/>
                <a:moveTo>
                  <a:pt x="10535" y="9139"/>
                </a:moveTo>
                <a:lnTo>
                  <a:pt x="10408" y="9266"/>
                </a:lnTo>
                <a:lnTo>
                  <a:pt x="10281" y="9266"/>
                </a:lnTo>
                <a:lnTo>
                  <a:pt x="10155" y="9393"/>
                </a:lnTo>
                <a:lnTo>
                  <a:pt x="9901" y="9393"/>
                </a:lnTo>
                <a:lnTo>
                  <a:pt x="9774" y="9520"/>
                </a:lnTo>
                <a:lnTo>
                  <a:pt x="9647" y="9520"/>
                </a:lnTo>
                <a:lnTo>
                  <a:pt x="9520" y="9647"/>
                </a:lnTo>
                <a:lnTo>
                  <a:pt x="9520" y="9774"/>
                </a:lnTo>
                <a:lnTo>
                  <a:pt x="9901" y="9774"/>
                </a:lnTo>
                <a:lnTo>
                  <a:pt x="10028" y="9901"/>
                </a:lnTo>
                <a:lnTo>
                  <a:pt x="10281" y="9901"/>
                </a:lnTo>
                <a:lnTo>
                  <a:pt x="10408" y="9774"/>
                </a:lnTo>
                <a:lnTo>
                  <a:pt x="10408" y="9647"/>
                </a:lnTo>
                <a:lnTo>
                  <a:pt x="10535" y="9647"/>
                </a:lnTo>
                <a:lnTo>
                  <a:pt x="10535" y="9774"/>
                </a:lnTo>
                <a:lnTo>
                  <a:pt x="10662" y="9774"/>
                </a:lnTo>
                <a:lnTo>
                  <a:pt x="10789" y="9901"/>
                </a:lnTo>
                <a:lnTo>
                  <a:pt x="10916" y="9774"/>
                </a:lnTo>
                <a:lnTo>
                  <a:pt x="11043" y="9647"/>
                </a:lnTo>
                <a:lnTo>
                  <a:pt x="11043" y="9520"/>
                </a:lnTo>
                <a:lnTo>
                  <a:pt x="10916" y="9520"/>
                </a:lnTo>
                <a:lnTo>
                  <a:pt x="10662" y="9393"/>
                </a:lnTo>
                <a:lnTo>
                  <a:pt x="10535" y="9393"/>
                </a:lnTo>
                <a:lnTo>
                  <a:pt x="10535" y="9266"/>
                </a:lnTo>
                <a:lnTo>
                  <a:pt x="10535" y="9139"/>
                </a:lnTo>
                <a:close/>
                <a:moveTo>
                  <a:pt x="21070" y="1"/>
                </a:moveTo>
                <a:lnTo>
                  <a:pt x="20943" y="128"/>
                </a:lnTo>
                <a:lnTo>
                  <a:pt x="20816" y="128"/>
                </a:lnTo>
                <a:lnTo>
                  <a:pt x="20689" y="508"/>
                </a:lnTo>
                <a:lnTo>
                  <a:pt x="20562" y="635"/>
                </a:lnTo>
                <a:lnTo>
                  <a:pt x="20435" y="889"/>
                </a:lnTo>
                <a:lnTo>
                  <a:pt x="20562" y="889"/>
                </a:lnTo>
                <a:lnTo>
                  <a:pt x="20562" y="1016"/>
                </a:lnTo>
                <a:lnTo>
                  <a:pt x="20308" y="1270"/>
                </a:lnTo>
                <a:lnTo>
                  <a:pt x="20308" y="1397"/>
                </a:lnTo>
                <a:lnTo>
                  <a:pt x="20181" y="1524"/>
                </a:lnTo>
                <a:lnTo>
                  <a:pt x="20181" y="1397"/>
                </a:lnTo>
                <a:lnTo>
                  <a:pt x="19928" y="1778"/>
                </a:lnTo>
                <a:lnTo>
                  <a:pt x="19674" y="1905"/>
                </a:lnTo>
                <a:lnTo>
                  <a:pt x="19547" y="1905"/>
                </a:lnTo>
                <a:lnTo>
                  <a:pt x="19420" y="2032"/>
                </a:lnTo>
                <a:lnTo>
                  <a:pt x="19293" y="2032"/>
                </a:lnTo>
                <a:lnTo>
                  <a:pt x="19166" y="2158"/>
                </a:lnTo>
                <a:lnTo>
                  <a:pt x="19039" y="2285"/>
                </a:lnTo>
                <a:lnTo>
                  <a:pt x="18912" y="2285"/>
                </a:lnTo>
                <a:lnTo>
                  <a:pt x="18785" y="2412"/>
                </a:lnTo>
                <a:lnTo>
                  <a:pt x="18785" y="2539"/>
                </a:lnTo>
                <a:lnTo>
                  <a:pt x="18785" y="2793"/>
                </a:lnTo>
                <a:lnTo>
                  <a:pt x="18278" y="2793"/>
                </a:lnTo>
                <a:lnTo>
                  <a:pt x="18151" y="2920"/>
                </a:lnTo>
                <a:lnTo>
                  <a:pt x="18151" y="3047"/>
                </a:lnTo>
                <a:lnTo>
                  <a:pt x="18151" y="3174"/>
                </a:lnTo>
                <a:lnTo>
                  <a:pt x="18024" y="3174"/>
                </a:lnTo>
                <a:lnTo>
                  <a:pt x="18024" y="3428"/>
                </a:lnTo>
                <a:lnTo>
                  <a:pt x="17897" y="3428"/>
                </a:lnTo>
                <a:lnTo>
                  <a:pt x="17643" y="3555"/>
                </a:lnTo>
                <a:lnTo>
                  <a:pt x="17643" y="3682"/>
                </a:lnTo>
                <a:lnTo>
                  <a:pt x="17516" y="3682"/>
                </a:lnTo>
                <a:lnTo>
                  <a:pt x="17516" y="3808"/>
                </a:lnTo>
                <a:lnTo>
                  <a:pt x="17389" y="3808"/>
                </a:lnTo>
                <a:lnTo>
                  <a:pt x="17262" y="4062"/>
                </a:lnTo>
                <a:lnTo>
                  <a:pt x="17262" y="4316"/>
                </a:lnTo>
                <a:lnTo>
                  <a:pt x="17389" y="4443"/>
                </a:lnTo>
                <a:lnTo>
                  <a:pt x="17262" y="4570"/>
                </a:lnTo>
                <a:lnTo>
                  <a:pt x="17262" y="4443"/>
                </a:lnTo>
                <a:lnTo>
                  <a:pt x="17262" y="4316"/>
                </a:lnTo>
                <a:lnTo>
                  <a:pt x="17135" y="4189"/>
                </a:lnTo>
                <a:lnTo>
                  <a:pt x="17008" y="4316"/>
                </a:lnTo>
                <a:lnTo>
                  <a:pt x="16501" y="4951"/>
                </a:lnTo>
                <a:lnTo>
                  <a:pt x="16501" y="5078"/>
                </a:lnTo>
                <a:lnTo>
                  <a:pt x="15993" y="5458"/>
                </a:lnTo>
                <a:lnTo>
                  <a:pt x="15866" y="5458"/>
                </a:lnTo>
                <a:lnTo>
                  <a:pt x="15866" y="5585"/>
                </a:lnTo>
                <a:lnTo>
                  <a:pt x="15866" y="5712"/>
                </a:lnTo>
                <a:lnTo>
                  <a:pt x="15485" y="5712"/>
                </a:lnTo>
                <a:lnTo>
                  <a:pt x="15231" y="5966"/>
                </a:lnTo>
                <a:lnTo>
                  <a:pt x="14724" y="6347"/>
                </a:lnTo>
                <a:lnTo>
                  <a:pt x="14724" y="6474"/>
                </a:lnTo>
                <a:lnTo>
                  <a:pt x="14724" y="6601"/>
                </a:lnTo>
                <a:lnTo>
                  <a:pt x="14597" y="6601"/>
                </a:lnTo>
                <a:lnTo>
                  <a:pt x="14470" y="6474"/>
                </a:lnTo>
                <a:lnTo>
                  <a:pt x="14470" y="6601"/>
                </a:lnTo>
                <a:lnTo>
                  <a:pt x="14343" y="6601"/>
                </a:lnTo>
                <a:lnTo>
                  <a:pt x="14216" y="6728"/>
                </a:lnTo>
                <a:lnTo>
                  <a:pt x="14216" y="6855"/>
                </a:lnTo>
                <a:lnTo>
                  <a:pt x="14216" y="6982"/>
                </a:lnTo>
                <a:lnTo>
                  <a:pt x="14216" y="7108"/>
                </a:lnTo>
                <a:lnTo>
                  <a:pt x="14343" y="7108"/>
                </a:lnTo>
                <a:lnTo>
                  <a:pt x="14343" y="7235"/>
                </a:lnTo>
                <a:lnTo>
                  <a:pt x="14216" y="7235"/>
                </a:lnTo>
                <a:lnTo>
                  <a:pt x="14216" y="7362"/>
                </a:lnTo>
                <a:lnTo>
                  <a:pt x="14089" y="7362"/>
                </a:lnTo>
                <a:lnTo>
                  <a:pt x="13962" y="7489"/>
                </a:lnTo>
                <a:lnTo>
                  <a:pt x="14089" y="7489"/>
                </a:lnTo>
                <a:lnTo>
                  <a:pt x="13962" y="7870"/>
                </a:lnTo>
                <a:lnTo>
                  <a:pt x="13962" y="7997"/>
                </a:lnTo>
                <a:lnTo>
                  <a:pt x="13581" y="7997"/>
                </a:lnTo>
                <a:lnTo>
                  <a:pt x="13455" y="7870"/>
                </a:lnTo>
                <a:lnTo>
                  <a:pt x="13455" y="7616"/>
                </a:lnTo>
                <a:lnTo>
                  <a:pt x="13328" y="7743"/>
                </a:lnTo>
                <a:lnTo>
                  <a:pt x="13201" y="7743"/>
                </a:lnTo>
                <a:lnTo>
                  <a:pt x="13201" y="7870"/>
                </a:lnTo>
                <a:lnTo>
                  <a:pt x="13455" y="8124"/>
                </a:lnTo>
                <a:lnTo>
                  <a:pt x="13835" y="8124"/>
                </a:lnTo>
                <a:lnTo>
                  <a:pt x="13835" y="8251"/>
                </a:lnTo>
                <a:lnTo>
                  <a:pt x="13708" y="8251"/>
                </a:lnTo>
                <a:lnTo>
                  <a:pt x="13708" y="8378"/>
                </a:lnTo>
                <a:lnTo>
                  <a:pt x="13581" y="8378"/>
                </a:lnTo>
                <a:lnTo>
                  <a:pt x="13455" y="8251"/>
                </a:lnTo>
                <a:lnTo>
                  <a:pt x="13455" y="8378"/>
                </a:lnTo>
                <a:lnTo>
                  <a:pt x="13455" y="8505"/>
                </a:lnTo>
                <a:lnTo>
                  <a:pt x="13455" y="8632"/>
                </a:lnTo>
                <a:lnTo>
                  <a:pt x="13201" y="9012"/>
                </a:lnTo>
                <a:lnTo>
                  <a:pt x="13201" y="9139"/>
                </a:lnTo>
                <a:lnTo>
                  <a:pt x="12947" y="9266"/>
                </a:lnTo>
                <a:lnTo>
                  <a:pt x="12820" y="9139"/>
                </a:lnTo>
                <a:lnTo>
                  <a:pt x="12693" y="9139"/>
                </a:lnTo>
                <a:lnTo>
                  <a:pt x="12693" y="9266"/>
                </a:lnTo>
                <a:lnTo>
                  <a:pt x="12566" y="9266"/>
                </a:lnTo>
                <a:lnTo>
                  <a:pt x="12312" y="9393"/>
                </a:lnTo>
                <a:lnTo>
                  <a:pt x="12058" y="9520"/>
                </a:lnTo>
                <a:lnTo>
                  <a:pt x="11931" y="9647"/>
                </a:lnTo>
                <a:lnTo>
                  <a:pt x="11931" y="9774"/>
                </a:lnTo>
                <a:lnTo>
                  <a:pt x="11678" y="9774"/>
                </a:lnTo>
                <a:lnTo>
                  <a:pt x="11551" y="9901"/>
                </a:lnTo>
                <a:lnTo>
                  <a:pt x="11297" y="9901"/>
                </a:lnTo>
                <a:lnTo>
                  <a:pt x="11297" y="10028"/>
                </a:lnTo>
                <a:lnTo>
                  <a:pt x="10916" y="10028"/>
                </a:lnTo>
                <a:lnTo>
                  <a:pt x="10662" y="10155"/>
                </a:lnTo>
                <a:lnTo>
                  <a:pt x="10662" y="10282"/>
                </a:lnTo>
                <a:lnTo>
                  <a:pt x="9901" y="10282"/>
                </a:lnTo>
                <a:lnTo>
                  <a:pt x="9901" y="10155"/>
                </a:lnTo>
                <a:lnTo>
                  <a:pt x="9774" y="10155"/>
                </a:lnTo>
                <a:lnTo>
                  <a:pt x="9774" y="10282"/>
                </a:lnTo>
                <a:lnTo>
                  <a:pt x="9266" y="10282"/>
                </a:lnTo>
                <a:lnTo>
                  <a:pt x="9139" y="10155"/>
                </a:lnTo>
                <a:lnTo>
                  <a:pt x="9012" y="10155"/>
                </a:lnTo>
                <a:lnTo>
                  <a:pt x="9012" y="10028"/>
                </a:lnTo>
                <a:lnTo>
                  <a:pt x="8885" y="10028"/>
                </a:lnTo>
                <a:lnTo>
                  <a:pt x="8885" y="10155"/>
                </a:lnTo>
                <a:lnTo>
                  <a:pt x="8758" y="10028"/>
                </a:lnTo>
                <a:lnTo>
                  <a:pt x="8631" y="10028"/>
                </a:lnTo>
                <a:lnTo>
                  <a:pt x="8631" y="9901"/>
                </a:lnTo>
                <a:lnTo>
                  <a:pt x="7997" y="10028"/>
                </a:lnTo>
                <a:lnTo>
                  <a:pt x="7743" y="10028"/>
                </a:lnTo>
                <a:lnTo>
                  <a:pt x="7616" y="9901"/>
                </a:lnTo>
                <a:lnTo>
                  <a:pt x="7616" y="9774"/>
                </a:lnTo>
                <a:lnTo>
                  <a:pt x="7489" y="9774"/>
                </a:lnTo>
                <a:lnTo>
                  <a:pt x="7362" y="9647"/>
                </a:lnTo>
                <a:lnTo>
                  <a:pt x="7235" y="9774"/>
                </a:lnTo>
                <a:lnTo>
                  <a:pt x="7235" y="9901"/>
                </a:lnTo>
                <a:lnTo>
                  <a:pt x="6855" y="9901"/>
                </a:lnTo>
                <a:lnTo>
                  <a:pt x="6728" y="9774"/>
                </a:lnTo>
                <a:lnTo>
                  <a:pt x="6601" y="9774"/>
                </a:lnTo>
                <a:lnTo>
                  <a:pt x="6347" y="9901"/>
                </a:lnTo>
                <a:lnTo>
                  <a:pt x="5966" y="9774"/>
                </a:lnTo>
                <a:lnTo>
                  <a:pt x="5712" y="9774"/>
                </a:lnTo>
                <a:lnTo>
                  <a:pt x="5585" y="9901"/>
                </a:lnTo>
                <a:lnTo>
                  <a:pt x="5458" y="9901"/>
                </a:lnTo>
                <a:lnTo>
                  <a:pt x="5331" y="9774"/>
                </a:lnTo>
                <a:lnTo>
                  <a:pt x="5078" y="9774"/>
                </a:lnTo>
                <a:lnTo>
                  <a:pt x="4951" y="9647"/>
                </a:lnTo>
                <a:lnTo>
                  <a:pt x="4824" y="9520"/>
                </a:lnTo>
                <a:lnTo>
                  <a:pt x="4697" y="9520"/>
                </a:lnTo>
                <a:lnTo>
                  <a:pt x="4570" y="9647"/>
                </a:lnTo>
                <a:lnTo>
                  <a:pt x="4570" y="9774"/>
                </a:lnTo>
                <a:lnTo>
                  <a:pt x="4443" y="9901"/>
                </a:lnTo>
                <a:lnTo>
                  <a:pt x="4316" y="9901"/>
                </a:lnTo>
                <a:lnTo>
                  <a:pt x="4316" y="10028"/>
                </a:lnTo>
                <a:lnTo>
                  <a:pt x="4189" y="10028"/>
                </a:lnTo>
                <a:lnTo>
                  <a:pt x="4062" y="10155"/>
                </a:lnTo>
                <a:lnTo>
                  <a:pt x="4062" y="10282"/>
                </a:lnTo>
                <a:lnTo>
                  <a:pt x="3808" y="10282"/>
                </a:lnTo>
                <a:lnTo>
                  <a:pt x="3681" y="10408"/>
                </a:lnTo>
                <a:lnTo>
                  <a:pt x="3555" y="10408"/>
                </a:lnTo>
                <a:lnTo>
                  <a:pt x="3555" y="10535"/>
                </a:lnTo>
                <a:lnTo>
                  <a:pt x="3301" y="10535"/>
                </a:lnTo>
                <a:lnTo>
                  <a:pt x="3047" y="10662"/>
                </a:lnTo>
                <a:lnTo>
                  <a:pt x="2539" y="10662"/>
                </a:lnTo>
                <a:lnTo>
                  <a:pt x="2285" y="10789"/>
                </a:lnTo>
                <a:lnTo>
                  <a:pt x="2158" y="10662"/>
                </a:lnTo>
                <a:lnTo>
                  <a:pt x="2031" y="10662"/>
                </a:lnTo>
                <a:lnTo>
                  <a:pt x="1778" y="10535"/>
                </a:lnTo>
                <a:lnTo>
                  <a:pt x="1651" y="10662"/>
                </a:lnTo>
                <a:lnTo>
                  <a:pt x="1524" y="10662"/>
                </a:lnTo>
                <a:lnTo>
                  <a:pt x="1524" y="10535"/>
                </a:lnTo>
                <a:lnTo>
                  <a:pt x="1143" y="10535"/>
                </a:lnTo>
                <a:lnTo>
                  <a:pt x="1016" y="10408"/>
                </a:lnTo>
                <a:lnTo>
                  <a:pt x="1016" y="10282"/>
                </a:lnTo>
                <a:lnTo>
                  <a:pt x="1016" y="10028"/>
                </a:lnTo>
                <a:lnTo>
                  <a:pt x="889" y="9774"/>
                </a:lnTo>
                <a:lnTo>
                  <a:pt x="889" y="9647"/>
                </a:lnTo>
                <a:lnTo>
                  <a:pt x="1016" y="9393"/>
                </a:lnTo>
                <a:lnTo>
                  <a:pt x="889" y="9266"/>
                </a:lnTo>
                <a:lnTo>
                  <a:pt x="889" y="9139"/>
                </a:lnTo>
                <a:lnTo>
                  <a:pt x="762" y="9139"/>
                </a:lnTo>
                <a:lnTo>
                  <a:pt x="635" y="9393"/>
                </a:lnTo>
                <a:lnTo>
                  <a:pt x="508" y="9393"/>
                </a:lnTo>
                <a:lnTo>
                  <a:pt x="508" y="9266"/>
                </a:lnTo>
                <a:lnTo>
                  <a:pt x="508" y="9139"/>
                </a:lnTo>
                <a:lnTo>
                  <a:pt x="381" y="9393"/>
                </a:lnTo>
                <a:lnTo>
                  <a:pt x="255" y="9393"/>
                </a:lnTo>
                <a:lnTo>
                  <a:pt x="255" y="9266"/>
                </a:lnTo>
                <a:lnTo>
                  <a:pt x="255" y="8885"/>
                </a:lnTo>
                <a:lnTo>
                  <a:pt x="128" y="8758"/>
                </a:lnTo>
                <a:lnTo>
                  <a:pt x="128" y="8632"/>
                </a:lnTo>
                <a:lnTo>
                  <a:pt x="1" y="8758"/>
                </a:lnTo>
                <a:lnTo>
                  <a:pt x="128" y="8885"/>
                </a:lnTo>
                <a:lnTo>
                  <a:pt x="128" y="9139"/>
                </a:lnTo>
                <a:lnTo>
                  <a:pt x="1" y="9266"/>
                </a:lnTo>
                <a:lnTo>
                  <a:pt x="1" y="9393"/>
                </a:lnTo>
                <a:lnTo>
                  <a:pt x="1" y="9520"/>
                </a:lnTo>
                <a:lnTo>
                  <a:pt x="1" y="9901"/>
                </a:lnTo>
                <a:lnTo>
                  <a:pt x="1" y="10028"/>
                </a:lnTo>
                <a:lnTo>
                  <a:pt x="128" y="10155"/>
                </a:lnTo>
                <a:lnTo>
                  <a:pt x="381" y="10535"/>
                </a:lnTo>
                <a:lnTo>
                  <a:pt x="635" y="10789"/>
                </a:lnTo>
                <a:lnTo>
                  <a:pt x="889" y="11170"/>
                </a:lnTo>
                <a:lnTo>
                  <a:pt x="1016" y="11424"/>
                </a:lnTo>
                <a:lnTo>
                  <a:pt x="1270" y="11678"/>
                </a:lnTo>
                <a:lnTo>
                  <a:pt x="1524" y="12058"/>
                </a:lnTo>
                <a:lnTo>
                  <a:pt x="1778" y="12312"/>
                </a:lnTo>
                <a:lnTo>
                  <a:pt x="2031" y="12693"/>
                </a:lnTo>
                <a:lnTo>
                  <a:pt x="2285" y="12947"/>
                </a:lnTo>
                <a:lnTo>
                  <a:pt x="2539" y="13328"/>
                </a:lnTo>
                <a:lnTo>
                  <a:pt x="2793" y="13582"/>
                </a:lnTo>
                <a:lnTo>
                  <a:pt x="3047" y="13962"/>
                </a:lnTo>
                <a:lnTo>
                  <a:pt x="3174" y="14216"/>
                </a:lnTo>
                <a:lnTo>
                  <a:pt x="3428" y="14470"/>
                </a:lnTo>
                <a:lnTo>
                  <a:pt x="3681" y="14851"/>
                </a:lnTo>
                <a:lnTo>
                  <a:pt x="3935" y="15105"/>
                </a:lnTo>
                <a:lnTo>
                  <a:pt x="4189" y="15485"/>
                </a:lnTo>
                <a:lnTo>
                  <a:pt x="4443" y="15739"/>
                </a:lnTo>
                <a:lnTo>
                  <a:pt x="4570" y="15866"/>
                </a:lnTo>
                <a:lnTo>
                  <a:pt x="4697" y="15866"/>
                </a:lnTo>
                <a:lnTo>
                  <a:pt x="5331" y="15993"/>
                </a:lnTo>
                <a:lnTo>
                  <a:pt x="6093" y="16120"/>
                </a:lnTo>
                <a:lnTo>
                  <a:pt x="6728" y="16120"/>
                </a:lnTo>
                <a:lnTo>
                  <a:pt x="7362" y="16247"/>
                </a:lnTo>
                <a:lnTo>
                  <a:pt x="7997" y="16374"/>
                </a:lnTo>
                <a:lnTo>
                  <a:pt x="8631" y="16374"/>
                </a:lnTo>
                <a:lnTo>
                  <a:pt x="9266" y="16501"/>
                </a:lnTo>
                <a:lnTo>
                  <a:pt x="9901" y="16628"/>
                </a:lnTo>
                <a:lnTo>
                  <a:pt x="10535" y="16628"/>
                </a:lnTo>
                <a:lnTo>
                  <a:pt x="11170" y="16755"/>
                </a:lnTo>
                <a:lnTo>
                  <a:pt x="11805" y="16882"/>
                </a:lnTo>
                <a:lnTo>
                  <a:pt x="12439" y="16882"/>
                </a:lnTo>
                <a:lnTo>
                  <a:pt x="13074" y="17008"/>
                </a:lnTo>
                <a:lnTo>
                  <a:pt x="13708" y="17135"/>
                </a:lnTo>
                <a:lnTo>
                  <a:pt x="14343" y="17135"/>
                </a:lnTo>
                <a:lnTo>
                  <a:pt x="14978" y="17262"/>
                </a:lnTo>
                <a:lnTo>
                  <a:pt x="15612" y="17389"/>
                </a:lnTo>
                <a:lnTo>
                  <a:pt x="16374" y="17389"/>
                </a:lnTo>
                <a:lnTo>
                  <a:pt x="16628" y="17008"/>
                </a:lnTo>
                <a:lnTo>
                  <a:pt x="16755" y="16247"/>
                </a:lnTo>
                <a:lnTo>
                  <a:pt x="16755" y="15612"/>
                </a:lnTo>
                <a:lnTo>
                  <a:pt x="16755" y="15485"/>
                </a:lnTo>
                <a:lnTo>
                  <a:pt x="16881" y="14978"/>
                </a:lnTo>
                <a:lnTo>
                  <a:pt x="17262" y="14216"/>
                </a:lnTo>
                <a:lnTo>
                  <a:pt x="17389" y="13835"/>
                </a:lnTo>
                <a:lnTo>
                  <a:pt x="17516" y="13328"/>
                </a:lnTo>
                <a:lnTo>
                  <a:pt x="17516" y="13201"/>
                </a:lnTo>
                <a:lnTo>
                  <a:pt x="17643" y="13074"/>
                </a:lnTo>
                <a:lnTo>
                  <a:pt x="17770" y="12947"/>
                </a:lnTo>
                <a:lnTo>
                  <a:pt x="17897" y="12820"/>
                </a:lnTo>
                <a:lnTo>
                  <a:pt x="18024" y="12185"/>
                </a:lnTo>
                <a:lnTo>
                  <a:pt x="18024" y="12058"/>
                </a:lnTo>
                <a:lnTo>
                  <a:pt x="18278" y="11805"/>
                </a:lnTo>
                <a:lnTo>
                  <a:pt x="18278" y="11678"/>
                </a:lnTo>
                <a:lnTo>
                  <a:pt x="18278" y="11297"/>
                </a:lnTo>
                <a:lnTo>
                  <a:pt x="18278" y="11170"/>
                </a:lnTo>
                <a:lnTo>
                  <a:pt x="18151" y="11043"/>
                </a:lnTo>
                <a:lnTo>
                  <a:pt x="18024" y="10916"/>
                </a:lnTo>
                <a:lnTo>
                  <a:pt x="17897" y="10916"/>
                </a:lnTo>
                <a:lnTo>
                  <a:pt x="17897" y="10789"/>
                </a:lnTo>
                <a:lnTo>
                  <a:pt x="18151" y="10662"/>
                </a:lnTo>
                <a:lnTo>
                  <a:pt x="18278" y="10662"/>
                </a:lnTo>
                <a:lnTo>
                  <a:pt x="18405" y="10535"/>
                </a:lnTo>
                <a:lnTo>
                  <a:pt x="18531" y="10535"/>
                </a:lnTo>
                <a:lnTo>
                  <a:pt x="18658" y="10408"/>
                </a:lnTo>
                <a:lnTo>
                  <a:pt x="19293" y="10408"/>
                </a:lnTo>
                <a:lnTo>
                  <a:pt x="19420" y="10535"/>
                </a:lnTo>
                <a:lnTo>
                  <a:pt x="19547" y="10535"/>
                </a:lnTo>
                <a:lnTo>
                  <a:pt x="20055" y="10282"/>
                </a:lnTo>
                <a:lnTo>
                  <a:pt x="20308" y="10155"/>
                </a:lnTo>
                <a:lnTo>
                  <a:pt x="20435" y="10155"/>
                </a:lnTo>
                <a:lnTo>
                  <a:pt x="20308" y="9774"/>
                </a:lnTo>
                <a:lnTo>
                  <a:pt x="20181" y="9647"/>
                </a:lnTo>
                <a:lnTo>
                  <a:pt x="20181" y="9393"/>
                </a:lnTo>
                <a:lnTo>
                  <a:pt x="19928" y="9393"/>
                </a:lnTo>
                <a:lnTo>
                  <a:pt x="19674" y="9520"/>
                </a:lnTo>
                <a:lnTo>
                  <a:pt x="19420" y="9393"/>
                </a:lnTo>
                <a:lnTo>
                  <a:pt x="19293" y="9393"/>
                </a:lnTo>
                <a:lnTo>
                  <a:pt x="19293" y="9266"/>
                </a:lnTo>
                <a:lnTo>
                  <a:pt x="19547" y="8885"/>
                </a:lnTo>
                <a:lnTo>
                  <a:pt x="19547" y="8632"/>
                </a:lnTo>
                <a:lnTo>
                  <a:pt x="19547" y="8505"/>
                </a:lnTo>
                <a:lnTo>
                  <a:pt x="19420" y="8378"/>
                </a:lnTo>
                <a:lnTo>
                  <a:pt x="19420" y="7997"/>
                </a:lnTo>
                <a:lnTo>
                  <a:pt x="19293" y="7870"/>
                </a:lnTo>
                <a:lnTo>
                  <a:pt x="19293" y="7743"/>
                </a:lnTo>
                <a:lnTo>
                  <a:pt x="19420" y="7616"/>
                </a:lnTo>
                <a:lnTo>
                  <a:pt x="19420" y="7362"/>
                </a:lnTo>
                <a:lnTo>
                  <a:pt x="19547" y="7362"/>
                </a:lnTo>
                <a:lnTo>
                  <a:pt x="19547" y="7235"/>
                </a:lnTo>
                <a:lnTo>
                  <a:pt x="19420" y="6982"/>
                </a:lnTo>
                <a:lnTo>
                  <a:pt x="19420" y="6855"/>
                </a:lnTo>
                <a:lnTo>
                  <a:pt x="19547" y="6728"/>
                </a:lnTo>
                <a:lnTo>
                  <a:pt x="19547" y="6601"/>
                </a:lnTo>
                <a:lnTo>
                  <a:pt x="19420" y="6220"/>
                </a:lnTo>
                <a:lnTo>
                  <a:pt x="19547" y="6093"/>
                </a:lnTo>
                <a:lnTo>
                  <a:pt x="19674" y="5839"/>
                </a:lnTo>
                <a:lnTo>
                  <a:pt x="19801" y="5712"/>
                </a:lnTo>
                <a:lnTo>
                  <a:pt x="19928" y="5712"/>
                </a:lnTo>
                <a:lnTo>
                  <a:pt x="20181" y="5585"/>
                </a:lnTo>
                <a:lnTo>
                  <a:pt x="20308" y="5585"/>
                </a:lnTo>
                <a:lnTo>
                  <a:pt x="20435" y="5712"/>
                </a:lnTo>
                <a:lnTo>
                  <a:pt x="20562" y="5839"/>
                </a:lnTo>
                <a:lnTo>
                  <a:pt x="20562" y="6220"/>
                </a:lnTo>
                <a:lnTo>
                  <a:pt x="20435" y="6093"/>
                </a:lnTo>
                <a:lnTo>
                  <a:pt x="20308" y="6093"/>
                </a:lnTo>
                <a:lnTo>
                  <a:pt x="20181" y="6220"/>
                </a:lnTo>
                <a:lnTo>
                  <a:pt x="20308" y="6220"/>
                </a:lnTo>
                <a:lnTo>
                  <a:pt x="20435" y="6347"/>
                </a:lnTo>
                <a:lnTo>
                  <a:pt x="20562" y="6728"/>
                </a:lnTo>
                <a:lnTo>
                  <a:pt x="20689" y="6855"/>
                </a:lnTo>
                <a:lnTo>
                  <a:pt x="20943" y="6855"/>
                </a:lnTo>
                <a:lnTo>
                  <a:pt x="21070" y="6728"/>
                </a:lnTo>
                <a:lnTo>
                  <a:pt x="21197" y="6601"/>
                </a:lnTo>
                <a:lnTo>
                  <a:pt x="21197" y="6347"/>
                </a:lnTo>
                <a:lnTo>
                  <a:pt x="21578" y="6347"/>
                </a:lnTo>
                <a:lnTo>
                  <a:pt x="21705" y="6093"/>
                </a:lnTo>
                <a:lnTo>
                  <a:pt x="21831" y="6093"/>
                </a:lnTo>
                <a:lnTo>
                  <a:pt x="21831" y="5966"/>
                </a:lnTo>
                <a:lnTo>
                  <a:pt x="21958" y="5712"/>
                </a:lnTo>
                <a:lnTo>
                  <a:pt x="21958" y="5585"/>
                </a:lnTo>
                <a:lnTo>
                  <a:pt x="22212" y="5585"/>
                </a:lnTo>
                <a:lnTo>
                  <a:pt x="22085" y="5205"/>
                </a:lnTo>
                <a:lnTo>
                  <a:pt x="22085" y="4443"/>
                </a:lnTo>
                <a:lnTo>
                  <a:pt x="22212" y="4189"/>
                </a:lnTo>
                <a:lnTo>
                  <a:pt x="22212" y="4062"/>
                </a:lnTo>
                <a:lnTo>
                  <a:pt x="22212" y="3935"/>
                </a:lnTo>
                <a:lnTo>
                  <a:pt x="22212" y="3808"/>
                </a:lnTo>
                <a:lnTo>
                  <a:pt x="22085" y="3682"/>
                </a:lnTo>
                <a:lnTo>
                  <a:pt x="22085" y="3555"/>
                </a:lnTo>
                <a:lnTo>
                  <a:pt x="22085" y="3428"/>
                </a:lnTo>
                <a:lnTo>
                  <a:pt x="22085" y="3301"/>
                </a:lnTo>
                <a:lnTo>
                  <a:pt x="22085" y="2793"/>
                </a:lnTo>
                <a:lnTo>
                  <a:pt x="22085" y="2539"/>
                </a:lnTo>
                <a:lnTo>
                  <a:pt x="21958" y="2412"/>
                </a:lnTo>
                <a:lnTo>
                  <a:pt x="21831" y="2412"/>
                </a:lnTo>
                <a:lnTo>
                  <a:pt x="21705" y="2285"/>
                </a:lnTo>
                <a:lnTo>
                  <a:pt x="21578" y="2412"/>
                </a:lnTo>
                <a:lnTo>
                  <a:pt x="21324" y="2412"/>
                </a:lnTo>
                <a:lnTo>
                  <a:pt x="21324" y="2285"/>
                </a:lnTo>
                <a:lnTo>
                  <a:pt x="21324" y="2158"/>
                </a:lnTo>
                <a:lnTo>
                  <a:pt x="21070" y="2158"/>
                </a:lnTo>
                <a:lnTo>
                  <a:pt x="21070" y="2032"/>
                </a:lnTo>
                <a:lnTo>
                  <a:pt x="21070" y="1905"/>
                </a:lnTo>
                <a:lnTo>
                  <a:pt x="21070" y="1778"/>
                </a:lnTo>
                <a:lnTo>
                  <a:pt x="21197" y="1651"/>
                </a:lnTo>
                <a:lnTo>
                  <a:pt x="21197" y="1524"/>
                </a:lnTo>
                <a:lnTo>
                  <a:pt x="21070" y="1397"/>
                </a:lnTo>
                <a:lnTo>
                  <a:pt x="21070" y="1270"/>
                </a:lnTo>
                <a:lnTo>
                  <a:pt x="21197" y="1143"/>
                </a:lnTo>
                <a:lnTo>
                  <a:pt x="21197" y="1016"/>
                </a:lnTo>
                <a:lnTo>
                  <a:pt x="21197" y="635"/>
                </a:lnTo>
                <a:lnTo>
                  <a:pt x="21324" y="382"/>
                </a:lnTo>
                <a:lnTo>
                  <a:pt x="21197" y="255"/>
                </a:lnTo>
                <a:lnTo>
                  <a:pt x="21197" y="1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30"/>
          <p:cNvSpPr/>
          <p:nvPr/>
        </p:nvSpPr>
        <p:spPr>
          <a:xfrm>
            <a:off x="774288" y="1143750"/>
            <a:ext cx="2006851" cy="843632"/>
          </a:xfrm>
          <a:custGeom>
            <a:avLst/>
            <a:gdLst/>
            <a:ahLst/>
            <a:cxnLst/>
            <a:rect l="l" t="t" r="r" b="b"/>
            <a:pathLst>
              <a:path w="88466" h="37189" extrusionOk="0">
                <a:moveTo>
                  <a:pt x="43916" y="381"/>
                </a:moveTo>
                <a:lnTo>
                  <a:pt x="43789" y="508"/>
                </a:lnTo>
                <a:lnTo>
                  <a:pt x="44169" y="508"/>
                </a:lnTo>
                <a:lnTo>
                  <a:pt x="44043" y="381"/>
                </a:lnTo>
                <a:close/>
                <a:moveTo>
                  <a:pt x="47469" y="2538"/>
                </a:moveTo>
                <a:lnTo>
                  <a:pt x="47469" y="2665"/>
                </a:lnTo>
                <a:lnTo>
                  <a:pt x="47469" y="2792"/>
                </a:lnTo>
                <a:lnTo>
                  <a:pt x="47343" y="2792"/>
                </a:lnTo>
                <a:lnTo>
                  <a:pt x="47343" y="2665"/>
                </a:lnTo>
                <a:lnTo>
                  <a:pt x="47469" y="2538"/>
                </a:lnTo>
                <a:close/>
                <a:moveTo>
                  <a:pt x="15993" y="7615"/>
                </a:moveTo>
                <a:lnTo>
                  <a:pt x="15866" y="7742"/>
                </a:lnTo>
                <a:lnTo>
                  <a:pt x="15993" y="7742"/>
                </a:lnTo>
                <a:lnTo>
                  <a:pt x="15993" y="7615"/>
                </a:lnTo>
                <a:close/>
                <a:moveTo>
                  <a:pt x="9012" y="8758"/>
                </a:moveTo>
                <a:lnTo>
                  <a:pt x="8885" y="8885"/>
                </a:lnTo>
                <a:lnTo>
                  <a:pt x="8631" y="8885"/>
                </a:lnTo>
                <a:lnTo>
                  <a:pt x="8631" y="9012"/>
                </a:lnTo>
                <a:lnTo>
                  <a:pt x="8758" y="9012"/>
                </a:lnTo>
                <a:lnTo>
                  <a:pt x="8631" y="9138"/>
                </a:lnTo>
                <a:lnTo>
                  <a:pt x="8758" y="9265"/>
                </a:lnTo>
                <a:lnTo>
                  <a:pt x="8885" y="9265"/>
                </a:lnTo>
                <a:lnTo>
                  <a:pt x="9012" y="9392"/>
                </a:lnTo>
                <a:lnTo>
                  <a:pt x="9139" y="9265"/>
                </a:lnTo>
                <a:lnTo>
                  <a:pt x="9266" y="9138"/>
                </a:lnTo>
                <a:lnTo>
                  <a:pt x="9519" y="9138"/>
                </a:lnTo>
                <a:lnTo>
                  <a:pt x="9646" y="9012"/>
                </a:lnTo>
                <a:lnTo>
                  <a:pt x="9519" y="8885"/>
                </a:lnTo>
                <a:lnTo>
                  <a:pt x="9266" y="8885"/>
                </a:lnTo>
                <a:lnTo>
                  <a:pt x="9139" y="8758"/>
                </a:lnTo>
                <a:close/>
                <a:moveTo>
                  <a:pt x="13200" y="9392"/>
                </a:moveTo>
                <a:lnTo>
                  <a:pt x="13200" y="9519"/>
                </a:lnTo>
                <a:lnTo>
                  <a:pt x="13200" y="9646"/>
                </a:lnTo>
                <a:lnTo>
                  <a:pt x="13200" y="9773"/>
                </a:lnTo>
                <a:lnTo>
                  <a:pt x="13327" y="9773"/>
                </a:lnTo>
                <a:lnTo>
                  <a:pt x="13327" y="9519"/>
                </a:lnTo>
                <a:lnTo>
                  <a:pt x="13327" y="9392"/>
                </a:lnTo>
                <a:close/>
                <a:moveTo>
                  <a:pt x="9012" y="9773"/>
                </a:moveTo>
                <a:lnTo>
                  <a:pt x="8885" y="9900"/>
                </a:lnTo>
                <a:lnTo>
                  <a:pt x="8885" y="10027"/>
                </a:lnTo>
                <a:lnTo>
                  <a:pt x="9139" y="10027"/>
                </a:lnTo>
                <a:lnTo>
                  <a:pt x="9139" y="9900"/>
                </a:lnTo>
                <a:lnTo>
                  <a:pt x="9012" y="9773"/>
                </a:lnTo>
                <a:close/>
                <a:moveTo>
                  <a:pt x="9139" y="10027"/>
                </a:moveTo>
                <a:lnTo>
                  <a:pt x="9139" y="10154"/>
                </a:lnTo>
                <a:lnTo>
                  <a:pt x="9266" y="10154"/>
                </a:lnTo>
                <a:lnTo>
                  <a:pt x="9266" y="10027"/>
                </a:lnTo>
                <a:close/>
                <a:moveTo>
                  <a:pt x="1269" y="11296"/>
                </a:moveTo>
                <a:lnTo>
                  <a:pt x="1143" y="11423"/>
                </a:lnTo>
                <a:lnTo>
                  <a:pt x="762" y="11550"/>
                </a:lnTo>
                <a:lnTo>
                  <a:pt x="508" y="11550"/>
                </a:lnTo>
                <a:lnTo>
                  <a:pt x="254" y="11677"/>
                </a:lnTo>
                <a:lnTo>
                  <a:pt x="127" y="11804"/>
                </a:lnTo>
                <a:lnTo>
                  <a:pt x="0" y="12058"/>
                </a:lnTo>
                <a:lnTo>
                  <a:pt x="254" y="12185"/>
                </a:lnTo>
                <a:lnTo>
                  <a:pt x="889" y="12185"/>
                </a:lnTo>
                <a:lnTo>
                  <a:pt x="1143" y="12058"/>
                </a:lnTo>
                <a:lnTo>
                  <a:pt x="1523" y="12058"/>
                </a:lnTo>
                <a:lnTo>
                  <a:pt x="1650" y="11931"/>
                </a:lnTo>
                <a:lnTo>
                  <a:pt x="1650" y="11804"/>
                </a:lnTo>
                <a:lnTo>
                  <a:pt x="1523" y="11931"/>
                </a:lnTo>
                <a:lnTo>
                  <a:pt x="1396" y="11931"/>
                </a:lnTo>
                <a:lnTo>
                  <a:pt x="1523" y="11804"/>
                </a:lnTo>
                <a:lnTo>
                  <a:pt x="1396" y="11677"/>
                </a:lnTo>
                <a:lnTo>
                  <a:pt x="1396" y="11550"/>
                </a:lnTo>
                <a:lnTo>
                  <a:pt x="1523" y="11550"/>
                </a:lnTo>
                <a:lnTo>
                  <a:pt x="1396" y="11423"/>
                </a:lnTo>
                <a:lnTo>
                  <a:pt x="1269" y="11423"/>
                </a:lnTo>
                <a:lnTo>
                  <a:pt x="1269" y="11296"/>
                </a:lnTo>
                <a:close/>
                <a:moveTo>
                  <a:pt x="1523" y="13708"/>
                </a:moveTo>
                <a:lnTo>
                  <a:pt x="1523" y="13835"/>
                </a:lnTo>
                <a:lnTo>
                  <a:pt x="1523" y="13962"/>
                </a:lnTo>
                <a:lnTo>
                  <a:pt x="1777" y="13962"/>
                </a:lnTo>
                <a:lnTo>
                  <a:pt x="1904" y="14088"/>
                </a:lnTo>
                <a:lnTo>
                  <a:pt x="2031" y="13962"/>
                </a:lnTo>
                <a:lnTo>
                  <a:pt x="2031" y="13835"/>
                </a:lnTo>
                <a:lnTo>
                  <a:pt x="1904" y="13708"/>
                </a:lnTo>
                <a:close/>
                <a:moveTo>
                  <a:pt x="5458" y="21577"/>
                </a:moveTo>
                <a:lnTo>
                  <a:pt x="5458" y="21704"/>
                </a:lnTo>
                <a:lnTo>
                  <a:pt x="5585" y="21704"/>
                </a:lnTo>
                <a:lnTo>
                  <a:pt x="5458" y="21577"/>
                </a:lnTo>
                <a:close/>
                <a:moveTo>
                  <a:pt x="4823" y="21450"/>
                </a:moveTo>
                <a:lnTo>
                  <a:pt x="4823" y="21577"/>
                </a:lnTo>
                <a:lnTo>
                  <a:pt x="4823" y="21704"/>
                </a:lnTo>
                <a:lnTo>
                  <a:pt x="4823" y="21831"/>
                </a:lnTo>
                <a:lnTo>
                  <a:pt x="4950" y="21958"/>
                </a:lnTo>
                <a:lnTo>
                  <a:pt x="5077" y="21958"/>
                </a:lnTo>
                <a:lnTo>
                  <a:pt x="5077" y="21831"/>
                </a:lnTo>
                <a:lnTo>
                  <a:pt x="4950" y="21704"/>
                </a:lnTo>
                <a:lnTo>
                  <a:pt x="4950" y="21577"/>
                </a:lnTo>
                <a:lnTo>
                  <a:pt x="4823" y="21450"/>
                </a:lnTo>
                <a:close/>
                <a:moveTo>
                  <a:pt x="3173" y="21958"/>
                </a:moveTo>
                <a:lnTo>
                  <a:pt x="3173" y="22085"/>
                </a:lnTo>
                <a:lnTo>
                  <a:pt x="3300" y="22085"/>
                </a:lnTo>
                <a:lnTo>
                  <a:pt x="3173" y="21958"/>
                </a:lnTo>
                <a:close/>
                <a:moveTo>
                  <a:pt x="3046" y="22085"/>
                </a:moveTo>
                <a:lnTo>
                  <a:pt x="3046" y="22212"/>
                </a:lnTo>
                <a:lnTo>
                  <a:pt x="3173" y="22212"/>
                </a:lnTo>
                <a:lnTo>
                  <a:pt x="3173" y="22085"/>
                </a:lnTo>
                <a:close/>
                <a:moveTo>
                  <a:pt x="2919" y="22465"/>
                </a:moveTo>
                <a:lnTo>
                  <a:pt x="2919" y="22592"/>
                </a:lnTo>
                <a:lnTo>
                  <a:pt x="2919" y="22719"/>
                </a:lnTo>
                <a:lnTo>
                  <a:pt x="3046" y="22719"/>
                </a:lnTo>
                <a:lnTo>
                  <a:pt x="3046" y="22592"/>
                </a:lnTo>
                <a:lnTo>
                  <a:pt x="2919" y="22465"/>
                </a:lnTo>
                <a:close/>
                <a:moveTo>
                  <a:pt x="3300" y="22592"/>
                </a:moveTo>
                <a:lnTo>
                  <a:pt x="3300" y="22719"/>
                </a:lnTo>
                <a:lnTo>
                  <a:pt x="3427" y="22719"/>
                </a:lnTo>
                <a:lnTo>
                  <a:pt x="3300" y="22592"/>
                </a:lnTo>
                <a:close/>
                <a:moveTo>
                  <a:pt x="8123" y="30462"/>
                </a:moveTo>
                <a:lnTo>
                  <a:pt x="8250" y="30588"/>
                </a:lnTo>
                <a:lnTo>
                  <a:pt x="8377" y="30588"/>
                </a:lnTo>
                <a:lnTo>
                  <a:pt x="8250" y="30462"/>
                </a:lnTo>
                <a:close/>
                <a:moveTo>
                  <a:pt x="8377" y="30588"/>
                </a:moveTo>
                <a:lnTo>
                  <a:pt x="8377" y="30715"/>
                </a:lnTo>
                <a:lnTo>
                  <a:pt x="8504" y="30588"/>
                </a:lnTo>
                <a:close/>
                <a:moveTo>
                  <a:pt x="13200" y="31477"/>
                </a:moveTo>
                <a:lnTo>
                  <a:pt x="13200" y="31604"/>
                </a:lnTo>
                <a:lnTo>
                  <a:pt x="13327" y="31604"/>
                </a:lnTo>
                <a:lnTo>
                  <a:pt x="13200" y="31477"/>
                </a:lnTo>
                <a:close/>
                <a:moveTo>
                  <a:pt x="11423" y="31985"/>
                </a:moveTo>
                <a:lnTo>
                  <a:pt x="11423" y="32112"/>
                </a:lnTo>
                <a:lnTo>
                  <a:pt x="11169" y="32112"/>
                </a:lnTo>
                <a:lnTo>
                  <a:pt x="11296" y="31985"/>
                </a:lnTo>
                <a:close/>
                <a:moveTo>
                  <a:pt x="42646" y="31985"/>
                </a:moveTo>
                <a:lnTo>
                  <a:pt x="42646" y="32112"/>
                </a:lnTo>
                <a:lnTo>
                  <a:pt x="42773" y="31985"/>
                </a:lnTo>
                <a:close/>
                <a:moveTo>
                  <a:pt x="10662" y="32238"/>
                </a:moveTo>
                <a:lnTo>
                  <a:pt x="10789" y="32365"/>
                </a:lnTo>
                <a:lnTo>
                  <a:pt x="10789" y="32238"/>
                </a:lnTo>
                <a:close/>
                <a:moveTo>
                  <a:pt x="14977" y="32238"/>
                </a:moveTo>
                <a:lnTo>
                  <a:pt x="14977" y="32365"/>
                </a:lnTo>
                <a:lnTo>
                  <a:pt x="15104" y="32365"/>
                </a:lnTo>
                <a:lnTo>
                  <a:pt x="15104" y="32238"/>
                </a:lnTo>
                <a:close/>
                <a:moveTo>
                  <a:pt x="10662" y="32746"/>
                </a:moveTo>
                <a:lnTo>
                  <a:pt x="10662" y="32873"/>
                </a:lnTo>
                <a:lnTo>
                  <a:pt x="10662" y="33000"/>
                </a:lnTo>
                <a:lnTo>
                  <a:pt x="10789" y="33000"/>
                </a:lnTo>
                <a:lnTo>
                  <a:pt x="10916" y="32873"/>
                </a:lnTo>
                <a:lnTo>
                  <a:pt x="10916" y="33000"/>
                </a:lnTo>
                <a:lnTo>
                  <a:pt x="11043" y="33000"/>
                </a:lnTo>
                <a:lnTo>
                  <a:pt x="11043" y="32873"/>
                </a:lnTo>
                <a:lnTo>
                  <a:pt x="11043" y="32746"/>
                </a:lnTo>
                <a:close/>
                <a:moveTo>
                  <a:pt x="38331" y="34777"/>
                </a:moveTo>
                <a:lnTo>
                  <a:pt x="38204" y="34904"/>
                </a:lnTo>
                <a:lnTo>
                  <a:pt x="38331" y="34904"/>
                </a:lnTo>
                <a:lnTo>
                  <a:pt x="38331" y="34777"/>
                </a:lnTo>
                <a:close/>
                <a:moveTo>
                  <a:pt x="17008" y="34904"/>
                </a:moveTo>
                <a:lnTo>
                  <a:pt x="17008" y="35031"/>
                </a:lnTo>
                <a:lnTo>
                  <a:pt x="17135" y="34904"/>
                </a:lnTo>
                <a:close/>
                <a:moveTo>
                  <a:pt x="19546" y="35031"/>
                </a:moveTo>
                <a:lnTo>
                  <a:pt x="19419" y="35158"/>
                </a:lnTo>
                <a:lnTo>
                  <a:pt x="19546" y="35158"/>
                </a:lnTo>
                <a:lnTo>
                  <a:pt x="19546" y="35031"/>
                </a:lnTo>
                <a:close/>
                <a:moveTo>
                  <a:pt x="18023" y="35285"/>
                </a:moveTo>
                <a:lnTo>
                  <a:pt x="18023" y="35412"/>
                </a:lnTo>
                <a:lnTo>
                  <a:pt x="18023" y="35538"/>
                </a:lnTo>
                <a:lnTo>
                  <a:pt x="18150" y="35412"/>
                </a:lnTo>
                <a:lnTo>
                  <a:pt x="18277" y="35412"/>
                </a:lnTo>
                <a:lnTo>
                  <a:pt x="18277" y="35285"/>
                </a:lnTo>
                <a:close/>
                <a:moveTo>
                  <a:pt x="7235" y="0"/>
                </a:moveTo>
                <a:lnTo>
                  <a:pt x="7108" y="127"/>
                </a:lnTo>
                <a:lnTo>
                  <a:pt x="7108" y="254"/>
                </a:lnTo>
                <a:lnTo>
                  <a:pt x="6727" y="254"/>
                </a:lnTo>
                <a:lnTo>
                  <a:pt x="6727" y="127"/>
                </a:lnTo>
                <a:lnTo>
                  <a:pt x="6346" y="127"/>
                </a:lnTo>
                <a:lnTo>
                  <a:pt x="6219" y="381"/>
                </a:lnTo>
                <a:lnTo>
                  <a:pt x="6093" y="381"/>
                </a:lnTo>
                <a:lnTo>
                  <a:pt x="6093" y="508"/>
                </a:lnTo>
                <a:lnTo>
                  <a:pt x="5966" y="508"/>
                </a:lnTo>
                <a:lnTo>
                  <a:pt x="5966" y="635"/>
                </a:lnTo>
                <a:lnTo>
                  <a:pt x="5712" y="635"/>
                </a:lnTo>
                <a:lnTo>
                  <a:pt x="5712" y="762"/>
                </a:lnTo>
                <a:lnTo>
                  <a:pt x="5585" y="635"/>
                </a:lnTo>
                <a:lnTo>
                  <a:pt x="5585" y="762"/>
                </a:lnTo>
                <a:lnTo>
                  <a:pt x="5458" y="762"/>
                </a:lnTo>
                <a:lnTo>
                  <a:pt x="5331" y="888"/>
                </a:lnTo>
                <a:lnTo>
                  <a:pt x="5331" y="762"/>
                </a:lnTo>
                <a:lnTo>
                  <a:pt x="5077" y="762"/>
                </a:lnTo>
                <a:lnTo>
                  <a:pt x="5077" y="888"/>
                </a:lnTo>
                <a:lnTo>
                  <a:pt x="4950" y="888"/>
                </a:lnTo>
                <a:lnTo>
                  <a:pt x="4443" y="762"/>
                </a:lnTo>
                <a:lnTo>
                  <a:pt x="4443" y="888"/>
                </a:lnTo>
                <a:lnTo>
                  <a:pt x="4316" y="888"/>
                </a:lnTo>
                <a:lnTo>
                  <a:pt x="4189" y="1015"/>
                </a:lnTo>
                <a:lnTo>
                  <a:pt x="4062" y="1015"/>
                </a:lnTo>
                <a:lnTo>
                  <a:pt x="4062" y="1142"/>
                </a:lnTo>
                <a:lnTo>
                  <a:pt x="4189" y="1142"/>
                </a:lnTo>
                <a:lnTo>
                  <a:pt x="4189" y="1269"/>
                </a:lnTo>
                <a:lnTo>
                  <a:pt x="4189" y="1396"/>
                </a:lnTo>
                <a:lnTo>
                  <a:pt x="4062" y="1523"/>
                </a:lnTo>
                <a:lnTo>
                  <a:pt x="4062" y="1650"/>
                </a:lnTo>
                <a:lnTo>
                  <a:pt x="3808" y="1777"/>
                </a:lnTo>
                <a:lnTo>
                  <a:pt x="3300" y="1777"/>
                </a:lnTo>
                <a:lnTo>
                  <a:pt x="3173" y="1904"/>
                </a:lnTo>
                <a:lnTo>
                  <a:pt x="3046" y="2031"/>
                </a:lnTo>
                <a:lnTo>
                  <a:pt x="3046" y="2158"/>
                </a:lnTo>
                <a:lnTo>
                  <a:pt x="3046" y="2285"/>
                </a:lnTo>
                <a:lnTo>
                  <a:pt x="3173" y="2412"/>
                </a:lnTo>
                <a:lnTo>
                  <a:pt x="3300" y="2412"/>
                </a:lnTo>
                <a:lnTo>
                  <a:pt x="3427" y="2538"/>
                </a:lnTo>
                <a:lnTo>
                  <a:pt x="3681" y="2538"/>
                </a:lnTo>
                <a:lnTo>
                  <a:pt x="3681" y="2665"/>
                </a:lnTo>
                <a:lnTo>
                  <a:pt x="3808" y="2665"/>
                </a:lnTo>
                <a:lnTo>
                  <a:pt x="3681" y="2792"/>
                </a:lnTo>
                <a:lnTo>
                  <a:pt x="3935" y="3046"/>
                </a:lnTo>
                <a:lnTo>
                  <a:pt x="4189" y="3046"/>
                </a:lnTo>
                <a:lnTo>
                  <a:pt x="4316" y="3173"/>
                </a:lnTo>
                <a:lnTo>
                  <a:pt x="4316" y="3300"/>
                </a:lnTo>
                <a:lnTo>
                  <a:pt x="4316" y="3427"/>
                </a:lnTo>
                <a:lnTo>
                  <a:pt x="4443" y="3554"/>
                </a:lnTo>
                <a:lnTo>
                  <a:pt x="4443" y="3681"/>
                </a:lnTo>
                <a:lnTo>
                  <a:pt x="4443" y="3935"/>
                </a:lnTo>
                <a:lnTo>
                  <a:pt x="4569" y="4188"/>
                </a:lnTo>
                <a:lnTo>
                  <a:pt x="4569" y="4315"/>
                </a:lnTo>
                <a:lnTo>
                  <a:pt x="4569" y="4442"/>
                </a:lnTo>
                <a:lnTo>
                  <a:pt x="4569" y="4569"/>
                </a:lnTo>
                <a:lnTo>
                  <a:pt x="4443" y="4696"/>
                </a:lnTo>
                <a:lnTo>
                  <a:pt x="4189" y="4696"/>
                </a:lnTo>
                <a:lnTo>
                  <a:pt x="4062" y="4569"/>
                </a:lnTo>
                <a:lnTo>
                  <a:pt x="3808" y="4823"/>
                </a:lnTo>
                <a:lnTo>
                  <a:pt x="3808" y="4950"/>
                </a:lnTo>
                <a:lnTo>
                  <a:pt x="3681" y="4950"/>
                </a:lnTo>
                <a:lnTo>
                  <a:pt x="3554" y="5077"/>
                </a:lnTo>
                <a:lnTo>
                  <a:pt x="3554" y="5204"/>
                </a:lnTo>
                <a:lnTo>
                  <a:pt x="3046" y="5204"/>
                </a:lnTo>
                <a:lnTo>
                  <a:pt x="3173" y="5331"/>
                </a:lnTo>
                <a:lnTo>
                  <a:pt x="3046" y="5458"/>
                </a:lnTo>
                <a:lnTo>
                  <a:pt x="3046" y="5585"/>
                </a:lnTo>
                <a:lnTo>
                  <a:pt x="3046" y="5712"/>
                </a:lnTo>
                <a:lnTo>
                  <a:pt x="3173" y="5838"/>
                </a:lnTo>
                <a:lnTo>
                  <a:pt x="3046" y="5965"/>
                </a:lnTo>
                <a:lnTo>
                  <a:pt x="3173" y="6092"/>
                </a:lnTo>
                <a:lnTo>
                  <a:pt x="3046" y="6219"/>
                </a:lnTo>
                <a:lnTo>
                  <a:pt x="3046" y="6346"/>
                </a:lnTo>
                <a:lnTo>
                  <a:pt x="3173" y="6473"/>
                </a:lnTo>
                <a:lnTo>
                  <a:pt x="3300" y="6600"/>
                </a:lnTo>
                <a:lnTo>
                  <a:pt x="3300" y="6727"/>
                </a:lnTo>
                <a:lnTo>
                  <a:pt x="3173" y="6727"/>
                </a:lnTo>
                <a:lnTo>
                  <a:pt x="3173" y="6854"/>
                </a:lnTo>
                <a:lnTo>
                  <a:pt x="3173" y="6981"/>
                </a:lnTo>
                <a:lnTo>
                  <a:pt x="3173" y="7108"/>
                </a:lnTo>
                <a:lnTo>
                  <a:pt x="3046" y="7108"/>
                </a:lnTo>
                <a:lnTo>
                  <a:pt x="2919" y="7235"/>
                </a:lnTo>
                <a:lnTo>
                  <a:pt x="3046" y="7235"/>
                </a:lnTo>
                <a:lnTo>
                  <a:pt x="3046" y="7362"/>
                </a:lnTo>
                <a:lnTo>
                  <a:pt x="2919" y="7362"/>
                </a:lnTo>
                <a:lnTo>
                  <a:pt x="2793" y="7235"/>
                </a:lnTo>
                <a:lnTo>
                  <a:pt x="2793" y="7362"/>
                </a:lnTo>
                <a:lnTo>
                  <a:pt x="2666" y="7488"/>
                </a:lnTo>
                <a:lnTo>
                  <a:pt x="2539" y="7488"/>
                </a:lnTo>
                <a:lnTo>
                  <a:pt x="2539" y="7615"/>
                </a:lnTo>
                <a:lnTo>
                  <a:pt x="2539" y="7742"/>
                </a:lnTo>
                <a:lnTo>
                  <a:pt x="2285" y="7869"/>
                </a:lnTo>
                <a:lnTo>
                  <a:pt x="2285" y="7996"/>
                </a:lnTo>
                <a:lnTo>
                  <a:pt x="2158" y="8123"/>
                </a:lnTo>
                <a:lnTo>
                  <a:pt x="2158" y="8250"/>
                </a:lnTo>
                <a:lnTo>
                  <a:pt x="1904" y="8377"/>
                </a:lnTo>
                <a:lnTo>
                  <a:pt x="1777" y="8377"/>
                </a:lnTo>
                <a:lnTo>
                  <a:pt x="1777" y="8504"/>
                </a:lnTo>
                <a:lnTo>
                  <a:pt x="1904" y="8631"/>
                </a:lnTo>
                <a:lnTo>
                  <a:pt x="1904" y="8758"/>
                </a:lnTo>
                <a:lnTo>
                  <a:pt x="1904" y="8885"/>
                </a:lnTo>
                <a:lnTo>
                  <a:pt x="1904" y="9012"/>
                </a:lnTo>
                <a:lnTo>
                  <a:pt x="1904" y="9138"/>
                </a:lnTo>
                <a:lnTo>
                  <a:pt x="3808" y="9138"/>
                </a:lnTo>
                <a:lnTo>
                  <a:pt x="3935" y="9265"/>
                </a:lnTo>
                <a:lnTo>
                  <a:pt x="4316" y="9012"/>
                </a:lnTo>
                <a:lnTo>
                  <a:pt x="4696" y="9012"/>
                </a:lnTo>
                <a:lnTo>
                  <a:pt x="4823" y="8885"/>
                </a:lnTo>
                <a:lnTo>
                  <a:pt x="5331" y="8885"/>
                </a:lnTo>
                <a:lnTo>
                  <a:pt x="5458" y="9138"/>
                </a:lnTo>
                <a:lnTo>
                  <a:pt x="5331" y="9265"/>
                </a:lnTo>
                <a:lnTo>
                  <a:pt x="5204" y="9392"/>
                </a:lnTo>
                <a:lnTo>
                  <a:pt x="5077" y="9519"/>
                </a:lnTo>
                <a:lnTo>
                  <a:pt x="4950" y="9392"/>
                </a:lnTo>
                <a:lnTo>
                  <a:pt x="4950" y="9519"/>
                </a:lnTo>
                <a:lnTo>
                  <a:pt x="4823" y="9646"/>
                </a:lnTo>
                <a:lnTo>
                  <a:pt x="4696" y="9773"/>
                </a:lnTo>
                <a:lnTo>
                  <a:pt x="4189" y="9773"/>
                </a:lnTo>
                <a:lnTo>
                  <a:pt x="4062" y="9900"/>
                </a:lnTo>
                <a:lnTo>
                  <a:pt x="3808" y="10027"/>
                </a:lnTo>
                <a:lnTo>
                  <a:pt x="3554" y="10154"/>
                </a:lnTo>
                <a:lnTo>
                  <a:pt x="3427" y="10408"/>
                </a:lnTo>
                <a:lnTo>
                  <a:pt x="3173" y="10535"/>
                </a:lnTo>
                <a:lnTo>
                  <a:pt x="3046" y="10662"/>
                </a:lnTo>
                <a:lnTo>
                  <a:pt x="2793" y="10662"/>
                </a:lnTo>
                <a:lnTo>
                  <a:pt x="2666" y="10788"/>
                </a:lnTo>
                <a:lnTo>
                  <a:pt x="2539" y="10915"/>
                </a:lnTo>
                <a:lnTo>
                  <a:pt x="2666" y="10915"/>
                </a:lnTo>
                <a:lnTo>
                  <a:pt x="2666" y="11042"/>
                </a:lnTo>
                <a:lnTo>
                  <a:pt x="2539" y="11042"/>
                </a:lnTo>
                <a:lnTo>
                  <a:pt x="2793" y="11169"/>
                </a:lnTo>
                <a:lnTo>
                  <a:pt x="2793" y="11296"/>
                </a:lnTo>
                <a:lnTo>
                  <a:pt x="2793" y="11423"/>
                </a:lnTo>
                <a:lnTo>
                  <a:pt x="2793" y="11677"/>
                </a:lnTo>
                <a:lnTo>
                  <a:pt x="2539" y="11931"/>
                </a:lnTo>
                <a:lnTo>
                  <a:pt x="2539" y="12058"/>
                </a:lnTo>
                <a:lnTo>
                  <a:pt x="2539" y="12185"/>
                </a:lnTo>
                <a:lnTo>
                  <a:pt x="2412" y="12312"/>
                </a:lnTo>
                <a:lnTo>
                  <a:pt x="2285" y="12438"/>
                </a:lnTo>
                <a:lnTo>
                  <a:pt x="2412" y="12565"/>
                </a:lnTo>
                <a:lnTo>
                  <a:pt x="2666" y="12438"/>
                </a:lnTo>
                <a:lnTo>
                  <a:pt x="2793" y="12312"/>
                </a:lnTo>
                <a:lnTo>
                  <a:pt x="3046" y="12185"/>
                </a:lnTo>
                <a:lnTo>
                  <a:pt x="3046" y="12058"/>
                </a:lnTo>
                <a:lnTo>
                  <a:pt x="3300" y="11931"/>
                </a:lnTo>
                <a:lnTo>
                  <a:pt x="3300" y="11804"/>
                </a:lnTo>
                <a:lnTo>
                  <a:pt x="3173" y="11677"/>
                </a:lnTo>
                <a:lnTo>
                  <a:pt x="3300" y="11550"/>
                </a:lnTo>
                <a:lnTo>
                  <a:pt x="3427" y="11550"/>
                </a:lnTo>
                <a:lnTo>
                  <a:pt x="3554" y="11423"/>
                </a:lnTo>
                <a:lnTo>
                  <a:pt x="3681" y="11423"/>
                </a:lnTo>
                <a:lnTo>
                  <a:pt x="3808" y="11169"/>
                </a:lnTo>
                <a:lnTo>
                  <a:pt x="3935" y="11042"/>
                </a:lnTo>
                <a:lnTo>
                  <a:pt x="4062" y="11042"/>
                </a:lnTo>
                <a:lnTo>
                  <a:pt x="4062" y="10915"/>
                </a:lnTo>
                <a:lnTo>
                  <a:pt x="4316" y="10788"/>
                </a:lnTo>
                <a:lnTo>
                  <a:pt x="4443" y="10662"/>
                </a:lnTo>
                <a:lnTo>
                  <a:pt x="4443" y="10535"/>
                </a:lnTo>
                <a:lnTo>
                  <a:pt x="4443" y="10408"/>
                </a:lnTo>
                <a:lnTo>
                  <a:pt x="4569" y="10408"/>
                </a:lnTo>
                <a:lnTo>
                  <a:pt x="4696" y="10281"/>
                </a:lnTo>
                <a:lnTo>
                  <a:pt x="4696" y="10027"/>
                </a:lnTo>
                <a:lnTo>
                  <a:pt x="4823" y="10027"/>
                </a:lnTo>
                <a:lnTo>
                  <a:pt x="4950" y="9900"/>
                </a:lnTo>
                <a:lnTo>
                  <a:pt x="5077" y="9773"/>
                </a:lnTo>
                <a:lnTo>
                  <a:pt x="5458" y="9773"/>
                </a:lnTo>
                <a:lnTo>
                  <a:pt x="5585" y="9646"/>
                </a:lnTo>
                <a:lnTo>
                  <a:pt x="5839" y="9519"/>
                </a:lnTo>
                <a:lnTo>
                  <a:pt x="5966" y="9392"/>
                </a:lnTo>
                <a:lnTo>
                  <a:pt x="6219" y="9392"/>
                </a:lnTo>
                <a:lnTo>
                  <a:pt x="6346" y="9138"/>
                </a:lnTo>
                <a:lnTo>
                  <a:pt x="6727" y="9138"/>
                </a:lnTo>
                <a:lnTo>
                  <a:pt x="6854" y="9012"/>
                </a:lnTo>
                <a:lnTo>
                  <a:pt x="7108" y="9012"/>
                </a:lnTo>
                <a:lnTo>
                  <a:pt x="7108" y="8885"/>
                </a:lnTo>
                <a:lnTo>
                  <a:pt x="7489" y="8631"/>
                </a:lnTo>
                <a:lnTo>
                  <a:pt x="7743" y="8250"/>
                </a:lnTo>
                <a:lnTo>
                  <a:pt x="8123" y="7742"/>
                </a:lnTo>
                <a:lnTo>
                  <a:pt x="8250" y="7615"/>
                </a:lnTo>
                <a:lnTo>
                  <a:pt x="8377" y="7108"/>
                </a:lnTo>
                <a:lnTo>
                  <a:pt x="8504" y="6981"/>
                </a:lnTo>
                <a:lnTo>
                  <a:pt x="8631" y="6854"/>
                </a:lnTo>
                <a:lnTo>
                  <a:pt x="9646" y="6727"/>
                </a:lnTo>
                <a:lnTo>
                  <a:pt x="10027" y="6727"/>
                </a:lnTo>
                <a:lnTo>
                  <a:pt x="10027" y="6854"/>
                </a:lnTo>
                <a:lnTo>
                  <a:pt x="10154" y="6854"/>
                </a:lnTo>
                <a:lnTo>
                  <a:pt x="10535" y="6981"/>
                </a:lnTo>
                <a:lnTo>
                  <a:pt x="10662" y="6981"/>
                </a:lnTo>
                <a:lnTo>
                  <a:pt x="10662" y="6854"/>
                </a:lnTo>
                <a:lnTo>
                  <a:pt x="10662" y="6727"/>
                </a:lnTo>
                <a:lnTo>
                  <a:pt x="10789" y="6600"/>
                </a:lnTo>
                <a:lnTo>
                  <a:pt x="10916" y="6473"/>
                </a:lnTo>
                <a:lnTo>
                  <a:pt x="11043" y="6473"/>
                </a:lnTo>
                <a:lnTo>
                  <a:pt x="11296" y="6346"/>
                </a:lnTo>
                <a:lnTo>
                  <a:pt x="11423" y="6346"/>
                </a:lnTo>
                <a:lnTo>
                  <a:pt x="11550" y="6219"/>
                </a:lnTo>
                <a:lnTo>
                  <a:pt x="11677" y="6346"/>
                </a:lnTo>
                <a:lnTo>
                  <a:pt x="11804" y="6346"/>
                </a:lnTo>
                <a:lnTo>
                  <a:pt x="11931" y="6219"/>
                </a:lnTo>
                <a:lnTo>
                  <a:pt x="12058" y="6346"/>
                </a:lnTo>
                <a:lnTo>
                  <a:pt x="12312" y="6346"/>
                </a:lnTo>
                <a:lnTo>
                  <a:pt x="12693" y="6473"/>
                </a:lnTo>
                <a:lnTo>
                  <a:pt x="12819" y="6473"/>
                </a:lnTo>
                <a:lnTo>
                  <a:pt x="12946" y="6600"/>
                </a:lnTo>
                <a:lnTo>
                  <a:pt x="13200" y="6854"/>
                </a:lnTo>
                <a:lnTo>
                  <a:pt x="13327" y="6854"/>
                </a:lnTo>
                <a:lnTo>
                  <a:pt x="13327" y="6727"/>
                </a:lnTo>
                <a:lnTo>
                  <a:pt x="13454" y="6727"/>
                </a:lnTo>
                <a:lnTo>
                  <a:pt x="13454" y="6600"/>
                </a:lnTo>
                <a:lnTo>
                  <a:pt x="13327" y="6473"/>
                </a:lnTo>
                <a:lnTo>
                  <a:pt x="13327" y="6346"/>
                </a:lnTo>
                <a:lnTo>
                  <a:pt x="13327" y="6219"/>
                </a:lnTo>
                <a:lnTo>
                  <a:pt x="13454" y="6346"/>
                </a:lnTo>
                <a:lnTo>
                  <a:pt x="13581" y="6473"/>
                </a:lnTo>
                <a:lnTo>
                  <a:pt x="13454" y="6600"/>
                </a:lnTo>
                <a:lnTo>
                  <a:pt x="13581" y="6600"/>
                </a:lnTo>
                <a:lnTo>
                  <a:pt x="13581" y="6727"/>
                </a:lnTo>
                <a:lnTo>
                  <a:pt x="13581" y="6854"/>
                </a:lnTo>
                <a:lnTo>
                  <a:pt x="13708" y="6981"/>
                </a:lnTo>
                <a:lnTo>
                  <a:pt x="14216" y="6854"/>
                </a:lnTo>
                <a:lnTo>
                  <a:pt x="14343" y="6854"/>
                </a:lnTo>
                <a:lnTo>
                  <a:pt x="14469" y="6981"/>
                </a:lnTo>
                <a:lnTo>
                  <a:pt x="14723" y="6981"/>
                </a:lnTo>
                <a:lnTo>
                  <a:pt x="14850" y="6854"/>
                </a:lnTo>
                <a:lnTo>
                  <a:pt x="15104" y="6854"/>
                </a:lnTo>
                <a:lnTo>
                  <a:pt x="15104" y="6727"/>
                </a:lnTo>
                <a:lnTo>
                  <a:pt x="15358" y="6727"/>
                </a:lnTo>
                <a:lnTo>
                  <a:pt x="15358" y="6600"/>
                </a:lnTo>
                <a:lnTo>
                  <a:pt x="15485" y="6473"/>
                </a:lnTo>
                <a:lnTo>
                  <a:pt x="15612" y="6473"/>
                </a:lnTo>
                <a:lnTo>
                  <a:pt x="15612" y="6346"/>
                </a:lnTo>
                <a:lnTo>
                  <a:pt x="15739" y="6219"/>
                </a:lnTo>
                <a:lnTo>
                  <a:pt x="15739" y="6346"/>
                </a:lnTo>
                <a:lnTo>
                  <a:pt x="15612" y="6473"/>
                </a:lnTo>
                <a:lnTo>
                  <a:pt x="15485" y="6600"/>
                </a:lnTo>
                <a:lnTo>
                  <a:pt x="15485" y="6727"/>
                </a:lnTo>
                <a:lnTo>
                  <a:pt x="15612" y="6854"/>
                </a:lnTo>
                <a:lnTo>
                  <a:pt x="15866" y="6981"/>
                </a:lnTo>
                <a:lnTo>
                  <a:pt x="15866" y="7108"/>
                </a:lnTo>
                <a:lnTo>
                  <a:pt x="15993" y="7235"/>
                </a:lnTo>
                <a:lnTo>
                  <a:pt x="16119" y="7235"/>
                </a:lnTo>
                <a:lnTo>
                  <a:pt x="16373" y="7362"/>
                </a:lnTo>
                <a:lnTo>
                  <a:pt x="16500" y="7488"/>
                </a:lnTo>
                <a:lnTo>
                  <a:pt x="16627" y="7615"/>
                </a:lnTo>
                <a:lnTo>
                  <a:pt x="16754" y="7615"/>
                </a:lnTo>
                <a:lnTo>
                  <a:pt x="16754" y="7742"/>
                </a:lnTo>
                <a:lnTo>
                  <a:pt x="16754" y="7869"/>
                </a:lnTo>
                <a:lnTo>
                  <a:pt x="17008" y="7869"/>
                </a:lnTo>
                <a:lnTo>
                  <a:pt x="17008" y="7996"/>
                </a:lnTo>
                <a:lnTo>
                  <a:pt x="17008" y="8123"/>
                </a:lnTo>
                <a:lnTo>
                  <a:pt x="17135" y="8250"/>
                </a:lnTo>
                <a:lnTo>
                  <a:pt x="17262" y="8250"/>
                </a:lnTo>
                <a:lnTo>
                  <a:pt x="17389" y="8123"/>
                </a:lnTo>
                <a:lnTo>
                  <a:pt x="18912" y="8123"/>
                </a:lnTo>
                <a:lnTo>
                  <a:pt x="18912" y="8250"/>
                </a:lnTo>
                <a:lnTo>
                  <a:pt x="19673" y="8250"/>
                </a:lnTo>
                <a:lnTo>
                  <a:pt x="19800" y="8377"/>
                </a:lnTo>
                <a:lnTo>
                  <a:pt x="19673" y="8504"/>
                </a:lnTo>
                <a:lnTo>
                  <a:pt x="19419" y="8377"/>
                </a:lnTo>
                <a:lnTo>
                  <a:pt x="18912" y="8504"/>
                </a:lnTo>
                <a:lnTo>
                  <a:pt x="18023" y="8631"/>
                </a:lnTo>
                <a:lnTo>
                  <a:pt x="17896" y="8504"/>
                </a:lnTo>
                <a:lnTo>
                  <a:pt x="17769" y="8377"/>
                </a:lnTo>
                <a:lnTo>
                  <a:pt x="17643" y="8504"/>
                </a:lnTo>
                <a:lnTo>
                  <a:pt x="17516" y="8504"/>
                </a:lnTo>
                <a:lnTo>
                  <a:pt x="17516" y="8631"/>
                </a:lnTo>
                <a:lnTo>
                  <a:pt x="17262" y="8631"/>
                </a:lnTo>
                <a:lnTo>
                  <a:pt x="17262" y="8504"/>
                </a:lnTo>
                <a:lnTo>
                  <a:pt x="17135" y="8631"/>
                </a:lnTo>
                <a:lnTo>
                  <a:pt x="16881" y="8758"/>
                </a:lnTo>
                <a:lnTo>
                  <a:pt x="16754" y="8758"/>
                </a:lnTo>
                <a:lnTo>
                  <a:pt x="15358" y="8885"/>
                </a:lnTo>
                <a:lnTo>
                  <a:pt x="15358" y="9012"/>
                </a:lnTo>
                <a:lnTo>
                  <a:pt x="15104" y="9138"/>
                </a:lnTo>
                <a:lnTo>
                  <a:pt x="14977" y="9265"/>
                </a:lnTo>
                <a:lnTo>
                  <a:pt x="14596" y="9392"/>
                </a:lnTo>
                <a:lnTo>
                  <a:pt x="14469" y="9519"/>
                </a:lnTo>
                <a:lnTo>
                  <a:pt x="14343" y="9646"/>
                </a:lnTo>
                <a:lnTo>
                  <a:pt x="14596" y="9773"/>
                </a:lnTo>
                <a:lnTo>
                  <a:pt x="15104" y="10027"/>
                </a:lnTo>
                <a:lnTo>
                  <a:pt x="15358" y="10027"/>
                </a:lnTo>
                <a:lnTo>
                  <a:pt x="15485" y="9900"/>
                </a:lnTo>
                <a:lnTo>
                  <a:pt x="15866" y="9900"/>
                </a:lnTo>
                <a:lnTo>
                  <a:pt x="15993" y="10027"/>
                </a:lnTo>
                <a:lnTo>
                  <a:pt x="16119" y="10154"/>
                </a:lnTo>
                <a:lnTo>
                  <a:pt x="16119" y="10281"/>
                </a:lnTo>
                <a:lnTo>
                  <a:pt x="15866" y="10281"/>
                </a:lnTo>
                <a:lnTo>
                  <a:pt x="15739" y="10535"/>
                </a:lnTo>
                <a:lnTo>
                  <a:pt x="15739" y="10662"/>
                </a:lnTo>
                <a:lnTo>
                  <a:pt x="15104" y="10662"/>
                </a:lnTo>
                <a:lnTo>
                  <a:pt x="15104" y="10535"/>
                </a:lnTo>
                <a:lnTo>
                  <a:pt x="14850" y="10535"/>
                </a:lnTo>
                <a:lnTo>
                  <a:pt x="14723" y="10408"/>
                </a:lnTo>
                <a:lnTo>
                  <a:pt x="14343" y="10408"/>
                </a:lnTo>
                <a:lnTo>
                  <a:pt x="14216" y="10535"/>
                </a:lnTo>
                <a:lnTo>
                  <a:pt x="13962" y="10535"/>
                </a:lnTo>
                <a:lnTo>
                  <a:pt x="13962" y="10662"/>
                </a:lnTo>
                <a:lnTo>
                  <a:pt x="13835" y="10662"/>
                </a:lnTo>
                <a:lnTo>
                  <a:pt x="13581" y="10535"/>
                </a:lnTo>
                <a:lnTo>
                  <a:pt x="13327" y="10408"/>
                </a:lnTo>
                <a:lnTo>
                  <a:pt x="13073" y="10408"/>
                </a:lnTo>
                <a:lnTo>
                  <a:pt x="12946" y="10535"/>
                </a:lnTo>
                <a:lnTo>
                  <a:pt x="12946" y="10408"/>
                </a:lnTo>
                <a:lnTo>
                  <a:pt x="11296" y="10408"/>
                </a:lnTo>
                <a:lnTo>
                  <a:pt x="10916" y="10535"/>
                </a:lnTo>
                <a:lnTo>
                  <a:pt x="10535" y="10662"/>
                </a:lnTo>
                <a:lnTo>
                  <a:pt x="10408" y="10535"/>
                </a:lnTo>
                <a:lnTo>
                  <a:pt x="10408" y="10408"/>
                </a:lnTo>
                <a:lnTo>
                  <a:pt x="10535" y="10281"/>
                </a:lnTo>
                <a:lnTo>
                  <a:pt x="10916" y="10154"/>
                </a:lnTo>
                <a:lnTo>
                  <a:pt x="11043" y="9900"/>
                </a:lnTo>
                <a:lnTo>
                  <a:pt x="10916" y="9900"/>
                </a:lnTo>
                <a:lnTo>
                  <a:pt x="10662" y="9773"/>
                </a:lnTo>
                <a:lnTo>
                  <a:pt x="9900" y="9646"/>
                </a:lnTo>
                <a:lnTo>
                  <a:pt x="9900" y="9773"/>
                </a:lnTo>
                <a:lnTo>
                  <a:pt x="9773" y="9773"/>
                </a:lnTo>
                <a:lnTo>
                  <a:pt x="9773" y="9646"/>
                </a:lnTo>
                <a:lnTo>
                  <a:pt x="9773" y="9519"/>
                </a:lnTo>
                <a:lnTo>
                  <a:pt x="9646" y="9646"/>
                </a:lnTo>
                <a:lnTo>
                  <a:pt x="9519" y="9646"/>
                </a:lnTo>
                <a:lnTo>
                  <a:pt x="9519" y="9773"/>
                </a:lnTo>
                <a:lnTo>
                  <a:pt x="9393" y="9773"/>
                </a:lnTo>
                <a:lnTo>
                  <a:pt x="9393" y="9900"/>
                </a:lnTo>
                <a:lnTo>
                  <a:pt x="9519" y="10027"/>
                </a:lnTo>
                <a:lnTo>
                  <a:pt x="9646" y="10027"/>
                </a:lnTo>
                <a:lnTo>
                  <a:pt x="9646" y="10154"/>
                </a:lnTo>
                <a:lnTo>
                  <a:pt x="9773" y="10281"/>
                </a:lnTo>
                <a:lnTo>
                  <a:pt x="9900" y="10281"/>
                </a:lnTo>
                <a:lnTo>
                  <a:pt x="9900" y="10408"/>
                </a:lnTo>
                <a:lnTo>
                  <a:pt x="10027" y="10408"/>
                </a:lnTo>
                <a:lnTo>
                  <a:pt x="10154" y="10535"/>
                </a:lnTo>
                <a:lnTo>
                  <a:pt x="10027" y="10788"/>
                </a:lnTo>
                <a:lnTo>
                  <a:pt x="9900" y="10915"/>
                </a:lnTo>
                <a:lnTo>
                  <a:pt x="9139" y="10915"/>
                </a:lnTo>
                <a:lnTo>
                  <a:pt x="9012" y="10788"/>
                </a:lnTo>
                <a:lnTo>
                  <a:pt x="8758" y="10915"/>
                </a:lnTo>
                <a:lnTo>
                  <a:pt x="8250" y="10915"/>
                </a:lnTo>
                <a:lnTo>
                  <a:pt x="7996" y="10788"/>
                </a:lnTo>
                <a:lnTo>
                  <a:pt x="7743" y="10535"/>
                </a:lnTo>
                <a:lnTo>
                  <a:pt x="7616" y="10408"/>
                </a:lnTo>
                <a:lnTo>
                  <a:pt x="7743" y="10281"/>
                </a:lnTo>
                <a:lnTo>
                  <a:pt x="7616" y="10154"/>
                </a:lnTo>
                <a:lnTo>
                  <a:pt x="7616" y="10027"/>
                </a:lnTo>
                <a:lnTo>
                  <a:pt x="7489" y="10027"/>
                </a:lnTo>
                <a:lnTo>
                  <a:pt x="7362" y="10154"/>
                </a:lnTo>
                <a:lnTo>
                  <a:pt x="6981" y="10154"/>
                </a:lnTo>
                <a:lnTo>
                  <a:pt x="6854" y="10027"/>
                </a:lnTo>
                <a:lnTo>
                  <a:pt x="6600" y="10154"/>
                </a:lnTo>
                <a:lnTo>
                  <a:pt x="6473" y="10154"/>
                </a:lnTo>
                <a:lnTo>
                  <a:pt x="6346" y="10408"/>
                </a:lnTo>
                <a:lnTo>
                  <a:pt x="6219" y="10408"/>
                </a:lnTo>
                <a:lnTo>
                  <a:pt x="6219" y="10535"/>
                </a:lnTo>
                <a:lnTo>
                  <a:pt x="5966" y="10408"/>
                </a:lnTo>
                <a:lnTo>
                  <a:pt x="4950" y="10408"/>
                </a:lnTo>
                <a:lnTo>
                  <a:pt x="4443" y="11042"/>
                </a:lnTo>
                <a:lnTo>
                  <a:pt x="4316" y="11169"/>
                </a:lnTo>
                <a:lnTo>
                  <a:pt x="4189" y="11169"/>
                </a:lnTo>
                <a:lnTo>
                  <a:pt x="3935" y="11423"/>
                </a:lnTo>
                <a:lnTo>
                  <a:pt x="3935" y="11550"/>
                </a:lnTo>
                <a:lnTo>
                  <a:pt x="3808" y="11550"/>
                </a:lnTo>
                <a:lnTo>
                  <a:pt x="3681" y="11677"/>
                </a:lnTo>
                <a:lnTo>
                  <a:pt x="3427" y="11677"/>
                </a:lnTo>
                <a:lnTo>
                  <a:pt x="3427" y="11804"/>
                </a:lnTo>
                <a:lnTo>
                  <a:pt x="3427" y="11931"/>
                </a:lnTo>
                <a:lnTo>
                  <a:pt x="3427" y="12058"/>
                </a:lnTo>
                <a:lnTo>
                  <a:pt x="3427" y="12185"/>
                </a:lnTo>
                <a:lnTo>
                  <a:pt x="3300" y="12185"/>
                </a:lnTo>
                <a:lnTo>
                  <a:pt x="3300" y="12312"/>
                </a:lnTo>
                <a:lnTo>
                  <a:pt x="3300" y="12438"/>
                </a:lnTo>
                <a:lnTo>
                  <a:pt x="3173" y="12565"/>
                </a:lnTo>
                <a:lnTo>
                  <a:pt x="3046" y="12692"/>
                </a:lnTo>
                <a:lnTo>
                  <a:pt x="2919" y="12692"/>
                </a:lnTo>
                <a:lnTo>
                  <a:pt x="2793" y="12819"/>
                </a:lnTo>
                <a:lnTo>
                  <a:pt x="2412" y="12819"/>
                </a:lnTo>
                <a:lnTo>
                  <a:pt x="2412" y="12946"/>
                </a:lnTo>
                <a:lnTo>
                  <a:pt x="2412" y="13073"/>
                </a:lnTo>
                <a:lnTo>
                  <a:pt x="2285" y="13073"/>
                </a:lnTo>
                <a:lnTo>
                  <a:pt x="2285" y="13200"/>
                </a:lnTo>
                <a:lnTo>
                  <a:pt x="2285" y="13327"/>
                </a:lnTo>
                <a:lnTo>
                  <a:pt x="2285" y="13454"/>
                </a:lnTo>
                <a:lnTo>
                  <a:pt x="2285" y="13708"/>
                </a:lnTo>
                <a:lnTo>
                  <a:pt x="2285" y="13835"/>
                </a:lnTo>
                <a:lnTo>
                  <a:pt x="2285" y="13962"/>
                </a:lnTo>
                <a:lnTo>
                  <a:pt x="2285" y="14215"/>
                </a:lnTo>
                <a:lnTo>
                  <a:pt x="2285" y="14342"/>
                </a:lnTo>
                <a:lnTo>
                  <a:pt x="2285" y="14469"/>
                </a:lnTo>
                <a:lnTo>
                  <a:pt x="2412" y="14596"/>
                </a:lnTo>
                <a:lnTo>
                  <a:pt x="2285" y="14977"/>
                </a:lnTo>
                <a:lnTo>
                  <a:pt x="2285" y="15104"/>
                </a:lnTo>
                <a:lnTo>
                  <a:pt x="2158" y="15231"/>
                </a:lnTo>
                <a:lnTo>
                  <a:pt x="2031" y="15485"/>
                </a:lnTo>
                <a:lnTo>
                  <a:pt x="1904" y="15865"/>
                </a:lnTo>
                <a:lnTo>
                  <a:pt x="1904" y="15992"/>
                </a:lnTo>
                <a:lnTo>
                  <a:pt x="2793" y="15992"/>
                </a:lnTo>
                <a:lnTo>
                  <a:pt x="2793" y="15865"/>
                </a:lnTo>
                <a:lnTo>
                  <a:pt x="3300" y="15865"/>
                </a:lnTo>
                <a:lnTo>
                  <a:pt x="3554" y="15738"/>
                </a:lnTo>
                <a:lnTo>
                  <a:pt x="3681" y="15738"/>
                </a:lnTo>
                <a:lnTo>
                  <a:pt x="5331" y="15358"/>
                </a:lnTo>
                <a:lnTo>
                  <a:pt x="5458" y="15485"/>
                </a:lnTo>
                <a:lnTo>
                  <a:pt x="5585" y="15485"/>
                </a:lnTo>
                <a:lnTo>
                  <a:pt x="5585" y="15358"/>
                </a:lnTo>
                <a:lnTo>
                  <a:pt x="5966" y="15358"/>
                </a:lnTo>
                <a:lnTo>
                  <a:pt x="5966" y="15485"/>
                </a:lnTo>
                <a:lnTo>
                  <a:pt x="5966" y="15612"/>
                </a:lnTo>
                <a:lnTo>
                  <a:pt x="5839" y="15738"/>
                </a:lnTo>
                <a:lnTo>
                  <a:pt x="5839" y="15865"/>
                </a:lnTo>
                <a:lnTo>
                  <a:pt x="5585" y="15992"/>
                </a:lnTo>
                <a:lnTo>
                  <a:pt x="5585" y="16119"/>
                </a:lnTo>
                <a:lnTo>
                  <a:pt x="5458" y="16246"/>
                </a:lnTo>
                <a:lnTo>
                  <a:pt x="5331" y="16246"/>
                </a:lnTo>
                <a:lnTo>
                  <a:pt x="5331" y="16373"/>
                </a:lnTo>
                <a:lnTo>
                  <a:pt x="4823" y="16754"/>
                </a:lnTo>
                <a:lnTo>
                  <a:pt x="4823" y="16881"/>
                </a:lnTo>
                <a:lnTo>
                  <a:pt x="4696" y="16881"/>
                </a:lnTo>
                <a:lnTo>
                  <a:pt x="4696" y="17008"/>
                </a:lnTo>
                <a:lnTo>
                  <a:pt x="4569" y="17008"/>
                </a:lnTo>
                <a:lnTo>
                  <a:pt x="4569" y="16881"/>
                </a:lnTo>
                <a:lnTo>
                  <a:pt x="4443" y="17008"/>
                </a:lnTo>
                <a:lnTo>
                  <a:pt x="4443" y="17135"/>
                </a:lnTo>
                <a:lnTo>
                  <a:pt x="4823" y="17135"/>
                </a:lnTo>
                <a:lnTo>
                  <a:pt x="4950" y="17262"/>
                </a:lnTo>
                <a:lnTo>
                  <a:pt x="4950" y="17388"/>
                </a:lnTo>
                <a:lnTo>
                  <a:pt x="4950" y="17515"/>
                </a:lnTo>
                <a:lnTo>
                  <a:pt x="4950" y="17642"/>
                </a:lnTo>
                <a:lnTo>
                  <a:pt x="5077" y="17642"/>
                </a:lnTo>
                <a:lnTo>
                  <a:pt x="5204" y="17769"/>
                </a:lnTo>
                <a:lnTo>
                  <a:pt x="5331" y="17896"/>
                </a:lnTo>
                <a:lnTo>
                  <a:pt x="5458" y="17896"/>
                </a:lnTo>
                <a:lnTo>
                  <a:pt x="5585" y="18023"/>
                </a:lnTo>
                <a:lnTo>
                  <a:pt x="5585" y="18277"/>
                </a:lnTo>
                <a:lnTo>
                  <a:pt x="5712" y="18404"/>
                </a:lnTo>
                <a:lnTo>
                  <a:pt x="5585" y="18404"/>
                </a:lnTo>
                <a:lnTo>
                  <a:pt x="5458" y="18531"/>
                </a:lnTo>
                <a:lnTo>
                  <a:pt x="5331" y="18531"/>
                </a:lnTo>
                <a:lnTo>
                  <a:pt x="5204" y="18658"/>
                </a:lnTo>
                <a:lnTo>
                  <a:pt x="5331" y="18658"/>
                </a:lnTo>
                <a:lnTo>
                  <a:pt x="5331" y="18785"/>
                </a:lnTo>
                <a:lnTo>
                  <a:pt x="5331" y="18912"/>
                </a:lnTo>
                <a:lnTo>
                  <a:pt x="5331" y="19038"/>
                </a:lnTo>
                <a:lnTo>
                  <a:pt x="5458" y="19165"/>
                </a:lnTo>
                <a:lnTo>
                  <a:pt x="5585" y="19292"/>
                </a:lnTo>
                <a:lnTo>
                  <a:pt x="5712" y="19292"/>
                </a:lnTo>
                <a:lnTo>
                  <a:pt x="5839" y="19165"/>
                </a:lnTo>
                <a:lnTo>
                  <a:pt x="6093" y="19165"/>
                </a:lnTo>
                <a:lnTo>
                  <a:pt x="6093" y="19292"/>
                </a:lnTo>
                <a:lnTo>
                  <a:pt x="6219" y="19292"/>
                </a:lnTo>
                <a:lnTo>
                  <a:pt x="6346" y="19165"/>
                </a:lnTo>
                <a:lnTo>
                  <a:pt x="6473" y="19165"/>
                </a:lnTo>
                <a:lnTo>
                  <a:pt x="6473" y="19292"/>
                </a:lnTo>
                <a:lnTo>
                  <a:pt x="6346" y="19419"/>
                </a:lnTo>
                <a:lnTo>
                  <a:pt x="6473" y="19419"/>
                </a:lnTo>
                <a:lnTo>
                  <a:pt x="6473" y="19546"/>
                </a:lnTo>
                <a:lnTo>
                  <a:pt x="6219" y="19546"/>
                </a:lnTo>
                <a:lnTo>
                  <a:pt x="6219" y="19673"/>
                </a:lnTo>
                <a:lnTo>
                  <a:pt x="5966" y="19673"/>
                </a:lnTo>
                <a:lnTo>
                  <a:pt x="6093" y="19800"/>
                </a:lnTo>
                <a:lnTo>
                  <a:pt x="6093" y="19927"/>
                </a:lnTo>
                <a:lnTo>
                  <a:pt x="5966" y="19927"/>
                </a:lnTo>
                <a:lnTo>
                  <a:pt x="5966" y="19800"/>
                </a:lnTo>
                <a:lnTo>
                  <a:pt x="5712" y="19800"/>
                </a:lnTo>
                <a:lnTo>
                  <a:pt x="5712" y="19927"/>
                </a:lnTo>
                <a:lnTo>
                  <a:pt x="5839" y="20054"/>
                </a:lnTo>
                <a:lnTo>
                  <a:pt x="5966" y="20054"/>
                </a:lnTo>
                <a:lnTo>
                  <a:pt x="5966" y="20181"/>
                </a:lnTo>
                <a:lnTo>
                  <a:pt x="5839" y="20181"/>
                </a:lnTo>
                <a:lnTo>
                  <a:pt x="5712" y="20308"/>
                </a:lnTo>
                <a:lnTo>
                  <a:pt x="5458" y="20308"/>
                </a:lnTo>
                <a:lnTo>
                  <a:pt x="5458" y="20181"/>
                </a:lnTo>
                <a:lnTo>
                  <a:pt x="5331" y="20181"/>
                </a:lnTo>
                <a:lnTo>
                  <a:pt x="5204" y="20308"/>
                </a:lnTo>
                <a:lnTo>
                  <a:pt x="4950" y="20308"/>
                </a:lnTo>
                <a:lnTo>
                  <a:pt x="4950" y="20435"/>
                </a:lnTo>
                <a:lnTo>
                  <a:pt x="4950" y="20562"/>
                </a:lnTo>
                <a:lnTo>
                  <a:pt x="5077" y="20688"/>
                </a:lnTo>
                <a:lnTo>
                  <a:pt x="4950" y="20815"/>
                </a:lnTo>
                <a:lnTo>
                  <a:pt x="4950" y="20942"/>
                </a:lnTo>
                <a:lnTo>
                  <a:pt x="5077" y="20942"/>
                </a:lnTo>
                <a:lnTo>
                  <a:pt x="5077" y="21069"/>
                </a:lnTo>
                <a:lnTo>
                  <a:pt x="5331" y="21069"/>
                </a:lnTo>
                <a:lnTo>
                  <a:pt x="5204" y="21196"/>
                </a:lnTo>
                <a:lnTo>
                  <a:pt x="5331" y="21196"/>
                </a:lnTo>
                <a:lnTo>
                  <a:pt x="5458" y="21069"/>
                </a:lnTo>
                <a:lnTo>
                  <a:pt x="5458" y="21196"/>
                </a:lnTo>
                <a:lnTo>
                  <a:pt x="5458" y="21323"/>
                </a:lnTo>
                <a:lnTo>
                  <a:pt x="5458" y="21450"/>
                </a:lnTo>
                <a:lnTo>
                  <a:pt x="5585" y="21450"/>
                </a:lnTo>
                <a:lnTo>
                  <a:pt x="5585" y="21577"/>
                </a:lnTo>
                <a:lnTo>
                  <a:pt x="5712" y="21577"/>
                </a:lnTo>
                <a:lnTo>
                  <a:pt x="5712" y="21704"/>
                </a:lnTo>
                <a:lnTo>
                  <a:pt x="5839" y="21958"/>
                </a:lnTo>
                <a:lnTo>
                  <a:pt x="5966" y="22085"/>
                </a:lnTo>
                <a:lnTo>
                  <a:pt x="6346" y="21958"/>
                </a:lnTo>
                <a:lnTo>
                  <a:pt x="6981" y="21958"/>
                </a:lnTo>
                <a:lnTo>
                  <a:pt x="6981" y="22085"/>
                </a:lnTo>
                <a:lnTo>
                  <a:pt x="6854" y="22085"/>
                </a:lnTo>
                <a:lnTo>
                  <a:pt x="6727" y="22212"/>
                </a:lnTo>
                <a:lnTo>
                  <a:pt x="6600" y="22338"/>
                </a:lnTo>
                <a:lnTo>
                  <a:pt x="6473" y="22212"/>
                </a:lnTo>
                <a:lnTo>
                  <a:pt x="6219" y="22212"/>
                </a:lnTo>
                <a:lnTo>
                  <a:pt x="6219" y="22338"/>
                </a:lnTo>
                <a:lnTo>
                  <a:pt x="6093" y="22338"/>
                </a:lnTo>
                <a:lnTo>
                  <a:pt x="5839" y="22465"/>
                </a:lnTo>
                <a:lnTo>
                  <a:pt x="5458" y="22465"/>
                </a:lnTo>
                <a:lnTo>
                  <a:pt x="5331" y="22592"/>
                </a:lnTo>
                <a:lnTo>
                  <a:pt x="5204" y="22592"/>
                </a:lnTo>
                <a:lnTo>
                  <a:pt x="5204" y="22465"/>
                </a:lnTo>
                <a:lnTo>
                  <a:pt x="5077" y="22465"/>
                </a:lnTo>
                <a:lnTo>
                  <a:pt x="5077" y="22338"/>
                </a:lnTo>
                <a:lnTo>
                  <a:pt x="4950" y="22212"/>
                </a:lnTo>
                <a:lnTo>
                  <a:pt x="4823" y="22085"/>
                </a:lnTo>
                <a:lnTo>
                  <a:pt x="4823" y="22212"/>
                </a:lnTo>
                <a:lnTo>
                  <a:pt x="4696" y="22338"/>
                </a:lnTo>
                <a:lnTo>
                  <a:pt x="4696" y="22592"/>
                </a:lnTo>
                <a:lnTo>
                  <a:pt x="4823" y="22719"/>
                </a:lnTo>
                <a:lnTo>
                  <a:pt x="4823" y="22846"/>
                </a:lnTo>
                <a:lnTo>
                  <a:pt x="4696" y="22846"/>
                </a:lnTo>
                <a:lnTo>
                  <a:pt x="4569" y="22719"/>
                </a:lnTo>
                <a:lnTo>
                  <a:pt x="4569" y="22465"/>
                </a:lnTo>
                <a:lnTo>
                  <a:pt x="4443" y="22338"/>
                </a:lnTo>
                <a:lnTo>
                  <a:pt x="4443" y="22212"/>
                </a:lnTo>
                <a:lnTo>
                  <a:pt x="4316" y="22212"/>
                </a:lnTo>
                <a:lnTo>
                  <a:pt x="4316" y="22085"/>
                </a:lnTo>
                <a:lnTo>
                  <a:pt x="4443" y="22085"/>
                </a:lnTo>
                <a:lnTo>
                  <a:pt x="4443" y="21958"/>
                </a:lnTo>
                <a:lnTo>
                  <a:pt x="4569" y="21958"/>
                </a:lnTo>
                <a:lnTo>
                  <a:pt x="4569" y="21831"/>
                </a:lnTo>
                <a:lnTo>
                  <a:pt x="4569" y="21704"/>
                </a:lnTo>
                <a:lnTo>
                  <a:pt x="4443" y="21577"/>
                </a:lnTo>
                <a:lnTo>
                  <a:pt x="4316" y="21323"/>
                </a:lnTo>
                <a:lnTo>
                  <a:pt x="4189" y="21196"/>
                </a:lnTo>
                <a:lnTo>
                  <a:pt x="4189" y="21069"/>
                </a:lnTo>
                <a:lnTo>
                  <a:pt x="4062" y="20942"/>
                </a:lnTo>
                <a:lnTo>
                  <a:pt x="3935" y="20815"/>
                </a:lnTo>
                <a:lnTo>
                  <a:pt x="3808" y="20815"/>
                </a:lnTo>
                <a:lnTo>
                  <a:pt x="3681" y="20688"/>
                </a:lnTo>
                <a:lnTo>
                  <a:pt x="3300" y="20688"/>
                </a:lnTo>
                <a:lnTo>
                  <a:pt x="3300" y="20815"/>
                </a:lnTo>
                <a:lnTo>
                  <a:pt x="3173" y="20815"/>
                </a:lnTo>
                <a:lnTo>
                  <a:pt x="3173" y="20942"/>
                </a:lnTo>
                <a:lnTo>
                  <a:pt x="3173" y="21069"/>
                </a:lnTo>
                <a:lnTo>
                  <a:pt x="3300" y="21196"/>
                </a:lnTo>
                <a:lnTo>
                  <a:pt x="3300" y="21323"/>
                </a:lnTo>
                <a:lnTo>
                  <a:pt x="3300" y="21450"/>
                </a:lnTo>
                <a:lnTo>
                  <a:pt x="3300" y="21577"/>
                </a:lnTo>
                <a:lnTo>
                  <a:pt x="3427" y="21704"/>
                </a:lnTo>
                <a:lnTo>
                  <a:pt x="3427" y="21831"/>
                </a:lnTo>
                <a:lnTo>
                  <a:pt x="3427" y="21958"/>
                </a:lnTo>
                <a:lnTo>
                  <a:pt x="3554" y="21958"/>
                </a:lnTo>
                <a:lnTo>
                  <a:pt x="3554" y="21831"/>
                </a:lnTo>
                <a:lnTo>
                  <a:pt x="3681" y="21831"/>
                </a:lnTo>
                <a:lnTo>
                  <a:pt x="3681" y="21958"/>
                </a:lnTo>
                <a:lnTo>
                  <a:pt x="3808" y="21958"/>
                </a:lnTo>
                <a:lnTo>
                  <a:pt x="3935" y="22085"/>
                </a:lnTo>
                <a:lnTo>
                  <a:pt x="3935" y="22212"/>
                </a:lnTo>
                <a:lnTo>
                  <a:pt x="3808" y="22338"/>
                </a:lnTo>
                <a:lnTo>
                  <a:pt x="3808" y="22465"/>
                </a:lnTo>
                <a:lnTo>
                  <a:pt x="3681" y="22592"/>
                </a:lnTo>
                <a:lnTo>
                  <a:pt x="3554" y="22719"/>
                </a:lnTo>
                <a:lnTo>
                  <a:pt x="3427" y="22719"/>
                </a:lnTo>
                <a:lnTo>
                  <a:pt x="3427" y="22846"/>
                </a:lnTo>
                <a:lnTo>
                  <a:pt x="3300" y="22846"/>
                </a:lnTo>
                <a:lnTo>
                  <a:pt x="3173" y="22719"/>
                </a:lnTo>
                <a:lnTo>
                  <a:pt x="3046" y="22719"/>
                </a:lnTo>
                <a:lnTo>
                  <a:pt x="2919" y="22846"/>
                </a:lnTo>
                <a:lnTo>
                  <a:pt x="2793" y="22973"/>
                </a:lnTo>
                <a:lnTo>
                  <a:pt x="2666" y="22973"/>
                </a:lnTo>
                <a:lnTo>
                  <a:pt x="2666" y="23100"/>
                </a:lnTo>
                <a:lnTo>
                  <a:pt x="2919" y="23100"/>
                </a:lnTo>
                <a:lnTo>
                  <a:pt x="3173" y="23227"/>
                </a:lnTo>
                <a:lnTo>
                  <a:pt x="3173" y="23354"/>
                </a:lnTo>
                <a:lnTo>
                  <a:pt x="3300" y="23227"/>
                </a:lnTo>
                <a:lnTo>
                  <a:pt x="3300" y="23100"/>
                </a:lnTo>
                <a:lnTo>
                  <a:pt x="3427" y="23100"/>
                </a:lnTo>
                <a:lnTo>
                  <a:pt x="3427" y="23227"/>
                </a:lnTo>
                <a:lnTo>
                  <a:pt x="3427" y="23354"/>
                </a:lnTo>
                <a:lnTo>
                  <a:pt x="3554" y="23481"/>
                </a:lnTo>
                <a:lnTo>
                  <a:pt x="3554" y="23354"/>
                </a:lnTo>
                <a:lnTo>
                  <a:pt x="3681" y="23354"/>
                </a:lnTo>
                <a:lnTo>
                  <a:pt x="3808" y="23481"/>
                </a:lnTo>
                <a:lnTo>
                  <a:pt x="3808" y="23608"/>
                </a:lnTo>
                <a:lnTo>
                  <a:pt x="3935" y="23608"/>
                </a:lnTo>
                <a:lnTo>
                  <a:pt x="3935" y="23735"/>
                </a:lnTo>
                <a:lnTo>
                  <a:pt x="4062" y="23735"/>
                </a:lnTo>
                <a:lnTo>
                  <a:pt x="4062" y="23862"/>
                </a:lnTo>
                <a:lnTo>
                  <a:pt x="4189" y="23988"/>
                </a:lnTo>
                <a:lnTo>
                  <a:pt x="4189" y="23862"/>
                </a:lnTo>
                <a:lnTo>
                  <a:pt x="4316" y="23862"/>
                </a:lnTo>
                <a:lnTo>
                  <a:pt x="4316" y="23988"/>
                </a:lnTo>
                <a:lnTo>
                  <a:pt x="4443" y="23988"/>
                </a:lnTo>
                <a:lnTo>
                  <a:pt x="4443" y="23862"/>
                </a:lnTo>
                <a:lnTo>
                  <a:pt x="4569" y="23481"/>
                </a:lnTo>
                <a:lnTo>
                  <a:pt x="4950" y="23481"/>
                </a:lnTo>
                <a:lnTo>
                  <a:pt x="5077" y="23354"/>
                </a:lnTo>
                <a:lnTo>
                  <a:pt x="5204" y="23481"/>
                </a:lnTo>
                <a:lnTo>
                  <a:pt x="5204" y="23608"/>
                </a:lnTo>
                <a:lnTo>
                  <a:pt x="5331" y="23735"/>
                </a:lnTo>
                <a:lnTo>
                  <a:pt x="5458" y="23862"/>
                </a:lnTo>
                <a:lnTo>
                  <a:pt x="5458" y="23988"/>
                </a:lnTo>
                <a:lnTo>
                  <a:pt x="5458" y="24115"/>
                </a:lnTo>
                <a:lnTo>
                  <a:pt x="5458" y="24242"/>
                </a:lnTo>
                <a:lnTo>
                  <a:pt x="5585" y="24369"/>
                </a:lnTo>
                <a:lnTo>
                  <a:pt x="5585" y="24496"/>
                </a:lnTo>
                <a:lnTo>
                  <a:pt x="5712" y="24369"/>
                </a:lnTo>
                <a:lnTo>
                  <a:pt x="5839" y="24242"/>
                </a:lnTo>
                <a:lnTo>
                  <a:pt x="6093" y="24242"/>
                </a:lnTo>
                <a:lnTo>
                  <a:pt x="6346" y="24369"/>
                </a:lnTo>
                <a:lnTo>
                  <a:pt x="6473" y="24369"/>
                </a:lnTo>
                <a:lnTo>
                  <a:pt x="6473" y="24496"/>
                </a:lnTo>
                <a:lnTo>
                  <a:pt x="6600" y="24496"/>
                </a:lnTo>
                <a:lnTo>
                  <a:pt x="6600" y="24623"/>
                </a:lnTo>
                <a:lnTo>
                  <a:pt x="6727" y="24623"/>
                </a:lnTo>
                <a:lnTo>
                  <a:pt x="6727" y="24750"/>
                </a:lnTo>
                <a:lnTo>
                  <a:pt x="7362" y="24750"/>
                </a:lnTo>
                <a:lnTo>
                  <a:pt x="7489" y="24877"/>
                </a:lnTo>
                <a:lnTo>
                  <a:pt x="7489" y="25131"/>
                </a:lnTo>
                <a:lnTo>
                  <a:pt x="7489" y="25258"/>
                </a:lnTo>
                <a:lnTo>
                  <a:pt x="7362" y="25385"/>
                </a:lnTo>
                <a:lnTo>
                  <a:pt x="7362" y="25512"/>
                </a:lnTo>
                <a:lnTo>
                  <a:pt x="7362" y="25638"/>
                </a:lnTo>
                <a:lnTo>
                  <a:pt x="7362" y="25765"/>
                </a:lnTo>
                <a:lnTo>
                  <a:pt x="7362" y="25892"/>
                </a:lnTo>
                <a:lnTo>
                  <a:pt x="7362" y="26019"/>
                </a:lnTo>
                <a:lnTo>
                  <a:pt x="7362" y="26146"/>
                </a:lnTo>
                <a:lnTo>
                  <a:pt x="7235" y="26273"/>
                </a:lnTo>
                <a:lnTo>
                  <a:pt x="6854" y="26527"/>
                </a:lnTo>
                <a:lnTo>
                  <a:pt x="6727" y="26527"/>
                </a:lnTo>
                <a:lnTo>
                  <a:pt x="6346" y="26400"/>
                </a:lnTo>
                <a:lnTo>
                  <a:pt x="6346" y="26527"/>
                </a:lnTo>
                <a:lnTo>
                  <a:pt x="6219" y="26654"/>
                </a:lnTo>
                <a:lnTo>
                  <a:pt x="6473" y="26654"/>
                </a:lnTo>
                <a:lnTo>
                  <a:pt x="6854" y="26781"/>
                </a:lnTo>
                <a:lnTo>
                  <a:pt x="7108" y="27035"/>
                </a:lnTo>
                <a:lnTo>
                  <a:pt x="7235" y="27035"/>
                </a:lnTo>
                <a:lnTo>
                  <a:pt x="7235" y="27162"/>
                </a:lnTo>
                <a:lnTo>
                  <a:pt x="7108" y="27288"/>
                </a:lnTo>
                <a:lnTo>
                  <a:pt x="7108" y="27415"/>
                </a:lnTo>
                <a:lnTo>
                  <a:pt x="7108" y="27542"/>
                </a:lnTo>
                <a:lnTo>
                  <a:pt x="7108" y="27669"/>
                </a:lnTo>
                <a:lnTo>
                  <a:pt x="7235" y="27669"/>
                </a:lnTo>
                <a:lnTo>
                  <a:pt x="7235" y="27923"/>
                </a:lnTo>
                <a:lnTo>
                  <a:pt x="7235" y="28050"/>
                </a:lnTo>
                <a:lnTo>
                  <a:pt x="7235" y="28177"/>
                </a:lnTo>
                <a:lnTo>
                  <a:pt x="7108" y="28304"/>
                </a:lnTo>
                <a:lnTo>
                  <a:pt x="7108" y="28431"/>
                </a:lnTo>
                <a:lnTo>
                  <a:pt x="7743" y="28431"/>
                </a:lnTo>
                <a:lnTo>
                  <a:pt x="7743" y="28304"/>
                </a:lnTo>
                <a:lnTo>
                  <a:pt x="7869" y="28304"/>
                </a:lnTo>
                <a:lnTo>
                  <a:pt x="7869" y="28177"/>
                </a:lnTo>
                <a:lnTo>
                  <a:pt x="7869" y="28050"/>
                </a:lnTo>
                <a:lnTo>
                  <a:pt x="8123" y="28050"/>
                </a:lnTo>
                <a:lnTo>
                  <a:pt x="8250" y="28177"/>
                </a:lnTo>
                <a:lnTo>
                  <a:pt x="8123" y="28304"/>
                </a:lnTo>
                <a:lnTo>
                  <a:pt x="7996" y="28304"/>
                </a:lnTo>
                <a:lnTo>
                  <a:pt x="7996" y="28431"/>
                </a:lnTo>
                <a:lnTo>
                  <a:pt x="7996" y="28558"/>
                </a:lnTo>
                <a:lnTo>
                  <a:pt x="8123" y="28685"/>
                </a:lnTo>
                <a:lnTo>
                  <a:pt x="8377" y="28685"/>
                </a:lnTo>
                <a:lnTo>
                  <a:pt x="8377" y="28431"/>
                </a:lnTo>
                <a:lnTo>
                  <a:pt x="8504" y="28558"/>
                </a:lnTo>
                <a:lnTo>
                  <a:pt x="8504" y="28685"/>
                </a:lnTo>
                <a:lnTo>
                  <a:pt x="8377" y="28812"/>
                </a:lnTo>
                <a:lnTo>
                  <a:pt x="8377" y="28938"/>
                </a:lnTo>
                <a:lnTo>
                  <a:pt x="8631" y="28938"/>
                </a:lnTo>
                <a:lnTo>
                  <a:pt x="8631" y="29065"/>
                </a:lnTo>
                <a:lnTo>
                  <a:pt x="8758" y="29065"/>
                </a:lnTo>
                <a:lnTo>
                  <a:pt x="8758" y="28938"/>
                </a:lnTo>
                <a:lnTo>
                  <a:pt x="8758" y="28812"/>
                </a:lnTo>
                <a:lnTo>
                  <a:pt x="9012" y="28812"/>
                </a:lnTo>
                <a:lnTo>
                  <a:pt x="9012" y="28938"/>
                </a:lnTo>
                <a:lnTo>
                  <a:pt x="9012" y="29065"/>
                </a:lnTo>
                <a:lnTo>
                  <a:pt x="8885" y="29065"/>
                </a:lnTo>
                <a:lnTo>
                  <a:pt x="8885" y="29192"/>
                </a:lnTo>
                <a:lnTo>
                  <a:pt x="9012" y="29319"/>
                </a:lnTo>
                <a:lnTo>
                  <a:pt x="8885" y="29446"/>
                </a:lnTo>
                <a:lnTo>
                  <a:pt x="8885" y="29319"/>
                </a:lnTo>
                <a:lnTo>
                  <a:pt x="8631" y="29319"/>
                </a:lnTo>
                <a:lnTo>
                  <a:pt x="8758" y="29446"/>
                </a:lnTo>
                <a:lnTo>
                  <a:pt x="8758" y="29573"/>
                </a:lnTo>
                <a:lnTo>
                  <a:pt x="8758" y="29700"/>
                </a:lnTo>
                <a:lnTo>
                  <a:pt x="8631" y="29700"/>
                </a:lnTo>
                <a:lnTo>
                  <a:pt x="8631" y="29827"/>
                </a:lnTo>
                <a:lnTo>
                  <a:pt x="8504" y="29827"/>
                </a:lnTo>
                <a:lnTo>
                  <a:pt x="8377" y="29954"/>
                </a:lnTo>
                <a:lnTo>
                  <a:pt x="8250" y="29954"/>
                </a:lnTo>
                <a:lnTo>
                  <a:pt x="8250" y="29827"/>
                </a:lnTo>
                <a:lnTo>
                  <a:pt x="8250" y="29700"/>
                </a:lnTo>
                <a:lnTo>
                  <a:pt x="7996" y="29700"/>
                </a:lnTo>
                <a:lnTo>
                  <a:pt x="7996" y="29573"/>
                </a:lnTo>
                <a:lnTo>
                  <a:pt x="7869" y="29573"/>
                </a:lnTo>
                <a:lnTo>
                  <a:pt x="7869" y="29700"/>
                </a:lnTo>
                <a:lnTo>
                  <a:pt x="7489" y="29700"/>
                </a:lnTo>
                <a:lnTo>
                  <a:pt x="7362" y="29827"/>
                </a:lnTo>
                <a:lnTo>
                  <a:pt x="7489" y="29827"/>
                </a:lnTo>
                <a:lnTo>
                  <a:pt x="7489" y="29954"/>
                </a:lnTo>
                <a:lnTo>
                  <a:pt x="7362" y="29954"/>
                </a:lnTo>
                <a:lnTo>
                  <a:pt x="7235" y="30081"/>
                </a:lnTo>
                <a:lnTo>
                  <a:pt x="7235" y="30208"/>
                </a:lnTo>
                <a:lnTo>
                  <a:pt x="7362" y="30208"/>
                </a:lnTo>
                <a:lnTo>
                  <a:pt x="7362" y="30335"/>
                </a:lnTo>
                <a:lnTo>
                  <a:pt x="7362" y="30462"/>
                </a:lnTo>
                <a:lnTo>
                  <a:pt x="7362" y="30588"/>
                </a:lnTo>
                <a:lnTo>
                  <a:pt x="7489" y="30715"/>
                </a:lnTo>
                <a:lnTo>
                  <a:pt x="7616" y="30715"/>
                </a:lnTo>
                <a:lnTo>
                  <a:pt x="7616" y="30588"/>
                </a:lnTo>
                <a:lnTo>
                  <a:pt x="7743" y="30588"/>
                </a:lnTo>
                <a:lnTo>
                  <a:pt x="7743" y="30462"/>
                </a:lnTo>
                <a:lnTo>
                  <a:pt x="7743" y="30335"/>
                </a:lnTo>
                <a:lnTo>
                  <a:pt x="8250" y="30335"/>
                </a:lnTo>
                <a:lnTo>
                  <a:pt x="8377" y="30462"/>
                </a:lnTo>
                <a:lnTo>
                  <a:pt x="8631" y="30462"/>
                </a:lnTo>
                <a:lnTo>
                  <a:pt x="8758" y="30588"/>
                </a:lnTo>
                <a:lnTo>
                  <a:pt x="8885" y="30462"/>
                </a:lnTo>
                <a:lnTo>
                  <a:pt x="9012" y="30462"/>
                </a:lnTo>
                <a:lnTo>
                  <a:pt x="9139" y="30588"/>
                </a:lnTo>
                <a:lnTo>
                  <a:pt x="9266" y="30462"/>
                </a:lnTo>
                <a:lnTo>
                  <a:pt x="9900" y="30462"/>
                </a:lnTo>
                <a:lnTo>
                  <a:pt x="10281" y="30335"/>
                </a:lnTo>
                <a:lnTo>
                  <a:pt x="10662" y="30335"/>
                </a:lnTo>
                <a:lnTo>
                  <a:pt x="10662" y="30208"/>
                </a:lnTo>
                <a:lnTo>
                  <a:pt x="10789" y="30208"/>
                </a:lnTo>
                <a:lnTo>
                  <a:pt x="11296" y="30335"/>
                </a:lnTo>
                <a:lnTo>
                  <a:pt x="11296" y="30208"/>
                </a:lnTo>
                <a:lnTo>
                  <a:pt x="12312" y="30208"/>
                </a:lnTo>
                <a:lnTo>
                  <a:pt x="12312" y="30335"/>
                </a:lnTo>
                <a:lnTo>
                  <a:pt x="12185" y="30335"/>
                </a:lnTo>
                <a:lnTo>
                  <a:pt x="11931" y="30462"/>
                </a:lnTo>
                <a:lnTo>
                  <a:pt x="11804" y="30462"/>
                </a:lnTo>
                <a:lnTo>
                  <a:pt x="11804" y="30588"/>
                </a:lnTo>
                <a:lnTo>
                  <a:pt x="11677" y="30842"/>
                </a:lnTo>
                <a:lnTo>
                  <a:pt x="11677" y="30715"/>
                </a:lnTo>
                <a:lnTo>
                  <a:pt x="11550" y="30715"/>
                </a:lnTo>
                <a:lnTo>
                  <a:pt x="11550" y="30842"/>
                </a:lnTo>
                <a:lnTo>
                  <a:pt x="10916" y="30842"/>
                </a:lnTo>
                <a:lnTo>
                  <a:pt x="11043" y="30969"/>
                </a:lnTo>
                <a:lnTo>
                  <a:pt x="10916" y="30969"/>
                </a:lnTo>
                <a:lnTo>
                  <a:pt x="11043" y="31096"/>
                </a:lnTo>
                <a:lnTo>
                  <a:pt x="11043" y="31223"/>
                </a:lnTo>
                <a:lnTo>
                  <a:pt x="10916" y="31223"/>
                </a:lnTo>
                <a:lnTo>
                  <a:pt x="10916" y="31350"/>
                </a:lnTo>
                <a:lnTo>
                  <a:pt x="10916" y="31477"/>
                </a:lnTo>
                <a:lnTo>
                  <a:pt x="11043" y="31477"/>
                </a:lnTo>
                <a:lnTo>
                  <a:pt x="11043" y="31604"/>
                </a:lnTo>
                <a:lnTo>
                  <a:pt x="10408" y="31604"/>
                </a:lnTo>
                <a:lnTo>
                  <a:pt x="10408" y="31477"/>
                </a:lnTo>
                <a:lnTo>
                  <a:pt x="10281" y="31604"/>
                </a:lnTo>
                <a:lnTo>
                  <a:pt x="9900" y="31604"/>
                </a:lnTo>
                <a:lnTo>
                  <a:pt x="9773" y="31731"/>
                </a:lnTo>
                <a:lnTo>
                  <a:pt x="9519" y="31731"/>
                </a:lnTo>
                <a:lnTo>
                  <a:pt x="9519" y="31604"/>
                </a:lnTo>
                <a:lnTo>
                  <a:pt x="9393" y="31731"/>
                </a:lnTo>
                <a:lnTo>
                  <a:pt x="9139" y="31604"/>
                </a:lnTo>
                <a:lnTo>
                  <a:pt x="9012" y="31604"/>
                </a:lnTo>
                <a:lnTo>
                  <a:pt x="9012" y="31731"/>
                </a:lnTo>
                <a:lnTo>
                  <a:pt x="9012" y="31858"/>
                </a:lnTo>
                <a:lnTo>
                  <a:pt x="8250" y="31858"/>
                </a:lnTo>
                <a:lnTo>
                  <a:pt x="8123" y="31985"/>
                </a:lnTo>
                <a:lnTo>
                  <a:pt x="8123" y="32112"/>
                </a:lnTo>
                <a:lnTo>
                  <a:pt x="7869" y="32112"/>
                </a:lnTo>
                <a:lnTo>
                  <a:pt x="7869" y="32238"/>
                </a:lnTo>
                <a:lnTo>
                  <a:pt x="7996" y="32238"/>
                </a:lnTo>
                <a:lnTo>
                  <a:pt x="8123" y="32365"/>
                </a:lnTo>
                <a:lnTo>
                  <a:pt x="8504" y="32365"/>
                </a:lnTo>
                <a:lnTo>
                  <a:pt x="8758" y="32238"/>
                </a:lnTo>
                <a:lnTo>
                  <a:pt x="8758" y="32365"/>
                </a:lnTo>
                <a:lnTo>
                  <a:pt x="8885" y="32365"/>
                </a:lnTo>
                <a:lnTo>
                  <a:pt x="9012" y="32238"/>
                </a:lnTo>
                <a:lnTo>
                  <a:pt x="9012" y="32365"/>
                </a:lnTo>
                <a:lnTo>
                  <a:pt x="9266" y="32365"/>
                </a:lnTo>
                <a:lnTo>
                  <a:pt x="9266" y="32238"/>
                </a:lnTo>
                <a:lnTo>
                  <a:pt x="9393" y="32112"/>
                </a:lnTo>
                <a:lnTo>
                  <a:pt x="9393" y="31985"/>
                </a:lnTo>
                <a:lnTo>
                  <a:pt x="9519" y="31858"/>
                </a:lnTo>
                <a:lnTo>
                  <a:pt x="10154" y="31858"/>
                </a:lnTo>
                <a:lnTo>
                  <a:pt x="10154" y="31985"/>
                </a:lnTo>
                <a:lnTo>
                  <a:pt x="10281" y="31858"/>
                </a:lnTo>
                <a:lnTo>
                  <a:pt x="10281" y="31985"/>
                </a:lnTo>
                <a:lnTo>
                  <a:pt x="10408" y="31858"/>
                </a:lnTo>
                <a:lnTo>
                  <a:pt x="10408" y="31985"/>
                </a:lnTo>
                <a:lnTo>
                  <a:pt x="10535" y="31858"/>
                </a:lnTo>
                <a:lnTo>
                  <a:pt x="10916" y="31858"/>
                </a:lnTo>
                <a:lnTo>
                  <a:pt x="11043" y="31731"/>
                </a:lnTo>
                <a:lnTo>
                  <a:pt x="11043" y="31858"/>
                </a:lnTo>
                <a:lnTo>
                  <a:pt x="11169" y="31731"/>
                </a:lnTo>
                <a:lnTo>
                  <a:pt x="11169" y="31604"/>
                </a:lnTo>
                <a:lnTo>
                  <a:pt x="11423" y="31604"/>
                </a:lnTo>
                <a:lnTo>
                  <a:pt x="11423" y="31731"/>
                </a:lnTo>
                <a:lnTo>
                  <a:pt x="11423" y="31858"/>
                </a:lnTo>
                <a:lnTo>
                  <a:pt x="11296" y="31731"/>
                </a:lnTo>
                <a:lnTo>
                  <a:pt x="11296" y="31858"/>
                </a:lnTo>
                <a:lnTo>
                  <a:pt x="11169" y="31858"/>
                </a:lnTo>
                <a:lnTo>
                  <a:pt x="11169" y="31985"/>
                </a:lnTo>
                <a:lnTo>
                  <a:pt x="11043" y="32112"/>
                </a:lnTo>
                <a:lnTo>
                  <a:pt x="10789" y="32112"/>
                </a:lnTo>
                <a:lnTo>
                  <a:pt x="10916" y="32238"/>
                </a:lnTo>
                <a:lnTo>
                  <a:pt x="10789" y="32238"/>
                </a:lnTo>
                <a:lnTo>
                  <a:pt x="10916" y="32365"/>
                </a:lnTo>
                <a:lnTo>
                  <a:pt x="11169" y="32365"/>
                </a:lnTo>
                <a:lnTo>
                  <a:pt x="11296" y="32492"/>
                </a:lnTo>
                <a:lnTo>
                  <a:pt x="11169" y="32619"/>
                </a:lnTo>
                <a:lnTo>
                  <a:pt x="11043" y="32746"/>
                </a:lnTo>
                <a:lnTo>
                  <a:pt x="11296" y="32746"/>
                </a:lnTo>
                <a:lnTo>
                  <a:pt x="11423" y="32619"/>
                </a:lnTo>
                <a:lnTo>
                  <a:pt x="11550" y="32492"/>
                </a:lnTo>
                <a:lnTo>
                  <a:pt x="11550" y="32365"/>
                </a:lnTo>
                <a:lnTo>
                  <a:pt x="11677" y="32238"/>
                </a:lnTo>
                <a:lnTo>
                  <a:pt x="11931" y="32238"/>
                </a:lnTo>
                <a:lnTo>
                  <a:pt x="11931" y="32112"/>
                </a:lnTo>
                <a:lnTo>
                  <a:pt x="12058" y="31985"/>
                </a:lnTo>
                <a:lnTo>
                  <a:pt x="12185" y="31985"/>
                </a:lnTo>
                <a:lnTo>
                  <a:pt x="11931" y="31731"/>
                </a:lnTo>
                <a:lnTo>
                  <a:pt x="12058" y="31604"/>
                </a:lnTo>
                <a:lnTo>
                  <a:pt x="11931" y="31604"/>
                </a:lnTo>
                <a:lnTo>
                  <a:pt x="11931" y="31477"/>
                </a:lnTo>
                <a:lnTo>
                  <a:pt x="12058" y="31350"/>
                </a:lnTo>
                <a:lnTo>
                  <a:pt x="12185" y="31350"/>
                </a:lnTo>
                <a:lnTo>
                  <a:pt x="12312" y="31477"/>
                </a:lnTo>
                <a:lnTo>
                  <a:pt x="12058" y="31477"/>
                </a:lnTo>
                <a:lnTo>
                  <a:pt x="12058" y="31604"/>
                </a:lnTo>
                <a:lnTo>
                  <a:pt x="12693" y="31604"/>
                </a:lnTo>
                <a:lnTo>
                  <a:pt x="12693" y="31477"/>
                </a:lnTo>
                <a:lnTo>
                  <a:pt x="12819" y="31477"/>
                </a:lnTo>
                <a:lnTo>
                  <a:pt x="12693" y="31350"/>
                </a:lnTo>
                <a:lnTo>
                  <a:pt x="12566" y="31350"/>
                </a:lnTo>
                <a:lnTo>
                  <a:pt x="12566" y="31223"/>
                </a:lnTo>
                <a:lnTo>
                  <a:pt x="12946" y="31223"/>
                </a:lnTo>
                <a:lnTo>
                  <a:pt x="12946" y="31350"/>
                </a:lnTo>
                <a:lnTo>
                  <a:pt x="12946" y="31477"/>
                </a:lnTo>
                <a:lnTo>
                  <a:pt x="13454" y="31477"/>
                </a:lnTo>
                <a:lnTo>
                  <a:pt x="13581" y="31604"/>
                </a:lnTo>
                <a:lnTo>
                  <a:pt x="13581" y="31477"/>
                </a:lnTo>
                <a:lnTo>
                  <a:pt x="13708" y="31477"/>
                </a:lnTo>
                <a:lnTo>
                  <a:pt x="13581" y="31604"/>
                </a:lnTo>
                <a:lnTo>
                  <a:pt x="13708" y="31731"/>
                </a:lnTo>
                <a:lnTo>
                  <a:pt x="13708" y="31858"/>
                </a:lnTo>
                <a:lnTo>
                  <a:pt x="13581" y="31985"/>
                </a:lnTo>
                <a:lnTo>
                  <a:pt x="13708" y="32112"/>
                </a:lnTo>
                <a:lnTo>
                  <a:pt x="13835" y="32112"/>
                </a:lnTo>
                <a:lnTo>
                  <a:pt x="13962" y="32238"/>
                </a:lnTo>
                <a:lnTo>
                  <a:pt x="14089" y="32112"/>
                </a:lnTo>
                <a:lnTo>
                  <a:pt x="14216" y="32238"/>
                </a:lnTo>
                <a:lnTo>
                  <a:pt x="14469" y="32365"/>
                </a:lnTo>
                <a:lnTo>
                  <a:pt x="14469" y="32492"/>
                </a:lnTo>
                <a:lnTo>
                  <a:pt x="14723" y="32492"/>
                </a:lnTo>
                <a:lnTo>
                  <a:pt x="14723" y="32619"/>
                </a:lnTo>
                <a:lnTo>
                  <a:pt x="14596" y="32619"/>
                </a:lnTo>
                <a:lnTo>
                  <a:pt x="14596" y="32746"/>
                </a:lnTo>
                <a:lnTo>
                  <a:pt x="14850" y="32746"/>
                </a:lnTo>
                <a:lnTo>
                  <a:pt x="14850" y="32619"/>
                </a:lnTo>
                <a:lnTo>
                  <a:pt x="14977" y="32492"/>
                </a:lnTo>
                <a:lnTo>
                  <a:pt x="14850" y="32492"/>
                </a:lnTo>
                <a:lnTo>
                  <a:pt x="14723" y="32365"/>
                </a:lnTo>
                <a:lnTo>
                  <a:pt x="14850" y="32365"/>
                </a:lnTo>
                <a:lnTo>
                  <a:pt x="14850" y="32238"/>
                </a:lnTo>
                <a:lnTo>
                  <a:pt x="14977" y="32238"/>
                </a:lnTo>
                <a:lnTo>
                  <a:pt x="14977" y="32112"/>
                </a:lnTo>
                <a:lnTo>
                  <a:pt x="14977" y="31985"/>
                </a:lnTo>
                <a:lnTo>
                  <a:pt x="15104" y="31985"/>
                </a:lnTo>
                <a:lnTo>
                  <a:pt x="15104" y="31858"/>
                </a:lnTo>
                <a:lnTo>
                  <a:pt x="15231" y="31985"/>
                </a:lnTo>
                <a:lnTo>
                  <a:pt x="15612" y="32112"/>
                </a:lnTo>
                <a:lnTo>
                  <a:pt x="15866" y="32365"/>
                </a:lnTo>
                <a:lnTo>
                  <a:pt x="15993" y="32492"/>
                </a:lnTo>
                <a:lnTo>
                  <a:pt x="15993" y="32619"/>
                </a:lnTo>
                <a:lnTo>
                  <a:pt x="15866" y="32619"/>
                </a:lnTo>
                <a:lnTo>
                  <a:pt x="15866" y="32492"/>
                </a:lnTo>
                <a:lnTo>
                  <a:pt x="15739" y="32619"/>
                </a:lnTo>
                <a:lnTo>
                  <a:pt x="15612" y="32619"/>
                </a:lnTo>
                <a:lnTo>
                  <a:pt x="15612" y="32746"/>
                </a:lnTo>
                <a:lnTo>
                  <a:pt x="15485" y="32746"/>
                </a:lnTo>
                <a:lnTo>
                  <a:pt x="15612" y="32873"/>
                </a:lnTo>
                <a:lnTo>
                  <a:pt x="15612" y="33000"/>
                </a:lnTo>
                <a:lnTo>
                  <a:pt x="15993" y="33000"/>
                </a:lnTo>
                <a:lnTo>
                  <a:pt x="15993" y="33127"/>
                </a:lnTo>
                <a:lnTo>
                  <a:pt x="15993" y="33254"/>
                </a:lnTo>
                <a:lnTo>
                  <a:pt x="15993" y="33381"/>
                </a:lnTo>
                <a:lnTo>
                  <a:pt x="15866" y="33381"/>
                </a:lnTo>
                <a:lnTo>
                  <a:pt x="15866" y="33508"/>
                </a:lnTo>
                <a:lnTo>
                  <a:pt x="15993" y="33508"/>
                </a:lnTo>
                <a:lnTo>
                  <a:pt x="15993" y="33635"/>
                </a:lnTo>
                <a:lnTo>
                  <a:pt x="15993" y="33762"/>
                </a:lnTo>
                <a:lnTo>
                  <a:pt x="15993" y="33888"/>
                </a:lnTo>
                <a:lnTo>
                  <a:pt x="15993" y="34015"/>
                </a:lnTo>
                <a:lnTo>
                  <a:pt x="16119" y="34015"/>
                </a:lnTo>
                <a:lnTo>
                  <a:pt x="16119" y="34142"/>
                </a:lnTo>
                <a:lnTo>
                  <a:pt x="16246" y="34269"/>
                </a:lnTo>
                <a:lnTo>
                  <a:pt x="16500" y="34269"/>
                </a:lnTo>
                <a:lnTo>
                  <a:pt x="16627" y="34396"/>
                </a:lnTo>
                <a:lnTo>
                  <a:pt x="16627" y="34523"/>
                </a:lnTo>
                <a:lnTo>
                  <a:pt x="16881" y="34777"/>
                </a:lnTo>
                <a:lnTo>
                  <a:pt x="17008" y="34777"/>
                </a:lnTo>
                <a:lnTo>
                  <a:pt x="17008" y="34904"/>
                </a:lnTo>
                <a:lnTo>
                  <a:pt x="17135" y="34777"/>
                </a:lnTo>
                <a:lnTo>
                  <a:pt x="17135" y="34650"/>
                </a:lnTo>
                <a:lnTo>
                  <a:pt x="17389" y="34650"/>
                </a:lnTo>
                <a:lnTo>
                  <a:pt x="17389" y="34777"/>
                </a:lnTo>
                <a:lnTo>
                  <a:pt x="17769" y="35031"/>
                </a:lnTo>
                <a:lnTo>
                  <a:pt x="18150" y="35031"/>
                </a:lnTo>
                <a:lnTo>
                  <a:pt x="18150" y="35158"/>
                </a:lnTo>
                <a:lnTo>
                  <a:pt x="18404" y="35031"/>
                </a:lnTo>
                <a:lnTo>
                  <a:pt x="18404" y="35158"/>
                </a:lnTo>
                <a:lnTo>
                  <a:pt x="18277" y="35158"/>
                </a:lnTo>
                <a:lnTo>
                  <a:pt x="18404" y="35285"/>
                </a:lnTo>
                <a:lnTo>
                  <a:pt x="18531" y="35412"/>
                </a:lnTo>
                <a:lnTo>
                  <a:pt x="18658" y="35412"/>
                </a:lnTo>
                <a:lnTo>
                  <a:pt x="18658" y="35285"/>
                </a:lnTo>
                <a:lnTo>
                  <a:pt x="18912" y="35285"/>
                </a:lnTo>
                <a:lnTo>
                  <a:pt x="18912" y="35412"/>
                </a:lnTo>
                <a:lnTo>
                  <a:pt x="19039" y="35412"/>
                </a:lnTo>
                <a:lnTo>
                  <a:pt x="19166" y="35285"/>
                </a:lnTo>
                <a:lnTo>
                  <a:pt x="19166" y="35158"/>
                </a:lnTo>
                <a:lnTo>
                  <a:pt x="19293" y="35158"/>
                </a:lnTo>
                <a:lnTo>
                  <a:pt x="19293" y="35031"/>
                </a:lnTo>
                <a:lnTo>
                  <a:pt x="19546" y="35031"/>
                </a:lnTo>
                <a:lnTo>
                  <a:pt x="19673" y="34904"/>
                </a:lnTo>
                <a:lnTo>
                  <a:pt x="20054" y="34904"/>
                </a:lnTo>
                <a:lnTo>
                  <a:pt x="20308" y="34777"/>
                </a:lnTo>
                <a:lnTo>
                  <a:pt x="20181" y="34777"/>
                </a:lnTo>
                <a:lnTo>
                  <a:pt x="20308" y="34650"/>
                </a:lnTo>
                <a:lnTo>
                  <a:pt x="20308" y="34777"/>
                </a:lnTo>
                <a:lnTo>
                  <a:pt x="20689" y="34777"/>
                </a:lnTo>
                <a:lnTo>
                  <a:pt x="20689" y="34650"/>
                </a:lnTo>
                <a:lnTo>
                  <a:pt x="20816" y="34523"/>
                </a:lnTo>
                <a:lnTo>
                  <a:pt x="21196" y="34396"/>
                </a:lnTo>
                <a:lnTo>
                  <a:pt x="21704" y="34650"/>
                </a:lnTo>
                <a:lnTo>
                  <a:pt x="21831" y="34650"/>
                </a:lnTo>
                <a:lnTo>
                  <a:pt x="21958" y="34777"/>
                </a:lnTo>
                <a:lnTo>
                  <a:pt x="21958" y="35031"/>
                </a:lnTo>
                <a:lnTo>
                  <a:pt x="22085" y="34904"/>
                </a:lnTo>
                <a:lnTo>
                  <a:pt x="22085" y="34777"/>
                </a:lnTo>
                <a:lnTo>
                  <a:pt x="22212" y="34650"/>
                </a:lnTo>
                <a:lnTo>
                  <a:pt x="22212" y="34523"/>
                </a:lnTo>
                <a:lnTo>
                  <a:pt x="22212" y="34396"/>
                </a:lnTo>
                <a:lnTo>
                  <a:pt x="22339" y="34269"/>
                </a:lnTo>
                <a:lnTo>
                  <a:pt x="22466" y="34269"/>
                </a:lnTo>
                <a:lnTo>
                  <a:pt x="22339" y="34142"/>
                </a:lnTo>
                <a:lnTo>
                  <a:pt x="22339" y="34015"/>
                </a:lnTo>
                <a:lnTo>
                  <a:pt x="22212" y="34015"/>
                </a:lnTo>
                <a:lnTo>
                  <a:pt x="22212" y="33888"/>
                </a:lnTo>
                <a:lnTo>
                  <a:pt x="22339" y="33762"/>
                </a:lnTo>
                <a:lnTo>
                  <a:pt x="22466" y="33635"/>
                </a:lnTo>
                <a:lnTo>
                  <a:pt x="22466" y="33381"/>
                </a:lnTo>
                <a:lnTo>
                  <a:pt x="22593" y="33254"/>
                </a:lnTo>
                <a:lnTo>
                  <a:pt x="22719" y="33127"/>
                </a:lnTo>
                <a:lnTo>
                  <a:pt x="22719" y="32873"/>
                </a:lnTo>
                <a:lnTo>
                  <a:pt x="22719" y="32746"/>
                </a:lnTo>
                <a:lnTo>
                  <a:pt x="22593" y="32619"/>
                </a:lnTo>
                <a:lnTo>
                  <a:pt x="22593" y="32492"/>
                </a:lnTo>
                <a:lnTo>
                  <a:pt x="22719" y="32365"/>
                </a:lnTo>
                <a:lnTo>
                  <a:pt x="22719" y="32238"/>
                </a:lnTo>
                <a:lnTo>
                  <a:pt x="22719" y="32112"/>
                </a:lnTo>
                <a:lnTo>
                  <a:pt x="22719" y="31858"/>
                </a:lnTo>
                <a:lnTo>
                  <a:pt x="22719" y="31731"/>
                </a:lnTo>
                <a:lnTo>
                  <a:pt x="22719" y="31604"/>
                </a:lnTo>
                <a:lnTo>
                  <a:pt x="22846" y="31350"/>
                </a:lnTo>
                <a:lnTo>
                  <a:pt x="22973" y="31223"/>
                </a:lnTo>
                <a:lnTo>
                  <a:pt x="23227" y="31096"/>
                </a:lnTo>
                <a:lnTo>
                  <a:pt x="23481" y="31223"/>
                </a:lnTo>
                <a:lnTo>
                  <a:pt x="23608" y="31350"/>
                </a:lnTo>
                <a:lnTo>
                  <a:pt x="24369" y="31223"/>
                </a:lnTo>
                <a:lnTo>
                  <a:pt x="26273" y="31604"/>
                </a:lnTo>
                <a:lnTo>
                  <a:pt x="26400" y="31604"/>
                </a:lnTo>
                <a:lnTo>
                  <a:pt x="26400" y="31731"/>
                </a:lnTo>
                <a:lnTo>
                  <a:pt x="26527" y="31858"/>
                </a:lnTo>
                <a:lnTo>
                  <a:pt x="27416" y="32238"/>
                </a:lnTo>
                <a:lnTo>
                  <a:pt x="27543" y="32238"/>
                </a:lnTo>
                <a:lnTo>
                  <a:pt x="27543" y="32365"/>
                </a:lnTo>
                <a:lnTo>
                  <a:pt x="27923" y="32492"/>
                </a:lnTo>
                <a:lnTo>
                  <a:pt x="28050" y="32492"/>
                </a:lnTo>
                <a:lnTo>
                  <a:pt x="28177" y="32619"/>
                </a:lnTo>
                <a:lnTo>
                  <a:pt x="28177" y="32746"/>
                </a:lnTo>
                <a:lnTo>
                  <a:pt x="28558" y="32746"/>
                </a:lnTo>
                <a:lnTo>
                  <a:pt x="28685" y="32873"/>
                </a:lnTo>
                <a:lnTo>
                  <a:pt x="28812" y="32873"/>
                </a:lnTo>
                <a:lnTo>
                  <a:pt x="28812" y="33000"/>
                </a:lnTo>
                <a:lnTo>
                  <a:pt x="29446" y="33000"/>
                </a:lnTo>
                <a:lnTo>
                  <a:pt x="29446" y="33127"/>
                </a:lnTo>
                <a:lnTo>
                  <a:pt x="29700" y="33381"/>
                </a:lnTo>
                <a:lnTo>
                  <a:pt x="29827" y="33381"/>
                </a:lnTo>
                <a:lnTo>
                  <a:pt x="29827" y="33508"/>
                </a:lnTo>
                <a:lnTo>
                  <a:pt x="29954" y="33635"/>
                </a:lnTo>
                <a:lnTo>
                  <a:pt x="29954" y="33762"/>
                </a:lnTo>
                <a:lnTo>
                  <a:pt x="30081" y="33762"/>
                </a:lnTo>
                <a:lnTo>
                  <a:pt x="30081" y="33888"/>
                </a:lnTo>
                <a:lnTo>
                  <a:pt x="30081" y="34015"/>
                </a:lnTo>
                <a:lnTo>
                  <a:pt x="30208" y="34142"/>
                </a:lnTo>
                <a:lnTo>
                  <a:pt x="30462" y="34396"/>
                </a:lnTo>
                <a:lnTo>
                  <a:pt x="30589" y="34523"/>
                </a:lnTo>
                <a:lnTo>
                  <a:pt x="30589" y="34777"/>
                </a:lnTo>
                <a:lnTo>
                  <a:pt x="30716" y="34777"/>
                </a:lnTo>
                <a:lnTo>
                  <a:pt x="30716" y="34904"/>
                </a:lnTo>
                <a:lnTo>
                  <a:pt x="30969" y="35158"/>
                </a:lnTo>
                <a:lnTo>
                  <a:pt x="31096" y="35158"/>
                </a:lnTo>
                <a:lnTo>
                  <a:pt x="31096" y="35285"/>
                </a:lnTo>
                <a:lnTo>
                  <a:pt x="31223" y="35285"/>
                </a:lnTo>
                <a:lnTo>
                  <a:pt x="31350" y="35412"/>
                </a:lnTo>
                <a:lnTo>
                  <a:pt x="31731" y="35538"/>
                </a:lnTo>
                <a:lnTo>
                  <a:pt x="31731" y="35665"/>
                </a:lnTo>
                <a:lnTo>
                  <a:pt x="31858" y="35665"/>
                </a:lnTo>
                <a:lnTo>
                  <a:pt x="32239" y="35792"/>
                </a:lnTo>
                <a:lnTo>
                  <a:pt x="32366" y="35919"/>
                </a:lnTo>
                <a:lnTo>
                  <a:pt x="32873" y="36046"/>
                </a:lnTo>
                <a:lnTo>
                  <a:pt x="33000" y="36046"/>
                </a:lnTo>
                <a:lnTo>
                  <a:pt x="33254" y="35792"/>
                </a:lnTo>
                <a:lnTo>
                  <a:pt x="33381" y="35792"/>
                </a:lnTo>
                <a:lnTo>
                  <a:pt x="33635" y="35538"/>
                </a:lnTo>
                <a:lnTo>
                  <a:pt x="33762" y="35538"/>
                </a:lnTo>
                <a:lnTo>
                  <a:pt x="34016" y="35665"/>
                </a:lnTo>
                <a:lnTo>
                  <a:pt x="34396" y="35665"/>
                </a:lnTo>
                <a:lnTo>
                  <a:pt x="34396" y="35538"/>
                </a:lnTo>
                <a:lnTo>
                  <a:pt x="34523" y="35538"/>
                </a:lnTo>
                <a:lnTo>
                  <a:pt x="34523" y="35412"/>
                </a:lnTo>
                <a:lnTo>
                  <a:pt x="35285" y="35412"/>
                </a:lnTo>
                <a:lnTo>
                  <a:pt x="35412" y="35285"/>
                </a:lnTo>
                <a:lnTo>
                  <a:pt x="35539" y="35285"/>
                </a:lnTo>
                <a:lnTo>
                  <a:pt x="35666" y="35412"/>
                </a:lnTo>
                <a:lnTo>
                  <a:pt x="35793" y="35412"/>
                </a:lnTo>
                <a:lnTo>
                  <a:pt x="35919" y="35285"/>
                </a:lnTo>
                <a:lnTo>
                  <a:pt x="36427" y="35285"/>
                </a:lnTo>
                <a:lnTo>
                  <a:pt x="36427" y="35412"/>
                </a:lnTo>
                <a:lnTo>
                  <a:pt x="36554" y="35285"/>
                </a:lnTo>
                <a:lnTo>
                  <a:pt x="36681" y="35158"/>
                </a:lnTo>
                <a:lnTo>
                  <a:pt x="36808" y="35158"/>
                </a:lnTo>
                <a:lnTo>
                  <a:pt x="36808" y="35031"/>
                </a:lnTo>
                <a:lnTo>
                  <a:pt x="36935" y="35031"/>
                </a:lnTo>
                <a:lnTo>
                  <a:pt x="36935" y="35158"/>
                </a:lnTo>
                <a:lnTo>
                  <a:pt x="37062" y="35412"/>
                </a:lnTo>
                <a:lnTo>
                  <a:pt x="37189" y="35158"/>
                </a:lnTo>
                <a:lnTo>
                  <a:pt x="37316" y="35031"/>
                </a:lnTo>
                <a:lnTo>
                  <a:pt x="37316" y="34904"/>
                </a:lnTo>
                <a:lnTo>
                  <a:pt x="37569" y="34904"/>
                </a:lnTo>
                <a:lnTo>
                  <a:pt x="37696" y="34777"/>
                </a:lnTo>
                <a:lnTo>
                  <a:pt x="37696" y="34650"/>
                </a:lnTo>
                <a:lnTo>
                  <a:pt x="37823" y="34523"/>
                </a:lnTo>
                <a:lnTo>
                  <a:pt x="37823" y="34396"/>
                </a:lnTo>
                <a:lnTo>
                  <a:pt x="38077" y="34396"/>
                </a:lnTo>
                <a:lnTo>
                  <a:pt x="38204" y="34523"/>
                </a:lnTo>
                <a:lnTo>
                  <a:pt x="38331" y="34650"/>
                </a:lnTo>
                <a:lnTo>
                  <a:pt x="38331" y="34777"/>
                </a:lnTo>
                <a:lnTo>
                  <a:pt x="38458" y="34650"/>
                </a:lnTo>
                <a:lnTo>
                  <a:pt x="38458" y="34523"/>
                </a:lnTo>
                <a:lnTo>
                  <a:pt x="38585" y="34396"/>
                </a:lnTo>
                <a:lnTo>
                  <a:pt x="38839" y="34396"/>
                </a:lnTo>
                <a:lnTo>
                  <a:pt x="38839" y="34269"/>
                </a:lnTo>
                <a:lnTo>
                  <a:pt x="38966" y="34142"/>
                </a:lnTo>
                <a:lnTo>
                  <a:pt x="38839" y="34015"/>
                </a:lnTo>
                <a:lnTo>
                  <a:pt x="38839" y="33762"/>
                </a:lnTo>
                <a:lnTo>
                  <a:pt x="39093" y="33762"/>
                </a:lnTo>
                <a:lnTo>
                  <a:pt x="39219" y="33508"/>
                </a:lnTo>
                <a:lnTo>
                  <a:pt x="39346" y="33508"/>
                </a:lnTo>
                <a:lnTo>
                  <a:pt x="39346" y="33381"/>
                </a:lnTo>
                <a:lnTo>
                  <a:pt x="39473" y="33381"/>
                </a:lnTo>
                <a:lnTo>
                  <a:pt x="39854" y="32873"/>
                </a:lnTo>
                <a:lnTo>
                  <a:pt x="39981" y="32746"/>
                </a:lnTo>
                <a:lnTo>
                  <a:pt x="40489" y="32365"/>
                </a:lnTo>
                <a:lnTo>
                  <a:pt x="40869" y="31985"/>
                </a:lnTo>
                <a:lnTo>
                  <a:pt x="40996" y="31985"/>
                </a:lnTo>
                <a:lnTo>
                  <a:pt x="40996" y="31858"/>
                </a:lnTo>
                <a:lnTo>
                  <a:pt x="41123" y="31858"/>
                </a:lnTo>
                <a:lnTo>
                  <a:pt x="41123" y="31731"/>
                </a:lnTo>
                <a:lnTo>
                  <a:pt x="41250" y="31731"/>
                </a:lnTo>
                <a:lnTo>
                  <a:pt x="41377" y="31604"/>
                </a:lnTo>
                <a:lnTo>
                  <a:pt x="41758" y="31477"/>
                </a:lnTo>
                <a:lnTo>
                  <a:pt x="41885" y="31477"/>
                </a:lnTo>
                <a:lnTo>
                  <a:pt x="42012" y="31604"/>
                </a:lnTo>
                <a:lnTo>
                  <a:pt x="42139" y="31477"/>
                </a:lnTo>
                <a:lnTo>
                  <a:pt x="42519" y="31731"/>
                </a:lnTo>
                <a:lnTo>
                  <a:pt x="42646" y="31858"/>
                </a:lnTo>
                <a:lnTo>
                  <a:pt x="42773" y="31985"/>
                </a:lnTo>
                <a:lnTo>
                  <a:pt x="43027" y="31985"/>
                </a:lnTo>
                <a:lnTo>
                  <a:pt x="43027" y="32112"/>
                </a:lnTo>
                <a:lnTo>
                  <a:pt x="43154" y="32112"/>
                </a:lnTo>
                <a:lnTo>
                  <a:pt x="43408" y="32238"/>
                </a:lnTo>
                <a:lnTo>
                  <a:pt x="44550" y="32873"/>
                </a:lnTo>
                <a:lnTo>
                  <a:pt x="44677" y="33000"/>
                </a:lnTo>
                <a:lnTo>
                  <a:pt x="44804" y="33127"/>
                </a:lnTo>
                <a:lnTo>
                  <a:pt x="44931" y="33000"/>
                </a:lnTo>
                <a:lnTo>
                  <a:pt x="44931" y="32873"/>
                </a:lnTo>
                <a:lnTo>
                  <a:pt x="45058" y="32873"/>
                </a:lnTo>
                <a:lnTo>
                  <a:pt x="45185" y="32746"/>
                </a:lnTo>
                <a:lnTo>
                  <a:pt x="45312" y="32746"/>
                </a:lnTo>
                <a:lnTo>
                  <a:pt x="45439" y="32619"/>
                </a:lnTo>
                <a:lnTo>
                  <a:pt x="45566" y="32619"/>
                </a:lnTo>
                <a:lnTo>
                  <a:pt x="45693" y="32746"/>
                </a:lnTo>
                <a:lnTo>
                  <a:pt x="45693" y="32873"/>
                </a:lnTo>
                <a:lnTo>
                  <a:pt x="45819" y="32746"/>
                </a:lnTo>
                <a:lnTo>
                  <a:pt x="46073" y="32746"/>
                </a:lnTo>
                <a:lnTo>
                  <a:pt x="46073" y="32619"/>
                </a:lnTo>
                <a:lnTo>
                  <a:pt x="46073" y="32492"/>
                </a:lnTo>
                <a:lnTo>
                  <a:pt x="45946" y="32492"/>
                </a:lnTo>
                <a:lnTo>
                  <a:pt x="45946" y="32365"/>
                </a:lnTo>
                <a:lnTo>
                  <a:pt x="46073" y="32238"/>
                </a:lnTo>
                <a:lnTo>
                  <a:pt x="46200" y="32238"/>
                </a:lnTo>
                <a:lnTo>
                  <a:pt x="46073" y="32492"/>
                </a:lnTo>
                <a:lnTo>
                  <a:pt x="46200" y="32365"/>
                </a:lnTo>
                <a:lnTo>
                  <a:pt x="46285" y="32196"/>
                </a:lnTo>
                <a:lnTo>
                  <a:pt x="46285" y="32196"/>
                </a:lnTo>
                <a:lnTo>
                  <a:pt x="46454" y="32112"/>
                </a:lnTo>
                <a:lnTo>
                  <a:pt x="46327" y="31985"/>
                </a:lnTo>
                <a:lnTo>
                  <a:pt x="46327" y="32112"/>
                </a:lnTo>
                <a:lnTo>
                  <a:pt x="46200" y="32112"/>
                </a:lnTo>
                <a:lnTo>
                  <a:pt x="46200" y="31985"/>
                </a:lnTo>
                <a:lnTo>
                  <a:pt x="46073" y="31985"/>
                </a:lnTo>
                <a:lnTo>
                  <a:pt x="46073" y="32112"/>
                </a:lnTo>
                <a:lnTo>
                  <a:pt x="45946" y="32238"/>
                </a:lnTo>
                <a:lnTo>
                  <a:pt x="45946" y="32112"/>
                </a:lnTo>
                <a:lnTo>
                  <a:pt x="45819" y="32238"/>
                </a:lnTo>
                <a:lnTo>
                  <a:pt x="45819" y="32112"/>
                </a:lnTo>
                <a:lnTo>
                  <a:pt x="45946" y="31985"/>
                </a:lnTo>
                <a:lnTo>
                  <a:pt x="45946" y="32112"/>
                </a:lnTo>
                <a:lnTo>
                  <a:pt x="46073" y="31985"/>
                </a:lnTo>
                <a:lnTo>
                  <a:pt x="46073" y="31858"/>
                </a:lnTo>
                <a:lnTo>
                  <a:pt x="46327" y="31858"/>
                </a:lnTo>
                <a:lnTo>
                  <a:pt x="46708" y="31731"/>
                </a:lnTo>
                <a:lnTo>
                  <a:pt x="46962" y="31731"/>
                </a:lnTo>
                <a:lnTo>
                  <a:pt x="47089" y="31477"/>
                </a:lnTo>
                <a:lnTo>
                  <a:pt x="47216" y="31477"/>
                </a:lnTo>
                <a:lnTo>
                  <a:pt x="47216" y="31350"/>
                </a:lnTo>
                <a:lnTo>
                  <a:pt x="47596" y="31096"/>
                </a:lnTo>
                <a:lnTo>
                  <a:pt x="47723" y="30969"/>
                </a:lnTo>
                <a:lnTo>
                  <a:pt x="47850" y="30842"/>
                </a:lnTo>
                <a:lnTo>
                  <a:pt x="47977" y="30969"/>
                </a:lnTo>
                <a:lnTo>
                  <a:pt x="48231" y="31096"/>
                </a:lnTo>
                <a:lnTo>
                  <a:pt x="48358" y="31223"/>
                </a:lnTo>
                <a:lnTo>
                  <a:pt x="48612" y="31604"/>
                </a:lnTo>
                <a:lnTo>
                  <a:pt x="48739" y="31731"/>
                </a:lnTo>
                <a:lnTo>
                  <a:pt x="48739" y="32112"/>
                </a:lnTo>
                <a:lnTo>
                  <a:pt x="48739" y="32238"/>
                </a:lnTo>
                <a:lnTo>
                  <a:pt x="48739" y="32365"/>
                </a:lnTo>
                <a:lnTo>
                  <a:pt x="48739" y="32492"/>
                </a:lnTo>
                <a:lnTo>
                  <a:pt x="48739" y="32619"/>
                </a:lnTo>
                <a:lnTo>
                  <a:pt x="48612" y="32746"/>
                </a:lnTo>
                <a:lnTo>
                  <a:pt x="48485" y="32746"/>
                </a:lnTo>
                <a:lnTo>
                  <a:pt x="47977" y="33127"/>
                </a:lnTo>
                <a:lnTo>
                  <a:pt x="47723" y="33381"/>
                </a:lnTo>
                <a:lnTo>
                  <a:pt x="47723" y="33508"/>
                </a:lnTo>
                <a:lnTo>
                  <a:pt x="47469" y="33508"/>
                </a:lnTo>
                <a:lnTo>
                  <a:pt x="47469" y="33635"/>
                </a:lnTo>
                <a:lnTo>
                  <a:pt x="47343" y="33635"/>
                </a:lnTo>
                <a:lnTo>
                  <a:pt x="47343" y="33762"/>
                </a:lnTo>
                <a:lnTo>
                  <a:pt x="47216" y="33888"/>
                </a:lnTo>
                <a:lnTo>
                  <a:pt x="47089" y="34015"/>
                </a:lnTo>
                <a:lnTo>
                  <a:pt x="46962" y="34142"/>
                </a:lnTo>
                <a:lnTo>
                  <a:pt x="46835" y="34396"/>
                </a:lnTo>
                <a:lnTo>
                  <a:pt x="46835" y="34523"/>
                </a:lnTo>
                <a:lnTo>
                  <a:pt x="46835" y="34650"/>
                </a:lnTo>
                <a:lnTo>
                  <a:pt x="46962" y="34650"/>
                </a:lnTo>
                <a:lnTo>
                  <a:pt x="47089" y="34777"/>
                </a:lnTo>
                <a:lnTo>
                  <a:pt x="47089" y="34904"/>
                </a:lnTo>
                <a:lnTo>
                  <a:pt x="47089" y="35031"/>
                </a:lnTo>
                <a:lnTo>
                  <a:pt x="47216" y="35158"/>
                </a:lnTo>
                <a:lnTo>
                  <a:pt x="47469" y="35665"/>
                </a:lnTo>
                <a:lnTo>
                  <a:pt x="47596" y="36046"/>
                </a:lnTo>
                <a:lnTo>
                  <a:pt x="47723" y="36173"/>
                </a:lnTo>
                <a:lnTo>
                  <a:pt x="47596" y="36173"/>
                </a:lnTo>
                <a:lnTo>
                  <a:pt x="47469" y="36554"/>
                </a:lnTo>
                <a:lnTo>
                  <a:pt x="47343" y="36681"/>
                </a:lnTo>
                <a:lnTo>
                  <a:pt x="47469" y="36681"/>
                </a:lnTo>
                <a:lnTo>
                  <a:pt x="47596" y="36554"/>
                </a:lnTo>
                <a:lnTo>
                  <a:pt x="47723" y="36554"/>
                </a:lnTo>
                <a:lnTo>
                  <a:pt x="47723" y="36681"/>
                </a:lnTo>
                <a:lnTo>
                  <a:pt x="47723" y="36808"/>
                </a:lnTo>
                <a:lnTo>
                  <a:pt x="47723" y="36935"/>
                </a:lnTo>
                <a:lnTo>
                  <a:pt x="48104" y="36935"/>
                </a:lnTo>
                <a:lnTo>
                  <a:pt x="48358" y="37188"/>
                </a:lnTo>
                <a:lnTo>
                  <a:pt x="48485" y="37188"/>
                </a:lnTo>
                <a:lnTo>
                  <a:pt x="48485" y="37062"/>
                </a:lnTo>
                <a:lnTo>
                  <a:pt x="48612" y="36554"/>
                </a:lnTo>
                <a:lnTo>
                  <a:pt x="48739" y="36427"/>
                </a:lnTo>
                <a:lnTo>
                  <a:pt x="48993" y="36427"/>
                </a:lnTo>
                <a:lnTo>
                  <a:pt x="48993" y="36173"/>
                </a:lnTo>
                <a:lnTo>
                  <a:pt x="49373" y="36173"/>
                </a:lnTo>
                <a:lnTo>
                  <a:pt x="49373" y="36046"/>
                </a:lnTo>
                <a:lnTo>
                  <a:pt x="49373" y="35158"/>
                </a:lnTo>
                <a:lnTo>
                  <a:pt x="49500" y="35031"/>
                </a:lnTo>
                <a:lnTo>
                  <a:pt x="49373" y="34904"/>
                </a:lnTo>
                <a:lnTo>
                  <a:pt x="49500" y="34904"/>
                </a:lnTo>
                <a:lnTo>
                  <a:pt x="49627" y="35031"/>
                </a:lnTo>
                <a:lnTo>
                  <a:pt x="49881" y="35031"/>
                </a:lnTo>
                <a:lnTo>
                  <a:pt x="49881" y="34904"/>
                </a:lnTo>
                <a:lnTo>
                  <a:pt x="50896" y="34904"/>
                </a:lnTo>
                <a:lnTo>
                  <a:pt x="50896" y="34777"/>
                </a:lnTo>
                <a:lnTo>
                  <a:pt x="50896" y="34650"/>
                </a:lnTo>
                <a:lnTo>
                  <a:pt x="50769" y="34523"/>
                </a:lnTo>
                <a:lnTo>
                  <a:pt x="50769" y="34396"/>
                </a:lnTo>
                <a:lnTo>
                  <a:pt x="50643" y="34396"/>
                </a:lnTo>
                <a:lnTo>
                  <a:pt x="50516" y="34269"/>
                </a:lnTo>
                <a:lnTo>
                  <a:pt x="50516" y="34142"/>
                </a:lnTo>
                <a:lnTo>
                  <a:pt x="50516" y="34015"/>
                </a:lnTo>
                <a:lnTo>
                  <a:pt x="50389" y="33888"/>
                </a:lnTo>
                <a:lnTo>
                  <a:pt x="50262" y="33888"/>
                </a:lnTo>
                <a:lnTo>
                  <a:pt x="50262" y="33508"/>
                </a:lnTo>
                <a:lnTo>
                  <a:pt x="50262" y="33381"/>
                </a:lnTo>
                <a:lnTo>
                  <a:pt x="50389" y="33127"/>
                </a:lnTo>
                <a:lnTo>
                  <a:pt x="50389" y="32873"/>
                </a:lnTo>
                <a:lnTo>
                  <a:pt x="50389" y="32619"/>
                </a:lnTo>
                <a:lnTo>
                  <a:pt x="50516" y="32365"/>
                </a:lnTo>
                <a:lnTo>
                  <a:pt x="50516" y="32238"/>
                </a:lnTo>
                <a:lnTo>
                  <a:pt x="50516" y="32112"/>
                </a:lnTo>
                <a:lnTo>
                  <a:pt x="50516" y="31985"/>
                </a:lnTo>
                <a:lnTo>
                  <a:pt x="50516" y="31858"/>
                </a:lnTo>
                <a:lnTo>
                  <a:pt x="50643" y="31731"/>
                </a:lnTo>
                <a:lnTo>
                  <a:pt x="50769" y="31604"/>
                </a:lnTo>
                <a:lnTo>
                  <a:pt x="50769" y="31477"/>
                </a:lnTo>
                <a:lnTo>
                  <a:pt x="51658" y="31731"/>
                </a:lnTo>
                <a:lnTo>
                  <a:pt x="52039" y="31731"/>
                </a:lnTo>
                <a:lnTo>
                  <a:pt x="52166" y="31858"/>
                </a:lnTo>
                <a:lnTo>
                  <a:pt x="52293" y="31985"/>
                </a:lnTo>
                <a:lnTo>
                  <a:pt x="52419" y="32112"/>
                </a:lnTo>
                <a:lnTo>
                  <a:pt x="52419" y="32238"/>
                </a:lnTo>
                <a:lnTo>
                  <a:pt x="52419" y="32492"/>
                </a:lnTo>
                <a:lnTo>
                  <a:pt x="52546" y="32619"/>
                </a:lnTo>
                <a:lnTo>
                  <a:pt x="52673" y="32619"/>
                </a:lnTo>
                <a:lnTo>
                  <a:pt x="52800" y="32492"/>
                </a:lnTo>
                <a:lnTo>
                  <a:pt x="53054" y="32492"/>
                </a:lnTo>
                <a:lnTo>
                  <a:pt x="53435" y="32365"/>
                </a:lnTo>
                <a:lnTo>
                  <a:pt x="53562" y="32365"/>
                </a:lnTo>
                <a:lnTo>
                  <a:pt x="54196" y="32492"/>
                </a:lnTo>
                <a:lnTo>
                  <a:pt x="54450" y="32492"/>
                </a:lnTo>
                <a:lnTo>
                  <a:pt x="55085" y="32112"/>
                </a:lnTo>
                <a:lnTo>
                  <a:pt x="55466" y="31985"/>
                </a:lnTo>
                <a:lnTo>
                  <a:pt x="56227" y="31858"/>
                </a:lnTo>
                <a:lnTo>
                  <a:pt x="56862" y="31477"/>
                </a:lnTo>
                <a:lnTo>
                  <a:pt x="56989" y="31477"/>
                </a:lnTo>
                <a:lnTo>
                  <a:pt x="57623" y="31096"/>
                </a:lnTo>
                <a:lnTo>
                  <a:pt x="57877" y="30969"/>
                </a:lnTo>
                <a:lnTo>
                  <a:pt x="58385" y="30969"/>
                </a:lnTo>
                <a:lnTo>
                  <a:pt x="59273" y="31223"/>
                </a:lnTo>
                <a:lnTo>
                  <a:pt x="59400" y="31350"/>
                </a:lnTo>
                <a:lnTo>
                  <a:pt x="60035" y="32112"/>
                </a:lnTo>
                <a:lnTo>
                  <a:pt x="60289" y="32238"/>
                </a:lnTo>
                <a:lnTo>
                  <a:pt x="61558" y="32238"/>
                </a:lnTo>
                <a:lnTo>
                  <a:pt x="61812" y="32112"/>
                </a:lnTo>
                <a:lnTo>
                  <a:pt x="62446" y="32365"/>
                </a:lnTo>
                <a:lnTo>
                  <a:pt x="62700" y="32365"/>
                </a:lnTo>
                <a:lnTo>
                  <a:pt x="65112" y="31985"/>
                </a:lnTo>
                <a:lnTo>
                  <a:pt x="66127" y="31604"/>
                </a:lnTo>
                <a:lnTo>
                  <a:pt x="66635" y="31223"/>
                </a:lnTo>
                <a:lnTo>
                  <a:pt x="66889" y="31223"/>
                </a:lnTo>
                <a:lnTo>
                  <a:pt x="67143" y="31096"/>
                </a:lnTo>
                <a:lnTo>
                  <a:pt x="68031" y="30462"/>
                </a:lnTo>
                <a:lnTo>
                  <a:pt x="68158" y="30462"/>
                </a:lnTo>
                <a:lnTo>
                  <a:pt x="68285" y="30335"/>
                </a:lnTo>
                <a:lnTo>
                  <a:pt x="68666" y="30335"/>
                </a:lnTo>
                <a:lnTo>
                  <a:pt x="69300" y="29954"/>
                </a:lnTo>
                <a:lnTo>
                  <a:pt x="69554" y="29827"/>
                </a:lnTo>
                <a:lnTo>
                  <a:pt x="70316" y="29700"/>
                </a:lnTo>
                <a:lnTo>
                  <a:pt x="71458" y="29954"/>
                </a:lnTo>
                <a:lnTo>
                  <a:pt x="71712" y="30081"/>
                </a:lnTo>
                <a:lnTo>
                  <a:pt x="71839" y="30081"/>
                </a:lnTo>
                <a:lnTo>
                  <a:pt x="73108" y="29954"/>
                </a:lnTo>
                <a:lnTo>
                  <a:pt x="75519" y="29446"/>
                </a:lnTo>
                <a:lnTo>
                  <a:pt x="75773" y="29319"/>
                </a:lnTo>
                <a:lnTo>
                  <a:pt x="76027" y="28938"/>
                </a:lnTo>
                <a:lnTo>
                  <a:pt x="76281" y="28685"/>
                </a:lnTo>
                <a:lnTo>
                  <a:pt x="76408" y="28685"/>
                </a:lnTo>
                <a:lnTo>
                  <a:pt x="76408" y="28558"/>
                </a:lnTo>
                <a:lnTo>
                  <a:pt x="76535" y="28685"/>
                </a:lnTo>
                <a:lnTo>
                  <a:pt x="76535" y="28812"/>
                </a:lnTo>
                <a:lnTo>
                  <a:pt x="76789" y="28812"/>
                </a:lnTo>
                <a:lnTo>
                  <a:pt x="76916" y="28938"/>
                </a:lnTo>
                <a:lnTo>
                  <a:pt x="77043" y="29065"/>
                </a:lnTo>
                <a:lnTo>
                  <a:pt x="77043" y="29192"/>
                </a:lnTo>
                <a:lnTo>
                  <a:pt x="77043" y="29446"/>
                </a:lnTo>
                <a:lnTo>
                  <a:pt x="77043" y="29573"/>
                </a:lnTo>
                <a:lnTo>
                  <a:pt x="77169" y="29573"/>
                </a:lnTo>
                <a:lnTo>
                  <a:pt x="77169" y="29700"/>
                </a:lnTo>
                <a:lnTo>
                  <a:pt x="77169" y="29827"/>
                </a:lnTo>
                <a:lnTo>
                  <a:pt x="77296" y="29827"/>
                </a:lnTo>
                <a:lnTo>
                  <a:pt x="77550" y="29700"/>
                </a:lnTo>
                <a:lnTo>
                  <a:pt x="77931" y="29573"/>
                </a:lnTo>
                <a:lnTo>
                  <a:pt x="78058" y="29573"/>
                </a:lnTo>
                <a:lnTo>
                  <a:pt x="78185" y="29446"/>
                </a:lnTo>
                <a:lnTo>
                  <a:pt x="78693" y="28558"/>
                </a:lnTo>
                <a:lnTo>
                  <a:pt x="78693" y="28431"/>
                </a:lnTo>
                <a:lnTo>
                  <a:pt x="78819" y="28431"/>
                </a:lnTo>
                <a:lnTo>
                  <a:pt x="79073" y="28304"/>
                </a:lnTo>
                <a:lnTo>
                  <a:pt x="79200" y="28304"/>
                </a:lnTo>
                <a:lnTo>
                  <a:pt x="79200" y="28431"/>
                </a:lnTo>
                <a:lnTo>
                  <a:pt x="79581" y="28558"/>
                </a:lnTo>
                <a:lnTo>
                  <a:pt x="79962" y="28558"/>
                </a:lnTo>
                <a:lnTo>
                  <a:pt x="80089" y="28431"/>
                </a:lnTo>
                <a:lnTo>
                  <a:pt x="80343" y="28431"/>
                </a:lnTo>
                <a:lnTo>
                  <a:pt x="80469" y="28304"/>
                </a:lnTo>
                <a:lnTo>
                  <a:pt x="80723" y="28304"/>
                </a:lnTo>
                <a:lnTo>
                  <a:pt x="81358" y="28685"/>
                </a:lnTo>
                <a:lnTo>
                  <a:pt x="81485" y="28685"/>
                </a:lnTo>
                <a:lnTo>
                  <a:pt x="81485" y="28558"/>
                </a:lnTo>
                <a:lnTo>
                  <a:pt x="81612" y="28558"/>
                </a:lnTo>
                <a:lnTo>
                  <a:pt x="81866" y="28685"/>
                </a:lnTo>
                <a:lnTo>
                  <a:pt x="81993" y="28812"/>
                </a:lnTo>
                <a:lnTo>
                  <a:pt x="82246" y="29065"/>
                </a:lnTo>
                <a:lnTo>
                  <a:pt x="82373" y="29065"/>
                </a:lnTo>
                <a:lnTo>
                  <a:pt x="82500" y="28938"/>
                </a:lnTo>
                <a:lnTo>
                  <a:pt x="82627" y="28938"/>
                </a:lnTo>
                <a:lnTo>
                  <a:pt x="82627" y="29065"/>
                </a:lnTo>
                <a:lnTo>
                  <a:pt x="82881" y="29065"/>
                </a:lnTo>
                <a:lnTo>
                  <a:pt x="83008" y="29192"/>
                </a:lnTo>
                <a:lnTo>
                  <a:pt x="83389" y="29065"/>
                </a:lnTo>
                <a:lnTo>
                  <a:pt x="83516" y="29065"/>
                </a:lnTo>
                <a:lnTo>
                  <a:pt x="83643" y="29192"/>
                </a:lnTo>
                <a:lnTo>
                  <a:pt x="83769" y="29319"/>
                </a:lnTo>
                <a:lnTo>
                  <a:pt x="83896" y="29319"/>
                </a:lnTo>
                <a:lnTo>
                  <a:pt x="84023" y="29192"/>
                </a:lnTo>
                <a:lnTo>
                  <a:pt x="84277" y="29192"/>
                </a:lnTo>
                <a:lnTo>
                  <a:pt x="84404" y="28938"/>
                </a:lnTo>
                <a:lnTo>
                  <a:pt x="84531" y="28812"/>
                </a:lnTo>
                <a:lnTo>
                  <a:pt x="84658" y="28685"/>
                </a:lnTo>
                <a:lnTo>
                  <a:pt x="84912" y="28558"/>
                </a:lnTo>
                <a:lnTo>
                  <a:pt x="85166" y="28685"/>
                </a:lnTo>
                <a:lnTo>
                  <a:pt x="85546" y="28812"/>
                </a:lnTo>
                <a:lnTo>
                  <a:pt x="85673" y="28938"/>
                </a:lnTo>
                <a:lnTo>
                  <a:pt x="85800" y="28938"/>
                </a:lnTo>
                <a:lnTo>
                  <a:pt x="85800" y="29065"/>
                </a:lnTo>
                <a:lnTo>
                  <a:pt x="85800" y="29192"/>
                </a:lnTo>
                <a:lnTo>
                  <a:pt x="85800" y="29319"/>
                </a:lnTo>
                <a:lnTo>
                  <a:pt x="85800" y="29446"/>
                </a:lnTo>
                <a:lnTo>
                  <a:pt x="85800" y="29573"/>
                </a:lnTo>
                <a:lnTo>
                  <a:pt x="85673" y="29573"/>
                </a:lnTo>
                <a:lnTo>
                  <a:pt x="85546" y="29700"/>
                </a:lnTo>
                <a:lnTo>
                  <a:pt x="85546" y="29827"/>
                </a:lnTo>
                <a:lnTo>
                  <a:pt x="85546" y="29954"/>
                </a:lnTo>
                <a:lnTo>
                  <a:pt x="85546" y="30081"/>
                </a:lnTo>
                <a:lnTo>
                  <a:pt x="85800" y="30462"/>
                </a:lnTo>
                <a:lnTo>
                  <a:pt x="85800" y="30588"/>
                </a:lnTo>
                <a:lnTo>
                  <a:pt x="86181" y="30588"/>
                </a:lnTo>
                <a:lnTo>
                  <a:pt x="86181" y="30462"/>
                </a:lnTo>
                <a:lnTo>
                  <a:pt x="86181" y="30335"/>
                </a:lnTo>
                <a:lnTo>
                  <a:pt x="86308" y="30208"/>
                </a:lnTo>
                <a:lnTo>
                  <a:pt x="86689" y="30081"/>
                </a:lnTo>
                <a:lnTo>
                  <a:pt x="86816" y="29954"/>
                </a:lnTo>
                <a:lnTo>
                  <a:pt x="86943" y="29954"/>
                </a:lnTo>
                <a:lnTo>
                  <a:pt x="87069" y="29827"/>
                </a:lnTo>
                <a:lnTo>
                  <a:pt x="87196" y="29573"/>
                </a:lnTo>
                <a:lnTo>
                  <a:pt x="87323" y="29446"/>
                </a:lnTo>
                <a:lnTo>
                  <a:pt x="88085" y="29446"/>
                </a:lnTo>
                <a:lnTo>
                  <a:pt x="88212" y="29573"/>
                </a:lnTo>
                <a:lnTo>
                  <a:pt x="88212" y="29446"/>
                </a:lnTo>
                <a:lnTo>
                  <a:pt x="88212" y="29319"/>
                </a:lnTo>
                <a:lnTo>
                  <a:pt x="88212" y="29192"/>
                </a:lnTo>
                <a:lnTo>
                  <a:pt x="88212" y="29065"/>
                </a:lnTo>
                <a:lnTo>
                  <a:pt x="88339" y="29065"/>
                </a:lnTo>
                <a:lnTo>
                  <a:pt x="88339" y="28938"/>
                </a:lnTo>
                <a:lnTo>
                  <a:pt x="88466" y="28812"/>
                </a:lnTo>
                <a:lnTo>
                  <a:pt x="88339" y="28685"/>
                </a:lnTo>
                <a:lnTo>
                  <a:pt x="88085" y="28431"/>
                </a:lnTo>
                <a:lnTo>
                  <a:pt x="87958" y="28431"/>
                </a:lnTo>
                <a:lnTo>
                  <a:pt x="87958" y="28304"/>
                </a:lnTo>
                <a:lnTo>
                  <a:pt x="87704" y="28304"/>
                </a:lnTo>
                <a:lnTo>
                  <a:pt x="87704" y="28177"/>
                </a:lnTo>
                <a:lnTo>
                  <a:pt x="87704" y="28050"/>
                </a:lnTo>
                <a:lnTo>
                  <a:pt x="87450" y="28050"/>
                </a:lnTo>
                <a:lnTo>
                  <a:pt x="87323" y="27923"/>
                </a:lnTo>
                <a:lnTo>
                  <a:pt x="87323" y="27669"/>
                </a:lnTo>
                <a:lnTo>
                  <a:pt x="87323" y="27542"/>
                </a:lnTo>
                <a:lnTo>
                  <a:pt x="87323" y="27415"/>
                </a:lnTo>
                <a:lnTo>
                  <a:pt x="87323" y="27288"/>
                </a:lnTo>
                <a:lnTo>
                  <a:pt x="87323" y="27162"/>
                </a:lnTo>
                <a:lnTo>
                  <a:pt x="87450" y="27035"/>
                </a:lnTo>
                <a:lnTo>
                  <a:pt x="87323" y="26908"/>
                </a:lnTo>
                <a:lnTo>
                  <a:pt x="87196" y="26781"/>
                </a:lnTo>
                <a:lnTo>
                  <a:pt x="87196" y="26654"/>
                </a:lnTo>
                <a:lnTo>
                  <a:pt x="87323" y="26527"/>
                </a:lnTo>
                <a:lnTo>
                  <a:pt x="87450" y="26400"/>
                </a:lnTo>
                <a:lnTo>
                  <a:pt x="87450" y="26273"/>
                </a:lnTo>
                <a:lnTo>
                  <a:pt x="87323" y="26146"/>
                </a:lnTo>
                <a:lnTo>
                  <a:pt x="87196" y="26019"/>
                </a:lnTo>
                <a:lnTo>
                  <a:pt x="87069" y="25892"/>
                </a:lnTo>
                <a:lnTo>
                  <a:pt x="86943" y="25892"/>
                </a:lnTo>
                <a:lnTo>
                  <a:pt x="86816" y="26019"/>
                </a:lnTo>
                <a:lnTo>
                  <a:pt x="86689" y="26019"/>
                </a:lnTo>
                <a:lnTo>
                  <a:pt x="86689" y="25892"/>
                </a:lnTo>
                <a:lnTo>
                  <a:pt x="86689" y="25765"/>
                </a:lnTo>
                <a:lnTo>
                  <a:pt x="86562" y="25765"/>
                </a:lnTo>
                <a:lnTo>
                  <a:pt x="86562" y="25638"/>
                </a:lnTo>
                <a:lnTo>
                  <a:pt x="86435" y="25638"/>
                </a:lnTo>
                <a:lnTo>
                  <a:pt x="86435" y="25512"/>
                </a:lnTo>
                <a:lnTo>
                  <a:pt x="86181" y="25385"/>
                </a:lnTo>
                <a:lnTo>
                  <a:pt x="85673" y="25385"/>
                </a:lnTo>
                <a:lnTo>
                  <a:pt x="85673" y="25258"/>
                </a:lnTo>
                <a:lnTo>
                  <a:pt x="85673" y="25131"/>
                </a:lnTo>
                <a:lnTo>
                  <a:pt x="85800" y="25004"/>
                </a:lnTo>
                <a:lnTo>
                  <a:pt x="85673" y="24877"/>
                </a:lnTo>
                <a:lnTo>
                  <a:pt x="85800" y="24750"/>
                </a:lnTo>
                <a:lnTo>
                  <a:pt x="85800" y="24623"/>
                </a:lnTo>
                <a:lnTo>
                  <a:pt x="85927" y="24496"/>
                </a:lnTo>
                <a:lnTo>
                  <a:pt x="86054" y="24369"/>
                </a:lnTo>
                <a:lnTo>
                  <a:pt x="86054" y="24242"/>
                </a:lnTo>
                <a:lnTo>
                  <a:pt x="86181" y="24115"/>
                </a:lnTo>
                <a:lnTo>
                  <a:pt x="86308" y="24115"/>
                </a:lnTo>
                <a:lnTo>
                  <a:pt x="86181" y="23988"/>
                </a:lnTo>
                <a:lnTo>
                  <a:pt x="86181" y="23862"/>
                </a:lnTo>
                <a:lnTo>
                  <a:pt x="86308" y="23862"/>
                </a:lnTo>
                <a:lnTo>
                  <a:pt x="86435" y="23735"/>
                </a:lnTo>
                <a:lnTo>
                  <a:pt x="86435" y="23608"/>
                </a:lnTo>
                <a:lnTo>
                  <a:pt x="86435" y="23481"/>
                </a:lnTo>
                <a:lnTo>
                  <a:pt x="86435" y="23227"/>
                </a:lnTo>
                <a:lnTo>
                  <a:pt x="86562" y="23100"/>
                </a:lnTo>
                <a:lnTo>
                  <a:pt x="86689" y="22973"/>
                </a:lnTo>
                <a:lnTo>
                  <a:pt x="86816" y="22719"/>
                </a:lnTo>
                <a:lnTo>
                  <a:pt x="86816" y="22592"/>
                </a:lnTo>
                <a:lnTo>
                  <a:pt x="86689" y="22465"/>
                </a:lnTo>
                <a:lnTo>
                  <a:pt x="86054" y="22465"/>
                </a:lnTo>
                <a:lnTo>
                  <a:pt x="86054" y="22338"/>
                </a:lnTo>
                <a:lnTo>
                  <a:pt x="86054" y="22212"/>
                </a:lnTo>
                <a:lnTo>
                  <a:pt x="86054" y="22085"/>
                </a:lnTo>
                <a:lnTo>
                  <a:pt x="86054" y="21958"/>
                </a:lnTo>
                <a:lnTo>
                  <a:pt x="86054" y="21704"/>
                </a:lnTo>
                <a:lnTo>
                  <a:pt x="86054" y="21323"/>
                </a:lnTo>
                <a:lnTo>
                  <a:pt x="86054" y="21069"/>
                </a:lnTo>
                <a:lnTo>
                  <a:pt x="86054" y="20942"/>
                </a:lnTo>
                <a:lnTo>
                  <a:pt x="86054" y="20815"/>
                </a:lnTo>
                <a:lnTo>
                  <a:pt x="85800" y="20815"/>
                </a:lnTo>
                <a:lnTo>
                  <a:pt x="85927" y="20688"/>
                </a:lnTo>
                <a:lnTo>
                  <a:pt x="85927" y="20562"/>
                </a:lnTo>
                <a:lnTo>
                  <a:pt x="85927" y="20435"/>
                </a:lnTo>
                <a:lnTo>
                  <a:pt x="85800" y="20435"/>
                </a:lnTo>
                <a:lnTo>
                  <a:pt x="85927" y="20308"/>
                </a:lnTo>
                <a:lnTo>
                  <a:pt x="86054" y="19927"/>
                </a:lnTo>
                <a:lnTo>
                  <a:pt x="85927" y="19673"/>
                </a:lnTo>
                <a:lnTo>
                  <a:pt x="85673" y="19546"/>
                </a:lnTo>
                <a:lnTo>
                  <a:pt x="85546" y="19419"/>
                </a:lnTo>
                <a:lnTo>
                  <a:pt x="85546" y="19292"/>
                </a:lnTo>
                <a:lnTo>
                  <a:pt x="85546" y="19165"/>
                </a:lnTo>
                <a:lnTo>
                  <a:pt x="85546" y="19038"/>
                </a:lnTo>
                <a:lnTo>
                  <a:pt x="85419" y="19038"/>
                </a:lnTo>
                <a:lnTo>
                  <a:pt x="85419" y="18912"/>
                </a:lnTo>
                <a:lnTo>
                  <a:pt x="85293" y="18785"/>
                </a:lnTo>
                <a:lnTo>
                  <a:pt x="85419" y="18658"/>
                </a:lnTo>
                <a:lnTo>
                  <a:pt x="85546" y="18658"/>
                </a:lnTo>
                <a:lnTo>
                  <a:pt x="85546" y="18531"/>
                </a:lnTo>
                <a:lnTo>
                  <a:pt x="85546" y="18277"/>
                </a:lnTo>
                <a:lnTo>
                  <a:pt x="85546" y="18023"/>
                </a:lnTo>
                <a:lnTo>
                  <a:pt x="85546" y="17896"/>
                </a:lnTo>
                <a:lnTo>
                  <a:pt x="85419" y="17769"/>
                </a:lnTo>
                <a:lnTo>
                  <a:pt x="85166" y="17642"/>
                </a:lnTo>
                <a:lnTo>
                  <a:pt x="85039" y="17642"/>
                </a:lnTo>
                <a:lnTo>
                  <a:pt x="85039" y="17515"/>
                </a:lnTo>
                <a:lnTo>
                  <a:pt x="85039" y="17388"/>
                </a:lnTo>
                <a:lnTo>
                  <a:pt x="85039" y="17262"/>
                </a:lnTo>
                <a:lnTo>
                  <a:pt x="85039" y="17135"/>
                </a:lnTo>
                <a:lnTo>
                  <a:pt x="84912" y="17008"/>
                </a:lnTo>
                <a:lnTo>
                  <a:pt x="84912" y="16881"/>
                </a:lnTo>
                <a:lnTo>
                  <a:pt x="84912" y="16754"/>
                </a:lnTo>
                <a:lnTo>
                  <a:pt x="84785" y="16627"/>
                </a:lnTo>
                <a:lnTo>
                  <a:pt x="84785" y="16500"/>
                </a:lnTo>
                <a:lnTo>
                  <a:pt x="84912" y="16373"/>
                </a:lnTo>
                <a:lnTo>
                  <a:pt x="85673" y="16373"/>
                </a:lnTo>
                <a:lnTo>
                  <a:pt x="85927" y="16500"/>
                </a:lnTo>
                <a:lnTo>
                  <a:pt x="86181" y="16500"/>
                </a:lnTo>
                <a:lnTo>
                  <a:pt x="86435" y="16373"/>
                </a:lnTo>
                <a:lnTo>
                  <a:pt x="86562" y="16373"/>
                </a:lnTo>
                <a:lnTo>
                  <a:pt x="86562" y="16246"/>
                </a:lnTo>
                <a:lnTo>
                  <a:pt x="86562" y="16119"/>
                </a:lnTo>
                <a:lnTo>
                  <a:pt x="86562" y="15992"/>
                </a:lnTo>
                <a:lnTo>
                  <a:pt x="86562" y="15865"/>
                </a:lnTo>
                <a:lnTo>
                  <a:pt x="86689" y="15738"/>
                </a:lnTo>
                <a:lnTo>
                  <a:pt x="86562" y="15612"/>
                </a:lnTo>
                <a:lnTo>
                  <a:pt x="86562" y="15485"/>
                </a:lnTo>
                <a:lnTo>
                  <a:pt x="86689" y="15358"/>
                </a:lnTo>
                <a:lnTo>
                  <a:pt x="86816" y="15104"/>
                </a:lnTo>
                <a:lnTo>
                  <a:pt x="86816" y="14977"/>
                </a:lnTo>
                <a:lnTo>
                  <a:pt x="86816" y="14850"/>
                </a:lnTo>
                <a:lnTo>
                  <a:pt x="86816" y="14723"/>
                </a:lnTo>
                <a:lnTo>
                  <a:pt x="86816" y="14596"/>
                </a:lnTo>
                <a:lnTo>
                  <a:pt x="87323" y="14215"/>
                </a:lnTo>
                <a:lnTo>
                  <a:pt x="87450" y="14215"/>
                </a:lnTo>
                <a:lnTo>
                  <a:pt x="87577" y="14469"/>
                </a:lnTo>
                <a:lnTo>
                  <a:pt x="87704" y="14469"/>
                </a:lnTo>
                <a:lnTo>
                  <a:pt x="87958" y="14596"/>
                </a:lnTo>
                <a:lnTo>
                  <a:pt x="88085" y="14723"/>
                </a:lnTo>
                <a:lnTo>
                  <a:pt x="88466" y="14977"/>
                </a:lnTo>
                <a:lnTo>
                  <a:pt x="88339" y="14850"/>
                </a:lnTo>
                <a:lnTo>
                  <a:pt x="88339" y="14723"/>
                </a:lnTo>
                <a:lnTo>
                  <a:pt x="88339" y="14596"/>
                </a:lnTo>
                <a:lnTo>
                  <a:pt x="88212" y="14469"/>
                </a:lnTo>
                <a:lnTo>
                  <a:pt x="87958" y="14088"/>
                </a:lnTo>
                <a:lnTo>
                  <a:pt x="87831" y="14088"/>
                </a:lnTo>
                <a:lnTo>
                  <a:pt x="87704" y="13962"/>
                </a:lnTo>
                <a:lnTo>
                  <a:pt x="87577" y="13835"/>
                </a:lnTo>
                <a:lnTo>
                  <a:pt x="87450" y="13835"/>
                </a:lnTo>
                <a:lnTo>
                  <a:pt x="87450" y="13708"/>
                </a:lnTo>
                <a:lnTo>
                  <a:pt x="87323" y="13581"/>
                </a:lnTo>
                <a:lnTo>
                  <a:pt x="87323" y="13454"/>
                </a:lnTo>
                <a:lnTo>
                  <a:pt x="87196" y="13327"/>
                </a:lnTo>
                <a:lnTo>
                  <a:pt x="87069" y="13200"/>
                </a:lnTo>
                <a:lnTo>
                  <a:pt x="86816" y="12946"/>
                </a:lnTo>
                <a:lnTo>
                  <a:pt x="86181" y="12565"/>
                </a:lnTo>
                <a:lnTo>
                  <a:pt x="85927" y="12565"/>
                </a:lnTo>
                <a:lnTo>
                  <a:pt x="85546" y="12692"/>
                </a:lnTo>
                <a:lnTo>
                  <a:pt x="85293" y="12692"/>
                </a:lnTo>
                <a:lnTo>
                  <a:pt x="85293" y="12565"/>
                </a:lnTo>
                <a:lnTo>
                  <a:pt x="85039" y="12565"/>
                </a:lnTo>
                <a:lnTo>
                  <a:pt x="84912" y="12692"/>
                </a:lnTo>
                <a:lnTo>
                  <a:pt x="84912" y="12819"/>
                </a:lnTo>
                <a:lnTo>
                  <a:pt x="84277" y="12692"/>
                </a:lnTo>
                <a:lnTo>
                  <a:pt x="83769" y="12438"/>
                </a:lnTo>
                <a:lnTo>
                  <a:pt x="83389" y="12312"/>
                </a:lnTo>
                <a:lnTo>
                  <a:pt x="83135" y="12185"/>
                </a:lnTo>
                <a:lnTo>
                  <a:pt x="83135" y="11931"/>
                </a:lnTo>
                <a:lnTo>
                  <a:pt x="83389" y="11931"/>
                </a:lnTo>
                <a:lnTo>
                  <a:pt x="83389" y="11804"/>
                </a:lnTo>
                <a:lnTo>
                  <a:pt x="83389" y="11677"/>
                </a:lnTo>
                <a:lnTo>
                  <a:pt x="83262" y="11550"/>
                </a:lnTo>
                <a:lnTo>
                  <a:pt x="83135" y="11423"/>
                </a:lnTo>
                <a:lnTo>
                  <a:pt x="83262" y="11423"/>
                </a:lnTo>
                <a:lnTo>
                  <a:pt x="83262" y="11169"/>
                </a:lnTo>
                <a:lnTo>
                  <a:pt x="83008" y="10915"/>
                </a:lnTo>
                <a:lnTo>
                  <a:pt x="82881" y="10788"/>
                </a:lnTo>
                <a:lnTo>
                  <a:pt x="82881" y="10662"/>
                </a:lnTo>
                <a:lnTo>
                  <a:pt x="82881" y="10535"/>
                </a:lnTo>
                <a:lnTo>
                  <a:pt x="83008" y="10281"/>
                </a:lnTo>
                <a:lnTo>
                  <a:pt x="82754" y="10154"/>
                </a:lnTo>
                <a:lnTo>
                  <a:pt x="82754" y="10027"/>
                </a:lnTo>
                <a:lnTo>
                  <a:pt x="82627" y="9900"/>
                </a:lnTo>
                <a:lnTo>
                  <a:pt x="82881" y="9773"/>
                </a:lnTo>
                <a:lnTo>
                  <a:pt x="82881" y="9646"/>
                </a:lnTo>
                <a:lnTo>
                  <a:pt x="83135" y="9646"/>
                </a:lnTo>
                <a:lnTo>
                  <a:pt x="83135" y="9519"/>
                </a:lnTo>
                <a:lnTo>
                  <a:pt x="83135" y="9392"/>
                </a:lnTo>
                <a:lnTo>
                  <a:pt x="83389" y="9138"/>
                </a:lnTo>
                <a:lnTo>
                  <a:pt x="83262" y="9012"/>
                </a:lnTo>
                <a:lnTo>
                  <a:pt x="83389" y="9012"/>
                </a:lnTo>
                <a:lnTo>
                  <a:pt x="83389" y="8758"/>
                </a:lnTo>
                <a:lnTo>
                  <a:pt x="83516" y="8758"/>
                </a:lnTo>
                <a:lnTo>
                  <a:pt x="83389" y="8250"/>
                </a:lnTo>
                <a:lnTo>
                  <a:pt x="83389" y="8123"/>
                </a:lnTo>
                <a:lnTo>
                  <a:pt x="83135" y="7742"/>
                </a:lnTo>
                <a:lnTo>
                  <a:pt x="83135" y="7615"/>
                </a:lnTo>
                <a:lnTo>
                  <a:pt x="83135" y="7488"/>
                </a:lnTo>
                <a:lnTo>
                  <a:pt x="83135" y="7362"/>
                </a:lnTo>
                <a:lnTo>
                  <a:pt x="83135" y="7235"/>
                </a:lnTo>
                <a:lnTo>
                  <a:pt x="83008" y="7235"/>
                </a:lnTo>
                <a:lnTo>
                  <a:pt x="82881" y="6981"/>
                </a:lnTo>
                <a:lnTo>
                  <a:pt x="82754" y="6854"/>
                </a:lnTo>
                <a:lnTo>
                  <a:pt x="82500" y="6727"/>
                </a:lnTo>
                <a:lnTo>
                  <a:pt x="82246" y="6727"/>
                </a:lnTo>
                <a:lnTo>
                  <a:pt x="82246" y="6600"/>
                </a:lnTo>
                <a:lnTo>
                  <a:pt x="82119" y="6473"/>
                </a:lnTo>
                <a:lnTo>
                  <a:pt x="82119" y="6219"/>
                </a:lnTo>
                <a:lnTo>
                  <a:pt x="82119" y="6092"/>
                </a:lnTo>
                <a:lnTo>
                  <a:pt x="82119" y="5965"/>
                </a:lnTo>
                <a:lnTo>
                  <a:pt x="82119" y="5838"/>
                </a:lnTo>
                <a:lnTo>
                  <a:pt x="81993" y="5712"/>
                </a:lnTo>
                <a:lnTo>
                  <a:pt x="81866" y="5585"/>
                </a:lnTo>
                <a:lnTo>
                  <a:pt x="81612" y="5585"/>
                </a:lnTo>
                <a:lnTo>
                  <a:pt x="81104" y="5712"/>
                </a:lnTo>
                <a:lnTo>
                  <a:pt x="80977" y="5331"/>
                </a:lnTo>
                <a:lnTo>
                  <a:pt x="80723" y="5331"/>
                </a:lnTo>
                <a:lnTo>
                  <a:pt x="80596" y="5204"/>
                </a:lnTo>
                <a:lnTo>
                  <a:pt x="80850" y="5077"/>
                </a:lnTo>
                <a:lnTo>
                  <a:pt x="80977" y="4950"/>
                </a:lnTo>
                <a:lnTo>
                  <a:pt x="80850" y="4950"/>
                </a:lnTo>
                <a:lnTo>
                  <a:pt x="80723" y="4823"/>
                </a:lnTo>
                <a:lnTo>
                  <a:pt x="80469" y="4696"/>
                </a:lnTo>
                <a:lnTo>
                  <a:pt x="80089" y="4442"/>
                </a:lnTo>
                <a:lnTo>
                  <a:pt x="80089" y="4315"/>
                </a:lnTo>
                <a:lnTo>
                  <a:pt x="79835" y="4062"/>
                </a:lnTo>
                <a:lnTo>
                  <a:pt x="79835" y="3935"/>
                </a:lnTo>
                <a:lnTo>
                  <a:pt x="79581" y="3935"/>
                </a:lnTo>
                <a:lnTo>
                  <a:pt x="79581" y="3808"/>
                </a:lnTo>
                <a:lnTo>
                  <a:pt x="79454" y="3808"/>
                </a:lnTo>
                <a:lnTo>
                  <a:pt x="79327" y="3935"/>
                </a:lnTo>
                <a:lnTo>
                  <a:pt x="79200" y="3808"/>
                </a:lnTo>
                <a:lnTo>
                  <a:pt x="79073" y="3808"/>
                </a:lnTo>
                <a:lnTo>
                  <a:pt x="79073" y="3681"/>
                </a:lnTo>
                <a:lnTo>
                  <a:pt x="79200" y="3554"/>
                </a:lnTo>
                <a:lnTo>
                  <a:pt x="79200" y="3427"/>
                </a:lnTo>
                <a:lnTo>
                  <a:pt x="79200" y="3300"/>
                </a:lnTo>
                <a:lnTo>
                  <a:pt x="79200" y="3173"/>
                </a:lnTo>
                <a:lnTo>
                  <a:pt x="78185" y="3173"/>
                </a:lnTo>
                <a:lnTo>
                  <a:pt x="78058" y="3300"/>
                </a:lnTo>
                <a:lnTo>
                  <a:pt x="78058" y="3427"/>
                </a:lnTo>
                <a:lnTo>
                  <a:pt x="77931" y="3681"/>
                </a:lnTo>
                <a:lnTo>
                  <a:pt x="77931" y="3808"/>
                </a:lnTo>
                <a:lnTo>
                  <a:pt x="77804" y="3808"/>
                </a:lnTo>
                <a:lnTo>
                  <a:pt x="77677" y="4062"/>
                </a:lnTo>
                <a:lnTo>
                  <a:pt x="77550" y="4188"/>
                </a:lnTo>
                <a:lnTo>
                  <a:pt x="76662" y="3808"/>
                </a:lnTo>
                <a:lnTo>
                  <a:pt x="76281" y="3808"/>
                </a:lnTo>
                <a:lnTo>
                  <a:pt x="76154" y="3681"/>
                </a:lnTo>
                <a:lnTo>
                  <a:pt x="76027" y="3808"/>
                </a:lnTo>
                <a:lnTo>
                  <a:pt x="75900" y="3681"/>
                </a:lnTo>
                <a:lnTo>
                  <a:pt x="75773" y="3681"/>
                </a:lnTo>
                <a:lnTo>
                  <a:pt x="75773" y="3808"/>
                </a:lnTo>
                <a:lnTo>
                  <a:pt x="75519" y="3808"/>
                </a:lnTo>
                <a:lnTo>
                  <a:pt x="75266" y="3681"/>
                </a:lnTo>
                <a:lnTo>
                  <a:pt x="75012" y="3808"/>
                </a:lnTo>
                <a:lnTo>
                  <a:pt x="74885" y="4062"/>
                </a:lnTo>
                <a:lnTo>
                  <a:pt x="74631" y="4188"/>
                </a:lnTo>
                <a:lnTo>
                  <a:pt x="74504" y="4188"/>
                </a:lnTo>
                <a:lnTo>
                  <a:pt x="74377" y="3935"/>
                </a:lnTo>
                <a:lnTo>
                  <a:pt x="74123" y="3935"/>
                </a:lnTo>
                <a:lnTo>
                  <a:pt x="74123" y="3808"/>
                </a:lnTo>
                <a:lnTo>
                  <a:pt x="73743" y="3808"/>
                </a:lnTo>
                <a:lnTo>
                  <a:pt x="73235" y="3681"/>
                </a:lnTo>
                <a:lnTo>
                  <a:pt x="72981" y="3935"/>
                </a:lnTo>
                <a:lnTo>
                  <a:pt x="72854" y="4062"/>
                </a:lnTo>
                <a:lnTo>
                  <a:pt x="72854" y="4188"/>
                </a:lnTo>
                <a:lnTo>
                  <a:pt x="72854" y="4315"/>
                </a:lnTo>
                <a:lnTo>
                  <a:pt x="72727" y="4442"/>
                </a:lnTo>
                <a:lnTo>
                  <a:pt x="72473" y="4442"/>
                </a:lnTo>
                <a:lnTo>
                  <a:pt x="72346" y="4569"/>
                </a:lnTo>
                <a:lnTo>
                  <a:pt x="72219" y="4569"/>
                </a:lnTo>
                <a:lnTo>
                  <a:pt x="71712" y="4950"/>
                </a:lnTo>
                <a:lnTo>
                  <a:pt x="71585" y="4950"/>
                </a:lnTo>
                <a:lnTo>
                  <a:pt x="71458" y="5077"/>
                </a:lnTo>
                <a:lnTo>
                  <a:pt x="71331" y="5077"/>
                </a:lnTo>
                <a:lnTo>
                  <a:pt x="71077" y="5331"/>
                </a:lnTo>
                <a:lnTo>
                  <a:pt x="70950" y="5458"/>
                </a:lnTo>
                <a:lnTo>
                  <a:pt x="70696" y="5458"/>
                </a:lnTo>
                <a:lnTo>
                  <a:pt x="70443" y="5585"/>
                </a:lnTo>
                <a:lnTo>
                  <a:pt x="70062" y="5585"/>
                </a:lnTo>
                <a:lnTo>
                  <a:pt x="69681" y="5838"/>
                </a:lnTo>
                <a:lnTo>
                  <a:pt x="69427" y="6219"/>
                </a:lnTo>
                <a:lnTo>
                  <a:pt x="69173" y="6219"/>
                </a:lnTo>
                <a:lnTo>
                  <a:pt x="68919" y="6473"/>
                </a:lnTo>
                <a:lnTo>
                  <a:pt x="68793" y="6473"/>
                </a:lnTo>
                <a:lnTo>
                  <a:pt x="68666" y="6600"/>
                </a:lnTo>
                <a:lnTo>
                  <a:pt x="68539" y="6473"/>
                </a:lnTo>
                <a:lnTo>
                  <a:pt x="68412" y="6473"/>
                </a:lnTo>
                <a:lnTo>
                  <a:pt x="67650" y="6981"/>
                </a:lnTo>
                <a:lnTo>
                  <a:pt x="67396" y="6981"/>
                </a:lnTo>
                <a:lnTo>
                  <a:pt x="67269" y="7108"/>
                </a:lnTo>
                <a:lnTo>
                  <a:pt x="67143" y="7108"/>
                </a:lnTo>
                <a:lnTo>
                  <a:pt x="67016" y="7235"/>
                </a:lnTo>
                <a:lnTo>
                  <a:pt x="66635" y="7235"/>
                </a:lnTo>
                <a:lnTo>
                  <a:pt x="66508" y="7108"/>
                </a:lnTo>
                <a:lnTo>
                  <a:pt x="66254" y="6854"/>
                </a:lnTo>
                <a:lnTo>
                  <a:pt x="66127" y="6854"/>
                </a:lnTo>
                <a:lnTo>
                  <a:pt x="65873" y="6981"/>
                </a:lnTo>
                <a:lnTo>
                  <a:pt x="65619" y="6981"/>
                </a:lnTo>
                <a:lnTo>
                  <a:pt x="65366" y="6727"/>
                </a:lnTo>
                <a:lnTo>
                  <a:pt x="65112" y="6727"/>
                </a:lnTo>
                <a:lnTo>
                  <a:pt x="64985" y="6600"/>
                </a:lnTo>
                <a:lnTo>
                  <a:pt x="64858" y="6727"/>
                </a:lnTo>
                <a:lnTo>
                  <a:pt x="64477" y="6727"/>
                </a:lnTo>
                <a:lnTo>
                  <a:pt x="64350" y="6600"/>
                </a:lnTo>
                <a:lnTo>
                  <a:pt x="64096" y="6346"/>
                </a:lnTo>
                <a:lnTo>
                  <a:pt x="63969" y="6219"/>
                </a:lnTo>
                <a:lnTo>
                  <a:pt x="63843" y="6092"/>
                </a:lnTo>
                <a:lnTo>
                  <a:pt x="63462" y="6092"/>
                </a:lnTo>
                <a:lnTo>
                  <a:pt x="63462" y="6219"/>
                </a:lnTo>
                <a:lnTo>
                  <a:pt x="63208" y="6346"/>
                </a:lnTo>
                <a:lnTo>
                  <a:pt x="63081" y="6346"/>
                </a:lnTo>
                <a:lnTo>
                  <a:pt x="62954" y="6473"/>
                </a:lnTo>
                <a:lnTo>
                  <a:pt x="62827" y="6473"/>
                </a:lnTo>
                <a:lnTo>
                  <a:pt x="62700" y="6346"/>
                </a:lnTo>
                <a:lnTo>
                  <a:pt x="62573" y="6346"/>
                </a:lnTo>
                <a:lnTo>
                  <a:pt x="62446" y="6219"/>
                </a:lnTo>
                <a:lnTo>
                  <a:pt x="62319" y="6346"/>
                </a:lnTo>
                <a:lnTo>
                  <a:pt x="62193" y="6346"/>
                </a:lnTo>
                <a:lnTo>
                  <a:pt x="62193" y="6473"/>
                </a:lnTo>
                <a:lnTo>
                  <a:pt x="61304" y="6473"/>
                </a:lnTo>
                <a:lnTo>
                  <a:pt x="61177" y="6600"/>
                </a:lnTo>
                <a:lnTo>
                  <a:pt x="61050" y="6600"/>
                </a:lnTo>
                <a:lnTo>
                  <a:pt x="60669" y="6727"/>
                </a:lnTo>
                <a:lnTo>
                  <a:pt x="60543" y="6727"/>
                </a:lnTo>
                <a:lnTo>
                  <a:pt x="60543" y="6854"/>
                </a:lnTo>
                <a:lnTo>
                  <a:pt x="60543" y="6981"/>
                </a:lnTo>
                <a:lnTo>
                  <a:pt x="60289" y="6981"/>
                </a:lnTo>
                <a:lnTo>
                  <a:pt x="60289" y="7108"/>
                </a:lnTo>
                <a:lnTo>
                  <a:pt x="60162" y="7108"/>
                </a:lnTo>
                <a:lnTo>
                  <a:pt x="60035" y="6981"/>
                </a:lnTo>
                <a:lnTo>
                  <a:pt x="59908" y="6854"/>
                </a:lnTo>
                <a:lnTo>
                  <a:pt x="59781" y="6981"/>
                </a:lnTo>
                <a:lnTo>
                  <a:pt x="59527" y="7108"/>
                </a:lnTo>
                <a:lnTo>
                  <a:pt x="59527" y="7235"/>
                </a:lnTo>
                <a:lnTo>
                  <a:pt x="58512" y="7235"/>
                </a:lnTo>
                <a:lnTo>
                  <a:pt x="58385" y="7108"/>
                </a:lnTo>
                <a:lnTo>
                  <a:pt x="57750" y="7108"/>
                </a:lnTo>
                <a:lnTo>
                  <a:pt x="57496" y="6981"/>
                </a:lnTo>
                <a:lnTo>
                  <a:pt x="56862" y="6854"/>
                </a:lnTo>
                <a:lnTo>
                  <a:pt x="56481" y="6854"/>
                </a:lnTo>
                <a:lnTo>
                  <a:pt x="56481" y="6727"/>
                </a:lnTo>
                <a:lnTo>
                  <a:pt x="56354" y="6727"/>
                </a:lnTo>
                <a:lnTo>
                  <a:pt x="56354" y="6600"/>
                </a:lnTo>
                <a:lnTo>
                  <a:pt x="56100" y="6473"/>
                </a:lnTo>
                <a:lnTo>
                  <a:pt x="55973" y="6346"/>
                </a:lnTo>
                <a:lnTo>
                  <a:pt x="55973" y="5965"/>
                </a:lnTo>
                <a:lnTo>
                  <a:pt x="55846" y="6092"/>
                </a:lnTo>
                <a:lnTo>
                  <a:pt x="55846" y="5965"/>
                </a:lnTo>
                <a:lnTo>
                  <a:pt x="55719" y="6092"/>
                </a:lnTo>
                <a:lnTo>
                  <a:pt x="55593" y="5965"/>
                </a:lnTo>
                <a:lnTo>
                  <a:pt x="55466" y="5965"/>
                </a:lnTo>
                <a:lnTo>
                  <a:pt x="55466" y="6092"/>
                </a:lnTo>
                <a:lnTo>
                  <a:pt x="55339" y="6092"/>
                </a:lnTo>
                <a:lnTo>
                  <a:pt x="55339" y="6219"/>
                </a:lnTo>
                <a:lnTo>
                  <a:pt x="55212" y="6473"/>
                </a:lnTo>
                <a:lnTo>
                  <a:pt x="55085" y="6473"/>
                </a:lnTo>
                <a:lnTo>
                  <a:pt x="55085" y="6600"/>
                </a:lnTo>
                <a:lnTo>
                  <a:pt x="54958" y="6473"/>
                </a:lnTo>
                <a:lnTo>
                  <a:pt x="54831" y="6600"/>
                </a:lnTo>
                <a:lnTo>
                  <a:pt x="54704" y="6473"/>
                </a:lnTo>
                <a:lnTo>
                  <a:pt x="54577" y="6346"/>
                </a:lnTo>
                <a:lnTo>
                  <a:pt x="54450" y="6346"/>
                </a:lnTo>
                <a:lnTo>
                  <a:pt x="54323" y="6219"/>
                </a:lnTo>
                <a:lnTo>
                  <a:pt x="54196" y="6092"/>
                </a:lnTo>
                <a:lnTo>
                  <a:pt x="53943" y="6092"/>
                </a:lnTo>
                <a:lnTo>
                  <a:pt x="53816" y="5965"/>
                </a:lnTo>
                <a:lnTo>
                  <a:pt x="53562" y="5838"/>
                </a:lnTo>
                <a:lnTo>
                  <a:pt x="52927" y="5838"/>
                </a:lnTo>
                <a:lnTo>
                  <a:pt x="52800" y="5712"/>
                </a:lnTo>
                <a:lnTo>
                  <a:pt x="52546" y="5712"/>
                </a:lnTo>
                <a:lnTo>
                  <a:pt x="52546" y="5585"/>
                </a:lnTo>
                <a:lnTo>
                  <a:pt x="52546" y="5331"/>
                </a:lnTo>
                <a:lnTo>
                  <a:pt x="52419" y="5077"/>
                </a:lnTo>
                <a:lnTo>
                  <a:pt x="52293" y="4950"/>
                </a:lnTo>
                <a:lnTo>
                  <a:pt x="51658" y="4569"/>
                </a:lnTo>
                <a:lnTo>
                  <a:pt x="50769" y="4569"/>
                </a:lnTo>
                <a:lnTo>
                  <a:pt x="50643" y="4442"/>
                </a:lnTo>
                <a:lnTo>
                  <a:pt x="50516" y="4569"/>
                </a:lnTo>
                <a:lnTo>
                  <a:pt x="50643" y="4569"/>
                </a:lnTo>
                <a:lnTo>
                  <a:pt x="50516" y="4696"/>
                </a:lnTo>
                <a:lnTo>
                  <a:pt x="50516" y="4823"/>
                </a:lnTo>
                <a:lnTo>
                  <a:pt x="50389" y="4950"/>
                </a:lnTo>
                <a:lnTo>
                  <a:pt x="50135" y="5204"/>
                </a:lnTo>
                <a:lnTo>
                  <a:pt x="50008" y="5331"/>
                </a:lnTo>
                <a:lnTo>
                  <a:pt x="49881" y="5331"/>
                </a:lnTo>
                <a:lnTo>
                  <a:pt x="49754" y="5204"/>
                </a:lnTo>
                <a:lnTo>
                  <a:pt x="49627" y="5204"/>
                </a:lnTo>
                <a:lnTo>
                  <a:pt x="49500" y="5077"/>
                </a:lnTo>
                <a:lnTo>
                  <a:pt x="49373" y="5077"/>
                </a:lnTo>
                <a:lnTo>
                  <a:pt x="49373" y="4950"/>
                </a:lnTo>
                <a:lnTo>
                  <a:pt x="49373" y="4823"/>
                </a:lnTo>
                <a:lnTo>
                  <a:pt x="49119" y="4823"/>
                </a:lnTo>
                <a:lnTo>
                  <a:pt x="48993" y="4696"/>
                </a:lnTo>
                <a:lnTo>
                  <a:pt x="48866" y="4569"/>
                </a:lnTo>
                <a:lnTo>
                  <a:pt x="48739" y="4315"/>
                </a:lnTo>
                <a:lnTo>
                  <a:pt x="48612" y="4188"/>
                </a:lnTo>
                <a:lnTo>
                  <a:pt x="48358" y="3935"/>
                </a:lnTo>
                <a:lnTo>
                  <a:pt x="48358" y="3808"/>
                </a:lnTo>
                <a:lnTo>
                  <a:pt x="48358" y="3681"/>
                </a:lnTo>
                <a:lnTo>
                  <a:pt x="48358" y="3554"/>
                </a:lnTo>
                <a:lnTo>
                  <a:pt x="48358" y="3427"/>
                </a:lnTo>
                <a:lnTo>
                  <a:pt x="48358" y="3300"/>
                </a:lnTo>
                <a:lnTo>
                  <a:pt x="48358" y="3046"/>
                </a:lnTo>
                <a:lnTo>
                  <a:pt x="48358" y="2919"/>
                </a:lnTo>
                <a:lnTo>
                  <a:pt x="47977" y="2412"/>
                </a:lnTo>
                <a:lnTo>
                  <a:pt x="47977" y="2538"/>
                </a:lnTo>
                <a:lnTo>
                  <a:pt x="47723" y="2285"/>
                </a:lnTo>
                <a:lnTo>
                  <a:pt x="47469" y="2285"/>
                </a:lnTo>
                <a:lnTo>
                  <a:pt x="47216" y="2412"/>
                </a:lnTo>
                <a:lnTo>
                  <a:pt x="47089" y="2538"/>
                </a:lnTo>
                <a:lnTo>
                  <a:pt x="46581" y="2665"/>
                </a:lnTo>
                <a:lnTo>
                  <a:pt x="46327" y="2792"/>
                </a:lnTo>
                <a:lnTo>
                  <a:pt x="46073" y="2792"/>
                </a:lnTo>
                <a:lnTo>
                  <a:pt x="46073" y="2919"/>
                </a:lnTo>
                <a:lnTo>
                  <a:pt x="45566" y="2919"/>
                </a:lnTo>
                <a:lnTo>
                  <a:pt x="45439" y="2792"/>
                </a:lnTo>
                <a:lnTo>
                  <a:pt x="45185" y="2665"/>
                </a:lnTo>
                <a:lnTo>
                  <a:pt x="45058" y="2538"/>
                </a:lnTo>
                <a:lnTo>
                  <a:pt x="44804" y="2538"/>
                </a:lnTo>
                <a:lnTo>
                  <a:pt x="44550" y="2412"/>
                </a:lnTo>
                <a:lnTo>
                  <a:pt x="44423" y="2285"/>
                </a:lnTo>
                <a:lnTo>
                  <a:pt x="44296" y="2158"/>
                </a:lnTo>
                <a:lnTo>
                  <a:pt x="44169" y="2158"/>
                </a:lnTo>
                <a:lnTo>
                  <a:pt x="44169" y="2031"/>
                </a:lnTo>
                <a:lnTo>
                  <a:pt x="44043" y="1904"/>
                </a:lnTo>
                <a:lnTo>
                  <a:pt x="44043" y="1777"/>
                </a:lnTo>
                <a:lnTo>
                  <a:pt x="44169" y="1777"/>
                </a:lnTo>
                <a:lnTo>
                  <a:pt x="43916" y="1523"/>
                </a:lnTo>
                <a:lnTo>
                  <a:pt x="43789" y="1396"/>
                </a:lnTo>
                <a:lnTo>
                  <a:pt x="43662" y="1142"/>
                </a:lnTo>
                <a:lnTo>
                  <a:pt x="43535" y="1015"/>
                </a:lnTo>
                <a:lnTo>
                  <a:pt x="43662" y="762"/>
                </a:lnTo>
                <a:lnTo>
                  <a:pt x="43662" y="635"/>
                </a:lnTo>
                <a:lnTo>
                  <a:pt x="43789" y="508"/>
                </a:lnTo>
                <a:lnTo>
                  <a:pt x="43535" y="508"/>
                </a:lnTo>
                <a:lnTo>
                  <a:pt x="43408" y="254"/>
                </a:lnTo>
                <a:lnTo>
                  <a:pt x="43408" y="127"/>
                </a:lnTo>
                <a:lnTo>
                  <a:pt x="43281" y="127"/>
                </a:lnTo>
                <a:lnTo>
                  <a:pt x="43281" y="0"/>
                </a:lnTo>
                <a:lnTo>
                  <a:pt x="42900" y="0"/>
                </a:lnTo>
                <a:lnTo>
                  <a:pt x="42900" y="254"/>
                </a:lnTo>
                <a:lnTo>
                  <a:pt x="42773" y="381"/>
                </a:lnTo>
                <a:lnTo>
                  <a:pt x="42646" y="635"/>
                </a:lnTo>
                <a:lnTo>
                  <a:pt x="42519" y="635"/>
                </a:lnTo>
                <a:lnTo>
                  <a:pt x="42266" y="762"/>
                </a:lnTo>
                <a:lnTo>
                  <a:pt x="42266" y="888"/>
                </a:lnTo>
                <a:lnTo>
                  <a:pt x="42012" y="888"/>
                </a:lnTo>
                <a:lnTo>
                  <a:pt x="41758" y="1015"/>
                </a:lnTo>
                <a:lnTo>
                  <a:pt x="41123" y="888"/>
                </a:lnTo>
                <a:lnTo>
                  <a:pt x="40996" y="888"/>
                </a:lnTo>
                <a:lnTo>
                  <a:pt x="40869" y="762"/>
                </a:lnTo>
                <a:lnTo>
                  <a:pt x="40616" y="762"/>
                </a:lnTo>
                <a:lnTo>
                  <a:pt x="40108" y="888"/>
                </a:lnTo>
                <a:lnTo>
                  <a:pt x="38585" y="762"/>
                </a:lnTo>
                <a:lnTo>
                  <a:pt x="37696" y="762"/>
                </a:lnTo>
                <a:lnTo>
                  <a:pt x="36808" y="635"/>
                </a:lnTo>
                <a:lnTo>
                  <a:pt x="36554" y="635"/>
                </a:lnTo>
                <a:lnTo>
                  <a:pt x="36427" y="508"/>
                </a:lnTo>
                <a:lnTo>
                  <a:pt x="35412" y="508"/>
                </a:lnTo>
                <a:lnTo>
                  <a:pt x="34650" y="888"/>
                </a:lnTo>
                <a:lnTo>
                  <a:pt x="34016" y="1142"/>
                </a:lnTo>
                <a:lnTo>
                  <a:pt x="33762" y="1269"/>
                </a:lnTo>
                <a:lnTo>
                  <a:pt x="33635" y="1396"/>
                </a:lnTo>
                <a:lnTo>
                  <a:pt x="33254" y="1396"/>
                </a:lnTo>
                <a:lnTo>
                  <a:pt x="33127" y="1523"/>
                </a:lnTo>
                <a:lnTo>
                  <a:pt x="32746" y="1523"/>
                </a:lnTo>
                <a:lnTo>
                  <a:pt x="32493" y="1650"/>
                </a:lnTo>
                <a:lnTo>
                  <a:pt x="31985" y="1650"/>
                </a:lnTo>
                <a:lnTo>
                  <a:pt x="31985" y="1777"/>
                </a:lnTo>
                <a:lnTo>
                  <a:pt x="31731" y="1777"/>
                </a:lnTo>
                <a:lnTo>
                  <a:pt x="31350" y="2031"/>
                </a:lnTo>
                <a:lnTo>
                  <a:pt x="31223" y="2158"/>
                </a:lnTo>
                <a:lnTo>
                  <a:pt x="30969" y="2158"/>
                </a:lnTo>
                <a:lnTo>
                  <a:pt x="30969" y="2285"/>
                </a:lnTo>
                <a:lnTo>
                  <a:pt x="30716" y="2285"/>
                </a:lnTo>
                <a:lnTo>
                  <a:pt x="30462" y="2412"/>
                </a:lnTo>
                <a:lnTo>
                  <a:pt x="30462" y="2538"/>
                </a:lnTo>
                <a:lnTo>
                  <a:pt x="30081" y="2919"/>
                </a:lnTo>
                <a:lnTo>
                  <a:pt x="30081" y="3046"/>
                </a:lnTo>
                <a:lnTo>
                  <a:pt x="29954" y="3046"/>
                </a:lnTo>
                <a:lnTo>
                  <a:pt x="29446" y="3300"/>
                </a:lnTo>
                <a:lnTo>
                  <a:pt x="29319" y="3427"/>
                </a:lnTo>
                <a:lnTo>
                  <a:pt x="28685" y="3681"/>
                </a:lnTo>
                <a:lnTo>
                  <a:pt x="27669" y="4315"/>
                </a:lnTo>
                <a:lnTo>
                  <a:pt x="27035" y="4569"/>
                </a:lnTo>
                <a:lnTo>
                  <a:pt x="26908" y="4696"/>
                </a:lnTo>
                <a:lnTo>
                  <a:pt x="26908" y="4823"/>
                </a:lnTo>
                <a:lnTo>
                  <a:pt x="26527" y="4823"/>
                </a:lnTo>
                <a:lnTo>
                  <a:pt x="26527" y="4950"/>
                </a:lnTo>
                <a:lnTo>
                  <a:pt x="26654" y="5077"/>
                </a:lnTo>
                <a:lnTo>
                  <a:pt x="26527" y="5204"/>
                </a:lnTo>
                <a:lnTo>
                  <a:pt x="26527" y="5331"/>
                </a:lnTo>
                <a:lnTo>
                  <a:pt x="26527" y="5458"/>
                </a:lnTo>
                <a:lnTo>
                  <a:pt x="26527" y="5585"/>
                </a:lnTo>
                <a:lnTo>
                  <a:pt x="26400" y="5712"/>
                </a:lnTo>
                <a:lnTo>
                  <a:pt x="26146" y="5965"/>
                </a:lnTo>
                <a:lnTo>
                  <a:pt x="26019" y="6092"/>
                </a:lnTo>
                <a:lnTo>
                  <a:pt x="25766" y="6092"/>
                </a:lnTo>
                <a:lnTo>
                  <a:pt x="25766" y="6219"/>
                </a:lnTo>
                <a:lnTo>
                  <a:pt x="23481" y="6219"/>
                </a:lnTo>
                <a:lnTo>
                  <a:pt x="23354" y="5965"/>
                </a:lnTo>
                <a:lnTo>
                  <a:pt x="21831" y="5712"/>
                </a:lnTo>
                <a:lnTo>
                  <a:pt x="21577" y="5585"/>
                </a:lnTo>
                <a:lnTo>
                  <a:pt x="21450" y="5458"/>
                </a:lnTo>
                <a:lnTo>
                  <a:pt x="21323" y="5458"/>
                </a:lnTo>
                <a:lnTo>
                  <a:pt x="21196" y="5585"/>
                </a:lnTo>
                <a:lnTo>
                  <a:pt x="21069" y="5712"/>
                </a:lnTo>
                <a:lnTo>
                  <a:pt x="20943" y="5712"/>
                </a:lnTo>
                <a:lnTo>
                  <a:pt x="20943" y="5838"/>
                </a:lnTo>
                <a:lnTo>
                  <a:pt x="19546" y="5838"/>
                </a:lnTo>
                <a:lnTo>
                  <a:pt x="18277" y="5712"/>
                </a:lnTo>
                <a:lnTo>
                  <a:pt x="17389" y="5458"/>
                </a:lnTo>
                <a:lnTo>
                  <a:pt x="16500" y="5331"/>
                </a:lnTo>
                <a:lnTo>
                  <a:pt x="16246" y="5331"/>
                </a:lnTo>
                <a:lnTo>
                  <a:pt x="15993" y="5458"/>
                </a:lnTo>
                <a:lnTo>
                  <a:pt x="15866" y="5712"/>
                </a:lnTo>
                <a:lnTo>
                  <a:pt x="15739" y="5838"/>
                </a:lnTo>
                <a:lnTo>
                  <a:pt x="15866" y="5965"/>
                </a:lnTo>
                <a:lnTo>
                  <a:pt x="15739" y="6092"/>
                </a:lnTo>
                <a:lnTo>
                  <a:pt x="15739" y="5965"/>
                </a:lnTo>
                <a:lnTo>
                  <a:pt x="15739" y="5838"/>
                </a:lnTo>
                <a:lnTo>
                  <a:pt x="15612" y="5838"/>
                </a:lnTo>
                <a:lnTo>
                  <a:pt x="15612" y="5712"/>
                </a:lnTo>
                <a:lnTo>
                  <a:pt x="15739" y="5712"/>
                </a:lnTo>
                <a:lnTo>
                  <a:pt x="15866" y="5585"/>
                </a:lnTo>
                <a:lnTo>
                  <a:pt x="15866" y="5458"/>
                </a:lnTo>
                <a:lnTo>
                  <a:pt x="15993" y="5331"/>
                </a:lnTo>
                <a:lnTo>
                  <a:pt x="15866" y="5204"/>
                </a:lnTo>
                <a:lnTo>
                  <a:pt x="15612" y="5204"/>
                </a:lnTo>
                <a:lnTo>
                  <a:pt x="15612" y="5331"/>
                </a:lnTo>
                <a:lnTo>
                  <a:pt x="15485" y="5331"/>
                </a:lnTo>
                <a:lnTo>
                  <a:pt x="15485" y="5204"/>
                </a:lnTo>
                <a:lnTo>
                  <a:pt x="14977" y="5077"/>
                </a:lnTo>
                <a:lnTo>
                  <a:pt x="13581" y="4442"/>
                </a:lnTo>
                <a:lnTo>
                  <a:pt x="12566" y="4062"/>
                </a:lnTo>
                <a:lnTo>
                  <a:pt x="11931" y="3554"/>
                </a:lnTo>
                <a:lnTo>
                  <a:pt x="11677" y="3300"/>
                </a:lnTo>
                <a:lnTo>
                  <a:pt x="11550" y="3173"/>
                </a:lnTo>
                <a:lnTo>
                  <a:pt x="11423" y="3046"/>
                </a:lnTo>
                <a:lnTo>
                  <a:pt x="11296" y="3046"/>
                </a:lnTo>
                <a:lnTo>
                  <a:pt x="11296" y="2919"/>
                </a:lnTo>
                <a:lnTo>
                  <a:pt x="11169" y="2792"/>
                </a:lnTo>
                <a:lnTo>
                  <a:pt x="11169" y="2665"/>
                </a:lnTo>
                <a:lnTo>
                  <a:pt x="11169" y="2538"/>
                </a:lnTo>
                <a:lnTo>
                  <a:pt x="11043" y="2412"/>
                </a:lnTo>
                <a:lnTo>
                  <a:pt x="11043" y="2285"/>
                </a:lnTo>
                <a:lnTo>
                  <a:pt x="10916" y="2031"/>
                </a:lnTo>
                <a:lnTo>
                  <a:pt x="10789" y="1904"/>
                </a:lnTo>
                <a:lnTo>
                  <a:pt x="10789" y="1777"/>
                </a:lnTo>
                <a:lnTo>
                  <a:pt x="10662" y="1777"/>
                </a:lnTo>
                <a:lnTo>
                  <a:pt x="10662" y="1523"/>
                </a:lnTo>
                <a:lnTo>
                  <a:pt x="10662" y="1396"/>
                </a:lnTo>
                <a:lnTo>
                  <a:pt x="10662" y="1269"/>
                </a:lnTo>
                <a:lnTo>
                  <a:pt x="11043" y="1269"/>
                </a:lnTo>
                <a:lnTo>
                  <a:pt x="11043" y="1142"/>
                </a:lnTo>
                <a:lnTo>
                  <a:pt x="10916" y="1142"/>
                </a:lnTo>
                <a:lnTo>
                  <a:pt x="10916" y="762"/>
                </a:lnTo>
                <a:lnTo>
                  <a:pt x="10408" y="762"/>
                </a:lnTo>
                <a:lnTo>
                  <a:pt x="10281" y="635"/>
                </a:lnTo>
                <a:lnTo>
                  <a:pt x="9900" y="635"/>
                </a:lnTo>
                <a:lnTo>
                  <a:pt x="9900" y="762"/>
                </a:lnTo>
                <a:lnTo>
                  <a:pt x="9900" y="888"/>
                </a:lnTo>
                <a:lnTo>
                  <a:pt x="10027" y="888"/>
                </a:lnTo>
                <a:lnTo>
                  <a:pt x="10027" y="1015"/>
                </a:lnTo>
                <a:lnTo>
                  <a:pt x="9773" y="1015"/>
                </a:lnTo>
                <a:lnTo>
                  <a:pt x="9519" y="762"/>
                </a:lnTo>
                <a:lnTo>
                  <a:pt x="9393" y="762"/>
                </a:lnTo>
                <a:lnTo>
                  <a:pt x="9012" y="888"/>
                </a:lnTo>
                <a:lnTo>
                  <a:pt x="9012" y="1015"/>
                </a:lnTo>
                <a:lnTo>
                  <a:pt x="8885" y="1015"/>
                </a:lnTo>
                <a:lnTo>
                  <a:pt x="8758" y="1142"/>
                </a:lnTo>
                <a:lnTo>
                  <a:pt x="8758" y="1269"/>
                </a:lnTo>
                <a:lnTo>
                  <a:pt x="8631" y="1142"/>
                </a:lnTo>
                <a:lnTo>
                  <a:pt x="8504" y="1015"/>
                </a:lnTo>
                <a:lnTo>
                  <a:pt x="8123" y="762"/>
                </a:lnTo>
                <a:lnTo>
                  <a:pt x="7996" y="635"/>
                </a:lnTo>
                <a:lnTo>
                  <a:pt x="7996" y="508"/>
                </a:lnTo>
                <a:lnTo>
                  <a:pt x="7743" y="254"/>
                </a:lnTo>
                <a:lnTo>
                  <a:pt x="7616" y="127"/>
                </a:lnTo>
                <a:lnTo>
                  <a:pt x="7489" y="0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30"/>
          <p:cNvSpPr/>
          <p:nvPr/>
        </p:nvSpPr>
        <p:spPr>
          <a:xfrm>
            <a:off x="1828082" y="1791556"/>
            <a:ext cx="696792" cy="636337"/>
          </a:xfrm>
          <a:custGeom>
            <a:avLst/>
            <a:gdLst/>
            <a:ahLst/>
            <a:cxnLst/>
            <a:rect l="l" t="t" r="r" b="b"/>
            <a:pathLst>
              <a:path w="30716" h="28051" extrusionOk="0">
                <a:moveTo>
                  <a:pt x="30715" y="1397"/>
                </a:moveTo>
                <a:lnTo>
                  <a:pt x="30715" y="1397"/>
                </a:lnTo>
                <a:lnTo>
                  <a:pt x="30715" y="1270"/>
                </a:lnTo>
                <a:lnTo>
                  <a:pt x="30715" y="1270"/>
                </a:lnTo>
                <a:lnTo>
                  <a:pt x="30715" y="1143"/>
                </a:lnTo>
                <a:lnTo>
                  <a:pt x="30715" y="1016"/>
                </a:lnTo>
                <a:lnTo>
                  <a:pt x="30589" y="1016"/>
                </a:lnTo>
                <a:lnTo>
                  <a:pt x="30589" y="889"/>
                </a:lnTo>
                <a:lnTo>
                  <a:pt x="30589" y="635"/>
                </a:lnTo>
                <a:lnTo>
                  <a:pt x="30589" y="508"/>
                </a:lnTo>
                <a:lnTo>
                  <a:pt x="30589" y="508"/>
                </a:lnTo>
                <a:lnTo>
                  <a:pt x="30462" y="381"/>
                </a:lnTo>
                <a:lnTo>
                  <a:pt x="30462" y="381"/>
                </a:lnTo>
                <a:lnTo>
                  <a:pt x="30335" y="255"/>
                </a:lnTo>
                <a:lnTo>
                  <a:pt x="30335" y="255"/>
                </a:lnTo>
                <a:lnTo>
                  <a:pt x="30335" y="255"/>
                </a:lnTo>
                <a:lnTo>
                  <a:pt x="30335" y="255"/>
                </a:lnTo>
                <a:lnTo>
                  <a:pt x="30335" y="255"/>
                </a:lnTo>
                <a:lnTo>
                  <a:pt x="30208" y="255"/>
                </a:lnTo>
                <a:lnTo>
                  <a:pt x="30081" y="255"/>
                </a:lnTo>
                <a:lnTo>
                  <a:pt x="30081" y="255"/>
                </a:lnTo>
                <a:lnTo>
                  <a:pt x="30081" y="255"/>
                </a:lnTo>
                <a:lnTo>
                  <a:pt x="30081" y="128"/>
                </a:lnTo>
                <a:lnTo>
                  <a:pt x="30081" y="128"/>
                </a:lnTo>
                <a:lnTo>
                  <a:pt x="29954" y="1"/>
                </a:lnTo>
                <a:lnTo>
                  <a:pt x="29954" y="128"/>
                </a:lnTo>
                <a:lnTo>
                  <a:pt x="29827" y="128"/>
                </a:lnTo>
                <a:lnTo>
                  <a:pt x="29573" y="381"/>
                </a:lnTo>
                <a:lnTo>
                  <a:pt x="29319" y="762"/>
                </a:lnTo>
                <a:lnTo>
                  <a:pt x="29065" y="889"/>
                </a:lnTo>
                <a:lnTo>
                  <a:pt x="26654" y="1397"/>
                </a:lnTo>
                <a:lnTo>
                  <a:pt x="25385" y="1524"/>
                </a:lnTo>
                <a:lnTo>
                  <a:pt x="25258" y="1524"/>
                </a:lnTo>
                <a:lnTo>
                  <a:pt x="25004" y="1397"/>
                </a:lnTo>
                <a:lnTo>
                  <a:pt x="23862" y="1143"/>
                </a:lnTo>
                <a:lnTo>
                  <a:pt x="23100" y="1270"/>
                </a:lnTo>
                <a:lnTo>
                  <a:pt x="22846" y="1397"/>
                </a:lnTo>
                <a:lnTo>
                  <a:pt x="22212" y="1778"/>
                </a:lnTo>
                <a:lnTo>
                  <a:pt x="21958" y="1778"/>
                </a:lnTo>
                <a:lnTo>
                  <a:pt x="21831" y="1778"/>
                </a:lnTo>
                <a:lnTo>
                  <a:pt x="21831" y="1778"/>
                </a:lnTo>
                <a:lnTo>
                  <a:pt x="21704" y="1905"/>
                </a:lnTo>
                <a:lnTo>
                  <a:pt x="21577" y="1905"/>
                </a:lnTo>
                <a:lnTo>
                  <a:pt x="20689" y="2539"/>
                </a:lnTo>
                <a:lnTo>
                  <a:pt x="20435" y="2666"/>
                </a:lnTo>
                <a:lnTo>
                  <a:pt x="20308" y="2666"/>
                </a:lnTo>
                <a:lnTo>
                  <a:pt x="20181" y="2666"/>
                </a:lnTo>
                <a:lnTo>
                  <a:pt x="19673" y="3047"/>
                </a:lnTo>
                <a:lnTo>
                  <a:pt x="18658" y="3428"/>
                </a:lnTo>
                <a:lnTo>
                  <a:pt x="16246" y="3808"/>
                </a:lnTo>
                <a:lnTo>
                  <a:pt x="15992" y="3808"/>
                </a:lnTo>
                <a:lnTo>
                  <a:pt x="15358" y="3555"/>
                </a:lnTo>
                <a:lnTo>
                  <a:pt x="15104" y="3681"/>
                </a:lnTo>
                <a:lnTo>
                  <a:pt x="14977" y="3681"/>
                </a:lnTo>
                <a:lnTo>
                  <a:pt x="14215" y="3681"/>
                </a:lnTo>
                <a:lnTo>
                  <a:pt x="13835" y="3681"/>
                </a:lnTo>
                <a:lnTo>
                  <a:pt x="13581" y="3555"/>
                </a:lnTo>
                <a:lnTo>
                  <a:pt x="12946" y="2793"/>
                </a:lnTo>
                <a:lnTo>
                  <a:pt x="12819" y="2666"/>
                </a:lnTo>
                <a:lnTo>
                  <a:pt x="11931" y="2412"/>
                </a:lnTo>
                <a:lnTo>
                  <a:pt x="11550" y="2412"/>
                </a:lnTo>
                <a:lnTo>
                  <a:pt x="11423" y="2412"/>
                </a:lnTo>
                <a:lnTo>
                  <a:pt x="11169" y="2539"/>
                </a:lnTo>
                <a:lnTo>
                  <a:pt x="10535" y="2920"/>
                </a:lnTo>
                <a:lnTo>
                  <a:pt x="10408" y="2920"/>
                </a:lnTo>
                <a:lnTo>
                  <a:pt x="9773" y="3301"/>
                </a:lnTo>
                <a:lnTo>
                  <a:pt x="9012" y="3428"/>
                </a:lnTo>
                <a:lnTo>
                  <a:pt x="8631" y="3555"/>
                </a:lnTo>
                <a:lnTo>
                  <a:pt x="7996" y="3935"/>
                </a:lnTo>
                <a:lnTo>
                  <a:pt x="7742" y="3935"/>
                </a:lnTo>
                <a:lnTo>
                  <a:pt x="7108" y="3808"/>
                </a:lnTo>
                <a:lnTo>
                  <a:pt x="6981" y="3808"/>
                </a:lnTo>
                <a:lnTo>
                  <a:pt x="6600" y="3935"/>
                </a:lnTo>
                <a:lnTo>
                  <a:pt x="6600" y="3935"/>
                </a:lnTo>
                <a:lnTo>
                  <a:pt x="6473" y="3935"/>
                </a:lnTo>
                <a:lnTo>
                  <a:pt x="6473" y="3935"/>
                </a:lnTo>
                <a:lnTo>
                  <a:pt x="6346" y="3935"/>
                </a:lnTo>
                <a:lnTo>
                  <a:pt x="6219" y="4062"/>
                </a:lnTo>
                <a:lnTo>
                  <a:pt x="6219" y="4062"/>
                </a:lnTo>
                <a:lnTo>
                  <a:pt x="6219" y="4062"/>
                </a:lnTo>
                <a:lnTo>
                  <a:pt x="6092" y="4062"/>
                </a:lnTo>
                <a:lnTo>
                  <a:pt x="5965" y="3935"/>
                </a:lnTo>
                <a:lnTo>
                  <a:pt x="5965" y="3935"/>
                </a:lnTo>
                <a:lnTo>
                  <a:pt x="5965" y="3681"/>
                </a:lnTo>
                <a:lnTo>
                  <a:pt x="5965" y="3555"/>
                </a:lnTo>
                <a:lnTo>
                  <a:pt x="5965" y="3555"/>
                </a:lnTo>
                <a:lnTo>
                  <a:pt x="5839" y="3428"/>
                </a:lnTo>
                <a:lnTo>
                  <a:pt x="5712" y="3301"/>
                </a:lnTo>
                <a:lnTo>
                  <a:pt x="5712" y="3301"/>
                </a:lnTo>
                <a:lnTo>
                  <a:pt x="5585" y="3174"/>
                </a:lnTo>
                <a:lnTo>
                  <a:pt x="5458" y="3174"/>
                </a:lnTo>
                <a:lnTo>
                  <a:pt x="5204" y="3174"/>
                </a:lnTo>
                <a:lnTo>
                  <a:pt x="4315" y="2920"/>
                </a:lnTo>
                <a:lnTo>
                  <a:pt x="4315" y="2920"/>
                </a:lnTo>
                <a:lnTo>
                  <a:pt x="4315" y="2920"/>
                </a:lnTo>
                <a:lnTo>
                  <a:pt x="4315" y="3047"/>
                </a:lnTo>
                <a:lnTo>
                  <a:pt x="4189" y="3174"/>
                </a:lnTo>
                <a:lnTo>
                  <a:pt x="4189" y="3174"/>
                </a:lnTo>
                <a:lnTo>
                  <a:pt x="4062" y="3301"/>
                </a:lnTo>
                <a:lnTo>
                  <a:pt x="4062" y="3428"/>
                </a:lnTo>
                <a:lnTo>
                  <a:pt x="4062" y="3555"/>
                </a:lnTo>
                <a:lnTo>
                  <a:pt x="4062" y="3681"/>
                </a:lnTo>
                <a:lnTo>
                  <a:pt x="4062" y="3808"/>
                </a:lnTo>
                <a:lnTo>
                  <a:pt x="3935" y="4062"/>
                </a:lnTo>
                <a:lnTo>
                  <a:pt x="3935" y="4316"/>
                </a:lnTo>
                <a:lnTo>
                  <a:pt x="3935" y="4570"/>
                </a:lnTo>
                <a:lnTo>
                  <a:pt x="3808" y="4824"/>
                </a:lnTo>
                <a:lnTo>
                  <a:pt x="3808" y="4824"/>
                </a:lnTo>
                <a:lnTo>
                  <a:pt x="3808" y="4951"/>
                </a:lnTo>
                <a:lnTo>
                  <a:pt x="3808" y="5331"/>
                </a:lnTo>
                <a:lnTo>
                  <a:pt x="3935" y="5331"/>
                </a:lnTo>
                <a:lnTo>
                  <a:pt x="3935" y="5331"/>
                </a:lnTo>
                <a:lnTo>
                  <a:pt x="3935" y="5331"/>
                </a:lnTo>
                <a:lnTo>
                  <a:pt x="4062" y="5458"/>
                </a:lnTo>
                <a:lnTo>
                  <a:pt x="4062" y="5458"/>
                </a:lnTo>
                <a:lnTo>
                  <a:pt x="4062" y="5458"/>
                </a:lnTo>
                <a:lnTo>
                  <a:pt x="4062" y="5585"/>
                </a:lnTo>
                <a:lnTo>
                  <a:pt x="4062" y="5585"/>
                </a:lnTo>
                <a:lnTo>
                  <a:pt x="4062" y="5712"/>
                </a:lnTo>
                <a:lnTo>
                  <a:pt x="4062" y="5712"/>
                </a:lnTo>
                <a:lnTo>
                  <a:pt x="3935" y="5712"/>
                </a:lnTo>
                <a:lnTo>
                  <a:pt x="4062" y="5712"/>
                </a:lnTo>
                <a:lnTo>
                  <a:pt x="4189" y="5839"/>
                </a:lnTo>
                <a:lnTo>
                  <a:pt x="4315" y="5839"/>
                </a:lnTo>
                <a:lnTo>
                  <a:pt x="4315" y="5839"/>
                </a:lnTo>
                <a:lnTo>
                  <a:pt x="4315" y="5966"/>
                </a:lnTo>
                <a:lnTo>
                  <a:pt x="4442" y="6093"/>
                </a:lnTo>
                <a:lnTo>
                  <a:pt x="4442" y="6093"/>
                </a:lnTo>
                <a:lnTo>
                  <a:pt x="4442" y="6220"/>
                </a:lnTo>
                <a:lnTo>
                  <a:pt x="4442" y="6347"/>
                </a:lnTo>
                <a:lnTo>
                  <a:pt x="4062" y="6347"/>
                </a:lnTo>
                <a:lnTo>
                  <a:pt x="3935" y="6347"/>
                </a:lnTo>
                <a:lnTo>
                  <a:pt x="3554" y="6347"/>
                </a:lnTo>
                <a:lnTo>
                  <a:pt x="3554" y="6347"/>
                </a:lnTo>
                <a:lnTo>
                  <a:pt x="3427" y="6347"/>
                </a:lnTo>
                <a:lnTo>
                  <a:pt x="3427" y="6347"/>
                </a:lnTo>
                <a:lnTo>
                  <a:pt x="3427" y="6474"/>
                </a:lnTo>
                <a:lnTo>
                  <a:pt x="3427" y="6474"/>
                </a:lnTo>
                <a:lnTo>
                  <a:pt x="3427" y="6474"/>
                </a:lnTo>
                <a:lnTo>
                  <a:pt x="3427" y="6474"/>
                </a:lnTo>
                <a:lnTo>
                  <a:pt x="3300" y="6474"/>
                </a:lnTo>
                <a:lnTo>
                  <a:pt x="3173" y="6474"/>
                </a:lnTo>
                <a:lnTo>
                  <a:pt x="3173" y="6474"/>
                </a:lnTo>
                <a:lnTo>
                  <a:pt x="3046" y="6347"/>
                </a:lnTo>
                <a:lnTo>
                  <a:pt x="3046" y="6347"/>
                </a:lnTo>
                <a:lnTo>
                  <a:pt x="2919" y="6347"/>
                </a:lnTo>
                <a:lnTo>
                  <a:pt x="3046" y="6474"/>
                </a:lnTo>
                <a:lnTo>
                  <a:pt x="3046" y="6474"/>
                </a:lnTo>
                <a:lnTo>
                  <a:pt x="3046" y="6474"/>
                </a:lnTo>
                <a:lnTo>
                  <a:pt x="2919" y="6601"/>
                </a:lnTo>
                <a:lnTo>
                  <a:pt x="2919" y="6601"/>
                </a:lnTo>
                <a:lnTo>
                  <a:pt x="2919" y="7489"/>
                </a:lnTo>
                <a:lnTo>
                  <a:pt x="2919" y="7616"/>
                </a:lnTo>
                <a:lnTo>
                  <a:pt x="2919" y="7616"/>
                </a:lnTo>
                <a:lnTo>
                  <a:pt x="2665" y="7616"/>
                </a:lnTo>
                <a:lnTo>
                  <a:pt x="2539" y="7616"/>
                </a:lnTo>
                <a:lnTo>
                  <a:pt x="2539" y="7616"/>
                </a:lnTo>
                <a:lnTo>
                  <a:pt x="2539" y="7870"/>
                </a:lnTo>
                <a:lnTo>
                  <a:pt x="2539" y="7870"/>
                </a:lnTo>
                <a:lnTo>
                  <a:pt x="2412" y="7870"/>
                </a:lnTo>
                <a:lnTo>
                  <a:pt x="2285" y="7870"/>
                </a:lnTo>
                <a:lnTo>
                  <a:pt x="2158" y="7997"/>
                </a:lnTo>
                <a:lnTo>
                  <a:pt x="2031" y="8505"/>
                </a:lnTo>
                <a:lnTo>
                  <a:pt x="2031" y="8631"/>
                </a:lnTo>
                <a:lnTo>
                  <a:pt x="1904" y="8631"/>
                </a:lnTo>
                <a:lnTo>
                  <a:pt x="1650" y="8378"/>
                </a:lnTo>
                <a:lnTo>
                  <a:pt x="1523" y="8378"/>
                </a:lnTo>
                <a:lnTo>
                  <a:pt x="1396" y="8378"/>
                </a:lnTo>
                <a:lnTo>
                  <a:pt x="1269" y="8378"/>
                </a:lnTo>
                <a:lnTo>
                  <a:pt x="1269" y="8251"/>
                </a:lnTo>
                <a:lnTo>
                  <a:pt x="1269" y="8251"/>
                </a:lnTo>
                <a:lnTo>
                  <a:pt x="1269" y="8124"/>
                </a:lnTo>
                <a:lnTo>
                  <a:pt x="1269" y="8124"/>
                </a:lnTo>
                <a:lnTo>
                  <a:pt x="1269" y="7997"/>
                </a:lnTo>
                <a:lnTo>
                  <a:pt x="1142" y="7997"/>
                </a:lnTo>
                <a:lnTo>
                  <a:pt x="1015" y="8124"/>
                </a:lnTo>
                <a:lnTo>
                  <a:pt x="889" y="8124"/>
                </a:lnTo>
                <a:lnTo>
                  <a:pt x="889" y="8124"/>
                </a:lnTo>
                <a:lnTo>
                  <a:pt x="762" y="8251"/>
                </a:lnTo>
                <a:lnTo>
                  <a:pt x="762" y="8378"/>
                </a:lnTo>
                <a:lnTo>
                  <a:pt x="762" y="8505"/>
                </a:lnTo>
                <a:lnTo>
                  <a:pt x="635" y="8505"/>
                </a:lnTo>
                <a:lnTo>
                  <a:pt x="381" y="8505"/>
                </a:lnTo>
                <a:lnTo>
                  <a:pt x="508" y="8505"/>
                </a:lnTo>
                <a:lnTo>
                  <a:pt x="508" y="8631"/>
                </a:lnTo>
                <a:lnTo>
                  <a:pt x="508" y="8758"/>
                </a:lnTo>
                <a:lnTo>
                  <a:pt x="635" y="8885"/>
                </a:lnTo>
                <a:lnTo>
                  <a:pt x="635" y="9012"/>
                </a:lnTo>
                <a:lnTo>
                  <a:pt x="508" y="9012"/>
                </a:lnTo>
                <a:lnTo>
                  <a:pt x="381" y="9393"/>
                </a:lnTo>
                <a:lnTo>
                  <a:pt x="254" y="9393"/>
                </a:lnTo>
                <a:lnTo>
                  <a:pt x="254" y="9520"/>
                </a:lnTo>
                <a:lnTo>
                  <a:pt x="254" y="9520"/>
                </a:lnTo>
                <a:lnTo>
                  <a:pt x="254" y="9647"/>
                </a:lnTo>
                <a:lnTo>
                  <a:pt x="381" y="9647"/>
                </a:lnTo>
                <a:lnTo>
                  <a:pt x="254" y="9774"/>
                </a:lnTo>
                <a:lnTo>
                  <a:pt x="254" y="9901"/>
                </a:lnTo>
                <a:lnTo>
                  <a:pt x="127" y="9901"/>
                </a:lnTo>
                <a:lnTo>
                  <a:pt x="0" y="10028"/>
                </a:lnTo>
                <a:lnTo>
                  <a:pt x="0" y="10028"/>
                </a:lnTo>
                <a:lnTo>
                  <a:pt x="127" y="10028"/>
                </a:lnTo>
                <a:lnTo>
                  <a:pt x="127" y="10028"/>
                </a:lnTo>
                <a:lnTo>
                  <a:pt x="127" y="10028"/>
                </a:lnTo>
                <a:lnTo>
                  <a:pt x="127" y="10028"/>
                </a:lnTo>
                <a:lnTo>
                  <a:pt x="127" y="10155"/>
                </a:lnTo>
                <a:lnTo>
                  <a:pt x="254" y="10155"/>
                </a:lnTo>
                <a:lnTo>
                  <a:pt x="254" y="10155"/>
                </a:lnTo>
                <a:lnTo>
                  <a:pt x="254" y="10281"/>
                </a:lnTo>
                <a:lnTo>
                  <a:pt x="254" y="10408"/>
                </a:lnTo>
                <a:lnTo>
                  <a:pt x="254" y="10408"/>
                </a:lnTo>
                <a:lnTo>
                  <a:pt x="254" y="10408"/>
                </a:lnTo>
                <a:lnTo>
                  <a:pt x="381" y="10408"/>
                </a:lnTo>
                <a:lnTo>
                  <a:pt x="381" y="10408"/>
                </a:lnTo>
                <a:lnTo>
                  <a:pt x="508" y="10408"/>
                </a:lnTo>
                <a:lnTo>
                  <a:pt x="508" y="10408"/>
                </a:lnTo>
                <a:lnTo>
                  <a:pt x="508" y="10535"/>
                </a:lnTo>
                <a:lnTo>
                  <a:pt x="635" y="10535"/>
                </a:lnTo>
                <a:lnTo>
                  <a:pt x="635" y="10535"/>
                </a:lnTo>
                <a:lnTo>
                  <a:pt x="889" y="10916"/>
                </a:lnTo>
                <a:lnTo>
                  <a:pt x="889" y="10916"/>
                </a:lnTo>
                <a:lnTo>
                  <a:pt x="889" y="11043"/>
                </a:lnTo>
                <a:lnTo>
                  <a:pt x="1015" y="11297"/>
                </a:lnTo>
                <a:lnTo>
                  <a:pt x="1015" y="11424"/>
                </a:lnTo>
                <a:lnTo>
                  <a:pt x="889" y="11678"/>
                </a:lnTo>
                <a:lnTo>
                  <a:pt x="1142" y="12058"/>
                </a:lnTo>
                <a:lnTo>
                  <a:pt x="1142" y="12185"/>
                </a:lnTo>
                <a:lnTo>
                  <a:pt x="1015" y="12185"/>
                </a:lnTo>
                <a:lnTo>
                  <a:pt x="889" y="12566"/>
                </a:lnTo>
                <a:lnTo>
                  <a:pt x="762" y="12693"/>
                </a:lnTo>
                <a:lnTo>
                  <a:pt x="762" y="12947"/>
                </a:lnTo>
                <a:lnTo>
                  <a:pt x="762" y="12947"/>
                </a:lnTo>
                <a:lnTo>
                  <a:pt x="889" y="13074"/>
                </a:lnTo>
                <a:lnTo>
                  <a:pt x="889" y="13074"/>
                </a:lnTo>
                <a:lnTo>
                  <a:pt x="889" y="13201"/>
                </a:lnTo>
                <a:lnTo>
                  <a:pt x="762" y="13201"/>
                </a:lnTo>
                <a:lnTo>
                  <a:pt x="762" y="13328"/>
                </a:lnTo>
                <a:lnTo>
                  <a:pt x="762" y="13328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581"/>
                </a:lnTo>
                <a:lnTo>
                  <a:pt x="762" y="13581"/>
                </a:lnTo>
                <a:lnTo>
                  <a:pt x="762" y="13581"/>
                </a:lnTo>
                <a:lnTo>
                  <a:pt x="762" y="13581"/>
                </a:lnTo>
                <a:lnTo>
                  <a:pt x="762" y="13708"/>
                </a:lnTo>
                <a:lnTo>
                  <a:pt x="762" y="13708"/>
                </a:lnTo>
                <a:lnTo>
                  <a:pt x="889" y="14089"/>
                </a:lnTo>
                <a:lnTo>
                  <a:pt x="889" y="14216"/>
                </a:lnTo>
                <a:lnTo>
                  <a:pt x="889" y="14216"/>
                </a:lnTo>
                <a:lnTo>
                  <a:pt x="1015" y="14343"/>
                </a:lnTo>
                <a:lnTo>
                  <a:pt x="1015" y="14470"/>
                </a:lnTo>
                <a:lnTo>
                  <a:pt x="1015" y="14724"/>
                </a:lnTo>
                <a:lnTo>
                  <a:pt x="1015" y="14724"/>
                </a:lnTo>
                <a:lnTo>
                  <a:pt x="1015" y="14851"/>
                </a:lnTo>
                <a:lnTo>
                  <a:pt x="1015" y="14978"/>
                </a:lnTo>
                <a:lnTo>
                  <a:pt x="1142" y="15105"/>
                </a:lnTo>
                <a:lnTo>
                  <a:pt x="1142" y="15231"/>
                </a:lnTo>
                <a:lnTo>
                  <a:pt x="1269" y="15231"/>
                </a:lnTo>
                <a:lnTo>
                  <a:pt x="1269" y="15231"/>
                </a:lnTo>
                <a:lnTo>
                  <a:pt x="1269" y="15231"/>
                </a:lnTo>
                <a:lnTo>
                  <a:pt x="1396" y="15358"/>
                </a:lnTo>
                <a:lnTo>
                  <a:pt x="1523" y="15358"/>
                </a:lnTo>
                <a:lnTo>
                  <a:pt x="1650" y="15358"/>
                </a:lnTo>
                <a:lnTo>
                  <a:pt x="1777" y="15358"/>
                </a:lnTo>
                <a:lnTo>
                  <a:pt x="2031" y="15358"/>
                </a:lnTo>
                <a:lnTo>
                  <a:pt x="2031" y="15358"/>
                </a:lnTo>
                <a:lnTo>
                  <a:pt x="2158" y="15358"/>
                </a:lnTo>
                <a:lnTo>
                  <a:pt x="2158" y="15358"/>
                </a:lnTo>
                <a:lnTo>
                  <a:pt x="2158" y="15358"/>
                </a:lnTo>
                <a:lnTo>
                  <a:pt x="2158" y="15358"/>
                </a:lnTo>
                <a:lnTo>
                  <a:pt x="2285" y="15358"/>
                </a:lnTo>
                <a:lnTo>
                  <a:pt x="2539" y="15358"/>
                </a:lnTo>
                <a:lnTo>
                  <a:pt x="2539" y="15358"/>
                </a:lnTo>
                <a:lnTo>
                  <a:pt x="2665" y="15231"/>
                </a:lnTo>
                <a:lnTo>
                  <a:pt x="2665" y="15231"/>
                </a:lnTo>
                <a:lnTo>
                  <a:pt x="2665" y="15105"/>
                </a:lnTo>
                <a:lnTo>
                  <a:pt x="2665" y="15105"/>
                </a:lnTo>
                <a:lnTo>
                  <a:pt x="2792" y="14978"/>
                </a:lnTo>
                <a:lnTo>
                  <a:pt x="2792" y="15105"/>
                </a:lnTo>
                <a:lnTo>
                  <a:pt x="2919" y="15231"/>
                </a:lnTo>
                <a:lnTo>
                  <a:pt x="3046" y="15358"/>
                </a:lnTo>
                <a:lnTo>
                  <a:pt x="3173" y="15358"/>
                </a:lnTo>
                <a:lnTo>
                  <a:pt x="3173" y="15358"/>
                </a:lnTo>
                <a:lnTo>
                  <a:pt x="3300" y="15358"/>
                </a:lnTo>
                <a:lnTo>
                  <a:pt x="3300" y="15485"/>
                </a:lnTo>
                <a:lnTo>
                  <a:pt x="3300" y="15485"/>
                </a:lnTo>
                <a:lnTo>
                  <a:pt x="3300" y="15485"/>
                </a:lnTo>
                <a:lnTo>
                  <a:pt x="3173" y="15485"/>
                </a:lnTo>
                <a:lnTo>
                  <a:pt x="3046" y="15485"/>
                </a:lnTo>
                <a:lnTo>
                  <a:pt x="3046" y="15612"/>
                </a:lnTo>
                <a:lnTo>
                  <a:pt x="3046" y="15612"/>
                </a:lnTo>
                <a:lnTo>
                  <a:pt x="3046" y="15739"/>
                </a:lnTo>
                <a:lnTo>
                  <a:pt x="3046" y="15866"/>
                </a:lnTo>
                <a:lnTo>
                  <a:pt x="2919" y="15866"/>
                </a:lnTo>
                <a:lnTo>
                  <a:pt x="2792" y="15993"/>
                </a:lnTo>
                <a:lnTo>
                  <a:pt x="2792" y="16120"/>
                </a:lnTo>
                <a:lnTo>
                  <a:pt x="2919" y="16120"/>
                </a:lnTo>
                <a:lnTo>
                  <a:pt x="2919" y="16120"/>
                </a:lnTo>
                <a:lnTo>
                  <a:pt x="2919" y="16120"/>
                </a:lnTo>
                <a:lnTo>
                  <a:pt x="2919" y="16120"/>
                </a:lnTo>
                <a:lnTo>
                  <a:pt x="3046" y="16120"/>
                </a:lnTo>
                <a:lnTo>
                  <a:pt x="3173" y="15993"/>
                </a:lnTo>
                <a:lnTo>
                  <a:pt x="3300" y="16120"/>
                </a:lnTo>
                <a:lnTo>
                  <a:pt x="3300" y="16120"/>
                </a:lnTo>
                <a:lnTo>
                  <a:pt x="3300" y="16120"/>
                </a:lnTo>
                <a:lnTo>
                  <a:pt x="3300" y="16120"/>
                </a:lnTo>
                <a:lnTo>
                  <a:pt x="3427" y="16247"/>
                </a:lnTo>
                <a:lnTo>
                  <a:pt x="3427" y="16247"/>
                </a:lnTo>
                <a:lnTo>
                  <a:pt x="3554" y="16374"/>
                </a:lnTo>
                <a:lnTo>
                  <a:pt x="3554" y="16374"/>
                </a:lnTo>
                <a:lnTo>
                  <a:pt x="3681" y="16501"/>
                </a:lnTo>
                <a:lnTo>
                  <a:pt x="3681" y="16374"/>
                </a:lnTo>
                <a:lnTo>
                  <a:pt x="3681" y="16501"/>
                </a:lnTo>
                <a:lnTo>
                  <a:pt x="3808" y="16501"/>
                </a:lnTo>
                <a:lnTo>
                  <a:pt x="3808" y="16628"/>
                </a:lnTo>
                <a:lnTo>
                  <a:pt x="3681" y="16628"/>
                </a:lnTo>
                <a:lnTo>
                  <a:pt x="3681" y="16755"/>
                </a:lnTo>
                <a:lnTo>
                  <a:pt x="3681" y="16755"/>
                </a:lnTo>
                <a:lnTo>
                  <a:pt x="3681" y="16755"/>
                </a:lnTo>
                <a:lnTo>
                  <a:pt x="3681" y="16881"/>
                </a:lnTo>
                <a:lnTo>
                  <a:pt x="3681" y="16881"/>
                </a:lnTo>
                <a:lnTo>
                  <a:pt x="3681" y="16881"/>
                </a:lnTo>
                <a:lnTo>
                  <a:pt x="3808" y="17008"/>
                </a:lnTo>
                <a:lnTo>
                  <a:pt x="3935" y="17135"/>
                </a:lnTo>
                <a:lnTo>
                  <a:pt x="3935" y="17135"/>
                </a:lnTo>
                <a:lnTo>
                  <a:pt x="3935" y="17135"/>
                </a:lnTo>
                <a:lnTo>
                  <a:pt x="3935" y="17135"/>
                </a:lnTo>
                <a:lnTo>
                  <a:pt x="4062" y="17135"/>
                </a:lnTo>
                <a:lnTo>
                  <a:pt x="3935" y="17262"/>
                </a:lnTo>
                <a:lnTo>
                  <a:pt x="3935" y="17262"/>
                </a:lnTo>
                <a:lnTo>
                  <a:pt x="3935" y="17389"/>
                </a:lnTo>
                <a:lnTo>
                  <a:pt x="3935" y="17516"/>
                </a:lnTo>
                <a:lnTo>
                  <a:pt x="3935" y="17516"/>
                </a:lnTo>
                <a:lnTo>
                  <a:pt x="4062" y="17643"/>
                </a:lnTo>
                <a:lnTo>
                  <a:pt x="4062" y="17770"/>
                </a:lnTo>
                <a:lnTo>
                  <a:pt x="3935" y="17897"/>
                </a:lnTo>
                <a:lnTo>
                  <a:pt x="3808" y="18024"/>
                </a:lnTo>
                <a:lnTo>
                  <a:pt x="3681" y="18278"/>
                </a:lnTo>
                <a:lnTo>
                  <a:pt x="3554" y="18405"/>
                </a:lnTo>
                <a:lnTo>
                  <a:pt x="3554" y="18405"/>
                </a:lnTo>
                <a:lnTo>
                  <a:pt x="3554" y="18531"/>
                </a:lnTo>
                <a:lnTo>
                  <a:pt x="3554" y="18531"/>
                </a:lnTo>
                <a:lnTo>
                  <a:pt x="3427" y="18531"/>
                </a:lnTo>
                <a:lnTo>
                  <a:pt x="3427" y="18531"/>
                </a:lnTo>
                <a:lnTo>
                  <a:pt x="3300" y="18531"/>
                </a:lnTo>
                <a:lnTo>
                  <a:pt x="3173" y="18531"/>
                </a:lnTo>
                <a:lnTo>
                  <a:pt x="3173" y="18531"/>
                </a:lnTo>
                <a:lnTo>
                  <a:pt x="2919" y="18785"/>
                </a:lnTo>
                <a:lnTo>
                  <a:pt x="2792" y="18912"/>
                </a:lnTo>
                <a:lnTo>
                  <a:pt x="2665" y="19039"/>
                </a:lnTo>
                <a:lnTo>
                  <a:pt x="2665" y="19166"/>
                </a:lnTo>
                <a:lnTo>
                  <a:pt x="2539" y="19293"/>
                </a:lnTo>
                <a:lnTo>
                  <a:pt x="2539" y="19293"/>
                </a:lnTo>
                <a:lnTo>
                  <a:pt x="2539" y="19420"/>
                </a:lnTo>
                <a:lnTo>
                  <a:pt x="2665" y="19420"/>
                </a:lnTo>
                <a:lnTo>
                  <a:pt x="2792" y="19547"/>
                </a:lnTo>
                <a:lnTo>
                  <a:pt x="2919" y="19547"/>
                </a:lnTo>
                <a:lnTo>
                  <a:pt x="3046" y="19674"/>
                </a:lnTo>
                <a:lnTo>
                  <a:pt x="3046" y="19801"/>
                </a:lnTo>
                <a:lnTo>
                  <a:pt x="2919" y="19801"/>
                </a:lnTo>
                <a:lnTo>
                  <a:pt x="2919" y="19801"/>
                </a:lnTo>
                <a:lnTo>
                  <a:pt x="2665" y="19801"/>
                </a:lnTo>
                <a:lnTo>
                  <a:pt x="2412" y="19674"/>
                </a:lnTo>
                <a:lnTo>
                  <a:pt x="2412" y="19674"/>
                </a:lnTo>
                <a:lnTo>
                  <a:pt x="2285" y="19674"/>
                </a:lnTo>
                <a:lnTo>
                  <a:pt x="2285" y="19674"/>
                </a:lnTo>
                <a:lnTo>
                  <a:pt x="2158" y="19801"/>
                </a:lnTo>
                <a:lnTo>
                  <a:pt x="2031" y="19801"/>
                </a:lnTo>
                <a:lnTo>
                  <a:pt x="2031" y="19801"/>
                </a:lnTo>
                <a:lnTo>
                  <a:pt x="2031" y="19674"/>
                </a:lnTo>
                <a:lnTo>
                  <a:pt x="1904" y="19674"/>
                </a:lnTo>
                <a:lnTo>
                  <a:pt x="1777" y="19801"/>
                </a:lnTo>
                <a:lnTo>
                  <a:pt x="1650" y="19801"/>
                </a:lnTo>
                <a:lnTo>
                  <a:pt x="1650" y="19801"/>
                </a:lnTo>
                <a:lnTo>
                  <a:pt x="1523" y="19801"/>
                </a:lnTo>
                <a:lnTo>
                  <a:pt x="1523" y="19928"/>
                </a:lnTo>
                <a:lnTo>
                  <a:pt x="1396" y="20055"/>
                </a:lnTo>
                <a:lnTo>
                  <a:pt x="1269" y="20181"/>
                </a:lnTo>
                <a:lnTo>
                  <a:pt x="1269" y="20308"/>
                </a:lnTo>
                <a:lnTo>
                  <a:pt x="1142" y="20308"/>
                </a:lnTo>
                <a:lnTo>
                  <a:pt x="1142" y="20435"/>
                </a:lnTo>
                <a:lnTo>
                  <a:pt x="1015" y="20435"/>
                </a:lnTo>
                <a:lnTo>
                  <a:pt x="1015" y="20435"/>
                </a:lnTo>
                <a:lnTo>
                  <a:pt x="1142" y="20562"/>
                </a:lnTo>
                <a:lnTo>
                  <a:pt x="1015" y="20689"/>
                </a:lnTo>
                <a:lnTo>
                  <a:pt x="1015" y="20689"/>
                </a:lnTo>
                <a:lnTo>
                  <a:pt x="1015" y="20689"/>
                </a:lnTo>
                <a:lnTo>
                  <a:pt x="1015" y="20689"/>
                </a:lnTo>
                <a:lnTo>
                  <a:pt x="889" y="20816"/>
                </a:lnTo>
                <a:lnTo>
                  <a:pt x="1015" y="20816"/>
                </a:lnTo>
                <a:lnTo>
                  <a:pt x="1142" y="20943"/>
                </a:lnTo>
                <a:lnTo>
                  <a:pt x="1269" y="20943"/>
                </a:lnTo>
                <a:lnTo>
                  <a:pt x="1269" y="20943"/>
                </a:lnTo>
                <a:lnTo>
                  <a:pt x="1396" y="20943"/>
                </a:lnTo>
                <a:lnTo>
                  <a:pt x="1396" y="21070"/>
                </a:lnTo>
                <a:lnTo>
                  <a:pt x="1523" y="21070"/>
                </a:lnTo>
                <a:lnTo>
                  <a:pt x="1523" y="21197"/>
                </a:lnTo>
                <a:lnTo>
                  <a:pt x="1396" y="21324"/>
                </a:lnTo>
                <a:lnTo>
                  <a:pt x="1269" y="21324"/>
                </a:lnTo>
                <a:lnTo>
                  <a:pt x="1269" y="21451"/>
                </a:lnTo>
                <a:lnTo>
                  <a:pt x="1142" y="21451"/>
                </a:lnTo>
                <a:lnTo>
                  <a:pt x="1015" y="21451"/>
                </a:lnTo>
                <a:lnTo>
                  <a:pt x="1015" y="21578"/>
                </a:lnTo>
                <a:lnTo>
                  <a:pt x="1015" y="21578"/>
                </a:lnTo>
                <a:lnTo>
                  <a:pt x="889" y="21831"/>
                </a:lnTo>
                <a:lnTo>
                  <a:pt x="762" y="21958"/>
                </a:lnTo>
                <a:lnTo>
                  <a:pt x="762" y="21958"/>
                </a:lnTo>
                <a:lnTo>
                  <a:pt x="762" y="21958"/>
                </a:lnTo>
                <a:lnTo>
                  <a:pt x="762" y="21958"/>
                </a:lnTo>
                <a:lnTo>
                  <a:pt x="762" y="21958"/>
                </a:lnTo>
                <a:lnTo>
                  <a:pt x="508" y="22085"/>
                </a:lnTo>
                <a:lnTo>
                  <a:pt x="508" y="22085"/>
                </a:lnTo>
                <a:lnTo>
                  <a:pt x="508" y="22212"/>
                </a:lnTo>
                <a:lnTo>
                  <a:pt x="508" y="22212"/>
                </a:lnTo>
                <a:lnTo>
                  <a:pt x="508" y="22339"/>
                </a:lnTo>
                <a:lnTo>
                  <a:pt x="381" y="22339"/>
                </a:lnTo>
                <a:lnTo>
                  <a:pt x="381" y="22466"/>
                </a:lnTo>
                <a:lnTo>
                  <a:pt x="381" y="22466"/>
                </a:lnTo>
                <a:lnTo>
                  <a:pt x="254" y="22466"/>
                </a:lnTo>
                <a:lnTo>
                  <a:pt x="381" y="22593"/>
                </a:lnTo>
                <a:lnTo>
                  <a:pt x="254" y="22847"/>
                </a:lnTo>
                <a:lnTo>
                  <a:pt x="254" y="22847"/>
                </a:lnTo>
                <a:lnTo>
                  <a:pt x="381" y="22974"/>
                </a:lnTo>
                <a:lnTo>
                  <a:pt x="381" y="23228"/>
                </a:lnTo>
                <a:lnTo>
                  <a:pt x="508" y="23355"/>
                </a:lnTo>
                <a:lnTo>
                  <a:pt x="508" y="23481"/>
                </a:lnTo>
                <a:lnTo>
                  <a:pt x="508" y="23608"/>
                </a:lnTo>
                <a:lnTo>
                  <a:pt x="381" y="23608"/>
                </a:lnTo>
                <a:lnTo>
                  <a:pt x="381" y="23735"/>
                </a:lnTo>
                <a:lnTo>
                  <a:pt x="635" y="23862"/>
                </a:lnTo>
                <a:lnTo>
                  <a:pt x="635" y="23862"/>
                </a:lnTo>
                <a:lnTo>
                  <a:pt x="635" y="24370"/>
                </a:lnTo>
                <a:lnTo>
                  <a:pt x="635" y="24497"/>
                </a:lnTo>
                <a:lnTo>
                  <a:pt x="762" y="24624"/>
                </a:lnTo>
                <a:lnTo>
                  <a:pt x="762" y="24751"/>
                </a:lnTo>
                <a:lnTo>
                  <a:pt x="762" y="24751"/>
                </a:lnTo>
                <a:lnTo>
                  <a:pt x="635" y="24878"/>
                </a:lnTo>
                <a:lnTo>
                  <a:pt x="508" y="25131"/>
                </a:lnTo>
                <a:lnTo>
                  <a:pt x="635" y="25131"/>
                </a:lnTo>
                <a:lnTo>
                  <a:pt x="508" y="25258"/>
                </a:lnTo>
                <a:lnTo>
                  <a:pt x="254" y="25512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381" y="25766"/>
                </a:lnTo>
                <a:lnTo>
                  <a:pt x="889" y="25893"/>
                </a:lnTo>
                <a:lnTo>
                  <a:pt x="889" y="25893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147"/>
                </a:lnTo>
                <a:lnTo>
                  <a:pt x="1015" y="26147"/>
                </a:lnTo>
                <a:lnTo>
                  <a:pt x="1015" y="26147"/>
                </a:lnTo>
                <a:lnTo>
                  <a:pt x="1015" y="26147"/>
                </a:lnTo>
                <a:lnTo>
                  <a:pt x="1142" y="26274"/>
                </a:lnTo>
                <a:lnTo>
                  <a:pt x="1142" y="26274"/>
                </a:lnTo>
                <a:lnTo>
                  <a:pt x="1269" y="26274"/>
                </a:lnTo>
                <a:lnTo>
                  <a:pt x="1269" y="26274"/>
                </a:lnTo>
                <a:lnTo>
                  <a:pt x="1396" y="26274"/>
                </a:lnTo>
                <a:lnTo>
                  <a:pt x="1396" y="26401"/>
                </a:lnTo>
                <a:lnTo>
                  <a:pt x="1396" y="26528"/>
                </a:lnTo>
                <a:lnTo>
                  <a:pt x="1396" y="26528"/>
                </a:lnTo>
                <a:lnTo>
                  <a:pt x="1650" y="26908"/>
                </a:lnTo>
                <a:lnTo>
                  <a:pt x="1650" y="26908"/>
                </a:lnTo>
                <a:lnTo>
                  <a:pt x="1650" y="27035"/>
                </a:lnTo>
                <a:lnTo>
                  <a:pt x="1650" y="27035"/>
                </a:lnTo>
                <a:lnTo>
                  <a:pt x="1777" y="27035"/>
                </a:lnTo>
                <a:lnTo>
                  <a:pt x="1904" y="26908"/>
                </a:lnTo>
                <a:lnTo>
                  <a:pt x="1904" y="27035"/>
                </a:lnTo>
                <a:lnTo>
                  <a:pt x="2031" y="27035"/>
                </a:lnTo>
                <a:lnTo>
                  <a:pt x="2031" y="27035"/>
                </a:lnTo>
                <a:lnTo>
                  <a:pt x="2031" y="27035"/>
                </a:lnTo>
                <a:lnTo>
                  <a:pt x="2158" y="26908"/>
                </a:lnTo>
                <a:lnTo>
                  <a:pt x="2158" y="26908"/>
                </a:lnTo>
                <a:lnTo>
                  <a:pt x="2158" y="26908"/>
                </a:lnTo>
                <a:lnTo>
                  <a:pt x="2285" y="27162"/>
                </a:lnTo>
                <a:lnTo>
                  <a:pt x="2665" y="27289"/>
                </a:lnTo>
                <a:lnTo>
                  <a:pt x="3046" y="27670"/>
                </a:lnTo>
                <a:lnTo>
                  <a:pt x="3046" y="27797"/>
                </a:lnTo>
                <a:lnTo>
                  <a:pt x="3173" y="27797"/>
                </a:lnTo>
                <a:lnTo>
                  <a:pt x="3427" y="27797"/>
                </a:lnTo>
                <a:lnTo>
                  <a:pt x="3554" y="27797"/>
                </a:lnTo>
                <a:lnTo>
                  <a:pt x="4315" y="27924"/>
                </a:lnTo>
                <a:lnTo>
                  <a:pt x="4442" y="28051"/>
                </a:lnTo>
                <a:lnTo>
                  <a:pt x="4569" y="28051"/>
                </a:lnTo>
                <a:lnTo>
                  <a:pt x="4696" y="28051"/>
                </a:lnTo>
                <a:lnTo>
                  <a:pt x="4950" y="28051"/>
                </a:lnTo>
                <a:lnTo>
                  <a:pt x="5077" y="28051"/>
                </a:lnTo>
                <a:lnTo>
                  <a:pt x="5077" y="28051"/>
                </a:lnTo>
                <a:lnTo>
                  <a:pt x="5839" y="27543"/>
                </a:lnTo>
                <a:lnTo>
                  <a:pt x="6600" y="27162"/>
                </a:lnTo>
                <a:lnTo>
                  <a:pt x="6600" y="27162"/>
                </a:lnTo>
                <a:lnTo>
                  <a:pt x="6600" y="27162"/>
                </a:lnTo>
                <a:lnTo>
                  <a:pt x="7108" y="26781"/>
                </a:lnTo>
                <a:lnTo>
                  <a:pt x="7869" y="26274"/>
                </a:lnTo>
                <a:lnTo>
                  <a:pt x="8631" y="25766"/>
                </a:lnTo>
                <a:lnTo>
                  <a:pt x="9392" y="25258"/>
                </a:lnTo>
                <a:lnTo>
                  <a:pt x="10281" y="24751"/>
                </a:lnTo>
                <a:lnTo>
                  <a:pt x="10789" y="24370"/>
                </a:lnTo>
                <a:lnTo>
                  <a:pt x="11677" y="23862"/>
                </a:lnTo>
                <a:lnTo>
                  <a:pt x="12946" y="22974"/>
                </a:lnTo>
                <a:lnTo>
                  <a:pt x="14089" y="22339"/>
                </a:lnTo>
                <a:lnTo>
                  <a:pt x="14596" y="21958"/>
                </a:lnTo>
                <a:lnTo>
                  <a:pt x="15104" y="21705"/>
                </a:lnTo>
                <a:lnTo>
                  <a:pt x="15612" y="21451"/>
                </a:lnTo>
                <a:lnTo>
                  <a:pt x="16119" y="21070"/>
                </a:lnTo>
                <a:lnTo>
                  <a:pt x="16627" y="20816"/>
                </a:lnTo>
                <a:lnTo>
                  <a:pt x="17135" y="20435"/>
                </a:lnTo>
                <a:lnTo>
                  <a:pt x="17642" y="20181"/>
                </a:lnTo>
                <a:lnTo>
                  <a:pt x="18150" y="19801"/>
                </a:lnTo>
                <a:lnTo>
                  <a:pt x="18658" y="19547"/>
                </a:lnTo>
                <a:lnTo>
                  <a:pt x="19292" y="19293"/>
                </a:lnTo>
                <a:lnTo>
                  <a:pt x="19800" y="18912"/>
                </a:lnTo>
                <a:lnTo>
                  <a:pt x="20308" y="18658"/>
                </a:lnTo>
                <a:lnTo>
                  <a:pt x="20815" y="18278"/>
                </a:lnTo>
                <a:lnTo>
                  <a:pt x="21323" y="18024"/>
                </a:lnTo>
                <a:lnTo>
                  <a:pt x="21831" y="17770"/>
                </a:lnTo>
                <a:lnTo>
                  <a:pt x="22339" y="17389"/>
                </a:lnTo>
                <a:lnTo>
                  <a:pt x="22973" y="17008"/>
                </a:lnTo>
                <a:lnTo>
                  <a:pt x="24115" y="16628"/>
                </a:lnTo>
                <a:lnTo>
                  <a:pt x="24242" y="16628"/>
                </a:lnTo>
                <a:lnTo>
                  <a:pt x="24369" y="16501"/>
                </a:lnTo>
                <a:lnTo>
                  <a:pt x="24496" y="16120"/>
                </a:lnTo>
                <a:lnTo>
                  <a:pt x="24496" y="16120"/>
                </a:lnTo>
                <a:lnTo>
                  <a:pt x="25258" y="14597"/>
                </a:lnTo>
                <a:lnTo>
                  <a:pt x="25385" y="14470"/>
                </a:lnTo>
                <a:lnTo>
                  <a:pt x="25385" y="14216"/>
                </a:lnTo>
                <a:lnTo>
                  <a:pt x="25258" y="13328"/>
                </a:lnTo>
                <a:lnTo>
                  <a:pt x="25258" y="12185"/>
                </a:lnTo>
                <a:lnTo>
                  <a:pt x="25385" y="11931"/>
                </a:lnTo>
                <a:lnTo>
                  <a:pt x="25512" y="11170"/>
                </a:lnTo>
                <a:lnTo>
                  <a:pt x="25512" y="10662"/>
                </a:lnTo>
                <a:lnTo>
                  <a:pt x="25639" y="10535"/>
                </a:lnTo>
                <a:lnTo>
                  <a:pt x="25639" y="10535"/>
                </a:lnTo>
                <a:lnTo>
                  <a:pt x="25639" y="10535"/>
                </a:lnTo>
                <a:lnTo>
                  <a:pt x="26019" y="9901"/>
                </a:lnTo>
                <a:lnTo>
                  <a:pt x="26019" y="9774"/>
                </a:lnTo>
                <a:lnTo>
                  <a:pt x="26019" y="9520"/>
                </a:lnTo>
                <a:lnTo>
                  <a:pt x="26019" y="8758"/>
                </a:lnTo>
                <a:lnTo>
                  <a:pt x="26019" y="8631"/>
                </a:lnTo>
                <a:lnTo>
                  <a:pt x="26019" y="8378"/>
                </a:lnTo>
                <a:lnTo>
                  <a:pt x="25639" y="7616"/>
                </a:lnTo>
                <a:lnTo>
                  <a:pt x="25639" y="7616"/>
                </a:lnTo>
                <a:lnTo>
                  <a:pt x="25639" y="7616"/>
                </a:lnTo>
                <a:lnTo>
                  <a:pt x="25512" y="7362"/>
                </a:lnTo>
                <a:lnTo>
                  <a:pt x="25512" y="7235"/>
                </a:lnTo>
                <a:lnTo>
                  <a:pt x="25512" y="7235"/>
                </a:lnTo>
                <a:lnTo>
                  <a:pt x="25639" y="5712"/>
                </a:lnTo>
                <a:lnTo>
                  <a:pt x="25639" y="5585"/>
                </a:lnTo>
                <a:lnTo>
                  <a:pt x="26146" y="4824"/>
                </a:lnTo>
                <a:lnTo>
                  <a:pt x="26146" y="4824"/>
                </a:lnTo>
                <a:lnTo>
                  <a:pt x="26146" y="4824"/>
                </a:lnTo>
                <a:lnTo>
                  <a:pt x="26146" y="4824"/>
                </a:lnTo>
                <a:lnTo>
                  <a:pt x="26146" y="4697"/>
                </a:lnTo>
                <a:lnTo>
                  <a:pt x="26273" y="4570"/>
                </a:lnTo>
                <a:lnTo>
                  <a:pt x="26654" y="4570"/>
                </a:lnTo>
                <a:lnTo>
                  <a:pt x="28050" y="4189"/>
                </a:lnTo>
                <a:lnTo>
                  <a:pt x="28177" y="4189"/>
                </a:lnTo>
                <a:lnTo>
                  <a:pt x="28304" y="4062"/>
                </a:lnTo>
                <a:lnTo>
                  <a:pt x="28939" y="3428"/>
                </a:lnTo>
                <a:lnTo>
                  <a:pt x="29827" y="2412"/>
                </a:lnTo>
                <a:lnTo>
                  <a:pt x="30335" y="1905"/>
                </a:lnTo>
                <a:lnTo>
                  <a:pt x="30335" y="1905"/>
                </a:lnTo>
                <a:lnTo>
                  <a:pt x="30335" y="1905"/>
                </a:lnTo>
                <a:lnTo>
                  <a:pt x="30589" y="1651"/>
                </a:lnTo>
                <a:lnTo>
                  <a:pt x="30715" y="1524"/>
                </a:lnTo>
                <a:lnTo>
                  <a:pt x="30715" y="1397"/>
                </a:lnTo>
                <a:close/>
              </a:path>
            </a:pathLst>
          </a:custGeom>
          <a:solidFill>
            <a:schemeClr val="accent1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30"/>
          <p:cNvSpPr/>
          <p:nvPr/>
        </p:nvSpPr>
        <p:spPr>
          <a:xfrm>
            <a:off x="1701388" y="2453790"/>
            <a:ext cx="2214169" cy="1805295"/>
          </a:xfrm>
          <a:custGeom>
            <a:avLst/>
            <a:gdLst/>
            <a:ahLst/>
            <a:cxnLst/>
            <a:rect l="l" t="t" r="r" b="b"/>
            <a:pathLst>
              <a:path w="97605" h="79581" extrusionOk="0">
                <a:moveTo>
                  <a:pt x="0" y="21704"/>
                </a:moveTo>
                <a:lnTo>
                  <a:pt x="0" y="21831"/>
                </a:lnTo>
                <a:lnTo>
                  <a:pt x="127" y="21831"/>
                </a:lnTo>
                <a:lnTo>
                  <a:pt x="0" y="21704"/>
                </a:lnTo>
                <a:close/>
                <a:moveTo>
                  <a:pt x="0" y="21958"/>
                </a:moveTo>
                <a:lnTo>
                  <a:pt x="0" y="22085"/>
                </a:lnTo>
                <a:lnTo>
                  <a:pt x="0" y="22212"/>
                </a:lnTo>
                <a:lnTo>
                  <a:pt x="508" y="22212"/>
                </a:lnTo>
                <a:lnTo>
                  <a:pt x="381" y="22085"/>
                </a:lnTo>
                <a:lnTo>
                  <a:pt x="381" y="21958"/>
                </a:lnTo>
                <a:close/>
                <a:moveTo>
                  <a:pt x="66127" y="22846"/>
                </a:moveTo>
                <a:lnTo>
                  <a:pt x="66000" y="23100"/>
                </a:lnTo>
                <a:lnTo>
                  <a:pt x="66127" y="23100"/>
                </a:lnTo>
                <a:lnTo>
                  <a:pt x="66127" y="22846"/>
                </a:lnTo>
                <a:close/>
                <a:moveTo>
                  <a:pt x="68285" y="24496"/>
                </a:moveTo>
                <a:lnTo>
                  <a:pt x="68285" y="24623"/>
                </a:lnTo>
                <a:lnTo>
                  <a:pt x="68285" y="24750"/>
                </a:lnTo>
                <a:lnTo>
                  <a:pt x="68412" y="24750"/>
                </a:lnTo>
                <a:lnTo>
                  <a:pt x="68412" y="24623"/>
                </a:lnTo>
                <a:lnTo>
                  <a:pt x="68412" y="24496"/>
                </a:lnTo>
                <a:close/>
                <a:moveTo>
                  <a:pt x="69300" y="25131"/>
                </a:moveTo>
                <a:lnTo>
                  <a:pt x="69047" y="25258"/>
                </a:lnTo>
                <a:lnTo>
                  <a:pt x="69047" y="25385"/>
                </a:lnTo>
                <a:lnTo>
                  <a:pt x="69174" y="25385"/>
                </a:lnTo>
                <a:lnTo>
                  <a:pt x="69174" y="25258"/>
                </a:lnTo>
                <a:lnTo>
                  <a:pt x="69427" y="25258"/>
                </a:lnTo>
                <a:lnTo>
                  <a:pt x="69427" y="25385"/>
                </a:lnTo>
                <a:lnTo>
                  <a:pt x="70062" y="25385"/>
                </a:lnTo>
                <a:lnTo>
                  <a:pt x="69681" y="25258"/>
                </a:lnTo>
                <a:lnTo>
                  <a:pt x="69554" y="25131"/>
                </a:lnTo>
                <a:close/>
                <a:moveTo>
                  <a:pt x="5712" y="26273"/>
                </a:moveTo>
                <a:lnTo>
                  <a:pt x="5712" y="26400"/>
                </a:lnTo>
                <a:lnTo>
                  <a:pt x="5839" y="26527"/>
                </a:lnTo>
                <a:lnTo>
                  <a:pt x="5839" y="26400"/>
                </a:lnTo>
                <a:lnTo>
                  <a:pt x="5712" y="26273"/>
                </a:lnTo>
                <a:close/>
                <a:moveTo>
                  <a:pt x="9520" y="32873"/>
                </a:moveTo>
                <a:lnTo>
                  <a:pt x="9520" y="33000"/>
                </a:lnTo>
                <a:lnTo>
                  <a:pt x="9647" y="32873"/>
                </a:lnTo>
                <a:close/>
                <a:moveTo>
                  <a:pt x="9520" y="33000"/>
                </a:moveTo>
                <a:lnTo>
                  <a:pt x="9393" y="33127"/>
                </a:lnTo>
                <a:lnTo>
                  <a:pt x="9393" y="33381"/>
                </a:lnTo>
                <a:lnTo>
                  <a:pt x="9393" y="33508"/>
                </a:lnTo>
                <a:lnTo>
                  <a:pt x="9393" y="33635"/>
                </a:lnTo>
                <a:lnTo>
                  <a:pt x="9647" y="33635"/>
                </a:lnTo>
                <a:lnTo>
                  <a:pt x="9647" y="33508"/>
                </a:lnTo>
                <a:lnTo>
                  <a:pt x="9647" y="33381"/>
                </a:lnTo>
                <a:lnTo>
                  <a:pt x="9520" y="33254"/>
                </a:lnTo>
                <a:lnTo>
                  <a:pt x="9520" y="33127"/>
                </a:lnTo>
                <a:lnTo>
                  <a:pt x="9520" y="33000"/>
                </a:lnTo>
                <a:close/>
                <a:moveTo>
                  <a:pt x="9393" y="33635"/>
                </a:moveTo>
                <a:lnTo>
                  <a:pt x="9266" y="33762"/>
                </a:lnTo>
                <a:lnTo>
                  <a:pt x="9266" y="33888"/>
                </a:lnTo>
                <a:lnTo>
                  <a:pt x="9393" y="33762"/>
                </a:lnTo>
                <a:lnTo>
                  <a:pt x="9393" y="33635"/>
                </a:lnTo>
                <a:close/>
                <a:moveTo>
                  <a:pt x="9266" y="33888"/>
                </a:moveTo>
                <a:lnTo>
                  <a:pt x="9139" y="34015"/>
                </a:lnTo>
                <a:lnTo>
                  <a:pt x="9266" y="34142"/>
                </a:lnTo>
                <a:lnTo>
                  <a:pt x="9393" y="34269"/>
                </a:lnTo>
                <a:lnTo>
                  <a:pt x="9393" y="34142"/>
                </a:lnTo>
                <a:lnTo>
                  <a:pt x="9520" y="34142"/>
                </a:lnTo>
                <a:lnTo>
                  <a:pt x="9900" y="34396"/>
                </a:lnTo>
                <a:lnTo>
                  <a:pt x="10027" y="34396"/>
                </a:lnTo>
                <a:lnTo>
                  <a:pt x="10027" y="34269"/>
                </a:lnTo>
                <a:lnTo>
                  <a:pt x="9774" y="34269"/>
                </a:lnTo>
                <a:lnTo>
                  <a:pt x="9647" y="34142"/>
                </a:lnTo>
                <a:lnTo>
                  <a:pt x="9520" y="34015"/>
                </a:lnTo>
                <a:lnTo>
                  <a:pt x="9393" y="34015"/>
                </a:lnTo>
                <a:lnTo>
                  <a:pt x="9266" y="33888"/>
                </a:lnTo>
                <a:close/>
                <a:moveTo>
                  <a:pt x="10154" y="34269"/>
                </a:moveTo>
                <a:lnTo>
                  <a:pt x="10027" y="34396"/>
                </a:lnTo>
                <a:lnTo>
                  <a:pt x="10281" y="34396"/>
                </a:lnTo>
                <a:lnTo>
                  <a:pt x="10154" y="34269"/>
                </a:lnTo>
                <a:close/>
                <a:moveTo>
                  <a:pt x="10662" y="34396"/>
                </a:moveTo>
                <a:lnTo>
                  <a:pt x="10789" y="34523"/>
                </a:lnTo>
                <a:lnTo>
                  <a:pt x="10916" y="34396"/>
                </a:lnTo>
                <a:close/>
                <a:moveTo>
                  <a:pt x="11043" y="34142"/>
                </a:moveTo>
                <a:lnTo>
                  <a:pt x="11043" y="34269"/>
                </a:lnTo>
                <a:lnTo>
                  <a:pt x="11043" y="34396"/>
                </a:lnTo>
                <a:lnTo>
                  <a:pt x="11043" y="34523"/>
                </a:lnTo>
                <a:lnTo>
                  <a:pt x="11170" y="34523"/>
                </a:lnTo>
                <a:lnTo>
                  <a:pt x="11170" y="34396"/>
                </a:lnTo>
                <a:lnTo>
                  <a:pt x="11170" y="34269"/>
                </a:lnTo>
                <a:lnTo>
                  <a:pt x="11170" y="34142"/>
                </a:lnTo>
                <a:close/>
                <a:moveTo>
                  <a:pt x="10281" y="34396"/>
                </a:moveTo>
                <a:lnTo>
                  <a:pt x="10281" y="34523"/>
                </a:lnTo>
                <a:lnTo>
                  <a:pt x="10408" y="34523"/>
                </a:lnTo>
                <a:lnTo>
                  <a:pt x="10408" y="34650"/>
                </a:lnTo>
                <a:lnTo>
                  <a:pt x="10535" y="34650"/>
                </a:lnTo>
                <a:lnTo>
                  <a:pt x="10535" y="34523"/>
                </a:lnTo>
                <a:lnTo>
                  <a:pt x="10281" y="34396"/>
                </a:lnTo>
                <a:close/>
                <a:moveTo>
                  <a:pt x="10535" y="34650"/>
                </a:moveTo>
                <a:lnTo>
                  <a:pt x="10535" y="34777"/>
                </a:lnTo>
                <a:lnTo>
                  <a:pt x="10789" y="34777"/>
                </a:lnTo>
                <a:lnTo>
                  <a:pt x="10662" y="34650"/>
                </a:lnTo>
                <a:close/>
                <a:moveTo>
                  <a:pt x="10789" y="34777"/>
                </a:moveTo>
                <a:lnTo>
                  <a:pt x="10789" y="34904"/>
                </a:lnTo>
                <a:lnTo>
                  <a:pt x="10916" y="34904"/>
                </a:lnTo>
                <a:lnTo>
                  <a:pt x="10789" y="34777"/>
                </a:lnTo>
                <a:close/>
                <a:moveTo>
                  <a:pt x="11297" y="34777"/>
                </a:moveTo>
                <a:lnTo>
                  <a:pt x="11297" y="34904"/>
                </a:lnTo>
                <a:lnTo>
                  <a:pt x="11424" y="34904"/>
                </a:lnTo>
                <a:lnTo>
                  <a:pt x="11424" y="35031"/>
                </a:lnTo>
                <a:lnTo>
                  <a:pt x="11550" y="35031"/>
                </a:lnTo>
                <a:lnTo>
                  <a:pt x="11550" y="35158"/>
                </a:lnTo>
                <a:lnTo>
                  <a:pt x="11677" y="35158"/>
                </a:lnTo>
                <a:lnTo>
                  <a:pt x="11677" y="34904"/>
                </a:lnTo>
                <a:lnTo>
                  <a:pt x="11550" y="34904"/>
                </a:lnTo>
                <a:lnTo>
                  <a:pt x="11424" y="34777"/>
                </a:lnTo>
                <a:close/>
                <a:moveTo>
                  <a:pt x="10535" y="34777"/>
                </a:moveTo>
                <a:lnTo>
                  <a:pt x="10535" y="34904"/>
                </a:lnTo>
                <a:lnTo>
                  <a:pt x="10535" y="35031"/>
                </a:lnTo>
                <a:lnTo>
                  <a:pt x="10789" y="35158"/>
                </a:lnTo>
                <a:lnTo>
                  <a:pt x="10916" y="35285"/>
                </a:lnTo>
                <a:lnTo>
                  <a:pt x="11043" y="35412"/>
                </a:lnTo>
                <a:lnTo>
                  <a:pt x="11170" y="35285"/>
                </a:lnTo>
                <a:lnTo>
                  <a:pt x="11170" y="35158"/>
                </a:lnTo>
                <a:lnTo>
                  <a:pt x="11043" y="35285"/>
                </a:lnTo>
                <a:lnTo>
                  <a:pt x="11043" y="35158"/>
                </a:lnTo>
                <a:lnTo>
                  <a:pt x="11170" y="35158"/>
                </a:lnTo>
                <a:lnTo>
                  <a:pt x="11170" y="35031"/>
                </a:lnTo>
                <a:lnTo>
                  <a:pt x="10916" y="35031"/>
                </a:lnTo>
                <a:lnTo>
                  <a:pt x="10789" y="34904"/>
                </a:lnTo>
                <a:lnTo>
                  <a:pt x="10662" y="34904"/>
                </a:lnTo>
                <a:lnTo>
                  <a:pt x="10535" y="34777"/>
                </a:lnTo>
                <a:close/>
                <a:moveTo>
                  <a:pt x="11804" y="37315"/>
                </a:moveTo>
                <a:lnTo>
                  <a:pt x="11804" y="37442"/>
                </a:lnTo>
                <a:lnTo>
                  <a:pt x="11931" y="37442"/>
                </a:lnTo>
                <a:lnTo>
                  <a:pt x="12058" y="37569"/>
                </a:lnTo>
                <a:lnTo>
                  <a:pt x="12058" y="37442"/>
                </a:lnTo>
                <a:lnTo>
                  <a:pt x="11931" y="37315"/>
                </a:lnTo>
                <a:close/>
                <a:moveTo>
                  <a:pt x="18658" y="44423"/>
                </a:moveTo>
                <a:lnTo>
                  <a:pt x="18785" y="44677"/>
                </a:lnTo>
                <a:lnTo>
                  <a:pt x="18912" y="44677"/>
                </a:lnTo>
                <a:lnTo>
                  <a:pt x="18785" y="44550"/>
                </a:lnTo>
                <a:lnTo>
                  <a:pt x="18658" y="44423"/>
                </a:lnTo>
                <a:close/>
                <a:moveTo>
                  <a:pt x="20816" y="51531"/>
                </a:moveTo>
                <a:lnTo>
                  <a:pt x="20816" y="51658"/>
                </a:lnTo>
                <a:lnTo>
                  <a:pt x="20943" y="51531"/>
                </a:lnTo>
                <a:close/>
                <a:moveTo>
                  <a:pt x="28304" y="63081"/>
                </a:moveTo>
                <a:lnTo>
                  <a:pt x="28304" y="63208"/>
                </a:lnTo>
                <a:lnTo>
                  <a:pt x="28431" y="63208"/>
                </a:lnTo>
                <a:lnTo>
                  <a:pt x="28304" y="63081"/>
                </a:lnTo>
                <a:close/>
                <a:moveTo>
                  <a:pt x="33889" y="76535"/>
                </a:moveTo>
                <a:lnTo>
                  <a:pt x="33889" y="76662"/>
                </a:lnTo>
                <a:lnTo>
                  <a:pt x="34143" y="76662"/>
                </a:lnTo>
                <a:lnTo>
                  <a:pt x="34016" y="76535"/>
                </a:lnTo>
                <a:close/>
                <a:moveTo>
                  <a:pt x="33127" y="76788"/>
                </a:moveTo>
                <a:lnTo>
                  <a:pt x="33000" y="76915"/>
                </a:lnTo>
                <a:lnTo>
                  <a:pt x="33000" y="77042"/>
                </a:lnTo>
                <a:lnTo>
                  <a:pt x="33254" y="77042"/>
                </a:lnTo>
                <a:lnTo>
                  <a:pt x="33254" y="76915"/>
                </a:lnTo>
                <a:lnTo>
                  <a:pt x="33254" y="76788"/>
                </a:lnTo>
                <a:close/>
                <a:moveTo>
                  <a:pt x="34270" y="76788"/>
                </a:moveTo>
                <a:lnTo>
                  <a:pt x="34270" y="76915"/>
                </a:lnTo>
                <a:lnTo>
                  <a:pt x="34143" y="76915"/>
                </a:lnTo>
                <a:lnTo>
                  <a:pt x="34143" y="77042"/>
                </a:lnTo>
                <a:lnTo>
                  <a:pt x="33889" y="77042"/>
                </a:lnTo>
                <a:lnTo>
                  <a:pt x="33889" y="77169"/>
                </a:lnTo>
                <a:lnTo>
                  <a:pt x="33889" y="77296"/>
                </a:lnTo>
                <a:lnTo>
                  <a:pt x="34016" y="77423"/>
                </a:lnTo>
                <a:lnTo>
                  <a:pt x="34143" y="77550"/>
                </a:lnTo>
                <a:lnTo>
                  <a:pt x="34143" y="77677"/>
                </a:lnTo>
                <a:lnTo>
                  <a:pt x="34397" y="77677"/>
                </a:lnTo>
                <a:lnTo>
                  <a:pt x="34524" y="77804"/>
                </a:lnTo>
                <a:lnTo>
                  <a:pt x="34524" y="77677"/>
                </a:lnTo>
                <a:lnTo>
                  <a:pt x="34524" y="77550"/>
                </a:lnTo>
                <a:lnTo>
                  <a:pt x="34397" y="77550"/>
                </a:lnTo>
                <a:lnTo>
                  <a:pt x="34270" y="77423"/>
                </a:lnTo>
                <a:lnTo>
                  <a:pt x="34397" y="77296"/>
                </a:lnTo>
                <a:lnTo>
                  <a:pt x="34524" y="77296"/>
                </a:lnTo>
                <a:lnTo>
                  <a:pt x="34397" y="77169"/>
                </a:lnTo>
                <a:lnTo>
                  <a:pt x="34397" y="77042"/>
                </a:lnTo>
                <a:lnTo>
                  <a:pt x="34397" y="76915"/>
                </a:lnTo>
                <a:lnTo>
                  <a:pt x="34270" y="76788"/>
                </a:lnTo>
                <a:close/>
                <a:moveTo>
                  <a:pt x="33508" y="77169"/>
                </a:moveTo>
                <a:lnTo>
                  <a:pt x="33508" y="77296"/>
                </a:lnTo>
                <a:lnTo>
                  <a:pt x="33508" y="77423"/>
                </a:lnTo>
                <a:lnTo>
                  <a:pt x="33635" y="77423"/>
                </a:lnTo>
                <a:lnTo>
                  <a:pt x="33635" y="77550"/>
                </a:lnTo>
                <a:lnTo>
                  <a:pt x="33508" y="77550"/>
                </a:lnTo>
                <a:lnTo>
                  <a:pt x="33508" y="77677"/>
                </a:lnTo>
                <a:lnTo>
                  <a:pt x="33635" y="77677"/>
                </a:lnTo>
                <a:lnTo>
                  <a:pt x="33762" y="77804"/>
                </a:lnTo>
                <a:lnTo>
                  <a:pt x="33889" y="77931"/>
                </a:lnTo>
                <a:lnTo>
                  <a:pt x="34016" y="78058"/>
                </a:lnTo>
                <a:lnTo>
                  <a:pt x="34270" y="78185"/>
                </a:lnTo>
                <a:lnTo>
                  <a:pt x="34397" y="78312"/>
                </a:lnTo>
                <a:lnTo>
                  <a:pt x="34524" y="78312"/>
                </a:lnTo>
                <a:lnTo>
                  <a:pt x="34650" y="78185"/>
                </a:lnTo>
                <a:lnTo>
                  <a:pt x="35031" y="78185"/>
                </a:lnTo>
                <a:lnTo>
                  <a:pt x="35158" y="78312"/>
                </a:lnTo>
                <a:lnTo>
                  <a:pt x="35031" y="78438"/>
                </a:lnTo>
                <a:lnTo>
                  <a:pt x="35031" y="78565"/>
                </a:lnTo>
                <a:lnTo>
                  <a:pt x="35285" y="78692"/>
                </a:lnTo>
                <a:lnTo>
                  <a:pt x="35412" y="78692"/>
                </a:lnTo>
                <a:lnTo>
                  <a:pt x="35412" y="78565"/>
                </a:lnTo>
                <a:lnTo>
                  <a:pt x="35412" y="78438"/>
                </a:lnTo>
                <a:lnTo>
                  <a:pt x="35285" y="78312"/>
                </a:lnTo>
                <a:lnTo>
                  <a:pt x="35412" y="78185"/>
                </a:lnTo>
                <a:lnTo>
                  <a:pt x="35412" y="78058"/>
                </a:lnTo>
                <a:lnTo>
                  <a:pt x="35285" y="77931"/>
                </a:lnTo>
                <a:lnTo>
                  <a:pt x="35158" y="77931"/>
                </a:lnTo>
                <a:lnTo>
                  <a:pt x="35031" y="77677"/>
                </a:lnTo>
                <a:lnTo>
                  <a:pt x="35031" y="77550"/>
                </a:lnTo>
                <a:lnTo>
                  <a:pt x="34777" y="77550"/>
                </a:lnTo>
                <a:lnTo>
                  <a:pt x="34777" y="77677"/>
                </a:lnTo>
                <a:lnTo>
                  <a:pt x="34650" y="77804"/>
                </a:lnTo>
                <a:lnTo>
                  <a:pt x="34777" y="77931"/>
                </a:lnTo>
                <a:lnTo>
                  <a:pt x="34904" y="77931"/>
                </a:lnTo>
                <a:lnTo>
                  <a:pt x="34904" y="78058"/>
                </a:lnTo>
                <a:lnTo>
                  <a:pt x="34650" y="78058"/>
                </a:lnTo>
                <a:lnTo>
                  <a:pt x="34650" y="77931"/>
                </a:lnTo>
                <a:lnTo>
                  <a:pt x="34143" y="77931"/>
                </a:lnTo>
                <a:lnTo>
                  <a:pt x="34143" y="77804"/>
                </a:lnTo>
                <a:lnTo>
                  <a:pt x="34016" y="77804"/>
                </a:lnTo>
                <a:lnTo>
                  <a:pt x="34016" y="77677"/>
                </a:lnTo>
                <a:lnTo>
                  <a:pt x="33889" y="77550"/>
                </a:lnTo>
                <a:lnTo>
                  <a:pt x="33889" y="77423"/>
                </a:lnTo>
                <a:lnTo>
                  <a:pt x="33635" y="77169"/>
                </a:lnTo>
                <a:close/>
                <a:moveTo>
                  <a:pt x="21324" y="0"/>
                </a:moveTo>
                <a:lnTo>
                  <a:pt x="20689" y="508"/>
                </a:lnTo>
                <a:lnTo>
                  <a:pt x="20562" y="635"/>
                </a:lnTo>
                <a:lnTo>
                  <a:pt x="20054" y="762"/>
                </a:lnTo>
                <a:lnTo>
                  <a:pt x="19039" y="1142"/>
                </a:lnTo>
                <a:lnTo>
                  <a:pt x="18024" y="1396"/>
                </a:lnTo>
                <a:lnTo>
                  <a:pt x="16881" y="1650"/>
                </a:lnTo>
                <a:lnTo>
                  <a:pt x="15866" y="2031"/>
                </a:lnTo>
                <a:lnTo>
                  <a:pt x="14724" y="2285"/>
                </a:lnTo>
                <a:lnTo>
                  <a:pt x="13581" y="2665"/>
                </a:lnTo>
                <a:lnTo>
                  <a:pt x="12439" y="3046"/>
                </a:lnTo>
                <a:lnTo>
                  <a:pt x="11297" y="3300"/>
                </a:lnTo>
                <a:lnTo>
                  <a:pt x="11931" y="4062"/>
                </a:lnTo>
                <a:lnTo>
                  <a:pt x="12566" y="4696"/>
                </a:lnTo>
                <a:lnTo>
                  <a:pt x="13074" y="5331"/>
                </a:lnTo>
                <a:lnTo>
                  <a:pt x="13708" y="5965"/>
                </a:lnTo>
                <a:lnTo>
                  <a:pt x="13835" y="5965"/>
                </a:lnTo>
                <a:lnTo>
                  <a:pt x="14343" y="6600"/>
                </a:lnTo>
                <a:lnTo>
                  <a:pt x="14850" y="7235"/>
                </a:lnTo>
                <a:lnTo>
                  <a:pt x="15358" y="7869"/>
                </a:lnTo>
                <a:lnTo>
                  <a:pt x="15866" y="8377"/>
                </a:lnTo>
                <a:lnTo>
                  <a:pt x="15993" y="8631"/>
                </a:lnTo>
                <a:lnTo>
                  <a:pt x="15993" y="8758"/>
                </a:lnTo>
                <a:lnTo>
                  <a:pt x="15612" y="8885"/>
                </a:lnTo>
                <a:lnTo>
                  <a:pt x="15104" y="9138"/>
                </a:lnTo>
                <a:lnTo>
                  <a:pt x="14597" y="9519"/>
                </a:lnTo>
                <a:lnTo>
                  <a:pt x="14470" y="9519"/>
                </a:lnTo>
                <a:lnTo>
                  <a:pt x="14470" y="9646"/>
                </a:lnTo>
                <a:lnTo>
                  <a:pt x="14343" y="10027"/>
                </a:lnTo>
                <a:lnTo>
                  <a:pt x="14089" y="10408"/>
                </a:lnTo>
                <a:lnTo>
                  <a:pt x="13962" y="10788"/>
                </a:lnTo>
                <a:lnTo>
                  <a:pt x="13835" y="11296"/>
                </a:lnTo>
                <a:lnTo>
                  <a:pt x="13708" y="11296"/>
                </a:lnTo>
                <a:lnTo>
                  <a:pt x="13200" y="11423"/>
                </a:lnTo>
                <a:lnTo>
                  <a:pt x="12566" y="11550"/>
                </a:lnTo>
                <a:lnTo>
                  <a:pt x="11804" y="11677"/>
                </a:lnTo>
                <a:lnTo>
                  <a:pt x="11170" y="11931"/>
                </a:lnTo>
                <a:lnTo>
                  <a:pt x="10789" y="11931"/>
                </a:lnTo>
                <a:lnTo>
                  <a:pt x="10408" y="12058"/>
                </a:lnTo>
                <a:lnTo>
                  <a:pt x="10281" y="12058"/>
                </a:lnTo>
                <a:lnTo>
                  <a:pt x="10154" y="12185"/>
                </a:lnTo>
                <a:lnTo>
                  <a:pt x="9900" y="12692"/>
                </a:lnTo>
                <a:lnTo>
                  <a:pt x="9647" y="13073"/>
                </a:lnTo>
                <a:lnTo>
                  <a:pt x="9393" y="13454"/>
                </a:lnTo>
                <a:lnTo>
                  <a:pt x="9139" y="13962"/>
                </a:lnTo>
                <a:lnTo>
                  <a:pt x="8758" y="14342"/>
                </a:lnTo>
                <a:lnTo>
                  <a:pt x="8250" y="14723"/>
                </a:lnTo>
                <a:lnTo>
                  <a:pt x="7743" y="15104"/>
                </a:lnTo>
                <a:lnTo>
                  <a:pt x="7235" y="15612"/>
                </a:lnTo>
                <a:lnTo>
                  <a:pt x="6981" y="15612"/>
                </a:lnTo>
                <a:lnTo>
                  <a:pt x="6474" y="15485"/>
                </a:lnTo>
                <a:lnTo>
                  <a:pt x="5966" y="15485"/>
                </a:lnTo>
                <a:lnTo>
                  <a:pt x="5204" y="15231"/>
                </a:lnTo>
                <a:lnTo>
                  <a:pt x="4443" y="15231"/>
                </a:lnTo>
                <a:lnTo>
                  <a:pt x="3808" y="15104"/>
                </a:lnTo>
                <a:lnTo>
                  <a:pt x="3047" y="14977"/>
                </a:lnTo>
                <a:lnTo>
                  <a:pt x="2539" y="14850"/>
                </a:lnTo>
                <a:lnTo>
                  <a:pt x="2031" y="14723"/>
                </a:lnTo>
                <a:lnTo>
                  <a:pt x="2031" y="14850"/>
                </a:lnTo>
                <a:lnTo>
                  <a:pt x="2031" y="14977"/>
                </a:lnTo>
                <a:lnTo>
                  <a:pt x="2031" y="15104"/>
                </a:lnTo>
                <a:lnTo>
                  <a:pt x="2031" y="15231"/>
                </a:lnTo>
                <a:lnTo>
                  <a:pt x="1904" y="15358"/>
                </a:lnTo>
                <a:lnTo>
                  <a:pt x="1904" y="15485"/>
                </a:lnTo>
                <a:lnTo>
                  <a:pt x="1777" y="15612"/>
                </a:lnTo>
                <a:lnTo>
                  <a:pt x="1777" y="15738"/>
                </a:lnTo>
                <a:lnTo>
                  <a:pt x="1650" y="16119"/>
                </a:lnTo>
                <a:lnTo>
                  <a:pt x="1650" y="16246"/>
                </a:lnTo>
                <a:lnTo>
                  <a:pt x="1650" y="16373"/>
                </a:lnTo>
                <a:lnTo>
                  <a:pt x="1650" y="16500"/>
                </a:lnTo>
                <a:lnTo>
                  <a:pt x="1650" y="16627"/>
                </a:lnTo>
                <a:lnTo>
                  <a:pt x="1650" y="16754"/>
                </a:lnTo>
                <a:lnTo>
                  <a:pt x="1524" y="17008"/>
                </a:lnTo>
                <a:lnTo>
                  <a:pt x="1524" y="17135"/>
                </a:lnTo>
                <a:lnTo>
                  <a:pt x="1524" y="17262"/>
                </a:lnTo>
                <a:lnTo>
                  <a:pt x="1524" y="17388"/>
                </a:lnTo>
                <a:lnTo>
                  <a:pt x="1524" y="17515"/>
                </a:lnTo>
                <a:lnTo>
                  <a:pt x="1397" y="17642"/>
                </a:lnTo>
                <a:lnTo>
                  <a:pt x="1524" y="17642"/>
                </a:lnTo>
                <a:lnTo>
                  <a:pt x="1524" y="17769"/>
                </a:lnTo>
                <a:lnTo>
                  <a:pt x="1397" y="17896"/>
                </a:lnTo>
                <a:lnTo>
                  <a:pt x="1397" y="18023"/>
                </a:lnTo>
                <a:lnTo>
                  <a:pt x="1270" y="18277"/>
                </a:lnTo>
                <a:lnTo>
                  <a:pt x="1397" y="19038"/>
                </a:lnTo>
                <a:lnTo>
                  <a:pt x="1397" y="19165"/>
                </a:lnTo>
                <a:lnTo>
                  <a:pt x="1270" y="19292"/>
                </a:lnTo>
                <a:lnTo>
                  <a:pt x="1270" y="19419"/>
                </a:lnTo>
                <a:lnTo>
                  <a:pt x="1143" y="19546"/>
                </a:lnTo>
                <a:lnTo>
                  <a:pt x="1143" y="19673"/>
                </a:lnTo>
                <a:lnTo>
                  <a:pt x="1016" y="19927"/>
                </a:lnTo>
                <a:lnTo>
                  <a:pt x="1016" y="20181"/>
                </a:lnTo>
                <a:lnTo>
                  <a:pt x="889" y="20308"/>
                </a:lnTo>
                <a:lnTo>
                  <a:pt x="762" y="20435"/>
                </a:lnTo>
                <a:lnTo>
                  <a:pt x="762" y="20688"/>
                </a:lnTo>
                <a:lnTo>
                  <a:pt x="762" y="20815"/>
                </a:lnTo>
                <a:lnTo>
                  <a:pt x="635" y="20815"/>
                </a:lnTo>
                <a:lnTo>
                  <a:pt x="635" y="20942"/>
                </a:lnTo>
                <a:lnTo>
                  <a:pt x="508" y="20942"/>
                </a:lnTo>
                <a:lnTo>
                  <a:pt x="508" y="21069"/>
                </a:lnTo>
                <a:lnTo>
                  <a:pt x="381" y="21069"/>
                </a:lnTo>
                <a:lnTo>
                  <a:pt x="381" y="21196"/>
                </a:lnTo>
                <a:lnTo>
                  <a:pt x="254" y="21196"/>
                </a:lnTo>
                <a:lnTo>
                  <a:pt x="381" y="21323"/>
                </a:lnTo>
                <a:lnTo>
                  <a:pt x="508" y="21323"/>
                </a:lnTo>
                <a:lnTo>
                  <a:pt x="508" y="21450"/>
                </a:lnTo>
                <a:lnTo>
                  <a:pt x="508" y="21577"/>
                </a:lnTo>
                <a:lnTo>
                  <a:pt x="508" y="21704"/>
                </a:lnTo>
                <a:lnTo>
                  <a:pt x="635" y="21704"/>
                </a:lnTo>
                <a:lnTo>
                  <a:pt x="635" y="21577"/>
                </a:lnTo>
                <a:lnTo>
                  <a:pt x="635" y="21450"/>
                </a:lnTo>
                <a:lnTo>
                  <a:pt x="762" y="21450"/>
                </a:lnTo>
                <a:lnTo>
                  <a:pt x="635" y="21323"/>
                </a:lnTo>
                <a:lnTo>
                  <a:pt x="762" y="21323"/>
                </a:lnTo>
                <a:lnTo>
                  <a:pt x="762" y="21196"/>
                </a:lnTo>
                <a:lnTo>
                  <a:pt x="762" y="21069"/>
                </a:lnTo>
                <a:lnTo>
                  <a:pt x="889" y="21196"/>
                </a:lnTo>
                <a:lnTo>
                  <a:pt x="889" y="21069"/>
                </a:lnTo>
                <a:lnTo>
                  <a:pt x="1016" y="21196"/>
                </a:lnTo>
                <a:lnTo>
                  <a:pt x="1016" y="21323"/>
                </a:lnTo>
                <a:lnTo>
                  <a:pt x="1143" y="21196"/>
                </a:lnTo>
                <a:lnTo>
                  <a:pt x="1143" y="21323"/>
                </a:lnTo>
                <a:lnTo>
                  <a:pt x="1270" y="21323"/>
                </a:lnTo>
                <a:lnTo>
                  <a:pt x="1270" y="21196"/>
                </a:lnTo>
                <a:lnTo>
                  <a:pt x="1397" y="21196"/>
                </a:lnTo>
                <a:lnTo>
                  <a:pt x="1397" y="21323"/>
                </a:lnTo>
                <a:lnTo>
                  <a:pt x="1524" y="21323"/>
                </a:lnTo>
                <a:lnTo>
                  <a:pt x="1524" y="21196"/>
                </a:lnTo>
                <a:lnTo>
                  <a:pt x="1650" y="21196"/>
                </a:lnTo>
                <a:lnTo>
                  <a:pt x="1650" y="21323"/>
                </a:lnTo>
                <a:lnTo>
                  <a:pt x="1524" y="21323"/>
                </a:lnTo>
                <a:lnTo>
                  <a:pt x="1524" y="21450"/>
                </a:lnTo>
                <a:lnTo>
                  <a:pt x="1650" y="21450"/>
                </a:lnTo>
                <a:lnTo>
                  <a:pt x="1777" y="21323"/>
                </a:lnTo>
                <a:lnTo>
                  <a:pt x="1777" y="21450"/>
                </a:lnTo>
                <a:lnTo>
                  <a:pt x="1904" y="21450"/>
                </a:lnTo>
                <a:lnTo>
                  <a:pt x="1904" y="21323"/>
                </a:lnTo>
                <a:lnTo>
                  <a:pt x="2158" y="21323"/>
                </a:lnTo>
                <a:lnTo>
                  <a:pt x="2285" y="21196"/>
                </a:lnTo>
                <a:lnTo>
                  <a:pt x="2412" y="21323"/>
                </a:lnTo>
                <a:lnTo>
                  <a:pt x="2412" y="21196"/>
                </a:lnTo>
                <a:lnTo>
                  <a:pt x="2539" y="21196"/>
                </a:lnTo>
                <a:lnTo>
                  <a:pt x="2793" y="21323"/>
                </a:lnTo>
                <a:lnTo>
                  <a:pt x="2793" y="21450"/>
                </a:lnTo>
                <a:lnTo>
                  <a:pt x="3174" y="21450"/>
                </a:lnTo>
                <a:lnTo>
                  <a:pt x="3300" y="21577"/>
                </a:lnTo>
                <a:lnTo>
                  <a:pt x="3174" y="21704"/>
                </a:lnTo>
                <a:lnTo>
                  <a:pt x="3047" y="21704"/>
                </a:lnTo>
                <a:lnTo>
                  <a:pt x="3047" y="21831"/>
                </a:lnTo>
                <a:lnTo>
                  <a:pt x="3174" y="21831"/>
                </a:lnTo>
                <a:lnTo>
                  <a:pt x="3300" y="21958"/>
                </a:lnTo>
                <a:lnTo>
                  <a:pt x="3427" y="22085"/>
                </a:lnTo>
                <a:lnTo>
                  <a:pt x="3554" y="22212"/>
                </a:lnTo>
                <a:lnTo>
                  <a:pt x="3808" y="22465"/>
                </a:lnTo>
                <a:lnTo>
                  <a:pt x="3808" y="22592"/>
                </a:lnTo>
                <a:lnTo>
                  <a:pt x="3808" y="22719"/>
                </a:lnTo>
                <a:lnTo>
                  <a:pt x="3935" y="22846"/>
                </a:lnTo>
                <a:lnTo>
                  <a:pt x="3935" y="22973"/>
                </a:lnTo>
                <a:lnTo>
                  <a:pt x="4062" y="22973"/>
                </a:lnTo>
                <a:lnTo>
                  <a:pt x="4189" y="23100"/>
                </a:lnTo>
                <a:lnTo>
                  <a:pt x="4316" y="23481"/>
                </a:lnTo>
                <a:lnTo>
                  <a:pt x="4443" y="23608"/>
                </a:lnTo>
                <a:lnTo>
                  <a:pt x="4570" y="23735"/>
                </a:lnTo>
                <a:lnTo>
                  <a:pt x="4570" y="23862"/>
                </a:lnTo>
                <a:lnTo>
                  <a:pt x="4570" y="24115"/>
                </a:lnTo>
                <a:lnTo>
                  <a:pt x="4697" y="24242"/>
                </a:lnTo>
                <a:lnTo>
                  <a:pt x="4697" y="24369"/>
                </a:lnTo>
                <a:lnTo>
                  <a:pt x="4824" y="24623"/>
                </a:lnTo>
                <a:lnTo>
                  <a:pt x="4950" y="24750"/>
                </a:lnTo>
                <a:lnTo>
                  <a:pt x="5077" y="25004"/>
                </a:lnTo>
                <a:lnTo>
                  <a:pt x="5204" y="25131"/>
                </a:lnTo>
                <a:lnTo>
                  <a:pt x="5331" y="25131"/>
                </a:lnTo>
                <a:lnTo>
                  <a:pt x="5458" y="25385"/>
                </a:lnTo>
                <a:lnTo>
                  <a:pt x="5966" y="25765"/>
                </a:lnTo>
                <a:lnTo>
                  <a:pt x="5966" y="26019"/>
                </a:lnTo>
                <a:lnTo>
                  <a:pt x="5966" y="26146"/>
                </a:lnTo>
                <a:lnTo>
                  <a:pt x="5966" y="26273"/>
                </a:lnTo>
                <a:lnTo>
                  <a:pt x="6093" y="26527"/>
                </a:lnTo>
                <a:lnTo>
                  <a:pt x="6474" y="27035"/>
                </a:lnTo>
                <a:lnTo>
                  <a:pt x="6854" y="27288"/>
                </a:lnTo>
                <a:lnTo>
                  <a:pt x="6854" y="27415"/>
                </a:lnTo>
                <a:lnTo>
                  <a:pt x="6981" y="27542"/>
                </a:lnTo>
                <a:lnTo>
                  <a:pt x="7108" y="27542"/>
                </a:lnTo>
                <a:lnTo>
                  <a:pt x="7108" y="27796"/>
                </a:lnTo>
                <a:lnTo>
                  <a:pt x="7235" y="28050"/>
                </a:lnTo>
                <a:lnTo>
                  <a:pt x="7362" y="28304"/>
                </a:lnTo>
                <a:lnTo>
                  <a:pt x="7489" y="28431"/>
                </a:lnTo>
                <a:lnTo>
                  <a:pt x="7743" y="28685"/>
                </a:lnTo>
                <a:lnTo>
                  <a:pt x="7997" y="28938"/>
                </a:lnTo>
                <a:lnTo>
                  <a:pt x="8377" y="29573"/>
                </a:lnTo>
                <a:lnTo>
                  <a:pt x="8631" y="30462"/>
                </a:lnTo>
                <a:lnTo>
                  <a:pt x="8885" y="30715"/>
                </a:lnTo>
                <a:lnTo>
                  <a:pt x="9012" y="30842"/>
                </a:lnTo>
                <a:lnTo>
                  <a:pt x="9266" y="31604"/>
                </a:lnTo>
                <a:lnTo>
                  <a:pt x="9393" y="31731"/>
                </a:lnTo>
                <a:lnTo>
                  <a:pt x="9647" y="31731"/>
                </a:lnTo>
                <a:lnTo>
                  <a:pt x="9900" y="31858"/>
                </a:lnTo>
                <a:lnTo>
                  <a:pt x="10027" y="31858"/>
                </a:lnTo>
                <a:lnTo>
                  <a:pt x="10154" y="31985"/>
                </a:lnTo>
                <a:lnTo>
                  <a:pt x="10154" y="32112"/>
                </a:lnTo>
                <a:lnTo>
                  <a:pt x="10154" y="32238"/>
                </a:lnTo>
                <a:lnTo>
                  <a:pt x="10154" y="32492"/>
                </a:lnTo>
                <a:lnTo>
                  <a:pt x="10027" y="32619"/>
                </a:lnTo>
                <a:lnTo>
                  <a:pt x="9900" y="32746"/>
                </a:lnTo>
                <a:lnTo>
                  <a:pt x="9900" y="32873"/>
                </a:lnTo>
                <a:lnTo>
                  <a:pt x="10027" y="33000"/>
                </a:lnTo>
                <a:lnTo>
                  <a:pt x="10154" y="33000"/>
                </a:lnTo>
                <a:lnTo>
                  <a:pt x="10154" y="33127"/>
                </a:lnTo>
                <a:lnTo>
                  <a:pt x="10154" y="33254"/>
                </a:lnTo>
                <a:lnTo>
                  <a:pt x="10281" y="33381"/>
                </a:lnTo>
                <a:lnTo>
                  <a:pt x="10408" y="33508"/>
                </a:lnTo>
                <a:lnTo>
                  <a:pt x="10535" y="33508"/>
                </a:lnTo>
                <a:lnTo>
                  <a:pt x="10535" y="33381"/>
                </a:lnTo>
                <a:lnTo>
                  <a:pt x="10662" y="33381"/>
                </a:lnTo>
                <a:lnTo>
                  <a:pt x="10789" y="33508"/>
                </a:lnTo>
                <a:lnTo>
                  <a:pt x="10916" y="33762"/>
                </a:lnTo>
                <a:lnTo>
                  <a:pt x="11043" y="33888"/>
                </a:lnTo>
                <a:lnTo>
                  <a:pt x="11170" y="33888"/>
                </a:lnTo>
                <a:lnTo>
                  <a:pt x="11297" y="34015"/>
                </a:lnTo>
                <a:lnTo>
                  <a:pt x="11297" y="34142"/>
                </a:lnTo>
                <a:lnTo>
                  <a:pt x="11424" y="34269"/>
                </a:lnTo>
                <a:lnTo>
                  <a:pt x="11424" y="34396"/>
                </a:lnTo>
                <a:lnTo>
                  <a:pt x="11550" y="34396"/>
                </a:lnTo>
                <a:lnTo>
                  <a:pt x="11550" y="34650"/>
                </a:lnTo>
                <a:lnTo>
                  <a:pt x="11550" y="34777"/>
                </a:lnTo>
                <a:lnTo>
                  <a:pt x="11804" y="34904"/>
                </a:lnTo>
                <a:lnTo>
                  <a:pt x="11931" y="35031"/>
                </a:lnTo>
                <a:lnTo>
                  <a:pt x="11804" y="35158"/>
                </a:lnTo>
                <a:lnTo>
                  <a:pt x="11931" y="35285"/>
                </a:lnTo>
                <a:lnTo>
                  <a:pt x="11931" y="35412"/>
                </a:lnTo>
                <a:lnTo>
                  <a:pt x="11931" y="35538"/>
                </a:lnTo>
                <a:lnTo>
                  <a:pt x="12058" y="35538"/>
                </a:lnTo>
                <a:lnTo>
                  <a:pt x="12058" y="35665"/>
                </a:lnTo>
                <a:lnTo>
                  <a:pt x="12185" y="35792"/>
                </a:lnTo>
                <a:lnTo>
                  <a:pt x="12312" y="35919"/>
                </a:lnTo>
                <a:lnTo>
                  <a:pt x="12312" y="36046"/>
                </a:lnTo>
                <a:lnTo>
                  <a:pt x="12439" y="36046"/>
                </a:lnTo>
                <a:lnTo>
                  <a:pt x="12439" y="36173"/>
                </a:lnTo>
                <a:lnTo>
                  <a:pt x="12566" y="36300"/>
                </a:lnTo>
                <a:lnTo>
                  <a:pt x="12693" y="36300"/>
                </a:lnTo>
                <a:lnTo>
                  <a:pt x="12693" y="36427"/>
                </a:lnTo>
                <a:lnTo>
                  <a:pt x="12693" y="36554"/>
                </a:lnTo>
                <a:lnTo>
                  <a:pt x="12693" y="36681"/>
                </a:lnTo>
                <a:lnTo>
                  <a:pt x="12693" y="36935"/>
                </a:lnTo>
                <a:lnTo>
                  <a:pt x="12693" y="37062"/>
                </a:lnTo>
                <a:lnTo>
                  <a:pt x="12820" y="37315"/>
                </a:lnTo>
                <a:lnTo>
                  <a:pt x="12820" y="37442"/>
                </a:lnTo>
                <a:lnTo>
                  <a:pt x="12693" y="37569"/>
                </a:lnTo>
                <a:lnTo>
                  <a:pt x="12693" y="37823"/>
                </a:lnTo>
                <a:lnTo>
                  <a:pt x="12693" y="37950"/>
                </a:lnTo>
                <a:lnTo>
                  <a:pt x="12185" y="37950"/>
                </a:lnTo>
                <a:lnTo>
                  <a:pt x="12312" y="38204"/>
                </a:lnTo>
                <a:lnTo>
                  <a:pt x="12439" y="38331"/>
                </a:lnTo>
                <a:lnTo>
                  <a:pt x="12566" y="38204"/>
                </a:lnTo>
                <a:lnTo>
                  <a:pt x="12566" y="38331"/>
                </a:lnTo>
                <a:lnTo>
                  <a:pt x="12566" y="38458"/>
                </a:lnTo>
                <a:lnTo>
                  <a:pt x="12566" y="38585"/>
                </a:lnTo>
                <a:lnTo>
                  <a:pt x="12693" y="38712"/>
                </a:lnTo>
                <a:lnTo>
                  <a:pt x="12947" y="38965"/>
                </a:lnTo>
                <a:lnTo>
                  <a:pt x="13708" y="40235"/>
                </a:lnTo>
                <a:lnTo>
                  <a:pt x="13581" y="40235"/>
                </a:lnTo>
                <a:lnTo>
                  <a:pt x="13581" y="40362"/>
                </a:lnTo>
                <a:lnTo>
                  <a:pt x="13708" y="40488"/>
                </a:lnTo>
                <a:lnTo>
                  <a:pt x="13835" y="40742"/>
                </a:lnTo>
                <a:lnTo>
                  <a:pt x="13962" y="40869"/>
                </a:lnTo>
                <a:lnTo>
                  <a:pt x="14089" y="40869"/>
                </a:lnTo>
                <a:lnTo>
                  <a:pt x="14343" y="40996"/>
                </a:lnTo>
                <a:lnTo>
                  <a:pt x="14470" y="40996"/>
                </a:lnTo>
                <a:lnTo>
                  <a:pt x="14343" y="40869"/>
                </a:lnTo>
                <a:lnTo>
                  <a:pt x="14470" y="40869"/>
                </a:lnTo>
                <a:lnTo>
                  <a:pt x="14597" y="40742"/>
                </a:lnTo>
                <a:lnTo>
                  <a:pt x="14724" y="40742"/>
                </a:lnTo>
                <a:lnTo>
                  <a:pt x="14850" y="40869"/>
                </a:lnTo>
                <a:lnTo>
                  <a:pt x="14850" y="40996"/>
                </a:lnTo>
                <a:lnTo>
                  <a:pt x="14977" y="40996"/>
                </a:lnTo>
                <a:lnTo>
                  <a:pt x="15104" y="41123"/>
                </a:lnTo>
                <a:lnTo>
                  <a:pt x="15231" y="41250"/>
                </a:lnTo>
                <a:lnTo>
                  <a:pt x="15358" y="41377"/>
                </a:lnTo>
                <a:lnTo>
                  <a:pt x="15612" y="41377"/>
                </a:lnTo>
                <a:lnTo>
                  <a:pt x="15612" y="41250"/>
                </a:lnTo>
                <a:lnTo>
                  <a:pt x="15739" y="41123"/>
                </a:lnTo>
                <a:lnTo>
                  <a:pt x="15866" y="41123"/>
                </a:lnTo>
                <a:lnTo>
                  <a:pt x="15866" y="41250"/>
                </a:lnTo>
                <a:lnTo>
                  <a:pt x="15739" y="41250"/>
                </a:lnTo>
                <a:lnTo>
                  <a:pt x="15739" y="41377"/>
                </a:lnTo>
                <a:lnTo>
                  <a:pt x="15739" y="41504"/>
                </a:lnTo>
                <a:lnTo>
                  <a:pt x="15993" y="41631"/>
                </a:lnTo>
                <a:lnTo>
                  <a:pt x="16120" y="41758"/>
                </a:lnTo>
                <a:lnTo>
                  <a:pt x="16247" y="41885"/>
                </a:lnTo>
                <a:lnTo>
                  <a:pt x="16500" y="41885"/>
                </a:lnTo>
                <a:lnTo>
                  <a:pt x="16754" y="42012"/>
                </a:lnTo>
                <a:lnTo>
                  <a:pt x="16754" y="42138"/>
                </a:lnTo>
                <a:lnTo>
                  <a:pt x="17008" y="42265"/>
                </a:lnTo>
                <a:lnTo>
                  <a:pt x="17008" y="42392"/>
                </a:lnTo>
                <a:lnTo>
                  <a:pt x="17135" y="42392"/>
                </a:lnTo>
                <a:lnTo>
                  <a:pt x="17135" y="42519"/>
                </a:lnTo>
                <a:lnTo>
                  <a:pt x="17389" y="42519"/>
                </a:lnTo>
                <a:lnTo>
                  <a:pt x="17389" y="42646"/>
                </a:lnTo>
                <a:lnTo>
                  <a:pt x="17516" y="42773"/>
                </a:lnTo>
                <a:lnTo>
                  <a:pt x="17643" y="42773"/>
                </a:lnTo>
                <a:lnTo>
                  <a:pt x="17770" y="42900"/>
                </a:lnTo>
                <a:lnTo>
                  <a:pt x="17770" y="43027"/>
                </a:lnTo>
                <a:lnTo>
                  <a:pt x="17897" y="43027"/>
                </a:lnTo>
                <a:lnTo>
                  <a:pt x="17897" y="43154"/>
                </a:lnTo>
                <a:lnTo>
                  <a:pt x="17897" y="43281"/>
                </a:lnTo>
                <a:lnTo>
                  <a:pt x="18150" y="43281"/>
                </a:lnTo>
                <a:lnTo>
                  <a:pt x="18277" y="43408"/>
                </a:lnTo>
                <a:lnTo>
                  <a:pt x="18277" y="43535"/>
                </a:lnTo>
                <a:lnTo>
                  <a:pt x="18277" y="43662"/>
                </a:lnTo>
                <a:lnTo>
                  <a:pt x="18531" y="44042"/>
                </a:lnTo>
                <a:lnTo>
                  <a:pt x="18658" y="44423"/>
                </a:lnTo>
                <a:lnTo>
                  <a:pt x="18785" y="44423"/>
                </a:lnTo>
                <a:lnTo>
                  <a:pt x="18785" y="44550"/>
                </a:lnTo>
                <a:lnTo>
                  <a:pt x="18912" y="44423"/>
                </a:lnTo>
                <a:lnTo>
                  <a:pt x="18912" y="44550"/>
                </a:lnTo>
                <a:lnTo>
                  <a:pt x="18912" y="44677"/>
                </a:lnTo>
                <a:lnTo>
                  <a:pt x="19039" y="44804"/>
                </a:lnTo>
                <a:lnTo>
                  <a:pt x="19166" y="44931"/>
                </a:lnTo>
                <a:lnTo>
                  <a:pt x="19166" y="45058"/>
                </a:lnTo>
                <a:lnTo>
                  <a:pt x="19166" y="45185"/>
                </a:lnTo>
                <a:lnTo>
                  <a:pt x="19293" y="45312"/>
                </a:lnTo>
                <a:lnTo>
                  <a:pt x="19293" y="45438"/>
                </a:lnTo>
                <a:lnTo>
                  <a:pt x="19293" y="45565"/>
                </a:lnTo>
                <a:lnTo>
                  <a:pt x="19420" y="45565"/>
                </a:lnTo>
                <a:lnTo>
                  <a:pt x="19420" y="45692"/>
                </a:lnTo>
                <a:lnTo>
                  <a:pt x="19293" y="45692"/>
                </a:lnTo>
                <a:lnTo>
                  <a:pt x="19293" y="45819"/>
                </a:lnTo>
                <a:lnTo>
                  <a:pt x="19420" y="45819"/>
                </a:lnTo>
                <a:lnTo>
                  <a:pt x="19420" y="45946"/>
                </a:lnTo>
                <a:lnTo>
                  <a:pt x="19420" y="46073"/>
                </a:lnTo>
                <a:lnTo>
                  <a:pt x="19547" y="46200"/>
                </a:lnTo>
                <a:lnTo>
                  <a:pt x="19674" y="46200"/>
                </a:lnTo>
                <a:lnTo>
                  <a:pt x="19674" y="46327"/>
                </a:lnTo>
                <a:lnTo>
                  <a:pt x="19674" y="46454"/>
                </a:lnTo>
                <a:lnTo>
                  <a:pt x="19800" y="46327"/>
                </a:lnTo>
                <a:lnTo>
                  <a:pt x="19800" y="46454"/>
                </a:lnTo>
                <a:lnTo>
                  <a:pt x="19800" y="46581"/>
                </a:lnTo>
                <a:lnTo>
                  <a:pt x="19800" y="46835"/>
                </a:lnTo>
                <a:lnTo>
                  <a:pt x="19800" y="46962"/>
                </a:lnTo>
                <a:lnTo>
                  <a:pt x="19800" y="47088"/>
                </a:lnTo>
                <a:lnTo>
                  <a:pt x="19674" y="47088"/>
                </a:lnTo>
                <a:lnTo>
                  <a:pt x="19800" y="47342"/>
                </a:lnTo>
                <a:lnTo>
                  <a:pt x="20054" y="47342"/>
                </a:lnTo>
                <a:lnTo>
                  <a:pt x="20181" y="47469"/>
                </a:lnTo>
                <a:lnTo>
                  <a:pt x="20308" y="47469"/>
                </a:lnTo>
                <a:lnTo>
                  <a:pt x="20308" y="47596"/>
                </a:lnTo>
                <a:lnTo>
                  <a:pt x="20435" y="47723"/>
                </a:lnTo>
                <a:lnTo>
                  <a:pt x="20562" y="47850"/>
                </a:lnTo>
                <a:lnTo>
                  <a:pt x="20562" y="47977"/>
                </a:lnTo>
                <a:lnTo>
                  <a:pt x="20308" y="47977"/>
                </a:lnTo>
                <a:lnTo>
                  <a:pt x="20181" y="47723"/>
                </a:lnTo>
                <a:lnTo>
                  <a:pt x="20308" y="48104"/>
                </a:lnTo>
                <a:lnTo>
                  <a:pt x="20562" y="48485"/>
                </a:lnTo>
                <a:lnTo>
                  <a:pt x="20562" y="48358"/>
                </a:lnTo>
                <a:lnTo>
                  <a:pt x="20562" y="48231"/>
                </a:lnTo>
                <a:lnTo>
                  <a:pt x="20435" y="48231"/>
                </a:lnTo>
                <a:lnTo>
                  <a:pt x="20435" y="48104"/>
                </a:lnTo>
                <a:lnTo>
                  <a:pt x="20562" y="48104"/>
                </a:lnTo>
                <a:lnTo>
                  <a:pt x="20562" y="48231"/>
                </a:lnTo>
                <a:lnTo>
                  <a:pt x="20816" y="48485"/>
                </a:lnTo>
                <a:lnTo>
                  <a:pt x="20689" y="48612"/>
                </a:lnTo>
                <a:lnTo>
                  <a:pt x="20689" y="48738"/>
                </a:lnTo>
                <a:lnTo>
                  <a:pt x="20816" y="48865"/>
                </a:lnTo>
                <a:lnTo>
                  <a:pt x="20943" y="49119"/>
                </a:lnTo>
                <a:lnTo>
                  <a:pt x="21070" y="49373"/>
                </a:lnTo>
                <a:lnTo>
                  <a:pt x="21070" y="50008"/>
                </a:lnTo>
                <a:lnTo>
                  <a:pt x="21070" y="50262"/>
                </a:lnTo>
                <a:lnTo>
                  <a:pt x="21197" y="50388"/>
                </a:lnTo>
                <a:lnTo>
                  <a:pt x="21197" y="50262"/>
                </a:lnTo>
                <a:lnTo>
                  <a:pt x="21324" y="50135"/>
                </a:lnTo>
                <a:lnTo>
                  <a:pt x="21450" y="50135"/>
                </a:lnTo>
                <a:lnTo>
                  <a:pt x="21450" y="50262"/>
                </a:lnTo>
                <a:lnTo>
                  <a:pt x="21450" y="50388"/>
                </a:lnTo>
                <a:lnTo>
                  <a:pt x="21324" y="50388"/>
                </a:lnTo>
                <a:lnTo>
                  <a:pt x="21197" y="50515"/>
                </a:lnTo>
                <a:lnTo>
                  <a:pt x="21197" y="50642"/>
                </a:lnTo>
                <a:lnTo>
                  <a:pt x="21070" y="50896"/>
                </a:lnTo>
                <a:lnTo>
                  <a:pt x="20943" y="51023"/>
                </a:lnTo>
                <a:lnTo>
                  <a:pt x="20943" y="51277"/>
                </a:lnTo>
                <a:lnTo>
                  <a:pt x="20943" y="51404"/>
                </a:lnTo>
                <a:lnTo>
                  <a:pt x="20943" y="51531"/>
                </a:lnTo>
                <a:lnTo>
                  <a:pt x="20943" y="51658"/>
                </a:lnTo>
                <a:lnTo>
                  <a:pt x="20943" y="51785"/>
                </a:lnTo>
                <a:lnTo>
                  <a:pt x="20943" y="51912"/>
                </a:lnTo>
                <a:lnTo>
                  <a:pt x="20816" y="51912"/>
                </a:lnTo>
                <a:lnTo>
                  <a:pt x="20816" y="52038"/>
                </a:lnTo>
                <a:lnTo>
                  <a:pt x="20816" y="52165"/>
                </a:lnTo>
                <a:lnTo>
                  <a:pt x="20816" y="52292"/>
                </a:lnTo>
                <a:lnTo>
                  <a:pt x="20816" y="52927"/>
                </a:lnTo>
                <a:lnTo>
                  <a:pt x="20943" y="53054"/>
                </a:lnTo>
                <a:lnTo>
                  <a:pt x="20816" y="53054"/>
                </a:lnTo>
                <a:lnTo>
                  <a:pt x="20689" y="52927"/>
                </a:lnTo>
                <a:lnTo>
                  <a:pt x="20689" y="52800"/>
                </a:lnTo>
                <a:lnTo>
                  <a:pt x="20689" y="52673"/>
                </a:lnTo>
                <a:lnTo>
                  <a:pt x="20435" y="52673"/>
                </a:lnTo>
                <a:lnTo>
                  <a:pt x="20562" y="52800"/>
                </a:lnTo>
                <a:lnTo>
                  <a:pt x="20562" y="52927"/>
                </a:lnTo>
                <a:lnTo>
                  <a:pt x="20689" y="53054"/>
                </a:lnTo>
                <a:lnTo>
                  <a:pt x="20816" y="53181"/>
                </a:lnTo>
                <a:lnTo>
                  <a:pt x="20943" y="53181"/>
                </a:lnTo>
                <a:lnTo>
                  <a:pt x="20943" y="53308"/>
                </a:lnTo>
                <a:lnTo>
                  <a:pt x="20943" y="53435"/>
                </a:lnTo>
                <a:lnTo>
                  <a:pt x="21070" y="53562"/>
                </a:lnTo>
                <a:lnTo>
                  <a:pt x="21197" y="53562"/>
                </a:lnTo>
                <a:lnTo>
                  <a:pt x="21197" y="53688"/>
                </a:lnTo>
                <a:lnTo>
                  <a:pt x="21070" y="53688"/>
                </a:lnTo>
                <a:lnTo>
                  <a:pt x="21070" y="53815"/>
                </a:lnTo>
                <a:lnTo>
                  <a:pt x="21197" y="53942"/>
                </a:lnTo>
                <a:lnTo>
                  <a:pt x="21197" y="54069"/>
                </a:lnTo>
                <a:lnTo>
                  <a:pt x="21197" y="54196"/>
                </a:lnTo>
                <a:lnTo>
                  <a:pt x="21197" y="54323"/>
                </a:lnTo>
                <a:lnTo>
                  <a:pt x="21197" y="54450"/>
                </a:lnTo>
                <a:lnTo>
                  <a:pt x="21324" y="54577"/>
                </a:lnTo>
                <a:lnTo>
                  <a:pt x="21450" y="54577"/>
                </a:lnTo>
                <a:lnTo>
                  <a:pt x="21450" y="54704"/>
                </a:lnTo>
                <a:lnTo>
                  <a:pt x="21450" y="54831"/>
                </a:lnTo>
                <a:lnTo>
                  <a:pt x="21450" y="54958"/>
                </a:lnTo>
                <a:lnTo>
                  <a:pt x="21577" y="55085"/>
                </a:lnTo>
                <a:lnTo>
                  <a:pt x="21577" y="55212"/>
                </a:lnTo>
                <a:lnTo>
                  <a:pt x="21450" y="55338"/>
                </a:lnTo>
                <a:lnTo>
                  <a:pt x="21070" y="55592"/>
                </a:lnTo>
                <a:lnTo>
                  <a:pt x="21324" y="55846"/>
                </a:lnTo>
                <a:lnTo>
                  <a:pt x="21450" y="56227"/>
                </a:lnTo>
                <a:lnTo>
                  <a:pt x="21577" y="56227"/>
                </a:lnTo>
                <a:lnTo>
                  <a:pt x="21450" y="56354"/>
                </a:lnTo>
                <a:lnTo>
                  <a:pt x="21450" y="56481"/>
                </a:lnTo>
                <a:lnTo>
                  <a:pt x="21577" y="56481"/>
                </a:lnTo>
                <a:lnTo>
                  <a:pt x="21577" y="56608"/>
                </a:lnTo>
                <a:lnTo>
                  <a:pt x="21577" y="56735"/>
                </a:lnTo>
                <a:lnTo>
                  <a:pt x="21831" y="56862"/>
                </a:lnTo>
                <a:lnTo>
                  <a:pt x="21831" y="56988"/>
                </a:lnTo>
                <a:lnTo>
                  <a:pt x="21958" y="56988"/>
                </a:lnTo>
                <a:lnTo>
                  <a:pt x="21958" y="57115"/>
                </a:lnTo>
                <a:lnTo>
                  <a:pt x="21958" y="57242"/>
                </a:lnTo>
                <a:lnTo>
                  <a:pt x="21958" y="57369"/>
                </a:lnTo>
                <a:lnTo>
                  <a:pt x="22085" y="57496"/>
                </a:lnTo>
                <a:lnTo>
                  <a:pt x="22085" y="57623"/>
                </a:lnTo>
                <a:lnTo>
                  <a:pt x="22212" y="57496"/>
                </a:lnTo>
                <a:lnTo>
                  <a:pt x="22339" y="57496"/>
                </a:lnTo>
                <a:lnTo>
                  <a:pt x="22339" y="57623"/>
                </a:lnTo>
                <a:lnTo>
                  <a:pt x="22466" y="57623"/>
                </a:lnTo>
                <a:lnTo>
                  <a:pt x="22466" y="57750"/>
                </a:lnTo>
                <a:lnTo>
                  <a:pt x="22339" y="57623"/>
                </a:lnTo>
                <a:lnTo>
                  <a:pt x="22339" y="57750"/>
                </a:lnTo>
                <a:lnTo>
                  <a:pt x="22466" y="57877"/>
                </a:lnTo>
                <a:lnTo>
                  <a:pt x="22593" y="58004"/>
                </a:lnTo>
                <a:lnTo>
                  <a:pt x="22593" y="57877"/>
                </a:lnTo>
                <a:lnTo>
                  <a:pt x="22720" y="58004"/>
                </a:lnTo>
                <a:lnTo>
                  <a:pt x="22847" y="58004"/>
                </a:lnTo>
                <a:lnTo>
                  <a:pt x="22847" y="58131"/>
                </a:lnTo>
                <a:lnTo>
                  <a:pt x="22720" y="58131"/>
                </a:lnTo>
                <a:lnTo>
                  <a:pt x="22720" y="58258"/>
                </a:lnTo>
                <a:lnTo>
                  <a:pt x="22720" y="58385"/>
                </a:lnTo>
                <a:lnTo>
                  <a:pt x="23100" y="58385"/>
                </a:lnTo>
                <a:lnTo>
                  <a:pt x="22974" y="58512"/>
                </a:lnTo>
                <a:lnTo>
                  <a:pt x="22974" y="58638"/>
                </a:lnTo>
                <a:lnTo>
                  <a:pt x="23227" y="58765"/>
                </a:lnTo>
                <a:lnTo>
                  <a:pt x="23227" y="58892"/>
                </a:lnTo>
                <a:lnTo>
                  <a:pt x="23227" y="59019"/>
                </a:lnTo>
                <a:lnTo>
                  <a:pt x="23354" y="59146"/>
                </a:lnTo>
                <a:lnTo>
                  <a:pt x="23481" y="59146"/>
                </a:lnTo>
                <a:lnTo>
                  <a:pt x="23481" y="59273"/>
                </a:lnTo>
                <a:lnTo>
                  <a:pt x="23354" y="59273"/>
                </a:lnTo>
                <a:lnTo>
                  <a:pt x="23481" y="59400"/>
                </a:lnTo>
                <a:lnTo>
                  <a:pt x="23735" y="59781"/>
                </a:lnTo>
                <a:lnTo>
                  <a:pt x="23862" y="59908"/>
                </a:lnTo>
                <a:lnTo>
                  <a:pt x="24116" y="60162"/>
                </a:lnTo>
                <a:lnTo>
                  <a:pt x="24243" y="60162"/>
                </a:lnTo>
                <a:lnTo>
                  <a:pt x="24243" y="60415"/>
                </a:lnTo>
                <a:lnTo>
                  <a:pt x="24497" y="60415"/>
                </a:lnTo>
                <a:lnTo>
                  <a:pt x="24624" y="60542"/>
                </a:lnTo>
                <a:lnTo>
                  <a:pt x="25004" y="60796"/>
                </a:lnTo>
                <a:lnTo>
                  <a:pt x="25004" y="60669"/>
                </a:lnTo>
                <a:lnTo>
                  <a:pt x="24877" y="60669"/>
                </a:lnTo>
                <a:lnTo>
                  <a:pt x="24877" y="60542"/>
                </a:lnTo>
                <a:lnTo>
                  <a:pt x="25004" y="60669"/>
                </a:lnTo>
                <a:lnTo>
                  <a:pt x="25258" y="60796"/>
                </a:lnTo>
                <a:lnTo>
                  <a:pt x="25385" y="60796"/>
                </a:lnTo>
                <a:lnTo>
                  <a:pt x="25512" y="60669"/>
                </a:lnTo>
                <a:lnTo>
                  <a:pt x="25766" y="60669"/>
                </a:lnTo>
                <a:lnTo>
                  <a:pt x="25893" y="60796"/>
                </a:lnTo>
                <a:lnTo>
                  <a:pt x="25893" y="60923"/>
                </a:lnTo>
                <a:lnTo>
                  <a:pt x="26020" y="60923"/>
                </a:lnTo>
                <a:lnTo>
                  <a:pt x="26020" y="61050"/>
                </a:lnTo>
                <a:lnTo>
                  <a:pt x="26147" y="61050"/>
                </a:lnTo>
                <a:lnTo>
                  <a:pt x="26274" y="61177"/>
                </a:lnTo>
                <a:lnTo>
                  <a:pt x="26527" y="61177"/>
                </a:lnTo>
                <a:lnTo>
                  <a:pt x="26400" y="61304"/>
                </a:lnTo>
                <a:lnTo>
                  <a:pt x="26654" y="61431"/>
                </a:lnTo>
                <a:lnTo>
                  <a:pt x="26781" y="61685"/>
                </a:lnTo>
                <a:lnTo>
                  <a:pt x="27035" y="61685"/>
                </a:lnTo>
                <a:lnTo>
                  <a:pt x="27162" y="61812"/>
                </a:lnTo>
                <a:lnTo>
                  <a:pt x="27289" y="61938"/>
                </a:lnTo>
                <a:lnTo>
                  <a:pt x="27416" y="61938"/>
                </a:lnTo>
                <a:lnTo>
                  <a:pt x="27416" y="62065"/>
                </a:lnTo>
                <a:lnTo>
                  <a:pt x="27670" y="62192"/>
                </a:lnTo>
                <a:lnTo>
                  <a:pt x="27797" y="62192"/>
                </a:lnTo>
                <a:lnTo>
                  <a:pt x="27797" y="62319"/>
                </a:lnTo>
                <a:lnTo>
                  <a:pt x="27924" y="62319"/>
                </a:lnTo>
                <a:lnTo>
                  <a:pt x="27797" y="62446"/>
                </a:lnTo>
                <a:lnTo>
                  <a:pt x="27797" y="62573"/>
                </a:lnTo>
                <a:lnTo>
                  <a:pt x="27924" y="62700"/>
                </a:lnTo>
                <a:lnTo>
                  <a:pt x="28177" y="62954"/>
                </a:lnTo>
                <a:lnTo>
                  <a:pt x="28304" y="63081"/>
                </a:lnTo>
                <a:lnTo>
                  <a:pt x="28685" y="63081"/>
                </a:lnTo>
                <a:lnTo>
                  <a:pt x="28812" y="63208"/>
                </a:lnTo>
                <a:lnTo>
                  <a:pt x="29066" y="63462"/>
                </a:lnTo>
                <a:lnTo>
                  <a:pt x="29066" y="63588"/>
                </a:lnTo>
                <a:lnTo>
                  <a:pt x="29066" y="63842"/>
                </a:lnTo>
                <a:lnTo>
                  <a:pt x="29066" y="64096"/>
                </a:lnTo>
                <a:lnTo>
                  <a:pt x="28939" y="63969"/>
                </a:lnTo>
                <a:lnTo>
                  <a:pt x="28939" y="64096"/>
                </a:lnTo>
                <a:lnTo>
                  <a:pt x="29193" y="64350"/>
                </a:lnTo>
                <a:lnTo>
                  <a:pt x="29320" y="64350"/>
                </a:lnTo>
                <a:lnTo>
                  <a:pt x="29700" y="64477"/>
                </a:lnTo>
                <a:lnTo>
                  <a:pt x="29700" y="64604"/>
                </a:lnTo>
                <a:lnTo>
                  <a:pt x="29827" y="64604"/>
                </a:lnTo>
                <a:lnTo>
                  <a:pt x="29827" y="64731"/>
                </a:lnTo>
                <a:lnTo>
                  <a:pt x="29700" y="64858"/>
                </a:lnTo>
                <a:lnTo>
                  <a:pt x="29700" y="64985"/>
                </a:lnTo>
                <a:lnTo>
                  <a:pt x="29700" y="65112"/>
                </a:lnTo>
                <a:lnTo>
                  <a:pt x="29827" y="65112"/>
                </a:lnTo>
                <a:lnTo>
                  <a:pt x="29827" y="65238"/>
                </a:lnTo>
                <a:lnTo>
                  <a:pt x="29954" y="65365"/>
                </a:lnTo>
                <a:lnTo>
                  <a:pt x="30081" y="65492"/>
                </a:lnTo>
                <a:lnTo>
                  <a:pt x="30081" y="65619"/>
                </a:lnTo>
                <a:lnTo>
                  <a:pt x="30208" y="65619"/>
                </a:lnTo>
                <a:lnTo>
                  <a:pt x="30208" y="65746"/>
                </a:lnTo>
                <a:lnTo>
                  <a:pt x="30208" y="65873"/>
                </a:lnTo>
                <a:lnTo>
                  <a:pt x="30208" y="66000"/>
                </a:lnTo>
                <a:lnTo>
                  <a:pt x="30208" y="66127"/>
                </a:lnTo>
                <a:lnTo>
                  <a:pt x="30208" y="66254"/>
                </a:lnTo>
                <a:lnTo>
                  <a:pt x="30335" y="66381"/>
                </a:lnTo>
                <a:lnTo>
                  <a:pt x="30589" y="66508"/>
                </a:lnTo>
                <a:lnTo>
                  <a:pt x="30716" y="66508"/>
                </a:lnTo>
                <a:lnTo>
                  <a:pt x="30843" y="66635"/>
                </a:lnTo>
                <a:lnTo>
                  <a:pt x="30716" y="66762"/>
                </a:lnTo>
                <a:lnTo>
                  <a:pt x="30716" y="66888"/>
                </a:lnTo>
                <a:lnTo>
                  <a:pt x="30716" y="67015"/>
                </a:lnTo>
                <a:lnTo>
                  <a:pt x="30589" y="67015"/>
                </a:lnTo>
                <a:lnTo>
                  <a:pt x="30589" y="67142"/>
                </a:lnTo>
                <a:lnTo>
                  <a:pt x="30589" y="67269"/>
                </a:lnTo>
                <a:lnTo>
                  <a:pt x="30716" y="67396"/>
                </a:lnTo>
                <a:lnTo>
                  <a:pt x="30716" y="67523"/>
                </a:lnTo>
                <a:lnTo>
                  <a:pt x="30970" y="67650"/>
                </a:lnTo>
                <a:lnTo>
                  <a:pt x="31097" y="67650"/>
                </a:lnTo>
                <a:lnTo>
                  <a:pt x="31097" y="67777"/>
                </a:lnTo>
                <a:lnTo>
                  <a:pt x="31097" y="67904"/>
                </a:lnTo>
                <a:lnTo>
                  <a:pt x="30970" y="68285"/>
                </a:lnTo>
                <a:lnTo>
                  <a:pt x="30970" y="68412"/>
                </a:lnTo>
                <a:lnTo>
                  <a:pt x="30970" y="68538"/>
                </a:lnTo>
                <a:lnTo>
                  <a:pt x="31097" y="68538"/>
                </a:lnTo>
                <a:lnTo>
                  <a:pt x="31097" y="68665"/>
                </a:lnTo>
                <a:lnTo>
                  <a:pt x="31224" y="68919"/>
                </a:lnTo>
                <a:lnTo>
                  <a:pt x="31350" y="68919"/>
                </a:lnTo>
                <a:lnTo>
                  <a:pt x="31350" y="69046"/>
                </a:lnTo>
                <a:lnTo>
                  <a:pt x="31604" y="69046"/>
                </a:lnTo>
                <a:lnTo>
                  <a:pt x="31731" y="69173"/>
                </a:lnTo>
                <a:lnTo>
                  <a:pt x="31731" y="69300"/>
                </a:lnTo>
                <a:lnTo>
                  <a:pt x="31858" y="69300"/>
                </a:lnTo>
                <a:lnTo>
                  <a:pt x="31858" y="69427"/>
                </a:lnTo>
                <a:lnTo>
                  <a:pt x="31985" y="69427"/>
                </a:lnTo>
                <a:lnTo>
                  <a:pt x="31985" y="69554"/>
                </a:lnTo>
                <a:lnTo>
                  <a:pt x="31985" y="69808"/>
                </a:lnTo>
                <a:lnTo>
                  <a:pt x="31985" y="69935"/>
                </a:lnTo>
                <a:lnTo>
                  <a:pt x="32112" y="70062"/>
                </a:lnTo>
                <a:lnTo>
                  <a:pt x="32112" y="70188"/>
                </a:lnTo>
                <a:lnTo>
                  <a:pt x="32112" y="70315"/>
                </a:lnTo>
                <a:lnTo>
                  <a:pt x="32239" y="70442"/>
                </a:lnTo>
                <a:lnTo>
                  <a:pt x="32366" y="70442"/>
                </a:lnTo>
                <a:lnTo>
                  <a:pt x="32239" y="70569"/>
                </a:lnTo>
                <a:lnTo>
                  <a:pt x="32366" y="70569"/>
                </a:lnTo>
                <a:lnTo>
                  <a:pt x="32239" y="70696"/>
                </a:lnTo>
                <a:lnTo>
                  <a:pt x="32366" y="70696"/>
                </a:lnTo>
                <a:lnTo>
                  <a:pt x="32493" y="70823"/>
                </a:lnTo>
                <a:lnTo>
                  <a:pt x="32620" y="70823"/>
                </a:lnTo>
                <a:lnTo>
                  <a:pt x="32620" y="70950"/>
                </a:lnTo>
                <a:lnTo>
                  <a:pt x="32620" y="71077"/>
                </a:lnTo>
                <a:lnTo>
                  <a:pt x="32747" y="71204"/>
                </a:lnTo>
                <a:lnTo>
                  <a:pt x="32747" y="71331"/>
                </a:lnTo>
                <a:lnTo>
                  <a:pt x="32747" y="71458"/>
                </a:lnTo>
                <a:lnTo>
                  <a:pt x="33000" y="71585"/>
                </a:lnTo>
                <a:lnTo>
                  <a:pt x="33000" y="71712"/>
                </a:lnTo>
                <a:lnTo>
                  <a:pt x="33127" y="71712"/>
                </a:lnTo>
                <a:lnTo>
                  <a:pt x="33127" y="71838"/>
                </a:lnTo>
                <a:lnTo>
                  <a:pt x="33127" y="71965"/>
                </a:lnTo>
                <a:lnTo>
                  <a:pt x="33254" y="72219"/>
                </a:lnTo>
                <a:lnTo>
                  <a:pt x="33381" y="72346"/>
                </a:lnTo>
                <a:lnTo>
                  <a:pt x="33508" y="72346"/>
                </a:lnTo>
                <a:lnTo>
                  <a:pt x="33635" y="72473"/>
                </a:lnTo>
                <a:lnTo>
                  <a:pt x="33635" y="72600"/>
                </a:lnTo>
                <a:lnTo>
                  <a:pt x="33762" y="72600"/>
                </a:lnTo>
                <a:lnTo>
                  <a:pt x="33889" y="72727"/>
                </a:lnTo>
                <a:lnTo>
                  <a:pt x="34016" y="72600"/>
                </a:lnTo>
                <a:lnTo>
                  <a:pt x="34270" y="72981"/>
                </a:lnTo>
                <a:lnTo>
                  <a:pt x="34524" y="73108"/>
                </a:lnTo>
                <a:lnTo>
                  <a:pt x="34524" y="73235"/>
                </a:lnTo>
                <a:lnTo>
                  <a:pt x="34650" y="73108"/>
                </a:lnTo>
                <a:lnTo>
                  <a:pt x="34777" y="73362"/>
                </a:lnTo>
                <a:lnTo>
                  <a:pt x="34904" y="73488"/>
                </a:lnTo>
                <a:lnTo>
                  <a:pt x="35031" y="73488"/>
                </a:lnTo>
                <a:lnTo>
                  <a:pt x="35031" y="73615"/>
                </a:lnTo>
                <a:lnTo>
                  <a:pt x="35158" y="73742"/>
                </a:lnTo>
                <a:lnTo>
                  <a:pt x="35285" y="73869"/>
                </a:lnTo>
                <a:lnTo>
                  <a:pt x="35793" y="74250"/>
                </a:lnTo>
                <a:lnTo>
                  <a:pt x="35793" y="74377"/>
                </a:lnTo>
                <a:lnTo>
                  <a:pt x="36047" y="74377"/>
                </a:lnTo>
                <a:lnTo>
                  <a:pt x="36047" y="74504"/>
                </a:lnTo>
                <a:lnTo>
                  <a:pt x="36047" y="74631"/>
                </a:lnTo>
                <a:lnTo>
                  <a:pt x="36047" y="74885"/>
                </a:lnTo>
                <a:lnTo>
                  <a:pt x="36047" y="75012"/>
                </a:lnTo>
                <a:lnTo>
                  <a:pt x="36047" y="75138"/>
                </a:lnTo>
                <a:lnTo>
                  <a:pt x="36174" y="75773"/>
                </a:lnTo>
                <a:lnTo>
                  <a:pt x="36174" y="76027"/>
                </a:lnTo>
                <a:lnTo>
                  <a:pt x="36427" y="76027"/>
                </a:lnTo>
                <a:lnTo>
                  <a:pt x="36300" y="75900"/>
                </a:lnTo>
                <a:lnTo>
                  <a:pt x="36300" y="75773"/>
                </a:lnTo>
                <a:lnTo>
                  <a:pt x="36427" y="75773"/>
                </a:lnTo>
                <a:lnTo>
                  <a:pt x="36554" y="75900"/>
                </a:lnTo>
                <a:lnTo>
                  <a:pt x="36554" y="76154"/>
                </a:lnTo>
                <a:lnTo>
                  <a:pt x="36681" y="76281"/>
                </a:lnTo>
                <a:lnTo>
                  <a:pt x="36681" y="76408"/>
                </a:lnTo>
                <a:lnTo>
                  <a:pt x="36935" y="76408"/>
                </a:lnTo>
                <a:lnTo>
                  <a:pt x="37062" y="76535"/>
                </a:lnTo>
                <a:lnTo>
                  <a:pt x="37189" y="76662"/>
                </a:lnTo>
                <a:lnTo>
                  <a:pt x="37189" y="76915"/>
                </a:lnTo>
                <a:lnTo>
                  <a:pt x="37189" y="77042"/>
                </a:lnTo>
                <a:lnTo>
                  <a:pt x="37062" y="77169"/>
                </a:lnTo>
                <a:lnTo>
                  <a:pt x="37316" y="77423"/>
                </a:lnTo>
                <a:lnTo>
                  <a:pt x="37570" y="77423"/>
                </a:lnTo>
                <a:lnTo>
                  <a:pt x="37570" y="77550"/>
                </a:lnTo>
                <a:lnTo>
                  <a:pt x="37697" y="77677"/>
                </a:lnTo>
                <a:lnTo>
                  <a:pt x="37824" y="77804"/>
                </a:lnTo>
                <a:lnTo>
                  <a:pt x="37950" y="77931"/>
                </a:lnTo>
                <a:lnTo>
                  <a:pt x="37824" y="77931"/>
                </a:lnTo>
                <a:lnTo>
                  <a:pt x="37824" y="78058"/>
                </a:lnTo>
                <a:lnTo>
                  <a:pt x="37950" y="78058"/>
                </a:lnTo>
                <a:lnTo>
                  <a:pt x="37950" y="78185"/>
                </a:lnTo>
                <a:lnTo>
                  <a:pt x="37950" y="78312"/>
                </a:lnTo>
                <a:lnTo>
                  <a:pt x="37950" y="78438"/>
                </a:lnTo>
                <a:lnTo>
                  <a:pt x="37950" y="78692"/>
                </a:lnTo>
                <a:lnTo>
                  <a:pt x="37950" y="78819"/>
                </a:lnTo>
                <a:lnTo>
                  <a:pt x="38077" y="78946"/>
                </a:lnTo>
                <a:lnTo>
                  <a:pt x="38204" y="79200"/>
                </a:lnTo>
                <a:lnTo>
                  <a:pt x="38331" y="79200"/>
                </a:lnTo>
                <a:lnTo>
                  <a:pt x="38204" y="79327"/>
                </a:lnTo>
                <a:lnTo>
                  <a:pt x="38204" y="79454"/>
                </a:lnTo>
                <a:lnTo>
                  <a:pt x="38204" y="79581"/>
                </a:lnTo>
                <a:lnTo>
                  <a:pt x="38458" y="79581"/>
                </a:lnTo>
                <a:lnTo>
                  <a:pt x="38585" y="79454"/>
                </a:lnTo>
                <a:lnTo>
                  <a:pt x="38712" y="79454"/>
                </a:lnTo>
                <a:lnTo>
                  <a:pt x="38839" y="79327"/>
                </a:lnTo>
                <a:lnTo>
                  <a:pt x="38839" y="79200"/>
                </a:lnTo>
                <a:lnTo>
                  <a:pt x="38712" y="79200"/>
                </a:lnTo>
                <a:lnTo>
                  <a:pt x="38839" y="79073"/>
                </a:lnTo>
                <a:lnTo>
                  <a:pt x="39093" y="79073"/>
                </a:lnTo>
                <a:lnTo>
                  <a:pt x="39347" y="78946"/>
                </a:lnTo>
                <a:lnTo>
                  <a:pt x="39347" y="78819"/>
                </a:lnTo>
                <a:lnTo>
                  <a:pt x="39474" y="78692"/>
                </a:lnTo>
                <a:lnTo>
                  <a:pt x="39600" y="78438"/>
                </a:lnTo>
                <a:lnTo>
                  <a:pt x="39600" y="78312"/>
                </a:lnTo>
                <a:lnTo>
                  <a:pt x="39600" y="78185"/>
                </a:lnTo>
                <a:lnTo>
                  <a:pt x="40108" y="78185"/>
                </a:lnTo>
                <a:lnTo>
                  <a:pt x="40108" y="78058"/>
                </a:lnTo>
                <a:lnTo>
                  <a:pt x="39981" y="77931"/>
                </a:lnTo>
                <a:lnTo>
                  <a:pt x="40108" y="77804"/>
                </a:lnTo>
                <a:lnTo>
                  <a:pt x="40108" y="77677"/>
                </a:lnTo>
                <a:lnTo>
                  <a:pt x="40235" y="77677"/>
                </a:lnTo>
                <a:lnTo>
                  <a:pt x="40235" y="77550"/>
                </a:lnTo>
                <a:lnTo>
                  <a:pt x="40108" y="77550"/>
                </a:lnTo>
                <a:lnTo>
                  <a:pt x="39981" y="77423"/>
                </a:lnTo>
                <a:lnTo>
                  <a:pt x="39854" y="77423"/>
                </a:lnTo>
                <a:lnTo>
                  <a:pt x="39854" y="77169"/>
                </a:lnTo>
                <a:lnTo>
                  <a:pt x="39727" y="77042"/>
                </a:lnTo>
                <a:lnTo>
                  <a:pt x="39727" y="76915"/>
                </a:lnTo>
                <a:lnTo>
                  <a:pt x="39727" y="76788"/>
                </a:lnTo>
                <a:lnTo>
                  <a:pt x="39854" y="76662"/>
                </a:lnTo>
                <a:lnTo>
                  <a:pt x="39854" y="76535"/>
                </a:lnTo>
                <a:lnTo>
                  <a:pt x="39854" y="76408"/>
                </a:lnTo>
                <a:lnTo>
                  <a:pt x="39727" y="76281"/>
                </a:lnTo>
                <a:lnTo>
                  <a:pt x="39727" y="76154"/>
                </a:lnTo>
                <a:lnTo>
                  <a:pt x="39854" y="76154"/>
                </a:lnTo>
                <a:lnTo>
                  <a:pt x="39854" y="75900"/>
                </a:lnTo>
                <a:lnTo>
                  <a:pt x="39981" y="75773"/>
                </a:lnTo>
                <a:lnTo>
                  <a:pt x="39854" y="75646"/>
                </a:lnTo>
                <a:lnTo>
                  <a:pt x="39981" y="75646"/>
                </a:lnTo>
                <a:lnTo>
                  <a:pt x="39981" y="75519"/>
                </a:lnTo>
                <a:lnTo>
                  <a:pt x="40108" y="75519"/>
                </a:lnTo>
                <a:lnTo>
                  <a:pt x="40235" y="75392"/>
                </a:lnTo>
                <a:lnTo>
                  <a:pt x="40362" y="75392"/>
                </a:lnTo>
                <a:lnTo>
                  <a:pt x="40362" y="75265"/>
                </a:lnTo>
                <a:lnTo>
                  <a:pt x="40362" y="75138"/>
                </a:lnTo>
                <a:lnTo>
                  <a:pt x="40235" y="75138"/>
                </a:lnTo>
                <a:lnTo>
                  <a:pt x="39981" y="75012"/>
                </a:lnTo>
                <a:lnTo>
                  <a:pt x="40235" y="74758"/>
                </a:lnTo>
                <a:lnTo>
                  <a:pt x="40616" y="74377"/>
                </a:lnTo>
                <a:lnTo>
                  <a:pt x="40997" y="74123"/>
                </a:lnTo>
                <a:lnTo>
                  <a:pt x="41504" y="74123"/>
                </a:lnTo>
                <a:lnTo>
                  <a:pt x="41885" y="74250"/>
                </a:lnTo>
                <a:lnTo>
                  <a:pt x="42139" y="74377"/>
                </a:lnTo>
                <a:lnTo>
                  <a:pt x="42393" y="74758"/>
                </a:lnTo>
                <a:lnTo>
                  <a:pt x="42647" y="74885"/>
                </a:lnTo>
                <a:lnTo>
                  <a:pt x="42647" y="75012"/>
                </a:lnTo>
                <a:lnTo>
                  <a:pt x="42774" y="75012"/>
                </a:lnTo>
                <a:lnTo>
                  <a:pt x="42900" y="74885"/>
                </a:lnTo>
                <a:lnTo>
                  <a:pt x="43281" y="74885"/>
                </a:lnTo>
                <a:lnTo>
                  <a:pt x="43281" y="75012"/>
                </a:lnTo>
                <a:lnTo>
                  <a:pt x="43408" y="75138"/>
                </a:lnTo>
                <a:lnTo>
                  <a:pt x="43535" y="75138"/>
                </a:lnTo>
                <a:lnTo>
                  <a:pt x="43662" y="75012"/>
                </a:lnTo>
                <a:lnTo>
                  <a:pt x="43789" y="74885"/>
                </a:lnTo>
                <a:lnTo>
                  <a:pt x="44170" y="74885"/>
                </a:lnTo>
                <a:lnTo>
                  <a:pt x="44170" y="75012"/>
                </a:lnTo>
                <a:lnTo>
                  <a:pt x="44297" y="74885"/>
                </a:lnTo>
                <a:lnTo>
                  <a:pt x="44424" y="74885"/>
                </a:lnTo>
                <a:lnTo>
                  <a:pt x="44424" y="74758"/>
                </a:lnTo>
                <a:lnTo>
                  <a:pt x="44550" y="74631"/>
                </a:lnTo>
                <a:lnTo>
                  <a:pt x="44677" y="74631"/>
                </a:lnTo>
                <a:lnTo>
                  <a:pt x="44804" y="74758"/>
                </a:lnTo>
                <a:lnTo>
                  <a:pt x="44931" y="74758"/>
                </a:lnTo>
                <a:lnTo>
                  <a:pt x="45312" y="74631"/>
                </a:lnTo>
                <a:lnTo>
                  <a:pt x="46454" y="74631"/>
                </a:lnTo>
                <a:lnTo>
                  <a:pt x="46708" y="74504"/>
                </a:lnTo>
                <a:lnTo>
                  <a:pt x="49247" y="74504"/>
                </a:lnTo>
                <a:lnTo>
                  <a:pt x="49500" y="74631"/>
                </a:lnTo>
                <a:lnTo>
                  <a:pt x="50262" y="75012"/>
                </a:lnTo>
                <a:lnTo>
                  <a:pt x="50389" y="75138"/>
                </a:lnTo>
                <a:lnTo>
                  <a:pt x="51404" y="75265"/>
                </a:lnTo>
                <a:lnTo>
                  <a:pt x="52547" y="75392"/>
                </a:lnTo>
                <a:lnTo>
                  <a:pt x="53435" y="75392"/>
                </a:lnTo>
                <a:lnTo>
                  <a:pt x="54577" y="75519"/>
                </a:lnTo>
                <a:lnTo>
                  <a:pt x="55339" y="75392"/>
                </a:lnTo>
                <a:lnTo>
                  <a:pt x="56354" y="75265"/>
                </a:lnTo>
                <a:lnTo>
                  <a:pt x="56481" y="75392"/>
                </a:lnTo>
                <a:lnTo>
                  <a:pt x="56862" y="75773"/>
                </a:lnTo>
                <a:lnTo>
                  <a:pt x="57116" y="76281"/>
                </a:lnTo>
                <a:lnTo>
                  <a:pt x="57497" y="76788"/>
                </a:lnTo>
                <a:lnTo>
                  <a:pt x="57624" y="76915"/>
                </a:lnTo>
                <a:lnTo>
                  <a:pt x="58385" y="76915"/>
                </a:lnTo>
                <a:lnTo>
                  <a:pt x="58512" y="76788"/>
                </a:lnTo>
                <a:lnTo>
                  <a:pt x="59147" y="76535"/>
                </a:lnTo>
                <a:lnTo>
                  <a:pt x="59654" y="76154"/>
                </a:lnTo>
                <a:lnTo>
                  <a:pt x="59781" y="76027"/>
                </a:lnTo>
                <a:lnTo>
                  <a:pt x="60162" y="75138"/>
                </a:lnTo>
                <a:lnTo>
                  <a:pt x="60289" y="74504"/>
                </a:lnTo>
                <a:lnTo>
                  <a:pt x="60416" y="74377"/>
                </a:lnTo>
                <a:lnTo>
                  <a:pt x="60924" y="73869"/>
                </a:lnTo>
                <a:lnTo>
                  <a:pt x="61558" y="72981"/>
                </a:lnTo>
                <a:lnTo>
                  <a:pt x="62320" y="72092"/>
                </a:lnTo>
                <a:lnTo>
                  <a:pt x="62700" y="71585"/>
                </a:lnTo>
                <a:lnTo>
                  <a:pt x="63081" y="71077"/>
                </a:lnTo>
                <a:lnTo>
                  <a:pt x="63208" y="70950"/>
                </a:lnTo>
                <a:lnTo>
                  <a:pt x="63716" y="70696"/>
                </a:lnTo>
                <a:lnTo>
                  <a:pt x="64604" y="70315"/>
                </a:lnTo>
                <a:lnTo>
                  <a:pt x="65493" y="69808"/>
                </a:lnTo>
                <a:lnTo>
                  <a:pt x="66254" y="69427"/>
                </a:lnTo>
                <a:lnTo>
                  <a:pt x="66889" y="69046"/>
                </a:lnTo>
                <a:lnTo>
                  <a:pt x="67143" y="69046"/>
                </a:lnTo>
                <a:lnTo>
                  <a:pt x="67524" y="68792"/>
                </a:lnTo>
                <a:lnTo>
                  <a:pt x="68158" y="68792"/>
                </a:lnTo>
                <a:lnTo>
                  <a:pt x="68920" y="68665"/>
                </a:lnTo>
                <a:lnTo>
                  <a:pt x="69554" y="68538"/>
                </a:lnTo>
                <a:lnTo>
                  <a:pt x="70316" y="68412"/>
                </a:lnTo>
                <a:lnTo>
                  <a:pt x="71077" y="68285"/>
                </a:lnTo>
                <a:lnTo>
                  <a:pt x="71839" y="68285"/>
                </a:lnTo>
                <a:lnTo>
                  <a:pt x="72600" y="68158"/>
                </a:lnTo>
                <a:lnTo>
                  <a:pt x="73997" y="67904"/>
                </a:lnTo>
                <a:lnTo>
                  <a:pt x="74758" y="67777"/>
                </a:lnTo>
                <a:lnTo>
                  <a:pt x="75520" y="67650"/>
                </a:lnTo>
                <a:lnTo>
                  <a:pt x="76281" y="67650"/>
                </a:lnTo>
                <a:lnTo>
                  <a:pt x="77043" y="67523"/>
                </a:lnTo>
                <a:lnTo>
                  <a:pt x="77677" y="67396"/>
                </a:lnTo>
                <a:lnTo>
                  <a:pt x="78439" y="67269"/>
                </a:lnTo>
                <a:lnTo>
                  <a:pt x="79200" y="67142"/>
                </a:lnTo>
                <a:lnTo>
                  <a:pt x="79962" y="67142"/>
                </a:lnTo>
                <a:lnTo>
                  <a:pt x="80724" y="67015"/>
                </a:lnTo>
                <a:lnTo>
                  <a:pt x="81993" y="66508"/>
                </a:lnTo>
                <a:lnTo>
                  <a:pt x="82754" y="66254"/>
                </a:lnTo>
                <a:lnTo>
                  <a:pt x="83516" y="66000"/>
                </a:lnTo>
                <a:lnTo>
                  <a:pt x="84404" y="65746"/>
                </a:lnTo>
                <a:lnTo>
                  <a:pt x="85166" y="65365"/>
                </a:lnTo>
                <a:lnTo>
                  <a:pt x="85927" y="65112"/>
                </a:lnTo>
                <a:lnTo>
                  <a:pt x="86689" y="64858"/>
                </a:lnTo>
                <a:lnTo>
                  <a:pt x="87577" y="64604"/>
                </a:lnTo>
                <a:lnTo>
                  <a:pt x="88339" y="64350"/>
                </a:lnTo>
                <a:lnTo>
                  <a:pt x="89100" y="63969"/>
                </a:lnTo>
                <a:lnTo>
                  <a:pt x="89862" y="63715"/>
                </a:lnTo>
                <a:lnTo>
                  <a:pt x="90624" y="63462"/>
                </a:lnTo>
                <a:lnTo>
                  <a:pt x="91512" y="63208"/>
                </a:lnTo>
                <a:lnTo>
                  <a:pt x="92274" y="62954"/>
                </a:lnTo>
                <a:lnTo>
                  <a:pt x="93035" y="62573"/>
                </a:lnTo>
                <a:lnTo>
                  <a:pt x="93797" y="62319"/>
                </a:lnTo>
                <a:lnTo>
                  <a:pt x="94558" y="62065"/>
                </a:lnTo>
                <a:lnTo>
                  <a:pt x="94685" y="61685"/>
                </a:lnTo>
                <a:lnTo>
                  <a:pt x="94685" y="61558"/>
                </a:lnTo>
                <a:lnTo>
                  <a:pt x="94812" y="61304"/>
                </a:lnTo>
                <a:lnTo>
                  <a:pt x="94939" y="60796"/>
                </a:lnTo>
                <a:lnTo>
                  <a:pt x="95066" y="60288"/>
                </a:lnTo>
                <a:lnTo>
                  <a:pt x="95320" y="59654"/>
                </a:lnTo>
                <a:lnTo>
                  <a:pt x="95574" y="58892"/>
                </a:lnTo>
                <a:lnTo>
                  <a:pt x="95827" y="58131"/>
                </a:lnTo>
                <a:lnTo>
                  <a:pt x="96081" y="57369"/>
                </a:lnTo>
                <a:lnTo>
                  <a:pt x="96335" y="56481"/>
                </a:lnTo>
                <a:lnTo>
                  <a:pt x="96589" y="55719"/>
                </a:lnTo>
                <a:lnTo>
                  <a:pt x="96716" y="54958"/>
                </a:lnTo>
                <a:lnTo>
                  <a:pt x="96970" y="54323"/>
                </a:lnTo>
                <a:lnTo>
                  <a:pt x="97097" y="53815"/>
                </a:lnTo>
                <a:lnTo>
                  <a:pt x="97224" y="53308"/>
                </a:lnTo>
                <a:lnTo>
                  <a:pt x="97350" y="53054"/>
                </a:lnTo>
                <a:lnTo>
                  <a:pt x="97350" y="52927"/>
                </a:lnTo>
                <a:lnTo>
                  <a:pt x="97604" y="52419"/>
                </a:lnTo>
                <a:lnTo>
                  <a:pt x="97604" y="52292"/>
                </a:lnTo>
                <a:lnTo>
                  <a:pt x="97477" y="52165"/>
                </a:lnTo>
                <a:lnTo>
                  <a:pt x="97224" y="51785"/>
                </a:lnTo>
                <a:lnTo>
                  <a:pt x="96970" y="51150"/>
                </a:lnTo>
                <a:lnTo>
                  <a:pt x="96589" y="50515"/>
                </a:lnTo>
                <a:lnTo>
                  <a:pt x="96208" y="49881"/>
                </a:lnTo>
                <a:lnTo>
                  <a:pt x="95827" y="49246"/>
                </a:lnTo>
                <a:lnTo>
                  <a:pt x="95447" y="48738"/>
                </a:lnTo>
                <a:lnTo>
                  <a:pt x="95193" y="49119"/>
                </a:lnTo>
                <a:lnTo>
                  <a:pt x="94431" y="49119"/>
                </a:lnTo>
                <a:lnTo>
                  <a:pt x="93797" y="48992"/>
                </a:lnTo>
                <a:lnTo>
                  <a:pt x="93162" y="48865"/>
                </a:lnTo>
                <a:lnTo>
                  <a:pt x="92527" y="48865"/>
                </a:lnTo>
                <a:lnTo>
                  <a:pt x="91893" y="48738"/>
                </a:lnTo>
                <a:lnTo>
                  <a:pt x="91258" y="48612"/>
                </a:lnTo>
                <a:lnTo>
                  <a:pt x="90624" y="48612"/>
                </a:lnTo>
                <a:lnTo>
                  <a:pt x="89989" y="48485"/>
                </a:lnTo>
                <a:lnTo>
                  <a:pt x="89354" y="48358"/>
                </a:lnTo>
                <a:lnTo>
                  <a:pt x="88720" y="48358"/>
                </a:lnTo>
                <a:lnTo>
                  <a:pt x="88085" y="48231"/>
                </a:lnTo>
                <a:lnTo>
                  <a:pt x="87450" y="48104"/>
                </a:lnTo>
                <a:lnTo>
                  <a:pt x="86816" y="48104"/>
                </a:lnTo>
                <a:lnTo>
                  <a:pt x="86181" y="47977"/>
                </a:lnTo>
                <a:lnTo>
                  <a:pt x="85547" y="47850"/>
                </a:lnTo>
                <a:lnTo>
                  <a:pt x="84912" y="47850"/>
                </a:lnTo>
                <a:lnTo>
                  <a:pt x="84150" y="47723"/>
                </a:lnTo>
                <a:lnTo>
                  <a:pt x="83516" y="47596"/>
                </a:lnTo>
                <a:lnTo>
                  <a:pt x="83389" y="47596"/>
                </a:lnTo>
                <a:lnTo>
                  <a:pt x="83262" y="47469"/>
                </a:lnTo>
                <a:lnTo>
                  <a:pt x="83008" y="47215"/>
                </a:lnTo>
                <a:lnTo>
                  <a:pt x="82754" y="46835"/>
                </a:lnTo>
                <a:lnTo>
                  <a:pt x="82500" y="46581"/>
                </a:lnTo>
                <a:lnTo>
                  <a:pt x="82247" y="46200"/>
                </a:lnTo>
                <a:lnTo>
                  <a:pt x="81993" y="45946"/>
                </a:lnTo>
                <a:lnTo>
                  <a:pt x="81866" y="45692"/>
                </a:lnTo>
                <a:lnTo>
                  <a:pt x="81612" y="45312"/>
                </a:lnTo>
                <a:lnTo>
                  <a:pt x="81358" y="45058"/>
                </a:lnTo>
                <a:lnTo>
                  <a:pt x="81104" y="44677"/>
                </a:lnTo>
                <a:lnTo>
                  <a:pt x="80850" y="44423"/>
                </a:lnTo>
                <a:lnTo>
                  <a:pt x="80597" y="44042"/>
                </a:lnTo>
                <a:lnTo>
                  <a:pt x="80343" y="43788"/>
                </a:lnTo>
                <a:lnTo>
                  <a:pt x="80089" y="43408"/>
                </a:lnTo>
                <a:lnTo>
                  <a:pt x="79835" y="43154"/>
                </a:lnTo>
                <a:lnTo>
                  <a:pt x="79708" y="42900"/>
                </a:lnTo>
                <a:lnTo>
                  <a:pt x="79454" y="42519"/>
                </a:lnTo>
                <a:lnTo>
                  <a:pt x="79200" y="42265"/>
                </a:lnTo>
                <a:lnTo>
                  <a:pt x="78947" y="41885"/>
                </a:lnTo>
                <a:lnTo>
                  <a:pt x="78820" y="41758"/>
                </a:lnTo>
                <a:lnTo>
                  <a:pt x="78820" y="41631"/>
                </a:lnTo>
                <a:lnTo>
                  <a:pt x="78820" y="41250"/>
                </a:lnTo>
                <a:lnTo>
                  <a:pt x="78820" y="41123"/>
                </a:lnTo>
                <a:lnTo>
                  <a:pt x="78820" y="40996"/>
                </a:lnTo>
                <a:lnTo>
                  <a:pt x="78566" y="40869"/>
                </a:lnTo>
                <a:lnTo>
                  <a:pt x="78439" y="40742"/>
                </a:lnTo>
                <a:lnTo>
                  <a:pt x="78058" y="40615"/>
                </a:lnTo>
                <a:lnTo>
                  <a:pt x="77931" y="40742"/>
                </a:lnTo>
                <a:lnTo>
                  <a:pt x="77424" y="40742"/>
                </a:lnTo>
                <a:lnTo>
                  <a:pt x="77424" y="40615"/>
                </a:lnTo>
                <a:lnTo>
                  <a:pt x="77424" y="40488"/>
                </a:lnTo>
                <a:lnTo>
                  <a:pt x="77550" y="40488"/>
                </a:lnTo>
                <a:lnTo>
                  <a:pt x="77550" y="40362"/>
                </a:lnTo>
                <a:lnTo>
                  <a:pt x="77550" y="40235"/>
                </a:lnTo>
                <a:lnTo>
                  <a:pt x="77677" y="40108"/>
                </a:lnTo>
                <a:lnTo>
                  <a:pt x="77677" y="39981"/>
                </a:lnTo>
                <a:lnTo>
                  <a:pt x="77931" y="39854"/>
                </a:lnTo>
                <a:lnTo>
                  <a:pt x="78058" y="39727"/>
                </a:lnTo>
                <a:lnTo>
                  <a:pt x="78185" y="39600"/>
                </a:lnTo>
                <a:lnTo>
                  <a:pt x="78185" y="39473"/>
                </a:lnTo>
                <a:lnTo>
                  <a:pt x="78312" y="39473"/>
                </a:lnTo>
                <a:lnTo>
                  <a:pt x="78439" y="39346"/>
                </a:lnTo>
                <a:lnTo>
                  <a:pt x="78312" y="39346"/>
                </a:lnTo>
                <a:lnTo>
                  <a:pt x="78185" y="39219"/>
                </a:lnTo>
                <a:lnTo>
                  <a:pt x="78185" y="39092"/>
                </a:lnTo>
                <a:lnTo>
                  <a:pt x="78058" y="39092"/>
                </a:lnTo>
                <a:lnTo>
                  <a:pt x="77931" y="39219"/>
                </a:lnTo>
                <a:lnTo>
                  <a:pt x="77931" y="39346"/>
                </a:lnTo>
                <a:lnTo>
                  <a:pt x="77804" y="39346"/>
                </a:lnTo>
                <a:lnTo>
                  <a:pt x="77677" y="39600"/>
                </a:lnTo>
                <a:lnTo>
                  <a:pt x="77550" y="39727"/>
                </a:lnTo>
                <a:lnTo>
                  <a:pt x="77550" y="39600"/>
                </a:lnTo>
                <a:lnTo>
                  <a:pt x="77550" y="39473"/>
                </a:lnTo>
                <a:lnTo>
                  <a:pt x="77550" y="39346"/>
                </a:lnTo>
                <a:lnTo>
                  <a:pt x="77550" y="39219"/>
                </a:lnTo>
                <a:lnTo>
                  <a:pt x="77424" y="39219"/>
                </a:lnTo>
                <a:lnTo>
                  <a:pt x="77424" y="39092"/>
                </a:lnTo>
                <a:lnTo>
                  <a:pt x="77170" y="39219"/>
                </a:lnTo>
                <a:lnTo>
                  <a:pt x="77170" y="39092"/>
                </a:lnTo>
                <a:lnTo>
                  <a:pt x="76789" y="39346"/>
                </a:lnTo>
                <a:lnTo>
                  <a:pt x="76662" y="39473"/>
                </a:lnTo>
                <a:lnTo>
                  <a:pt x="76027" y="39473"/>
                </a:lnTo>
                <a:lnTo>
                  <a:pt x="75774" y="39346"/>
                </a:lnTo>
                <a:lnTo>
                  <a:pt x="75647" y="39092"/>
                </a:lnTo>
                <a:lnTo>
                  <a:pt x="75266" y="38458"/>
                </a:lnTo>
                <a:lnTo>
                  <a:pt x="75139" y="38585"/>
                </a:lnTo>
                <a:lnTo>
                  <a:pt x="75012" y="38585"/>
                </a:lnTo>
                <a:lnTo>
                  <a:pt x="75012" y="38458"/>
                </a:lnTo>
                <a:lnTo>
                  <a:pt x="75012" y="38331"/>
                </a:lnTo>
                <a:lnTo>
                  <a:pt x="74885" y="38077"/>
                </a:lnTo>
                <a:lnTo>
                  <a:pt x="74885" y="37823"/>
                </a:lnTo>
                <a:lnTo>
                  <a:pt x="74758" y="37696"/>
                </a:lnTo>
                <a:lnTo>
                  <a:pt x="74631" y="37696"/>
                </a:lnTo>
                <a:lnTo>
                  <a:pt x="74631" y="37315"/>
                </a:lnTo>
                <a:lnTo>
                  <a:pt x="74504" y="37315"/>
                </a:lnTo>
                <a:lnTo>
                  <a:pt x="74504" y="37188"/>
                </a:lnTo>
                <a:lnTo>
                  <a:pt x="74377" y="37062"/>
                </a:lnTo>
                <a:lnTo>
                  <a:pt x="74250" y="36935"/>
                </a:lnTo>
                <a:lnTo>
                  <a:pt x="74250" y="37062"/>
                </a:lnTo>
                <a:lnTo>
                  <a:pt x="74124" y="36935"/>
                </a:lnTo>
                <a:lnTo>
                  <a:pt x="74124" y="36808"/>
                </a:lnTo>
                <a:lnTo>
                  <a:pt x="74124" y="36681"/>
                </a:lnTo>
                <a:lnTo>
                  <a:pt x="74124" y="36427"/>
                </a:lnTo>
                <a:lnTo>
                  <a:pt x="74124" y="36300"/>
                </a:lnTo>
                <a:lnTo>
                  <a:pt x="73997" y="36173"/>
                </a:lnTo>
                <a:lnTo>
                  <a:pt x="73997" y="36046"/>
                </a:lnTo>
                <a:lnTo>
                  <a:pt x="73997" y="35919"/>
                </a:lnTo>
                <a:lnTo>
                  <a:pt x="73997" y="35792"/>
                </a:lnTo>
                <a:lnTo>
                  <a:pt x="73997" y="35665"/>
                </a:lnTo>
                <a:lnTo>
                  <a:pt x="73870" y="35538"/>
                </a:lnTo>
                <a:lnTo>
                  <a:pt x="73870" y="35412"/>
                </a:lnTo>
                <a:lnTo>
                  <a:pt x="73743" y="35285"/>
                </a:lnTo>
                <a:lnTo>
                  <a:pt x="73870" y="35285"/>
                </a:lnTo>
                <a:lnTo>
                  <a:pt x="73743" y="35031"/>
                </a:lnTo>
                <a:lnTo>
                  <a:pt x="73743" y="34904"/>
                </a:lnTo>
                <a:lnTo>
                  <a:pt x="73489" y="34904"/>
                </a:lnTo>
                <a:lnTo>
                  <a:pt x="73362" y="34777"/>
                </a:lnTo>
                <a:lnTo>
                  <a:pt x="73362" y="34650"/>
                </a:lnTo>
                <a:lnTo>
                  <a:pt x="73235" y="34650"/>
                </a:lnTo>
                <a:lnTo>
                  <a:pt x="73235" y="34777"/>
                </a:lnTo>
                <a:lnTo>
                  <a:pt x="73235" y="34904"/>
                </a:lnTo>
                <a:lnTo>
                  <a:pt x="73108" y="34777"/>
                </a:lnTo>
                <a:lnTo>
                  <a:pt x="72600" y="34142"/>
                </a:lnTo>
                <a:lnTo>
                  <a:pt x="72474" y="33762"/>
                </a:lnTo>
                <a:lnTo>
                  <a:pt x="72347" y="33762"/>
                </a:lnTo>
                <a:lnTo>
                  <a:pt x="72220" y="33635"/>
                </a:lnTo>
                <a:lnTo>
                  <a:pt x="72220" y="33508"/>
                </a:lnTo>
                <a:lnTo>
                  <a:pt x="72347" y="33508"/>
                </a:lnTo>
                <a:lnTo>
                  <a:pt x="72474" y="33635"/>
                </a:lnTo>
                <a:lnTo>
                  <a:pt x="72600" y="33762"/>
                </a:lnTo>
                <a:lnTo>
                  <a:pt x="72727" y="34015"/>
                </a:lnTo>
                <a:lnTo>
                  <a:pt x="72727" y="33762"/>
                </a:lnTo>
                <a:lnTo>
                  <a:pt x="72600" y="33635"/>
                </a:lnTo>
                <a:lnTo>
                  <a:pt x="72347" y="33254"/>
                </a:lnTo>
                <a:lnTo>
                  <a:pt x="72220" y="33127"/>
                </a:lnTo>
                <a:lnTo>
                  <a:pt x="72093" y="32873"/>
                </a:lnTo>
                <a:lnTo>
                  <a:pt x="72093" y="32619"/>
                </a:lnTo>
                <a:lnTo>
                  <a:pt x="72093" y="32492"/>
                </a:lnTo>
                <a:lnTo>
                  <a:pt x="72093" y="32365"/>
                </a:lnTo>
                <a:lnTo>
                  <a:pt x="72093" y="32238"/>
                </a:lnTo>
                <a:lnTo>
                  <a:pt x="71966" y="32238"/>
                </a:lnTo>
                <a:lnTo>
                  <a:pt x="71839" y="32112"/>
                </a:lnTo>
                <a:lnTo>
                  <a:pt x="71712" y="31985"/>
                </a:lnTo>
                <a:lnTo>
                  <a:pt x="71585" y="32112"/>
                </a:lnTo>
                <a:lnTo>
                  <a:pt x="71585" y="31985"/>
                </a:lnTo>
                <a:lnTo>
                  <a:pt x="71458" y="31858"/>
                </a:lnTo>
                <a:lnTo>
                  <a:pt x="71458" y="31731"/>
                </a:lnTo>
                <a:lnTo>
                  <a:pt x="71585" y="31731"/>
                </a:lnTo>
                <a:lnTo>
                  <a:pt x="71585" y="31604"/>
                </a:lnTo>
                <a:lnTo>
                  <a:pt x="71458" y="31604"/>
                </a:lnTo>
                <a:lnTo>
                  <a:pt x="71458" y="31477"/>
                </a:lnTo>
                <a:lnTo>
                  <a:pt x="71458" y="31350"/>
                </a:lnTo>
                <a:lnTo>
                  <a:pt x="71585" y="31350"/>
                </a:lnTo>
                <a:lnTo>
                  <a:pt x="71585" y="31096"/>
                </a:lnTo>
                <a:lnTo>
                  <a:pt x="71712" y="31096"/>
                </a:lnTo>
                <a:lnTo>
                  <a:pt x="71839" y="31223"/>
                </a:lnTo>
                <a:lnTo>
                  <a:pt x="71839" y="31350"/>
                </a:lnTo>
                <a:lnTo>
                  <a:pt x="71839" y="31477"/>
                </a:lnTo>
                <a:lnTo>
                  <a:pt x="71966" y="31477"/>
                </a:lnTo>
                <a:lnTo>
                  <a:pt x="71966" y="31604"/>
                </a:lnTo>
                <a:lnTo>
                  <a:pt x="72093" y="31604"/>
                </a:lnTo>
                <a:lnTo>
                  <a:pt x="72093" y="31731"/>
                </a:lnTo>
                <a:lnTo>
                  <a:pt x="72093" y="31858"/>
                </a:lnTo>
                <a:lnTo>
                  <a:pt x="72220" y="31985"/>
                </a:lnTo>
                <a:lnTo>
                  <a:pt x="72220" y="31858"/>
                </a:lnTo>
                <a:lnTo>
                  <a:pt x="72220" y="31604"/>
                </a:lnTo>
                <a:lnTo>
                  <a:pt x="72347" y="31477"/>
                </a:lnTo>
                <a:lnTo>
                  <a:pt x="72220" y="31350"/>
                </a:lnTo>
                <a:lnTo>
                  <a:pt x="72347" y="31223"/>
                </a:lnTo>
                <a:lnTo>
                  <a:pt x="72347" y="31350"/>
                </a:lnTo>
                <a:lnTo>
                  <a:pt x="72474" y="31223"/>
                </a:lnTo>
                <a:lnTo>
                  <a:pt x="72600" y="31096"/>
                </a:lnTo>
                <a:lnTo>
                  <a:pt x="72600" y="30462"/>
                </a:lnTo>
                <a:lnTo>
                  <a:pt x="72474" y="30208"/>
                </a:lnTo>
                <a:lnTo>
                  <a:pt x="72474" y="30081"/>
                </a:lnTo>
                <a:lnTo>
                  <a:pt x="72347" y="29954"/>
                </a:lnTo>
                <a:lnTo>
                  <a:pt x="71839" y="29827"/>
                </a:lnTo>
                <a:lnTo>
                  <a:pt x="71712" y="29700"/>
                </a:lnTo>
                <a:lnTo>
                  <a:pt x="71712" y="29573"/>
                </a:lnTo>
                <a:lnTo>
                  <a:pt x="71585" y="29192"/>
                </a:lnTo>
                <a:lnTo>
                  <a:pt x="71585" y="28812"/>
                </a:lnTo>
                <a:lnTo>
                  <a:pt x="71458" y="28685"/>
                </a:lnTo>
                <a:lnTo>
                  <a:pt x="71458" y="28558"/>
                </a:lnTo>
                <a:lnTo>
                  <a:pt x="71458" y="28431"/>
                </a:lnTo>
                <a:lnTo>
                  <a:pt x="71585" y="28304"/>
                </a:lnTo>
                <a:lnTo>
                  <a:pt x="71585" y="28558"/>
                </a:lnTo>
                <a:lnTo>
                  <a:pt x="71966" y="28558"/>
                </a:lnTo>
                <a:lnTo>
                  <a:pt x="72093" y="28685"/>
                </a:lnTo>
                <a:lnTo>
                  <a:pt x="72347" y="28812"/>
                </a:lnTo>
                <a:lnTo>
                  <a:pt x="72220" y="28685"/>
                </a:lnTo>
                <a:lnTo>
                  <a:pt x="71839" y="28431"/>
                </a:lnTo>
                <a:lnTo>
                  <a:pt x="71839" y="28304"/>
                </a:lnTo>
                <a:lnTo>
                  <a:pt x="71585" y="27923"/>
                </a:lnTo>
                <a:lnTo>
                  <a:pt x="71458" y="27796"/>
                </a:lnTo>
                <a:lnTo>
                  <a:pt x="71331" y="27796"/>
                </a:lnTo>
                <a:lnTo>
                  <a:pt x="71204" y="27669"/>
                </a:lnTo>
                <a:lnTo>
                  <a:pt x="70950" y="27669"/>
                </a:lnTo>
                <a:lnTo>
                  <a:pt x="70824" y="27542"/>
                </a:lnTo>
                <a:lnTo>
                  <a:pt x="70443" y="27415"/>
                </a:lnTo>
                <a:lnTo>
                  <a:pt x="70316" y="27288"/>
                </a:lnTo>
                <a:lnTo>
                  <a:pt x="70189" y="27288"/>
                </a:lnTo>
                <a:lnTo>
                  <a:pt x="70062" y="27035"/>
                </a:lnTo>
                <a:lnTo>
                  <a:pt x="69808" y="26654"/>
                </a:lnTo>
                <a:lnTo>
                  <a:pt x="69681" y="26527"/>
                </a:lnTo>
                <a:lnTo>
                  <a:pt x="69554" y="26527"/>
                </a:lnTo>
                <a:lnTo>
                  <a:pt x="69554" y="26400"/>
                </a:lnTo>
                <a:lnTo>
                  <a:pt x="69554" y="26273"/>
                </a:lnTo>
                <a:lnTo>
                  <a:pt x="69554" y="26146"/>
                </a:lnTo>
                <a:lnTo>
                  <a:pt x="69554" y="26019"/>
                </a:lnTo>
                <a:lnTo>
                  <a:pt x="69427" y="26146"/>
                </a:lnTo>
                <a:lnTo>
                  <a:pt x="69300" y="26019"/>
                </a:lnTo>
                <a:lnTo>
                  <a:pt x="69174" y="26146"/>
                </a:lnTo>
                <a:lnTo>
                  <a:pt x="69300" y="26273"/>
                </a:lnTo>
                <a:lnTo>
                  <a:pt x="68666" y="26273"/>
                </a:lnTo>
                <a:lnTo>
                  <a:pt x="68666" y="26146"/>
                </a:lnTo>
                <a:lnTo>
                  <a:pt x="68793" y="26146"/>
                </a:lnTo>
                <a:lnTo>
                  <a:pt x="68793" y="26019"/>
                </a:lnTo>
                <a:lnTo>
                  <a:pt x="68793" y="25892"/>
                </a:lnTo>
                <a:lnTo>
                  <a:pt x="68539" y="25892"/>
                </a:lnTo>
                <a:lnTo>
                  <a:pt x="68666" y="26019"/>
                </a:lnTo>
                <a:lnTo>
                  <a:pt x="68539" y="26019"/>
                </a:lnTo>
                <a:lnTo>
                  <a:pt x="68539" y="25892"/>
                </a:lnTo>
                <a:lnTo>
                  <a:pt x="68412" y="25892"/>
                </a:lnTo>
                <a:lnTo>
                  <a:pt x="68412" y="25638"/>
                </a:lnTo>
                <a:lnTo>
                  <a:pt x="68412" y="25512"/>
                </a:lnTo>
                <a:lnTo>
                  <a:pt x="68412" y="25385"/>
                </a:lnTo>
                <a:lnTo>
                  <a:pt x="68285" y="25385"/>
                </a:lnTo>
                <a:lnTo>
                  <a:pt x="68412" y="25258"/>
                </a:lnTo>
                <a:lnTo>
                  <a:pt x="68285" y="25131"/>
                </a:lnTo>
                <a:lnTo>
                  <a:pt x="68158" y="25131"/>
                </a:lnTo>
                <a:lnTo>
                  <a:pt x="68158" y="25258"/>
                </a:lnTo>
                <a:lnTo>
                  <a:pt x="68031" y="25258"/>
                </a:lnTo>
                <a:lnTo>
                  <a:pt x="68031" y="25131"/>
                </a:lnTo>
                <a:lnTo>
                  <a:pt x="68031" y="25004"/>
                </a:lnTo>
                <a:lnTo>
                  <a:pt x="68158" y="25004"/>
                </a:lnTo>
                <a:lnTo>
                  <a:pt x="68158" y="24877"/>
                </a:lnTo>
                <a:lnTo>
                  <a:pt x="68031" y="24877"/>
                </a:lnTo>
                <a:lnTo>
                  <a:pt x="67904" y="25004"/>
                </a:lnTo>
                <a:lnTo>
                  <a:pt x="67777" y="24877"/>
                </a:lnTo>
                <a:lnTo>
                  <a:pt x="67650" y="24750"/>
                </a:lnTo>
                <a:lnTo>
                  <a:pt x="67524" y="24750"/>
                </a:lnTo>
                <a:lnTo>
                  <a:pt x="67650" y="24623"/>
                </a:lnTo>
                <a:lnTo>
                  <a:pt x="67777" y="24623"/>
                </a:lnTo>
                <a:lnTo>
                  <a:pt x="67777" y="24750"/>
                </a:lnTo>
                <a:lnTo>
                  <a:pt x="67904" y="24623"/>
                </a:lnTo>
                <a:lnTo>
                  <a:pt x="68158" y="24623"/>
                </a:lnTo>
                <a:lnTo>
                  <a:pt x="68285" y="24496"/>
                </a:lnTo>
                <a:lnTo>
                  <a:pt x="68158" y="24369"/>
                </a:lnTo>
                <a:lnTo>
                  <a:pt x="68158" y="24242"/>
                </a:lnTo>
                <a:lnTo>
                  <a:pt x="68031" y="24242"/>
                </a:lnTo>
                <a:lnTo>
                  <a:pt x="67904" y="24115"/>
                </a:lnTo>
                <a:lnTo>
                  <a:pt x="67777" y="24115"/>
                </a:lnTo>
                <a:lnTo>
                  <a:pt x="67650" y="24242"/>
                </a:lnTo>
                <a:lnTo>
                  <a:pt x="67397" y="24242"/>
                </a:lnTo>
                <a:lnTo>
                  <a:pt x="67397" y="24115"/>
                </a:lnTo>
                <a:lnTo>
                  <a:pt x="67270" y="24115"/>
                </a:lnTo>
                <a:lnTo>
                  <a:pt x="67270" y="24242"/>
                </a:lnTo>
                <a:lnTo>
                  <a:pt x="67143" y="24242"/>
                </a:lnTo>
                <a:lnTo>
                  <a:pt x="67270" y="24115"/>
                </a:lnTo>
                <a:lnTo>
                  <a:pt x="67143" y="24115"/>
                </a:lnTo>
                <a:lnTo>
                  <a:pt x="67016" y="23988"/>
                </a:lnTo>
                <a:lnTo>
                  <a:pt x="66889" y="23862"/>
                </a:lnTo>
                <a:lnTo>
                  <a:pt x="66508" y="23862"/>
                </a:lnTo>
                <a:lnTo>
                  <a:pt x="66508" y="23988"/>
                </a:lnTo>
                <a:lnTo>
                  <a:pt x="66508" y="24115"/>
                </a:lnTo>
                <a:lnTo>
                  <a:pt x="66381" y="23988"/>
                </a:lnTo>
                <a:lnTo>
                  <a:pt x="66508" y="23862"/>
                </a:lnTo>
                <a:lnTo>
                  <a:pt x="66508" y="23735"/>
                </a:lnTo>
                <a:lnTo>
                  <a:pt x="66381" y="23735"/>
                </a:lnTo>
                <a:lnTo>
                  <a:pt x="66381" y="23862"/>
                </a:lnTo>
                <a:lnTo>
                  <a:pt x="66127" y="23862"/>
                </a:lnTo>
                <a:lnTo>
                  <a:pt x="66127" y="23735"/>
                </a:lnTo>
                <a:lnTo>
                  <a:pt x="66381" y="23735"/>
                </a:lnTo>
                <a:lnTo>
                  <a:pt x="66381" y="23608"/>
                </a:lnTo>
                <a:lnTo>
                  <a:pt x="66254" y="23608"/>
                </a:lnTo>
                <a:lnTo>
                  <a:pt x="66254" y="23481"/>
                </a:lnTo>
                <a:lnTo>
                  <a:pt x="66254" y="23354"/>
                </a:lnTo>
                <a:lnTo>
                  <a:pt x="66127" y="23354"/>
                </a:lnTo>
                <a:lnTo>
                  <a:pt x="66127" y="23481"/>
                </a:lnTo>
                <a:lnTo>
                  <a:pt x="66000" y="23354"/>
                </a:lnTo>
                <a:lnTo>
                  <a:pt x="65874" y="23354"/>
                </a:lnTo>
                <a:lnTo>
                  <a:pt x="65874" y="23227"/>
                </a:lnTo>
                <a:lnTo>
                  <a:pt x="65874" y="23100"/>
                </a:lnTo>
                <a:lnTo>
                  <a:pt x="66000" y="22846"/>
                </a:lnTo>
                <a:lnTo>
                  <a:pt x="66000" y="22719"/>
                </a:lnTo>
                <a:lnTo>
                  <a:pt x="66127" y="22719"/>
                </a:lnTo>
                <a:lnTo>
                  <a:pt x="66127" y="22846"/>
                </a:lnTo>
                <a:lnTo>
                  <a:pt x="66254" y="22719"/>
                </a:lnTo>
                <a:lnTo>
                  <a:pt x="66254" y="22846"/>
                </a:lnTo>
                <a:lnTo>
                  <a:pt x="66254" y="22973"/>
                </a:lnTo>
                <a:lnTo>
                  <a:pt x="66254" y="23100"/>
                </a:lnTo>
                <a:lnTo>
                  <a:pt x="66381" y="22973"/>
                </a:lnTo>
                <a:lnTo>
                  <a:pt x="66381" y="22846"/>
                </a:lnTo>
                <a:lnTo>
                  <a:pt x="66381" y="22719"/>
                </a:lnTo>
                <a:lnTo>
                  <a:pt x="66127" y="22465"/>
                </a:lnTo>
                <a:lnTo>
                  <a:pt x="66127" y="22338"/>
                </a:lnTo>
                <a:lnTo>
                  <a:pt x="66000" y="22338"/>
                </a:lnTo>
                <a:lnTo>
                  <a:pt x="65874" y="22212"/>
                </a:lnTo>
                <a:lnTo>
                  <a:pt x="65747" y="22085"/>
                </a:lnTo>
                <a:lnTo>
                  <a:pt x="65747" y="21958"/>
                </a:lnTo>
                <a:lnTo>
                  <a:pt x="65874" y="21831"/>
                </a:lnTo>
                <a:lnTo>
                  <a:pt x="65747" y="21704"/>
                </a:lnTo>
                <a:lnTo>
                  <a:pt x="65493" y="21704"/>
                </a:lnTo>
                <a:lnTo>
                  <a:pt x="65366" y="21577"/>
                </a:lnTo>
                <a:lnTo>
                  <a:pt x="65366" y="21450"/>
                </a:lnTo>
                <a:lnTo>
                  <a:pt x="65112" y="21196"/>
                </a:lnTo>
                <a:lnTo>
                  <a:pt x="65112" y="21069"/>
                </a:lnTo>
                <a:lnTo>
                  <a:pt x="65112" y="20942"/>
                </a:lnTo>
                <a:lnTo>
                  <a:pt x="65112" y="20815"/>
                </a:lnTo>
                <a:lnTo>
                  <a:pt x="65239" y="20815"/>
                </a:lnTo>
                <a:lnTo>
                  <a:pt x="65112" y="20688"/>
                </a:lnTo>
                <a:lnTo>
                  <a:pt x="64731" y="20308"/>
                </a:lnTo>
                <a:lnTo>
                  <a:pt x="64731" y="20181"/>
                </a:lnTo>
                <a:lnTo>
                  <a:pt x="64731" y="20054"/>
                </a:lnTo>
                <a:lnTo>
                  <a:pt x="64731" y="19927"/>
                </a:lnTo>
                <a:lnTo>
                  <a:pt x="64731" y="19800"/>
                </a:lnTo>
                <a:lnTo>
                  <a:pt x="64604" y="19800"/>
                </a:lnTo>
                <a:lnTo>
                  <a:pt x="64604" y="19673"/>
                </a:lnTo>
                <a:lnTo>
                  <a:pt x="64604" y="19546"/>
                </a:lnTo>
                <a:lnTo>
                  <a:pt x="64604" y="19292"/>
                </a:lnTo>
                <a:lnTo>
                  <a:pt x="64604" y="19165"/>
                </a:lnTo>
                <a:lnTo>
                  <a:pt x="64477" y="19165"/>
                </a:lnTo>
                <a:lnTo>
                  <a:pt x="64350" y="19038"/>
                </a:lnTo>
                <a:lnTo>
                  <a:pt x="60797" y="19038"/>
                </a:lnTo>
                <a:lnTo>
                  <a:pt x="60797" y="18912"/>
                </a:lnTo>
                <a:lnTo>
                  <a:pt x="60670" y="18785"/>
                </a:lnTo>
                <a:lnTo>
                  <a:pt x="60543" y="18785"/>
                </a:lnTo>
                <a:lnTo>
                  <a:pt x="60416" y="18658"/>
                </a:lnTo>
                <a:lnTo>
                  <a:pt x="60416" y="18531"/>
                </a:lnTo>
                <a:lnTo>
                  <a:pt x="60289" y="18404"/>
                </a:lnTo>
                <a:lnTo>
                  <a:pt x="60289" y="18277"/>
                </a:lnTo>
                <a:lnTo>
                  <a:pt x="60289" y="17896"/>
                </a:lnTo>
                <a:lnTo>
                  <a:pt x="60289" y="17769"/>
                </a:lnTo>
                <a:lnTo>
                  <a:pt x="60035" y="17135"/>
                </a:lnTo>
                <a:lnTo>
                  <a:pt x="59654" y="16627"/>
                </a:lnTo>
                <a:lnTo>
                  <a:pt x="59400" y="16627"/>
                </a:lnTo>
                <a:lnTo>
                  <a:pt x="59020" y="16500"/>
                </a:lnTo>
                <a:lnTo>
                  <a:pt x="58512" y="16500"/>
                </a:lnTo>
                <a:lnTo>
                  <a:pt x="58004" y="16373"/>
                </a:lnTo>
                <a:lnTo>
                  <a:pt x="57624" y="16373"/>
                </a:lnTo>
                <a:lnTo>
                  <a:pt x="57116" y="16246"/>
                </a:lnTo>
                <a:lnTo>
                  <a:pt x="56608" y="16246"/>
                </a:lnTo>
                <a:lnTo>
                  <a:pt x="56100" y="16119"/>
                </a:lnTo>
                <a:lnTo>
                  <a:pt x="55339" y="16119"/>
                </a:lnTo>
                <a:lnTo>
                  <a:pt x="55085" y="16246"/>
                </a:lnTo>
                <a:lnTo>
                  <a:pt x="53943" y="16246"/>
                </a:lnTo>
                <a:lnTo>
                  <a:pt x="53562" y="16119"/>
                </a:lnTo>
                <a:lnTo>
                  <a:pt x="52420" y="16119"/>
                </a:lnTo>
                <a:lnTo>
                  <a:pt x="51912" y="15992"/>
                </a:lnTo>
                <a:lnTo>
                  <a:pt x="50897" y="15992"/>
                </a:lnTo>
                <a:lnTo>
                  <a:pt x="50516" y="15865"/>
                </a:lnTo>
                <a:lnTo>
                  <a:pt x="49500" y="15865"/>
                </a:lnTo>
                <a:lnTo>
                  <a:pt x="48993" y="15738"/>
                </a:lnTo>
                <a:lnTo>
                  <a:pt x="48358" y="15738"/>
                </a:lnTo>
                <a:lnTo>
                  <a:pt x="47977" y="15612"/>
                </a:lnTo>
                <a:lnTo>
                  <a:pt x="47089" y="15612"/>
                </a:lnTo>
                <a:lnTo>
                  <a:pt x="47089" y="15485"/>
                </a:lnTo>
                <a:lnTo>
                  <a:pt x="46708" y="15231"/>
                </a:lnTo>
                <a:lnTo>
                  <a:pt x="46200" y="14850"/>
                </a:lnTo>
                <a:lnTo>
                  <a:pt x="45820" y="14596"/>
                </a:lnTo>
                <a:lnTo>
                  <a:pt x="45312" y="14215"/>
                </a:lnTo>
                <a:lnTo>
                  <a:pt x="44931" y="13835"/>
                </a:lnTo>
                <a:lnTo>
                  <a:pt x="44424" y="13454"/>
                </a:lnTo>
                <a:lnTo>
                  <a:pt x="43916" y="12946"/>
                </a:lnTo>
                <a:lnTo>
                  <a:pt x="43281" y="12565"/>
                </a:lnTo>
                <a:lnTo>
                  <a:pt x="42774" y="12185"/>
                </a:lnTo>
                <a:lnTo>
                  <a:pt x="42266" y="11677"/>
                </a:lnTo>
                <a:lnTo>
                  <a:pt x="41758" y="11296"/>
                </a:lnTo>
                <a:lnTo>
                  <a:pt x="41250" y="10788"/>
                </a:lnTo>
                <a:lnTo>
                  <a:pt x="40743" y="10408"/>
                </a:lnTo>
                <a:lnTo>
                  <a:pt x="40235" y="10027"/>
                </a:lnTo>
                <a:lnTo>
                  <a:pt x="39854" y="9773"/>
                </a:lnTo>
                <a:lnTo>
                  <a:pt x="39474" y="9392"/>
                </a:lnTo>
                <a:lnTo>
                  <a:pt x="39093" y="9138"/>
                </a:lnTo>
                <a:lnTo>
                  <a:pt x="38585" y="8758"/>
                </a:lnTo>
                <a:lnTo>
                  <a:pt x="38585" y="8631"/>
                </a:lnTo>
                <a:lnTo>
                  <a:pt x="38077" y="8377"/>
                </a:lnTo>
                <a:lnTo>
                  <a:pt x="37697" y="7996"/>
                </a:lnTo>
                <a:lnTo>
                  <a:pt x="37316" y="7615"/>
                </a:lnTo>
                <a:lnTo>
                  <a:pt x="36808" y="7235"/>
                </a:lnTo>
                <a:lnTo>
                  <a:pt x="36427" y="6854"/>
                </a:lnTo>
                <a:lnTo>
                  <a:pt x="36047" y="6473"/>
                </a:lnTo>
                <a:lnTo>
                  <a:pt x="35666" y="6219"/>
                </a:lnTo>
                <a:lnTo>
                  <a:pt x="35285" y="5838"/>
                </a:lnTo>
                <a:lnTo>
                  <a:pt x="34904" y="5585"/>
                </a:lnTo>
                <a:lnTo>
                  <a:pt x="34524" y="5331"/>
                </a:lnTo>
                <a:lnTo>
                  <a:pt x="34143" y="5077"/>
                </a:lnTo>
                <a:lnTo>
                  <a:pt x="33762" y="4823"/>
                </a:lnTo>
                <a:lnTo>
                  <a:pt x="33381" y="4569"/>
                </a:lnTo>
                <a:lnTo>
                  <a:pt x="32874" y="4315"/>
                </a:lnTo>
                <a:lnTo>
                  <a:pt x="32493" y="4062"/>
                </a:lnTo>
                <a:lnTo>
                  <a:pt x="32112" y="3935"/>
                </a:lnTo>
                <a:lnTo>
                  <a:pt x="31731" y="3681"/>
                </a:lnTo>
                <a:lnTo>
                  <a:pt x="31350" y="3427"/>
                </a:lnTo>
                <a:lnTo>
                  <a:pt x="30843" y="3173"/>
                </a:lnTo>
                <a:lnTo>
                  <a:pt x="30462" y="2919"/>
                </a:lnTo>
                <a:lnTo>
                  <a:pt x="30081" y="2665"/>
                </a:lnTo>
                <a:lnTo>
                  <a:pt x="29700" y="2412"/>
                </a:lnTo>
                <a:lnTo>
                  <a:pt x="29320" y="2158"/>
                </a:lnTo>
                <a:lnTo>
                  <a:pt x="28812" y="1904"/>
                </a:lnTo>
                <a:lnTo>
                  <a:pt x="28431" y="1650"/>
                </a:lnTo>
                <a:lnTo>
                  <a:pt x="28050" y="1523"/>
                </a:lnTo>
                <a:lnTo>
                  <a:pt x="27543" y="1142"/>
                </a:lnTo>
                <a:lnTo>
                  <a:pt x="27289" y="1015"/>
                </a:lnTo>
                <a:lnTo>
                  <a:pt x="27035" y="888"/>
                </a:lnTo>
                <a:lnTo>
                  <a:pt x="25512" y="635"/>
                </a:lnTo>
                <a:lnTo>
                  <a:pt x="25131" y="508"/>
                </a:lnTo>
                <a:lnTo>
                  <a:pt x="24243" y="381"/>
                </a:lnTo>
                <a:lnTo>
                  <a:pt x="23354" y="254"/>
                </a:lnTo>
                <a:lnTo>
                  <a:pt x="22339" y="127"/>
                </a:lnTo>
                <a:lnTo>
                  <a:pt x="21450" y="0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30"/>
          <p:cNvSpPr/>
          <p:nvPr/>
        </p:nvSpPr>
        <p:spPr>
          <a:xfrm>
            <a:off x="3402989" y="3164955"/>
            <a:ext cx="92169" cy="184293"/>
          </a:xfrm>
          <a:custGeom>
            <a:avLst/>
            <a:gdLst/>
            <a:ahLst/>
            <a:cxnLst/>
            <a:rect l="l" t="t" r="r" b="b"/>
            <a:pathLst>
              <a:path w="4063" h="8124" extrusionOk="0">
                <a:moveTo>
                  <a:pt x="4063" y="5204"/>
                </a:moveTo>
                <a:lnTo>
                  <a:pt x="3936" y="4823"/>
                </a:lnTo>
                <a:lnTo>
                  <a:pt x="3936" y="4569"/>
                </a:lnTo>
                <a:lnTo>
                  <a:pt x="3936" y="4442"/>
                </a:lnTo>
                <a:lnTo>
                  <a:pt x="3936" y="4442"/>
                </a:lnTo>
                <a:lnTo>
                  <a:pt x="3555" y="4442"/>
                </a:lnTo>
                <a:lnTo>
                  <a:pt x="3555" y="4315"/>
                </a:lnTo>
                <a:lnTo>
                  <a:pt x="3555" y="4315"/>
                </a:lnTo>
                <a:lnTo>
                  <a:pt x="3555" y="4188"/>
                </a:lnTo>
                <a:lnTo>
                  <a:pt x="3555" y="3681"/>
                </a:lnTo>
                <a:lnTo>
                  <a:pt x="3555" y="3681"/>
                </a:lnTo>
                <a:lnTo>
                  <a:pt x="3555" y="3554"/>
                </a:lnTo>
                <a:lnTo>
                  <a:pt x="3301" y="3300"/>
                </a:lnTo>
                <a:lnTo>
                  <a:pt x="3301" y="3173"/>
                </a:lnTo>
                <a:lnTo>
                  <a:pt x="3301" y="3173"/>
                </a:lnTo>
                <a:lnTo>
                  <a:pt x="3428" y="3173"/>
                </a:lnTo>
                <a:lnTo>
                  <a:pt x="3428" y="3046"/>
                </a:lnTo>
                <a:lnTo>
                  <a:pt x="3428" y="3046"/>
                </a:lnTo>
                <a:lnTo>
                  <a:pt x="3428" y="2792"/>
                </a:lnTo>
                <a:lnTo>
                  <a:pt x="3428" y="2792"/>
                </a:lnTo>
                <a:lnTo>
                  <a:pt x="3428" y="2792"/>
                </a:lnTo>
                <a:lnTo>
                  <a:pt x="3555" y="2792"/>
                </a:lnTo>
                <a:lnTo>
                  <a:pt x="3682" y="2665"/>
                </a:lnTo>
                <a:lnTo>
                  <a:pt x="3682" y="2665"/>
                </a:lnTo>
                <a:lnTo>
                  <a:pt x="3682" y="2538"/>
                </a:lnTo>
                <a:lnTo>
                  <a:pt x="3682" y="2538"/>
                </a:lnTo>
                <a:lnTo>
                  <a:pt x="3682" y="2412"/>
                </a:lnTo>
                <a:lnTo>
                  <a:pt x="3555" y="2412"/>
                </a:lnTo>
                <a:lnTo>
                  <a:pt x="3428" y="2412"/>
                </a:lnTo>
                <a:lnTo>
                  <a:pt x="3682" y="2285"/>
                </a:lnTo>
                <a:lnTo>
                  <a:pt x="3682" y="2285"/>
                </a:lnTo>
                <a:lnTo>
                  <a:pt x="3682" y="2412"/>
                </a:lnTo>
                <a:lnTo>
                  <a:pt x="3809" y="2412"/>
                </a:lnTo>
                <a:lnTo>
                  <a:pt x="3936" y="2285"/>
                </a:lnTo>
                <a:lnTo>
                  <a:pt x="3809" y="2158"/>
                </a:lnTo>
                <a:lnTo>
                  <a:pt x="3809" y="2158"/>
                </a:lnTo>
                <a:lnTo>
                  <a:pt x="3809" y="2158"/>
                </a:lnTo>
                <a:lnTo>
                  <a:pt x="3682" y="2158"/>
                </a:lnTo>
                <a:lnTo>
                  <a:pt x="3682" y="2158"/>
                </a:lnTo>
                <a:lnTo>
                  <a:pt x="3682" y="2158"/>
                </a:lnTo>
                <a:lnTo>
                  <a:pt x="3682" y="2031"/>
                </a:lnTo>
                <a:lnTo>
                  <a:pt x="3682" y="2031"/>
                </a:lnTo>
                <a:lnTo>
                  <a:pt x="3809" y="2031"/>
                </a:lnTo>
                <a:lnTo>
                  <a:pt x="3809" y="2031"/>
                </a:lnTo>
                <a:lnTo>
                  <a:pt x="3809" y="2031"/>
                </a:lnTo>
                <a:lnTo>
                  <a:pt x="3809" y="2158"/>
                </a:lnTo>
                <a:lnTo>
                  <a:pt x="3936" y="2031"/>
                </a:lnTo>
                <a:lnTo>
                  <a:pt x="3936" y="2031"/>
                </a:lnTo>
                <a:lnTo>
                  <a:pt x="3936" y="1904"/>
                </a:lnTo>
                <a:lnTo>
                  <a:pt x="3809" y="1396"/>
                </a:lnTo>
                <a:lnTo>
                  <a:pt x="3809" y="1269"/>
                </a:lnTo>
                <a:lnTo>
                  <a:pt x="3682" y="1269"/>
                </a:lnTo>
                <a:lnTo>
                  <a:pt x="3682" y="1142"/>
                </a:lnTo>
                <a:lnTo>
                  <a:pt x="3555" y="1142"/>
                </a:lnTo>
                <a:lnTo>
                  <a:pt x="3555" y="1015"/>
                </a:lnTo>
                <a:lnTo>
                  <a:pt x="3428" y="1015"/>
                </a:lnTo>
                <a:lnTo>
                  <a:pt x="3301" y="1015"/>
                </a:lnTo>
                <a:lnTo>
                  <a:pt x="3174" y="1015"/>
                </a:lnTo>
                <a:lnTo>
                  <a:pt x="3047" y="1015"/>
                </a:lnTo>
                <a:lnTo>
                  <a:pt x="2920" y="1015"/>
                </a:lnTo>
                <a:lnTo>
                  <a:pt x="2920" y="888"/>
                </a:lnTo>
                <a:lnTo>
                  <a:pt x="2920" y="762"/>
                </a:lnTo>
                <a:lnTo>
                  <a:pt x="2920" y="635"/>
                </a:lnTo>
                <a:lnTo>
                  <a:pt x="2793" y="635"/>
                </a:lnTo>
                <a:lnTo>
                  <a:pt x="2793" y="635"/>
                </a:lnTo>
                <a:lnTo>
                  <a:pt x="2793" y="508"/>
                </a:lnTo>
                <a:lnTo>
                  <a:pt x="2793" y="381"/>
                </a:lnTo>
                <a:lnTo>
                  <a:pt x="2793" y="254"/>
                </a:lnTo>
                <a:lnTo>
                  <a:pt x="2666" y="127"/>
                </a:lnTo>
                <a:lnTo>
                  <a:pt x="2286" y="0"/>
                </a:lnTo>
                <a:lnTo>
                  <a:pt x="2159" y="127"/>
                </a:lnTo>
                <a:lnTo>
                  <a:pt x="2032" y="127"/>
                </a:lnTo>
                <a:lnTo>
                  <a:pt x="1905" y="127"/>
                </a:lnTo>
                <a:lnTo>
                  <a:pt x="1905" y="127"/>
                </a:lnTo>
                <a:lnTo>
                  <a:pt x="1778" y="254"/>
                </a:lnTo>
                <a:lnTo>
                  <a:pt x="1778" y="381"/>
                </a:lnTo>
                <a:lnTo>
                  <a:pt x="1778" y="381"/>
                </a:lnTo>
                <a:lnTo>
                  <a:pt x="1524" y="508"/>
                </a:lnTo>
                <a:lnTo>
                  <a:pt x="1524" y="508"/>
                </a:lnTo>
                <a:lnTo>
                  <a:pt x="1397" y="508"/>
                </a:lnTo>
                <a:lnTo>
                  <a:pt x="1270" y="635"/>
                </a:lnTo>
                <a:lnTo>
                  <a:pt x="1143" y="1015"/>
                </a:lnTo>
                <a:lnTo>
                  <a:pt x="1143" y="1015"/>
                </a:lnTo>
                <a:lnTo>
                  <a:pt x="1143" y="888"/>
                </a:lnTo>
                <a:lnTo>
                  <a:pt x="1143" y="888"/>
                </a:lnTo>
                <a:lnTo>
                  <a:pt x="1143" y="888"/>
                </a:lnTo>
                <a:lnTo>
                  <a:pt x="1016" y="1142"/>
                </a:lnTo>
                <a:lnTo>
                  <a:pt x="1016" y="1269"/>
                </a:lnTo>
                <a:lnTo>
                  <a:pt x="889" y="1523"/>
                </a:lnTo>
                <a:lnTo>
                  <a:pt x="889" y="1650"/>
                </a:lnTo>
                <a:lnTo>
                  <a:pt x="1016" y="1650"/>
                </a:lnTo>
                <a:lnTo>
                  <a:pt x="1016" y="1650"/>
                </a:lnTo>
                <a:lnTo>
                  <a:pt x="1016" y="1777"/>
                </a:lnTo>
                <a:lnTo>
                  <a:pt x="1016" y="1777"/>
                </a:lnTo>
                <a:lnTo>
                  <a:pt x="1016" y="1904"/>
                </a:lnTo>
                <a:lnTo>
                  <a:pt x="889" y="1904"/>
                </a:lnTo>
                <a:lnTo>
                  <a:pt x="889" y="1904"/>
                </a:lnTo>
                <a:lnTo>
                  <a:pt x="889" y="1777"/>
                </a:lnTo>
                <a:lnTo>
                  <a:pt x="889" y="1777"/>
                </a:lnTo>
                <a:lnTo>
                  <a:pt x="889" y="1777"/>
                </a:lnTo>
                <a:lnTo>
                  <a:pt x="763" y="1777"/>
                </a:lnTo>
                <a:lnTo>
                  <a:pt x="763" y="1904"/>
                </a:lnTo>
                <a:lnTo>
                  <a:pt x="763" y="1904"/>
                </a:lnTo>
                <a:lnTo>
                  <a:pt x="763" y="1904"/>
                </a:lnTo>
                <a:lnTo>
                  <a:pt x="763" y="2031"/>
                </a:lnTo>
                <a:lnTo>
                  <a:pt x="763" y="2031"/>
                </a:lnTo>
                <a:lnTo>
                  <a:pt x="763" y="2031"/>
                </a:lnTo>
                <a:lnTo>
                  <a:pt x="763" y="2031"/>
                </a:lnTo>
                <a:lnTo>
                  <a:pt x="763" y="2158"/>
                </a:lnTo>
                <a:lnTo>
                  <a:pt x="636" y="2158"/>
                </a:lnTo>
                <a:lnTo>
                  <a:pt x="636" y="2158"/>
                </a:lnTo>
                <a:lnTo>
                  <a:pt x="636" y="2412"/>
                </a:lnTo>
                <a:lnTo>
                  <a:pt x="636" y="2538"/>
                </a:lnTo>
                <a:lnTo>
                  <a:pt x="763" y="2665"/>
                </a:lnTo>
                <a:lnTo>
                  <a:pt x="763" y="2665"/>
                </a:lnTo>
                <a:lnTo>
                  <a:pt x="889" y="2665"/>
                </a:lnTo>
                <a:lnTo>
                  <a:pt x="1016" y="2538"/>
                </a:lnTo>
                <a:lnTo>
                  <a:pt x="1016" y="2665"/>
                </a:lnTo>
                <a:lnTo>
                  <a:pt x="889" y="2792"/>
                </a:lnTo>
                <a:lnTo>
                  <a:pt x="889" y="2792"/>
                </a:lnTo>
                <a:lnTo>
                  <a:pt x="889" y="2792"/>
                </a:lnTo>
                <a:lnTo>
                  <a:pt x="763" y="2792"/>
                </a:lnTo>
                <a:lnTo>
                  <a:pt x="763" y="2792"/>
                </a:lnTo>
                <a:lnTo>
                  <a:pt x="763" y="2792"/>
                </a:lnTo>
                <a:lnTo>
                  <a:pt x="763" y="2919"/>
                </a:lnTo>
                <a:lnTo>
                  <a:pt x="763" y="3046"/>
                </a:lnTo>
                <a:lnTo>
                  <a:pt x="636" y="3173"/>
                </a:lnTo>
                <a:lnTo>
                  <a:pt x="636" y="3173"/>
                </a:lnTo>
                <a:lnTo>
                  <a:pt x="636" y="3173"/>
                </a:lnTo>
                <a:lnTo>
                  <a:pt x="636" y="3173"/>
                </a:lnTo>
                <a:lnTo>
                  <a:pt x="636" y="3173"/>
                </a:lnTo>
                <a:lnTo>
                  <a:pt x="636" y="3173"/>
                </a:lnTo>
                <a:lnTo>
                  <a:pt x="509" y="3046"/>
                </a:lnTo>
                <a:lnTo>
                  <a:pt x="509" y="3046"/>
                </a:lnTo>
                <a:lnTo>
                  <a:pt x="509" y="2919"/>
                </a:lnTo>
                <a:lnTo>
                  <a:pt x="509" y="2792"/>
                </a:lnTo>
                <a:lnTo>
                  <a:pt x="636" y="2665"/>
                </a:lnTo>
                <a:lnTo>
                  <a:pt x="509" y="2665"/>
                </a:lnTo>
                <a:lnTo>
                  <a:pt x="509" y="2665"/>
                </a:lnTo>
                <a:lnTo>
                  <a:pt x="509" y="2538"/>
                </a:lnTo>
                <a:lnTo>
                  <a:pt x="509" y="2538"/>
                </a:lnTo>
                <a:lnTo>
                  <a:pt x="382" y="2538"/>
                </a:lnTo>
                <a:lnTo>
                  <a:pt x="382" y="2665"/>
                </a:lnTo>
                <a:lnTo>
                  <a:pt x="382" y="2665"/>
                </a:lnTo>
                <a:lnTo>
                  <a:pt x="382" y="2665"/>
                </a:lnTo>
                <a:lnTo>
                  <a:pt x="255" y="2665"/>
                </a:lnTo>
                <a:lnTo>
                  <a:pt x="255" y="2792"/>
                </a:lnTo>
                <a:lnTo>
                  <a:pt x="128" y="2792"/>
                </a:lnTo>
                <a:lnTo>
                  <a:pt x="255" y="2792"/>
                </a:lnTo>
                <a:lnTo>
                  <a:pt x="255" y="2792"/>
                </a:lnTo>
                <a:lnTo>
                  <a:pt x="382" y="2919"/>
                </a:lnTo>
                <a:lnTo>
                  <a:pt x="382" y="2919"/>
                </a:lnTo>
                <a:lnTo>
                  <a:pt x="382" y="3046"/>
                </a:lnTo>
                <a:lnTo>
                  <a:pt x="382" y="3046"/>
                </a:lnTo>
                <a:lnTo>
                  <a:pt x="382" y="3173"/>
                </a:lnTo>
                <a:lnTo>
                  <a:pt x="382" y="3173"/>
                </a:lnTo>
                <a:lnTo>
                  <a:pt x="382" y="3300"/>
                </a:lnTo>
                <a:lnTo>
                  <a:pt x="509" y="3554"/>
                </a:lnTo>
                <a:lnTo>
                  <a:pt x="382" y="3427"/>
                </a:lnTo>
                <a:lnTo>
                  <a:pt x="255" y="3300"/>
                </a:lnTo>
                <a:lnTo>
                  <a:pt x="128" y="3173"/>
                </a:lnTo>
                <a:lnTo>
                  <a:pt x="1" y="3427"/>
                </a:lnTo>
                <a:lnTo>
                  <a:pt x="1" y="3427"/>
                </a:lnTo>
                <a:lnTo>
                  <a:pt x="1" y="3554"/>
                </a:lnTo>
                <a:lnTo>
                  <a:pt x="1" y="3808"/>
                </a:lnTo>
                <a:lnTo>
                  <a:pt x="128" y="4188"/>
                </a:lnTo>
                <a:lnTo>
                  <a:pt x="128" y="4188"/>
                </a:lnTo>
                <a:lnTo>
                  <a:pt x="1" y="4569"/>
                </a:lnTo>
                <a:lnTo>
                  <a:pt x="1" y="4569"/>
                </a:lnTo>
                <a:lnTo>
                  <a:pt x="1" y="4696"/>
                </a:lnTo>
                <a:lnTo>
                  <a:pt x="128" y="4823"/>
                </a:lnTo>
                <a:lnTo>
                  <a:pt x="1" y="4950"/>
                </a:lnTo>
                <a:lnTo>
                  <a:pt x="128" y="5077"/>
                </a:lnTo>
                <a:lnTo>
                  <a:pt x="128" y="5204"/>
                </a:lnTo>
                <a:lnTo>
                  <a:pt x="128" y="5458"/>
                </a:lnTo>
                <a:lnTo>
                  <a:pt x="255" y="5458"/>
                </a:lnTo>
                <a:lnTo>
                  <a:pt x="255" y="5585"/>
                </a:lnTo>
                <a:lnTo>
                  <a:pt x="255" y="5585"/>
                </a:lnTo>
                <a:lnTo>
                  <a:pt x="255" y="5712"/>
                </a:lnTo>
                <a:lnTo>
                  <a:pt x="255" y="5838"/>
                </a:lnTo>
                <a:lnTo>
                  <a:pt x="255" y="5965"/>
                </a:lnTo>
                <a:lnTo>
                  <a:pt x="382" y="6346"/>
                </a:lnTo>
                <a:lnTo>
                  <a:pt x="509" y="6473"/>
                </a:lnTo>
                <a:lnTo>
                  <a:pt x="509" y="6854"/>
                </a:lnTo>
                <a:lnTo>
                  <a:pt x="509" y="7108"/>
                </a:lnTo>
                <a:lnTo>
                  <a:pt x="382" y="7108"/>
                </a:lnTo>
                <a:lnTo>
                  <a:pt x="255" y="7108"/>
                </a:lnTo>
                <a:lnTo>
                  <a:pt x="636" y="7742"/>
                </a:lnTo>
                <a:lnTo>
                  <a:pt x="763" y="7996"/>
                </a:lnTo>
                <a:lnTo>
                  <a:pt x="1016" y="8123"/>
                </a:lnTo>
                <a:lnTo>
                  <a:pt x="1270" y="8123"/>
                </a:lnTo>
                <a:lnTo>
                  <a:pt x="1651" y="8123"/>
                </a:lnTo>
                <a:lnTo>
                  <a:pt x="1778" y="7996"/>
                </a:lnTo>
                <a:lnTo>
                  <a:pt x="2159" y="7742"/>
                </a:lnTo>
                <a:lnTo>
                  <a:pt x="2159" y="7742"/>
                </a:lnTo>
                <a:lnTo>
                  <a:pt x="2159" y="7742"/>
                </a:lnTo>
                <a:lnTo>
                  <a:pt x="2286" y="7615"/>
                </a:lnTo>
                <a:lnTo>
                  <a:pt x="2286" y="7615"/>
                </a:lnTo>
                <a:lnTo>
                  <a:pt x="2413" y="7615"/>
                </a:lnTo>
                <a:lnTo>
                  <a:pt x="2413" y="7615"/>
                </a:lnTo>
                <a:lnTo>
                  <a:pt x="2413" y="7615"/>
                </a:lnTo>
                <a:lnTo>
                  <a:pt x="2413" y="7615"/>
                </a:lnTo>
                <a:lnTo>
                  <a:pt x="2666" y="7615"/>
                </a:lnTo>
                <a:lnTo>
                  <a:pt x="2666" y="7615"/>
                </a:lnTo>
                <a:lnTo>
                  <a:pt x="2793" y="7742"/>
                </a:lnTo>
                <a:lnTo>
                  <a:pt x="2793" y="7869"/>
                </a:lnTo>
                <a:lnTo>
                  <a:pt x="2666" y="7869"/>
                </a:lnTo>
                <a:lnTo>
                  <a:pt x="2666" y="7996"/>
                </a:lnTo>
                <a:lnTo>
                  <a:pt x="2666" y="7996"/>
                </a:lnTo>
                <a:lnTo>
                  <a:pt x="2793" y="7996"/>
                </a:lnTo>
                <a:lnTo>
                  <a:pt x="2793" y="7869"/>
                </a:lnTo>
                <a:lnTo>
                  <a:pt x="2920" y="7869"/>
                </a:lnTo>
                <a:lnTo>
                  <a:pt x="2920" y="7742"/>
                </a:lnTo>
                <a:lnTo>
                  <a:pt x="2920" y="7742"/>
                </a:lnTo>
                <a:lnTo>
                  <a:pt x="3174" y="7615"/>
                </a:lnTo>
                <a:lnTo>
                  <a:pt x="3174" y="7488"/>
                </a:lnTo>
                <a:lnTo>
                  <a:pt x="3174" y="7235"/>
                </a:lnTo>
                <a:lnTo>
                  <a:pt x="3301" y="7235"/>
                </a:lnTo>
                <a:lnTo>
                  <a:pt x="3301" y="7108"/>
                </a:lnTo>
                <a:lnTo>
                  <a:pt x="3301" y="7108"/>
                </a:lnTo>
                <a:lnTo>
                  <a:pt x="3428" y="6600"/>
                </a:lnTo>
                <a:lnTo>
                  <a:pt x="3428" y="6600"/>
                </a:lnTo>
                <a:lnTo>
                  <a:pt x="3555" y="6600"/>
                </a:lnTo>
                <a:lnTo>
                  <a:pt x="3555" y="6473"/>
                </a:lnTo>
                <a:lnTo>
                  <a:pt x="3555" y="6473"/>
                </a:lnTo>
                <a:lnTo>
                  <a:pt x="3682" y="6346"/>
                </a:lnTo>
                <a:lnTo>
                  <a:pt x="3809" y="6219"/>
                </a:lnTo>
                <a:lnTo>
                  <a:pt x="3809" y="6092"/>
                </a:lnTo>
                <a:lnTo>
                  <a:pt x="3936" y="5838"/>
                </a:lnTo>
                <a:lnTo>
                  <a:pt x="3936" y="5712"/>
                </a:lnTo>
                <a:lnTo>
                  <a:pt x="3936" y="5712"/>
                </a:lnTo>
                <a:lnTo>
                  <a:pt x="4063" y="5204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30"/>
          <p:cNvSpPr/>
          <p:nvPr/>
        </p:nvSpPr>
        <p:spPr>
          <a:xfrm>
            <a:off x="1669720" y="2401956"/>
            <a:ext cx="143982" cy="161268"/>
          </a:xfrm>
          <a:custGeom>
            <a:avLst/>
            <a:gdLst/>
            <a:ahLst/>
            <a:cxnLst/>
            <a:rect l="l" t="t" r="r" b="b"/>
            <a:pathLst>
              <a:path w="6347" h="7109" extrusionOk="0">
                <a:moveTo>
                  <a:pt x="4443" y="0"/>
                </a:moveTo>
                <a:lnTo>
                  <a:pt x="4316" y="127"/>
                </a:lnTo>
                <a:lnTo>
                  <a:pt x="4189" y="254"/>
                </a:lnTo>
                <a:lnTo>
                  <a:pt x="4062" y="254"/>
                </a:lnTo>
                <a:lnTo>
                  <a:pt x="3935" y="381"/>
                </a:lnTo>
                <a:lnTo>
                  <a:pt x="3935" y="508"/>
                </a:lnTo>
                <a:lnTo>
                  <a:pt x="3808" y="889"/>
                </a:lnTo>
                <a:lnTo>
                  <a:pt x="3808" y="1016"/>
                </a:lnTo>
                <a:lnTo>
                  <a:pt x="3681" y="1016"/>
                </a:lnTo>
                <a:lnTo>
                  <a:pt x="3681" y="1143"/>
                </a:lnTo>
                <a:lnTo>
                  <a:pt x="3681" y="1270"/>
                </a:lnTo>
                <a:lnTo>
                  <a:pt x="3681" y="1397"/>
                </a:lnTo>
                <a:lnTo>
                  <a:pt x="3681" y="1523"/>
                </a:lnTo>
                <a:lnTo>
                  <a:pt x="3681" y="1650"/>
                </a:lnTo>
                <a:lnTo>
                  <a:pt x="3554" y="1777"/>
                </a:lnTo>
                <a:lnTo>
                  <a:pt x="3427" y="1904"/>
                </a:lnTo>
                <a:lnTo>
                  <a:pt x="3554" y="2031"/>
                </a:lnTo>
                <a:lnTo>
                  <a:pt x="3554" y="2158"/>
                </a:lnTo>
                <a:lnTo>
                  <a:pt x="3554" y="2666"/>
                </a:lnTo>
                <a:lnTo>
                  <a:pt x="3554" y="2793"/>
                </a:lnTo>
                <a:lnTo>
                  <a:pt x="3554" y="2920"/>
                </a:lnTo>
                <a:lnTo>
                  <a:pt x="3554" y="3047"/>
                </a:lnTo>
                <a:lnTo>
                  <a:pt x="3554" y="3173"/>
                </a:lnTo>
                <a:lnTo>
                  <a:pt x="3681" y="3427"/>
                </a:lnTo>
                <a:lnTo>
                  <a:pt x="3681" y="3554"/>
                </a:lnTo>
                <a:lnTo>
                  <a:pt x="3554" y="3681"/>
                </a:lnTo>
                <a:lnTo>
                  <a:pt x="3427" y="3681"/>
                </a:lnTo>
                <a:lnTo>
                  <a:pt x="3427" y="3808"/>
                </a:lnTo>
                <a:lnTo>
                  <a:pt x="3681" y="3935"/>
                </a:lnTo>
                <a:lnTo>
                  <a:pt x="3808" y="3808"/>
                </a:lnTo>
                <a:lnTo>
                  <a:pt x="3935" y="3808"/>
                </a:lnTo>
                <a:lnTo>
                  <a:pt x="4189" y="3935"/>
                </a:lnTo>
                <a:lnTo>
                  <a:pt x="4570" y="3935"/>
                </a:lnTo>
                <a:lnTo>
                  <a:pt x="4570" y="4062"/>
                </a:lnTo>
                <a:lnTo>
                  <a:pt x="4696" y="4189"/>
                </a:lnTo>
                <a:lnTo>
                  <a:pt x="4570" y="4316"/>
                </a:lnTo>
                <a:lnTo>
                  <a:pt x="4189" y="4316"/>
                </a:lnTo>
                <a:lnTo>
                  <a:pt x="4062" y="4443"/>
                </a:lnTo>
                <a:lnTo>
                  <a:pt x="3935" y="4570"/>
                </a:lnTo>
                <a:lnTo>
                  <a:pt x="3554" y="4823"/>
                </a:lnTo>
                <a:lnTo>
                  <a:pt x="3427" y="4950"/>
                </a:lnTo>
                <a:lnTo>
                  <a:pt x="3427" y="5204"/>
                </a:lnTo>
                <a:lnTo>
                  <a:pt x="3427" y="5331"/>
                </a:lnTo>
                <a:lnTo>
                  <a:pt x="3427" y="5458"/>
                </a:lnTo>
                <a:lnTo>
                  <a:pt x="3300" y="5585"/>
                </a:lnTo>
                <a:lnTo>
                  <a:pt x="3173" y="5966"/>
                </a:lnTo>
                <a:lnTo>
                  <a:pt x="3046" y="6093"/>
                </a:lnTo>
                <a:lnTo>
                  <a:pt x="3173" y="6347"/>
                </a:lnTo>
                <a:lnTo>
                  <a:pt x="3300" y="6473"/>
                </a:lnTo>
                <a:lnTo>
                  <a:pt x="3427" y="6347"/>
                </a:lnTo>
                <a:lnTo>
                  <a:pt x="4443" y="6347"/>
                </a:lnTo>
                <a:lnTo>
                  <a:pt x="4696" y="6220"/>
                </a:lnTo>
                <a:lnTo>
                  <a:pt x="5204" y="5839"/>
                </a:lnTo>
                <a:lnTo>
                  <a:pt x="5458" y="5712"/>
                </a:lnTo>
                <a:lnTo>
                  <a:pt x="5839" y="5585"/>
                </a:lnTo>
                <a:lnTo>
                  <a:pt x="5839" y="5204"/>
                </a:lnTo>
                <a:lnTo>
                  <a:pt x="5839" y="4823"/>
                </a:lnTo>
                <a:lnTo>
                  <a:pt x="6093" y="4316"/>
                </a:lnTo>
                <a:lnTo>
                  <a:pt x="6220" y="4189"/>
                </a:lnTo>
                <a:lnTo>
                  <a:pt x="6220" y="3808"/>
                </a:lnTo>
                <a:lnTo>
                  <a:pt x="6093" y="3300"/>
                </a:lnTo>
                <a:lnTo>
                  <a:pt x="6220" y="3300"/>
                </a:lnTo>
                <a:lnTo>
                  <a:pt x="6220" y="3173"/>
                </a:lnTo>
                <a:lnTo>
                  <a:pt x="6220" y="3047"/>
                </a:lnTo>
                <a:lnTo>
                  <a:pt x="6093" y="2920"/>
                </a:lnTo>
                <a:lnTo>
                  <a:pt x="6093" y="2793"/>
                </a:lnTo>
                <a:lnTo>
                  <a:pt x="6093" y="2539"/>
                </a:lnTo>
                <a:lnTo>
                  <a:pt x="6220" y="2412"/>
                </a:lnTo>
                <a:lnTo>
                  <a:pt x="6093" y="2412"/>
                </a:lnTo>
                <a:lnTo>
                  <a:pt x="6093" y="2285"/>
                </a:lnTo>
                <a:lnTo>
                  <a:pt x="6220" y="2158"/>
                </a:lnTo>
                <a:lnTo>
                  <a:pt x="6220" y="2031"/>
                </a:lnTo>
                <a:lnTo>
                  <a:pt x="6220" y="1904"/>
                </a:lnTo>
                <a:lnTo>
                  <a:pt x="6346" y="1650"/>
                </a:lnTo>
                <a:lnTo>
                  <a:pt x="6220" y="1650"/>
                </a:lnTo>
                <a:lnTo>
                  <a:pt x="6220" y="1523"/>
                </a:lnTo>
                <a:lnTo>
                  <a:pt x="6346" y="1523"/>
                </a:lnTo>
                <a:lnTo>
                  <a:pt x="6346" y="1397"/>
                </a:lnTo>
                <a:lnTo>
                  <a:pt x="6220" y="1397"/>
                </a:lnTo>
                <a:lnTo>
                  <a:pt x="6220" y="1270"/>
                </a:lnTo>
                <a:lnTo>
                  <a:pt x="6346" y="1143"/>
                </a:lnTo>
                <a:lnTo>
                  <a:pt x="6220" y="1143"/>
                </a:lnTo>
                <a:lnTo>
                  <a:pt x="6220" y="889"/>
                </a:lnTo>
                <a:lnTo>
                  <a:pt x="6220" y="762"/>
                </a:lnTo>
                <a:lnTo>
                  <a:pt x="5839" y="762"/>
                </a:lnTo>
                <a:lnTo>
                  <a:pt x="5839" y="635"/>
                </a:lnTo>
                <a:lnTo>
                  <a:pt x="5585" y="635"/>
                </a:lnTo>
                <a:lnTo>
                  <a:pt x="5585" y="508"/>
                </a:lnTo>
                <a:lnTo>
                  <a:pt x="5585" y="381"/>
                </a:lnTo>
                <a:lnTo>
                  <a:pt x="5458" y="254"/>
                </a:lnTo>
                <a:lnTo>
                  <a:pt x="5331" y="127"/>
                </a:lnTo>
                <a:lnTo>
                  <a:pt x="4823" y="127"/>
                </a:lnTo>
                <a:lnTo>
                  <a:pt x="4696" y="0"/>
                </a:lnTo>
                <a:close/>
                <a:moveTo>
                  <a:pt x="1270" y="5204"/>
                </a:moveTo>
                <a:lnTo>
                  <a:pt x="1143" y="5458"/>
                </a:lnTo>
                <a:lnTo>
                  <a:pt x="762" y="5712"/>
                </a:lnTo>
                <a:lnTo>
                  <a:pt x="635" y="5966"/>
                </a:lnTo>
                <a:lnTo>
                  <a:pt x="508" y="6093"/>
                </a:lnTo>
                <a:lnTo>
                  <a:pt x="381" y="6220"/>
                </a:lnTo>
                <a:lnTo>
                  <a:pt x="127" y="6473"/>
                </a:lnTo>
                <a:lnTo>
                  <a:pt x="0" y="6600"/>
                </a:lnTo>
                <a:lnTo>
                  <a:pt x="127" y="6854"/>
                </a:lnTo>
                <a:lnTo>
                  <a:pt x="254" y="7108"/>
                </a:lnTo>
                <a:lnTo>
                  <a:pt x="508" y="6854"/>
                </a:lnTo>
                <a:lnTo>
                  <a:pt x="635" y="6727"/>
                </a:lnTo>
                <a:lnTo>
                  <a:pt x="635" y="6600"/>
                </a:lnTo>
                <a:lnTo>
                  <a:pt x="635" y="6473"/>
                </a:lnTo>
                <a:lnTo>
                  <a:pt x="635" y="6347"/>
                </a:lnTo>
                <a:lnTo>
                  <a:pt x="762" y="6220"/>
                </a:lnTo>
                <a:lnTo>
                  <a:pt x="1270" y="5712"/>
                </a:lnTo>
                <a:lnTo>
                  <a:pt x="1396" y="5585"/>
                </a:lnTo>
                <a:lnTo>
                  <a:pt x="1523" y="5458"/>
                </a:lnTo>
                <a:lnTo>
                  <a:pt x="1523" y="5331"/>
                </a:lnTo>
                <a:lnTo>
                  <a:pt x="1396" y="5204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30"/>
          <p:cNvSpPr/>
          <p:nvPr/>
        </p:nvSpPr>
        <p:spPr>
          <a:xfrm>
            <a:off x="3532564" y="3139027"/>
            <a:ext cx="823488" cy="1091262"/>
          </a:xfrm>
          <a:custGeom>
            <a:avLst/>
            <a:gdLst/>
            <a:ahLst/>
            <a:cxnLst/>
            <a:rect l="l" t="t" r="r" b="b"/>
            <a:pathLst>
              <a:path w="36301" h="48105" extrusionOk="0">
                <a:moveTo>
                  <a:pt x="20816" y="128"/>
                </a:moveTo>
                <a:lnTo>
                  <a:pt x="20816" y="255"/>
                </a:lnTo>
                <a:lnTo>
                  <a:pt x="20943" y="255"/>
                </a:lnTo>
                <a:lnTo>
                  <a:pt x="20816" y="128"/>
                </a:lnTo>
                <a:close/>
                <a:moveTo>
                  <a:pt x="20689" y="635"/>
                </a:moveTo>
                <a:lnTo>
                  <a:pt x="20689" y="762"/>
                </a:lnTo>
                <a:lnTo>
                  <a:pt x="20562" y="762"/>
                </a:lnTo>
                <a:lnTo>
                  <a:pt x="20689" y="889"/>
                </a:lnTo>
                <a:lnTo>
                  <a:pt x="20816" y="762"/>
                </a:lnTo>
                <a:lnTo>
                  <a:pt x="20689" y="635"/>
                </a:lnTo>
                <a:close/>
                <a:moveTo>
                  <a:pt x="20181" y="1"/>
                </a:moveTo>
                <a:lnTo>
                  <a:pt x="20181" y="128"/>
                </a:lnTo>
                <a:lnTo>
                  <a:pt x="20181" y="255"/>
                </a:lnTo>
                <a:lnTo>
                  <a:pt x="20054" y="255"/>
                </a:lnTo>
                <a:lnTo>
                  <a:pt x="20054" y="381"/>
                </a:lnTo>
                <a:lnTo>
                  <a:pt x="20181" y="381"/>
                </a:lnTo>
                <a:lnTo>
                  <a:pt x="20181" y="508"/>
                </a:lnTo>
                <a:lnTo>
                  <a:pt x="19927" y="508"/>
                </a:lnTo>
                <a:lnTo>
                  <a:pt x="19927" y="762"/>
                </a:lnTo>
                <a:lnTo>
                  <a:pt x="20181" y="762"/>
                </a:lnTo>
                <a:lnTo>
                  <a:pt x="20181" y="635"/>
                </a:lnTo>
                <a:lnTo>
                  <a:pt x="20308" y="635"/>
                </a:lnTo>
                <a:lnTo>
                  <a:pt x="20308" y="762"/>
                </a:lnTo>
                <a:lnTo>
                  <a:pt x="20435" y="762"/>
                </a:lnTo>
                <a:lnTo>
                  <a:pt x="20435" y="889"/>
                </a:lnTo>
                <a:lnTo>
                  <a:pt x="20308" y="889"/>
                </a:lnTo>
                <a:lnTo>
                  <a:pt x="20308" y="1016"/>
                </a:lnTo>
                <a:lnTo>
                  <a:pt x="20435" y="1016"/>
                </a:lnTo>
                <a:lnTo>
                  <a:pt x="20435" y="1143"/>
                </a:lnTo>
                <a:lnTo>
                  <a:pt x="20689" y="1143"/>
                </a:lnTo>
                <a:lnTo>
                  <a:pt x="20689" y="1016"/>
                </a:lnTo>
                <a:lnTo>
                  <a:pt x="20562" y="1016"/>
                </a:lnTo>
                <a:lnTo>
                  <a:pt x="20562" y="889"/>
                </a:lnTo>
                <a:lnTo>
                  <a:pt x="20562" y="762"/>
                </a:lnTo>
                <a:lnTo>
                  <a:pt x="20435" y="635"/>
                </a:lnTo>
                <a:lnTo>
                  <a:pt x="20308" y="508"/>
                </a:lnTo>
                <a:lnTo>
                  <a:pt x="20435" y="508"/>
                </a:lnTo>
                <a:lnTo>
                  <a:pt x="20435" y="381"/>
                </a:lnTo>
                <a:lnTo>
                  <a:pt x="20562" y="255"/>
                </a:lnTo>
                <a:lnTo>
                  <a:pt x="20562" y="128"/>
                </a:lnTo>
                <a:lnTo>
                  <a:pt x="20435" y="128"/>
                </a:lnTo>
                <a:lnTo>
                  <a:pt x="20435" y="1"/>
                </a:lnTo>
                <a:lnTo>
                  <a:pt x="20308" y="128"/>
                </a:lnTo>
                <a:lnTo>
                  <a:pt x="20181" y="1"/>
                </a:lnTo>
                <a:close/>
                <a:moveTo>
                  <a:pt x="19420" y="635"/>
                </a:moveTo>
                <a:lnTo>
                  <a:pt x="19293" y="889"/>
                </a:lnTo>
                <a:lnTo>
                  <a:pt x="18912" y="1397"/>
                </a:lnTo>
                <a:lnTo>
                  <a:pt x="18912" y="1524"/>
                </a:lnTo>
                <a:lnTo>
                  <a:pt x="18912" y="1651"/>
                </a:lnTo>
                <a:lnTo>
                  <a:pt x="19039" y="1651"/>
                </a:lnTo>
                <a:lnTo>
                  <a:pt x="19166" y="1524"/>
                </a:lnTo>
                <a:lnTo>
                  <a:pt x="19293" y="1524"/>
                </a:lnTo>
                <a:lnTo>
                  <a:pt x="19293" y="1778"/>
                </a:lnTo>
                <a:lnTo>
                  <a:pt x="19420" y="1905"/>
                </a:lnTo>
                <a:lnTo>
                  <a:pt x="19293" y="2158"/>
                </a:lnTo>
                <a:lnTo>
                  <a:pt x="19293" y="2539"/>
                </a:lnTo>
                <a:lnTo>
                  <a:pt x="19293" y="2666"/>
                </a:lnTo>
                <a:lnTo>
                  <a:pt x="19166" y="2793"/>
                </a:lnTo>
                <a:lnTo>
                  <a:pt x="19166" y="2920"/>
                </a:lnTo>
                <a:lnTo>
                  <a:pt x="19293" y="3047"/>
                </a:lnTo>
                <a:lnTo>
                  <a:pt x="19293" y="3174"/>
                </a:lnTo>
                <a:lnTo>
                  <a:pt x="19166" y="3301"/>
                </a:lnTo>
                <a:lnTo>
                  <a:pt x="19166" y="3428"/>
                </a:lnTo>
                <a:lnTo>
                  <a:pt x="19166" y="3555"/>
                </a:lnTo>
                <a:lnTo>
                  <a:pt x="19166" y="3681"/>
                </a:lnTo>
                <a:lnTo>
                  <a:pt x="19420" y="3681"/>
                </a:lnTo>
                <a:lnTo>
                  <a:pt x="19420" y="3808"/>
                </a:lnTo>
                <a:lnTo>
                  <a:pt x="19420" y="3935"/>
                </a:lnTo>
                <a:lnTo>
                  <a:pt x="19674" y="3935"/>
                </a:lnTo>
                <a:lnTo>
                  <a:pt x="19801" y="3808"/>
                </a:lnTo>
                <a:lnTo>
                  <a:pt x="19801" y="3555"/>
                </a:lnTo>
                <a:lnTo>
                  <a:pt x="19801" y="3428"/>
                </a:lnTo>
                <a:lnTo>
                  <a:pt x="19801" y="3301"/>
                </a:lnTo>
                <a:lnTo>
                  <a:pt x="19927" y="3174"/>
                </a:lnTo>
                <a:lnTo>
                  <a:pt x="20054" y="3174"/>
                </a:lnTo>
                <a:lnTo>
                  <a:pt x="20054" y="3047"/>
                </a:lnTo>
                <a:lnTo>
                  <a:pt x="20181" y="2920"/>
                </a:lnTo>
                <a:lnTo>
                  <a:pt x="20181" y="2793"/>
                </a:lnTo>
                <a:lnTo>
                  <a:pt x="20308" y="2666"/>
                </a:lnTo>
                <a:lnTo>
                  <a:pt x="20308" y="2539"/>
                </a:lnTo>
                <a:lnTo>
                  <a:pt x="20435" y="2412"/>
                </a:lnTo>
                <a:lnTo>
                  <a:pt x="20308" y="2285"/>
                </a:lnTo>
                <a:lnTo>
                  <a:pt x="20562" y="2285"/>
                </a:lnTo>
                <a:lnTo>
                  <a:pt x="20562" y="2158"/>
                </a:lnTo>
                <a:lnTo>
                  <a:pt x="20435" y="2158"/>
                </a:lnTo>
                <a:lnTo>
                  <a:pt x="20435" y="2031"/>
                </a:lnTo>
                <a:lnTo>
                  <a:pt x="20435" y="1905"/>
                </a:lnTo>
                <a:lnTo>
                  <a:pt x="20435" y="1778"/>
                </a:lnTo>
                <a:lnTo>
                  <a:pt x="20308" y="1778"/>
                </a:lnTo>
                <a:lnTo>
                  <a:pt x="20308" y="1651"/>
                </a:lnTo>
                <a:lnTo>
                  <a:pt x="20435" y="1651"/>
                </a:lnTo>
                <a:lnTo>
                  <a:pt x="20562" y="1524"/>
                </a:lnTo>
                <a:lnTo>
                  <a:pt x="20689" y="1524"/>
                </a:lnTo>
                <a:lnTo>
                  <a:pt x="20689" y="1397"/>
                </a:lnTo>
                <a:lnTo>
                  <a:pt x="20181" y="1397"/>
                </a:lnTo>
                <a:lnTo>
                  <a:pt x="20181" y="1270"/>
                </a:lnTo>
                <a:lnTo>
                  <a:pt x="20054" y="1397"/>
                </a:lnTo>
                <a:lnTo>
                  <a:pt x="20054" y="1270"/>
                </a:lnTo>
                <a:lnTo>
                  <a:pt x="20054" y="1143"/>
                </a:lnTo>
                <a:lnTo>
                  <a:pt x="20054" y="1016"/>
                </a:lnTo>
                <a:lnTo>
                  <a:pt x="20181" y="889"/>
                </a:lnTo>
                <a:lnTo>
                  <a:pt x="20308" y="889"/>
                </a:lnTo>
                <a:lnTo>
                  <a:pt x="20181" y="762"/>
                </a:lnTo>
                <a:lnTo>
                  <a:pt x="20054" y="889"/>
                </a:lnTo>
                <a:lnTo>
                  <a:pt x="19927" y="889"/>
                </a:lnTo>
                <a:lnTo>
                  <a:pt x="19801" y="762"/>
                </a:lnTo>
                <a:lnTo>
                  <a:pt x="19674" y="762"/>
                </a:lnTo>
                <a:lnTo>
                  <a:pt x="19547" y="889"/>
                </a:lnTo>
                <a:lnTo>
                  <a:pt x="19547" y="762"/>
                </a:lnTo>
                <a:lnTo>
                  <a:pt x="19547" y="635"/>
                </a:lnTo>
                <a:close/>
                <a:moveTo>
                  <a:pt x="19674" y="5458"/>
                </a:moveTo>
                <a:lnTo>
                  <a:pt x="19547" y="5585"/>
                </a:lnTo>
                <a:lnTo>
                  <a:pt x="19674" y="5585"/>
                </a:lnTo>
                <a:lnTo>
                  <a:pt x="19547" y="5839"/>
                </a:lnTo>
                <a:lnTo>
                  <a:pt x="19547" y="5966"/>
                </a:lnTo>
                <a:lnTo>
                  <a:pt x="19674" y="5966"/>
                </a:lnTo>
                <a:lnTo>
                  <a:pt x="19801" y="5839"/>
                </a:lnTo>
                <a:lnTo>
                  <a:pt x="19801" y="5712"/>
                </a:lnTo>
                <a:lnTo>
                  <a:pt x="19801" y="5585"/>
                </a:lnTo>
                <a:lnTo>
                  <a:pt x="19801" y="5458"/>
                </a:lnTo>
                <a:close/>
                <a:moveTo>
                  <a:pt x="31097" y="28051"/>
                </a:moveTo>
                <a:lnTo>
                  <a:pt x="30970" y="28178"/>
                </a:lnTo>
                <a:lnTo>
                  <a:pt x="30843" y="28178"/>
                </a:lnTo>
                <a:lnTo>
                  <a:pt x="30970" y="28305"/>
                </a:lnTo>
                <a:lnTo>
                  <a:pt x="31097" y="28178"/>
                </a:lnTo>
                <a:lnTo>
                  <a:pt x="31097" y="28051"/>
                </a:lnTo>
                <a:close/>
                <a:moveTo>
                  <a:pt x="31858" y="28431"/>
                </a:moveTo>
                <a:lnTo>
                  <a:pt x="31858" y="28558"/>
                </a:lnTo>
                <a:lnTo>
                  <a:pt x="31731" y="28685"/>
                </a:lnTo>
                <a:lnTo>
                  <a:pt x="31731" y="28939"/>
                </a:lnTo>
                <a:lnTo>
                  <a:pt x="31477" y="29193"/>
                </a:lnTo>
                <a:lnTo>
                  <a:pt x="31351" y="29320"/>
                </a:lnTo>
                <a:lnTo>
                  <a:pt x="31351" y="29574"/>
                </a:lnTo>
                <a:lnTo>
                  <a:pt x="31351" y="29701"/>
                </a:lnTo>
                <a:lnTo>
                  <a:pt x="31097" y="29701"/>
                </a:lnTo>
                <a:lnTo>
                  <a:pt x="30970" y="29828"/>
                </a:lnTo>
                <a:lnTo>
                  <a:pt x="30970" y="29955"/>
                </a:lnTo>
                <a:lnTo>
                  <a:pt x="30843" y="29955"/>
                </a:lnTo>
                <a:lnTo>
                  <a:pt x="30716" y="30081"/>
                </a:lnTo>
                <a:lnTo>
                  <a:pt x="30716" y="30589"/>
                </a:lnTo>
                <a:lnTo>
                  <a:pt x="30716" y="30716"/>
                </a:lnTo>
                <a:lnTo>
                  <a:pt x="30716" y="30843"/>
                </a:lnTo>
                <a:lnTo>
                  <a:pt x="30716" y="30970"/>
                </a:lnTo>
                <a:lnTo>
                  <a:pt x="30716" y="31097"/>
                </a:lnTo>
                <a:lnTo>
                  <a:pt x="30843" y="31097"/>
                </a:lnTo>
                <a:lnTo>
                  <a:pt x="30843" y="30970"/>
                </a:lnTo>
                <a:lnTo>
                  <a:pt x="30970" y="30970"/>
                </a:lnTo>
                <a:lnTo>
                  <a:pt x="30970" y="30843"/>
                </a:lnTo>
                <a:lnTo>
                  <a:pt x="31097" y="30843"/>
                </a:lnTo>
                <a:lnTo>
                  <a:pt x="31224" y="30716"/>
                </a:lnTo>
                <a:lnTo>
                  <a:pt x="31351" y="30462"/>
                </a:lnTo>
                <a:lnTo>
                  <a:pt x="31351" y="30335"/>
                </a:lnTo>
                <a:lnTo>
                  <a:pt x="31477" y="30208"/>
                </a:lnTo>
                <a:lnTo>
                  <a:pt x="31477" y="30081"/>
                </a:lnTo>
                <a:lnTo>
                  <a:pt x="31604" y="29955"/>
                </a:lnTo>
                <a:lnTo>
                  <a:pt x="31604" y="29701"/>
                </a:lnTo>
                <a:lnTo>
                  <a:pt x="31731" y="29701"/>
                </a:lnTo>
                <a:lnTo>
                  <a:pt x="31985" y="29574"/>
                </a:lnTo>
                <a:lnTo>
                  <a:pt x="32112" y="29447"/>
                </a:lnTo>
                <a:lnTo>
                  <a:pt x="32112" y="29320"/>
                </a:lnTo>
                <a:lnTo>
                  <a:pt x="31985" y="29066"/>
                </a:lnTo>
                <a:lnTo>
                  <a:pt x="31985" y="28939"/>
                </a:lnTo>
                <a:lnTo>
                  <a:pt x="31985" y="28812"/>
                </a:lnTo>
                <a:lnTo>
                  <a:pt x="31985" y="28685"/>
                </a:lnTo>
                <a:lnTo>
                  <a:pt x="31985" y="28558"/>
                </a:lnTo>
                <a:lnTo>
                  <a:pt x="31985" y="28431"/>
                </a:lnTo>
                <a:close/>
                <a:moveTo>
                  <a:pt x="17770" y="43916"/>
                </a:moveTo>
                <a:lnTo>
                  <a:pt x="17770" y="44043"/>
                </a:lnTo>
                <a:lnTo>
                  <a:pt x="17897" y="44043"/>
                </a:lnTo>
                <a:lnTo>
                  <a:pt x="18024" y="43916"/>
                </a:lnTo>
                <a:close/>
                <a:moveTo>
                  <a:pt x="18785" y="43662"/>
                </a:moveTo>
                <a:lnTo>
                  <a:pt x="18658" y="43789"/>
                </a:lnTo>
                <a:lnTo>
                  <a:pt x="18531" y="43789"/>
                </a:lnTo>
                <a:lnTo>
                  <a:pt x="18404" y="43916"/>
                </a:lnTo>
                <a:lnTo>
                  <a:pt x="18404" y="44043"/>
                </a:lnTo>
                <a:lnTo>
                  <a:pt x="18785" y="44043"/>
                </a:lnTo>
                <a:lnTo>
                  <a:pt x="18912" y="43916"/>
                </a:lnTo>
                <a:lnTo>
                  <a:pt x="18785" y="43789"/>
                </a:lnTo>
                <a:lnTo>
                  <a:pt x="18785" y="43662"/>
                </a:lnTo>
                <a:close/>
                <a:moveTo>
                  <a:pt x="18277" y="7108"/>
                </a:moveTo>
                <a:lnTo>
                  <a:pt x="18024" y="7235"/>
                </a:lnTo>
                <a:lnTo>
                  <a:pt x="17897" y="7235"/>
                </a:lnTo>
                <a:lnTo>
                  <a:pt x="17770" y="7362"/>
                </a:lnTo>
                <a:lnTo>
                  <a:pt x="17643" y="7616"/>
                </a:lnTo>
                <a:lnTo>
                  <a:pt x="17516" y="7743"/>
                </a:lnTo>
                <a:lnTo>
                  <a:pt x="17643" y="8124"/>
                </a:lnTo>
                <a:lnTo>
                  <a:pt x="17643" y="8251"/>
                </a:lnTo>
                <a:lnTo>
                  <a:pt x="17516" y="8378"/>
                </a:lnTo>
                <a:lnTo>
                  <a:pt x="17516" y="8505"/>
                </a:lnTo>
                <a:lnTo>
                  <a:pt x="17643" y="8758"/>
                </a:lnTo>
                <a:lnTo>
                  <a:pt x="17643" y="8885"/>
                </a:lnTo>
                <a:lnTo>
                  <a:pt x="17516" y="8885"/>
                </a:lnTo>
                <a:lnTo>
                  <a:pt x="17516" y="9139"/>
                </a:lnTo>
                <a:lnTo>
                  <a:pt x="17389" y="9266"/>
                </a:lnTo>
                <a:lnTo>
                  <a:pt x="17389" y="9393"/>
                </a:lnTo>
                <a:lnTo>
                  <a:pt x="17516" y="9520"/>
                </a:lnTo>
                <a:lnTo>
                  <a:pt x="17516" y="9901"/>
                </a:lnTo>
                <a:lnTo>
                  <a:pt x="17643" y="10028"/>
                </a:lnTo>
                <a:lnTo>
                  <a:pt x="17643" y="10155"/>
                </a:lnTo>
                <a:lnTo>
                  <a:pt x="17643" y="10408"/>
                </a:lnTo>
                <a:lnTo>
                  <a:pt x="17389" y="10789"/>
                </a:lnTo>
                <a:lnTo>
                  <a:pt x="17389" y="10916"/>
                </a:lnTo>
                <a:lnTo>
                  <a:pt x="17516" y="10916"/>
                </a:lnTo>
                <a:lnTo>
                  <a:pt x="17770" y="11043"/>
                </a:lnTo>
                <a:lnTo>
                  <a:pt x="18024" y="10916"/>
                </a:lnTo>
                <a:lnTo>
                  <a:pt x="18277" y="10916"/>
                </a:lnTo>
                <a:lnTo>
                  <a:pt x="18277" y="11170"/>
                </a:lnTo>
                <a:lnTo>
                  <a:pt x="18404" y="11297"/>
                </a:lnTo>
                <a:lnTo>
                  <a:pt x="18531" y="11678"/>
                </a:lnTo>
                <a:lnTo>
                  <a:pt x="18404" y="11678"/>
                </a:lnTo>
                <a:lnTo>
                  <a:pt x="18151" y="11805"/>
                </a:lnTo>
                <a:lnTo>
                  <a:pt x="17643" y="12058"/>
                </a:lnTo>
                <a:lnTo>
                  <a:pt x="17516" y="12058"/>
                </a:lnTo>
                <a:lnTo>
                  <a:pt x="17389" y="11931"/>
                </a:lnTo>
                <a:lnTo>
                  <a:pt x="16754" y="11931"/>
                </a:lnTo>
                <a:lnTo>
                  <a:pt x="16627" y="12058"/>
                </a:lnTo>
                <a:lnTo>
                  <a:pt x="16501" y="12058"/>
                </a:lnTo>
                <a:lnTo>
                  <a:pt x="16374" y="12185"/>
                </a:lnTo>
                <a:lnTo>
                  <a:pt x="16247" y="12185"/>
                </a:lnTo>
                <a:lnTo>
                  <a:pt x="15993" y="12312"/>
                </a:lnTo>
                <a:lnTo>
                  <a:pt x="15993" y="12439"/>
                </a:lnTo>
                <a:lnTo>
                  <a:pt x="16120" y="12439"/>
                </a:lnTo>
                <a:lnTo>
                  <a:pt x="16247" y="12566"/>
                </a:lnTo>
                <a:lnTo>
                  <a:pt x="16374" y="12693"/>
                </a:lnTo>
                <a:lnTo>
                  <a:pt x="16374" y="12820"/>
                </a:lnTo>
                <a:lnTo>
                  <a:pt x="16374" y="13201"/>
                </a:lnTo>
                <a:lnTo>
                  <a:pt x="16374" y="13328"/>
                </a:lnTo>
                <a:lnTo>
                  <a:pt x="16120" y="13581"/>
                </a:lnTo>
                <a:lnTo>
                  <a:pt x="16120" y="13708"/>
                </a:lnTo>
                <a:lnTo>
                  <a:pt x="15993" y="14343"/>
                </a:lnTo>
                <a:lnTo>
                  <a:pt x="15866" y="14470"/>
                </a:lnTo>
                <a:lnTo>
                  <a:pt x="15739" y="14597"/>
                </a:lnTo>
                <a:lnTo>
                  <a:pt x="15612" y="14724"/>
                </a:lnTo>
                <a:lnTo>
                  <a:pt x="15612" y="14851"/>
                </a:lnTo>
                <a:lnTo>
                  <a:pt x="15485" y="15358"/>
                </a:lnTo>
                <a:lnTo>
                  <a:pt x="15358" y="15739"/>
                </a:lnTo>
                <a:lnTo>
                  <a:pt x="14977" y="16501"/>
                </a:lnTo>
                <a:lnTo>
                  <a:pt x="14851" y="17008"/>
                </a:lnTo>
                <a:lnTo>
                  <a:pt x="14851" y="17135"/>
                </a:lnTo>
                <a:lnTo>
                  <a:pt x="14851" y="17770"/>
                </a:lnTo>
                <a:lnTo>
                  <a:pt x="14724" y="18531"/>
                </a:lnTo>
                <a:lnTo>
                  <a:pt x="15104" y="19039"/>
                </a:lnTo>
                <a:lnTo>
                  <a:pt x="15485" y="19674"/>
                </a:lnTo>
                <a:lnTo>
                  <a:pt x="15866" y="20308"/>
                </a:lnTo>
                <a:lnTo>
                  <a:pt x="16247" y="20943"/>
                </a:lnTo>
                <a:lnTo>
                  <a:pt x="16501" y="21578"/>
                </a:lnTo>
                <a:lnTo>
                  <a:pt x="16754" y="21958"/>
                </a:lnTo>
                <a:lnTo>
                  <a:pt x="16881" y="22085"/>
                </a:lnTo>
                <a:lnTo>
                  <a:pt x="16881" y="22212"/>
                </a:lnTo>
                <a:lnTo>
                  <a:pt x="16627" y="22720"/>
                </a:lnTo>
                <a:lnTo>
                  <a:pt x="16627" y="22847"/>
                </a:lnTo>
                <a:lnTo>
                  <a:pt x="16501" y="23101"/>
                </a:lnTo>
                <a:lnTo>
                  <a:pt x="16374" y="23608"/>
                </a:lnTo>
                <a:lnTo>
                  <a:pt x="16247" y="24116"/>
                </a:lnTo>
                <a:lnTo>
                  <a:pt x="15993" y="24751"/>
                </a:lnTo>
                <a:lnTo>
                  <a:pt x="15866" y="25512"/>
                </a:lnTo>
                <a:lnTo>
                  <a:pt x="15612" y="26274"/>
                </a:lnTo>
                <a:lnTo>
                  <a:pt x="15358" y="27162"/>
                </a:lnTo>
                <a:lnTo>
                  <a:pt x="15104" y="27924"/>
                </a:lnTo>
                <a:lnTo>
                  <a:pt x="14851" y="28685"/>
                </a:lnTo>
                <a:lnTo>
                  <a:pt x="14597" y="29447"/>
                </a:lnTo>
                <a:lnTo>
                  <a:pt x="14343" y="30081"/>
                </a:lnTo>
                <a:lnTo>
                  <a:pt x="14216" y="30589"/>
                </a:lnTo>
                <a:lnTo>
                  <a:pt x="14089" y="31097"/>
                </a:lnTo>
                <a:lnTo>
                  <a:pt x="13962" y="31351"/>
                </a:lnTo>
                <a:lnTo>
                  <a:pt x="13962" y="31478"/>
                </a:lnTo>
                <a:lnTo>
                  <a:pt x="13835" y="31858"/>
                </a:lnTo>
                <a:lnTo>
                  <a:pt x="13074" y="32112"/>
                </a:lnTo>
                <a:lnTo>
                  <a:pt x="12312" y="32366"/>
                </a:lnTo>
                <a:lnTo>
                  <a:pt x="11551" y="32747"/>
                </a:lnTo>
                <a:lnTo>
                  <a:pt x="10789" y="33001"/>
                </a:lnTo>
                <a:lnTo>
                  <a:pt x="9901" y="33255"/>
                </a:lnTo>
                <a:lnTo>
                  <a:pt x="9139" y="33508"/>
                </a:lnTo>
                <a:lnTo>
                  <a:pt x="8377" y="33762"/>
                </a:lnTo>
                <a:lnTo>
                  <a:pt x="7616" y="34143"/>
                </a:lnTo>
                <a:lnTo>
                  <a:pt x="6854" y="34397"/>
                </a:lnTo>
                <a:lnTo>
                  <a:pt x="5966" y="34651"/>
                </a:lnTo>
                <a:lnTo>
                  <a:pt x="5204" y="34905"/>
                </a:lnTo>
                <a:lnTo>
                  <a:pt x="4443" y="35158"/>
                </a:lnTo>
                <a:lnTo>
                  <a:pt x="3681" y="35539"/>
                </a:lnTo>
                <a:lnTo>
                  <a:pt x="2793" y="35793"/>
                </a:lnTo>
                <a:lnTo>
                  <a:pt x="2031" y="36047"/>
                </a:lnTo>
                <a:lnTo>
                  <a:pt x="1270" y="36301"/>
                </a:lnTo>
                <a:lnTo>
                  <a:pt x="1" y="36808"/>
                </a:lnTo>
                <a:lnTo>
                  <a:pt x="127" y="37189"/>
                </a:lnTo>
                <a:lnTo>
                  <a:pt x="381" y="37570"/>
                </a:lnTo>
                <a:lnTo>
                  <a:pt x="508" y="38078"/>
                </a:lnTo>
                <a:lnTo>
                  <a:pt x="762" y="38585"/>
                </a:lnTo>
                <a:lnTo>
                  <a:pt x="889" y="38966"/>
                </a:lnTo>
                <a:lnTo>
                  <a:pt x="1143" y="39474"/>
                </a:lnTo>
                <a:lnTo>
                  <a:pt x="1270" y="39981"/>
                </a:lnTo>
                <a:lnTo>
                  <a:pt x="1524" y="40489"/>
                </a:lnTo>
                <a:lnTo>
                  <a:pt x="1651" y="40870"/>
                </a:lnTo>
                <a:lnTo>
                  <a:pt x="1904" y="41378"/>
                </a:lnTo>
                <a:lnTo>
                  <a:pt x="2158" y="41885"/>
                </a:lnTo>
                <a:lnTo>
                  <a:pt x="2285" y="42266"/>
                </a:lnTo>
                <a:lnTo>
                  <a:pt x="2539" y="42774"/>
                </a:lnTo>
                <a:lnTo>
                  <a:pt x="2666" y="43281"/>
                </a:lnTo>
                <a:lnTo>
                  <a:pt x="2920" y="43662"/>
                </a:lnTo>
                <a:lnTo>
                  <a:pt x="3047" y="44170"/>
                </a:lnTo>
                <a:lnTo>
                  <a:pt x="3301" y="44678"/>
                </a:lnTo>
                <a:lnTo>
                  <a:pt x="3427" y="44931"/>
                </a:lnTo>
                <a:lnTo>
                  <a:pt x="3427" y="45058"/>
                </a:lnTo>
                <a:lnTo>
                  <a:pt x="3808" y="45058"/>
                </a:lnTo>
                <a:lnTo>
                  <a:pt x="3935" y="45566"/>
                </a:lnTo>
                <a:lnTo>
                  <a:pt x="4189" y="46201"/>
                </a:lnTo>
                <a:lnTo>
                  <a:pt x="4570" y="46835"/>
                </a:lnTo>
                <a:lnTo>
                  <a:pt x="4824" y="47470"/>
                </a:lnTo>
                <a:lnTo>
                  <a:pt x="5077" y="48105"/>
                </a:lnTo>
                <a:lnTo>
                  <a:pt x="5458" y="47978"/>
                </a:lnTo>
                <a:lnTo>
                  <a:pt x="6220" y="47724"/>
                </a:lnTo>
                <a:lnTo>
                  <a:pt x="6601" y="47597"/>
                </a:lnTo>
                <a:lnTo>
                  <a:pt x="7489" y="47597"/>
                </a:lnTo>
                <a:lnTo>
                  <a:pt x="7743" y="47470"/>
                </a:lnTo>
                <a:lnTo>
                  <a:pt x="7743" y="47343"/>
                </a:lnTo>
                <a:lnTo>
                  <a:pt x="7870" y="47343"/>
                </a:lnTo>
                <a:lnTo>
                  <a:pt x="7997" y="47216"/>
                </a:lnTo>
                <a:lnTo>
                  <a:pt x="8124" y="47089"/>
                </a:lnTo>
                <a:lnTo>
                  <a:pt x="8251" y="47089"/>
                </a:lnTo>
                <a:lnTo>
                  <a:pt x="8377" y="46962"/>
                </a:lnTo>
                <a:lnTo>
                  <a:pt x="8631" y="46962"/>
                </a:lnTo>
                <a:lnTo>
                  <a:pt x="8885" y="46835"/>
                </a:lnTo>
                <a:lnTo>
                  <a:pt x="9266" y="46835"/>
                </a:lnTo>
                <a:lnTo>
                  <a:pt x="9266" y="46708"/>
                </a:lnTo>
                <a:lnTo>
                  <a:pt x="9393" y="46708"/>
                </a:lnTo>
                <a:lnTo>
                  <a:pt x="9393" y="46581"/>
                </a:lnTo>
                <a:lnTo>
                  <a:pt x="9393" y="46455"/>
                </a:lnTo>
                <a:lnTo>
                  <a:pt x="9647" y="46328"/>
                </a:lnTo>
                <a:lnTo>
                  <a:pt x="10027" y="46328"/>
                </a:lnTo>
                <a:lnTo>
                  <a:pt x="10916" y="46201"/>
                </a:lnTo>
                <a:lnTo>
                  <a:pt x="11043" y="46328"/>
                </a:lnTo>
                <a:lnTo>
                  <a:pt x="11043" y="46201"/>
                </a:lnTo>
                <a:lnTo>
                  <a:pt x="11170" y="46201"/>
                </a:lnTo>
                <a:lnTo>
                  <a:pt x="11424" y="46328"/>
                </a:lnTo>
                <a:lnTo>
                  <a:pt x="11551" y="46201"/>
                </a:lnTo>
                <a:lnTo>
                  <a:pt x="12058" y="46201"/>
                </a:lnTo>
                <a:lnTo>
                  <a:pt x="12185" y="46328"/>
                </a:lnTo>
                <a:lnTo>
                  <a:pt x="12439" y="46328"/>
                </a:lnTo>
                <a:lnTo>
                  <a:pt x="12439" y="46455"/>
                </a:lnTo>
                <a:lnTo>
                  <a:pt x="12566" y="46581"/>
                </a:lnTo>
                <a:lnTo>
                  <a:pt x="12566" y="46455"/>
                </a:lnTo>
                <a:lnTo>
                  <a:pt x="12693" y="46581"/>
                </a:lnTo>
                <a:lnTo>
                  <a:pt x="13454" y="46581"/>
                </a:lnTo>
                <a:lnTo>
                  <a:pt x="13581" y="46455"/>
                </a:lnTo>
                <a:lnTo>
                  <a:pt x="13835" y="46455"/>
                </a:lnTo>
                <a:lnTo>
                  <a:pt x="13835" y="46328"/>
                </a:lnTo>
                <a:lnTo>
                  <a:pt x="14089" y="46328"/>
                </a:lnTo>
                <a:lnTo>
                  <a:pt x="14216" y="46201"/>
                </a:lnTo>
                <a:lnTo>
                  <a:pt x="14470" y="45947"/>
                </a:lnTo>
                <a:lnTo>
                  <a:pt x="14597" y="45820"/>
                </a:lnTo>
                <a:lnTo>
                  <a:pt x="14597" y="45693"/>
                </a:lnTo>
                <a:lnTo>
                  <a:pt x="14851" y="45693"/>
                </a:lnTo>
                <a:lnTo>
                  <a:pt x="14851" y="45566"/>
                </a:lnTo>
                <a:lnTo>
                  <a:pt x="14851" y="45439"/>
                </a:lnTo>
                <a:lnTo>
                  <a:pt x="14977" y="45439"/>
                </a:lnTo>
                <a:lnTo>
                  <a:pt x="14977" y="45312"/>
                </a:lnTo>
                <a:lnTo>
                  <a:pt x="15104" y="45312"/>
                </a:lnTo>
                <a:lnTo>
                  <a:pt x="15104" y="45185"/>
                </a:lnTo>
                <a:lnTo>
                  <a:pt x="15104" y="45058"/>
                </a:lnTo>
                <a:lnTo>
                  <a:pt x="15104" y="44931"/>
                </a:lnTo>
                <a:lnTo>
                  <a:pt x="15231" y="44678"/>
                </a:lnTo>
                <a:lnTo>
                  <a:pt x="15358" y="44678"/>
                </a:lnTo>
                <a:lnTo>
                  <a:pt x="15358" y="44424"/>
                </a:lnTo>
                <a:lnTo>
                  <a:pt x="15231" y="44297"/>
                </a:lnTo>
                <a:lnTo>
                  <a:pt x="15231" y="44170"/>
                </a:lnTo>
                <a:lnTo>
                  <a:pt x="14977" y="44170"/>
                </a:lnTo>
                <a:lnTo>
                  <a:pt x="14977" y="44043"/>
                </a:lnTo>
                <a:lnTo>
                  <a:pt x="14977" y="43916"/>
                </a:lnTo>
                <a:lnTo>
                  <a:pt x="14977" y="43789"/>
                </a:lnTo>
                <a:lnTo>
                  <a:pt x="14977" y="43662"/>
                </a:lnTo>
                <a:lnTo>
                  <a:pt x="15104" y="43535"/>
                </a:lnTo>
                <a:lnTo>
                  <a:pt x="15612" y="43155"/>
                </a:lnTo>
                <a:lnTo>
                  <a:pt x="15612" y="43028"/>
                </a:lnTo>
                <a:lnTo>
                  <a:pt x="15739" y="42774"/>
                </a:lnTo>
                <a:lnTo>
                  <a:pt x="15739" y="42647"/>
                </a:lnTo>
                <a:lnTo>
                  <a:pt x="15866" y="42647"/>
                </a:lnTo>
                <a:lnTo>
                  <a:pt x="15866" y="42393"/>
                </a:lnTo>
                <a:lnTo>
                  <a:pt x="15993" y="42393"/>
                </a:lnTo>
                <a:lnTo>
                  <a:pt x="16120" y="42266"/>
                </a:lnTo>
                <a:lnTo>
                  <a:pt x="16501" y="42266"/>
                </a:lnTo>
                <a:lnTo>
                  <a:pt x="16881" y="42139"/>
                </a:lnTo>
                <a:lnTo>
                  <a:pt x="18151" y="42012"/>
                </a:lnTo>
                <a:lnTo>
                  <a:pt x="18277" y="42012"/>
                </a:lnTo>
                <a:lnTo>
                  <a:pt x="18531" y="41885"/>
                </a:lnTo>
                <a:lnTo>
                  <a:pt x="19166" y="41885"/>
                </a:lnTo>
                <a:lnTo>
                  <a:pt x="19293" y="41758"/>
                </a:lnTo>
                <a:lnTo>
                  <a:pt x="19420" y="41758"/>
                </a:lnTo>
                <a:lnTo>
                  <a:pt x="20181" y="41885"/>
                </a:lnTo>
                <a:lnTo>
                  <a:pt x="20181" y="41758"/>
                </a:lnTo>
                <a:lnTo>
                  <a:pt x="20435" y="41505"/>
                </a:lnTo>
                <a:lnTo>
                  <a:pt x="20562" y="41378"/>
                </a:lnTo>
                <a:lnTo>
                  <a:pt x="20689" y="41124"/>
                </a:lnTo>
                <a:lnTo>
                  <a:pt x="20816" y="41124"/>
                </a:lnTo>
                <a:lnTo>
                  <a:pt x="20943" y="40997"/>
                </a:lnTo>
                <a:lnTo>
                  <a:pt x="21070" y="40997"/>
                </a:lnTo>
                <a:lnTo>
                  <a:pt x="21070" y="40870"/>
                </a:lnTo>
                <a:lnTo>
                  <a:pt x="21070" y="40743"/>
                </a:lnTo>
                <a:lnTo>
                  <a:pt x="21070" y="40616"/>
                </a:lnTo>
                <a:lnTo>
                  <a:pt x="21324" y="40108"/>
                </a:lnTo>
                <a:lnTo>
                  <a:pt x="21324" y="39855"/>
                </a:lnTo>
                <a:lnTo>
                  <a:pt x="21324" y="39728"/>
                </a:lnTo>
                <a:lnTo>
                  <a:pt x="21324" y="39601"/>
                </a:lnTo>
                <a:lnTo>
                  <a:pt x="21451" y="39601"/>
                </a:lnTo>
                <a:lnTo>
                  <a:pt x="21451" y="39474"/>
                </a:lnTo>
                <a:lnTo>
                  <a:pt x="21451" y="39347"/>
                </a:lnTo>
                <a:lnTo>
                  <a:pt x="21451" y="39220"/>
                </a:lnTo>
                <a:lnTo>
                  <a:pt x="21451" y="39093"/>
                </a:lnTo>
                <a:lnTo>
                  <a:pt x="21451" y="38839"/>
                </a:lnTo>
                <a:lnTo>
                  <a:pt x="21577" y="38712"/>
                </a:lnTo>
                <a:lnTo>
                  <a:pt x="22085" y="38205"/>
                </a:lnTo>
                <a:lnTo>
                  <a:pt x="22212" y="38078"/>
                </a:lnTo>
                <a:lnTo>
                  <a:pt x="22212" y="37951"/>
                </a:lnTo>
                <a:lnTo>
                  <a:pt x="22466" y="37824"/>
                </a:lnTo>
                <a:lnTo>
                  <a:pt x="22720" y="37697"/>
                </a:lnTo>
                <a:lnTo>
                  <a:pt x="23481" y="37316"/>
                </a:lnTo>
                <a:lnTo>
                  <a:pt x="24116" y="37189"/>
                </a:lnTo>
                <a:lnTo>
                  <a:pt x="25512" y="36935"/>
                </a:lnTo>
                <a:lnTo>
                  <a:pt x="26401" y="37062"/>
                </a:lnTo>
                <a:lnTo>
                  <a:pt x="26527" y="37062"/>
                </a:lnTo>
                <a:lnTo>
                  <a:pt x="26527" y="36935"/>
                </a:lnTo>
                <a:lnTo>
                  <a:pt x="26654" y="36935"/>
                </a:lnTo>
                <a:lnTo>
                  <a:pt x="26781" y="36808"/>
                </a:lnTo>
                <a:lnTo>
                  <a:pt x="26908" y="36808"/>
                </a:lnTo>
                <a:lnTo>
                  <a:pt x="27035" y="36681"/>
                </a:lnTo>
                <a:lnTo>
                  <a:pt x="27035" y="36555"/>
                </a:lnTo>
                <a:lnTo>
                  <a:pt x="26908" y="36301"/>
                </a:lnTo>
                <a:lnTo>
                  <a:pt x="26908" y="36174"/>
                </a:lnTo>
                <a:lnTo>
                  <a:pt x="26908" y="36047"/>
                </a:lnTo>
                <a:lnTo>
                  <a:pt x="26908" y="35920"/>
                </a:lnTo>
                <a:lnTo>
                  <a:pt x="26781" y="35793"/>
                </a:lnTo>
                <a:lnTo>
                  <a:pt x="26654" y="35666"/>
                </a:lnTo>
                <a:lnTo>
                  <a:pt x="26654" y="35412"/>
                </a:lnTo>
                <a:lnTo>
                  <a:pt x="26654" y="35285"/>
                </a:lnTo>
                <a:lnTo>
                  <a:pt x="26654" y="35031"/>
                </a:lnTo>
                <a:lnTo>
                  <a:pt x="26781" y="34905"/>
                </a:lnTo>
                <a:lnTo>
                  <a:pt x="26781" y="34778"/>
                </a:lnTo>
                <a:lnTo>
                  <a:pt x="26654" y="34651"/>
                </a:lnTo>
                <a:lnTo>
                  <a:pt x="26654" y="34524"/>
                </a:lnTo>
                <a:lnTo>
                  <a:pt x="26401" y="34143"/>
                </a:lnTo>
                <a:lnTo>
                  <a:pt x="26401" y="34016"/>
                </a:lnTo>
                <a:lnTo>
                  <a:pt x="26401" y="33889"/>
                </a:lnTo>
                <a:lnTo>
                  <a:pt x="26527" y="33762"/>
                </a:lnTo>
                <a:lnTo>
                  <a:pt x="26527" y="33635"/>
                </a:lnTo>
                <a:lnTo>
                  <a:pt x="26401" y="33508"/>
                </a:lnTo>
                <a:lnTo>
                  <a:pt x="26401" y="33381"/>
                </a:lnTo>
                <a:lnTo>
                  <a:pt x="26274" y="33255"/>
                </a:lnTo>
                <a:lnTo>
                  <a:pt x="26401" y="33128"/>
                </a:lnTo>
                <a:lnTo>
                  <a:pt x="26654" y="32620"/>
                </a:lnTo>
                <a:lnTo>
                  <a:pt x="26781" y="32493"/>
                </a:lnTo>
                <a:lnTo>
                  <a:pt x="26781" y="32239"/>
                </a:lnTo>
                <a:lnTo>
                  <a:pt x="26908" y="31985"/>
                </a:lnTo>
                <a:lnTo>
                  <a:pt x="26908" y="31858"/>
                </a:lnTo>
                <a:lnTo>
                  <a:pt x="26908" y="31731"/>
                </a:lnTo>
                <a:lnTo>
                  <a:pt x="27035" y="31478"/>
                </a:lnTo>
                <a:lnTo>
                  <a:pt x="27035" y="31351"/>
                </a:lnTo>
                <a:lnTo>
                  <a:pt x="27035" y="31224"/>
                </a:lnTo>
                <a:lnTo>
                  <a:pt x="26908" y="30970"/>
                </a:lnTo>
                <a:lnTo>
                  <a:pt x="26908" y="30843"/>
                </a:lnTo>
                <a:lnTo>
                  <a:pt x="27035" y="30843"/>
                </a:lnTo>
                <a:lnTo>
                  <a:pt x="27035" y="30716"/>
                </a:lnTo>
                <a:lnTo>
                  <a:pt x="27162" y="30589"/>
                </a:lnTo>
                <a:lnTo>
                  <a:pt x="27289" y="30462"/>
                </a:lnTo>
                <a:lnTo>
                  <a:pt x="27543" y="30335"/>
                </a:lnTo>
                <a:lnTo>
                  <a:pt x="27670" y="30208"/>
                </a:lnTo>
                <a:lnTo>
                  <a:pt x="27670" y="30081"/>
                </a:lnTo>
                <a:lnTo>
                  <a:pt x="27543" y="30081"/>
                </a:lnTo>
                <a:lnTo>
                  <a:pt x="27543" y="29955"/>
                </a:lnTo>
                <a:lnTo>
                  <a:pt x="27543" y="29828"/>
                </a:lnTo>
                <a:lnTo>
                  <a:pt x="27670" y="29828"/>
                </a:lnTo>
                <a:lnTo>
                  <a:pt x="27797" y="29701"/>
                </a:lnTo>
                <a:lnTo>
                  <a:pt x="27924" y="29574"/>
                </a:lnTo>
                <a:lnTo>
                  <a:pt x="28177" y="29574"/>
                </a:lnTo>
                <a:lnTo>
                  <a:pt x="28051" y="29447"/>
                </a:lnTo>
                <a:lnTo>
                  <a:pt x="28051" y="29320"/>
                </a:lnTo>
                <a:lnTo>
                  <a:pt x="28177" y="29193"/>
                </a:lnTo>
                <a:lnTo>
                  <a:pt x="28177" y="29066"/>
                </a:lnTo>
                <a:lnTo>
                  <a:pt x="28431" y="29066"/>
                </a:lnTo>
                <a:lnTo>
                  <a:pt x="28558" y="28939"/>
                </a:lnTo>
                <a:lnTo>
                  <a:pt x="28685" y="28939"/>
                </a:lnTo>
                <a:lnTo>
                  <a:pt x="28812" y="28812"/>
                </a:lnTo>
                <a:lnTo>
                  <a:pt x="28939" y="28939"/>
                </a:lnTo>
                <a:lnTo>
                  <a:pt x="28939" y="29066"/>
                </a:lnTo>
                <a:lnTo>
                  <a:pt x="28939" y="29193"/>
                </a:lnTo>
                <a:lnTo>
                  <a:pt x="28939" y="29320"/>
                </a:lnTo>
                <a:lnTo>
                  <a:pt x="28812" y="29447"/>
                </a:lnTo>
                <a:lnTo>
                  <a:pt x="28812" y="29574"/>
                </a:lnTo>
                <a:lnTo>
                  <a:pt x="28685" y="29828"/>
                </a:lnTo>
                <a:lnTo>
                  <a:pt x="28685" y="29955"/>
                </a:lnTo>
                <a:lnTo>
                  <a:pt x="29066" y="29955"/>
                </a:lnTo>
                <a:lnTo>
                  <a:pt x="29066" y="30081"/>
                </a:lnTo>
                <a:lnTo>
                  <a:pt x="29193" y="30081"/>
                </a:lnTo>
                <a:lnTo>
                  <a:pt x="29320" y="29955"/>
                </a:lnTo>
                <a:lnTo>
                  <a:pt x="29447" y="29955"/>
                </a:lnTo>
                <a:lnTo>
                  <a:pt x="29447" y="30081"/>
                </a:lnTo>
                <a:lnTo>
                  <a:pt x="29954" y="30081"/>
                </a:lnTo>
                <a:lnTo>
                  <a:pt x="29954" y="29955"/>
                </a:lnTo>
                <a:lnTo>
                  <a:pt x="30081" y="29828"/>
                </a:lnTo>
                <a:lnTo>
                  <a:pt x="30208" y="29828"/>
                </a:lnTo>
                <a:lnTo>
                  <a:pt x="30208" y="29701"/>
                </a:lnTo>
                <a:lnTo>
                  <a:pt x="30208" y="29574"/>
                </a:lnTo>
                <a:lnTo>
                  <a:pt x="30335" y="29320"/>
                </a:lnTo>
                <a:lnTo>
                  <a:pt x="30335" y="29066"/>
                </a:lnTo>
                <a:lnTo>
                  <a:pt x="30462" y="28939"/>
                </a:lnTo>
                <a:lnTo>
                  <a:pt x="30462" y="28812"/>
                </a:lnTo>
                <a:lnTo>
                  <a:pt x="30462" y="28685"/>
                </a:lnTo>
                <a:lnTo>
                  <a:pt x="30589" y="28685"/>
                </a:lnTo>
                <a:lnTo>
                  <a:pt x="30589" y="28558"/>
                </a:lnTo>
                <a:lnTo>
                  <a:pt x="30716" y="28558"/>
                </a:lnTo>
                <a:lnTo>
                  <a:pt x="30843" y="28431"/>
                </a:lnTo>
                <a:lnTo>
                  <a:pt x="30843" y="28305"/>
                </a:lnTo>
                <a:lnTo>
                  <a:pt x="30843" y="28178"/>
                </a:lnTo>
                <a:lnTo>
                  <a:pt x="30843" y="28051"/>
                </a:lnTo>
                <a:lnTo>
                  <a:pt x="30843" y="27924"/>
                </a:lnTo>
                <a:lnTo>
                  <a:pt x="30970" y="27797"/>
                </a:lnTo>
                <a:lnTo>
                  <a:pt x="30843" y="27797"/>
                </a:lnTo>
                <a:lnTo>
                  <a:pt x="31097" y="27670"/>
                </a:lnTo>
                <a:lnTo>
                  <a:pt x="31224" y="27670"/>
                </a:lnTo>
                <a:lnTo>
                  <a:pt x="31097" y="27543"/>
                </a:lnTo>
                <a:lnTo>
                  <a:pt x="31477" y="27289"/>
                </a:lnTo>
                <a:lnTo>
                  <a:pt x="31477" y="27035"/>
                </a:lnTo>
                <a:lnTo>
                  <a:pt x="31604" y="26781"/>
                </a:lnTo>
                <a:lnTo>
                  <a:pt x="31731" y="26655"/>
                </a:lnTo>
                <a:lnTo>
                  <a:pt x="31858" y="26528"/>
                </a:lnTo>
                <a:lnTo>
                  <a:pt x="31985" y="26274"/>
                </a:lnTo>
                <a:lnTo>
                  <a:pt x="32620" y="25639"/>
                </a:lnTo>
                <a:lnTo>
                  <a:pt x="33127" y="25131"/>
                </a:lnTo>
                <a:lnTo>
                  <a:pt x="33254" y="25131"/>
                </a:lnTo>
                <a:lnTo>
                  <a:pt x="33889" y="24878"/>
                </a:lnTo>
                <a:lnTo>
                  <a:pt x="34016" y="24751"/>
                </a:lnTo>
                <a:lnTo>
                  <a:pt x="34016" y="24624"/>
                </a:lnTo>
                <a:lnTo>
                  <a:pt x="34397" y="23862"/>
                </a:lnTo>
                <a:lnTo>
                  <a:pt x="34524" y="23735"/>
                </a:lnTo>
                <a:lnTo>
                  <a:pt x="34650" y="23228"/>
                </a:lnTo>
                <a:lnTo>
                  <a:pt x="35031" y="22720"/>
                </a:lnTo>
                <a:lnTo>
                  <a:pt x="35158" y="22593"/>
                </a:lnTo>
                <a:lnTo>
                  <a:pt x="35158" y="22466"/>
                </a:lnTo>
                <a:lnTo>
                  <a:pt x="35412" y="22466"/>
                </a:lnTo>
                <a:lnTo>
                  <a:pt x="35412" y="22339"/>
                </a:lnTo>
                <a:lnTo>
                  <a:pt x="35412" y="22085"/>
                </a:lnTo>
                <a:lnTo>
                  <a:pt x="35539" y="21831"/>
                </a:lnTo>
                <a:lnTo>
                  <a:pt x="35539" y="21705"/>
                </a:lnTo>
                <a:lnTo>
                  <a:pt x="35539" y="21578"/>
                </a:lnTo>
                <a:lnTo>
                  <a:pt x="35666" y="21578"/>
                </a:lnTo>
                <a:lnTo>
                  <a:pt x="35793" y="21451"/>
                </a:lnTo>
                <a:lnTo>
                  <a:pt x="36047" y="21070"/>
                </a:lnTo>
                <a:lnTo>
                  <a:pt x="36174" y="20816"/>
                </a:lnTo>
                <a:lnTo>
                  <a:pt x="36174" y="20689"/>
                </a:lnTo>
                <a:lnTo>
                  <a:pt x="36300" y="19801"/>
                </a:lnTo>
                <a:lnTo>
                  <a:pt x="36300" y="19674"/>
                </a:lnTo>
                <a:lnTo>
                  <a:pt x="36174" y="19547"/>
                </a:lnTo>
                <a:lnTo>
                  <a:pt x="36047" y="19420"/>
                </a:lnTo>
                <a:lnTo>
                  <a:pt x="35793" y="19420"/>
                </a:lnTo>
                <a:lnTo>
                  <a:pt x="35920" y="19547"/>
                </a:lnTo>
                <a:lnTo>
                  <a:pt x="35793" y="19547"/>
                </a:lnTo>
                <a:lnTo>
                  <a:pt x="35793" y="19420"/>
                </a:lnTo>
                <a:lnTo>
                  <a:pt x="35539" y="19420"/>
                </a:lnTo>
                <a:lnTo>
                  <a:pt x="35412" y="19166"/>
                </a:lnTo>
                <a:lnTo>
                  <a:pt x="35285" y="19166"/>
                </a:lnTo>
                <a:lnTo>
                  <a:pt x="34904" y="19293"/>
                </a:lnTo>
                <a:lnTo>
                  <a:pt x="34777" y="19293"/>
                </a:lnTo>
                <a:lnTo>
                  <a:pt x="34777" y="19166"/>
                </a:lnTo>
                <a:lnTo>
                  <a:pt x="34777" y="19039"/>
                </a:lnTo>
                <a:lnTo>
                  <a:pt x="34650" y="18912"/>
                </a:lnTo>
                <a:lnTo>
                  <a:pt x="34524" y="18912"/>
                </a:lnTo>
                <a:lnTo>
                  <a:pt x="34270" y="18658"/>
                </a:lnTo>
                <a:lnTo>
                  <a:pt x="34143" y="18531"/>
                </a:lnTo>
                <a:lnTo>
                  <a:pt x="34016" y="18278"/>
                </a:lnTo>
                <a:lnTo>
                  <a:pt x="33889" y="18151"/>
                </a:lnTo>
                <a:lnTo>
                  <a:pt x="33762" y="18151"/>
                </a:lnTo>
                <a:lnTo>
                  <a:pt x="33762" y="18024"/>
                </a:lnTo>
                <a:lnTo>
                  <a:pt x="33762" y="17897"/>
                </a:lnTo>
                <a:lnTo>
                  <a:pt x="33508" y="17516"/>
                </a:lnTo>
                <a:lnTo>
                  <a:pt x="33508" y="17389"/>
                </a:lnTo>
                <a:lnTo>
                  <a:pt x="33381" y="17262"/>
                </a:lnTo>
                <a:lnTo>
                  <a:pt x="33127" y="17135"/>
                </a:lnTo>
                <a:lnTo>
                  <a:pt x="33001" y="17008"/>
                </a:lnTo>
                <a:lnTo>
                  <a:pt x="32747" y="16881"/>
                </a:lnTo>
                <a:lnTo>
                  <a:pt x="32747" y="16755"/>
                </a:lnTo>
                <a:lnTo>
                  <a:pt x="32747" y="16628"/>
                </a:lnTo>
                <a:lnTo>
                  <a:pt x="32366" y="16374"/>
                </a:lnTo>
                <a:lnTo>
                  <a:pt x="32366" y="15993"/>
                </a:lnTo>
                <a:lnTo>
                  <a:pt x="32366" y="15866"/>
                </a:lnTo>
                <a:lnTo>
                  <a:pt x="32239" y="15739"/>
                </a:lnTo>
                <a:lnTo>
                  <a:pt x="32112" y="15739"/>
                </a:lnTo>
                <a:lnTo>
                  <a:pt x="32112" y="15485"/>
                </a:lnTo>
                <a:lnTo>
                  <a:pt x="31985" y="15358"/>
                </a:lnTo>
                <a:lnTo>
                  <a:pt x="31858" y="15358"/>
                </a:lnTo>
                <a:lnTo>
                  <a:pt x="31604" y="15105"/>
                </a:lnTo>
                <a:lnTo>
                  <a:pt x="31477" y="14978"/>
                </a:lnTo>
                <a:lnTo>
                  <a:pt x="31477" y="14724"/>
                </a:lnTo>
                <a:lnTo>
                  <a:pt x="31351" y="14724"/>
                </a:lnTo>
                <a:lnTo>
                  <a:pt x="31477" y="14597"/>
                </a:lnTo>
                <a:lnTo>
                  <a:pt x="31351" y="14470"/>
                </a:lnTo>
                <a:lnTo>
                  <a:pt x="31224" y="14343"/>
                </a:lnTo>
                <a:lnTo>
                  <a:pt x="31224" y="14470"/>
                </a:lnTo>
                <a:lnTo>
                  <a:pt x="31097" y="14470"/>
                </a:lnTo>
                <a:lnTo>
                  <a:pt x="31097" y="14343"/>
                </a:lnTo>
                <a:lnTo>
                  <a:pt x="30970" y="14343"/>
                </a:lnTo>
                <a:lnTo>
                  <a:pt x="30843" y="14216"/>
                </a:lnTo>
                <a:lnTo>
                  <a:pt x="30716" y="14216"/>
                </a:lnTo>
                <a:lnTo>
                  <a:pt x="30716" y="14089"/>
                </a:lnTo>
                <a:lnTo>
                  <a:pt x="30589" y="13962"/>
                </a:lnTo>
                <a:lnTo>
                  <a:pt x="30589" y="13835"/>
                </a:lnTo>
                <a:lnTo>
                  <a:pt x="29954" y="13835"/>
                </a:lnTo>
                <a:lnTo>
                  <a:pt x="29954" y="13962"/>
                </a:lnTo>
                <a:lnTo>
                  <a:pt x="29066" y="13962"/>
                </a:lnTo>
                <a:lnTo>
                  <a:pt x="28939" y="13835"/>
                </a:lnTo>
                <a:lnTo>
                  <a:pt x="28812" y="13708"/>
                </a:lnTo>
                <a:lnTo>
                  <a:pt x="28685" y="13708"/>
                </a:lnTo>
                <a:lnTo>
                  <a:pt x="28685" y="13581"/>
                </a:lnTo>
                <a:lnTo>
                  <a:pt x="28431" y="13455"/>
                </a:lnTo>
                <a:lnTo>
                  <a:pt x="27162" y="13455"/>
                </a:lnTo>
                <a:lnTo>
                  <a:pt x="27035" y="13328"/>
                </a:lnTo>
                <a:lnTo>
                  <a:pt x="26908" y="13328"/>
                </a:lnTo>
                <a:lnTo>
                  <a:pt x="26781" y="13201"/>
                </a:lnTo>
                <a:lnTo>
                  <a:pt x="26274" y="13201"/>
                </a:lnTo>
                <a:lnTo>
                  <a:pt x="26147" y="13074"/>
                </a:lnTo>
                <a:lnTo>
                  <a:pt x="25893" y="13074"/>
                </a:lnTo>
                <a:lnTo>
                  <a:pt x="25512" y="12820"/>
                </a:lnTo>
                <a:lnTo>
                  <a:pt x="24624" y="12693"/>
                </a:lnTo>
                <a:lnTo>
                  <a:pt x="23989" y="12439"/>
                </a:lnTo>
                <a:lnTo>
                  <a:pt x="23862" y="12312"/>
                </a:lnTo>
                <a:lnTo>
                  <a:pt x="23354" y="11931"/>
                </a:lnTo>
                <a:lnTo>
                  <a:pt x="22847" y="11424"/>
                </a:lnTo>
                <a:lnTo>
                  <a:pt x="22466" y="10916"/>
                </a:lnTo>
                <a:lnTo>
                  <a:pt x="22339" y="10789"/>
                </a:lnTo>
                <a:lnTo>
                  <a:pt x="22339" y="10662"/>
                </a:lnTo>
                <a:lnTo>
                  <a:pt x="22212" y="10535"/>
                </a:lnTo>
                <a:lnTo>
                  <a:pt x="21704" y="9901"/>
                </a:lnTo>
                <a:lnTo>
                  <a:pt x="21451" y="9647"/>
                </a:lnTo>
                <a:lnTo>
                  <a:pt x="21324" y="9520"/>
                </a:lnTo>
                <a:lnTo>
                  <a:pt x="20816" y="8505"/>
                </a:lnTo>
                <a:lnTo>
                  <a:pt x="20816" y="8378"/>
                </a:lnTo>
                <a:lnTo>
                  <a:pt x="20689" y="8251"/>
                </a:lnTo>
                <a:lnTo>
                  <a:pt x="20689" y="8124"/>
                </a:lnTo>
                <a:lnTo>
                  <a:pt x="20435" y="7489"/>
                </a:lnTo>
                <a:lnTo>
                  <a:pt x="20308" y="7108"/>
                </a:lnTo>
                <a:lnTo>
                  <a:pt x="20054" y="7108"/>
                </a:lnTo>
                <a:lnTo>
                  <a:pt x="20054" y="7235"/>
                </a:lnTo>
                <a:lnTo>
                  <a:pt x="19927" y="7489"/>
                </a:lnTo>
                <a:lnTo>
                  <a:pt x="19927" y="7616"/>
                </a:lnTo>
                <a:lnTo>
                  <a:pt x="19801" y="7616"/>
                </a:lnTo>
                <a:lnTo>
                  <a:pt x="19674" y="7870"/>
                </a:lnTo>
                <a:lnTo>
                  <a:pt x="19293" y="7870"/>
                </a:lnTo>
                <a:lnTo>
                  <a:pt x="19293" y="8124"/>
                </a:lnTo>
                <a:lnTo>
                  <a:pt x="19166" y="8251"/>
                </a:lnTo>
                <a:lnTo>
                  <a:pt x="19039" y="8378"/>
                </a:lnTo>
                <a:lnTo>
                  <a:pt x="18785" y="8378"/>
                </a:lnTo>
                <a:lnTo>
                  <a:pt x="18658" y="8251"/>
                </a:lnTo>
                <a:lnTo>
                  <a:pt x="18531" y="7870"/>
                </a:lnTo>
                <a:lnTo>
                  <a:pt x="18404" y="7743"/>
                </a:lnTo>
                <a:lnTo>
                  <a:pt x="18277" y="7743"/>
                </a:lnTo>
                <a:lnTo>
                  <a:pt x="18404" y="7616"/>
                </a:lnTo>
                <a:lnTo>
                  <a:pt x="18531" y="7616"/>
                </a:lnTo>
                <a:lnTo>
                  <a:pt x="18658" y="7743"/>
                </a:lnTo>
                <a:lnTo>
                  <a:pt x="18658" y="7362"/>
                </a:lnTo>
                <a:lnTo>
                  <a:pt x="18531" y="7235"/>
                </a:lnTo>
                <a:lnTo>
                  <a:pt x="18404" y="7108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30"/>
          <p:cNvSpPr/>
          <p:nvPr/>
        </p:nvSpPr>
        <p:spPr>
          <a:xfrm>
            <a:off x="1764724" y="2131305"/>
            <a:ext cx="155506" cy="204460"/>
          </a:xfrm>
          <a:custGeom>
            <a:avLst/>
            <a:gdLst/>
            <a:ahLst/>
            <a:cxnLst/>
            <a:rect l="l" t="t" r="r" b="b"/>
            <a:pathLst>
              <a:path w="6855" h="9013" extrusionOk="0">
                <a:moveTo>
                  <a:pt x="6855" y="2666"/>
                </a:moveTo>
                <a:lnTo>
                  <a:pt x="6728" y="2539"/>
                </a:lnTo>
                <a:lnTo>
                  <a:pt x="6728" y="2539"/>
                </a:lnTo>
                <a:lnTo>
                  <a:pt x="6728" y="2412"/>
                </a:lnTo>
                <a:lnTo>
                  <a:pt x="6728" y="2285"/>
                </a:lnTo>
                <a:lnTo>
                  <a:pt x="6728" y="2285"/>
                </a:lnTo>
                <a:lnTo>
                  <a:pt x="6855" y="2158"/>
                </a:lnTo>
                <a:lnTo>
                  <a:pt x="6728" y="2158"/>
                </a:lnTo>
                <a:lnTo>
                  <a:pt x="6728" y="2158"/>
                </a:lnTo>
                <a:lnTo>
                  <a:pt x="6728" y="2158"/>
                </a:lnTo>
                <a:lnTo>
                  <a:pt x="6728" y="2158"/>
                </a:lnTo>
                <a:lnTo>
                  <a:pt x="6601" y="2031"/>
                </a:lnTo>
                <a:lnTo>
                  <a:pt x="6474" y="1904"/>
                </a:lnTo>
                <a:lnTo>
                  <a:pt x="6474" y="1904"/>
                </a:lnTo>
                <a:lnTo>
                  <a:pt x="6474" y="1904"/>
                </a:lnTo>
                <a:lnTo>
                  <a:pt x="6474" y="1778"/>
                </a:lnTo>
                <a:lnTo>
                  <a:pt x="6474" y="1778"/>
                </a:lnTo>
                <a:lnTo>
                  <a:pt x="6474" y="1778"/>
                </a:lnTo>
                <a:lnTo>
                  <a:pt x="6474" y="1651"/>
                </a:lnTo>
                <a:lnTo>
                  <a:pt x="6601" y="1651"/>
                </a:lnTo>
                <a:lnTo>
                  <a:pt x="6601" y="1524"/>
                </a:lnTo>
                <a:lnTo>
                  <a:pt x="6474" y="1524"/>
                </a:lnTo>
                <a:lnTo>
                  <a:pt x="6474" y="1397"/>
                </a:lnTo>
                <a:lnTo>
                  <a:pt x="6474" y="1524"/>
                </a:lnTo>
                <a:lnTo>
                  <a:pt x="6347" y="1397"/>
                </a:lnTo>
                <a:lnTo>
                  <a:pt x="6347" y="1397"/>
                </a:lnTo>
                <a:lnTo>
                  <a:pt x="6220" y="1270"/>
                </a:lnTo>
                <a:lnTo>
                  <a:pt x="6220" y="1270"/>
                </a:lnTo>
                <a:lnTo>
                  <a:pt x="6093" y="1143"/>
                </a:lnTo>
                <a:lnTo>
                  <a:pt x="6093" y="1143"/>
                </a:lnTo>
                <a:lnTo>
                  <a:pt x="6093" y="1143"/>
                </a:lnTo>
                <a:lnTo>
                  <a:pt x="6093" y="1143"/>
                </a:lnTo>
                <a:lnTo>
                  <a:pt x="5966" y="1016"/>
                </a:lnTo>
                <a:lnTo>
                  <a:pt x="5839" y="1143"/>
                </a:lnTo>
                <a:lnTo>
                  <a:pt x="5712" y="1143"/>
                </a:lnTo>
                <a:lnTo>
                  <a:pt x="5712" y="1143"/>
                </a:lnTo>
                <a:lnTo>
                  <a:pt x="5712" y="1143"/>
                </a:lnTo>
                <a:lnTo>
                  <a:pt x="5712" y="1143"/>
                </a:lnTo>
                <a:lnTo>
                  <a:pt x="5585" y="1143"/>
                </a:lnTo>
                <a:lnTo>
                  <a:pt x="5585" y="1016"/>
                </a:lnTo>
                <a:lnTo>
                  <a:pt x="5712" y="889"/>
                </a:lnTo>
                <a:lnTo>
                  <a:pt x="5839" y="889"/>
                </a:lnTo>
                <a:lnTo>
                  <a:pt x="5839" y="762"/>
                </a:lnTo>
                <a:lnTo>
                  <a:pt x="5839" y="635"/>
                </a:lnTo>
                <a:lnTo>
                  <a:pt x="5839" y="635"/>
                </a:lnTo>
                <a:lnTo>
                  <a:pt x="5839" y="508"/>
                </a:lnTo>
                <a:lnTo>
                  <a:pt x="5966" y="508"/>
                </a:lnTo>
                <a:lnTo>
                  <a:pt x="6093" y="508"/>
                </a:lnTo>
                <a:lnTo>
                  <a:pt x="6093" y="508"/>
                </a:lnTo>
                <a:lnTo>
                  <a:pt x="6093" y="508"/>
                </a:lnTo>
                <a:lnTo>
                  <a:pt x="6093" y="381"/>
                </a:lnTo>
                <a:lnTo>
                  <a:pt x="5966" y="381"/>
                </a:lnTo>
                <a:lnTo>
                  <a:pt x="5966" y="381"/>
                </a:lnTo>
                <a:lnTo>
                  <a:pt x="5839" y="381"/>
                </a:lnTo>
                <a:lnTo>
                  <a:pt x="5712" y="254"/>
                </a:lnTo>
                <a:lnTo>
                  <a:pt x="5585" y="128"/>
                </a:lnTo>
                <a:lnTo>
                  <a:pt x="5585" y="1"/>
                </a:lnTo>
                <a:lnTo>
                  <a:pt x="5458" y="128"/>
                </a:lnTo>
                <a:lnTo>
                  <a:pt x="5458" y="128"/>
                </a:lnTo>
                <a:lnTo>
                  <a:pt x="5458" y="254"/>
                </a:lnTo>
                <a:lnTo>
                  <a:pt x="5458" y="254"/>
                </a:lnTo>
                <a:lnTo>
                  <a:pt x="5332" y="381"/>
                </a:lnTo>
                <a:lnTo>
                  <a:pt x="5332" y="381"/>
                </a:lnTo>
                <a:lnTo>
                  <a:pt x="5078" y="381"/>
                </a:lnTo>
                <a:lnTo>
                  <a:pt x="4951" y="381"/>
                </a:lnTo>
                <a:lnTo>
                  <a:pt x="4951" y="381"/>
                </a:lnTo>
                <a:lnTo>
                  <a:pt x="4951" y="381"/>
                </a:lnTo>
                <a:lnTo>
                  <a:pt x="4951" y="381"/>
                </a:lnTo>
                <a:lnTo>
                  <a:pt x="4824" y="381"/>
                </a:lnTo>
                <a:lnTo>
                  <a:pt x="4824" y="381"/>
                </a:lnTo>
                <a:lnTo>
                  <a:pt x="4570" y="381"/>
                </a:lnTo>
                <a:lnTo>
                  <a:pt x="4443" y="381"/>
                </a:lnTo>
                <a:lnTo>
                  <a:pt x="4316" y="381"/>
                </a:lnTo>
                <a:lnTo>
                  <a:pt x="4189" y="381"/>
                </a:lnTo>
                <a:lnTo>
                  <a:pt x="4062" y="254"/>
                </a:lnTo>
                <a:lnTo>
                  <a:pt x="4062" y="254"/>
                </a:lnTo>
                <a:lnTo>
                  <a:pt x="4062" y="254"/>
                </a:lnTo>
                <a:lnTo>
                  <a:pt x="3935" y="254"/>
                </a:lnTo>
                <a:lnTo>
                  <a:pt x="4062" y="254"/>
                </a:lnTo>
                <a:lnTo>
                  <a:pt x="4062" y="381"/>
                </a:lnTo>
                <a:lnTo>
                  <a:pt x="4062" y="508"/>
                </a:lnTo>
                <a:lnTo>
                  <a:pt x="4062" y="762"/>
                </a:lnTo>
                <a:lnTo>
                  <a:pt x="4062" y="889"/>
                </a:lnTo>
                <a:lnTo>
                  <a:pt x="3935" y="889"/>
                </a:lnTo>
                <a:lnTo>
                  <a:pt x="3935" y="1016"/>
                </a:lnTo>
                <a:lnTo>
                  <a:pt x="3682" y="1143"/>
                </a:lnTo>
                <a:lnTo>
                  <a:pt x="3301" y="1270"/>
                </a:lnTo>
                <a:lnTo>
                  <a:pt x="3174" y="1270"/>
                </a:lnTo>
                <a:lnTo>
                  <a:pt x="3174" y="1270"/>
                </a:lnTo>
                <a:lnTo>
                  <a:pt x="3301" y="1397"/>
                </a:lnTo>
                <a:lnTo>
                  <a:pt x="3174" y="1524"/>
                </a:lnTo>
                <a:lnTo>
                  <a:pt x="2920" y="1651"/>
                </a:lnTo>
                <a:lnTo>
                  <a:pt x="2920" y="1778"/>
                </a:lnTo>
                <a:lnTo>
                  <a:pt x="2793" y="2031"/>
                </a:lnTo>
                <a:lnTo>
                  <a:pt x="2793" y="2158"/>
                </a:lnTo>
                <a:lnTo>
                  <a:pt x="2666" y="2031"/>
                </a:lnTo>
                <a:lnTo>
                  <a:pt x="2539" y="2158"/>
                </a:lnTo>
                <a:lnTo>
                  <a:pt x="2539" y="2285"/>
                </a:lnTo>
                <a:lnTo>
                  <a:pt x="2539" y="2412"/>
                </a:lnTo>
                <a:lnTo>
                  <a:pt x="2539" y="2666"/>
                </a:lnTo>
                <a:lnTo>
                  <a:pt x="2412" y="2666"/>
                </a:lnTo>
                <a:lnTo>
                  <a:pt x="2412" y="2666"/>
                </a:lnTo>
                <a:lnTo>
                  <a:pt x="2412" y="2793"/>
                </a:lnTo>
                <a:lnTo>
                  <a:pt x="2412" y="2920"/>
                </a:lnTo>
                <a:lnTo>
                  <a:pt x="2412" y="3047"/>
                </a:lnTo>
                <a:lnTo>
                  <a:pt x="2412" y="3174"/>
                </a:lnTo>
                <a:lnTo>
                  <a:pt x="2539" y="3174"/>
                </a:lnTo>
                <a:lnTo>
                  <a:pt x="2412" y="3428"/>
                </a:lnTo>
                <a:lnTo>
                  <a:pt x="2412" y="3554"/>
                </a:lnTo>
                <a:lnTo>
                  <a:pt x="2412" y="3808"/>
                </a:lnTo>
                <a:lnTo>
                  <a:pt x="2412" y="3808"/>
                </a:lnTo>
                <a:lnTo>
                  <a:pt x="2412" y="3808"/>
                </a:lnTo>
                <a:lnTo>
                  <a:pt x="2412" y="3808"/>
                </a:lnTo>
                <a:lnTo>
                  <a:pt x="2412" y="3808"/>
                </a:lnTo>
                <a:lnTo>
                  <a:pt x="2412" y="3935"/>
                </a:lnTo>
                <a:lnTo>
                  <a:pt x="2412" y="3935"/>
                </a:lnTo>
                <a:lnTo>
                  <a:pt x="2285" y="3935"/>
                </a:lnTo>
                <a:lnTo>
                  <a:pt x="2285" y="3935"/>
                </a:lnTo>
                <a:lnTo>
                  <a:pt x="2285" y="4062"/>
                </a:lnTo>
                <a:lnTo>
                  <a:pt x="2158" y="4189"/>
                </a:lnTo>
                <a:lnTo>
                  <a:pt x="2285" y="4189"/>
                </a:lnTo>
                <a:lnTo>
                  <a:pt x="2285" y="4189"/>
                </a:lnTo>
                <a:lnTo>
                  <a:pt x="2285" y="4189"/>
                </a:lnTo>
                <a:lnTo>
                  <a:pt x="2158" y="4189"/>
                </a:lnTo>
                <a:lnTo>
                  <a:pt x="2158" y="4316"/>
                </a:lnTo>
                <a:lnTo>
                  <a:pt x="2158" y="4316"/>
                </a:lnTo>
                <a:lnTo>
                  <a:pt x="2032" y="4443"/>
                </a:lnTo>
                <a:lnTo>
                  <a:pt x="1905" y="4316"/>
                </a:lnTo>
                <a:lnTo>
                  <a:pt x="1905" y="4443"/>
                </a:lnTo>
                <a:lnTo>
                  <a:pt x="1905" y="4443"/>
                </a:lnTo>
                <a:lnTo>
                  <a:pt x="1905" y="4316"/>
                </a:lnTo>
                <a:lnTo>
                  <a:pt x="1778" y="4316"/>
                </a:lnTo>
                <a:lnTo>
                  <a:pt x="1778" y="4316"/>
                </a:lnTo>
                <a:lnTo>
                  <a:pt x="1651" y="4316"/>
                </a:lnTo>
                <a:lnTo>
                  <a:pt x="1651" y="4443"/>
                </a:lnTo>
                <a:lnTo>
                  <a:pt x="1651" y="4443"/>
                </a:lnTo>
                <a:lnTo>
                  <a:pt x="1651" y="4443"/>
                </a:lnTo>
                <a:lnTo>
                  <a:pt x="1778" y="4570"/>
                </a:lnTo>
                <a:lnTo>
                  <a:pt x="1651" y="4824"/>
                </a:lnTo>
                <a:lnTo>
                  <a:pt x="1651" y="4951"/>
                </a:lnTo>
                <a:lnTo>
                  <a:pt x="1524" y="5331"/>
                </a:lnTo>
                <a:lnTo>
                  <a:pt x="1524" y="5458"/>
                </a:lnTo>
                <a:lnTo>
                  <a:pt x="1397" y="5458"/>
                </a:lnTo>
                <a:lnTo>
                  <a:pt x="1397" y="5712"/>
                </a:lnTo>
                <a:lnTo>
                  <a:pt x="1270" y="5839"/>
                </a:lnTo>
                <a:lnTo>
                  <a:pt x="1397" y="5839"/>
                </a:lnTo>
                <a:lnTo>
                  <a:pt x="1143" y="6347"/>
                </a:lnTo>
                <a:lnTo>
                  <a:pt x="1143" y="6347"/>
                </a:lnTo>
                <a:lnTo>
                  <a:pt x="1143" y="6601"/>
                </a:lnTo>
                <a:lnTo>
                  <a:pt x="1016" y="6728"/>
                </a:lnTo>
                <a:lnTo>
                  <a:pt x="762" y="6854"/>
                </a:lnTo>
                <a:lnTo>
                  <a:pt x="762" y="6981"/>
                </a:lnTo>
                <a:lnTo>
                  <a:pt x="762" y="6981"/>
                </a:lnTo>
                <a:lnTo>
                  <a:pt x="635" y="7108"/>
                </a:lnTo>
                <a:lnTo>
                  <a:pt x="635" y="7235"/>
                </a:lnTo>
                <a:lnTo>
                  <a:pt x="635" y="7362"/>
                </a:lnTo>
                <a:lnTo>
                  <a:pt x="635" y="7362"/>
                </a:lnTo>
                <a:lnTo>
                  <a:pt x="508" y="7616"/>
                </a:lnTo>
                <a:lnTo>
                  <a:pt x="508" y="7743"/>
                </a:lnTo>
                <a:lnTo>
                  <a:pt x="382" y="7870"/>
                </a:lnTo>
                <a:lnTo>
                  <a:pt x="508" y="7997"/>
                </a:lnTo>
                <a:lnTo>
                  <a:pt x="382" y="8124"/>
                </a:lnTo>
                <a:lnTo>
                  <a:pt x="255" y="8378"/>
                </a:lnTo>
                <a:lnTo>
                  <a:pt x="255" y="8378"/>
                </a:lnTo>
                <a:lnTo>
                  <a:pt x="255" y="8378"/>
                </a:lnTo>
                <a:lnTo>
                  <a:pt x="255" y="8378"/>
                </a:lnTo>
                <a:lnTo>
                  <a:pt x="255" y="8378"/>
                </a:lnTo>
                <a:lnTo>
                  <a:pt x="255" y="8504"/>
                </a:lnTo>
                <a:lnTo>
                  <a:pt x="255" y="8504"/>
                </a:lnTo>
                <a:lnTo>
                  <a:pt x="128" y="8631"/>
                </a:lnTo>
                <a:lnTo>
                  <a:pt x="128" y="8631"/>
                </a:lnTo>
                <a:lnTo>
                  <a:pt x="1" y="8631"/>
                </a:lnTo>
                <a:lnTo>
                  <a:pt x="1" y="8758"/>
                </a:lnTo>
                <a:lnTo>
                  <a:pt x="1" y="8758"/>
                </a:lnTo>
                <a:lnTo>
                  <a:pt x="1" y="8885"/>
                </a:lnTo>
                <a:lnTo>
                  <a:pt x="1" y="8885"/>
                </a:lnTo>
                <a:lnTo>
                  <a:pt x="1" y="8885"/>
                </a:lnTo>
                <a:lnTo>
                  <a:pt x="1" y="8885"/>
                </a:lnTo>
                <a:lnTo>
                  <a:pt x="1" y="8885"/>
                </a:lnTo>
                <a:lnTo>
                  <a:pt x="1" y="8885"/>
                </a:lnTo>
                <a:lnTo>
                  <a:pt x="382" y="8885"/>
                </a:lnTo>
                <a:lnTo>
                  <a:pt x="382" y="8885"/>
                </a:lnTo>
                <a:lnTo>
                  <a:pt x="382" y="8885"/>
                </a:lnTo>
                <a:lnTo>
                  <a:pt x="382" y="8885"/>
                </a:lnTo>
                <a:lnTo>
                  <a:pt x="508" y="8885"/>
                </a:lnTo>
                <a:lnTo>
                  <a:pt x="508" y="8885"/>
                </a:lnTo>
                <a:lnTo>
                  <a:pt x="508" y="8885"/>
                </a:lnTo>
                <a:lnTo>
                  <a:pt x="762" y="8758"/>
                </a:lnTo>
                <a:lnTo>
                  <a:pt x="762" y="8758"/>
                </a:lnTo>
                <a:lnTo>
                  <a:pt x="889" y="8885"/>
                </a:lnTo>
                <a:lnTo>
                  <a:pt x="889" y="8885"/>
                </a:lnTo>
                <a:lnTo>
                  <a:pt x="889" y="8885"/>
                </a:lnTo>
                <a:lnTo>
                  <a:pt x="1016" y="9012"/>
                </a:lnTo>
                <a:lnTo>
                  <a:pt x="1016" y="9012"/>
                </a:lnTo>
                <a:lnTo>
                  <a:pt x="1143" y="9012"/>
                </a:lnTo>
                <a:lnTo>
                  <a:pt x="1397" y="9012"/>
                </a:lnTo>
                <a:lnTo>
                  <a:pt x="1524" y="8885"/>
                </a:lnTo>
                <a:lnTo>
                  <a:pt x="1651" y="8885"/>
                </a:lnTo>
                <a:lnTo>
                  <a:pt x="1778" y="8758"/>
                </a:lnTo>
                <a:lnTo>
                  <a:pt x="1778" y="8631"/>
                </a:lnTo>
                <a:lnTo>
                  <a:pt x="1905" y="8504"/>
                </a:lnTo>
                <a:lnTo>
                  <a:pt x="1905" y="8378"/>
                </a:lnTo>
                <a:lnTo>
                  <a:pt x="1905" y="8124"/>
                </a:lnTo>
                <a:lnTo>
                  <a:pt x="1905" y="7997"/>
                </a:lnTo>
                <a:lnTo>
                  <a:pt x="1905" y="7997"/>
                </a:lnTo>
                <a:lnTo>
                  <a:pt x="2032" y="7870"/>
                </a:lnTo>
                <a:lnTo>
                  <a:pt x="2032" y="7870"/>
                </a:lnTo>
                <a:lnTo>
                  <a:pt x="2032" y="7870"/>
                </a:lnTo>
                <a:lnTo>
                  <a:pt x="2158" y="7870"/>
                </a:lnTo>
                <a:lnTo>
                  <a:pt x="2158" y="7997"/>
                </a:lnTo>
                <a:lnTo>
                  <a:pt x="2285" y="7997"/>
                </a:lnTo>
                <a:lnTo>
                  <a:pt x="2285" y="7997"/>
                </a:lnTo>
                <a:lnTo>
                  <a:pt x="2285" y="7997"/>
                </a:lnTo>
                <a:lnTo>
                  <a:pt x="2285" y="7997"/>
                </a:lnTo>
                <a:lnTo>
                  <a:pt x="2285" y="7997"/>
                </a:lnTo>
                <a:lnTo>
                  <a:pt x="2285" y="7997"/>
                </a:lnTo>
                <a:lnTo>
                  <a:pt x="2285" y="7870"/>
                </a:lnTo>
                <a:lnTo>
                  <a:pt x="2285" y="7870"/>
                </a:lnTo>
                <a:lnTo>
                  <a:pt x="2412" y="7870"/>
                </a:lnTo>
                <a:lnTo>
                  <a:pt x="2539" y="7743"/>
                </a:lnTo>
                <a:lnTo>
                  <a:pt x="2666" y="7616"/>
                </a:lnTo>
                <a:lnTo>
                  <a:pt x="2793" y="7616"/>
                </a:lnTo>
                <a:lnTo>
                  <a:pt x="2793" y="7616"/>
                </a:lnTo>
                <a:lnTo>
                  <a:pt x="2920" y="7489"/>
                </a:lnTo>
                <a:lnTo>
                  <a:pt x="3047" y="7489"/>
                </a:lnTo>
                <a:lnTo>
                  <a:pt x="3047" y="7489"/>
                </a:lnTo>
                <a:lnTo>
                  <a:pt x="3174" y="7362"/>
                </a:lnTo>
                <a:lnTo>
                  <a:pt x="3174" y="7235"/>
                </a:lnTo>
                <a:lnTo>
                  <a:pt x="3301" y="7108"/>
                </a:lnTo>
                <a:lnTo>
                  <a:pt x="3555" y="6981"/>
                </a:lnTo>
                <a:lnTo>
                  <a:pt x="3555" y="6981"/>
                </a:lnTo>
                <a:lnTo>
                  <a:pt x="3682" y="6854"/>
                </a:lnTo>
                <a:lnTo>
                  <a:pt x="3808" y="6601"/>
                </a:lnTo>
                <a:lnTo>
                  <a:pt x="3808" y="6601"/>
                </a:lnTo>
                <a:lnTo>
                  <a:pt x="3808" y="6474"/>
                </a:lnTo>
                <a:lnTo>
                  <a:pt x="3935" y="6474"/>
                </a:lnTo>
                <a:lnTo>
                  <a:pt x="4062" y="6474"/>
                </a:lnTo>
                <a:lnTo>
                  <a:pt x="4062" y="6347"/>
                </a:lnTo>
                <a:lnTo>
                  <a:pt x="4189" y="6347"/>
                </a:lnTo>
                <a:lnTo>
                  <a:pt x="4316" y="6220"/>
                </a:lnTo>
                <a:lnTo>
                  <a:pt x="4316" y="6093"/>
                </a:lnTo>
                <a:lnTo>
                  <a:pt x="4189" y="6093"/>
                </a:lnTo>
                <a:lnTo>
                  <a:pt x="4189" y="5966"/>
                </a:lnTo>
                <a:lnTo>
                  <a:pt x="4062" y="5966"/>
                </a:lnTo>
                <a:lnTo>
                  <a:pt x="4062" y="5966"/>
                </a:lnTo>
                <a:lnTo>
                  <a:pt x="3935" y="5966"/>
                </a:lnTo>
                <a:lnTo>
                  <a:pt x="3808" y="5839"/>
                </a:lnTo>
                <a:lnTo>
                  <a:pt x="3682" y="5839"/>
                </a:lnTo>
                <a:lnTo>
                  <a:pt x="3808" y="5712"/>
                </a:lnTo>
                <a:lnTo>
                  <a:pt x="3808" y="5712"/>
                </a:lnTo>
                <a:lnTo>
                  <a:pt x="3808" y="5712"/>
                </a:lnTo>
                <a:lnTo>
                  <a:pt x="3808" y="5712"/>
                </a:lnTo>
                <a:lnTo>
                  <a:pt x="3935" y="5585"/>
                </a:lnTo>
                <a:lnTo>
                  <a:pt x="3808" y="5458"/>
                </a:lnTo>
                <a:lnTo>
                  <a:pt x="3808" y="5458"/>
                </a:lnTo>
                <a:lnTo>
                  <a:pt x="3935" y="5458"/>
                </a:lnTo>
                <a:lnTo>
                  <a:pt x="3935" y="5331"/>
                </a:lnTo>
                <a:lnTo>
                  <a:pt x="4062" y="5331"/>
                </a:lnTo>
                <a:lnTo>
                  <a:pt x="4062" y="5204"/>
                </a:lnTo>
                <a:lnTo>
                  <a:pt x="4189" y="5078"/>
                </a:lnTo>
                <a:lnTo>
                  <a:pt x="4316" y="4951"/>
                </a:lnTo>
                <a:lnTo>
                  <a:pt x="4316" y="4824"/>
                </a:lnTo>
                <a:lnTo>
                  <a:pt x="4443" y="4824"/>
                </a:lnTo>
                <a:lnTo>
                  <a:pt x="4443" y="4824"/>
                </a:lnTo>
                <a:lnTo>
                  <a:pt x="4570" y="4824"/>
                </a:lnTo>
                <a:lnTo>
                  <a:pt x="4697" y="4697"/>
                </a:lnTo>
                <a:lnTo>
                  <a:pt x="4824" y="4697"/>
                </a:lnTo>
                <a:lnTo>
                  <a:pt x="4824" y="4824"/>
                </a:lnTo>
                <a:lnTo>
                  <a:pt x="4824" y="4824"/>
                </a:lnTo>
                <a:lnTo>
                  <a:pt x="4951" y="4824"/>
                </a:lnTo>
                <a:lnTo>
                  <a:pt x="5078" y="4697"/>
                </a:lnTo>
                <a:lnTo>
                  <a:pt x="5078" y="4697"/>
                </a:lnTo>
                <a:lnTo>
                  <a:pt x="5205" y="4697"/>
                </a:lnTo>
                <a:lnTo>
                  <a:pt x="5205" y="4697"/>
                </a:lnTo>
                <a:lnTo>
                  <a:pt x="5458" y="4824"/>
                </a:lnTo>
                <a:lnTo>
                  <a:pt x="5712" y="4824"/>
                </a:lnTo>
                <a:lnTo>
                  <a:pt x="5712" y="4824"/>
                </a:lnTo>
                <a:lnTo>
                  <a:pt x="5839" y="4824"/>
                </a:lnTo>
                <a:lnTo>
                  <a:pt x="5839" y="4697"/>
                </a:lnTo>
                <a:lnTo>
                  <a:pt x="5712" y="4570"/>
                </a:lnTo>
                <a:lnTo>
                  <a:pt x="5585" y="4570"/>
                </a:lnTo>
                <a:lnTo>
                  <a:pt x="5458" y="4443"/>
                </a:lnTo>
                <a:lnTo>
                  <a:pt x="5332" y="4443"/>
                </a:lnTo>
                <a:lnTo>
                  <a:pt x="5332" y="4316"/>
                </a:lnTo>
                <a:lnTo>
                  <a:pt x="5332" y="4316"/>
                </a:lnTo>
                <a:lnTo>
                  <a:pt x="5458" y="4189"/>
                </a:lnTo>
                <a:lnTo>
                  <a:pt x="5458" y="4062"/>
                </a:lnTo>
                <a:lnTo>
                  <a:pt x="5585" y="3935"/>
                </a:lnTo>
                <a:lnTo>
                  <a:pt x="5712" y="3808"/>
                </a:lnTo>
                <a:lnTo>
                  <a:pt x="5966" y="3554"/>
                </a:lnTo>
                <a:lnTo>
                  <a:pt x="5966" y="3554"/>
                </a:lnTo>
                <a:lnTo>
                  <a:pt x="6093" y="3554"/>
                </a:lnTo>
                <a:lnTo>
                  <a:pt x="6220" y="3554"/>
                </a:lnTo>
                <a:lnTo>
                  <a:pt x="6220" y="3554"/>
                </a:lnTo>
                <a:lnTo>
                  <a:pt x="6347" y="3554"/>
                </a:lnTo>
                <a:lnTo>
                  <a:pt x="6347" y="3554"/>
                </a:lnTo>
                <a:lnTo>
                  <a:pt x="6347" y="3428"/>
                </a:lnTo>
                <a:lnTo>
                  <a:pt x="6347" y="3428"/>
                </a:lnTo>
                <a:lnTo>
                  <a:pt x="6474" y="3301"/>
                </a:lnTo>
                <a:lnTo>
                  <a:pt x="6601" y="3047"/>
                </a:lnTo>
                <a:lnTo>
                  <a:pt x="6728" y="2920"/>
                </a:lnTo>
                <a:lnTo>
                  <a:pt x="6855" y="2793"/>
                </a:lnTo>
                <a:lnTo>
                  <a:pt x="6855" y="2666"/>
                </a:lnTo>
                <a:close/>
              </a:path>
            </a:pathLst>
          </a:custGeom>
          <a:solidFill>
            <a:srgbClr val="F5F3BB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30"/>
          <p:cNvSpPr/>
          <p:nvPr/>
        </p:nvSpPr>
        <p:spPr>
          <a:xfrm>
            <a:off x="2962475" y="2698513"/>
            <a:ext cx="198698" cy="187174"/>
          </a:xfrm>
          <a:custGeom>
            <a:avLst/>
            <a:gdLst/>
            <a:ahLst/>
            <a:cxnLst/>
            <a:rect l="l" t="t" r="r" b="b"/>
            <a:pathLst>
              <a:path w="8759" h="8251" extrusionOk="0">
                <a:moveTo>
                  <a:pt x="6982" y="381"/>
                </a:moveTo>
                <a:lnTo>
                  <a:pt x="6855" y="508"/>
                </a:lnTo>
                <a:lnTo>
                  <a:pt x="6728" y="635"/>
                </a:lnTo>
                <a:lnTo>
                  <a:pt x="6982" y="635"/>
                </a:lnTo>
                <a:lnTo>
                  <a:pt x="7108" y="508"/>
                </a:lnTo>
                <a:lnTo>
                  <a:pt x="7235" y="381"/>
                </a:lnTo>
                <a:close/>
                <a:moveTo>
                  <a:pt x="7235" y="635"/>
                </a:moveTo>
                <a:lnTo>
                  <a:pt x="7235" y="762"/>
                </a:lnTo>
                <a:lnTo>
                  <a:pt x="7362" y="635"/>
                </a:lnTo>
                <a:close/>
                <a:moveTo>
                  <a:pt x="7362" y="508"/>
                </a:moveTo>
                <a:lnTo>
                  <a:pt x="7362" y="635"/>
                </a:lnTo>
                <a:lnTo>
                  <a:pt x="7362" y="762"/>
                </a:lnTo>
                <a:lnTo>
                  <a:pt x="7362" y="889"/>
                </a:lnTo>
                <a:lnTo>
                  <a:pt x="7616" y="889"/>
                </a:lnTo>
                <a:lnTo>
                  <a:pt x="7616" y="1016"/>
                </a:lnTo>
                <a:lnTo>
                  <a:pt x="7489" y="1016"/>
                </a:lnTo>
                <a:lnTo>
                  <a:pt x="7489" y="1143"/>
                </a:lnTo>
                <a:lnTo>
                  <a:pt x="7235" y="1143"/>
                </a:lnTo>
                <a:lnTo>
                  <a:pt x="7235" y="1270"/>
                </a:lnTo>
                <a:lnTo>
                  <a:pt x="7235" y="1397"/>
                </a:lnTo>
                <a:lnTo>
                  <a:pt x="7108" y="1524"/>
                </a:lnTo>
                <a:lnTo>
                  <a:pt x="6982" y="1524"/>
                </a:lnTo>
                <a:lnTo>
                  <a:pt x="6982" y="1650"/>
                </a:lnTo>
                <a:lnTo>
                  <a:pt x="7108" y="1650"/>
                </a:lnTo>
                <a:lnTo>
                  <a:pt x="7108" y="1777"/>
                </a:lnTo>
                <a:lnTo>
                  <a:pt x="7362" y="2158"/>
                </a:lnTo>
                <a:lnTo>
                  <a:pt x="7489" y="2539"/>
                </a:lnTo>
                <a:lnTo>
                  <a:pt x="7616" y="2666"/>
                </a:lnTo>
                <a:lnTo>
                  <a:pt x="7743" y="2666"/>
                </a:lnTo>
                <a:lnTo>
                  <a:pt x="7997" y="2539"/>
                </a:lnTo>
                <a:lnTo>
                  <a:pt x="8124" y="2412"/>
                </a:lnTo>
                <a:lnTo>
                  <a:pt x="8251" y="2285"/>
                </a:lnTo>
                <a:lnTo>
                  <a:pt x="8378" y="2031"/>
                </a:lnTo>
                <a:lnTo>
                  <a:pt x="8378" y="1777"/>
                </a:lnTo>
                <a:lnTo>
                  <a:pt x="8251" y="1650"/>
                </a:lnTo>
                <a:lnTo>
                  <a:pt x="7616" y="635"/>
                </a:lnTo>
                <a:lnTo>
                  <a:pt x="7489" y="635"/>
                </a:lnTo>
                <a:lnTo>
                  <a:pt x="7489" y="508"/>
                </a:lnTo>
                <a:close/>
                <a:moveTo>
                  <a:pt x="7997" y="3300"/>
                </a:moveTo>
                <a:lnTo>
                  <a:pt x="7997" y="3427"/>
                </a:lnTo>
                <a:lnTo>
                  <a:pt x="7997" y="3554"/>
                </a:lnTo>
                <a:lnTo>
                  <a:pt x="8251" y="3554"/>
                </a:lnTo>
                <a:lnTo>
                  <a:pt x="8378" y="3681"/>
                </a:lnTo>
                <a:lnTo>
                  <a:pt x="8505" y="3681"/>
                </a:lnTo>
                <a:lnTo>
                  <a:pt x="8505" y="3554"/>
                </a:lnTo>
                <a:lnTo>
                  <a:pt x="8505" y="3427"/>
                </a:lnTo>
                <a:lnTo>
                  <a:pt x="8251" y="3427"/>
                </a:lnTo>
                <a:lnTo>
                  <a:pt x="8124" y="3300"/>
                </a:lnTo>
                <a:close/>
                <a:moveTo>
                  <a:pt x="3808" y="0"/>
                </a:moveTo>
                <a:lnTo>
                  <a:pt x="3047" y="381"/>
                </a:lnTo>
                <a:lnTo>
                  <a:pt x="2793" y="508"/>
                </a:lnTo>
                <a:lnTo>
                  <a:pt x="2666" y="762"/>
                </a:lnTo>
                <a:lnTo>
                  <a:pt x="2158" y="1777"/>
                </a:lnTo>
                <a:lnTo>
                  <a:pt x="2032" y="2031"/>
                </a:lnTo>
                <a:lnTo>
                  <a:pt x="2032" y="2158"/>
                </a:lnTo>
                <a:lnTo>
                  <a:pt x="2032" y="2285"/>
                </a:lnTo>
                <a:lnTo>
                  <a:pt x="2032" y="2412"/>
                </a:lnTo>
                <a:lnTo>
                  <a:pt x="1905" y="2539"/>
                </a:lnTo>
                <a:lnTo>
                  <a:pt x="1524" y="3174"/>
                </a:lnTo>
                <a:lnTo>
                  <a:pt x="1397" y="3427"/>
                </a:lnTo>
                <a:lnTo>
                  <a:pt x="1397" y="3554"/>
                </a:lnTo>
                <a:lnTo>
                  <a:pt x="1016" y="3935"/>
                </a:lnTo>
                <a:lnTo>
                  <a:pt x="762" y="4443"/>
                </a:lnTo>
                <a:lnTo>
                  <a:pt x="1" y="5331"/>
                </a:lnTo>
                <a:lnTo>
                  <a:pt x="508" y="5331"/>
                </a:lnTo>
                <a:lnTo>
                  <a:pt x="1016" y="5458"/>
                </a:lnTo>
                <a:lnTo>
                  <a:pt x="1524" y="5458"/>
                </a:lnTo>
                <a:lnTo>
                  <a:pt x="2032" y="5585"/>
                </a:lnTo>
                <a:lnTo>
                  <a:pt x="2412" y="5585"/>
                </a:lnTo>
                <a:lnTo>
                  <a:pt x="2920" y="5712"/>
                </a:lnTo>
                <a:lnTo>
                  <a:pt x="3428" y="5712"/>
                </a:lnTo>
                <a:lnTo>
                  <a:pt x="3808" y="5839"/>
                </a:lnTo>
                <a:lnTo>
                  <a:pt x="4062" y="5839"/>
                </a:lnTo>
                <a:lnTo>
                  <a:pt x="4443" y="6347"/>
                </a:lnTo>
                <a:lnTo>
                  <a:pt x="4697" y="6981"/>
                </a:lnTo>
                <a:lnTo>
                  <a:pt x="4697" y="7108"/>
                </a:lnTo>
                <a:lnTo>
                  <a:pt x="4697" y="7489"/>
                </a:lnTo>
                <a:lnTo>
                  <a:pt x="4697" y="7616"/>
                </a:lnTo>
                <a:lnTo>
                  <a:pt x="4824" y="7743"/>
                </a:lnTo>
                <a:lnTo>
                  <a:pt x="4824" y="7870"/>
                </a:lnTo>
                <a:lnTo>
                  <a:pt x="4951" y="7997"/>
                </a:lnTo>
                <a:lnTo>
                  <a:pt x="5078" y="7997"/>
                </a:lnTo>
                <a:lnTo>
                  <a:pt x="5205" y="8124"/>
                </a:lnTo>
                <a:lnTo>
                  <a:pt x="5205" y="8250"/>
                </a:lnTo>
                <a:lnTo>
                  <a:pt x="8758" y="8250"/>
                </a:lnTo>
                <a:lnTo>
                  <a:pt x="8632" y="8124"/>
                </a:lnTo>
                <a:lnTo>
                  <a:pt x="8505" y="7997"/>
                </a:lnTo>
                <a:lnTo>
                  <a:pt x="8505" y="7743"/>
                </a:lnTo>
                <a:lnTo>
                  <a:pt x="8378" y="7743"/>
                </a:lnTo>
                <a:lnTo>
                  <a:pt x="8378" y="7616"/>
                </a:lnTo>
                <a:lnTo>
                  <a:pt x="8505" y="7616"/>
                </a:lnTo>
                <a:lnTo>
                  <a:pt x="8378" y="7489"/>
                </a:lnTo>
                <a:lnTo>
                  <a:pt x="8505" y="7489"/>
                </a:lnTo>
                <a:lnTo>
                  <a:pt x="8505" y="7362"/>
                </a:lnTo>
                <a:lnTo>
                  <a:pt x="8505" y="7235"/>
                </a:lnTo>
                <a:lnTo>
                  <a:pt x="8505" y="7108"/>
                </a:lnTo>
                <a:lnTo>
                  <a:pt x="8251" y="7108"/>
                </a:lnTo>
                <a:lnTo>
                  <a:pt x="8251" y="6981"/>
                </a:lnTo>
                <a:lnTo>
                  <a:pt x="8124" y="6981"/>
                </a:lnTo>
                <a:lnTo>
                  <a:pt x="7997" y="6727"/>
                </a:lnTo>
                <a:lnTo>
                  <a:pt x="7997" y="6600"/>
                </a:lnTo>
                <a:lnTo>
                  <a:pt x="7997" y="6474"/>
                </a:lnTo>
                <a:lnTo>
                  <a:pt x="7997" y="6347"/>
                </a:lnTo>
                <a:lnTo>
                  <a:pt x="7870" y="6347"/>
                </a:lnTo>
                <a:lnTo>
                  <a:pt x="7743" y="6220"/>
                </a:lnTo>
                <a:lnTo>
                  <a:pt x="7489" y="5839"/>
                </a:lnTo>
                <a:lnTo>
                  <a:pt x="7489" y="5712"/>
                </a:lnTo>
                <a:lnTo>
                  <a:pt x="7235" y="4950"/>
                </a:lnTo>
                <a:lnTo>
                  <a:pt x="7235" y="4824"/>
                </a:lnTo>
                <a:lnTo>
                  <a:pt x="7108" y="4443"/>
                </a:lnTo>
                <a:lnTo>
                  <a:pt x="7108" y="4316"/>
                </a:lnTo>
                <a:lnTo>
                  <a:pt x="7108" y="3935"/>
                </a:lnTo>
                <a:lnTo>
                  <a:pt x="6728" y="3935"/>
                </a:lnTo>
                <a:lnTo>
                  <a:pt x="6728" y="3808"/>
                </a:lnTo>
                <a:lnTo>
                  <a:pt x="6601" y="3681"/>
                </a:lnTo>
                <a:lnTo>
                  <a:pt x="6474" y="3808"/>
                </a:lnTo>
                <a:lnTo>
                  <a:pt x="6220" y="4062"/>
                </a:lnTo>
                <a:lnTo>
                  <a:pt x="5839" y="4062"/>
                </a:lnTo>
                <a:lnTo>
                  <a:pt x="5839" y="3935"/>
                </a:lnTo>
                <a:lnTo>
                  <a:pt x="5966" y="3808"/>
                </a:lnTo>
                <a:lnTo>
                  <a:pt x="5966" y="3681"/>
                </a:lnTo>
                <a:lnTo>
                  <a:pt x="5839" y="3808"/>
                </a:lnTo>
                <a:lnTo>
                  <a:pt x="5332" y="3808"/>
                </a:lnTo>
                <a:lnTo>
                  <a:pt x="5332" y="3681"/>
                </a:lnTo>
                <a:lnTo>
                  <a:pt x="5585" y="3554"/>
                </a:lnTo>
                <a:lnTo>
                  <a:pt x="5585" y="3427"/>
                </a:lnTo>
                <a:lnTo>
                  <a:pt x="5839" y="3174"/>
                </a:lnTo>
                <a:lnTo>
                  <a:pt x="5966" y="3047"/>
                </a:lnTo>
                <a:lnTo>
                  <a:pt x="6220" y="2920"/>
                </a:lnTo>
                <a:lnTo>
                  <a:pt x="6347" y="2793"/>
                </a:lnTo>
                <a:lnTo>
                  <a:pt x="6474" y="2666"/>
                </a:lnTo>
                <a:lnTo>
                  <a:pt x="6601" y="2539"/>
                </a:lnTo>
                <a:lnTo>
                  <a:pt x="6601" y="2412"/>
                </a:lnTo>
                <a:lnTo>
                  <a:pt x="6728" y="2412"/>
                </a:lnTo>
                <a:lnTo>
                  <a:pt x="6855" y="2539"/>
                </a:lnTo>
                <a:lnTo>
                  <a:pt x="6728" y="2539"/>
                </a:lnTo>
                <a:lnTo>
                  <a:pt x="6855" y="2666"/>
                </a:lnTo>
                <a:lnTo>
                  <a:pt x="7108" y="2666"/>
                </a:lnTo>
                <a:lnTo>
                  <a:pt x="7108" y="2793"/>
                </a:lnTo>
                <a:lnTo>
                  <a:pt x="7235" y="2920"/>
                </a:lnTo>
                <a:lnTo>
                  <a:pt x="7489" y="2920"/>
                </a:lnTo>
                <a:lnTo>
                  <a:pt x="7489" y="2793"/>
                </a:lnTo>
                <a:lnTo>
                  <a:pt x="7489" y="2666"/>
                </a:lnTo>
                <a:lnTo>
                  <a:pt x="7235" y="2412"/>
                </a:lnTo>
                <a:lnTo>
                  <a:pt x="7108" y="2158"/>
                </a:lnTo>
                <a:lnTo>
                  <a:pt x="7108" y="1904"/>
                </a:lnTo>
                <a:lnTo>
                  <a:pt x="6982" y="1904"/>
                </a:lnTo>
                <a:lnTo>
                  <a:pt x="6855" y="1650"/>
                </a:lnTo>
                <a:lnTo>
                  <a:pt x="6728" y="1397"/>
                </a:lnTo>
                <a:lnTo>
                  <a:pt x="6601" y="1270"/>
                </a:lnTo>
                <a:lnTo>
                  <a:pt x="6601" y="1143"/>
                </a:lnTo>
                <a:lnTo>
                  <a:pt x="6601" y="1016"/>
                </a:lnTo>
                <a:lnTo>
                  <a:pt x="6601" y="889"/>
                </a:lnTo>
                <a:lnTo>
                  <a:pt x="6601" y="762"/>
                </a:lnTo>
                <a:lnTo>
                  <a:pt x="6474" y="635"/>
                </a:lnTo>
                <a:lnTo>
                  <a:pt x="6474" y="508"/>
                </a:lnTo>
                <a:lnTo>
                  <a:pt x="5458" y="127"/>
                </a:lnTo>
                <a:lnTo>
                  <a:pt x="5205" y="0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30"/>
          <p:cNvSpPr/>
          <p:nvPr/>
        </p:nvSpPr>
        <p:spPr>
          <a:xfrm>
            <a:off x="1747461" y="2298310"/>
            <a:ext cx="454948" cy="509641"/>
          </a:xfrm>
          <a:custGeom>
            <a:avLst/>
            <a:gdLst/>
            <a:ahLst/>
            <a:cxnLst/>
            <a:rect l="l" t="t" r="r" b="b"/>
            <a:pathLst>
              <a:path w="20055" h="22466" extrusionOk="0">
                <a:moveTo>
                  <a:pt x="17643" y="0"/>
                </a:moveTo>
                <a:lnTo>
                  <a:pt x="16500" y="635"/>
                </a:lnTo>
                <a:lnTo>
                  <a:pt x="15231" y="1523"/>
                </a:lnTo>
                <a:lnTo>
                  <a:pt x="14343" y="2031"/>
                </a:lnTo>
                <a:lnTo>
                  <a:pt x="13835" y="2412"/>
                </a:lnTo>
                <a:lnTo>
                  <a:pt x="12946" y="2919"/>
                </a:lnTo>
                <a:lnTo>
                  <a:pt x="12185" y="3427"/>
                </a:lnTo>
                <a:lnTo>
                  <a:pt x="11423" y="3935"/>
                </a:lnTo>
                <a:lnTo>
                  <a:pt x="10662" y="4442"/>
                </a:lnTo>
                <a:lnTo>
                  <a:pt x="10154" y="4823"/>
                </a:lnTo>
                <a:lnTo>
                  <a:pt x="9393" y="5204"/>
                </a:lnTo>
                <a:lnTo>
                  <a:pt x="8631" y="5712"/>
                </a:lnTo>
                <a:lnTo>
                  <a:pt x="7996" y="5712"/>
                </a:lnTo>
                <a:lnTo>
                  <a:pt x="7869" y="5585"/>
                </a:lnTo>
                <a:lnTo>
                  <a:pt x="7108" y="5458"/>
                </a:lnTo>
                <a:lnTo>
                  <a:pt x="6600" y="5458"/>
                </a:lnTo>
                <a:lnTo>
                  <a:pt x="6600" y="5331"/>
                </a:lnTo>
                <a:lnTo>
                  <a:pt x="6219" y="4950"/>
                </a:lnTo>
                <a:lnTo>
                  <a:pt x="5839" y="4823"/>
                </a:lnTo>
                <a:lnTo>
                  <a:pt x="5712" y="4569"/>
                </a:lnTo>
                <a:lnTo>
                  <a:pt x="5585" y="4696"/>
                </a:lnTo>
                <a:lnTo>
                  <a:pt x="5458" y="4696"/>
                </a:lnTo>
                <a:lnTo>
                  <a:pt x="5458" y="4569"/>
                </a:lnTo>
                <a:lnTo>
                  <a:pt x="5331" y="4696"/>
                </a:lnTo>
                <a:lnTo>
                  <a:pt x="5204" y="4696"/>
                </a:lnTo>
                <a:lnTo>
                  <a:pt x="5204" y="4569"/>
                </a:lnTo>
                <a:lnTo>
                  <a:pt x="4950" y="4189"/>
                </a:lnTo>
                <a:lnTo>
                  <a:pt x="4950" y="4062"/>
                </a:lnTo>
                <a:lnTo>
                  <a:pt x="4950" y="3935"/>
                </a:lnTo>
                <a:lnTo>
                  <a:pt x="4696" y="3935"/>
                </a:lnTo>
                <a:lnTo>
                  <a:pt x="4569" y="3808"/>
                </a:lnTo>
                <a:lnTo>
                  <a:pt x="4569" y="3681"/>
                </a:lnTo>
                <a:lnTo>
                  <a:pt x="4443" y="3554"/>
                </a:lnTo>
                <a:lnTo>
                  <a:pt x="3935" y="3427"/>
                </a:lnTo>
                <a:lnTo>
                  <a:pt x="3681" y="3427"/>
                </a:lnTo>
                <a:lnTo>
                  <a:pt x="3427" y="3554"/>
                </a:lnTo>
                <a:lnTo>
                  <a:pt x="3300" y="3681"/>
                </a:lnTo>
                <a:lnTo>
                  <a:pt x="3173" y="3808"/>
                </a:lnTo>
                <a:lnTo>
                  <a:pt x="3046" y="3808"/>
                </a:lnTo>
                <a:lnTo>
                  <a:pt x="2919" y="3935"/>
                </a:lnTo>
                <a:lnTo>
                  <a:pt x="2793" y="3935"/>
                </a:lnTo>
                <a:lnTo>
                  <a:pt x="2793" y="4062"/>
                </a:lnTo>
                <a:lnTo>
                  <a:pt x="2919" y="4062"/>
                </a:lnTo>
                <a:lnTo>
                  <a:pt x="2919" y="4189"/>
                </a:lnTo>
                <a:lnTo>
                  <a:pt x="2919" y="4316"/>
                </a:lnTo>
                <a:lnTo>
                  <a:pt x="2919" y="4442"/>
                </a:lnTo>
                <a:lnTo>
                  <a:pt x="2793" y="4442"/>
                </a:lnTo>
                <a:lnTo>
                  <a:pt x="2793" y="4569"/>
                </a:lnTo>
                <a:lnTo>
                  <a:pt x="2793" y="4696"/>
                </a:lnTo>
                <a:lnTo>
                  <a:pt x="2919" y="4696"/>
                </a:lnTo>
                <a:lnTo>
                  <a:pt x="2919" y="4823"/>
                </a:lnTo>
                <a:lnTo>
                  <a:pt x="2793" y="4823"/>
                </a:lnTo>
                <a:lnTo>
                  <a:pt x="2793" y="4950"/>
                </a:lnTo>
                <a:lnTo>
                  <a:pt x="2919" y="5077"/>
                </a:lnTo>
                <a:lnTo>
                  <a:pt x="2793" y="5077"/>
                </a:lnTo>
                <a:lnTo>
                  <a:pt x="2793" y="5204"/>
                </a:lnTo>
                <a:lnTo>
                  <a:pt x="2793" y="5331"/>
                </a:lnTo>
                <a:lnTo>
                  <a:pt x="2793" y="5458"/>
                </a:lnTo>
                <a:lnTo>
                  <a:pt x="2793" y="5712"/>
                </a:lnTo>
                <a:lnTo>
                  <a:pt x="2919" y="5712"/>
                </a:lnTo>
                <a:lnTo>
                  <a:pt x="2793" y="5839"/>
                </a:lnTo>
                <a:lnTo>
                  <a:pt x="2793" y="5966"/>
                </a:lnTo>
                <a:lnTo>
                  <a:pt x="2919" y="5966"/>
                </a:lnTo>
                <a:lnTo>
                  <a:pt x="2919" y="6092"/>
                </a:lnTo>
                <a:lnTo>
                  <a:pt x="2793" y="6092"/>
                </a:lnTo>
                <a:lnTo>
                  <a:pt x="2793" y="6219"/>
                </a:lnTo>
                <a:lnTo>
                  <a:pt x="2919" y="6219"/>
                </a:lnTo>
                <a:lnTo>
                  <a:pt x="2793" y="6473"/>
                </a:lnTo>
                <a:lnTo>
                  <a:pt x="2793" y="6600"/>
                </a:lnTo>
                <a:lnTo>
                  <a:pt x="2793" y="6727"/>
                </a:lnTo>
                <a:lnTo>
                  <a:pt x="2666" y="6854"/>
                </a:lnTo>
                <a:lnTo>
                  <a:pt x="2666" y="6981"/>
                </a:lnTo>
                <a:lnTo>
                  <a:pt x="2793" y="6981"/>
                </a:lnTo>
                <a:lnTo>
                  <a:pt x="2666" y="7108"/>
                </a:lnTo>
                <a:lnTo>
                  <a:pt x="2666" y="7362"/>
                </a:lnTo>
                <a:lnTo>
                  <a:pt x="2666" y="7489"/>
                </a:lnTo>
                <a:lnTo>
                  <a:pt x="2793" y="7616"/>
                </a:lnTo>
                <a:lnTo>
                  <a:pt x="2793" y="7742"/>
                </a:lnTo>
                <a:lnTo>
                  <a:pt x="2793" y="7869"/>
                </a:lnTo>
                <a:lnTo>
                  <a:pt x="2666" y="7869"/>
                </a:lnTo>
                <a:lnTo>
                  <a:pt x="2793" y="8377"/>
                </a:lnTo>
                <a:lnTo>
                  <a:pt x="2793" y="8758"/>
                </a:lnTo>
                <a:lnTo>
                  <a:pt x="2666" y="8885"/>
                </a:lnTo>
                <a:lnTo>
                  <a:pt x="2412" y="9392"/>
                </a:lnTo>
                <a:lnTo>
                  <a:pt x="2412" y="9773"/>
                </a:lnTo>
                <a:lnTo>
                  <a:pt x="2412" y="10154"/>
                </a:lnTo>
                <a:lnTo>
                  <a:pt x="2412" y="10535"/>
                </a:lnTo>
                <a:lnTo>
                  <a:pt x="2285" y="10662"/>
                </a:lnTo>
                <a:lnTo>
                  <a:pt x="2285" y="10916"/>
                </a:lnTo>
                <a:lnTo>
                  <a:pt x="2158" y="11042"/>
                </a:lnTo>
                <a:lnTo>
                  <a:pt x="2158" y="11169"/>
                </a:lnTo>
                <a:lnTo>
                  <a:pt x="2158" y="11296"/>
                </a:lnTo>
                <a:lnTo>
                  <a:pt x="2031" y="11423"/>
                </a:lnTo>
                <a:lnTo>
                  <a:pt x="2158" y="11550"/>
                </a:lnTo>
                <a:lnTo>
                  <a:pt x="2158" y="11804"/>
                </a:lnTo>
                <a:lnTo>
                  <a:pt x="2285" y="11931"/>
                </a:lnTo>
                <a:lnTo>
                  <a:pt x="2285" y="12185"/>
                </a:lnTo>
                <a:lnTo>
                  <a:pt x="2285" y="12312"/>
                </a:lnTo>
                <a:lnTo>
                  <a:pt x="2031" y="12692"/>
                </a:lnTo>
                <a:lnTo>
                  <a:pt x="2031" y="12819"/>
                </a:lnTo>
                <a:lnTo>
                  <a:pt x="2031" y="13073"/>
                </a:lnTo>
                <a:lnTo>
                  <a:pt x="2031" y="13200"/>
                </a:lnTo>
                <a:lnTo>
                  <a:pt x="1777" y="13327"/>
                </a:lnTo>
                <a:lnTo>
                  <a:pt x="1777" y="13454"/>
                </a:lnTo>
                <a:lnTo>
                  <a:pt x="1777" y="13581"/>
                </a:lnTo>
                <a:lnTo>
                  <a:pt x="1777" y="13708"/>
                </a:lnTo>
                <a:lnTo>
                  <a:pt x="1650" y="13835"/>
                </a:lnTo>
                <a:lnTo>
                  <a:pt x="1650" y="13962"/>
                </a:lnTo>
                <a:lnTo>
                  <a:pt x="1523" y="13962"/>
                </a:lnTo>
                <a:lnTo>
                  <a:pt x="1523" y="14089"/>
                </a:lnTo>
                <a:lnTo>
                  <a:pt x="1523" y="14216"/>
                </a:lnTo>
                <a:lnTo>
                  <a:pt x="1523" y="14342"/>
                </a:lnTo>
                <a:lnTo>
                  <a:pt x="1143" y="14850"/>
                </a:lnTo>
                <a:lnTo>
                  <a:pt x="1016" y="15485"/>
                </a:lnTo>
                <a:lnTo>
                  <a:pt x="1016" y="15612"/>
                </a:lnTo>
                <a:lnTo>
                  <a:pt x="889" y="15866"/>
                </a:lnTo>
                <a:lnTo>
                  <a:pt x="889" y="15992"/>
                </a:lnTo>
                <a:lnTo>
                  <a:pt x="889" y="16119"/>
                </a:lnTo>
                <a:lnTo>
                  <a:pt x="1016" y="16119"/>
                </a:lnTo>
                <a:lnTo>
                  <a:pt x="1016" y="16246"/>
                </a:lnTo>
                <a:lnTo>
                  <a:pt x="1016" y="16373"/>
                </a:lnTo>
                <a:lnTo>
                  <a:pt x="889" y="16500"/>
                </a:lnTo>
                <a:lnTo>
                  <a:pt x="889" y="16754"/>
                </a:lnTo>
                <a:lnTo>
                  <a:pt x="889" y="16881"/>
                </a:lnTo>
                <a:lnTo>
                  <a:pt x="889" y="17008"/>
                </a:lnTo>
                <a:lnTo>
                  <a:pt x="889" y="17389"/>
                </a:lnTo>
                <a:lnTo>
                  <a:pt x="889" y="17516"/>
                </a:lnTo>
                <a:lnTo>
                  <a:pt x="889" y="17642"/>
                </a:lnTo>
                <a:lnTo>
                  <a:pt x="635" y="18023"/>
                </a:lnTo>
                <a:lnTo>
                  <a:pt x="635" y="18150"/>
                </a:lnTo>
                <a:lnTo>
                  <a:pt x="635" y="18277"/>
                </a:lnTo>
                <a:lnTo>
                  <a:pt x="508" y="18404"/>
                </a:lnTo>
                <a:lnTo>
                  <a:pt x="508" y="18531"/>
                </a:lnTo>
                <a:lnTo>
                  <a:pt x="508" y="18912"/>
                </a:lnTo>
                <a:lnTo>
                  <a:pt x="508" y="19039"/>
                </a:lnTo>
                <a:lnTo>
                  <a:pt x="254" y="19546"/>
                </a:lnTo>
                <a:lnTo>
                  <a:pt x="254" y="19673"/>
                </a:lnTo>
                <a:lnTo>
                  <a:pt x="254" y="20054"/>
                </a:lnTo>
                <a:lnTo>
                  <a:pt x="127" y="20181"/>
                </a:lnTo>
                <a:lnTo>
                  <a:pt x="127" y="20308"/>
                </a:lnTo>
                <a:lnTo>
                  <a:pt x="0" y="20562"/>
                </a:lnTo>
                <a:lnTo>
                  <a:pt x="127" y="20562"/>
                </a:lnTo>
                <a:lnTo>
                  <a:pt x="254" y="20689"/>
                </a:lnTo>
                <a:lnTo>
                  <a:pt x="127" y="20942"/>
                </a:lnTo>
                <a:lnTo>
                  <a:pt x="127" y="21069"/>
                </a:lnTo>
                <a:lnTo>
                  <a:pt x="127" y="21577"/>
                </a:lnTo>
                <a:lnTo>
                  <a:pt x="0" y="21577"/>
                </a:lnTo>
                <a:lnTo>
                  <a:pt x="508" y="21704"/>
                </a:lnTo>
                <a:lnTo>
                  <a:pt x="1016" y="21831"/>
                </a:lnTo>
                <a:lnTo>
                  <a:pt x="1777" y="21958"/>
                </a:lnTo>
                <a:lnTo>
                  <a:pt x="2412" y="22085"/>
                </a:lnTo>
                <a:lnTo>
                  <a:pt x="3173" y="22085"/>
                </a:lnTo>
                <a:lnTo>
                  <a:pt x="3935" y="22339"/>
                </a:lnTo>
                <a:lnTo>
                  <a:pt x="4443" y="22339"/>
                </a:lnTo>
                <a:lnTo>
                  <a:pt x="4950" y="22466"/>
                </a:lnTo>
                <a:lnTo>
                  <a:pt x="5204" y="22466"/>
                </a:lnTo>
                <a:lnTo>
                  <a:pt x="5712" y="21958"/>
                </a:lnTo>
                <a:lnTo>
                  <a:pt x="6219" y="21577"/>
                </a:lnTo>
                <a:lnTo>
                  <a:pt x="6727" y="21196"/>
                </a:lnTo>
                <a:lnTo>
                  <a:pt x="7108" y="20816"/>
                </a:lnTo>
                <a:lnTo>
                  <a:pt x="7362" y="20308"/>
                </a:lnTo>
                <a:lnTo>
                  <a:pt x="7616" y="19927"/>
                </a:lnTo>
                <a:lnTo>
                  <a:pt x="7869" y="19546"/>
                </a:lnTo>
                <a:lnTo>
                  <a:pt x="8123" y="19039"/>
                </a:lnTo>
                <a:lnTo>
                  <a:pt x="8250" y="18912"/>
                </a:lnTo>
                <a:lnTo>
                  <a:pt x="8377" y="18912"/>
                </a:lnTo>
                <a:lnTo>
                  <a:pt x="8758" y="18785"/>
                </a:lnTo>
                <a:lnTo>
                  <a:pt x="9139" y="18785"/>
                </a:lnTo>
                <a:lnTo>
                  <a:pt x="9773" y="18531"/>
                </a:lnTo>
                <a:lnTo>
                  <a:pt x="10535" y="18404"/>
                </a:lnTo>
                <a:lnTo>
                  <a:pt x="11169" y="18277"/>
                </a:lnTo>
                <a:lnTo>
                  <a:pt x="11677" y="18150"/>
                </a:lnTo>
                <a:lnTo>
                  <a:pt x="11804" y="18150"/>
                </a:lnTo>
                <a:lnTo>
                  <a:pt x="11931" y="17642"/>
                </a:lnTo>
                <a:lnTo>
                  <a:pt x="12058" y="17262"/>
                </a:lnTo>
                <a:lnTo>
                  <a:pt x="12312" y="16881"/>
                </a:lnTo>
                <a:lnTo>
                  <a:pt x="12439" y="16500"/>
                </a:lnTo>
                <a:lnTo>
                  <a:pt x="12439" y="16373"/>
                </a:lnTo>
                <a:lnTo>
                  <a:pt x="12566" y="16373"/>
                </a:lnTo>
                <a:lnTo>
                  <a:pt x="13073" y="15992"/>
                </a:lnTo>
                <a:lnTo>
                  <a:pt x="13581" y="15739"/>
                </a:lnTo>
                <a:lnTo>
                  <a:pt x="13962" y="15612"/>
                </a:lnTo>
                <a:lnTo>
                  <a:pt x="13962" y="15485"/>
                </a:lnTo>
                <a:lnTo>
                  <a:pt x="13835" y="15231"/>
                </a:lnTo>
                <a:lnTo>
                  <a:pt x="13327" y="14723"/>
                </a:lnTo>
                <a:lnTo>
                  <a:pt x="12819" y="14089"/>
                </a:lnTo>
                <a:lnTo>
                  <a:pt x="12312" y="13454"/>
                </a:lnTo>
                <a:lnTo>
                  <a:pt x="11804" y="12819"/>
                </a:lnTo>
                <a:lnTo>
                  <a:pt x="11677" y="12819"/>
                </a:lnTo>
                <a:lnTo>
                  <a:pt x="11043" y="12185"/>
                </a:lnTo>
                <a:lnTo>
                  <a:pt x="10535" y="11550"/>
                </a:lnTo>
                <a:lnTo>
                  <a:pt x="9900" y="10916"/>
                </a:lnTo>
                <a:lnTo>
                  <a:pt x="9266" y="10154"/>
                </a:lnTo>
                <a:lnTo>
                  <a:pt x="10408" y="9900"/>
                </a:lnTo>
                <a:lnTo>
                  <a:pt x="11550" y="9519"/>
                </a:lnTo>
                <a:lnTo>
                  <a:pt x="12693" y="9139"/>
                </a:lnTo>
                <a:lnTo>
                  <a:pt x="13835" y="8885"/>
                </a:lnTo>
                <a:lnTo>
                  <a:pt x="14850" y="8504"/>
                </a:lnTo>
                <a:lnTo>
                  <a:pt x="15993" y="8250"/>
                </a:lnTo>
                <a:lnTo>
                  <a:pt x="17008" y="7996"/>
                </a:lnTo>
                <a:lnTo>
                  <a:pt x="18023" y="7616"/>
                </a:lnTo>
                <a:lnTo>
                  <a:pt x="18531" y="7489"/>
                </a:lnTo>
                <a:lnTo>
                  <a:pt x="18658" y="7362"/>
                </a:lnTo>
                <a:lnTo>
                  <a:pt x="19293" y="6854"/>
                </a:lnTo>
                <a:lnTo>
                  <a:pt x="19419" y="6854"/>
                </a:lnTo>
                <a:lnTo>
                  <a:pt x="19419" y="6727"/>
                </a:lnTo>
                <a:lnTo>
                  <a:pt x="19927" y="6346"/>
                </a:lnTo>
                <a:lnTo>
                  <a:pt x="20054" y="6092"/>
                </a:lnTo>
                <a:lnTo>
                  <a:pt x="19927" y="5712"/>
                </a:lnTo>
                <a:lnTo>
                  <a:pt x="19927" y="5585"/>
                </a:lnTo>
                <a:lnTo>
                  <a:pt x="19800" y="5585"/>
                </a:lnTo>
                <a:lnTo>
                  <a:pt x="18912" y="5839"/>
                </a:lnTo>
                <a:lnTo>
                  <a:pt x="18912" y="5712"/>
                </a:lnTo>
                <a:lnTo>
                  <a:pt x="18658" y="4950"/>
                </a:lnTo>
                <a:lnTo>
                  <a:pt x="18658" y="4823"/>
                </a:lnTo>
                <a:lnTo>
                  <a:pt x="19039" y="4696"/>
                </a:lnTo>
                <a:lnTo>
                  <a:pt x="18658" y="3681"/>
                </a:lnTo>
                <a:lnTo>
                  <a:pt x="18404" y="2792"/>
                </a:lnTo>
                <a:lnTo>
                  <a:pt x="18277" y="2031"/>
                </a:lnTo>
                <a:lnTo>
                  <a:pt x="18023" y="1396"/>
                </a:lnTo>
                <a:lnTo>
                  <a:pt x="18023" y="1269"/>
                </a:lnTo>
                <a:lnTo>
                  <a:pt x="17896" y="762"/>
                </a:lnTo>
                <a:lnTo>
                  <a:pt x="17643" y="0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30"/>
          <p:cNvSpPr/>
          <p:nvPr/>
        </p:nvSpPr>
        <p:spPr>
          <a:xfrm>
            <a:off x="2147664" y="1785795"/>
            <a:ext cx="1025044" cy="1036568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solidFill>
            <a:srgbClr val="006600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30"/>
          <p:cNvSpPr/>
          <p:nvPr/>
        </p:nvSpPr>
        <p:spPr>
          <a:xfrm>
            <a:off x="2697586" y="1466213"/>
            <a:ext cx="2021256" cy="1822581"/>
          </a:xfrm>
          <a:custGeom>
            <a:avLst/>
            <a:gdLst/>
            <a:ahLst/>
            <a:cxnLst/>
            <a:rect l="l" t="t" r="r" b="b"/>
            <a:pathLst>
              <a:path w="89101" h="80343" extrusionOk="0">
                <a:moveTo>
                  <a:pt x="46074" y="16500"/>
                </a:moveTo>
                <a:lnTo>
                  <a:pt x="45947" y="16754"/>
                </a:lnTo>
                <a:lnTo>
                  <a:pt x="46074" y="16754"/>
                </a:lnTo>
                <a:lnTo>
                  <a:pt x="46074" y="16500"/>
                </a:lnTo>
                <a:close/>
                <a:moveTo>
                  <a:pt x="23228" y="52039"/>
                </a:moveTo>
                <a:lnTo>
                  <a:pt x="23228" y="52166"/>
                </a:lnTo>
                <a:lnTo>
                  <a:pt x="23101" y="52166"/>
                </a:lnTo>
                <a:lnTo>
                  <a:pt x="23101" y="52293"/>
                </a:lnTo>
                <a:lnTo>
                  <a:pt x="23101" y="52420"/>
                </a:lnTo>
                <a:lnTo>
                  <a:pt x="23355" y="52420"/>
                </a:lnTo>
                <a:lnTo>
                  <a:pt x="23355" y="52293"/>
                </a:lnTo>
                <a:lnTo>
                  <a:pt x="23355" y="52166"/>
                </a:lnTo>
                <a:lnTo>
                  <a:pt x="23862" y="52166"/>
                </a:lnTo>
                <a:lnTo>
                  <a:pt x="23862" y="52293"/>
                </a:lnTo>
                <a:lnTo>
                  <a:pt x="23989" y="52166"/>
                </a:lnTo>
                <a:lnTo>
                  <a:pt x="23989" y="52420"/>
                </a:lnTo>
                <a:lnTo>
                  <a:pt x="24116" y="52420"/>
                </a:lnTo>
                <a:lnTo>
                  <a:pt x="24116" y="52547"/>
                </a:lnTo>
                <a:lnTo>
                  <a:pt x="24243" y="52420"/>
                </a:lnTo>
                <a:lnTo>
                  <a:pt x="24243" y="52547"/>
                </a:lnTo>
                <a:lnTo>
                  <a:pt x="24243" y="52673"/>
                </a:lnTo>
                <a:lnTo>
                  <a:pt x="24116" y="52800"/>
                </a:lnTo>
                <a:lnTo>
                  <a:pt x="23989" y="52927"/>
                </a:lnTo>
                <a:lnTo>
                  <a:pt x="23989" y="53054"/>
                </a:lnTo>
                <a:lnTo>
                  <a:pt x="23862" y="52927"/>
                </a:lnTo>
                <a:lnTo>
                  <a:pt x="23735" y="52800"/>
                </a:lnTo>
                <a:lnTo>
                  <a:pt x="23609" y="52800"/>
                </a:lnTo>
                <a:lnTo>
                  <a:pt x="23355" y="52673"/>
                </a:lnTo>
                <a:lnTo>
                  <a:pt x="23228" y="52673"/>
                </a:lnTo>
                <a:lnTo>
                  <a:pt x="23101" y="52800"/>
                </a:lnTo>
                <a:lnTo>
                  <a:pt x="22974" y="52800"/>
                </a:lnTo>
                <a:lnTo>
                  <a:pt x="22720" y="52673"/>
                </a:lnTo>
                <a:lnTo>
                  <a:pt x="23101" y="52673"/>
                </a:lnTo>
                <a:lnTo>
                  <a:pt x="23228" y="52547"/>
                </a:lnTo>
                <a:lnTo>
                  <a:pt x="23101" y="52420"/>
                </a:lnTo>
                <a:lnTo>
                  <a:pt x="22847" y="52420"/>
                </a:lnTo>
                <a:lnTo>
                  <a:pt x="22720" y="52293"/>
                </a:lnTo>
                <a:lnTo>
                  <a:pt x="22847" y="52166"/>
                </a:lnTo>
                <a:lnTo>
                  <a:pt x="23101" y="52166"/>
                </a:lnTo>
                <a:lnTo>
                  <a:pt x="23228" y="52039"/>
                </a:lnTo>
                <a:close/>
                <a:moveTo>
                  <a:pt x="29066" y="58766"/>
                </a:moveTo>
                <a:lnTo>
                  <a:pt x="29066" y="58893"/>
                </a:lnTo>
                <a:lnTo>
                  <a:pt x="29193" y="59020"/>
                </a:lnTo>
                <a:lnTo>
                  <a:pt x="29193" y="58893"/>
                </a:lnTo>
                <a:lnTo>
                  <a:pt x="29193" y="58766"/>
                </a:lnTo>
                <a:close/>
                <a:moveTo>
                  <a:pt x="57497" y="70062"/>
                </a:moveTo>
                <a:lnTo>
                  <a:pt x="57370" y="70189"/>
                </a:lnTo>
                <a:lnTo>
                  <a:pt x="57370" y="70316"/>
                </a:lnTo>
                <a:lnTo>
                  <a:pt x="57624" y="70316"/>
                </a:lnTo>
                <a:lnTo>
                  <a:pt x="57624" y="70189"/>
                </a:lnTo>
                <a:lnTo>
                  <a:pt x="57624" y="70062"/>
                </a:lnTo>
                <a:close/>
                <a:moveTo>
                  <a:pt x="56989" y="71077"/>
                </a:moveTo>
                <a:lnTo>
                  <a:pt x="56862" y="71204"/>
                </a:lnTo>
                <a:lnTo>
                  <a:pt x="56862" y="71458"/>
                </a:lnTo>
                <a:lnTo>
                  <a:pt x="57116" y="71331"/>
                </a:lnTo>
                <a:lnTo>
                  <a:pt x="57243" y="71204"/>
                </a:lnTo>
                <a:lnTo>
                  <a:pt x="57243" y="71077"/>
                </a:lnTo>
                <a:close/>
                <a:moveTo>
                  <a:pt x="42266" y="71331"/>
                </a:moveTo>
                <a:lnTo>
                  <a:pt x="42393" y="71458"/>
                </a:lnTo>
                <a:lnTo>
                  <a:pt x="42393" y="71585"/>
                </a:lnTo>
                <a:lnTo>
                  <a:pt x="43282" y="71585"/>
                </a:lnTo>
                <a:lnTo>
                  <a:pt x="43155" y="71458"/>
                </a:lnTo>
                <a:lnTo>
                  <a:pt x="42647" y="71458"/>
                </a:lnTo>
                <a:lnTo>
                  <a:pt x="42266" y="71331"/>
                </a:lnTo>
                <a:close/>
                <a:moveTo>
                  <a:pt x="44297" y="72093"/>
                </a:moveTo>
                <a:lnTo>
                  <a:pt x="44297" y="72220"/>
                </a:lnTo>
                <a:lnTo>
                  <a:pt x="44424" y="72347"/>
                </a:lnTo>
                <a:lnTo>
                  <a:pt x="44551" y="72220"/>
                </a:lnTo>
                <a:lnTo>
                  <a:pt x="44424" y="72093"/>
                </a:lnTo>
                <a:close/>
                <a:moveTo>
                  <a:pt x="54705" y="72220"/>
                </a:moveTo>
                <a:lnTo>
                  <a:pt x="54705" y="72347"/>
                </a:lnTo>
                <a:lnTo>
                  <a:pt x="54705" y="72473"/>
                </a:lnTo>
                <a:lnTo>
                  <a:pt x="54832" y="72473"/>
                </a:lnTo>
                <a:lnTo>
                  <a:pt x="54832" y="72347"/>
                </a:lnTo>
                <a:lnTo>
                  <a:pt x="54832" y="72220"/>
                </a:lnTo>
                <a:close/>
                <a:moveTo>
                  <a:pt x="56101" y="70570"/>
                </a:moveTo>
                <a:lnTo>
                  <a:pt x="55466" y="70697"/>
                </a:lnTo>
                <a:lnTo>
                  <a:pt x="55085" y="70950"/>
                </a:lnTo>
                <a:lnTo>
                  <a:pt x="54832" y="71077"/>
                </a:lnTo>
                <a:lnTo>
                  <a:pt x="54197" y="70823"/>
                </a:lnTo>
                <a:lnTo>
                  <a:pt x="54070" y="70823"/>
                </a:lnTo>
                <a:lnTo>
                  <a:pt x="54070" y="70950"/>
                </a:lnTo>
                <a:lnTo>
                  <a:pt x="54197" y="70950"/>
                </a:lnTo>
                <a:lnTo>
                  <a:pt x="54324" y="71077"/>
                </a:lnTo>
                <a:lnTo>
                  <a:pt x="54324" y="71331"/>
                </a:lnTo>
                <a:lnTo>
                  <a:pt x="54324" y="71458"/>
                </a:lnTo>
                <a:lnTo>
                  <a:pt x="54197" y="71458"/>
                </a:lnTo>
                <a:lnTo>
                  <a:pt x="54324" y="71585"/>
                </a:lnTo>
                <a:lnTo>
                  <a:pt x="54197" y="71585"/>
                </a:lnTo>
                <a:lnTo>
                  <a:pt x="54197" y="71712"/>
                </a:lnTo>
                <a:lnTo>
                  <a:pt x="53943" y="71712"/>
                </a:lnTo>
                <a:lnTo>
                  <a:pt x="53689" y="71839"/>
                </a:lnTo>
                <a:lnTo>
                  <a:pt x="53562" y="71839"/>
                </a:lnTo>
                <a:lnTo>
                  <a:pt x="53309" y="71966"/>
                </a:lnTo>
                <a:lnTo>
                  <a:pt x="53182" y="71966"/>
                </a:lnTo>
                <a:lnTo>
                  <a:pt x="52547" y="72220"/>
                </a:lnTo>
                <a:lnTo>
                  <a:pt x="52293" y="72347"/>
                </a:lnTo>
                <a:lnTo>
                  <a:pt x="52039" y="72347"/>
                </a:lnTo>
                <a:lnTo>
                  <a:pt x="52039" y="72473"/>
                </a:lnTo>
                <a:lnTo>
                  <a:pt x="52039" y="72600"/>
                </a:lnTo>
                <a:lnTo>
                  <a:pt x="52039" y="72727"/>
                </a:lnTo>
                <a:lnTo>
                  <a:pt x="52039" y="72854"/>
                </a:lnTo>
                <a:lnTo>
                  <a:pt x="52293" y="72854"/>
                </a:lnTo>
                <a:lnTo>
                  <a:pt x="52293" y="72727"/>
                </a:lnTo>
                <a:lnTo>
                  <a:pt x="52547" y="72727"/>
                </a:lnTo>
                <a:lnTo>
                  <a:pt x="52801" y="72600"/>
                </a:lnTo>
                <a:lnTo>
                  <a:pt x="53182" y="72600"/>
                </a:lnTo>
                <a:lnTo>
                  <a:pt x="53309" y="72473"/>
                </a:lnTo>
                <a:lnTo>
                  <a:pt x="53562" y="72347"/>
                </a:lnTo>
                <a:lnTo>
                  <a:pt x="53816" y="72220"/>
                </a:lnTo>
                <a:lnTo>
                  <a:pt x="53943" y="72093"/>
                </a:lnTo>
                <a:lnTo>
                  <a:pt x="54324" y="72093"/>
                </a:lnTo>
                <a:lnTo>
                  <a:pt x="54451" y="71966"/>
                </a:lnTo>
                <a:lnTo>
                  <a:pt x="54705" y="71839"/>
                </a:lnTo>
                <a:lnTo>
                  <a:pt x="54832" y="71966"/>
                </a:lnTo>
                <a:lnTo>
                  <a:pt x="54959" y="72093"/>
                </a:lnTo>
                <a:lnTo>
                  <a:pt x="55212" y="72093"/>
                </a:lnTo>
                <a:lnTo>
                  <a:pt x="55466" y="71839"/>
                </a:lnTo>
                <a:lnTo>
                  <a:pt x="55593" y="71712"/>
                </a:lnTo>
                <a:lnTo>
                  <a:pt x="55720" y="71712"/>
                </a:lnTo>
                <a:lnTo>
                  <a:pt x="55720" y="71585"/>
                </a:lnTo>
                <a:lnTo>
                  <a:pt x="55974" y="71331"/>
                </a:lnTo>
                <a:lnTo>
                  <a:pt x="55974" y="71204"/>
                </a:lnTo>
                <a:lnTo>
                  <a:pt x="56101" y="71077"/>
                </a:lnTo>
                <a:lnTo>
                  <a:pt x="56228" y="70950"/>
                </a:lnTo>
                <a:lnTo>
                  <a:pt x="56482" y="70823"/>
                </a:lnTo>
                <a:lnTo>
                  <a:pt x="56609" y="70823"/>
                </a:lnTo>
                <a:lnTo>
                  <a:pt x="56609" y="70697"/>
                </a:lnTo>
                <a:lnTo>
                  <a:pt x="56482" y="70570"/>
                </a:lnTo>
                <a:close/>
                <a:moveTo>
                  <a:pt x="45820" y="72727"/>
                </a:moveTo>
                <a:lnTo>
                  <a:pt x="45820" y="72854"/>
                </a:lnTo>
                <a:lnTo>
                  <a:pt x="45693" y="72854"/>
                </a:lnTo>
                <a:lnTo>
                  <a:pt x="45693" y="72981"/>
                </a:lnTo>
                <a:lnTo>
                  <a:pt x="45693" y="73108"/>
                </a:lnTo>
                <a:lnTo>
                  <a:pt x="45947" y="73108"/>
                </a:lnTo>
                <a:lnTo>
                  <a:pt x="46328" y="73235"/>
                </a:lnTo>
                <a:lnTo>
                  <a:pt x="46328" y="73108"/>
                </a:lnTo>
                <a:lnTo>
                  <a:pt x="46328" y="72981"/>
                </a:lnTo>
                <a:lnTo>
                  <a:pt x="46328" y="72854"/>
                </a:lnTo>
                <a:lnTo>
                  <a:pt x="46074" y="72854"/>
                </a:lnTo>
                <a:lnTo>
                  <a:pt x="45947" y="72727"/>
                </a:lnTo>
                <a:close/>
                <a:moveTo>
                  <a:pt x="48359" y="73997"/>
                </a:moveTo>
                <a:lnTo>
                  <a:pt x="48359" y="74123"/>
                </a:lnTo>
                <a:lnTo>
                  <a:pt x="48359" y="74250"/>
                </a:lnTo>
                <a:lnTo>
                  <a:pt x="48359" y="74377"/>
                </a:lnTo>
                <a:lnTo>
                  <a:pt x="48485" y="74377"/>
                </a:lnTo>
                <a:lnTo>
                  <a:pt x="48612" y="74250"/>
                </a:lnTo>
                <a:lnTo>
                  <a:pt x="48612" y="74123"/>
                </a:lnTo>
                <a:lnTo>
                  <a:pt x="48485" y="74123"/>
                </a:lnTo>
                <a:lnTo>
                  <a:pt x="48485" y="73997"/>
                </a:lnTo>
                <a:close/>
                <a:moveTo>
                  <a:pt x="52039" y="74250"/>
                </a:moveTo>
                <a:lnTo>
                  <a:pt x="52039" y="74377"/>
                </a:lnTo>
                <a:lnTo>
                  <a:pt x="52166" y="74377"/>
                </a:lnTo>
                <a:lnTo>
                  <a:pt x="52166" y="74250"/>
                </a:lnTo>
                <a:close/>
                <a:moveTo>
                  <a:pt x="48485" y="76027"/>
                </a:moveTo>
                <a:lnTo>
                  <a:pt x="48485" y="76154"/>
                </a:lnTo>
                <a:lnTo>
                  <a:pt x="48612" y="76281"/>
                </a:lnTo>
                <a:lnTo>
                  <a:pt x="48612" y="76154"/>
                </a:lnTo>
                <a:lnTo>
                  <a:pt x="48612" y="76027"/>
                </a:lnTo>
                <a:close/>
                <a:moveTo>
                  <a:pt x="75901" y="79327"/>
                </a:moveTo>
                <a:lnTo>
                  <a:pt x="75901" y="79454"/>
                </a:lnTo>
                <a:lnTo>
                  <a:pt x="76028" y="79454"/>
                </a:lnTo>
                <a:lnTo>
                  <a:pt x="75901" y="79327"/>
                </a:lnTo>
                <a:close/>
                <a:moveTo>
                  <a:pt x="2539" y="0"/>
                </a:moveTo>
                <a:lnTo>
                  <a:pt x="2032" y="381"/>
                </a:lnTo>
                <a:lnTo>
                  <a:pt x="2032" y="508"/>
                </a:lnTo>
                <a:lnTo>
                  <a:pt x="2032" y="635"/>
                </a:lnTo>
                <a:lnTo>
                  <a:pt x="2032" y="762"/>
                </a:lnTo>
                <a:lnTo>
                  <a:pt x="2032" y="889"/>
                </a:lnTo>
                <a:lnTo>
                  <a:pt x="1905" y="1143"/>
                </a:lnTo>
                <a:lnTo>
                  <a:pt x="1778" y="1270"/>
                </a:lnTo>
                <a:lnTo>
                  <a:pt x="1778" y="1397"/>
                </a:lnTo>
                <a:lnTo>
                  <a:pt x="1905" y="1523"/>
                </a:lnTo>
                <a:lnTo>
                  <a:pt x="1778" y="1650"/>
                </a:lnTo>
                <a:lnTo>
                  <a:pt x="1778" y="1777"/>
                </a:lnTo>
                <a:lnTo>
                  <a:pt x="1778" y="1904"/>
                </a:lnTo>
                <a:lnTo>
                  <a:pt x="1778" y="2031"/>
                </a:lnTo>
                <a:lnTo>
                  <a:pt x="1778" y="2158"/>
                </a:lnTo>
                <a:lnTo>
                  <a:pt x="1651" y="2158"/>
                </a:lnTo>
                <a:lnTo>
                  <a:pt x="1397" y="2285"/>
                </a:lnTo>
                <a:lnTo>
                  <a:pt x="1143" y="2285"/>
                </a:lnTo>
                <a:lnTo>
                  <a:pt x="889" y="2158"/>
                </a:lnTo>
                <a:lnTo>
                  <a:pt x="128" y="2158"/>
                </a:lnTo>
                <a:lnTo>
                  <a:pt x="1" y="2285"/>
                </a:lnTo>
                <a:lnTo>
                  <a:pt x="1" y="2412"/>
                </a:lnTo>
                <a:lnTo>
                  <a:pt x="128" y="2539"/>
                </a:lnTo>
                <a:lnTo>
                  <a:pt x="128" y="2666"/>
                </a:lnTo>
                <a:lnTo>
                  <a:pt x="128" y="2793"/>
                </a:lnTo>
                <a:lnTo>
                  <a:pt x="255" y="2920"/>
                </a:lnTo>
                <a:lnTo>
                  <a:pt x="255" y="3047"/>
                </a:lnTo>
                <a:lnTo>
                  <a:pt x="255" y="3173"/>
                </a:lnTo>
                <a:lnTo>
                  <a:pt x="255" y="3300"/>
                </a:lnTo>
                <a:lnTo>
                  <a:pt x="255" y="3427"/>
                </a:lnTo>
                <a:lnTo>
                  <a:pt x="382" y="3427"/>
                </a:lnTo>
                <a:lnTo>
                  <a:pt x="635" y="3554"/>
                </a:lnTo>
                <a:lnTo>
                  <a:pt x="762" y="3681"/>
                </a:lnTo>
                <a:lnTo>
                  <a:pt x="762" y="3808"/>
                </a:lnTo>
                <a:lnTo>
                  <a:pt x="762" y="4062"/>
                </a:lnTo>
                <a:lnTo>
                  <a:pt x="762" y="4316"/>
                </a:lnTo>
                <a:lnTo>
                  <a:pt x="762" y="4443"/>
                </a:lnTo>
                <a:lnTo>
                  <a:pt x="635" y="4443"/>
                </a:lnTo>
                <a:lnTo>
                  <a:pt x="509" y="4570"/>
                </a:lnTo>
                <a:lnTo>
                  <a:pt x="635" y="4697"/>
                </a:lnTo>
                <a:lnTo>
                  <a:pt x="635" y="4823"/>
                </a:lnTo>
                <a:lnTo>
                  <a:pt x="762" y="4823"/>
                </a:lnTo>
                <a:lnTo>
                  <a:pt x="762" y="4950"/>
                </a:lnTo>
                <a:lnTo>
                  <a:pt x="762" y="5077"/>
                </a:lnTo>
                <a:lnTo>
                  <a:pt x="762" y="5204"/>
                </a:lnTo>
                <a:lnTo>
                  <a:pt x="889" y="5331"/>
                </a:lnTo>
                <a:lnTo>
                  <a:pt x="1143" y="5458"/>
                </a:lnTo>
                <a:lnTo>
                  <a:pt x="1270" y="5712"/>
                </a:lnTo>
                <a:lnTo>
                  <a:pt x="1143" y="6093"/>
                </a:lnTo>
                <a:lnTo>
                  <a:pt x="1016" y="6220"/>
                </a:lnTo>
                <a:lnTo>
                  <a:pt x="1143" y="6220"/>
                </a:lnTo>
                <a:lnTo>
                  <a:pt x="1143" y="6347"/>
                </a:lnTo>
                <a:lnTo>
                  <a:pt x="1143" y="6473"/>
                </a:lnTo>
                <a:lnTo>
                  <a:pt x="1016" y="6600"/>
                </a:lnTo>
                <a:lnTo>
                  <a:pt x="1270" y="6600"/>
                </a:lnTo>
                <a:lnTo>
                  <a:pt x="1270" y="6727"/>
                </a:lnTo>
                <a:lnTo>
                  <a:pt x="1270" y="6854"/>
                </a:lnTo>
                <a:lnTo>
                  <a:pt x="1270" y="7108"/>
                </a:lnTo>
                <a:lnTo>
                  <a:pt x="1270" y="7489"/>
                </a:lnTo>
                <a:lnTo>
                  <a:pt x="1270" y="7743"/>
                </a:lnTo>
                <a:lnTo>
                  <a:pt x="1270" y="7870"/>
                </a:lnTo>
                <a:lnTo>
                  <a:pt x="1270" y="7997"/>
                </a:lnTo>
                <a:lnTo>
                  <a:pt x="1270" y="8123"/>
                </a:lnTo>
                <a:lnTo>
                  <a:pt x="1270" y="8250"/>
                </a:lnTo>
                <a:lnTo>
                  <a:pt x="1905" y="8250"/>
                </a:lnTo>
                <a:lnTo>
                  <a:pt x="2032" y="8377"/>
                </a:lnTo>
                <a:lnTo>
                  <a:pt x="2032" y="8504"/>
                </a:lnTo>
                <a:lnTo>
                  <a:pt x="1905" y="8758"/>
                </a:lnTo>
                <a:lnTo>
                  <a:pt x="1778" y="8885"/>
                </a:lnTo>
                <a:lnTo>
                  <a:pt x="1651" y="9012"/>
                </a:lnTo>
                <a:lnTo>
                  <a:pt x="1651" y="9266"/>
                </a:lnTo>
                <a:lnTo>
                  <a:pt x="1651" y="9393"/>
                </a:lnTo>
                <a:lnTo>
                  <a:pt x="1651" y="9520"/>
                </a:lnTo>
                <a:lnTo>
                  <a:pt x="1524" y="9647"/>
                </a:lnTo>
                <a:lnTo>
                  <a:pt x="1397" y="9647"/>
                </a:lnTo>
                <a:lnTo>
                  <a:pt x="1397" y="9773"/>
                </a:lnTo>
                <a:lnTo>
                  <a:pt x="1524" y="9900"/>
                </a:lnTo>
                <a:lnTo>
                  <a:pt x="1397" y="9900"/>
                </a:lnTo>
                <a:lnTo>
                  <a:pt x="1270" y="10027"/>
                </a:lnTo>
                <a:lnTo>
                  <a:pt x="1270" y="10154"/>
                </a:lnTo>
                <a:lnTo>
                  <a:pt x="1143" y="10281"/>
                </a:lnTo>
                <a:lnTo>
                  <a:pt x="1016" y="10408"/>
                </a:lnTo>
                <a:lnTo>
                  <a:pt x="1016" y="10535"/>
                </a:lnTo>
                <a:lnTo>
                  <a:pt x="889" y="10662"/>
                </a:lnTo>
                <a:lnTo>
                  <a:pt x="1016" y="10789"/>
                </a:lnTo>
                <a:lnTo>
                  <a:pt x="889" y="10916"/>
                </a:lnTo>
                <a:lnTo>
                  <a:pt x="889" y="11043"/>
                </a:lnTo>
                <a:lnTo>
                  <a:pt x="889" y="11170"/>
                </a:lnTo>
                <a:lnTo>
                  <a:pt x="1397" y="11170"/>
                </a:lnTo>
                <a:lnTo>
                  <a:pt x="1651" y="11297"/>
                </a:lnTo>
                <a:lnTo>
                  <a:pt x="1651" y="11423"/>
                </a:lnTo>
                <a:lnTo>
                  <a:pt x="1778" y="11423"/>
                </a:lnTo>
                <a:lnTo>
                  <a:pt x="1778" y="11550"/>
                </a:lnTo>
                <a:lnTo>
                  <a:pt x="1905" y="11550"/>
                </a:lnTo>
                <a:lnTo>
                  <a:pt x="1905" y="11677"/>
                </a:lnTo>
                <a:lnTo>
                  <a:pt x="1905" y="11804"/>
                </a:lnTo>
                <a:lnTo>
                  <a:pt x="2032" y="11804"/>
                </a:lnTo>
                <a:lnTo>
                  <a:pt x="2159" y="11677"/>
                </a:lnTo>
                <a:lnTo>
                  <a:pt x="2285" y="11677"/>
                </a:lnTo>
                <a:lnTo>
                  <a:pt x="2412" y="11804"/>
                </a:lnTo>
                <a:lnTo>
                  <a:pt x="2539" y="11931"/>
                </a:lnTo>
                <a:lnTo>
                  <a:pt x="2666" y="12058"/>
                </a:lnTo>
                <a:lnTo>
                  <a:pt x="2666" y="12185"/>
                </a:lnTo>
                <a:lnTo>
                  <a:pt x="2539" y="12312"/>
                </a:lnTo>
                <a:lnTo>
                  <a:pt x="2412" y="12439"/>
                </a:lnTo>
                <a:lnTo>
                  <a:pt x="2412" y="12566"/>
                </a:lnTo>
                <a:lnTo>
                  <a:pt x="2539" y="12693"/>
                </a:lnTo>
                <a:lnTo>
                  <a:pt x="2666" y="12820"/>
                </a:lnTo>
                <a:lnTo>
                  <a:pt x="2539" y="12947"/>
                </a:lnTo>
                <a:lnTo>
                  <a:pt x="2539" y="13073"/>
                </a:lnTo>
                <a:lnTo>
                  <a:pt x="2539" y="13200"/>
                </a:lnTo>
                <a:lnTo>
                  <a:pt x="2539" y="13327"/>
                </a:lnTo>
                <a:lnTo>
                  <a:pt x="2539" y="13454"/>
                </a:lnTo>
                <a:lnTo>
                  <a:pt x="2539" y="13708"/>
                </a:lnTo>
                <a:lnTo>
                  <a:pt x="2666" y="13835"/>
                </a:lnTo>
                <a:lnTo>
                  <a:pt x="2920" y="13835"/>
                </a:lnTo>
                <a:lnTo>
                  <a:pt x="2920" y="13962"/>
                </a:lnTo>
                <a:lnTo>
                  <a:pt x="2920" y="14089"/>
                </a:lnTo>
                <a:lnTo>
                  <a:pt x="3174" y="14089"/>
                </a:lnTo>
                <a:lnTo>
                  <a:pt x="3174" y="14216"/>
                </a:lnTo>
                <a:lnTo>
                  <a:pt x="3301" y="14216"/>
                </a:lnTo>
                <a:lnTo>
                  <a:pt x="3555" y="14470"/>
                </a:lnTo>
                <a:lnTo>
                  <a:pt x="3682" y="14597"/>
                </a:lnTo>
                <a:lnTo>
                  <a:pt x="3555" y="14723"/>
                </a:lnTo>
                <a:lnTo>
                  <a:pt x="3555" y="14850"/>
                </a:lnTo>
                <a:lnTo>
                  <a:pt x="3428" y="14850"/>
                </a:lnTo>
                <a:lnTo>
                  <a:pt x="3428" y="14977"/>
                </a:lnTo>
                <a:lnTo>
                  <a:pt x="3428" y="15104"/>
                </a:lnTo>
                <a:lnTo>
                  <a:pt x="3428" y="15231"/>
                </a:lnTo>
                <a:lnTo>
                  <a:pt x="3428" y="15358"/>
                </a:lnTo>
                <a:lnTo>
                  <a:pt x="3428" y="15612"/>
                </a:lnTo>
                <a:lnTo>
                  <a:pt x="3428" y="15739"/>
                </a:lnTo>
                <a:lnTo>
                  <a:pt x="3555" y="15739"/>
                </a:lnTo>
                <a:lnTo>
                  <a:pt x="3555" y="15866"/>
                </a:lnTo>
                <a:lnTo>
                  <a:pt x="3555" y="15993"/>
                </a:lnTo>
                <a:lnTo>
                  <a:pt x="3935" y="15993"/>
                </a:lnTo>
                <a:lnTo>
                  <a:pt x="3935" y="16120"/>
                </a:lnTo>
                <a:lnTo>
                  <a:pt x="4062" y="16120"/>
                </a:lnTo>
                <a:lnTo>
                  <a:pt x="4062" y="16247"/>
                </a:lnTo>
                <a:lnTo>
                  <a:pt x="3935" y="16247"/>
                </a:lnTo>
                <a:lnTo>
                  <a:pt x="3935" y="16373"/>
                </a:lnTo>
                <a:lnTo>
                  <a:pt x="3935" y="16500"/>
                </a:lnTo>
                <a:lnTo>
                  <a:pt x="4062" y="16627"/>
                </a:lnTo>
                <a:lnTo>
                  <a:pt x="4062" y="16754"/>
                </a:lnTo>
                <a:lnTo>
                  <a:pt x="4062" y="16881"/>
                </a:lnTo>
                <a:lnTo>
                  <a:pt x="3935" y="17008"/>
                </a:lnTo>
                <a:lnTo>
                  <a:pt x="3809" y="17135"/>
                </a:lnTo>
                <a:lnTo>
                  <a:pt x="3682" y="17389"/>
                </a:lnTo>
                <a:lnTo>
                  <a:pt x="3809" y="17389"/>
                </a:lnTo>
                <a:lnTo>
                  <a:pt x="3809" y="17516"/>
                </a:lnTo>
                <a:lnTo>
                  <a:pt x="4189" y="17516"/>
                </a:lnTo>
                <a:lnTo>
                  <a:pt x="4316" y="17643"/>
                </a:lnTo>
                <a:lnTo>
                  <a:pt x="4443" y="17643"/>
                </a:lnTo>
                <a:lnTo>
                  <a:pt x="4570" y="17770"/>
                </a:lnTo>
                <a:lnTo>
                  <a:pt x="4697" y="18023"/>
                </a:lnTo>
                <a:lnTo>
                  <a:pt x="4697" y="18150"/>
                </a:lnTo>
                <a:lnTo>
                  <a:pt x="4697" y="18277"/>
                </a:lnTo>
                <a:lnTo>
                  <a:pt x="4697" y="18404"/>
                </a:lnTo>
                <a:lnTo>
                  <a:pt x="4570" y="18658"/>
                </a:lnTo>
                <a:lnTo>
                  <a:pt x="4570" y="18785"/>
                </a:lnTo>
                <a:lnTo>
                  <a:pt x="4443" y="18912"/>
                </a:lnTo>
                <a:lnTo>
                  <a:pt x="4570" y="19039"/>
                </a:lnTo>
                <a:lnTo>
                  <a:pt x="4697" y="19039"/>
                </a:lnTo>
                <a:lnTo>
                  <a:pt x="4697" y="19166"/>
                </a:lnTo>
                <a:lnTo>
                  <a:pt x="4697" y="19293"/>
                </a:lnTo>
                <a:lnTo>
                  <a:pt x="4824" y="19293"/>
                </a:lnTo>
                <a:lnTo>
                  <a:pt x="4824" y="19420"/>
                </a:lnTo>
                <a:lnTo>
                  <a:pt x="4824" y="19547"/>
                </a:lnTo>
                <a:lnTo>
                  <a:pt x="4951" y="19547"/>
                </a:lnTo>
                <a:lnTo>
                  <a:pt x="5078" y="19673"/>
                </a:lnTo>
                <a:lnTo>
                  <a:pt x="5205" y="19673"/>
                </a:lnTo>
                <a:lnTo>
                  <a:pt x="5459" y="19547"/>
                </a:lnTo>
                <a:lnTo>
                  <a:pt x="5585" y="19547"/>
                </a:lnTo>
                <a:lnTo>
                  <a:pt x="5585" y="19673"/>
                </a:lnTo>
                <a:lnTo>
                  <a:pt x="5712" y="19800"/>
                </a:lnTo>
                <a:lnTo>
                  <a:pt x="5712" y="19927"/>
                </a:lnTo>
                <a:lnTo>
                  <a:pt x="5712" y="20181"/>
                </a:lnTo>
                <a:lnTo>
                  <a:pt x="5712" y="20308"/>
                </a:lnTo>
                <a:lnTo>
                  <a:pt x="5839" y="20435"/>
                </a:lnTo>
                <a:lnTo>
                  <a:pt x="5712" y="20435"/>
                </a:lnTo>
                <a:lnTo>
                  <a:pt x="5712" y="20562"/>
                </a:lnTo>
                <a:lnTo>
                  <a:pt x="5839" y="20562"/>
                </a:lnTo>
                <a:lnTo>
                  <a:pt x="5966" y="20689"/>
                </a:lnTo>
                <a:lnTo>
                  <a:pt x="5966" y="20816"/>
                </a:lnTo>
                <a:lnTo>
                  <a:pt x="5966" y="21070"/>
                </a:lnTo>
                <a:lnTo>
                  <a:pt x="5966" y="21197"/>
                </a:lnTo>
                <a:lnTo>
                  <a:pt x="6093" y="21323"/>
                </a:lnTo>
                <a:lnTo>
                  <a:pt x="6093" y="21450"/>
                </a:lnTo>
                <a:lnTo>
                  <a:pt x="6093" y="21577"/>
                </a:lnTo>
                <a:lnTo>
                  <a:pt x="6093" y="21704"/>
                </a:lnTo>
                <a:lnTo>
                  <a:pt x="5966" y="21831"/>
                </a:lnTo>
                <a:lnTo>
                  <a:pt x="5966" y="21958"/>
                </a:lnTo>
                <a:lnTo>
                  <a:pt x="6093" y="22085"/>
                </a:lnTo>
                <a:lnTo>
                  <a:pt x="6347" y="22085"/>
                </a:lnTo>
                <a:lnTo>
                  <a:pt x="6347" y="21958"/>
                </a:lnTo>
                <a:lnTo>
                  <a:pt x="6474" y="21958"/>
                </a:lnTo>
                <a:lnTo>
                  <a:pt x="6601" y="21831"/>
                </a:lnTo>
                <a:lnTo>
                  <a:pt x="6728" y="21831"/>
                </a:lnTo>
                <a:lnTo>
                  <a:pt x="6982" y="21958"/>
                </a:lnTo>
                <a:lnTo>
                  <a:pt x="7235" y="22085"/>
                </a:lnTo>
                <a:lnTo>
                  <a:pt x="7235" y="22212"/>
                </a:lnTo>
                <a:lnTo>
                  <a:pt x="7362" y="22212"/>
                </a:lnTo>
                <a:lnTo>
                  <a:pt x="7489" y="22339"/>
                </a:lnTo>
                <a:lnTo>
                  <a:pt x="7743" y="22593"/>
                </a:lnTo>
                <a:lnTo>
                  <a:pt x="7870" y="22973"/>
                </a:lnTo>
                <a:lnTo>
                  <a:pt x="8505" y="22973"/>
                </a:lnTo>
                <a:lnTo>
                  <a:pt x="8632" y="22847"/>
                </a:lnTo>
                <a:lnTo>
                  <a:pt x="8759" y="22973"/>
                </a:lnTo>
                <a:lnTo>
                  <a:pt x="8885" y="22847"/>
                </a:lnTo>
                <a:lnTo>
                  <a:pt x="9393" y="22847"/>
                </a:lnTo>
                <a:lnTo>
                  <a:pt x="9393" y="22720"/>
                </a:lnTo>
                <a:lnTo>
                  <a:pt x="9520" y="22720"/>
                </a:lnTo>
                <a:lnTo>
                  <a:pt x="9647" y="22847"/>
                </a:lnTo>
                <a:lnTo>
                  <a:pt x="9774" y="22847"/>
                </a:lnTo>
                <a:lnTo>
                  <a:pt x="9774" y="22973"/>
                </a:lnTo>
                <a:lnTo>
                  <a:pt x="9774" y="23100"/>
                </a:lnTo>
                <a:lnTo>
                  <a:pt x="10155" y="23100"/>
                </a:lnTo>
                <a:lnTo>
                  <a:pt x="10282" y="22973"/>
                </a:lnTo>
                <a:lnTo>
                  <a:pt x="10662" y="22973"/>
                </a:lnTo>
                <a:lnTo>
                  <a:pt x="10662" y="23100"/>
                </a:lnTo>
                <a:lnTo>
                  <a:pt x="10662" y="23227"/>
                </a:lnTo>
                <a:lnTo>
                  <a:pt x="10535" y="23354"/>
                </a:lnTo>
                <a:lnTo>
                  <a:pt x="10409" y="23354"/>
                </a:lnTo>
                <a:lnTo>
                  <a:pt x="10282" y="23481"/>
                </a:lnTo>
                <a:lnTo>
                  <a:pt x="10282" y="23608"/>
                </a:lnTo>
                <a:lnTo>
                  <a:pt x="10028" y="23608"/>
                </a:lnTo>
                <a:lnTo>
                  <a:pt x="9774" y="23735"/>
                </a:lnTo>
                <a:lnTo>
                  <a:pt x="9266" y="23735"/>
                </a:lnTo>
                <a:lnTo>
                  <a:pt x="9139" y="23862"/>
                </a:lnTo>
                <a:lnTo>
                  <a:pt x="9139" y="23989"/>
                </a:lnTo>
                <a:lnTo>
                  <a:pt x="9139" y="24116"/>
                </a:lnTo>
                <a:lnTo>
                  <a:pt x="9139" y="24243"/>
                </a:lnTo>
                <a:lnTo>
                  <a:pt x="9139" y="24370"/>
                </a:lnTo>
                <a:lnTo>
                  <a:pt x="9012" y="24370"/>
                </a:lnTo>
                <a:lnTo>
                  <a:pt x="9012" y="24497"/>
                </a:lnTo>
                <a:lnTo>
                  <a:pt x="9012" y="24623"/>
                </a:lnTo>
                <a:lnTo>
                  <a:pt x="9012" y="24750"/>
                </a:lnTo>
                <a:lnTo>
                  <a:pt x="9012" y="24877"/>
                </a:lnTo>
                <a:lnTo>
                  <a:pt x="9012" y="25004"/>
                </a:lnTo>
                <a:lnTo>
                  <a:pt x="9393" y="25512"/>
                </a:lnTo>
                <a:lnTo>
                  <a:pt x="9647" y="25639"/>
                </a:lnTo>
                <a:lnTo>
                  <a:pt x="9774" y="25766"/>
                </a:lnTo>
                <a:lnTo>
                  <a:pt x="9774" y="26020"/>
                </a:lnTo>
                <a:lnTo>
                  <a:pt x="9647" y="26147"/>
                </a:lnTo>
                <a:lnTo>
                  <a:pt x="9647" y="26273"/>
                </a:lnTo>
                <a:lnTo>
                  <a:pt x="9901" y="26273"/>
                </a:lnTo>
                <a:lnTo>
                  <a:pt x="9901" y="26400"/>
                </a:lnTo>
                <a:lnTo>
                  <a:pt x="9901" y="26527"/>
                </a:lnTo>
                <a:lnTo>
                  <a:pt x="9774" y="26654"/>
                </a:lnTo>
                <a:lnTo>
                  <a:pt x="9774" y="26908"/>
                </a:lnTo>
                <a:lnTo>
                  <a:pt x="9901" y="27035"/>
                </a:lnTo>
                <a:lnTo>
                  <a:pt x="9774" y="27035"/>
                </a:lnTo>
                <a:lnTo>
                  <a:pt x="9647" y="27162"/>
                </a:lnTo>
                <a:lnTo>
                  <a:pt x="9520" y="27035"/>
                </a:lnTo>
                <a:lnTo>
                  <a:pt x="9520" y="27162"/>
                </a:lnTo>
                <a:lnTo>
                  <a:pt x="9393" y="27162"/>
                </a:lnTo>
                <a:lnTo>
                  <a:pt x="9266" y="27289"/>
                </a:lnTo>
                <a:lnTo>
                  <a:pt x="9139" y="27289"/>
                </a:lnTo>
                <a:lnTo>
                  <a:pt x="9012" y="27162"/>
                </a:lnTo>
                <a:lnTo>
                  <a:pt x="8885" y="27162"/>
                </a:lnTo>
                <a:lnTo>
                  <a:pt x="8759" y="27035"/>
                </a:lnTo>
                <a:lnTo>
                  <a:pt x="8759" y="27162"/>
                </a:lnTo>
                <a:lnTo>
                  <a:pt x="8632" y="27162"/>
                </a:lnTo>
                <a:lnTo>
                  <a:pt x="8632" y="27289"/>
                </a:lnTo>
                <a:lnTo>
                  <a:pt x="8632" y="27416"/>
                </a:lnTo>
                <a:lnTo>
                  <a:pt x="8505" y="27416"/>
                </a:lnTo>
                <a:lnTo>
                  <a:pt x="8505" y="27543"/>
                </a:lnTo>
                <a:lnTo>
                  <a:pt x="8505" y="27670"/>
                </a:lnTo>
                <a:lnTo>
                  <a:pt x="8505" y="27797"/>
                </a:lnTo>
                <a:lnTo>
                  <a:pt x="8505" y="27923"/>
                </a:lnTo>
                <a:lnTo>
                  <a:pt x="8505" y="28177"/>
                </a:lnTo>
                <a:lnTo>
                  <a:pt x="8251" y="28177"/>
                </a:lnTo>
                <a:lnTo>
                  <a:pt x="8124" y="28050"/>
                </a:lnTo>
                <a:lnTo>
                  <a:pt x="7997" y="28050"/>
                </a:lnTo>
                <a:lnTo>
                  <a:pt x="7997" y="28177"/>
                </a:lnTo>
                <a:lnTo>
                  <a:pt x="7997" y="28304"/>
                </a:lnTo>
                <a:lnTo>
                  <a:pt x="7997" y="28431"/>
                </a:lnTo>
                <a:lnTo>
                  <a:pt x="7870" y="28558"/>
                </a:lnTo>
                <a:lnTo>
                  <a:pt x="7616" y="28558"/>
                </a:lnTo>
                <a:lnTo>
                  <a:pt x="7616" y="28685"/>
                </a:lnTo>
                <a:lnTo>
                  <a:pt x="7616" y="28812"/>
                </a:lnTo>
                <a:lnTo>
                  <a:pt x="7616" y="28939"/>
                </a:lnTo>
                <a:lnTo>
                  <a:pt x="7489" y="29066"/>
                </a:lnTo>
                <a:lnTo>
                  <a:pt x="7489" y="29193"/>
                </a:lnTo>
                <a:lnTo>
                  <a:pt x="7489" y="29320"/>
                </a:lnTo>
                <a:lnTo>
                  <a:pt x="7616" y="29320"/>
                </a:lnTo>
                <a:lnTo>
                  <a:pt x="7616" y="29447"/>
                </a:lnTo>
                <a:lnTo>
                  <a:pt x="7743" y="29447"/>
                </a:lnTo>
                <a:lnTo>
                  <a:pt x="7743" y="29573"/>
                </a:lnTo>
                <a:lnTo>
                  <a:pt x="7743" y="29700"/>
                </a:lnTo>
                <a:lnTo>
                  <a:pt x="7743" y="29827"/>
                </a:lnTo>
                <a:lnTo>
                  <a:pt x="7743" y="29954"/>
                </a:lnTo>
                <a:lnTo>
                  <a:pt x="7870" y="29954"/>
                </a:lnTo>
                <a:lnTo>
                  <a:pt x="7743" y="30081"/>
                </a:lnTo>
                <a:lnTo>
                  <a:pt x="7235" y="30081"/>
                </a:lnTo>
                <a:lnTo>
                  <a:pt x="6982" y="29954"/>
                </a:lnTo>
                <a:lnTo>
                  <a:pt x="6855" y="29827"/>
                </a:lnTo>
                <a:lnTo>
                  <a:pt x="6855" y="30081"/>
                </a:lnTo>
                <a:lnTo>
                  <a:pt x="6855" y="30208"/>
                </a:lnTo>
                <a:lnTo>
                  <a:pt x="6855" y="30462"/>
                </a:lnTo>
                <a:lnTo>
                  <a:pt x="6728" y="30589"/>
                </a:lnTo>
                <a:lnTo>
                  <a:pt x="6474" y="30589"/>
                </a:lnTo>
                <a:lnTo>
                  <a:pt x="6474" y="30716"/>
                </a:lnTo>
                <a:lnTo>
                  <a:pt x="6601" y="31223"/>
                </a:lnTo>
                <a:lnTo>
                  <a:pt x="6728" y="31223"/>
                </a:lnTo>
                <a:lnTo>
                  <a:pt x="6728" y="31350"/>
                </a:lnTo>
                <a:lnTo>
                  <a:pt x="6855" y="31223"/>
                </a:lnTo>
                <a:lnTo>
                  <a:pt x="6982" y="31223"/>
                </a:lnTo>
                <a:lnTo>
                  <a:pt x="6982" y="31350"/>
                </a:lnTo>
                <a:lnTo>
                  <a:pt x="7109" y="31477"/>
                </a:lnTo>
                <a:lnTo>
                  <a:pt x="7109" y="31604"/>
                </a:lnTo>
                <a:lnTo>
                  <a:pt x="7109" y="31731"/>
                </a:lnTo>
                <a:lnTo>
                  <a:pt x="7109" y="31985"/>
                </a:lnTo>
                <a:lnTo>
                  <a:pt x="6982" y="32112"/>
                </a:lnTo>
                <a:lnTo>
                  <a:pt x="6982" y="32239"/>
                </a:lnTo>
                <a:lnTo>
                  <a:pt x="7109" y="32366"/>
                </a:lnTo>
                <a:lnTo>
                  <a:pt x="6982" y="32493"/>
                </a:lnTo>
                <a:lnTo>
                  <a:pt x="6855" y="32620"/>
                </a:lnTo>
                <a:lnTo>
                  <a:pt x="6728" y="32747"/>
                </a:lnTo>
                <a:lnTo>
                  <a:pt x="6601" y="32747"/>
                </a:lnTo>
                <a:lnTo>
                  <a:pt x="6601" y="32873"/>
                </a:lnTo>
                <a:lnTo>
                  <a:pt x="6601" y="33000"/>
                </a:lnTo>
                <a:lnTo>
                  <a:pt x="6474" y="33254"/>
                </a:lnTo>
                <a:lnTo>
                  <a:pt x="6347" y="33254"/>
                </a:lnTo>
                <a:lnTo>
                  <a:pt x="6347" y="33381"/>
                </a:lnTo>
                <a:lnTo>
                  <a:pt x="6347" y="33508"/>
                </a:lnTo>
                <a:lnTo>
                  <a:pt x="6728" y="33508"/>
                </a:lnTo>
                <a:lnTo>
                  <a:pt x="7235" y="34270"/>
                </a:lnTo>
                <a:lnTo>
                  <a:pt x="7362" y="34397"/>
                </a:lnTo>
                <a:lnTo>
                  <a:pt x="7362" y="34523"/>
                </a:lnTo>
                <a:lnTo>
                  <a:pt x="7489" y="34650"/>
                </a:lnTo>
                <a:lnTo>
                  <a:pt x="7489" y="34777"/>
                </a:lnTo>
                <a:lnTo>
                  <a:pt x="7489" y="34904"/>
                </a:lnTo>
                <a:lnTo>
                  <a:pt x="7616" y="34904"/>
                </a:lnTo>
                <a:lnTo>
                  <a:pt x="7616" y="35031"/>
                </a:lnTo>
                <a:lnTo>
                  <a:pt x="7870" y="35158"/>
                </a:lnTo>
                <a:lnTo>
                  <a:pt x="7870" y="35285"/>
                </a:lnTo>
                <a:lnTo>
                  <a:pt x="7870" y="35412"/>
                </a:lnTo>
                <a:lnTo>
                  <a:pt x="7870" y="35539"/>
                </a:lnTo>
                <a:lnTo>
                  <a:pt x="7997" y="35412"/>
                </a:lnTo>
                <a:lnTo>
                  <a:pt x="8124" y="35412"/>
                </a:lnTo>
                <a:lnTo>
                  <a:pt x="8251" y="35285"/>
                </a:lnTo>
                <a:lnTo>
                  <a:pt x="8505" y="35285"/>
                </a:lnTo>
                <a:lnTo>
                  <a:pt x="8632" y="35158"/>
                </a:lnTo>
                <a:lnTo>
                  <a:pt x="8632" y="35412"/>
                </a:lnTo>
                <a:lnTo>
                  <a:pt x="8759" y="35412"/>
                </a:lnTo>
                <a:lnTo>
                  <a:pt x="8759" y="35539"/>
                </a:lnTo>
                <a:lnTo>
                  <a:pt x="8885" y="35666"/>
                </a:lnTo>
                <a:lnTo>
                  <a:pt x="8759" y="35793"/>
                </a:lnTo>
                <a:lnTo>
                  <a:pt x="8505" y="35920"/>
                </a:lnTo>
                <a:lnTo>
                  <a:pt x="8505" y="36047"/>
                </a:lnTo>
                <a:lnTo>
                  <a:pt x="8885" y="36047"/>
                </a:lnTo>
                <a:lnTo>
                  <a:pt x="8885" y="35920"/>
                </a:lnTo>
                <a:lnTo>
                  <a:pt x="9012" y="35920"/>
                </a:lnTo>
                <a:lnTo>
                  <a:pt x="9012" y="36047"/>
                </a:lnTo>
                <a:lnTo>
                  <a:pt x="9139" y="36173"/>
                </a:lnTo>
                <a:lnTo>
                  <a:pt x="9266" y="36300"/>
                </a:lnTo>
                <a:lnTo>
                  <a:pt x="9266" y="36427"/>
                </a:lnTo>
                <a:lnTo>
                  <a:pt x="9266" y="36554"/>
                </a:lnTo>
                <a:lnTo>
                  <a:pt x="9266" y="36681"/>
                </a:lnTo>
                <a:lnTo>
                  <a:pt x="9520" y="36808"/>
                </a:lnTo>
                <a:lnTo>
                  <a:pt x="9647" y="37062"/>
                </a:lnTo>
                <a:lnTo>
                  <a:pt x="9774" y="37189"/>
                </a:lnTo>
                <a:lnTo>
                  <a:pt x="9901" y="37316"/>
                </a:lnTo>
                <a:lnTo>
                  <a:pt x="9901" y="37443"/>
                </a:lnTo>
                <a:lnTo>
                  <a:pt x="9901" y="37570"/>
                </a:lnTo>
                <a:lnTo>
                  <a:pt x="9901" y="37697"/>
                </a:lnTo>
                <a:lnTo>
                  <a:pt x="9901" y="37823"/>
                </a:lnTo>
                <a:lnTo>
                  <a:pt x="9774" y="37950"/>
                </a:lnTo>
                <a:lnTo>
                  <a:pt x="9647" y="38077"/>
                </a:lnTo>
                <a:lnTo>
                  <a:pt x="9266" y="38077"/>
                </a:lnTo>
                <a:lnTo>
                  <a:pt x="9266" y="38204"/>
                </a:lnTo>
                <a:lnTo>
                  <a:pt x="9520" y="38204"/>
                </a:lnTo>
                <a:lnTo>
                  <a:pt x="9647" y="38331"/>
                </a:lnTo>
                <a:lnTo>
                  <a:pt x="9774" y="38331"/>
                </a:lnTo>
                <a:lnTo>
                  <a:pt x="9774" y="38458"/>
                </a:lnTo>
                <a:lnTo>
                  <a:pt x="9647" y="38585"/>
                </a:lnTo>
                <a:lnTo>
                  <a:pt x="9520" y="38712"/>
                </a:lnTo>
                <a:lnTo>
                  <a:pt x="9647" y="38966"/>
                </a:lnTo>
                <a:lnTo>
                  <a:pt x="10409" y="38966"/>
                </a:lnTo>
                <a:lnTo>
                  <a:pt x="10916" y="39093"/>
                </a:lnTo>
                <a:lnTo>
                  <a:pt x="11424" y="39220"/>
                </a:lnTo>
                <a:lnTo>
                  <a:pt x="11551" y="39473"/>
                </a:lnTo>
                <a:lnTo>
                  <a:pt x="11932" y="39727"/>
                </a:lnTo>
                <a:lnTo>
                  <a:pt x="12185" y="39854"/>
                </a:lnTo>
                <a:lnTo>
                  <a:pt x="12439" y="39981"/>
                </a:lnTo>
                <a:lnTo>
                  <a:pt x="12693" y="40235"/>
                </a:lnTo>
                <a:lnTo>
                  <a:pt x="14089" y="41504"/>
                </a:lnTo>
                <a:lnTo>
                  <a:pt x="14216" y="41504"/>
                </a:lnTo>
                <a:lnTo>
                  <a:pt x="14343" y="41631"/>
                </a:lnTo>
                <a:lnTo>
                  <a:pt x="14724" y="41631"/>
                </a:lnTo>
                <a:lnTo>
                  <a:pt x="14978" y="41504"/>
                </a:lnTo>
                <a:lnTo>
                  <a:pt x="15232" y="41631"/>
                </a:lnTo>
                <a:lnTo>
                  <a:pt x="15359" y="41631"/>
                </a:lnTo>
                <a:lnTo>
                  <a:pt x="15359" y="41758"/>
                </a:lnTo>
                <a:lnTo>
                  <a:pt x="15485" y="41758"/>
                </a:lnTo>
                <a:lnTo>
                  <a:pt x="15612" y="41885"/>
                </a:lnTo>
                <a:lnTo>
                  <a:pt x="15612" y="42012"/>
                </a:lnTo>
                <a:lnTo>
                  <a:pt x="15739" y="42012"/>
                </a:lnTo>
                <a:lnTo>
                  <a:pt x="15739" y="42139"/>
                </a:lnTo>
                <a:lnTo>
                  <a:pt x="15612" y="42139"/>
                </a:lnTo>
                <a:lnTo>
                  <a:pt x="15612" y="42266"/>
                </a:lnTo>
                <a:lnTo>
                  <a:pt x="15612" y="42393"/>
                </a:lnTo>
                <a:lnTo>
                  <a:pt x="15739" y="42520"/>
                </a:lnTo>
                <a:lnTo>
                  <a:pt x="15866" y="42520"/>
                </a:lnTo>
                <a:lnTo>
                  <a:pt x="15866" y="42647"/>
                </a:lnTo>
                <a:lnTo>
                  <a:pt x="15866" y="42773"/>
                </a:lnTo>
                <a:lnTo>
                  <a:pt x="15993" y="42773"/>
                </a:lnTo>
                <a:lnTo>
                  <a:pt x="15993" y="42900"/>
                </a:lnTo>
                <a:lnTo>
                  <a:pt x="16120" y="42900"/>
                </a:lnTo>
                <a:lnTo>
                  <a:pt x="16120" y="43027"/>
                </a:lnTo>
                <a:lnTo>
                  <a:pt x="16120" y="43154"/>
                </a:lnTo>
                <a:lnTo>
                  <a:pt x="15993" y="43154"/>
                </a:lnTo>
                <a:lnTo>
                  <a:pt x="15993" y="43281"/>
                </a:lnTo>
                <a:lnTo>
                  <a:pt x="16120" y="43408"/>
                </a:lnTo>
                <a:lnTo>
                  <a:pt x="16247" y="43408"/>
                </a:lnTo>
                <a:lnTo>
                  <a:pt x="16247" y="43535"/>
                </a:lnTo>
                <a:lnTo>
                  <a:pt x="16501" y="43535"/>
                </a:lnTo>
                <a:lnTo>
                  <a:pt x="16501" y="43662"/>
                </a:lnTo>
                <a:lnTo>
                  <a:pt x="16628" y="43916"/>
                </a:lnTo>
                <a:lnTo>
                  <a:pt x="16755" y="44043"/>
                </a:lnTo>
                <a:lnTo>
                  <a:pt x="16882" y="44043"/>
                </a:lnTo>
                <a:lnTo>
                  <a:pt x="16882" y="44170"/>
                </a:lnTo>
                <a:lnTo>
                  <a:pt x="16882" y="44297"/>
                </a:lnTo>
                <a:lnTo>
                  <a:pt x="17135" y="44550"/>
                </a:lnTo>
                <a:lnTo>
                  <a:pt x="17262" y="44677"/>
                </a:lnTo>
                <a:lnTo>
                  <a:pt x="17262" y="44804"/>
                </a:lnTo>
                <a:lnTo>
                  <a:pt x="17262" y="44931"/>
                </a:lnTo>
                <a:lnTo>
                  <a:pt x="17389" y="44931"/>
                </a:lnTo>
                <a:lnTo>
                  <a:pt x="17516" y="45058"/>
                </a:lnTo>
                <a:lnTo>
                  <a:pt x="17643" y="45185"/>
                </a:lnTo>
                <a:lnTo>
                  <a:pt x="17643" y="45312"/>
                </a:lnTo>
                <a:lnTo>
                  <a:pt x="17643" y="45439"/>
                </a:lnTo>
                <a:lnTo>
                  <a:pt x="16882" y="47343"/>
                </a:lnTo>
                <a:lnTo>
                  <a:pt x="16882" y="49500"/>
                </a:lnTo>
                <a:lnTo>
                  <a:pt x="18405" y="49500"/>
                </a:lnTo>
                <a:lnTo>
                  <a:pt x="18405" y="49627"/>
                </a:lnTo>
                <a:lnTo>
                  <a:pt x="18405" y="52293"/>
                </a:lnTo>
                <a:lnTo>
                  <a:pt x="18405" y="52420"/>
                </a:lnTo>
                <a:lnTo>
                  <a:pt x="19039" y="52420"/>
                </a:lnTo>
                <a:lnTo>
                  <a:pt x="19039" y="52547"/>
                </a:lnTo>
                <a:lnTo>
                  <a:pt x="19166" y="52547"/>
                </a:lnTo>
                <a:lnTo>
                  <a:pt x="19166" y="52673"/>
                </a:lnTo>
                <a:lnTo>
                  <a:pt x="19166" y="52800"/>
                </a:lnTo>
                <a:lnTo>
                  <a:pt x="19293" y="53054"/>
                </a:lnTo>
                <a:lnTo>
                  <a:pt x="19293" y="53181"/>
                </a:lnTo>
                <a:lnTo>
                  <a:pt x="19801" y="53181"/>
                </a:lnTo>
                <a:lnTo>
                  <a:pt x="19928" y="53308"/>
                </a:lnTo>
                <a:lnTo>
                  <a:pt x="20055" y="53562"/>
                </a:lnTo>
                <a:lnTo>
                  <a:pt x="20182" y="53689"/>
                </a:lnTo>
                <a:lnTo>
                  <a:pt x="20309" y="53689"/>
                </a:lnTo>
                <a:lnTo>
                  <a:pt x="20309" y="53816"/>
                </a:lnTo>
                <a:lnTo>
                  <a:pt x="20309" y="53943"/>
                </a:lnTo>
                <a:lnTo>
                  <a:pt x="20182" y="53943"/>
                </a:lnTo>
                <a:lnTo>
                  <a:pt x="20182" y="54070"/>
                </a:lnTo>
                <a:lnTo>
                  <a:pt x="20182" y="54197"/>
                </a:lnTo>
                <a:lnTo>
                  <a:pt x="20309" y="54323"/>
                </a:lnTo>
                <a:lnTo>
                  <a:pt x="20309" y="54450"/>
                </a:lnTo>
                <a:lnTo>
                  <a:pt x="20435" y="54704"/>
                </a:lnTo>
                <a:lnTo>
                  <a:pt x="20435" y="54831"/>
                </a:lnTo>
                <a:lnTo>
                  <a:pt x="20562" y="54831"/>
                </a:lnTo>
                <a:lnTo>
                  <a:pt x="20562" y="54958"/>
                </a:lnTo>
                <a:lnTo>
                  <a:pt x="20689" y="54958"/>
                </a:lnTo>
                <a:lnTo>
                  <a:pt x="20816" y="55085"/>
                </a:lnTo>
                <a:lnTo>
                  <a:pt x="21324" y="55085"/>
                </a:lnTo>
                <a:lnTo>
                  <a:pt x="21451" y="54958"/>
                </a:lnTo>
                <a:lnTo>
                  <a:pt x="21451" y="54831"/>
                </a:lnTo>
                <a:lnTo>
                  <a:pt x="21324" y="54704"/>
                </a:lnTo>
                <a:lnTo>
                  <a:pt x="21324" y="54577"/>
                </a:lnTo>
                <a:lnTo>
                  <a:pt x="21451" y="54577"/>
                </a:lnTo>
                <a:lnTo>
                  <a:pt x="21578" y="54704"/>
                </a:lnTo>
                <a:lnTo>
                  <a:pt x="22593" y="54704"/>
                </a:lnTo>
                <a:lnTo>
                  <a:pt x="22593" y="54577"/>
                </a:lnTo>
                <a:lnTo>
                  <a:pt x="22720" y="54577"/>
                </a:lnTo>
                <a:lnTo>
                  <a:pt x="22720" y="54450"/>
                </a:lnTo>
                <a:lnTo>
                  <a:pt x="22720" y="54323"/>
                </a:lnTo>
                <a:lnTo>
                  <a:pt x="22720" y="54197"/>
                </a:lnTo>
                <a:lnTo>
                  <a:pt x="22720" y="54070"/>
                </a:lnTo>
                <a:lnTo>
                  <a:pt x="22720" y="53943"/>
                </a:lnTo>
                <a:lnTo>
                  <a:pt x="22720" y="53689"/>
                </a:lnTo>
                <a:lnTo>
                  <a:pt x="22593" y="53562"/>
                </a:lnTo>
                <a:lnTo>
                  <a:pt x="22593" y="53435"/>
                </a:lnTo>
                <a:lnTo>
                  <a:pt x="22466" y="53435"/>
                </a:lnTo>
                <a:lnTo>
                  <a:pt x="22339" y="53308"/>
                </a:lnTo>
                <a:lnTo>
                  <a:pt x="22339" y="53181"/>
                </a:lnTo>
                <a:lnTo>
                  <a:pt x="22466" y="53054"/>
                </a:lnTo>
                <a:lnTo>
                  <a:pt x="22339" y="53054"/>
                </a:lnTo>
                <a:lnTo>
                  <a:pt x="22339" y="52927"/>
                </a:lnTo>
                <a:lnTo>
                  <a:pt x="22466" y="52927"/>
                </a:lnTo>
                <a:lnTo>
                  <a:pt x="22720" y="52673"/>
                </a:lnTo>
                <a:lnTo>
                  <a:pt x="22720" y="52800"/>
                </a:lnTo>
                <a:lnTo>
                  <a:pt x="22593" y="52800"/>
                </a:lnTo>
                <a:lnTo>
                  <a:pt x="22847" y="52927"/>
                </a:lnTo>
                <a:lnTo>
                  <a:pt x="22974" y="52927"/>
                </a:lnTo>
                <a:lnTo>
                  <a:pt x="22974" y="53054"/>
                </a:lnTo>
                <a:lnTo>
                  <a:pt x="22974" y="53181"/>
                </a:lnTo>
                <a:lnTo>
                  <a:pt x="23101" y="53308"/>
                </a:lnTo>
                <a:lnTo>
                  <a:pt x="23355" y="53435"/>
                </a:lnTo>
                <a:lnTo>
                  <a:pt x="23482" y="53435"/>
                </a:lnTo>
                <a:lnTo>
                  <a:pt x="23609" y="53562"/>
                </a:lnTo>
                <a:lnTo>
                  <a:pt x="23735" y="53562"/>
                </a:lnTo>
                <a:lnTo>
                  <a:pt x="23735" y="53689"/>
                </a:lnTo>
                <a:lnTo>
                  <a:pt x="23862" y="53689"/>
                </a:lnTo>
                <a:lnTo>
                  <a:pt x="23862" y="53562"/>
                </a:lnTo>
                <a:lnTo>
                  <a:pt x="23989" y="53562"/>
                </a:lnTo>
                <a:lnTo>
                  <a:pt x="23989" y="53689"/>
                </a:lnTo>
                <a:lnTo>
                  <a:pt x="24116" y="53689"/>
                </a:lnTo>
                <a:lnTo>
                  <a:pt x="24116" y="53816"/>
                </a:lnTo>
                <a:lnTo>
                  <a:pt x="24116" y="53943"/>
                </a:lnTo>
                <a:lnTo>
                  <a:pt x="24116" y="54070"/>
                </a:lnTo>
                <a:lnTo>
                  <a:pt x="24370" y="54070"/>
                </a:lnTo>
                <a:lnTo>
                  <a:pt x="24497" y="53943"/>
                </a:lnTo>
                <a:lnTo>
                  <a:pt x="25132" y="53943"/>
                </a:lnTo>
                <a:lnTo>
                  <a:pt x="25259" y="54070"/>
                </a:lnTo>
                <a:lnTo>
                  <a:pt x="25385" y="54197"/>
                </a:lnTo>
                <a:lnTo>
                  <a:pt x="25385" y="54450"/>
                </a:lnTo>
                <a:lnTo>
                  <a:pt x="25385" y="54577"/>
                </a:lnTo>
                <a:lnTo>
                  <a:pt x="25512" y="54704"/>
                </a:lnTo>
                <a:lnTo>
                  <a:pt x="25639" y="54831"/>
                </a:lnTo>
                <a:lnTo>
                  <a:pt x="25766" y="54704"/>
                </a:lnTo>
                <a:lnTo>
                  <a:pt x="27289" y="53816"/>
                </a:lnTo>
                <a:lnTo>
                  <a:pt x="27416" y="53689"/>
                </a:lnTo>
                <a:lnTo>
                  <a:pt x="27797" y="53689"/>
                </a:lnTo>
                <a:lnTo>
                  <a:pt x="27924" y="53816"/>
                </a:lnTo>
                <a:lnTo>
                  <a:pt x="28051" y="53816"/>
                </a:lnTo>
                <a:lnTo>
                  <a:pt x="28051" y="53943"/>
                </a:lnTo>
                <a:lnTo>
                  <a:pt x="28051" y="54070"/>
                </a:lnTo>
                <a:lnTo>
                  <a:pt x="28178" y="54197"/>
                </a:lnTo>
                <a:lnTo>
                  <a:pt x="28178" y="54323"/>
                </a:lnTo>
                <a:lnTo>
                  <a:pt x="28305" y="54704"/>
                </a:lnTo>
                <a:lnTo>
                  <a:pt x="28305" y="54831"/>
                </a:lnTo>
                <a:lnTo>
                  <a:pt x="28305" y="54958"/>
                </a:lnTo>
                <a:lnTo>
                  <a:pt x="28305" y="55085"/>
                </a:lnTo>
                <a:lnTo>
                  <a:pt x="28305" y="55212"/>
                </a:lnTo>
                <a:lnTo>
                  <a:pt x="28432" y="55339"/>
                </a:lnTo>
                <a:lnTo>
                  <a:pt x="28685" y="55466"/>
                </a:lnTo>
                <a:lnTo>
                  <a:pt x="28812" y="55593"/>
                </a:lnTo>
                <a:lnTo>
                  <a:pt x="28812" y="55720"/>
                </a:lnTo>
                <a:lnTo>
                  <a:pt x="29066" y="56100"/>
                </a:lnTo>
                <a:lnTo>
                  <a:pt x="29193" y="56227"/>
                </a:lnTo>
                <a:lnTo>
                  <a:pt x="29320" y="56481"/>
                </a:lnTo>
                <a:lnTo>
                  <a:pt x="29447" y="56481"/>
                </a:lnTo>
                <a:lnTo>
                  <a:pt x="29447" y="56608"/>
                </a:lnTo>
                <a:lnTo>
                  <a:pt x="29447" y="56735"/>
                </a:lnTo>
                <a:lnTo>
                  <a:pt x="29701" y="56862"/>
                </a:lnTo>
                <a:lnTo>
                  <a:pt x="29828" y="56989"/>
                </a:lnTo>
                <a:lnTo>
                  <a:pt x="29955" y="57116"/>
                </a:lnTo>
                <a:lnTo>
                  <a:pt x="30082" y="57243"/>
                </a:lnTo>
                <a:lnTo>
                  <a:pt x="30335" y="57370"/>
                </a:lnTo>
                <a:lnTo>
                  <a:pt x="30462" y="57623"/>
                </a:lnTo>
                <a:lnTo>
                  <a:pt x="30462" y="57497"/>
                </a:lnTo>
                <a:lnTo>
                  <a:pt x="30589" y="57623"/>
                </a:lnTo>
                <a:lnTo>
                  <a:pt x="30716" y="57750"/>
                </a:lnTo>
                <a:lnTo>
                  <a:pt x="30716" y="57877"/>
                </a:lnTo>
                <a:lnTo>
                  <a:pt x="30716" y="58131"/>
                </a:lnTo>
                <a:lnTo>
                  <a:pt x="30716" y="58385"/>
                </a:lnTo>
                <a:lnTo>
                  <a:pt x="30716" y="58512"/>
                </a:lnTo>
                <a:lnTo>
                  <a:pt x="30716" y="58639"/>
                </a:lnTo>
                <a:lnTo>
                  <a:pt x="30843" y="58639"/>
                </a:lnTo>
                <a:lnTo>
                  <a:pt x="30843" y="58893"/>
                </a:lnTo>
                <a:lnTo>
                  <a:pt x="30716" y="58766"/>
                </a:lnTo>
                <a:lnTo>
                  <a:pt x="30589" y="58893"/>
                </a:lnTo>
                <a:lnTo>
                  <a:pt x="30589" y="59020"/>
                </a:lnTo>
                <a:lnTo>
                  <a:pt x="30589" y="59147"/>
                </a:lnTo>
                <a:lnTo>
                  <a:pt x="30589" y="59273"/>
                </a:lnTo>
                <a:lnTo>
                  <a:pt x="30589" y="59400"/>
                </a:lnTo>
                <a:lnTo>
                  <a:pt x="30716" y="59527"/>
                </a:lnTo>
                <a:lnTo>
                  <a:pt x="30843" y="59527"/>
                </a:lnTo>
                <a:lnTo>
                  <a:pt x="30970" y="59400"/>
                </a:lnTo>
                <a:lnTo>
                  <a:pt x="31478" y="59400"/>
                </a:lnTo>
                <a:lnTo>
                  <a:pt x="31478" y="59527"/>
                </a:lnTo>
                <a:lnTo>
                  <a:pt x="31732" y="59527"/>
                </a:lnTo>
                <a:lnTo>
                  <a:pt x="31732" y="59654"/>
                </a:lnTo>
                <a:lnTo>
                  <a:pt x="31859" y="59781"/>
                </a:lnTo>
                <a:lnTo>
                  <a:pt x="31985" y="59908"/>
                </a:lnTo>
                <a:lnTo>
                  <a:pt x="31985" y="60035"/>
                </a:lnTo>
                <a:lnTo>
                  <a:pt x="31859" y="60035"/>
                </a:lnTo>
                <a:lnTo>
                  <a:pt x="31859" y="60162"/>
                </a:lnTo>
                <a:lnTo>
                  <a:pt x="31859" y="60289"/>
                </a:lnTo>
                <a:lnTo>
                  <a:pt x="31732" y="60289"/>
                </a:lnTo>
                <a:lnTo>
                  <a:pt x="31732" y="60416"/>
                </a:lnTo>
                <a:lnTo>
                  <a:pt x="31605" y="60289"/>
                </a:lnTo>
                <a:lnTo>
                  <a:pt x="31478" y="60162"/>
                </a:lnTo>
                <a:lnTo>
                  <a:pt x="31351" y="60162"/>
                </a:lnTo>
                <a:lnTo>
                  <a:pt x="31351" y="60289"/>
                </a:lnTo>
                <a:lnTo>
                  <a:pt x="31351" y="60543"/>
                </a:lnTo>
                <a:lnTo>
                  <a:pt x="31605" y="60923"/>
                </a:lnTo>
                <a:lnTo>
                  <a:pt x="31732" y="61050"/>
                </a:lnTo>
                <a:lnTo>
                  <a:pt x="32112" y="61050"/>
                </a:lnTo>
                <a:lnTo>
                  <a:pt x="32239" y="61177"/>
                </a:lnTo>
                <a:lnTo>
                  <a:pt x="32366" y="61304"/>
                </a:lnTo>
                <a:lnTo>
                  <a:pt x="32493" y="61558"/>
                </a:lnTo>
                <a:lnTo>
                  <a:pt x="32620" y="61812"/>
                </a:lnTo>
                <a:lnTo>
                  <a:pt x="32620" y="62447"/>
                </a:lnTo>
                <a:lnTo>
                  <a:pt x="32620" y="62573"/>
                </a:lnTo>
                <a:lnTo>
                  <a:pt x="32874" y="63335"/>
                </a:lnTo>
                <a:lnTo>
                  <a:pt x="33001" y="63335"/>
                </a:lnTo>
                <a:lnTo>
                  <a:pt x="33128" y="63462"/>
                </a:lnTo>
                <a:lnTo>
                  <a:pt x="33255" y="63716"/>
                </a:lnTo>
                <a:lnTo>
                  <a:pt x="33255" y="63843"/>
                </a:lnTo>
                <a:lnTo>
                  <a:pt x="33509" y="63970"/>
                </a:lnTo>
                <a:lnTo>
                  <a:pt x="33509" y="64097"/>
                </a:lnTo>
                <a:lnTo>
                  <a:pt x="33635" y="64223"/>
                </a:lnTo>
                <a:lnTo>
                  <a:pt x="33509" y="64477"/>
                </a:lnTo>
                <a:lnTo>
                  <a:pt x="33509" y="64604"/>
                </a:lnTo>
                <a:lnTo>
                  <a:pt x="33509" y="64731"/>
                </a:lnTo>
                <a:lnTo>
                  <a:pt x="33509" y="64858"/>
                </a:lnTo>
                <a:lnTo>
                  <a:pt x="33889" y="65112"/>
                </a:lnTo>
                <a:lnTo>
                  <a:pt x="34143" y="65239"/>
                </a:lnTo>
                <a:lnTo>
                  <a:pt x="34270" y="65239"/>
                </a:lnTo>
                <a:lnTo>
                  <a:pt x="34270" y="65366"/>
                </a:lnTo>
                <a:lnTo>
                  <a:pt x="34397" y="65493"/>
                </a:lnTo>
                <a:lnTo>
                  <a:pt x="34397" y="65620"/>
                </a:lnTo>
                <a:lnTo>
                  <a:pt x="34651" y="65873"/>
                </a:lnTo>
                <a:lnTo>
                  <a:pt x="34778" y="66000"/>
                </a:lnTo>
                <a:lnTo>
                  <a:pt x="34905" y="66000"/>
                </a:lnTo>
                <a:lnTo>
                  <a:pt x="34905" y="66127"/>
                </a:lnTo>
                <a:lnTo>
                  <a:pt x="35032" y="66127"/>
                </a:lnTo>
                <a:lnTo>
                  <a:pt x="35539" y="66254"/>
                </a:lnTo>
                <a:lnTo>
                  <a:pt x="35666" y="66254"/>
                </a:lnTo>
                <a:lnTo>
                  <a:pt x="35920" y="66127"/>
                </a:lnTo>
                <a:lnTo>
                  <a:pt x="36174" y="66127"/>
                </a:lnTo>
                <a:lnTo>
                  <a:pt x="36301" y="66254"/>
                </a:lnTo>
                <a:lnTo>
                  <a:pt x="37062" y="66254"/>
                </a:lnTo>
                <a:lnTo>
                  <a:pt x="37316" y="66381"/>
                </a:lnTo>
                <a:lnTo>
                  <a:pt x="37824" y="66889"/>
                </a:lnTo>
                <a:lnTo>
                  <a:pt x="37951" y="67016"/>
                </a:lnTo>
                <a:lnTo>
                  <a:pt x="38839" y="67143"/>
                </a:lnTo>
                <a:lnTo>
                  <a:pt x="38966" y="67270"/>
                </a:lnTo>
                <a:lnTo>
                  <a:pt x="39093" y="67397"/>
                </a:lnTo>
                <a:lnTo>
                  <a:pt x="39474" y="67777"/>
                </a:lnTo>
                <a:lnTo>
                  <a:pt x="39601" y="68031"/>
                </a:lnTo>
                <a:lnTo>
                  <a:pt x="39728" y="68031"/>
                </a:lnTo>
                <a:lnTo>
                  <a:pt x="39855" y="68158"/>
                </a:lnTo>
                <a:lnTo>
                  <a:pt x="39982" y="68285"/>
                </a:lnTo>
                <a:lnTo>
                  <a:pt x="39982" y="68412"/>
                </a:lnTo>
                <a:lnTo>
                  <a:pt x="39601" y="68412"/>
                </a:lnTo>
                <a:lnTo>
                  <a:pt x="39601" y="68539"/>
                </a:lnTo>
                <a:lnTo>
                  <a:pt x="39601" y="68666"/>
                </a:lnTo>
                <a:lnTo>
                  <a:pt x="40235" y="69047"/>
                </a:lnTo>
                <a:lnTo>
                  <a:pt x="40362" y="69047"/>
                </a:lnTo>
                <a:lnTo>
                  <a:pt x="40743" y="69427"/>
                </a:lnTo>
                <a:lnTo>
                  <a:pt x="40997" y="69554"/>
                </a:lnTo>
                <a:lnTo>
                  <a:pt x="41124" y="69554"/>
                </a:lnTo>
                <a:lnTo>
                  <a:pt x="41124" y="69681"/>
                </a:lnTo>
                <a:lnTo>
                  <a:pt x="41505" y="69808"/>
                </a:lnTo>
                <a:lnTo>
                  <a:pt x="41505" y="69935"/>
                </a:lnTo>
                <a:lnTo>
                  <a:pt x="41632" y="70062"/>
                </a:lnTo>
                <a:lnTo>
                  <a:pt x="41759" y="70062"/>
                </a:lnTo>
                <a:lnTo>
                  <a:pt x="43409" y="70570"/>
                </a:lnTo>
                <a:lnTo>
                  <a:pt x="43535" y="70697"/>
                </a:lnTo>
                <a:lnTo>
                  <a:pt x="43662" y="70823"/>
                </a:lnTo>
                <a:lnTo>
                  <a:pt x="43662" y="71077"/>
                </a:lnTo>
                <a:lnTo>
                  <a:pt x="43662" y="71204"/>
                </a:lnTo>
                <a:lnTo>
                  <a:pt x="43789" y="71331"/>
                </a:lnTo>
                <a:lnTo>
                  <a:pt x="44170" y="71585"/>
                </a:lnTo>
                <a:lnTo>
                  <a:pt x="44551" y="71839"/>
                </a:lnTo>
                <a:lnTo>
                  <a:pt x="44805" y="72093"/>
                </a:lnTo>
                <a:lnTo>
                  <a:pt x="44932" y="71966"/>
                </a:lnTo>
                <a:lnTo>
                  <a:pt x="45059" y="71966"/>
                </a:lnTo>
                <a:lnTo>
                  <a:pt x="45312" y="72093"/>
                </a:lnTo>
                <a:lnTo>
                  <a:pt x="45439" y="72093"/>
                </a:lnTo>
                <a:lnTo>
                  <a:pt x="45566" y="71966"/>
                </a:lnTo>
                <a:lnTo>
                  <a:pt x="45820" y="71966"/>
                </a:lnTo>
                <a:lnTo>
                  <a:pt x="46074" y="71839"/>
                </a:lnTo>
                <a:lnTo>
                  <a:pt x="46201" y="71839"/>
                </a:lnTo>
                <a:lnTo>
                  <a:pt x="46328" y="71966"/>
                </a:lnTo>
                <a:lnTo>
                  <a:pt x="46455" y="71966"/>
                </a:lnTo>
                <a:lnTo>
                  <a:pt x="46835" y="72093"/>
                </a:lnTo>
                <a:lnTo>
                  <a:pt x="47216" y="72093"/>
                </a:lnTo>
                <a:lnTo>
                  <a:pt x="47343" y="71966"/>
                </a:lnTo>
                <a:lnTo>
                  <a:pt x="47470" y="71966"/>
                </a:lnTo>
                <a:lnTo>
                  <a:pt x="47724" y="72093"/>
                </a:lnTo>
                <a:lnTo>
                  <a:pt x="47724" y="72220"/>
                </a:lnTo>
                <a:lnTo>
                  <a:pt x="47851" y="72473"/>
                </a:lnTo>
                <a:lnTo>
                  <a:pt x="47851" y="72600"/>
                </a:lnTo>
                <a:lnTo>
                  <a:pt x="48485" y="72600"/>
                </a:lnTo>
                <a:lnTo>
                  <a:pt x="48739" y="72727"/>
                </a:lnTo>
                <a:lnTo>
                  <a:pt x="48866" y="72854"/>
                </a:lnTo>
                <a:lnTo>
                  <a:pt x="48866" y="72981"/>
                </a:lnTo>
                <a:lnTo>
                  <a:pt x="48993" y="73108"/>
                </a:lnTo>
                <a:lnTo>
                  <a:pt x="49882" y="73108"/>
                </a:lnTo>
                <a:lnTo>
                  <a:pt x="49882" y="72981"/>
                </a:lnTo>
                <a:lnTo>
                  <a:pt x="50389" y="72727"/>
                </a:lnTo>
                <a:lnTo>
                  <a:pt x="50897" y="72347"/>
                </a:lnTo>
                <a:lnTo>
                  <a:pt x="51151" y="72093"/>
                </a:lnTo>
                <a:lnTo>
                  <a:pt x="51278" y="72093"/>
                </a:lnTo>
                <a:lnTo>
                  <a:pt x="51405" y="71966"/>
                </a:lnTo>
                <a:lnTo>
                  <a:pt x="51659" y="71966"/>
                </a:lnTo>
                <a:lnTo>
                  <a:pt x="51659" y="71839"/>
                </a:lnTo>
                <a:lnTo>
                  <a:pt x="51785" y="71839"/>
                </a:lnTo>
                <a:lnTo>
                  <a:pt x="51785" y="71712"/>
                </a:lnTo>
                <a:lnTo>
                  <a:pt x="51912" y="71585"/>
                </a:lnTo>
                <a:lnTo>
                  <a:pt x="52166" y="71585"/>
                </a:lnTo>
                <a:lnTo>
                  <a:pt x="52547" y="71712"/>
                </a:lnTo>
                <a:lnTo>
                  <a:pt x="52801" y="71839"/>
                </a:lnTo>
                <a:lnTo>
                  <a:pt x="52928" y="71712"/>
                </a:lnTo>
                <a:lnTo>
                  <a:pt x="53182" y="71712"/>
                </a:lnTo>
                <a:lnTo>
                  <a:pt x="53309" y="71458"/>
                </a:lnTo>
                <a:lnTo>
                  <a:pt x="53435" y="71331"/>
                </a:lnTo>
                <a:lnTo>
                  <a:pt x="53435" y="71077"/>
                </a:lnTo>
                <a:lnTo>
                  <a:pt x="53309" y="71077"/>
                </a:lnTo>
                <a:lnTo>
                  <a:pt x="53562" y="70823"/>
                </a:lnTo>
                <a:lnTo>
                  <a:pt x="53562" y="70697"/>
                </a:lnTo>
                <a:lnTo>
                  <a:pt x="53689" y="70697"/>
                </a:lnTo>
                <a:lnTo>
                  <a:pt x="53816" y="70570"/>
                </a:lnTo>
                <a:lnTo>
                  <a:pt x="54324" y="70570"/>
                </a:lnTo>
                <a:lnTo>
                  <a:pt x="54324" y="70443"/>
                </a:lnTo>
                <a:lnTo>
                  <a:pt x="55085" y="70443"/>
                </a:lnTo>
                <a:lnTo>
                  <a:pt x="55085" y="70316"/>
                </a:lnTo>
                <a:lnTo>
                  <a:pt x="55212" y="70316"/>
                </a:lnTo>
                <a:lnTo>
                  <a:pt x="55339" y="70189"/>
                </a:lnTo>
                <a:lnTo>
                  <a:pt x="55593" y="70062"/>
                </a:lnTo>
                <a:lnTo>
                  <a:pt x="55720" y="69935"/>
                </a:lnTo>
                <a:lnTo>
                  <a:pt x="55720" y="69808"/>
                </a:lnTo>
                <a:lnTo>
                  <a:pt x="55847" y="69808"/>
                </a:lnTo>
                <a:lnTo>
                  <a:pt x="55847" y="69681"/>
                </a:lnTo>
                <a:lnTo>
                  <a:pt x="56482" y="69681"/>
                </a:lnTo>
                <a:lnTo>
                  <a:pt x="56482" y="69554"/>
                </a:lnTo>
                <a:lnTo>
                  <a:pt x="57116" y="69554"/>
                </a:lnTo>
                <a:lnTo>
                  <a:pt x="57370" y="69681"/>
                </a:lnTo>
                <a:lnTo>
                  <a:pt x="57878" y="69681"/>
                </a:lnTo>
                <a:lnTo>
                  <a:pt x="58005" y="69808"/>
                </a:lnTo>
                <a:lnTo>
                  <a:pt x="58005" y="69681"/>
                </a:lnTo>
                <a:lnTo>
                  <a:pt x="58132" y="69808"/>
                </a:lnTo>
                <a:lnTo>
                  <a:pt x="58766" y="69808"/>
                </a:lnTo>
                <a:lnTo>
                  <a:pt x="58766" y="69935"/>
                </a:lnTo>
                <a:lnTo>
                  <a:pt x="59020" y="69935"/>
                </a:lnTo>
                <a:lnTo>
                  <a:pt x="59020" y="69808"/>
                </a:lnTo>
                <a:lnTo>
                  <a:pt x="59147" y="69935"/>
                </a:lnTo>
                <a:lnTo>
                  <a:pt x="59147" y="70062"/>
                </a:lnTo>
                <a:lnTo>
                  <a:pt x="59274" y="70062"/>
                </a:lnTo>
                <a:lnTo>
                  <a:pt x="59401" y="70189"/>
                </a:lnTo>
                <a:lnTo>
                  <a:pt x="59274" y="70316"/>
                </a:lnTo>
                <a:lnTo>
                  <a:pt x="59274" y="70443"/>
                </a:lnTo>
                <a:lnTo>
                  <a:pt x="59528" y="70443"/>
                </a:lnTo>
                <a:lnTo>
                  <a:pt x="59528" y="70570"/>
                </a:lnTo>
                <a:lnTo>
                  <a:pt x="59782" y="70570"/>
                </a:lnTo>
                <a:lnTo>
                  <a:pt x="59782" y="70697"/>
                </a:lnTo>
                <a:lnTo>
                  <a:pt x="59782" y="70823"/>
                </a:lnTo>
                <a:lnTo>
                  <a:pt x="59655" y="70823"/>
                </a:lnTo>
                <a:lnTo>
                  <a:pt x="59782" y="70950"/>
                </a:lnTo>
                <a:lnTo>
                  <a:pt x="59909" y="71077"/>
                </a:lnTo>
                <a:lnTo>
                  <a:pt x="60035" y="71204"/>
                </a:lnTo>
                <a:lnTo>
                  <a:pt x="60035" y="71331"/>
                </a:lnTo>
                <a:lnTo>
                  <a:pt x="60416" y="72473"/>
                </a:lnTo>
                <a:lnTo>
                  <a:pt x="60416" y="72727"/>
                </a:lnTo>
                <a:lnTo>
                  <a:pt x="60289" y="73362"/>
                </a:lnTo>
                <a:lnTo>
                  <a:pt x="60289" y="73489"/>
                </a:lnTo>
                <a:lnTo>
                  <a:pt x="60289" y="73616"/>
                </a:lnTo>
                <a:lnTo>
                  <a:pt x="60416" y="73616"/>
                </a:lnTo>
                <a:lnTo>
                  <a:pt x="60416" y="73743"/>
                </a:lnTo>
                <a:lnTo>
                  <a:pt x="60543" y="73870"/>
                </a:lnTo>
                <a:lnTo>
                  <a:pt x="60543" y="74123"/>
                </a:lnTo>
                <a:lnTo>
                  <a:pt x="60543" y="74250"/>
                </a:lnTo>
                <a:lnTo>
                  <a:pt x="60543" y="74377"/>
                </a:lnTo>
                <a:lnTo>
                  <a:pt x="60924" y="74631"/>
                </a:lnTo>
                <a:lnTo>
                  <a:pt x="60924" y="74885"/>
                </a:lnTo>
                <a:lnTo>
                  <a:pt x="60797" y="75139"/>
                </a:lnTo>
                <a:lnTo>
                  <a:pt x="60670" y="75139"/>
                </a:lnTo>
                <a:lnTo>
                  <a:pt x="60670" y="75266"/>
                </a:lnTo>
                <a:lnTo>
                  <a:pt x="60797" y="75393"/>
                </a:lnTo>
                <a:lnTo>
                  <a:pt x="60797" y="75647"/>
                </a:lnTo>
                <a:lnTo>
                  <a:pt x="60924" y="75647"/>
                </a:lnTo>
                <a:lnTo>
                  <a:pt x="61051" y="75773"/>
                </a:lnTo>
                <a:lnTo>
                  <a:pt x="61051" y="75900"/>
                </a:lnTo>
                <a:lnTo>
                  <a:pt x="61178" y="75900"/>
                </a:lnTo>
                <a:lnTo>
                  <a:pt x="61178" y="76027"/>
                </a:lnTo>
                <a:lnTo>
                  <a:pt x="61178" y="76154"/>
                </a:lnTo>
                <a:lnTo>
                  <a:pt x="61305" y="76408"/>
                </a:lnTo>
                <a:lnTo>
                  <a:pt x="61305" y="76662"/>
                </a:lnTo>
                <a:lnTo>
                  <a:pt x="61432" y="76789"/>
                </a:lnTo>
                <a:lnTo>
                  <a:pt x="62066" y="76916"/>
                </a:lnTo>
                <a:lnTo>
                  <a:pt x="62320" y="77043"/>
                </a:lnTo>
                <a:lnTo>
                  <a:pt x="62574" y="77043"/>
                </a:lnTo>
                <a:lnTo>
                  <a:pt x="62574" y="76916"/>
                </a:lnTo>
                <a:lnTo>
                  <a:pt x="62701" y="76916"/>
                </a:lnTo>
                <a:lnTo>
                  <a:pt x="62828" y="77043"/>
                </a:lnTo>
                <a:lnTo>
                  <a:pt x="63082" y="76916"/>
                </a:lnTo>
                <a:lnTo>
                  <a:pt x="63335" y="76916"/>
                </a:lnTo>
                <a:lnTo>
                  <a:pt x="63462" y="77043"/>
                </a:lnTo>
                <a:lnTo>
                  <a:pt x="63589" y="77170"/>
                </a:lnTo>
                <a:lnTo>
                  <a:pt x="63589" y="77297"/>
                </a:lnTo>
                <a:lnTo>
                  <a:pt x="63462" y="77550"/>
                </a:lnTo>
                <a:lnTo>
                  <a:pt x="63589" y="77550"/>
                </a:lnTo>
                <a:lnTo>
                  <a:pt x="63716" y="77423"/>
                </a:lnTo>
                <a:lnTo>
                  <a:pt x="63843" y="77297"/>
                </a:lnTo>
                <a:lnTo>
                  <a:pt x="64097" y="77297"/>
                </a:lnTo>
                <a:lnTo>
                  <a:pt x="64224" y="77170"/>
                </a:lnTo>
                <a:lnTo>
                  <a:pt x="64351" y="77297"/>
                </a:lnTo>
                <a:lnTo>
                  <a:pt x="64605" y="77423"/>
                </a:lnTo>
                <a:lnTo>
                  <a:pt x="64732" y="77677"/>
                </a:lnTo>
                <a:lnTo>
                  <a:pt x="64732" y="77804"/>
                </a:lnTo>
                <a:lnTo>
                  <a:pt x="64859" y="77931"/>
                </a:lnTo>
                <a:lnTo>
                  <a:pt x="65239" y="77931"/>
                </a:lnTo>
                <a:lnTo>
                  <a:pt x="65366" y="78058"/>
                </a:lnTo>
                <a:lnTo>
                  <a:pt x="65493" y="77931"/>
                </a:lnTo>
                <a:lnTo>
                  <a:pt x="65747" y="77804"/>
                </a:lnTo>
                <a:lnTo>
                  <a:pt x="65747" y="77931"/>
                </a:lnTo>
                <a:lnTo>
                  <a:pt x="65874" y="77931"/>
                </a:lnTo>
                <a:lnTo>
                  <a:pt x="65874" y="77804"/>
                </a:lnTo>
                <a:lnTo>
                  <a:pt x="66001" y="77804"/>
                </a:lnTo>
                <a:lnTo>
                  <a:pt x="66128" y="77677"/>
                </a:lnTo>
                <a:lnTo>
                  <a:pt x="66509" y="77677"/>
                </a:lnTo>
                <a:lnTo>
                  <a:pt x="66509" y="77804"/>
                </a:lnTo>
                <a:lnTo>
                  <a:pt x="67143" y="77804"/>
                </a:lnTo>
                <a:lnTo>
                  <a:pt x="67905" y="77931"/>
                </a:lnTo>
                <a:lnTo>
                  <a:pt x="68412" y="77931"/>
                </a:lnTo>
                <a:lnTo>
                  <a:pt x="68412" y="78058"/>
                </a:lnTo>
                <a:lnTo>
                  <a:pt x="68666" y="78058"/>
                </a:lnTo>
                <a:lnTo>
                  <a:pt x="68793" y="78185"/>
                </a:lnTo>
                <a:lnTo>
                  <a:pt x="68920" y="78312"/>
                </a:lnTo>
                <a:lnTo>
                  <a:pt x="69174" y="78693"/>
                </a:lnTo>
                <a:lnTo>
                  <a:pt x="69682" y="78693"/>
                </a:lnTo>
                <a:lnTo>
                  <a:pt x="69682" y="78820"/>
                </a:lnTo>
                <a:lnTo>
                  <a:pt x="69809" y="78693"/>
                </a:lnTo>
                <a:lnTo>
                  <a:pt x="70062" y="78566"/>
                </a:lnTo>
                <a:lnTo>
                  <a:pt x="70443" y="78566"/>
                </a:lnTo>
                <a:lnTo>
                  <a:pt x="71078" y="78312"/>
                </a:lnTo>
                <a:lnTo>
                  <a:pt x="71332" y="78312"/>
                </a:lnTo>
                <a:lnTo>
                  <a:pt x="71585" y="78439"/>
                </a:lnTo>
                <a:lnTo>
                  <a:pt x="71839" y="78693"/>
                </a:lnTo>
                <a:lnTo>
                  <a:pt x="73108" y="78693"/>
                </a:lnTo>
                <a:lnTo>
                  <a:pt x="73108" y="78820"/>
                </a:lnTo>
                <a:lnTo>
                  <a:pt x="73362" y="78947"/>
                </a:lnTo>
                <a:lnTo>
                  <a:pt x="73743" y="78820"/>
                </a:lnTo>
                <a:lnTo>
                  <a:pt x="74251" y="78820"/>
                </a:lnTo>
                <a:lnTo>
                  <a:pt x="74251" y="78947"/>
                </a:lnTo>
                <a:lnTo>
                  <a:pt x="74251" y="79073"/>
                </a:lnTo>
                <a:lnTo>
                  <a:pt x="74505" y="79073"/>
                </a:lnTo>
                <a:lnTo>
                  <a:pt x="74632" y="79200"/>
                </a:lnTo>
                <a:lnTo>
                  <a:pt x="74632" y="79073"/>
                </a:lnTo>
                <a:lnTo>
                  <a:pt x="74758" y="79073"/>
                </a:lnTo>
                <a:lnTo>
                  <a:pt x="74758" y="78947"/>
                </a:lnTo>
                <a:lnTo>
                  <a:pt x="74758" y="78820"/>
                </a:lnTo>
                <a:lnTo>
                  <a:pt x="75266" y="78820"/>
                </a:lnTo>
                <a:lnTo>
                  <a:pt x="75139" y="78947"/>
                </a:lnTo>
                <a:lnTo>
                  <a:pt x="75266" y="79073"/>
                </a:lnTo>
                <a:lnTo>
                  <a:pt x="75520" y="79073"/>
                </a:lnTo>
                <a:lnTo>
                  <a:pt x="75520" y="79200"/>
                </a:lnTo>
                <a:lnTo>
                  <a:pt x="75901" y="79327"/>
                </a:lnTo>
                <a:lnTo>
                  <a:pt x="75901" y="79200"/>
                </a:lnTo>
                <a:lnTo>
                  <a:pt x="75901" y="79073"/>
                </a:lnTo>
                <a:lnTo>
                  <a:pt x="75647" y="79073"/>
                </a:lnTo>
                <a:lnTo>
                  <a:pt x="75647" y="78947"/>
                </a:lnTo>
                <a:lnTo>
                  <a:pt x="75647" y="78820"/>
                </a:lnTo>
                <a:lnTo>
                  <a:pt x="75774" y="78693"/>
                </a:lnTo>
                <a:lnTo>
                  <a:pt x="75901" y="78566"/>
                </a:lnTo>
                <a:lnTo>
                  <a:pt x="76155" y="78439"/>
                </a:lnTo>
                <a:lnTo>
                  <a:pt x="76408" y="78439"/>
                </a:lnTo>
                <a:lnTo>
                  <a:pt x="76408" y="78566"/>
                </a:lnTo>
                <a:lnTo>
                  <a:pt x="76535" y="78693"/>
                </a:lnTo>
                <a:lnTo>
                  <a:pt x="76662" y="78693"/>
                </a:lnTo>
                <a:lnTo>
                  <a:pt x="76662" y="79073"/>
                </a:lnTo>
                <a:lnTo>
                  <a:pt x="76789" y="79200"/>
                </a:lnTo>
                <a:lnTo>
                  <a:pt x="76662" y="79327"/>
                </a:lnTo>
                <a:lnTo>
                  <a:pt x="76789" y="79327"/>
                </a:lnTo>
                <a:lnTo>
                  <a:pt x="77170" y="79454"/>
                </a:lnTo>
                <a:lnTo>
                  <a:pt x="77805" y="79581"/>
                </a:lnTo>
                <a:lnTo>
                  <a:pt x="78566" y="79708"/>
                </a:lnTo>
                <a:lnTo>
                  <a:pt x="79328" y="79962"/>
                </a:lnTo>
                <a:lnTo>
                  <a:pt x="79328" y="80089"/>
                </a:lnTo>
                <a:lnTo>
                  <a:pt x="79455" y="80089"/>
                </a:lnTo>
                <a:lnTo>
                  <a:pt x="79582" y="80216"/>
                </a:lnTo>
                <a:lnTo>
                  <a:pt x="80470" y="80343"/>
                </a:lnTo>
                <a:lnTo>
                  <a:pt x="80343" y="80216"/>
                </a:lnTo>
                <a:lnTo>
                  <a:pt x="80724" y="80216"/>
                </a:lnTo>
                <a:lnTo>
                  <a:pt x="80724" y="80089"/>
                </a:lnTo>
                <a:lnTo>
                  <a:pt x="80851" y="79962"/>
                </a:lnTo>
                <a:lnTo>
                  <a:pt x="80851" y="79835"/>
                </a:lnTo>
                <a:lnTo>
                  <a:pt x="80597" y="79835"/>
                </a:lnTo>
                <a:lnTo>
                  <a:pt x="80724" y="79708"/>
                </a:lnTo>
                <a:lnTo>
                  <a:pt x="80851" y="79708"/>
                </a:lnTo>
                <a:lnTo>
                  <a:pt x="80978" y="79581"/>
                </a:lnTo>
                <a:lnTo>
                  <a:pt x="81105" y="79581"/>
                </a:lnTo>
                <a:lnTo>
                  <a:pt x="81105" y="79708"/>
                </a:lnTo>
                <a:lnTo>
                  <a:pt x="81232" y="79327"/>
                </a:lnTo>
                <a:lnTo>
                  <a:pt x="81358" y="78947"/>
                </a:lnTo>
                <a:lnTo>
                  <a:pt x="81358" y="78439"/>
                </a:lnTo>
                <a:lnTo>
                  <a:pt x="81358" y="77931"/>
                </a:lnTo>
                <a:lnTo>
                  <a:pt x="81358" y="77677"/>
                </a:lnTo>
                <a:lnTo>
                  <a:pt x="81358" y="77550"/>
                </a:lnTo>
                <a:lnTo>
                  <a:pt x="81485" y="77550"/>
                </a:lnTo>
                <a:lnTo>
                  <a:pt x="81485" y="77423"/>
                </a:lnTo>
                <a:lnTo>
                  <a:pt x="81485" y="77297"/>
                </a:lnTo>
                <a:lnTo>
                  <a:pt x="81485" y="77043"/>
                </a:lnTo>
                <a:lnTo>
                  <a:pt x="81485" y="76916"/>
                </a:lnTo>
                <a:lnTo>
                  <a:pt x="81612" y="76662"/>
                </a:lnTo>
                <a:lnTo>
                  <a:pt x="81866" y="76662"/>
                </a:lnTo>
                <a:lnTo>
                  <a:pt x="81866" y="76535"/>
                </a:lnTo>
                <a:lnTo>
                  <a:pt x="81993" y="76535"/>
                </a:lnTo>
                <a:lnTo>
                  <a:pt x="81993" y="76154"/>
                </a:lnTo>
                <a:lnTo>
                  <a:pt x="81993" y="75773"/>
                </a:lnTo>
                <a:lnTo>
                  <a:pt x="82120" y="75393"/>
                </a:lnTo>
                <a:lnTo>
                  <a:pt x="82120" y="75139"/>
                </a:lnTo>
                <a:lnTo>
                  <a:pt x="82120" y="74758"/>
                </a:lnTo>
                <a:lnTo>
                  <a:pt x="82247" y="74631"/>
                </a:lnTo>
                <a:lnTo>
                  <a:pt x="82247" y="74504"/>
                </a:lnTo>
                <a:lnTo>
                  <a:pt x="82374" y="74377"/>
                </a:lnTo>
                <a:lnTo>
                  <a:pt x="82882" y="74250"/>
                </a:lnTo>
                <a:lnTo>
                  <a:pt x="83135" y="74123"/>
                </a:lnTo>
                <a:lnTo>
                  <a:pt x="83516" y="74123"/>
                </a:lnTo>
                <a:lnTo>
                  <a:pt x="83516" y="73997"/>
                </a:lnTo>
                <a:lnTo>
                  <a:pt x="83516" y="73870"/>
                </a:lnTo>
                <a:lnTo>
                  <a:pt x="83643" y="73743"/>
                </a:lnTo>
                <a:lnTo>
                  <a:pt x="83770" y="73743"/>
                </a:lnTo>
                <a:lnTo>
                  <a:pt x="84024" y="73870"/>
                </a:lnTo>
                <a:lnTo>
                  <a:pt x="84278" y="73870"/>
                </a:lnTo>
                <a:lnTo>
                  <a:pt x="84278" y="73743"/>
                </a:lnTo>
                <a:lnTo>
                  <a:pt x="84278" y="73616"/>
                </a:lnTo>
                <a:lnTo>
                  <a:pt x="84151" y="73489"/>
                </a:lnTo>
                <a:lnTo>
                  <a:pt x="84278" y="73489"/>
                </a:lnTo>
                <a:lnTo>
                  <a:pt x="84405" y="73362"/>
                </a:lnTo>
                <a:lnTo>
                  <a:pt x="84405" y="73235"/>
                </a:lnTo>
                <a:lnTo>
                  <a:pt x="84405" y="73108"/>
                </a:lnTo>
                <a:lnTo>
                  <a:pt x="84532" y="72981"/>
                </a:lnTo>
                <a:lnTo>
                  <a:pt x="84785" y="72981"/>
                </a:lnTo>
                <a:lnTo>
                  <a:pt x="84912" y="72854"/>
                </a:lnTo>
                <a:lnTo>
                  <a:pt x="85039" y="72727"/>
                </a:lnTo>
                <a:lnTo>
                  <a:pt x="85928" y="72727"/>
                </a:lnTo>
                <a:lnTo>
                  <a:pt x="85928" y="72600"/>
                </a:lnTo>
                <a:lnTo>
                  <a:pt x="86308" y="72600"/>
                </a:lnTo>
                <a:lnTo>
                  <a:pt x="86435" y="72473"/>
                </a:lnTo>
                <a:lnTo>
                  <a:pt x="86435" y="72347"/>
                </a:lnTo>
                <a:lnTo>
                  <a:pt x="87578" y="72347"/>
                </a:lnTo>
                <a:lnTo>
                  <a:pt x="87832" y="72473"/>
                </a:lnTo>
                <a:lnTo>
                  <a:pt x="87958" y="72473"/>
                </a:lnTo>
                <a:lnTo>
                  <a:pt x="88085" y="72347"/>
                </a:lnTo>
                <a:lnTo>
                  <a:pt x="88212" y="72347"/>
                </a:lnTo>
                <a:lnTo>
                  <a:pt x="88212" y="72473"/>
                </a:lnTo>
                <a:lnTo>
                  <a:pt x="88339" y="72473"/>
                </a:lnTo>
                <a:lnTo>
                  <a:pt x="88466" y="72347"/>
                </a:lnTo>
                <a:lnTo>
                  <a:pt x="88466" y="72220"/>
                </a:lnTo>
                <a:lnTo>
                  <a:pt x="88466" y="71458"/>
                </a:lnTo>
                <a:lnTo>
                  <a:pt x="88593" y="71331"/>
                </a:lnTo>
                <a:lnTo>
                  <a:pt x="88847" y="71331"/>
                </a:lnTo>
                <a:lnTo>
                  <a:pt x="88847" y="71204"/>
                </a:lnTo>
                <a:lnTo>
                  <a:pt x="88847" y="71077"/>
                </a:lnTo>
                <a:lnTo>
                  <a:pt x="88847" y="70950"/>
                </a:lnTo>
                <a:lnTo>
                  <a:pt x="88720" y="70823"/>
                </a:lnTo>
                <a:lnTo>
                  <a:pt x="88720" y="70316"/>
                </a:lnTo>
                <a:lnTo>
                  <a:pt x="88720" y="70189"/>
                </a:lnTo>
                <a:lnTo>
                  <a:pt x="88847" y="70062"/>
                </a:lnTo>
                <a:lnTo>
                  <a:pt x="88847" y="69935"/>
                </a:lnTo>
                <a:lnTo>
                  <a:pt x="89101" y="69935"/>
                </a:lnTo>
                <a:lnTo>
                  <a:pt x="88974" y="69554"/>
                </a:lnTo>
                <a:lnTo>
                  <a:pt x="88847" y="69554"/>
                </a:lnTo>
                <a:lnTo>
                  <a:pt x="88847" y="69427"/>
                </a:lnTo>
                <a:lnTo>
                  <a:pt x="88720" y="69427"/>
                </a:lnTo>
                <a:lnTo>
                  <a:pt x="88593" y="69300"/>
                </a:lnTo>
                <a:lnTo>
                  <a:pt x="88593" y="69173"/>
                </a:lnTo>
                <a:lnTo>
                  <a:pt x="88466" y="69173"/>
                </a:lnTo>
                <a:lnTo>
                  <a:pt x="88212" y="69300"/>
                </a:lnTo>
                <a:lnTo>
                  <a:pt x="87705" y="69300"/>
                </a:lnTo>
                <a:lnTo>
                  <a:pt x="87578" y="69427"/>
                </a:lnTo>
                <a:lnTo>
                  <a:pt x="87070" y="69427"/>
                </a:lnTo>
                <a:lnTo>
                  <a:pt x="86943" y="69300"/>
                </a:lnTo>
                <a:lnTo>
                  <a:pt x="86816" y="69300"/>
                </a:lnTo>
                <a:lnTo>
                  <a:pt x="86816" y="69427"/>
                </a:lnTo>
                <a:lnTo>
                  <a:pt x="86689" y="69427"/>
                </a:lnTo>
                <a:lnTo>
                  <a:pt x="86689" y="69300"/>
                </a:lnTo>
                <a:lnTo>
                  <a:pt x="86435" y="69173"/>
                </a:lnTo>
                <a:lnTo>
                  <a:pt x="86562" y="69173"/>
                </a:lnTo>
                <a:lnTo>
                  <a:pt x="86562" y="69047"/>
                </a:lnTo>
                <a:lnTo>
                  <a:pt x="86689" y="69047"/>
                </a:lnTo>
                <a:lnTo>
                  <a:pt x="86689" y="68920"/>
                </a:lnTo>
                <a:lnTo>
                  <a:pt x="86562" y="68920"/>
                </a:lnTo>
                <a:lnTo>
                  <a:pt x="86562" y="68793"/>
                </a:lnTo>
                <a:lnTo>
                  <a:pt x="86816" y="68158"/>
                </a:lnTo>
                <a:lnTo>
                  <a:pt x="86816" y="68031"/>
                </a:lnTo>
                <a:lnTo>
                  <a:pt x="86816" y="67777"/>
                </a:lnTo>
                <a:lnTo>
                  <a:pt x="86689" y="67270"/>
                </a:lnTo>
                <a:lnTo>
                  <a:pt x="86689" y="67016"/>
                </a:lnTo>
                <a:lnTo>
                  <a:pt x="86689" y="66508"/>
                </a:lnTo>
                <a:lnTo>
                  <a:pt x="86689" y="66254"/>
                </a:lnTo>
                <a:lnTo>
                  <a:pt x="86562" y="65747"/>
                </a:lnTo>
                <a:lnTo>
                  <a:pt x="86435" y="65366"/>
                </a:lnTo>
                <a:lnTo>
                  <a:pt x="86562" y="64858"/>
                </a:lnTo>
                <a:lnTo>
                  <a:pt x="86562" y="64223"/>
                </a:lnTo>
                <a:lnTo>
                  <a:pt x="86562" y="64097"/>
                </a:lnTo>
                <a:lnTo>
                  <a:pt x="86435" y="63970"/>
                </a:lnTo>
                <a:lnTo>
                  <a:pt x="85674" y="64223"/>
                </a:lnTo>
                <a:lnTo>
                  <a:pt x="85547" y="64097"/>
                </a:lnTo>
                <a:lnTo>
                  <a:pt x="85293" y="63843"/>
                </a:lnTo>
                <a:lnTo>
                  <a:pt x="85293" y="63716"/>
                </a:lnTo>
                <a:lnTo>
                  <a:pt x="85166" y="63589"/>
                </a:lnTo>
                <a:lnTo>
                  <a:pt x="85166" y="63462"/>
                </a:lnTo>
                <a:lnTo>
                  <a:pt x="85039" y="63462"/>
                </a:lnTo>
                <a:lnTo>
                  <a:pt x="84912" y="63335"/>
                </a:lnTo>
                <a:lnTo>
                  <a:pt x="84785" y="63208"/>
                </a:lnTo>
                <a:lnTo>
                  <a:pt x="84658" y="63208"/>
                </a:lnTo>
                <a:lnTo>
                  <a:pt x="84151" y="63081"/>
                </a:lnTo>
                <a:lnTo>
                  <a:pt x="83770" y="62827"/>
                </a:lnTo>
                <a:lnTo>
                  <a:pt x="83135" y="62827"/>
                </a:lnTo>
                <a:lnTo>
                  <a:pt x="82882" y="62700"/>
                </a:lnTo>
                <a:lnTo>
                  <a:pt x="82628" y="62573"/>
                </a:lnTo>
                <a:lnTo>
                  <a:pt x="82501" y="62573"/>
                </a:lnTo>
                <a:lnTo>
                  <a:pt x="82374" y="62320"/>
                </a:lnTo>
                <a:lnTo>
                  <a:pt x="82120" y="62066"/>
                </a:lnTo>
                <a:lnTo>
                  <a:pt x="81866" y="61812"/>
                </a:lnTo>
                <a:lnTo>
                  <a:pt x="81485" y="61431"/>
                </a:lnTo>
                <a:lnTo>
                  <a:pt x="81358" y="61304"/>
                </a:lnTo>
                <a:lnTo>
                  <a:pt x="81232" y="60923"/>
                </a:lnTo>
                <a:lnTo>
                  <a:pt x="80978" y="60797"/>
                </a:lnTo>
                <a:lnTo>
                  <a:pt x="80978" y="60670"/>
                </a:lnTo>
                <a:lnTo>
                  <a:pt x="80978" y="60543"/>
                </a:lnTo>
                <a:lnTo>
                  <a:pt x="80724" y="60162"/>
                </a:lnTo>
                <a:lnTo>
                  <a:pt x="80724" y="60035"/>
                </a:lnTo>
                <a:lnTo>
                  <a:pt x="80597" y="60035"/>
                </a:lnTo>
                <a:lnTo>
                  <a:pt x="80597" y="59908"/>
                </a:lnTo>
                <a:lnTo>
                  <a:pt x="80724" y="59781"/>
                </a:lnTo>
                <a:lnTo>
                  <a:pt x="80724" y="59654"/>
                </a:lnTo>
                <a:lnTo>
                  <a:pt x="80597" y="59654"/>
                </a:lnTo>
                <a:lnTo>
                  <a:pt x="80470" y="59527"/>
                </a:lnTo>
                <a:lnTo>
                  <a:pt x="80470" y="59400"/>
                </a:lnTo>
                <a:lnTo>
                  <a:pt x="80343" y="59400"/>
                </a:lnTo>
                <a:lnTo>
                  <a:pt x="80216" y="59273"/>
                </a:lnTo>
                <a:lnTo>
                  <a:pt x="80216" y="59147"/>
                </a:lnTo>
                <a:lnTo>
                  <a:pt x="80216" y="59020"/>
                </a:lnTo>
                <a:lnTo>
                  <a:pt x="80089" y="59020"/>
                </a:lnTo>
                <a:lnTo>
                  <a:pt x="79962" y="58766"/>
                </a:lnTo>
                <a:lnTo>
                  <a:pt x="79962" y="58639"/>
                </a:lnTo>
                <a:lnTo>
                  <a:pt x="79962" y="58385"/>
                </a:lnTo>
                <a:lnTo>
                  <a:pt x="79962" y="58258"/>
                </a:lnTo>
                <a:lnTo>
                  <a:pt x="79962" y="58131"/>
                </a:lnTo>
                <a:lnTo>
                  <a:pt x="79835" y="58131"/>
                </a:lnTo>
                <a:lnTo>
                  <a:pt x="79708" y="58004"/>
                </a:lnTo>
                <a:lnTo>
                  <a:pt x="79328" y="57497"/>
                </a:lnTo>
                <a:lnTo>
                  <a:pt x="78947" y="57116"/>
                </a:lnTo>
                <a:lnTo>
                  <a:pt x="78566" y="56735"/>
                </a:lnTo>
                <a:lnTo>
                  <a:pt x="78312" y="56354"/>
                </a:lnTo>
                <a:lnTo>
                  <a:pt x="78058" y="56100"/>
                </a:lnTo>
                <a:lnTo>
                  <a:pt x="77678" y="55593"/>
                </a:lnTo>
                <a:lnTo>
                  <a:pt x="77932" y="55339"/>
                </a:lnTo>
                <a:lnTo>
                  <a:pt x="78312" y="54831"/>
                </a:lnTo>
                <a:lnTo>
                  <a:pt x="79074" y="54070"/>
                </a:lnTo>
                <a:lnTo>
                  <a:pt x="79455" y="53562"/>
                </a:lnTo>
                <a:lnTo>
                  <a:pt x="79708" y="53308"/>
                </a:lnTo>
                <a:lnTo>
                  <a:pt x="80216" y="52673"/>
                </a:lnTo>
                <a:lnTo>
                  <a:pt x="80597" y="52293"/>
                </a:lnTo>
                <a:lnTo>
                  <a:pt x="81105" y="51531"/>
                </a:lnTo>
                <a:lnTo>
                  <a:pt x="81612" y="50897"/>
                </a:lnTo>
                <a:lnTo>
                  <a:pt x="81993" y="50389"/>
                </a:lnTo>
                <a:lnTo>
                  <a:pt x="82120" y="50389"/>
                </a:lnTo>
                <a:lnTo>
                  <a:pt x="82120" y="50262"/>
                </a:lnTo>
                <a:lnTo>
                  <a:pt x="82120" y="50135"/>
                </a:lnTo>
                <a:lnTo>
                  <a:pt x="82120" y="49754"/>
                </a:lnTo>
                <a:lnTo>
                  <a:pt x="82247" y="49500"/>
                </a:lnTo>
                <a:lnTo>
                  <a:pt x="82247" y="49373"/>
                </a:lnTo>
                <a:lnTo>
                  <a:pt x="82247" y="49247"/>
                </a:lnTo>
                <a:lnTo>
                  <a:pt x="82120" y="49120"/>
                </a:lnTo>
                <a:lnTo>
                  <a:pt x="82120" y="48866"/>
                </a:lnTo>
                <a:lnTo>
                  <a:pt x="82120" y="48739"/>
                </a:lnTo>
                <a:lnTo>
                  <a:pt x="81993" y="48612"/>
                </a:lnTo>
                <a:lnTo>
                  <a:pt x="81866" y="48358"/>
                </a:lnTo>
                <a:lnTo>
                  <a:pt x="81866" y="48231"/>
                </a:lnTo>
                <a:lnTo>
                  <a:pt x="81866" y="48104"/>
                </a:lnTo>
                <a:lnTo>
                  <a:pt x="81866" y="47850"/>
                </a:lnTo>
                <a:lnTo>
                  <a:pt x="81739" y="47597"/>
                </a:lnTo>
                <a:lnTo>
                  <a:pt x="81612" y="47470"/>
                </a:lnTo>
                <a:lnTo>
                  <a:pt x="81485" y="47470"/>
                </a:lnTo>
                <a:lnTo>
                  <a:pt x="80724" y="47343"/>
                </a:lnTo>
                <a:lnTo>
                  <a:pt x="79835" y="47216"/>
                </a:lnTo>
                <a:lnTo>
                  <a:pt x="78947" y="47089"/>
                </a:lnTo>
                <a:lnTo>
                  <a:pt x="78185" y="46962"/>
                </a:lnTo>
                <a:lnTo>
                  <a:pt x="77805" y="46962"/>
                </a:lnTo>
                <a:lnTo>
                  <a:pt x="77551" y="46835"/>
                </a:lnTo>
                <a:lnTo>
                  <a:pt x="77551" y="46327"/>
                </a:lnTo>
                <a:lnTo>
                  <a:pt x="77424" y="46073"/>
                </a:lnTo>
                <a:lnTo>
                  <a:pt x="77424" y="45947"/>
                </a:lnTo>
                <a:lnTo>
                  <a:pt x="77551" y="45566"/>
                </a:lnTo>
                <a:lnTo>
                  <a:pt x="77424" y="45058"/>
                </a:lnTo>
                <a:lnTo>
                  <a:pt x="77424" y="44804"/>
                </a:lnTo>
                <a:lnTo>
                  <a:pt x="77424" y="44423"/>
                </a:lnTo>
                <a:lnTo>
                  <a:pt x="77424" y="44297"/>
                </a:lnTo>
                <a:lnTo>
                  <a:pt x="77424" y="44170"/>
                </a:lnTo>
                <a:lnTo>
                  <a:pt x="77424" y="44043"/>
                </a:lnTo>
                <a:lnTo>
                  <a:pt x="77424" y="43916"/>
                </a:lnTo>
                <a:lnTo>
                  <a:pt x="77551" y="43789"/>
                </a:lnTo>
                <a:lnTo>
                  <a:pt x="77551" y="43662"/>
                </a:lnTo>
                <a:lnTo>
                  <a:pt x="77678" y="43281"/>
                </a:lnTo>
                <a:lnTo>
                  <a:pt x="77678" y="42773"/>
                </a:lnTo>
                <a:lnTo>
                  <a:pt x="77424" y="42266"/>
                </a:lnTo>
                <a:lnTo>
                  <a:pt x="77297" y="41504"/>
                </a:lnTo>
                <a:lnTo>
                  <a:pt x="77043" y="40870"/>
                </a:lnTo>
                <a:lnTo>
                  <a:pt x="76916" y="40235"/>
                </a:lnTo>
                <a:lnTo>
                  <a:pt x="76789" y="39727"/>
                </a:lnTo>
                <a:lnTo>
                  <a:pt x="76662" y="39220"/>
                </a:lnTo>
                <a:lnTo>
                  <a:pt x="76408" y="38712"/>
                </a:lnTo>
                <a:lnTo>
                  <a:pt x="76408" y="38331"/>
                </a:lnTo>
                <a:lnTo>
                  <a:pt x="76408" y="37950"/>
                </a:lnTo>
                <a:lnTo>
                  <a:pt x="76408" y="37823"/>
                </a:lnTo>
                <a:lnTo>
                  <a:pt x="76662" y="37570"/>
                </a:lnTo>
                <a:lnTo>
                  <a:pt x="76916" y="37189"/>
                </a:lnTo>
                <a:lnTo>
                  <a:pt x="77170" y="36935"/>
                </a:lnTo>
                <a:lnTo>
                  <a:pt x="77297" y="36681"/>
                </a:lnTo>
                <a:lnTo>
                  <a:pt x="77424" y="36554"/>
                </a:lnTo>
                <a:lnTo>
                  <a:pt x="77551" y="36427"/>
                </a:lnTo>
                <a:lnTo>
                  <a:pt x="77678" y="36427"/>
                </a:lnTo>
                <a:lnTo>
                  <a:pt x="77678" y="36300"/>
                </a:lnTo>
                <a:lnTo>
                  <a:pt x="77678" y="36173"/>
                </a:lnTo>
                <a:lnTo>
                  <a:pt x="77678" y="36047"/>
                </a:lnTo>
                <a:lnTo>
                  <a:pt x="77678" y="35920"/>
                </a:lnTo>
                <a:lnTo>
                  <a:pt x="78058" y="35920"/>
                </a:lnTo>
                <a:lnTo>
                  <a:pt x="78058" y="35793"/>
                </a:lnTo>
                <a:lnTo>
                  <a:pt x="77932" y="35666"/>
                </a:lnTo>
                <a:lnTo>
                  <a:pt x="76789" y="35666"/>
                </a:lnTo>
                <a:lnTo>
                  <a:pt x="76408" y="35412"/>
                </a:lnTo>
                <a:lnTo>
                  <a:pt x="76155" y="35158"/>
                </a:lnTo>
                <a:lnTo>
                  <a:pt x="76028" y="34777"/>
                </a:lnTo>
                <a:lnTo>
                  <a:pt x="76028" y="34650"/>
                </a:lnTo>
                <a:lnTo>
                  <a:pt x="76282" y="34270"/>
                </a:lnTo>
                <a:lnTo>
                  <a:pt x="76282" y="34016"/>
                </a:lnTo>
                <a:lnTo>
                  <a:pt x="76155" y="33254"/>
                </a:lnTo>
                <a:lnTo>
                  <a:pt x="76028" y="32620"/>
                </a:lnTo>
                <a:lnTo>
                  <a:pt x="76028" y="32366"/>
                </a:lnTo>
                <a:lnTo>
                  <a:pt x="76155" y="32112"/>
                </a:lnTo>
                <a:lnTo>
                  <a:pt x="76408" y="31985"/>
                </a:lnTo>
                <a:lnTo>
                  <a:pt x="76535" y="31731"/>
                </a:lnTo>
                <a:lnTo>
                  <a:pt x="76789" y="31731"/>
                </a:lnTo>
                <a:lnTo>
                  <a:pt x="76789" y="31604"/>
                </a:lnTo>
                <a:lnTo>
                  <a:pt x="76789" y="31477"/>
                </a:lnTo>
                <a:lnTo>
                  <a:pt x="77551" y="31477"/>
                </a:lnTo>
                <a:lnTo>
                  <a:pt x="77932" y="31350"/>
                </a:lnTo>
                <a:lnTo>
                  <a:pt x="77805" y="31350"/>
                </a:lnTo>
                <a:lnTo>
                  <a:pt x="77551" y="30843"/>
                </a:lnTo>
                <a:lnTo>
                  <a:pt x="77424" y="30716"/>
                </a:lnTo>
                <a:lnTo>
                  <a:pt x="77424" y="30589"/>
                </a:lnTo>
                <a:lnTo>
                  <a:pt x="77297" y="30589"/>
                </a:lnTo>
                <a:lnTo>
                  <a:pt x="77170" y="30462"/>
                </a:lnTo>
                <a:lnTo>
                  <a:pt x="77170" y="30335"/>
                </a:lnTo>
                <a:lnTo>
                  <a:pt x="77043" y="30335"/>
                </a:lnTo>
                <a:lnTo>
                  <a:pt x="77043" y="30208"/>
                </a:lnTo>
                <a:lnTo>
                  <a:pt x="77170" y="30081"/>
                </a:lnTo>
                <a:lnTo>
                  <a:pt x="77551" y="30081"/>
                </a:lnTo>
                <a:lnTo>
                  <a:pt x="77678" y="29954"/>
                </a:lnTo>
                <a:lnTo>
                  <a:pt x="77932" y="29700"/>
                </a:lnTo>
                <a:lnTo>
                  <a:pt x="78058" y="29700"/>
                </a:lnTo>
                <a:lnTo>
                  <a:pt x="78058" y="29573"/>
                </a:lnTo>
                <a:lnTo>
                  <a:pt x="78185" y="29700"/>
                </a:lnTo>
                <a:lnTo>
                  <a:pt x="78185" y="29573"/>
                </a:lnTo>
                <a:lnTo>
                  <a:pt x="78185" y="29447"/>
                </a:lnTo>
                <a:lnTo>
                  <a:pt x="78185" y="29320"/>
                </a:lnTo>
                <a:lnTo>
                  <a:pt x="78185" y="29193"/>
                </a:lnTo>
                <a:lnTo>
                  <a:pt x="78312" y="29066"/>
                </a:lnTo>
                <a:lnTo>
                  <a:pt x="78439" y="28939"/>
                </a:lnTo>
                <a:lnTo>
                  <a:pt x="78566" y="28812"/>
                </a:lnTo>
                <a:lnTo>
                  <a:pt x="78566" y="28685"/>
                </a:lnTo>
                <a:lnTo>
                  <a:pt x="78693" y="28685"/>
                </a:lnTo>
                <a:lnTo>
                  <a:pt x="78820" y="28431"/>
                </a:lnTo>
                <a:lnTo>
                  <a:pt x="78820" y="28304"/>
                </a:lnTo>
                <a:lnTo>
                  <a:pt x="78820" y="28177"/>
                </a:lnTo>
                <a:lnTo>
                  <a:pt x="78820" y="28050"/>
                </a:lnTo>
                <a:lnTo>
                  <a:pt x="78693" y="28050"/>
                </a:lnTo>
                <a:lnTo>
                  <a:pt x="78820" y="27923"/>
                </a:lnTo>
                <a:lnTo>
                  <a:pt x="78820" y="27797"/>
                </a:lnTo>
                <a:lnTo>
                  <a:pt x="78820" y="27670"/>
                </a:lnTo>
                <a:lnTo>
                  <a:pt x="78947" y="27543"/>
                </a:lnTo>
                <a:lnTo>
                  <a:pt x="78947" y="27289"/>
                </a:lnTo>
                <a:lnTo>
                  <a:pt x="78947" y="27162"/>
                </a:lnTo>
                <a:lnTo>
                  <a:pt x="79074" y="27035"/>
                </a:lnTo>
                <a:lnTo>
                  <a:pt x="79074" y="26908"/>
                </a:lnTo>
                <a:lnTo>
                  <a:pt x="79074" y="26781"/>
                </a:lnTo>
                <a:lnTo>
                  <a:pt x="78947" y="26527"/>
                </a:lnTo>
                <a:lnTo>
                  <a:pt x="78947" y="26400"/>
                </a:lnTo>
                <a:lnTo>
                  <a:pt x="78947" y="26273"/>
                </a:lnTo>
                <a:lnTo>
                  <a:pt x="78947" y="26147"/>
                </a:lnTo>
                <a:lnTo>
                  <a:pt x="78947" y="26020"/>
                </a:lnTo>
                <a:lnTo>
                  <a:pt x="79201" y="26020"/>
                </a:lnTo>
                <a:lnTo>
                  <a:pt x="79328" y="25893"/>
                </a:lnTo>
                <a:lnTo>
                  <a:pt x="79328" y="25766"/>
                </a:lnTo>
                <a:lnTo>
                  <a:pt x="79328" y="25512"/>
                </a:lnTo>
                <a:lnTo>
                  <a:pt x="79328" y="25385"/>
                </a:lnTo>
                <a:lnTo>
                  <a:pt x="79455" y="25258"/>
                </a:lnTo>
                <a:lnTo>
                  <a:pt x="79455" y="25131"/>
                </a:lnTo>
                <a:lnTo>
                  <a:pt x="79455" y="25004"/>
                </a:lnTo>
                <a:lnTo>
                  <a:pt x="79582" y="24877"/>
                </a:lnTo>
                <a:lnTo>
                  <a:pt x="79708" y="24750"/>
                </a:lnTo>
                <a:lnTo>
                  <a:pt x="79708" y="24623"/>
                </a:lnTo>
                <a:lnTo>
                  <a:pt x="79708" y="24497"/>
                </a:lnTo>
                <a:lnTo>
                  <a:pt x="79708" y="24370"/>
                </a:lnTo>
                <a:lnTo>
                  <a:pt x="79708" y="24116"/>
                </a:lnTo>
                <a:lnTo>
                  <a:pt x="79582" y="23989"/>
                </a:lnTo>
                <a:lnTo>
                  <a:pt x="79455" y="23862"/>
                </a:lnTo>
                <a:lnTo>
                  <a:pt x="79455" y="23608"/>
                </a:lnTo>
                <a:lnTo>
                  <a:pt x="79582" y="23608"/>
                </a:lnTo>
                <a:lnTo>
                  <a:pt x="79582" y="23481"/>
                </a:lnTo>
                <a:lnTo>
                  <a:pt x="79582" y="23354"/>
                </a:lnTo>
                <a:lnTo>
                  <a:pt x="79582" y="23227"/>
                </a:lnTo>
                <a:lnTo>
                  <a:pt x="79582" y="23100"/>
                </a:lnTo>
                <a:lnTo>
                  <a:pt x="79582" y="22973"/>
                </a:lnTo>
                <a:lnTo>
                  <a:pt x="79582" y="22847"/>
                </a:lnTo>
                <a:lnTo>
                  <a:pt x="79582" y="22593"/>
                </a:lnTo>
                <a:lnTo>
                  <a:pt x="79455" y="22466"/>
                </a:lnTo>
                <a:lnTo>
                  <a:pt x="79455" y="22339"/>
                </a:lnTo>
                <a:lnTo>
                  <a:pt x="79328" y="22339"/>
                </a:lnTo>
                <a:lnTo>
                  <a:pt x="79328" y="22212"/>
                </a:lnTo>
                <a:lnTo>
                  <a:pt x="79074" y="22212"/>
                </a:lnTo>
                <a:lnTo>
                  <a:pt x="79074" y="22085"/>
                </a:lnTo>
                <a:lnTo>
                  <a:pt x="79201" y="21958"/>
                </a:lnTo>
                <a:lnTo>
                  <a:pt x="79201" y="21831"/>
                </a:lnTo>
                <a:lnTo>
                  <a:pt x="79201" y="21704"/>
                </a:lnTo>
                <a:lnTo>
                  <a:pt x="79328" y="21577"/>
                </a:lnTo>
                <a:lnTo>
                  <a:pt x="79328" y="21450"/>
                </a:lnTo>
                <a:lnTo>
                  <a:pt x="79455" y="21323"/>
                </a:lnTo>
                <a:lnTo>
                  <a:pt x="79455" y="21197"/>
                </a:lnTo>
                <a:lnTo>
                  <a:pt x="79455" y="21070"/>
                </a:lnTo>
                <a:lnTo>
                  <a:pt x="79328" y="20689"/>
                </a:lnTo>
                <a:lnTo>
                  <a:pt x="79328" y="20562"/>
                </a:lnTo>
                <a:lnTo>
                  <a:pt x="79328" y="20435"/>
                </a:lnTo>
                <a:lnTo>
                  <a:pt x="79328" y="20308"/>
                </a:lnTo>
                <a:lnTo>
                  <a:pt x="79201" y="20308"/>
                </a:lnTo>
                <a:lnTo>
                  <a:pt x="79201" y="20181"/>
                </a:lnTo>
                <a:lnTo>
                  <a:pt x="79201" y="20054"/>
                </a:lnTo>
                <a:lnTo>
                  <a:pt x="79074" y="19927"/>
                </a:lnTo>
                <a:lnTo>
                  <a:pt x="79074" y="19673"/>
                </a:lnTo>
                <a:lnTo>
                  <a:pt x="79201" y="19166"/>
                </a:lnTo>
                <a:lnTo>
                  <a:pt x="79201" y="19039"/>
                </a:lnTo>
                <a:lnTo>
                  <a:pt x="79201" y="18912"/>
                </a:lnTo>
                <a:lnTo>
                  <a:pt x="79328" y="18785"/>
                </a:lnTo>
                <a:lnTo>
                  <a:pt x="79328" y="18658"/>
                </a:lnTo>
                <a:lnTo>
                  <a:pt x="79201" y="18658"/>
                </a:lnTo>
                <a:lnTo>
                  <a:pt x="79201" y="18531"/>
                </a:lnTo>
                <a:lnTo>
                  <a:pt x="79201" y="18277"/>
                </a:lnTo>
                <a:lnTo>
                  <a:pt x="75266" y="18277"/>
                </a:lnTo>
                <a:lnTo>
                  <a:pt x="75139" y="18023"/>
                </a:lnTo>
                <a:lnTo>
                  <a:pt x="75012" y="17770"/>
                </a:lnTo>
                <a:lnTo>
                  <a:pt x="74885" y="17516"/>
                </a:lnTo>
                <a:lnTo>
                  <a:pt x="74378" y="17008"/>
                </a:lnTo>
                <a:lnTo>
                  <a:pt x="74251" y="16627"/>
                </a:lnTo>
                <a:lnTo>
                  <a:pt x="73997" y="16247"/>
                </a:lnTo>
                <a:lnTo>
                  <a:pt x="73870" y="16120"/>
                </a:lnTo>
                <a:lnTo>
                  <a:pt x="73743" y="15993"/>
                </a:lnTo>
                <a:lnTo>
                  <a:pt x="73362" y="15993"/>
                </a:lnTo>
                <a:lnTo>
                  <a:pt x="73108" y="15866"/>
                </a:lnTo>
                <a:lnTo>
                  <a:pt x="72855" y="15612"/>
                </a:lnTo>
                <a:lnTo>
                  <a:pt x="72220" y="15358"/>
                </a:lnTo>
                <a:lnTo>
                  <a:pt x="72093" y="15358"/>
                </a:lnTo>
                <a:lnTo>
                  <a:pt x="72093" y="15485"/>
                </a:lnTo>
                <a:lnTo>
                  <a:pt x="71966" y="15485"/>
                </a:lnTo>
                <a:lnTo>
                  <a:pt x="71839" y="15358"/>
                </a:lnTo>
                <a:lnTo>
                  <a:pt x="71839" y="15231"/>
                </a:lnTo>
                <a:lnTo>
                  <a:pt x="71712" y="15104"/>
                </a:lnTo>
                <a:lnTo>
                  <a:pt x="71458" y="15104"/>
                </a:lnTo>
                <a:lnTo>
                  <a:pt x="71332" y="14977"/>
                </a:lnTo>
                <a:lnTo>
                  <a:pt x="71332" y="14850"/>
                </a:lnTo>
                <a:lnTo>
                  <a:pt x="71205" y="14723"/>
                </a:lnTo>
                <a:lnTo>
                  <a:pt x="70951" y="14470"/>
                </a:lnTo>
                <a:lnTo>
                  <a:pt x="70951" y="14343"/>
                </a:lnTo>
                <a:lnTo>
                  <a:pt x="70824" y="13962"/>
                </a:lnTo>
                <a:lnTo>
                  <a:pt x="70824" y="13835"/>
                </a:lnTo>
                <a:lnTo>
                  <a:pt x="70824" y="13708"/>
                </a:lnTo>
                <a:lnTo>
                  <a:pt x="70824" y="13581"/>
                </a:lnTo>
                <a:lnTo>
                  <a:pt x="70824" y="13454"/>
                </a:lnTo>
                <a:lnTo>
                  <a:pt x="70824" y="13327"/>
                </a:lnTo>
                <a:lnTo>
                  <a:pt x="70697" y="13200"/>
                </a:lnTo>
                <a:lnTo>
                  <a:pt x="70189" y="13200"/>
                </a:lnTo>
                <a:lnTo>
                  <a:pt x="69555" y="12820"/>
                </a:lnTo>
                <a:lnTo>
                  <a:pt x="69428" y="12693"/>
                </a:lnTo>
                <a:lnTo>
                  <a:pt x="69301" y="12566"/>
                </a:lnTo>
                <a:lnTo>
                  <a:pt x="69047" y="12566"/>
                </a:lnTo>
                <a:lnTo>
                  <a:pt x="68920" y="12439"/>
                </a:lnTo>
                <a:lnTo>
                  <a:pt x="68539" y="12312"/>
                </a:lnTo>
                <a:lnTo>
                  <a:pt x="68285" y="12185"/>
                </a:lnTo>
                <a:lnTo>
                  <a:pt x="68285" y="12312"/>
                </a:lnTo>
                <a:lnTo>
                  <a:pt x="68159" y="12439"/>
                </a:lnTo>
                <a:lnTo>
                  <a:pt x="67905" y="12439"/>
                </a:lnTo>
                <a:lnTo>
                  <a:pt x="67778" y="12566"/>
                </a:lnTo>
                <a:lnTo>
                  <a:pt x="67651" y="12439"/>
                </a:lnTo>
                <a:lnTo>
                  <a:pt x="67397" y="12439"/>
                </a:lnTo>
                <a:lnTo>
                  <a:pt x="67143" y="12185"/>
                </a:lnTo>
                <a:lnTo>
                  <a:pt x="66889" y="12185"/>
                </a:lnTo>
                <a:lnTo>
                  <a:pt x="66889" y="12312"/>
                </a:lnTo>
                <a:lnTo>
                  <a:pt x="66889" y="12439"/>
                </a:lnTo>
                <a:lnTo>
                  <a:pt x="66762" y="12566"/>
                </a:lnTo>
                <a:lnTo>
                  <a:pt x="66255" y="12566"/>
                </a:lnTo>
                <a:lnTo>
                  <a:pt x="66128" y="12439"/>
                </a:lnTo>
                <a:lnTo>
                  <a:pt x="65620" y="12439"/>
                </a:lnTo>
                <a:lnTo>
                  <a:pt x="65620" y="12312"/>
                </a:lnTo>
                <a:lnTo>
                  <a:pt x="65493" y="12312"/>
                </a:lnTo>
                <a:lnTo>
                  <a:pt x="65493" y="12185"/>
                </a:lnTo>
                <a:lnTo>
                  <a:pt x="65493" y="12058"/>
                </a:lnTo>
                <a:lnTo>
                  <a:pt x="65366" y="11931"/>
                </a:lnTo>
                <a:lnTo>
                  <a:pt x="65366" y="11804"/>
                </a:lnTo>
                <a:lnTo>
                  <a:pt x="65366" y="11677"/>
                </a:lnTo>
                <a:lnTo>
                  <a:pt x="65112" y="11677"/>
                </a:lnTo>
                <a:lnTo>
                  <a:pt x="64732" y="11550"/>
                </a:lnTo>
                <a:lnTo>
                  <a:pt x="64097" y="11170"/>
                </a:lnTo>
                <a:lnTo>
                  <a:pt x="63589" y="11170"/>
                </a:lnTo>
                <a:lnTo>
                  <a:pt x="63462" y="11043"/>
                </a:lnTo>
                <a:lnTo>
                  <a:pt x="63209" y="11043"/>
                </a:lnTo>
                <a:lnTo>
                  <a:pt x="63209" y="10916"/>
                </a:lnTo>
                <a:lnTo>
                  <a:pt x="62574" y="10916"/>
                </a:lnTo>
                <a:lnTo>
                  <a:pt x="62447" y="10789"/>
                </a:lnTo>
                <a:lnTo>
                  <a:pt x="62447" y="10916"/>
                </a:lnTo>
                <a:lnTo>
                  <a:pt x="62193" y="10916"/>
                </a:lnTo>
                <a:lnTo>
                  <a:pt x="61559" y="10662"/>
                </a:lnTo>
                <a:lnTo>
                  <a:pt x="61432" y="10535"/>
                </a:lnTo>
                <a:lnTo>
                  <a:pt x="61559" y="10154"/>
                </a:lnTo>
                <a:lnTo>
                  <a:pt x="61559" y="10027"/>
                </a:lnTo>
                <a:lnTo>
                  <a:pt x="61432" y="9773"/>
                </a:lnTo>
                <a:lnTo>
                  <a:pt x="61432" y="9647"/>
                </a:lnTo>
                <a:lnTo>
                  <a:pt x="61178" y="9520"/>
                </a:lnTo>
                <a:lnTo>
                  <a:pt x="61178" y="9393"/>
                </a:lnTo>
                <a:lnTo>
                  <a:pt x="61051" y="9139"/>
                </a:lnTo>
                <a:lnTo>
                  <a:pt x="61051" y="9012"/>
                </a:lnTo>
                <a:lnTo>
                  <a:pt x="60924" y="9012"/>
                </a:lnTo>
                <a:lnTo>
                  <a:pt x="60924" y="8885"/>
                </a:lnTo>
                <a:lnTo>
                  <a:pt x="60797" y="8758"/>
                </a:lnTo>
                <a:lnTo>
                  <a:pt x="60670" y="8758"/>
                </a:lnTo>
                <a:lnTo>
                  <a:pt x="60670" y="8885"/>
                </a:lnTo>
                <a:lnTo>
                  <a:pt x="60543" y="8885"/>
                </a:lnTo>
                <a:lnTo>
                  <a:pt x="60543" y="9139"/>
                </a:lnTo>
                <a:lnTo>
                  <a:pt x="60416" y="9139"/>
                </a:lnTo>
                <a:lnTo>
                  <a:pt x="60289" y="9266"/>
                </a:lnTo>
                <a:lnTo>
                  <a:pt x="60162" y="9266"/>
                </a:lnTo>
                <a:lnTo>
                  <a:pt x="60162" y="9393"/>
                </a:lnTo>
                <a:lnTo>
                  <a:pt x="60035" y="9266"/>
                </a:lnTo>
                <a:lnTo>
                  <a:pt x="59909" y="9266"/>
                </a:lnTo>
                <a:lnTo>
                  <a:pt x="59147" y="9139"/>
                </a:lnTo>
                <a:lnTo>
                  <a:pt x="58893" y="9012"/>
                </a:lnTo>
                <a:lnTo>
                  <a:pt x="58766" y="8885"/>
                </a:lnTo>
                <a:lnTo>
                  <a:pt x="58512" y="8885"/>
                </a:lnTo>
                <a:lnTo>
                  <a:pt x="58132" y="9012"/>
                </a:lnTo>
                <a:lnTo>
                  <a:pt x="57878" y="9012"/>
                </a:lnTo>
                <a:lnTo>
                  <a:pt x="57751" y="8885"/>
                </a:lnTo>
                <a:lnTo>
                  <a:pt x="57370" y="8885"/>
                </a:lnTo>
                <a:lnTo>
                  <a:pt x="57243" y="9012"/>
                </a:lnTo>
                <a:lnTo>
                  <a:pt x="56989" y="9139"/>
                </a:lnTo>
                <a:lnTo>
                  <a:pt x="56735" y="9393"/>
                </a:lnTo>
                <a:lnTo>
                  <a:pt x="56735" y="9520"/>
                </a:lnTo>
                <a:lnTo>
                  <a:pt x="56862" y="9647"/>
                </a:lnTo>
                <a:lnTo>
                  <a:pt x="56862" y="9773"/>
                </a:lnTo>
                <a:lnTo>
                  <a:pt x="56735" y="9900"/>
                </a:lnTo>
                <a:lnTo>
                  <a:pt x="56735" y="10027"/>
                </a:lnTo>
                <a:lnTo>
                  <a:pt x="56228" y="10027"/>
                </a:lnTo>
                <a:lnTo>
                  <a:pt x="56101" y="9900"/>
                </a:lnTo>
                <a:lnTo>
                  <a:pt x="55847" y="9900"/>
                </a:lnTo>
                <a:lnTo>
                  <a:pt x="55212" y="10027"/>
                </a:lnTo>
                <a:lnTo>
                  <a:pt x="55085" y="10027"/>
                </a:lnTo>
                <a:lnTo>
                  <a:pt x="54959" y="9900"/>
                </a:lnTo>
                <a:lnTo>
                  <a:pt x="54578" y="9900"/>
                </a:lnTo>
                <a:lnTo>
                  <a:pt x="54451" y="9773"/>
                </a:lnTo>
                <a:lnTo>
                  <a:pt x="53943" y="9773"/>
                </a:lnTo>
                <a:lnTo>
                  <a:pt x="53055" y="9900"/>
                </a:lnTo>
                <a:lnTo>
                  <a:pt x="52801" y="9900"/>
                </a:lnTo>
                <a:lnTo>
                  <a:pt x="52674" y="10027"/>
                </a:lnTo>
                <a:lnTo>
                  <a:pt x="52293" y="10281"/>
                </a:lnTo>
                <a:lnTo>
                  <a:pt x="52166" y="10408"/>
                </a:lnTo>
                <a:lnTo>
                  <a:pt x="51912" y="10408"/>
                </a:lnTo>
                <a:lnTo>
                  <a:pt x="51785" y="10535"/>
                </a:lnTo>
                <a:lnTo>
                  <a:pt x="51785" y="10662"/>
                </a:lnTo>
                <a:lnTo>
                  <a:pt x="51278" y="10662"/>
                </a:lnTo>
                <a:lnTo>
                  <a:pt x="51278" y="10789"/>
                </a:lnTo>
                <a:lnTo>
                  <a:pt x="51278" y="10916"/>
                </a:lnTo>
                <a:lnTo>
                  <a:pt x="51024" y="10916"/>
                </a:lnTo>
                <a:lnTo>
                  <a:pt x="51024" y="11043"/>
                </a:lnTo>
                <a:lnTo>
                  <a:pt x="51024" y="11170"/>
                </a:lnTo>
                <a:lnTo>
                  <a:pt x="50770" y="11297"/>
                </a:lnTo>
                <a:lnTo>
                  <a:pt x="50009" y="11804"/>
                </a:lnTo>
                <a:lnTo>
                  <a:pt x="49882" y="11931"/>
                </a:lnTo>
                <a:lnTo>
                  <a:pt x="49882" y="12058"/>
                </a:lnTo>
                <a:lnTo>
                  <a:pt x="49882" y="12185"/>
                </a:lnTo>
                <a:lnTo>
                  <a:pt x="49755" y="12312"/>
                </a:lnTo>
                <a:lnTo>
                  <a:pt x="49755" y="12439"/>
                </a:lnTo>
                <a:lnTo>
                  <a:pt x="49755" y="12566"/>
                </a:lnTo>
                <a:lnTo>
                  <a:pt x="49755" y="12693"/>
                </a:lnTo>
                <a:lnTo>
                  <a:pt x="49882" y="12693"/>
                </a:lnTo>
                <a:lnTo>
                  <a:pt x="49882" y="12947"/>
                </a:lnTo>
                <a:lnTo>
                  <a:pt x="49755" y="12947"/>
                </a:lnTo>
                <a:lnTo>
                  <a:pt x="49755" y="13073"/>
                </a:lnTo>
                <a:lnTo>
                  <a:pt x="49755" y="13200"/>
                </a:lnTo>
                <a:lnTo>
                  <a:pt x="49628" y="13327"/>
                </a:lnTo>
                <a:lnTo>
                  <a:pt x="49374" y="13454"/>
                </a:lnTo>
                <a:lnTo>
                  <a:pt x="49374" y="13581"/>
                </a:lnTo>
                <a:lnTo>
                  <a:pt x="49247" y="13581"/>
                </a:lnTo>
                <a:lnTo>
                  <a:pt x="49120" y="13708"/>
                </a:lnTo>
                <a:lnTo>
                  <a:pt x="48612" y="13708"/>
                </a:lnTo>
                <a:lnTo>
                  <a:pt x="47724" y="14089"/>
                </a:lnTo>
                <a:lnTo>
                  <a:pt x="47597" y="14216"/>
                </a:lnTo>
                <a:lnTo>
                  <a:pt x="47216" y="14216"/>
                </a:lnTo>
                <a:lnTo>
                  <a:pt x="47089" y="14343"/>
                </a:lnTo>
                <a:lnTo>
                  <a:pt x="46962" y="14343"/>
                </a:lnTo>
                <a:lnTo>
                  <a:pt x="45693" y="14216"/>
                </a:lnTo>
                <a:lnTo>
                  <a:pt x="45693" y="14723"/>
                </a:lnTo>
                <a:lnTo>
                  <a:pt x="45820" y="14850"/>
                </a:lnTo>
                <a:lnTo>
                  <a:pt x="45947" y="15231"/>
                </a:lnTo>
                <a:lnTo>
                  <a:pt x="46074" y="15739"/>
                </a:lnTo>
                <a:lnTo>
                  <a:pt x="46074" y="15866"/>
                </a:lnTo>
                <a:lnTo>
                  <a:pt x="46201" y="16120"/>
                </a:lnTo>
                <a:lnTo>
                  <a:pt x="46074" y="16247"/>
                </a:lnTo>
                <a:lnTo>
                  <a:pt x="46074" y="16373"/>
                </a:lnTo>
                <a:lnTo>
                  <a:pt x="46201" y="16373"/>
                </a:lnTo>
                <a:lnTo>
                  <a:pt x="46201" y="16500"/>
                </a:lnTo>
                <a:lnTo>
                  <a:pt x="46201" y="17135"/>
                </a:lnTo>
                <a:lnTo>
                  <a:pt x="46201" y="17262"/>
                </a:lnTo>
                <a:lnTo>
                  <a:pt x="45566" y="17389"/>
                </a:lnTo>
                <a:lnTo>
                  <a:pt x="45439" y="17389"/>
                </a:lnTo>
                <a:lnTo>
                  <a:pt x="44678" y="17262"/>
                </a:lnTo>
                <a:lnTo>
                  <a:pt x="44551" y="17262"/>
                </a:lnTo>
                <a:lnTo>
                  <a:pt x="44424" y="17008"/>
                </a:lnTo>
                <a:lnTo>
                  <a:pt x="44297" y="17008"/>
                </a:lnTo>
                <a:lnTo>
                  <a:pt x="44297" y="16881"/>
                </a:lnTo>
                <a:lnTo>
                  <a:pt x="44551" y="16881"/>
                </a:lnTo>
                <a:lnTo>
                  <a:pt x="44805" y="17008"/>
                </a:lnTo>
                <a:lnTo>
                  <a:pt x="44932" y="17008"/>
                </a:lnTo>
                <a:lnTo>
                  <a:pt x="45059" y="16881"/>
                </a:lnTo>
                <a:lnTo>
                  <a:pt x="45185" y="16881"/>
                </a:lnTo>
                <a:lnTo>
                  <a:pt x="45312" y="17008"/>
                </a:lnTo>
                <a:lnTo>
                  <a:pt x="45312" y="16881"/>
                </a:lnTo>
                <a:lnTo>
                  <a:pt x="45566" y="16881"/>
                </a:lnTo>
                <a:lnTo>
                  <a:pt x="45820" y="16754"/>
                </a:lnTo>
                <a:lnTo>
                  <a:pt x="45566" y="16754"/>
                </a:lnTo>
                <a:lnTo>
                  <a:pt x="43789" y="16881"/>
                </a:lnTo>
                <a:lnTo>
                  <a:pt x="43535" y="16881"/>
                </a:lnTo>
                <a:lnTo>
                  <a:pt x="42012" y="17262"/>
                </a:lnTo>
                <a:lnTo>
                  <a:pt x="41251" y="17516"/>
                </a:lnTo>
                <a:lnTo>
                  <a:pt x="40489" y="17770"/>
                </a:lnTo>
                <a:lnTo>
                  <a:pt x="39728" y="17897"/>
                </a:lnTo>
                <a:lnTo>
                  <a:pt x="38839" y="18023"/>
                </a:lnTo>
                <a:lnTo>
                  <a:pt x="38078" y="18277"/>
                </a:lnTo>
                <a:lnTo>
                  <a:pt x="37316" y="18531"/>
                </a:lnTo>
                <a:lnTo>
                  <a:pt x="36428" y="18658"/>
                </a:lnTo>
                <a:lnTo>
                  <a:pt x="35666" y="18404"/>
                </a:lnTo>
                <a:lnTo>
                  <a:pt x="34778" y="18277"/>
                </a:lnTo>
                <a:lnTo>
                  <a:pt x="33889" y="18023"/>
                </a:lnTo>
                <a:lnTo>
                  <a:pt x="32620" y="17770"/>
                </a:lnTo>
                <a:lnTo>
                  <a:pt x="32239" y="17516"/>
                </a:lnTo>
                <a:lnTo>
                  <a:pt x="31605" y="17135"/>
                </a:lnTo>
                <a:lnTo>
                  <a:pt x="30843" y="16754"/>
                </a:lnTo>
                <a:lnTo>
                  <a:pt x="30843" y="16627"/>
                </a:lnTo>
                <a:lnTo>
                  <a:pt x="30716" y="16500"/>
                </a:lnTo>
                <a:lnTo>
                  <a:pt x="30462" y="16500"/>
                </a:lnTo>
                <a:lnTo>
                  <a:pt x="29955" y="16120"/>
                </a:lnTo>
                <a:lnTo>
                  <a:pt x="29828" y="15993"/>
                </a:lnTo>
                <a:lnTo>
                  <a:pt x="29574" y="15739"/>
                </a:lnTo>
                <a:lnTo>
                  <a:pt x="29320" y="15485"/>
                </a:lnTo>
                <a:lnTo>
                  <a:pt x="29066" y="15358"/>
                </a:lnTo>
                <a:lnTo>
                  <a:pt x="28939" y="15104"/>
                </a:lnTo>
                <a:lnTo>
                  <a:pt x="28812" y="14850"/>
                </a:lnTo>
                <a:lnTo>
                  <a:pt x="28812" y="14723"/>
                </a:lnTo>
                <a:lnTo>
                  <a:pt x="28812" y="14597"/>
                </a:lnTo>
                <a:lnTo>
                  <a:pt x="28685" y="14470"/>
                </a:lnTo>
                <a:lnTo>
                  <a:pt x="28685" y="14343"/>
                </a:lnTo>
                <a:lnTo>
                  <a:pt x="28685" y="14089"/>
                </a:lnTo>
                <a:lnTo>
                  <a:pt x="28559" y="13962"/>
                </a:lnTo>
                <a:lnTo>
                  <a:pt x="28305" y="13962"/>
                </a:lnTo>
                <a:lnTo>
                  <a:pt x="27670" y="13708"/>
                </a:lnTo>
                <a:lnTo>
                  <a:pt x="27289" y="13581"/>
                </a:lnTo>
                <a:lnTo>
                  <a:pt x="27543" y="13581"/>
                </a:lnTo>
                <a:lnTo>
                  <a:pt x="27289" y="13454"/>
                </a:lnTo>
                <a:lnTo>
                  <a:pt x="27162" y="13581"/>
                </a:lnTo>
                <a:lnTo>
                  <a:pt x="26782" y="13581"/>
                </a:lnTo>
                <a:lnTo>
                  <a:pt x="25005" y="13327"/>
                </a:lnTo>
                <a:lnTo>
                  <a:pt x="24751" y="13200"/>
                </a:lnTo>
                <a:lnTo>
                  <a:pt x="23989" y="12820"/>
                </a:lnTo>
                <a:lnTo>
                  <a:pt x="23609" y="12693"/>
                </a:lnTo>
                <a:lnTo>
                  <a:pt x="23355" y="12312"/>
                </a:lnTo>
                <a:lnTo>
                  <a:pt x="23101" y="11931"/>
                </a:lnTo>
                <a:lnTo>
                  <a:pt x="22974" y="11677"/>
                </a:lnTo>
                <a:lnTo>
                  <a:pt x="22974" y="11550"/>
                </a:lnTo>
                <a:lnTo>
                  <a:pt x="22974" y="11423"/>
                </a:lnTo>
                <a:lnTo>
                  <a:pt x="22974" y="11297"/>
                </a:lnTo>
                <a:lnTo>
                  <a:pt x="22847" y="11043"/>
                </a:lnTo>
                <a:lnTo>
                  <a:pt x="22720" y="11043"/>
                </a:lnTo>
                <a:lnTo>
                  <a:pt x="22720" y="10916"/>
                </a:lnTo>
                <a:lnTo>
                  <a:pt x="22720" y="10789"/>
                </a:lnTo>
                <a:lnTo>
                  <a:pt x="22720" y="10662"/>
                </a:lnTo>
                <a:lnTo>
                  <a:pt x="22593" y="9900"/>
                </a:lnTo>
                <a:lnTo>
                  <a:pt x="22466" y="9266"/>
                </a:lnTo>
                <a:lnTo>
                  <a:pt x="22466" y="9012"/>
                </a:lnTo>
                <a:lnTo>
                  <a:pt x="22466" y="8758"/>
                </a:lnTo>
                <a:lnTo>
                  <a:pt x="22339" y="8631"/>
                </a:lnTo>
                <a:lnTo>
                  <a:pt x="22466" y="8377"/>
                </a:lnTo>
                <a:lnTo>
                  <a:pt x="22466" y="7870"/>
                </a:lnTo>
                <a:lnTo>
                  <a:pt x="21832" y="7870"/>
                </a:lnTo>
                <a:lnTo>
                  <a:pt x="21832" y="7997"/>
                </a:lnTo>
                <a:lnTo>
                  <a:pt x="21705" y="7997"/>
                </a:lnTo>
                <a:lnTo>
                  <a:pt x="21578" y="8123"/>
                </a:lnTo>
                <a:lnTo>
                  <a:pt x="21197" y="8123"/>
                </a:lnTo>
                <a:lnTo>
                  <a:pt x="21070" y="7997"/>
                </a:lnTo>
                <a:lnTo>
                  <a:pt x="20943" y="7743"/>
                </a:lnTo>
                <a:lnTo>
                  <a:pt x="20689" y="7489"/>
                </a:lnTo>
                <a:lnTo>
                  <a:pt x="20562" y="7362"/>
                </a:lnTo>
                <a:lnTo>
                  <a:pt x="20562" y="7235"/>
                </a:lnTo>
                <a:lnTo>
                  <a:pt x="20435" y="7235"/>
                </a:lnTo>
                <a:lnTo>
                  <a:pt x="20435" y="7108"/>
                </a:lnTo>
                <a:lnTo>
                  <a:pt x="20309" y="6981"/>
                </a:lnTo>
                <a:lnTo>
                  <a:pt x="20309" y="6854"/>
                </a:lnTo>
                <a:lnTo>
                  <a:pt x="20182" y="6854"/>
                </a:lnTo>
                <a:lnTo>
                  <a:pt x="19928" y="6981"/>
                </a:lnTo>
                <a:lnTo>
                  <a:pt x="19801" y="6981"/>
                </a:lnTo>
                <a:lnTo>
                  <a:pt x="19801" y="6854"/>
                </a:lnTo>
                <a:lnTo>
                  <a:pt x="19674" y="6727"/>
                </a:lnTo>
                <a:lnTo>
                  <a:pt x="19420" y="6600"/>
                </a:lnTo>
                <a:lnTo>
                  <a:pt x="19420" y="6473"/>
                </a:lnTo>
                <a:lnTo>
                  <a:pt x="19420" y="6347"/>
                </a:lnTo>
                <a:lnTo>
                  <a:pt x="19420" y="6220"/>
                </a:lnTo>
                <a:lnTo>
                  <a:pt x="18785" y="5839"/>
                </a:lnTo>
                <a:lnTo>
                  <a:pt x="18405" y="5585"/>
                </a:lnTo>
                <a:lnTo>
                  <a:pt x="18405" y="5458"/>
                </a:lnTo>
                <a:lnTo>
                  <a:pt x="18405" y="5204"/>
                </a:lnTo>
                <a:lnTo>
                  <a:pt x="18405" y="5077"/>
                </a:lnTo>
                <a:lnTo>
                  <a:pt x="18659" y="4950"/>
                </a:lnTo>
                <a:lnTo>
                  <a:pt x="18659" y="4823"/>
                </a:lnTo>
                <a:lnTo>
                  <a:pt x="19547" y="4697"/>
                </a:lnTo>
                <a:lnTo>
                  <a:pt x="19674" y="4570"/>
                </a:lnTo>
                <a:lnTo>
                  <a:pt x="19801" y="4570"/>
                </a:lnTo>
                <a:lnTo>
                  <a:pt x="19801" y="4443"/>
                </a:lnTo>
                <a:lnTo>
                  <a:pt x="19801" y="4316"/>
                </a:lnTo>
                <a:lnTo>
                  <a:pt x="19801" y="4189"/>
                </a:lnTo>
                <a:lnTo>
                  <a:pt x="19674" y="3935"/>
                </a:lnTo>
                <a:lnTo>
                  <a:pt x="19547" y="3808"/>
                </a:lnTo>
                <a:lnTo>
                  <a:pt x="19293" y="3681"/>
                </a:lnTo>
                <a:lnTo>
                  <a:pt x="19039" y="3427"/>
                </a:lnTo>
                <a:lnTo>
                  <a:pt x="18912" y="3300"/>
                </a:lnTo>
                <a:lnTo>
                  <a:pt x="18912" y="3173"/>
                </a:lnTo>
                <a:lnTo>
                  <a:pt x="18912" y="2920"/>
                </a:lnTo>
                <a:lnTo>
                  <a:pt x="18912" y="2793"/>
                </a:lnTo>
                <a:lnTo>
                  <a:pt x="19166" y="2666"/>
                </a:lnTo>
                <a:lnTo>
                  <a:pt x="19293" y="2539"/>
                </a:lnTo>
                <a:lnTo>
                  <a:pt x="19547" y="2539"/>
                </a:lnTo>
                <a:lnTo>
                  <a:pt x="19801" y="2412"/>
                </a:lnTo>
                <a:lnTo>
                  <a:pt x="19928" y="2285"/>
                </a:lnTo>
                <a:lnTo>
                  <a:pt x="19801" y="2158"/>
                </a:lnTo>
                <a:lnTo>
                  <a:pt x="19674" y="1904"/>
                </a:lnTo>
                <a:lnTo>
                  <a:pt x="19420" y="1650"/>
                </a:lnTo>
                <a:lnTo>
                  <a:pt x="18659" y="635"/>
                </a:lnTo>
                <a:lnTo>
                  <a:pt x="18405" y="381"/>
                </a:lnTo>
                <a:lnTo>
                  <a:pt x="18151" y="381"/>
                </a:lnTo>
                <a:lnTo>
                  <a:pt x="18151" y="508"/>
                </a:lnTo>
                <a:lnTo>
                  <a:pt x="17516" y="508"/>
                </a:lnTo>
                <a:lnTo>
                  <a:pt x="17516" y="635"/>
                </a:lnTo>
                <a:lnTo>
                  <a:pt x="17262" y="889"/>
                </a:lnTo>
                <a:lnTo>
                  <a:pt x="16628" y="1270"/>
                </a:lnTo>
                <a:lnTo>
                  <a:pt x="16374" y="1523"/>
                </a:lnTo>
                <a:lnTo>
                  <a:pt x="16120" y="1523"/>
                </a:lnTo>
                <a:lnTo>
                  <a:pt x="15866" y="1650"/>
                </a:lnTo>
                <a:lnTo>
                  <a:pt x="15612" y="1777"/>
                </a:lnTo>
                <a:lnTo>
                  <a:pt x="15485" y="1904"/>
                </a:lnTo>
                <a:lnTo>
                  <a:pt x="15232" y="2158"/>
                </a:lnTo>
                <a:lnTo>
                  <a:pt x="15105" y="2285"/>
                </a:lnTo>
                <a:lnTo>
                  <a:pt x="14978" y="2412"/>
                </a:lnTo>
                <a:lnTo>
                  <a:pt x="14470" y="2539"/>
                </a:lnTo>
                <a:lnTo>
                  <a:pt x="14216" y="2793"/>
                </a:lnTo>
                <a:lnTo>
                  <a:pt x="13962" y="3047"/>
                </a:lnTo>
                <a:lnTo>
                  <a:pt x="13962" y="3300"/>
                </a:lnTo>
                <a:lnTo>
                  <a:pt x="13962" y="3427"/>
                </a:lnTo>
                <a:lnTo>
                  <a:pt x="13835" y="3427"/>
                </a:lnTo>
                <a:lnTo>
                  <a:pt x="13582" y="3554"/>
                </a:lnTo>
                <a:lnTo>
                  <a:pt x="13455" y="3681"/>
                </a:lnTo>
                <a:lnTo>
                  <a:pt x="13455" y="3554"/>
                </a:lnTo>
                <a:lnTo>
                  <a:pt x="13201" y="3554"/>
                </a:lnTo>
                <a:lnTo>
                  <a:pt x="13074" y="3681"/>
                </a:lnTo>
                <a:lnTo>
                  <a:pt x="12947" y="3935"/>
                </a:lnTo>
                <a:lnTo>
                  <a:pt x="12820" y="3935"/>
                </a:lnTo>
                <a:lnTo>
                  <a:pt x="12820" y="4062"/>
                </a:lnTo>
                <a:lnTo>
                  <a:pt x="12693" y="4062"/>
                </a:lnTo>
                <a:lnTo>
                  <a:pt x="12693" y="4189"/>
                </a:lnTo>
                <a:lnTo>
                  <a:pt x="12566" y="4316"/>
                </a:lnTo>
                <a:lnTo>
                  <a:pt x="12566" y="4443"/>
                </a:lnTo>
                <a:lnTo>
                  <a:pt x="12312" y="4570"/>
                </a:lnTo>
                <a:lnTo>
                  <a:pt x="12185" y="4570"/>
                </a:lnTo>
                <a:lnTo>
                  <a:pt x="12059" y="4697"/>
                </a:lnTo>
                <a:lnTo>
                  <a:pt x="11932" y="4950"/>
                </a:lnTo>
                <a:lnTo>
                  <a:pt x="11932" y="5077"/>
                </a:lnTo>
                <a:lnTo>
                  <a:pt x="11805" y="5077"/>
                </a:lnTo>
                <a:lnTo>
                  <a:pt x="11805" y="5204"/>
                </a:lnTo>
                <a:lnTo>
                  <a:pt x="11424" y="5204"/>
                </a:lnTo>
                <a:lnTo>
                  <a:pt x="10916" y="5077"/>
                </a:lnTo>
                <a:lnTo>
                  <a:pt x="10916" y="4950"/>
                </a:lnTo>
                <a:lnTo>
                  <a:pt x="10789" y="5077"/>
                </a:lnTo>
                <a:lnTo>
                  <a:pt x="10409" y="5077"/>
                </a:lnTo>
                <a:lnTo>
                  <a:pt x="10155" y="5331"/>
                </a:lnTo>
                <a:lnTo>
                  <a:pt x="9520" y="5331"/>
                </a:lnTo>
                <a:lnTo>
                  <a:pt x="9139" y="5204"/>
                </a:lnTo>
                <a:lnTo>
                  <a:pt x="8251" y="4950"/>
                </a:lnTo>
                <a:lnTo>
                  <a:pt x="7870" y="4823"/>
                </a:lnTo>
                <a:lnTo>
                  <a:pt x="7489" y="4823"/>
                </a:lnTo>
                <a:lnTo>
                  <a:pt x="7235" y="4697"/>
                </a:lnTo>
                <a:lnTo>
                  <a:pt x="6728" y="4697"/>
                </a:lnTo>
                <a:lnTo>
                  <a:pt x="6728" y="4570"/>
                </a:lnTo>
                <a:lnTo>
                  <a:pt x="6601" y="4570"/>
                </a:lnTo>
                <a:lnTo>
                  <a:pt x="6474" y="4443"/>
                </a:lnTo>
                <a:lnTo>
                  <a:pt x="6474" y="4316"/>
                </a:lnTo>
                <a:lnTo>
                  <a:pt x="6601" y="4316"/>
                </a:lnTo>
                <a:lnTo>
                  <a:pt x="6601" y="4189"/>
                </a:lnTo>
                <a:lnTo>
                  <a:pt x="6347" y="4189"/>
                </a:lnTo>
                <a:lnTo>
                  <a:pt x="6347" y="4062"/>
                </a:lnTo>
                <a:lnTo>
                  <a:pt x="6347" y="3935"/>
                </a:lnTo>
                <a:lnTo>
                  <a:pt x="6220" y="3808"/>
                </a:lnTo>
                <a:lnTo>
                  <a:pt x="6093" y="3681"/>
                </a:lnTo>
                <a:lnTo>
                  <a:pt x="6220" y="3681"/>
                </a:lnTo>
                <a:lnTo>
                  <a:pt x="6093" y="3554"/>
                </a:lnTo>
                <a:lnTo>
                  <a:pt x="5966" y="3554"/>
                </a:lnTo>
                <a:lnTo>
                  <a:pt x="5966" y="3427"/>
                </a:lnTo>
                <a:lnTo>
                  <a:pt x="5839" y="3427"/>
                </a:lnTo>
                <a:lnTo>
                  <a:pt x="5332" y="3300"/>
                </a:lnTo>
                <a:lnTo>
                  <a:pt x="5205" y="3300"/>
                </a:lnTo>
                <a:lnTo>
                  <a:pt x="5205" y="3173"/>
                </a:lnTo>
                <a:lnTo>
                  <a:pt x="5205" y="2920"/>
                </a:lnTo>
                <a:lnTo>
                  <a:pt x="5078" y="2793"/>
                </a:lnTo>
                <a:lnTo>
                  <a:pt x="4951" y="2539"/>
                </a:lnTo>
                <a:lnTo>
                  <a:pt x="4951" y="2412"/>
                </a:lnTo>
                <a:lnTo>
                  <a:pt x="4824" y="2412"/>
                </a:lnTo>
                <a:lnTo>
                  <a:pt x="4824" y="2285"/>
                </a:lnTo>
                <a:lnTo>
                  <a:pt x="4570" y="2158"/>
                </a:lnTo>
                <a:lnTo>
                  <a:pt x="4570" y="2031"/>
                </a:lnTo>
                <a:lnTo>
                  <a:pt x="4316" y="2031"/>
                </a:lnTo>
                <a:lnTo>
                  <a:pt x="4316" y="1904"/>
                </a:lnTo>
                <a:lnTo>
                  <a:pt x="4316" y="1777"/>
                </a:lnTo>
                <a:lnTo>
                  <a:pt x="4189" y="1650"/>
                </a:lnTo>
                <a:lnTo>
                  <a:pt x="4062" y="1143"/>
                </a:lnTo>
                <a:lnTo>
                  <a:pt x="4062" y="1016"/>
                </a:lnTo>
                <a:lnTo>
                  <a:pt x="3935" y="889"/>
                </a:lnTo>
                <a:lnTo>
                  <a:pt x="3809" y="889"/>
                </a:lnTo>
                <a:lnTo>
                  <a:pt x="3809" y="762"/>
                </a:lnTo>
                <a:lnTo>
                  <a:pt x="3682" y="762"/>
                </a:lnTo>
                <a:lnTo>
                  <a:pt x="3301" y="508"/>
                </a:lnTo>
                <a:lnTo>
                  <a:pt x="3174" y="381"/>
                </a:lnTo>
                <a:lnTo>
                  <a:pt x="2920" y="254"/>
                </a:lnTo>
                <a:lnTo>
                  <a:pt x="2793" y="254"/>
                </a:lnTo>
                <a:lnTo>
                  <a:pt x="2666" y="0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30"/>
          <p:cNvSpPr/>
          <p:nvPr/>
        </p:nvSpPr>
        <p:spPr>
          <a:xfrm>
            <a:off x="1675482" y="2292548"/>
            <a:ext cx="169888" cy="480854"/>
          </a:xfrm>
          <a:custGeom>
            <a:avLst/>
            <a:gdLst/>
            <a:ahLst/>
            <a:cxnLst/>
            <a:rect l="l" t="t" r="r" b="b"/>
            <a:pathLst>
              <a:path w="7489" h="21197" extrusionOk="0">
                <a:moveTo>
                  <a:pt x="7362" y="2412"/>
                </a:moveTo>
                <a:lnTo>
                  <a:pt x="7362" y="2285"/>
                </a:lnTo>
                <a:lnTo>
                  <a:pt x="7362" y="1777"/>
                </a:lnTo>
                <a:lnTo>
                  <a:pt x="7362" y="1777"/>
                </a:lnTo>
                <a:lnTo>
                  <a:pt x="7108" y="1650"/>
                </a:lnTo>
                <a:lnTo>
                  <a:pt x="7108" y="1523"/>
                </a:lnTo>
                <a:lnTo>
                  <a:pt x="7235" y="1523"/>
                </a:lnTo>
                <a:lnTo>
                  <a:pt x="7235" y="1396"/>
                </a:lnTo>
                <a:lnTo>
                  <a:pt x="7235" y="1270"/>
                </a:lnTo>
                <a:lnTo>
                  <a:pt x="7108" y="1143"/>
                </a:lnTo>
                <a:lnTo>
                  <a:pt x="7108" y="889"/>
                </a:lnTo>
                <a:lnTo>
                  <a:pt x="6981" y="762"/>
                </a:lnTo>
                <a:lnTo>
                  <a:pt x="6981" y="762"/>
                </a:lnTo>
                <a:lnTo>
                  <a:pt x="7108" y="508"/>
                </a:lnTo>
                <a:lnTo>
                  <a:pt x="6981" y="381"/>
                </a:lnTo>
                <a:lnTo>
                  <a:pt x="7108" y="381"/>
                </a:lnTo>
                <a:lnTo>
                  <a:pt x="7108" y="381"/>
                </a:lnTo>
                <a:lnTo>
                  <a:pt x="7108" y="254"/>
                </a:lnTo>
                <a:lnTo>
                  <a:pt x="7235" y="254"/>
                </a:lnTo>
                <a:lnTo>
                  <a:pt x="7235" y="127"/>
                </a:lnTo>
                <a:lnTo>
                  <a:pt x="7235" y="127"/>
                </a:lnTo>
                <a:lnTo>
                  <a:pt x="7235" y="0"/>
                </a:lnTo>
                <a:lnTo>
                  <a:pt x="7235" y="0"/>
                </a:lnTo>
                <a:lnTo>
                  <a:pt x="7108" y="127"/>
                </a:lnTo>
                <a:lnTo>
                  <a:pt x="7108" y="254"/>
                </a:lnTo>
                <a:lnTo>
                  <a:pt x="6981" y="381"/>
                </a:lnTo>
                <a:lnTo>
                  <a:pt x="6981" y="381"/>
                </a:lnTo>
                <a:lnTo>
                  <a:pt x="6854" y="381"/>
                </a:lnTo>
                <a:lnTo>
                  <a:pt x="6727" y="508"/>
                </a:lnTo>
                <a:lnTo>
                  <a:pt x="6727" y="508"/>
                </a:lnTo>
                <a:lnTo>
                  <a:pt x="6600" y="508"/>
                </a:lnTo>
                <a:lnTo>
                  <a:pt x="6473" y="635"/>
                </a:lnTo>
                <a:lnTo>
                  <a:pt x="6346" y="762"/>
                </a:lnTo>
                <a:lnTo>
                  <a:pt x="6219" y="762"/>
                </a:lnTo>
                <a:lnTo>
                  <a:pt x="6219" y="762"/>
                </a:lnTo>
                <a:lnTo>
                  <a:pt x="6219" y="889"/>
                </a:lnTo>
                <a:lnTo>
                  <a:pt x="6219" y="889"/>
                </a:lnTo>
                <a:lnTo>
                  <a:pt x="6219" y="889"/>
                </a:lnTo>
                <a:lnTo>
                  <a:pt x="6219" y="889"/>
                </a:lnTo>
                <a:lnTo>
                  <a:pt x="6219" y="889"/>
                </a:lnTo>
                <a:lnTo>
                  <a:pt x="6219" y="889"/>
                </a:lnTo>
                <a:lnTo>
                  <a:pt x="6092" y="889"/>
                </a:lnTo>
                <a:lnTo>
                  <a:pt x="6092" y="762"/>
                </a:lnTo>
                <a:lnTo>
                  <a:pt x="5966" y="762"/>
                </a:lnTo>
                <a:lnTo>
                  <a:pt x="5966" y="762"/>
                </a:lnTo>
                <a:lnTo>
                  <a:pt x="5966" y="762"/>
                </a:lnTo>
                <a:lnTo>
                  <a:pt x="5839" y="889"/>
                </a:lnTo>
                <a:lnTo>
                  <a:pt x="5839" y="889"/>
                </a:lnTo>
                <a:lnTo>
                  <a:pt x="5839" y="1016"/>
                </a:lnTo>
                <a:lnTo>
                  <a:pt x="5839" y="1270"/>
                </a:lnTo>
                <a:lnTo>
                  <a:pt x="5839" y="1396"/>
                </a:lnTo>
                <a:lnTo>
                  <a:pt x="5712" y="1523"/>
                </a:lnTo>
                <a:lnTo>
                  <a:pt x="5712" y="1650"/>
                </a:lnTo>
                <a:lnTo>
                  <a:pt x="5585" y="1777"/>
                </a:lnTo>
                <a:lnTo>
                  <a:pt x="5458" y="1777"/>
                </a:lnTo>
                <a:lnTo>
                  <a:pt x="5331" y="1904"/>
                </a:lnTo>
                <a:lnTo>
                  <a:pt x="5077" y="1904"/>
                </a:lnTo>
                <a:lnTo>
                  <a:pt x="4950" y="1904"/>
                </a:lnTo>
                <a:lnTo>
                  <a:pt x="4950" y="1904"/>
                </a:lnTo>
                <a:lnTo>
                  <a:pt x="4823" y="1777"/>
                </a:lnTo>
                <a:lnTo>
                  <a:pt x="4823" y="1777"/>
                </a:lnTo>
                <a:lnTo>
                  <a:pt x="4823" y="1777"/>
                </a:lnTo>
                <a:lnTo>
                  <a:pt x="4696" y="1650"/>
                </a:lnTo>
                <a:lnTo>
                  <a:pt x="4696" y="1650"/>
                </a:lnTo>
                <a:lnTo>
                  <a:pt x="4442" y="1777"/>
                </a:lnTo>
                <a:lnTo>
                  <a:pt x="4442" y="1777"/>
                </a:lnTo>
                <a:lnTo>
                  <a:pt x="4442" y="1777"/>
                </a:lnTo>
                <a:lnTo>
                  <a:pt x="4316" y="1777"/>
                </a:lnTo>
                <a:lnTo>
                  <a:pt x="4316" y="1777"/>
                </a:lnTo>
                <a:lnTo>
                  <a:pt x="4316" y="1777"/>
                </a:lnTo>
                <a:lnTo>
                  <a:pt x="4316" y="1777"/>
                </a:lnTo>
                <a:lnTo>
                  <a:pt x="3935" y="1777"/>
                </a:lnTo>
                <a:lnTo>
                  <a:pt x="3935" y="1777"/>
                </a:lnTo>
                <a:lnTo>
                  <a:pt x="3935" y="1777"/>
                </a:lnTo>
                <a:lnTo>
                  <a:pt x="3935" y="1777"/>
                </a:lnTo>
                <a:lnTo>
                  <a:pt x="3935" y="1777"/>
                </a:lnTo>
                <a:lnTo>
                  <a:pt x="3808" y="1904"/>
                </a:lnTo>
                <a:lnTo>
                  <a:pt x="3808" y="1904"/>
                </a:lnTo>
                <a:lnTo>
                  <a:pt x="3808" y="2031"/>
                </a:lnTo>
                <a:lnTo>
                  <a:pt x="3808" y="2031"/>
                </a:lnTo>
                <a:lnTo>
                  <a:pt x="3808" y="2285"/>
                </a:lnTo>
                <a:lnTo>
                  <a:pt x="3808" y="2666"/>
                </a:lnTo>
                <a:lnTo>
                  <a:pt x="3681" y="2666"/>
                </a:lnTo>
                <a:lnTo>
                  <a:pt x="3808" y="2666"/>
                </a:lnTo>
                <a:lnTo>
                  <a:pt x="3808" y="2793"/>
                </a:lnTo>
                <a:lnTo>
                  <a:pt x="3681" y="3046"/>
                </a:lnTo>
                <a:lnTo>
                  <a:pt x="3681" y="3046"/>
                </a:lnTo>
                <a:lnTo>
                  <a:pt x="3554" y="3173"/>
                </a:lnTo>
                <a:lnTo>
                  <a:pt x="3554" y="3173"/>
                </a:lnTo>
                <a:lnTo>
                  <a:pt x="3427" y="3173"/>
                </a:lnTo>
                <a:lnTo>
                  <a:pt x="3300" y="3173"/>
                </a:lnTo>
                <a:lnTo>
                  <a:pt x="3300" y="3173"/>
                </a:lnTo>
                <a:lnTo>
                  <a:pt x="3173" y="3173"/>
                </a:lnTo>
                <a:lnTo>
                  <a:pt x="3173" y="3300"/>
                </a:lnTo>
                <a:lnTo>
                  <a:pt x="3173" y="3808"/>
                </a:lnTo>
                <a:lnTo>
                  <a:pt x="3046" y="4189"/>
                </a:lnTo>
                <a:lnTo>
                  <a:pt x="3046" y="4316"/>
                </a:lnTo>
                <a:lnTo>
                  <a:pt x="3046" y="4316"/>
                </a:lnTo>
                <a:lnTo>
                  <a:pt x="3046" y="4570"/>
                </a:lnTo>
                <a:lnTo>
                  <a:pt x="2919" y="4696"/>
                </a:lnTo>
                <a:lnTo>
                  <a:pt x="2792" y="5331"/>
                </a:lnTo>
                <a:lnTo>
                  <a:pt x="2666" y="6220"/>
                </a:lnTo>
                <a:lnTo>
                  <a:pt x="2285" y="7362"/>
                </a:lnTo>
                <a:lnTo>
                  <a:pt x="2285" y="7362"/>
                </a:lnTo>
                <a:lnTo>
                  <a:pt x="2285" y="7362"/>
                </a:lnTo>
                <a:lnTo>
                  <a:pt x="2285" y="7489"/>
                </a:lnTo>
                <a:lnTo>
                  <a:pt x="2285" y="7489"/>
                </a:lnTo>
                <a:lnTo>
                  <a:pt x="2031" y="7996"/>
                </a:lnTo>
                <a:lnTo>
                  <a:pt x="2031" y="8123"/>
                </a:lnTo>
                <a:lnTo>
                  <a:pt x="1650" y="9012"/>
                </a:lnTo>
                <a:lnTo>
                  <a:pt x="1650" y="9012"/>
                </a:lnTo>
                <a:lnTo>
                  <a:pt x="1142" y="9773"/>
                </a:lnTo>
                <a:lnTo>
                  <a:pt x="1016" y="9900"/>
                </a:lnTo>
                <a:lnTo>
                  <a:pt x="1016" y="10027"/>
                </a:lnTo>
                <a:lnTo>
                  <a:pt x="1142" y="10027"/>
                </a:lnTo>
                <a:lnTo>
                  <a:pt x="1269" y="10154"/>
                </a:lnTo>
                <a:lnTo>
                  <a:pt x="1269" y="10281"/>
                </a:lnTo>
                <a:lnTo>
                  <a:pt x="1142" y="10408"/>
                </a:lnTo>
                <a:lnTo>
                  <a:pt x="1142" y="10408"/>
                </a:lnTo>
                <a:lnTo>
                  <a:pt x="1016" y="10535"/>
                </a:lnTo>
                <a:lnTo>
                  <a:pt x="508" y="11043"/>
                </a:lnTo>
                <a:lnTo>
                  <a:pt x="381" y="11170"/>
                </a:lnTo>
                <a:lnTo>
                  <a:pt x="381" y="11296"/>
                </a:lnTo>
                <a:lnTo>
                  <a:pt x="381" y="11423"/>
                </a:lnTo>
                <a:lnTo>
                  <a:pt x="381" y="11550"/>
                </a:lnTo>
                <a:lnTo>
                  <a:pt x="254" y="11677"/>
                </a:lnTo>
                <a:lnTo>
                  <a:pt x="0" y="11931"/>
                </a:lnTo>
                <a:lnTo>
                  <a:pt x="0" y="11931"/>
                </a:lnTo>
                <a:lnTo>
                  <a:pt x="0" y="11931"/>
                </a:lnTo>
                <a:lnTo>
                  <a:pt x="0" y="12058"/>
                </a:lnTo>
                <a:lnTo>
                  <a:pt x="127" y="12693"/>
                </a:lnTo>
                <a:lnTo>
                  <a:pt x="381" y="13073"/>
                </a:lnTo>
                <a:lnTo>
                  <a:pt x="508" y="13581"/>
                </a:lnTo>
                <a:lnTo>
                  <a:pt x="762" y="14216"/>
                </a:lnTo>
                <a:lnTo>
                  <a:pt x="1016" y="14977"/>
                </a:lnTo>
                <a:lnTo>
                  <a:pt x="1142" y="15358"/>
                </a:lnTo>
                <a:lnTo>
                  <a:pt x="1142" y="15612"/>
                </a:lnTo>
                <a:lnTo>
                  <a:pt x="1142" y="15739"/>
                </a:lnTo>
                <a:lnTo>
                  <a:pt x="1269" y="15866"/>
                </a:lnTo>
                <a:lnTo>
                  <a:pt x="1269" y="15866"/>
                </a:lnTo>
                <a:lnTo>
                  <a:pt x="1269" y="15993"/>
                </a:lnTo>
                <a:lnTo>
                  <a:pt x="1269" y="16120"/>
                </a:lnTo>
                <a:lnTo>
                  <a:pt x="1269" y="16246"/>
                </a:lnTo>
                <a:lnTo>
                  <a:pt x="1269" y="16246"/>
                </a:lnTo>
                <a:lnTo>
                  <a:pt x="1269" y="16246"/>
                </a:lnTo>
                <a:lnTo>
                  <a:pt x="1523" y="16500"/>
                </a:lnTo>
                <a:lnTo>
                  <a:pt x="1523" y="16627"/>
                </a:lnTo>
                <a:lnTo>
                  <a:pt x="1777" y="17008"/>
                </a:lnTo>
                <a:lnTo>
                  <a:pt x="2031" y="17770"/>
                </a:lnTo>
                <a:lnTo>
                  <a:pt x="2158" y="18277"/>
                </a:lnTo>
                <a:lnTo>
                  <a:pt x="2158" y="18404"/>
                </a:lnTo>
                <a:lnTo>
                  <a:pt x="2158" y="18404"/>
                </a:lnTo>
                <a:lnTo>
                  <a:pt x="2158" y="18404"/>
                </a:lnTo>
                <a:lnTo>
                  <a:pt x="2158" y="18404"/>
                </a:lnTo>
                <a:lnTo>
                  <a:pt x="2285" y="18785"/>
                </a:lnTo>
                <a:lnTo>
                  <a:pt x="2412" y="19293"/>
                </a:lnTo>
                <a:lnTo>
                  <a:pt x="2666" y="19800"/>
                </a:lnTo>
                <a:lnTo>
                  <a:pt x="2792" y="20308"/>
                </a:lnTo>
                <a:lnTo>
                  <a:pt x="2666" y="20689"/>
                </a:lnTo>
                <a:lnTo>
                  <a:pt x="2792" y="20816"/>
                </a:lnTo>
                <a:lnTo>
                  <a:pt x="2919" y="21070"/>
                </a:lnTo>
                <a:lnTo>
                  <a:pt x="2919" y="21070"/>
                </a:lnTo>
                <a:lnTo>
                  <a:pt x="2919" y="21070"/>
                </a:lnTo>
                <a:lnTo>
                  <a:pt x="2919" y="21196"/>
                </a:lnTo>
                <a:lnTo>
                  <a:pt x="3046" y="21196"/>
                </a:lnTo>
                <a:lnTo>
                  <a:pt x="3046" y="21070"/>
                </a:lnTo>
                <a:lnTo>
                  <a:pt x="3046" y="21070"/>
                </a:lnTo>
                <a:lnTo>
                  <a:pt x="3046" y="21070"/>
                </a:lnTo>
                <a:lnTo>
                  <a:pt x="3046" y="20943"/>
                </a:lnTo>
                <a:lnTo>
                  <a:pt x="3173" y="20943"/>
                </a:lnTo>
                <a:lnTo>
                  <a:pt x="3173" y="20816"/>
                </a:lnTo>
                <a:lnTo>
                  <a:pt x="3173" y="20816"/>
                </a:lnTo>
                <a:lnTo>
                  <a:pt x="3300" y="20562"/>
                </a:lnTo>
                <a:lnTo>
                  <a:pt x="3300" y="20562"/>
                </a:lnTo>
                <a:lnTo>
                  <a:pt x="3300" y="20435"/>
                </a:lnTo>
                <a:lnTo>
                  <a:pt x="3427" y="20308"/>
                </a:lnTo>
                <a:lnTo>
                  <a:pt x="3427" y="19927"/>
                </a:lnTo>
                <a:lnTo>
                  <a:pt x="3427" y="19800"/>
                </a:lnTo>
                <a:lnTo>
                  <a:pt x="3681" y="19293"/>
                </a:lnTo>
                <a:lnTo>
                  <a:pt x="3681" y="19166"/>
                </a:lnTo>
                <a:lnTo>
                  <a:pt x="3681" y="18785"/>
                </a:lnTo>
                <a:lnTo>
                  <a:pt x="3681" y="18658"/>
                </a:lnTo>
                <a:lnTo>
                  <a:pt x="3681" y="18658"/>
                </a:lnTo>
                <a:lnTo>
                  <a:pt x="3808" y="18531"/>
                </a:lnTo>
                <a:lnTo>
                  <a:pt x="3808" y="18531"/>
                </a:lnTo>
                <a:lnTo>
                  <a:pt x="3808" y="18404"/>
                </a:lnTo>
                <a:lnTo>
                  <a:pt x="3808" y="18277"/>
                </a:lnTo>
                <a:lnTo>
                  <a:pt x="4062" y="17896"/>
                </a:lnTo>
                <a:lnTo>
                  <a:pt x="4062" y="17770"/>
                </a:lnTo>
                <a:lnTo>
                  <a:pt x="4062" y="17643"/>
                </a:lnTo>
                <a:lnTo>
                  <a:pt x="4062" y="17262"/>
                </a:lnTo>
                <a:lnTo>
                  <a:pt x="4062" y="17135"/>
                </a:lnTo>
                <a:lnTo>
                  <a:pt x="4062" y="17008"/>
                </a:lnTo>
                <a:lnTo>
                  <a:pt x="4062" y="16754"/>
                </a:lnTo>
                <a:lnTo>
                  <a:pt x="4062" y="16754"/>
                </a:lnTo>
                <a:lnTo>
                  <a:pt x="4189" y="16627"/>
                </a:lnTo>
                <a:lnTo>
                  <a:pt x="4189" y="16627"/>
                </a:lnTo>
                <a:lnTo>
                  <a:pt x="4189" y="16500"/>
                </a:lnTo>
                <a:lnTo>
                  <a:pt x="4189" y="16373"/>
                </a:lnTo>
                <a:lnTo>
                  <a:pt x="4062" y="16373"/>
                </a:lnTo>
                <a:lnTo>
                  <a:pt x="4062" y="16246"/>
                </a:lnTo>
                <a:lnTo>
                  <a:pt x="4062" y="16120"/>
                </a:lnTo>
                <a:lnTo>
                  <a:pt x="4189" y="15866"/>
                </a:lnTo>
                <a:lnTo>
                  <a:pt x="4189" y="15739"/>
                </a:lnTo>
                <a:lnTo>
                  <a:pt x="4316" y="15104"/>
                </a:lnTo>
                <a:lnTo>
                  <a:pt x="4696" y="14596"/>
                </a:lnTo>
                <a:lnTo>
                  <a:pt x="4696" y="14470"/>
                </a:lnTo>
                <a:lnTo>
                  <a:pt x="4696" y="14343"/>
                </a:lnTo>
                <a:lnTo>
                  <a:pt x="4696" y="14216"/>
                </a:lnTo>
                <a:lnTo>
                  <a:pt x="4696" y="14216"/>
                </a:lnTo>
                <a:lnTo>
                  <a:pt x="4823" y="14216"/>
                </a:lnTo>
                <a:lnTo>
                  <a:pt x="4823" y="14089"/>
                </a:lnTo>
                <a:lnTo>
                  <a:pt x="4823" y="14089"/>
                </a:lnTo>
                <a:lnTo>
                  <a:pt x="4950" y="13962"/>
                </a:lnTo>
                <a:lnTo>
                  <a:pt x="4950" y="13835"/>
                </a:lnTo>
                <a:lnTo>
                  <a:pt x="4950" y="13708"/>
                </a:lnTo>
                <a:lnTo>
                  <a:pt x="4950" y="13581"/>
                </a:lnTo>
                <a:lnTo>
                  <a:pt x="5204" y="13454"/>
                </a:lnTo>
                <a:lnTo>
                  <a:pt x="5204" y="13327"/>
                </a:lnTo>
                <a:lnTo>
                  <a:pt x="5204" y="13073"/>
                </a:lnTo>
                <a:lnTo>
                  <a:pt x="5204" y="12946"/>
                </a:lnTo>
                <a:lnTo>
                  <a:pt x="5458" y="12566"/>
                </a:lnTo>
                <a:lnTo>
                  <a:pt x="5458" y="12439"/>
                </a:lnTo>
                <a:lnTo>
                  <a:pt x="5458" y="12185"/>
                </a:lnTo>
                <a:lnTo>
                  <a:pt x="5331" y="12058"/>
                </a:lnTo>
                <a:lnTo>
                  <a:pt x="5331" y="12058"/>
                </a:lnTo>
                <a:lnTo>
                  <a:pt x="5331" y="11804"/>
                </a:lnTo>
                <a:lnTo>
                  <a:pt x="5204" y="11677"/>
                </a:lnTo>
                <a:lnTo>
                  <a:pt x="5331" y="11550"/>
                </a:lnTo>
                <a:lnTo>
                  <a:pt x="5331" y="11423"/>
                </a:lnTo>
                <a:lnTo>
                  <a:pt x="5331" y="11296"/>
                </a:lnTo>
                <a:lnTo>
                  <a:pt x="5331" y="11296"/>
                </a:lnTo>
                <a:lnTo>
                  <a:pt x="5458" y="11170"/>
                </a:lnTo>
                <a:lnTo>
                  <a:pt x="5458" y="10916"/>
                </a:lnTo>
                <a:lnTo>
                  <a:pt x="5585" y="10789"/>
                </a:lnTo>
                <a:lnTo>
                  <a:pt x="5585" y="10408"/>
                </a:lnTo>
                <a:lnTo>
                  <a:pt x="5585" y="10408"/>
                </a:lnTo>
                <a:lnTo>
                  <a:pt x="5204" y="10535"/>
                </a:lnTo>
                <a:lnTo>
                  <a:pt x="4950" y="10662"/>
                </a:lnTo>
                <a:lnTo>
                  <a:pt x="4442" y="11043"/>
                </a:lnTo>
                <a:lnTo>
                  <a:pt x="4189" y="11170"/>
                </a:lnTo>
                <a:lnTo>
                  <a:pt x="3554" y="11170"/>
                </a:lnTo>
                <a:lnTo>
                  <a:pt x="3300" y="11170"/>
                </a:lnTo>
                <a:lnTo>
                  <a:pt x="3173" y="11170"/>
                </a:lnTo>
                <a:lnTo>
                  <a:pt x="3046" y="11296"/>
                </a:lnTo>
                <a:lnTo>
                  <a:pt x="2919" y="11170"/>
                </a:lnTo>
                <a:lnTo>
                  <a:pt x="2919" y="11170"/>
                </a:lnTo>
                <a:lnTo>
                  <a:pt x="2792" y="10916"/>
                </a:lnTo>
                <a:lnTo>
                  <a:pt x="2919" y="10789"/>
                </a:lnTo>
                <a:lnTo>
                  <a:pt x="3046" y="10408"/>
                </a:lnTo>
                <a:lnTo>
                  <a:pt x="3173" y="10281"/>
                </a:lnTo>
                <a:lnTo>
                  <a:pt x="3173" y="10154"/>
                </a:lnTo>
                <a:lnTo>
                  <a:pt x="3173" y="10027"/>
                </a:lnTo>
                <a:lnTo>
                  <a:pt x="3173" y="9773"/>
                </a:lnTo>
                <a:lnTo>
                  <a:pt x="3300" y="9646"/>
                </a:lnTo>
                <a:lnTo>
                  <a:pt x="3681" y="9393"/>
                </a:lnTo>
                <a:lnTo>
                  <a:pt x="3808" y="9266"/>
                </a:lnTo>
                <a:lnTo>
                  <a:pt x="3935" y="9139"/>
                </a:lnTo>
                <a:lnTo>
                  <a:pt x="4062" y="9139"/>
                </a:lnTo>
                <a:lnTo>
                  <a:pt x="4316" y="9139"/>
                </a:lnTo>
                <a:lnTo>
                  <a:pt x="4316" y="9139"/>
                </a:lnTo>
                <a:lnTo>
                  <a:pt x="4316" y="9139"/>
                </a:lnTo>
                <a:lnTo>
                  <a:pt x="4316" y="9139"/>
                </a:lnTo>
                <a:lnTo>
                  <a:pt x="4316" y="9139"/>
                </a:lnTo>
                <a:lnTo>
                  <a:pt x="4442" y="9012"/>
                </a:lnTo>
                <a:lnTo>
                  <a:pt x="4316" y="8885"/>
                </a:lnTo>
                <a:lnTo>
                  <a:pt x="4316" y="8758"/>
                </a:lnTo>
                <a:lnTo>
                  <a:pt x="4316" y="8758"/>
                </a:lnTo>
                <a:lnTo>
                  <a:pt x="3935" y="8758"/>
                </a:lnTo>
                <a:lnTo>
                  <a:pt x="3681" y="8631"/>
                </a:lnTo>
                <a:lnTo>
                  <a:pt x="3681" y="8631"/>
                </a:lnTo>
                <a:lnTo>
                  <a:pt x="3554" y="8631"/>
                </a:lnTo>
                <a:lnTo>
                  <a:pt x="3554" y="8631"/>
                </a:lnTo>
                <a:lnTo>
                  <a:pt x="3427" y="8758"/>
                </a:lnTo>
                <a:lnTo>
                  <a:pt x="3427" y="8758"/>
                </a:lnTo>
                <a:lnTo>
                  <a:pt x="3427" y="8758"/>
                </a:lnTo>
                <a:lnTo>
                  <a:pt x="3173" y="8631"/>
                </a:lnTo>
                <a:lnTo>
                  <a:pt x="3173" y="8631"/>
                </a:lnTo>
                <a:lnTo>
                  <a:pt x="3173" y="8504"/>
                </a:lnTo>
                <a:lnTo>
                  <a:pt x="3300" y="8504"/>
                </a:lnTo>
                <a:lnTo>
                  <a:pt x="3427" y="8377"/>
                </a:lnTo>
                <a:lnTo>
                  <a:pt x="3427" y="8250"/>
                </a:lnTo>
                <a:lnTo>
                  <a:pt x="3300" y="7996"/>
                </a:lnTo>
                <a:lnTo>
                  <a:pt x="3300" y="7870"/>
                </a:lnTo>
                <a:lnTo>
                  <a:pt x="3300" y="7870"/>
                </a:lnTo>
                <a:lnTo>
                  <a:pt x="3300" y="7743"/>
                </a:lnTo>
                <a:lnTo>
                  <a:pt x="3300" y="7743"/>
                </a:lnTo>
                <a:lnTo>
                  <a:pt x="3300" y="7743"/>
                </a:lnTo>
                <a:lnTo>
                  <a:pt x="3300" y="7743"/>
                </a:lnTo>
                <a:lnTo>
                  <a:pt x="3300" y="7743"/>
                </a:lnTo>
                <a:lnTo>
                  <a:pt x="3300" y="7743"/>
                </a:lnTo>
                <a:lnTo>
                  <a:pt x="3300" y="7743"/>
                </a:lnTo>
                <a:lnTo>
                  <a:pt x="3300" y="7616"/>
                </a:lnTo>
                <a:lnTo>
                  <a:pt x="3300" y="7489"/>
                </a:lnTo>
                <a:lnTo>
                  <a:pt x="3300" y="6981"/>
                </a:lnTo>
                <a:lnTo>
                  <a:pt x="3300" y="6854"/>
                </a:lnTo>
                <a:lnTo>
                  <a:pt x="3173" y="6727"/>
                </a:lnTo>
                <a:lnTo>
                  <a:pt x="3173" y="6727"/>
                </a:lnTo>
                <a:lnTo>
                  <a:pt x="3300" y="6600"/>
                </a:lnTo>
                <a:lnTo>
                  <a:pt x="3427" y="6473"/>
                </a:lnTo>
                <a:lnTo>
                  <a:pt x="3427" y="6346"/>
                </a:lnTo>
                <a:lnTo>
                  <a:pt x="3427" y="6346"/>
                </a:lnTo>
                <a:lnTo>
                  <a:pt x="3427" y="6220"/>
                </a:lnTo>
                <a:lnTo>
                  <a:pt x="3427" y="6220"/>
                </a:lnTo>
                <a:lnTo>
                  <a:pt x="3427" y="6220"/>
                </a:lnTo>
                <a:lnTo>
                  <a:pt x="3427" y="6093"/>
                </a:lnTo>
                <a:lnTo>
                  <a:pt x="3427" y="5966"/>
                </a:lnTo>
                <a:lnTo>
                  <a:pt x="3427" y="5839"/>
                </a:lnTo>
                <a:lnTo>
                  <a:pt x="3427" y="5839"/>
                </a:lnTo>
                <a:lnTo>
                  <a:pt x="3554" y="5839"/>
                </a:lnTo>
                <a:lnTo>
                  <a:pt x="3554" y="5839"/>
                </a:lnTo>
                <a:lnTo>
                  <a:pt x="3554" y="5712"/>
                </a:lnTo>
                <a:lnTo>
                  <a:pt x="3681" y="5331"/>
                </a:lnTo>
                <a:lnTo>
                  <a:pt x="3681" y="5204"/>
                </a:lnTo>
                <a:lnTo>
                  <a:pt x="3808" y="5077"/>
                </a:lnTo>
                <a:lnTo>
                  <a:pt x="3935" y="5077"/>
                </a:lnTo>
                <a:lnTo>
                  <a:pt x="4062" y="4950"/>
                </a:lnTo>
                <a:lnTo>
                  <a:pt x="4189" y="4823"/>
                </a:lnTo>
                <a:lnTo>
                  <a:pt x="4316" y="4823"/>
                </a:lnTo>
                <a:lnTo>
                  <a:pt x="4442" y="4823"/>
                </a:lnTo>
                <a:lnTo>
                  <a:pt x="4442" y="4823"/>
                </a:lnTo>
                <a:lnTo>
                  <a:pt x="4569" y="4950"/>
                </a:lnTo>
                <a:lnTo>
                  <a:pt x="4696" y="4950"/>
                </a:lnTo>
                <a:lnTo>
                  <a:pt x="4950" y="4950"/>
                </a:lnTo>
                <a:lnTo>
                  <a:pt x="5077" y="4950"/>
                </a:lnTo>
                <a:lnTo>
                  <a:pt x="5204" y="5077"/>
                </a:lnTo>
                <a:lnTo>
                  <a:pt x="5331" y="5204"/>
                </a:lnTo>
                <a:lnTo>
                  <a:pt x="5331" y="5331"/>
                </a:lnTo>
                <a:lnTo>
                  <a:pt x="5331" y="5458"/>
                </a:lnTo>
                <a:lnTo>
                  <a:pt x="5458" y="5458"/>
                </a:lnTo>
                <a:lnTo>
                  <a:pt x="5585" y="5458"/>
                </a:lnTo>
                <a:lnTo>
                  <a:pt x="5585" y="5585"/>
                </a:lnTo>
                <a:lnTo>
                  <a:pt x="5966" y="5585"/>
                </a:lnTo>
                <a:lnTo>
                  <a:pt x="5966" y="5585"/>
                </a:lnTo>
                <a:lnTo>
                  <a:pt x="5966" y="5585"/>
                </a:lnTo>
                <a:lnTo>
                  <a:pt x="5966" y="5585"/>
                </a:lnTo>
                <a:lnTo>
                  <a:pt x="5966" y="5458"/>
                </a:lnTo>
                <a:lnTo>
                  <a:pt x="5966" y="5458"/>
                </a:lnTo>
                <a:lnTo>
                  <a:pt x="5966" y="5458"/>
                </a:lnTo>
                <a:lnTo>
                  <a:pt x="5966" y="5458"/>
                </a:lnTo>
                <a:lnTo>
                  <a:pt x="5966" y="5458"/>
                </a:lnTo>
                <a:lnTo>
                  <a:pt x="5966" y="5331"/>
                </a:lnTo>
                <a:lnTo>
                  <a:pt x="5966" y="5331"/>
                </a:lnTo>
                <a:lnTo>
                  <a:pt x="5966" y="5331"/>
                </a:lnTo>
                <a:lnTo>
                  <a:pt x="5966" y="5331"/>
                </a:lnTo>
                <a:lnTo>
                  <a:pt x="5966" y="5331"/>
                </a:lnTo>
                <a:lnTo>
                  <a:pt x="5966" y="5331"/>
                </a:lnTo>
                <a:lnTo>
                  <a:pt x="6092" y="5331"/>
                </a:lnTo>
                <a:lnTo>
                  <a:pt x="5966" y="5204"/>
                </a:lnTo>
                <a:lnTo>
                  <a:pt x="6092" y="5204"/>
                </a:lnTo>
                <a:lnTo>
                  <a:pt x="6092" y="5204"/>
                </a:lnTo>
                <a:lnTo>
                  <a:pt x="6092" y="5204"/>
                </a:lnTo>
                <a:lnTo>
                  <a:pt x="6092" y="5204"/>
                </a:lnTo>
                <a:lnTo>
                  <a:pt x="6092" y="5204"/>
                </a:lnTo>
                <a:lnTo>
                  <a:pt x="5966" y="5204"/>
                </a:lnTo>
                <a:lnTo>
                  <a:pt x="5966" y="5204"/>
                </a:lnTo>
                <a:lnTo>
                  <a:pt x="5966" y="5077"/>
                </a:lnTo>
                <a:lnTo>
                  <a:pt x="6092" y="5077"/>
                </a:lnTo>
                <a:lnTo>
                  <a:pt x="6092" y="5077"/>
                </a:lnTo>
                <a:lnTo>
                  <a:pt x="6092" y="5077"/>
                </a:lnTo>
                <a:lnTo>
                  <a:pt x="6092" y="4950"/>
                </a:lnTo>
                <a:lnTo>
                  <a:pt x="6092" y="4950"/>
                </a:lnTo>
                <a:lnTo>
                  <a:pt x="6092" y="4950"/>
                </a:lnTo>
                <a:lnTo>
                  <a:pt x="5966" y="4950"/>
                </a:lnTo>
                <a:lnTo>
                  <a:pt x="5966" y="4950"/>
                </a:lnTo>
                <a:lnTo>
                  <a:pt x="5966" y="4950"/>
                </a:lnTo>
                <a:lnTo>
                  <a:pt x="5966" y="4823"/>
                </a:lnTo>
                <a:lnTo>
                  <a:pt x="6092" y="4823"/>
                </a:lnTo>
                <a:lnTo>
                  <a:pt x="5966" y="4823"/>
                </a:lnTo>
                <a:lnTo>
                  <a:pt x="5966" y="4696"/>
                </a:lnTo>
                <a:lnTo>
                  <a:pt x="6092" y="4696"/>
                </a:lnTo>
                <a:lnTo>
                  <a:pt x="6092" y="4696"/>
                </a:lnTo>
                <a:lnTo>
                  <a:pt x="6092" y="4696"/>
                </a:lnTo>
                <a:lnTo>
                  <a:pt x="6092" y="4696"/>
                </a:lnTo>
                <a:lnTo>
                  <a:pt x="6092" y="4696"/>
                </a:lnTo>
                <a:lnTo>
                  <a:pt x="6092" y="4696"/>
                </a:lnTo>
                <a:lnTo>
                  <a:pt x="6092" y="4696"/>
                </a:lnTo>
                <a:lnTo>
                  <a:pt x="6092" y="4570"/>
                </a:lnTo>
                <a:lnTo>
                  <a:pt x="6092" y="4443"/>
                </a:lnTo>
                <a:lnTo>
                  <a:pt x="6092" y="4443"/>
                </a:lnTo>
                <a:lnTo>
                  <a:pt x="6092" y="4316"/>
                </a:lnTo>
                <a:lnTo>
                  <a:pt x="6092" y="4316"/>
                </a:lnTo>
                <a:lnTo>
                  <a:pt x="6092" y="4316"/>
                </a:lnTo>
                <a:lnTo>
                  <a:pt x="5966" y="4316"/>
                </a:lnTo>
                <a:lnTo>
                  <a:pt x="5966" y="4316"/>
                </a:lnTo>
                <a:lnTo>
                  <a:pt x="5966" y="4189"/>
                </a:lnTo>
                <a:lnTo>
                  <a:pt x="5966" y="4189"/>
                </a:lnTo>
                <a:lnTo>
                  <a:pt x="6092" y="4189"/>
                </a:lnTo>
                <a:lnTo>
                  <a:pt x="6092" y="4189"/>
                </a:lnTo>
                <a:lnTo>
                  <a:pt x="6219" y="4062"/>
                </a:lnTo>
                <a:lnTo>
                  <a:pt x="6219" y="4062"/>
                </a:lnTo>
                <a:lnTo>
                  <a:pt x="6346" y="4062"/>
                </a:lnTo>
                <a:lnTo>
                  <a:pt x="6473" y="3935"/>
                </a:lnTo>
                <a:lnTo>
                  <a:pt x="6600" y="3808"/>
                </a:lnTo>
                <a:lnTo>
                  <a:pt x="6854" y="3681"/>
                </a:lnTo>
                <a:lnTo>
                  <a:pt x="6981" y="3681"/>
                </a:lnTo>
                <a:lnTo>
                  <a:pt x="6981" y="3681"/>
                </a:lnTo>
                <a:lnTo>
                  <a:pt x="6981" y="3427"/>
                </a:lnTo>
                <a:lnTo>
                  <a:pt x="7235" y="3173"/>
                </a:lnTo>
                <a:lnTo>
                  <a:pt x="7362" y="3046"/>
                </a:lnTo>
                <a:lnTo>
                  <a:pt x="7235" y="3046"/>
                </a:lnTo>
                <a:lnTo>
                  <a:pt x="7362" y="2793"/>
                </a:lnTo>
                <a:lnTo>
                  <a:pt x="7489" y="2666"/>
                </a:lnTo>
                <a:lnTo>
                  <a:pt x="7489" y="2666"/>
                </a:lnTo>
                <a:lnTo>
                  <a:pt x="7489" y="2539"/>
                </a:lnTo>
                <a:lnTo>
                  <a:pt x="7362" y="2412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1" name="Google Shape;411;p30"/>
          <p:cNvSpPr/>
          <p:nvPr/>
        </p:nvSpPr>
        <p:spPr>
          <a:xfrm>
            <a:off x="673500" y="2508483"/>
            <a:ext cx="1278413" cy="1131573"/>
          </a:xfrm>
          <a:custGeom>
            <a:avLst/>
            <a:gdLst/>
            <a:ahLst/>
            <a:cxnLst/>
            <a:rect l="l" t="t" r="r" b="b"/>
            <a:pathLst>
              <a:path w="56355" h="49882" extrusionOk="0">
                <a:moveTo>
                  <a:pt x="33382" y="762"/>
                </a:moveTo>
                <a:lnTo>
                  <a:pt x="33382" y="889"/>
                </a:lnTo>
                <a:lnTo>
                  <a:pt x="33509" y="889"/>
                </a:lnTo>
                <a:lnTo>
                  <a:pt x="33509" y="762"/>
                </a:lnTo>
                <a:close/>
                <a:moveTo>
                  <a:pt x="33509" y="889"/>
                </a:moveTo>
                <a:lnTo>
                  <a:pt x="33762" y="1270"/>
                </a:lnTo>
                <a:lnTo>
                  <a:pt x="33762" y="1143"/>
                </a:lnTo>
                <a:lnTo>
                  <a:pt x="33636" y="1016"/>
                </a:lnTo>
                <a:lnTo>
                  <a:pt x="33509" y="889"/>
                </a:lnTo>
                <a:close/>
                <a:moveTo>
                  <a:pt x="33636" y="1270"/>
                </a:moveTo>
                <a:lnTo>
                  <a:pt x="33762" y="1397"/>
                </a:lnTo>
                <a:lnTo>
                  <a:pt x="33762" y="1270"/>
                </a:lnTo>
                <a:close/>
                <a:moveTo>
                  <a:pt x="33762" y="1397"/>
                </a:moveTo>
                <a:lnTo>
                  <a:pt x="33762" y="1524"/>
                </a:lnTo>
                <a:lnTo>
                  <a:pt x="33889" y="1524"/>
                </a:lnTo>
                <a:lnTo>
                  <a:pt x="34016" y="1651"/>
                </a:lnTo>
                <a:lnTo>
                  <a:pt x="34016" y="1524"/>
                </a:lnTo>
                <a:lnTo>
                  <a:pt x="33889" y="1397"/>
                </a:lnTo>
                <a:close/>
                <a:moveTo>
                  <a:pt x="34016" y="1651"/>
                </a:moveTo>
                <a:lnTo>
                  <a:pt x="34524" y="2031"/>
                </a:lnTo>
                <a:lnTo>
                  <a:pt x="34651" y="2031"/>
                </a:lnTo>
                <a:lnTo>
                  <a:pt x="34397" y="1777"/>
                </a:lnTo>
                <a:lnTo>
                  <a:pt x="34270" y="1651"/>
                </a:lnTo>
                <a:close/>
                <a:moveTo>
                  <a:pt x="23862" y="2412"/>
                </a:moveTo>
                <a:lnTo>
                  <a:pt x="23862" y="2539"/>
                </a:lnTo>
                <a:lnTo>
                  <a:pt x="23989" y="2539"/>
                </a:lnTo>
                <a:lnTo>
                  <a:pt x="23989" y="2412"/>
                </a:lnTo>
                <a:close/>
                <a:moveTo>
                  <a:pt x="37824" y="2793"/>
                </a:moveTo>
                <a:lnTo>
                  <a:pt x="37697" y="2920"/>
                </a:lnTo>
                <a:lnTo>
                  <a:pt x="37697" y="2920"/>
                </a:lnTo>
                <a:lnTo>
                  <a:pt x="37697" y="2920"/>
                </a:lnTo>
                <a:lnTo>
                  <a:pt x="37951" y="2793"/>
                </a:lnTo>
                <a:close/>
                <a:moveTo>
                  <a:pt x="37697" y="2920"/>
                </a:moveTo>
                <a:lnTo>
                  <a:pt x="37507" y="3047"/>
                </a:lnTo>
                <a:lnTo>
                  <a:pt x="37570" y="3047"/>
                </a:lnTo>
                <a:lnTo>
                  <a:pt x="37697" y="2920"/>
                </a:lnTo>
                <a:close/>
                <a:moveTo>
                  <a:pt x="38078" y="2920"/>
                </a:moveTo>
                <a:lnTo>
                  <a:pt x="37951" y="3047"/>
                </a:lnTo>
                <a:lnTo>
                  <a:pt x="38078" y="3047"/>
                </a:lnTo>
                <a:lnTo>
                  <a:pt x="38078" y="2920"/>
                </a:lnTo>
                <a:close/>
                <a:moveTo>
                  <a:pt x="34143" y="3047"/>
                </a:moveTo>
                <a:lnTo>
                  <a:pt x="34270" y="3174"/>
                </a:lnTo>
                <a:lnTo>
                  <a:pt x="34397" y="3174"/>
                </a:lnTo>
                <a:lnTo>
                  <a:pt x="34270" y="3047"/>
                </a:lnTo>
                <a:close/>
                <a:moveTo>
                  <a:pt x="40997" y="21070"/>
                </a:moveTo>
                <a:lnTo>
                  <a:pt x="40997" y="21197"/>
                </a:lnTo>
                <a:lnTo>
                  <a:pt x="41124" y="21197"/>
                </a:lnTo>
                <a:lnTo>
                  <a:pt x="40997" y="21070"/>
                </a:lnTo>
                <a:close/>
                <a:moveTo>
                  <a:pt x="42520" y="21831"/>
                </a:moveTo>
                <a:lnTo>
                  <a:pt x="42647" y="21958"/>
                </a:lnTo>
                <a:lnTo>
                  <a:pt x="42647" y="22085"/>
                </a:lnTo>
                <a:lnTo>
                  <a:pt x="42774" y="21958"/>
                </a:lnTo>
                <a:lnTo>
                  <a:pt x="42774" y="22085"/>
                </a:lnTo>
                <a:lnTo>
                  <a:pt x="43028" y="22085"/>
                </a:lnTo>
                <a:lnTo>
                  <a:pt x="43155" y="22212"/>
                </a:lnTo>
                <a:lnTo>
                  <a:pt x="43155" y="22085"/>
                </a:lnTo>
                <a:lnTo>
                  <a:pt x="43155" y="21958"/>
                </a:lnTo>
                <a:lnTo>
                  <a:pt x="42901" y="21958"/>
                </a:lnTo>
                <a:lnTo>
                  <a:pt x="42901" y="21831"/>
                </a:lnTo>
                <a:close/>
                <a:moveTo>
                  <a:pt x="53055" y="41758"/>
                </a:moveTo>
                <a:lnTo>
                  <a:pt x="53055" y="41885"/>
                </a:lnTo>
                <a:lnTo>
                  <a:pt x="53182" y="41885"/>
                </a:lnTo>
                <a:lnTo>
                  <a:pt x="53182" y="41758"/>
                </a:lnTo>
                <a:close/>
                <a:moveTo>
                  <a:pt x="50389" y="43662"/>
                </a:moveTo>
                <a:lnTo>
                  <a:pt x="50389" y="43789"/>
                </a:lnTo>
                <a:lnTo>
                  <a:pt x="50770" y="43789"/>
                </a:lnTo>
                <a:lnTo>
                  <a:pt x="50770" y="43662"/>
                </a:lnTo>
                <a:close/>
                <a:moveTo>
                  <a:pt x="50770" y="43789"/>
                </a:moveTo>
                <a:lnTo>
                  <a:pt x="50770" y="43916"/>
                </a:lnTo>
                <a:lnTo>
                  <a:pt x="50897" y="43916"/>
                </a:lnTo>
                <a:lnTo>
                  <a:pt x="50897" y="43789"/>
                </a:lnTo>
                <a:close/>
                <a:moveTo>
                  <a:pt x="52420" y="46074"/>
                </a:moveTo>
                <a:lnTo>
                  <a:pt x="52420" y="46201"/>
                </a:lnTo>
                <a:lnTo>
                  <a:pt x="52547" y="46201"/>
                </a:lnTo>
                <a:lnTo>
                  <a:pt x="52547" y="46074"/>
                </a:lnTo>
                <a:close/>
                <a:moveTo>
                  <a:pt x="55086" y="48485"/>
                </a:moveTo>
                <a:lnTo>
                  <a:pt x="55086" y="48612"/>
                </a:lnTo>
                <a:lnTo>
                  <a:pt x="55212" y="48612"/>
                </a:lnTo>
                <a:lnTo>
                  <a:pt x="55212" y="48485"/>
                </a:lnTo>
                <a:close/>
                <a:moveTo>
                  <a:pt x="2159" y="1"/>
                </a:moveTo>
                <a:lnTo>
                  <a:pt x="1778" y="254"/>
                </a:lnTo>
                <a:lnTo>
                  <a:pt x="1651" y="508"/>
                </a:lnTo>
                <a:lnTo>
                  <a:pt x="1524" y="889"/>
                </a:lnTo>
                <a:lnTo>
                  <a:pt x="762" y="1524"/>
                </a:lnTo>
                <a:lnTo>
                  <a:pt x="762" y="1651"/>
                </a:lnTo>
                <a:lnTo>
                  <a:pt x="762" y="1904"/>
                </a:lnTo>
                <a:lnTo>
                  <a:pt x="762" y="2412"/>
                </a:lnTo>
                <a:lnTo>
                  <a:pt x="762" y="2793"/>
                </a:lnTo>
                <a:lnTo>
                  <a:pt x="889" y="3427"/>
                </a:lnTo>
                <a:lnTo>
                  <a:pt x="1016" y="3808"/>
                </a:lnTo>
                <a:lnTo>
                  <a:pt x="1143" y="4062"/>
                </a:lnTo>
                <a:lnTo>
                  <a:pt x="1270" y="4570"/>
                </a:lnTo>
                <a:lnTo>
                  <a:pt x="1397" y="4697"/>
                </a:lnTo>
                <a:lnTo>
                  <a:pt x="1397" y="4951"/>
                </a:lnTo>
                <a:lnTo>
                  <a:pt x="1270" y="5077"/>
                </a:lnTo>
                <a:lnTo>
                  <a:pt x="1270" y="5331"/>
                </a:lnTo>
                <a:lnTo>
                  <a:pt x="1143" y="5585"/>
                </a:lnTo>
                <a:lnTo>
                  <a:pt x="1016" y="5966"/>
                </a:lnTo>
                <a:lnTo>
                  <a:pt x="1016" y="6093"/>
                </a:lnTo>
                <a:lnTo>
                  <a:pt x="1016" y="6220"/>
                </a:lnTo>
                <a:lnTo>
                  <a:pt x="889" y="6474"/>
                </a:lnTo>
                <a:lnTo>
                  <a:pt x="636" y="6854"/>
                </a:lnTo>
                <a:lnTo>
                  <a:pt x="509" y="6981"/>
                </a:lnTo>
                <a:lnTo>
                  <a:pt x="382" y="7108"/>
                </a:lnTo>
                <a:lnTo>
                  <a:pt x="382" y="7235"/>
                </a:lnTo>
                <a:lnTo>
                  <a:pt x="255" y="7362"/>
                </a:lnTo>
                <a:lnTo>
                  <a:pt x="1" y="7743"/>
                </a:lnTo>
                <a:lnTo>
                  <a:pt x="1" y="7997"/>
                </a:lnTo>
                <a:lnTo>
                  <a:pt x="1" y="8124"/>
                </a:lnTo>
                <a:lnTo>
                  <a:pt x="1" y="8251"/>
                </a:lnTo>
                <a:lnTo>
                  <a:pt x="128" y="8504"/>
                </a:lnTo>
                <a:lnTo>
                  <a:pt x="509" y="9520"/>
                </a:lnTo>
                <a:lnTo>
                  <a:pt x="509" y="9647"/>
                </a:lnTo>
                <a:lnTo>
                  <a:pt x="509" y="9774"/>
                </a:lnTo>
                <a:lnTo>
                  <a:pt x="509" y="10027"/>
                </a:lnTo>
                <a:lnTo>
                  <a:pt x="509" y="10154"/>
                </a:lnTo>
                <a:lnTo>
                  <a:pt x="762" y="10662"/>
                </a:lnTo>
                <a:lnTo>
                  <a:pt x="762" y="10789"/>
                </a:lnTo>
                <a:lnTo>
                  <a:pt x="762" y="10916"/>
                </a:lnTo>
                <a:lnTo>
                  <a:pt x="762" y="11297"/>
                </a:lnTo>
                <a:lnTo>
                  <a:pt x="762" y="11551"/>
                </a:lnTo>
                <a:lnTo>
                  <a:pt x="889" y="11677"/>
                </a:lnTo>
                <a:lnTo>
                  <a:pt x="1270" y="12693"/>
                </a:lnTo>
                <a:lnTo>
                  <a:pt x="1270" y="12947"/>
                </a:lnTo>
                <a:lnTo>
                  <a:pt x="1270" y="13201"/>
                </a:lnTo>
                <a:lnTo>
                  <a:pt x="1270" y="49881"/>
                </a:lnTo>
                <a:lnTo>
                  <a:pt x="30336" y="49881"/>
                </a:lnTo>
                <a:lnTo>
                  <a:pt x="30589" y="49374"/>
                </a:lnTo>
                <a:lnTo>
                  <a:pt x="30843" y="48866"/>
                </a:lnTo>
                <a:lnTo>
                  <a:pt x="30843" y="48739"/>
                </a:lnTo>
                <a:lnTo>
                  <a:pt x="31224" y="48739"/>
                </a:lnTo>
                <a:lnTo>
                  <a:pt x="31351" y="48866"/>
                </a:lnTo>
                <a:lnTo>
                  <a:pt x="31351" y="48993"/>
                </a:lnTo>
                <a:lnTo>
                  <a:pt x="31351" y="49120"/>
                </a:lnTo>
                <a:lnTo>
                  <a:pt x="31224" y="49374"/>
                </a:lnTo>
                <a:lnTo>
                  <a:pt x="31097" y="49881"/>
                </a:lnTo>
                <a:lnTo>
                  <a:pt x="56355" y="49881"/>
                </a:lnTo>
                <a:lnTo>
                  <a:pt x="56355" y="49754"/>
                </a:lnTo>
                <a:lnTo>
                  <a:pt x="56355" y="49627"/>
                </a:lnTo>
                <a:lnTo>
                  <a:pt x="56228" y="49501"/>
                </a:lnTo>
                <a:lnTo>
                  <a:pt x="56101" y="49374"/>
                </a:lnTo>
                <a:lnTo>
                  <a:pt x="55974" y="49247"/>
                </a:lnTo>
                <a:lnTo>
                  <a:pt x="55847" y="49120"/>
                </a:lnTo>
                <a:lnTo>
                  <a:pt x="55847" y="48993"/>
                </a:lnTo>
                <a:lnTo>
                  <a:pt x="55466" y="48993"/>
                </a:lnTo>
                <a:lnTo>
                  <a:pt x="54832" y="48358"/>
                </a:lnTo>
                <a:lnTo>
                  <a:pt x="54451" y="48358"/>
                </a:lnTo>
                <a:lnTo>
                  <a:pt x="54324" y="48231"/>
                </a:lnTo>
                <a:lnTo>
                  <a:pt x="53943" y="47724"/>
                </a:lnTo>
                <a:lnTo>
                  <a:pt x="53943" y="47597"/>
                </a:lnTo>
                <a:lnTo>
                  <a:pt x="53816" y="47470"/>
                </a:lnTo>
                <a:lnTo>
                  <a:pt x="53689" y="47470"/>
                </a:lnTo>
                <a:lnTo>
                  <a:pt x="53689" y="47343"/>
                </a:lnTo>
                <a:lnTo>
                  <a:pt x="53562" y="46962"/>
                </a:lnTo>
                <a:lnTo>
                  <a:pt x="53436" y="46962"/>
                </a:lnTo>
                <a:lnTo>
                  <a:pt x="53309" y="46708"/>
                </a:lnTo>
                <a:lnTo>
                  <a:pt x="53182" y="46581"/>
                </a:lnTo>
                <a:lnTo>
                  <a:pt x="53182" y="46454"/>
                </a:lnTo>
                <a:lnTo>
                  <a:pt x="53055" y="46454"/>
                </a:lnTo>
                <a:lnTo>
                  <a:pt x="53055" y="46539"/>
                </a:lnTo>
                <a:lnTo>
                  <a:pt x="53055" y="46539"/>
                </a:lnTo>
                <a:lnTo>
                  <a:pt x="52801" y="46454"/>
                </a:lnTo>
                <a:lnTo>
                  <a:pt x="52166" y="46454"/>
                </a:lnTo>
                <a:lnTo>
                  <a:pt x="52039" y="46327"/>
                </a:lnTo>
                <a:lnTo>
                  <a:pt x="51912" y="46327"/>
                </a:lnTo>
                <a:lnTo>
                  <a:pt x="51912" y="46201"/>
                </a:lnTo>
                <a:lnTo>
                  <a:pt x="51532" y="46074"/>
                </a:lnTo>
                <a:lnTo>
                  <a:pt x="51405" y="45947"/>
                </a:lnTo>
                <a:lnTo>
                  <a:pt x="51405" y="45820"/>
                </a:lnTo>
                <a:lnTo>
                  <a:pt x="51278" y="45820"/>
                </a:lnTo>
                <a:lnTo>
                  <a:pt x="51278" y="45693"/>
                </a:lnTo>
                <a:lnTo>
                  <a:pt x="51151" y="45693"/>
                </a:lnTo>
                <a:lnTo>
                  <a:pt x="51151" y="45439"/>
                </a:lnTo>
                <a:lnTo>
                  <a:pt x="51151" y="45312"/>
                </a:lnTo>
                <a:lnTo>
                  <a:pt x="51024" y="45312"/>
                </a:lnTo>
                <a:lnTo>
                  <a:pt x="51024" y="45185"/>
                </a:lnTo>
                <a:lnTo>
                  <a:pt x="50897" y="45185"/>
                </a:lnTo>
                <a:lnTo>
                  <a:pt x="51024" y="45439"/>
                </a:lnTo>
                <a:lnTo>
                  <a:pt x="50770" y="45058"/>
                </a:lnTo>
                <a:lnTo>
                  <a:pt x="50643" y="44931"/>
                </a:lnTo>
                <a:lnTo>
                  <a:pt x="50643" y="44424"/>
                </a:lnTo>
                <a:lnTo>
                  <a:pt x="50516" y="44297"/>
                </a:lnTo>
                <a:lnTo>
                  <a:pt x="50516" y="44170"/>
                </a:lnTo>
                <a:lnTo>
                  <a:pt x="50262" y="43662"/>
                </a:lnTo>
                <a:lnTo>
                  <a:pt x="50136" y="43281"/>
                </a:lnTo>
                <a:lnTo>
                  <a:pt x="50136" y="43027"/>
                </a:lnTo>
                <a:lnTo>
                  <a:pt x="50136" y="42901"/>
                </a:lnTo>
                <a:lnTo>
                  <a:pt x="50136" y="42774"/>
                </a:lnTo>
                <a:lnTo>
                  <a:pt x="50009" y="42647"/>
                </a:lnTo>
                <a:lnTo>
                  <a:pt x="49882" y="42520"/>
                </a:lnTo>
                <a:lnTo>
                  <a:pt x="49882" y="42393"/>
                </a:lnTo>
                <a:lnTo>
                  <a:pt x="49882" y="42266"/>
                </a:lnTo>
                <a:lnTo>
                  <a:pt x="49882" y="42139"/>
                </a:lnTo>
                <a:lnTo>
                  <a:pt x="49882" y="41631"/>
                </a:lnTo>
                <a:lnTo>
                  <a:pt x="50009" y="41377"/>
                </a:lnTo>
                <a:lnTo>
                  <a:pt x="50009" y="41251"/>
                </a:lnTo>
                <a:lnTo>
                  <a:pt x="49882" y="41251"/>
                </a:lnTo>
                <a:lnTo>
                  <a:pt x="49882" y="41124"/>
                </a:lnTo>
                <a:lnTo>
                  <a:pt x="50009" y="40997"/>
                </a:lnTo>
                <a:lnTo>
                  <a:pt x="50009" y="40870"/>
                </a:lnTo>
                <a:lnTo>
                  <a:pt x="49882" y="40870"/>
                </a:lnTo>
                <a:lnTo>
                  <a:pt x="49882" y="40743"/>
                </a:lnTo>
                <a:lnTo>
                  <a:pt x="49882" y="40108"/>
                </a:lnTo>
                <a:lnTo>
                  <a:pt x="50009" y="39981"/>
                </a:lnTo>
                <a:lnTo>
                  <a:pt x="50136" y="39854"/>
                </a:lnTo>
                <a:lnTo>
                  <a:pt x="50136" y="39981"/>
                </a:lnTo>
                <a:lnTo>
                  <a:pt x="50136" y="40108"/>
                </a:lnTo>
                <a:lnTo>
                  <a:pt x="50389" y="40108"/>
                </a:lnTo>
                <a:lnTo>
                  <a:pt x="50389" y="40235"/>
                </a:lnTo>
                <a:lnTo>
                  <a:pt x="50516" y="40235"/>
                </a:lnTo>
                <a:lnTo>
                  <a:pt x="50643" y="40108"/>
                </a:lnTo>
                <a:lnTo>
                  <a:pt x="50643" y="40235"/>
                </a:lnTo>
                <a:lnTo>
                  <a:pt x="50770" y="40235"/>
                </a:lnTo>
                <a:lnTo>
                  <a:pt x="51024" y="40108"/>
                </a:lnTo>
                <a:lnTo>
                  <a:pt x="51151" y="40108"/>
                </a:lnTo>
                <a:lnTo>
                  <a:pt x="51278" y="40235"/>
                </a:lnTo>
                <a:lnTo>
                  <a:pt x="51278" y="40362"/>
                </a:lnTo>
                <a:lnTo>
                  <a:pt x="51405" y="40362"/>
                </a:lnTo>
                <a:lnTo>
                  <a:pt x="51151" y="39981"/>
                </a:lnTo>
                <a:lnTo>
                  <a:pt x="51024" y="39854"/>
                </a:lnTo>
                <a:lnTo>
                  <a:pt x="50897" y="39727"/>
                </a:lnTo>
                <a:lnTo>
                  <a:pt x="50770" y="39727"/>
                </a:lnTo>
                <a:lnTo>
                  <a:pt x="50643" y="39854"/>
                </a:lnTo>
                <a:lnTo>
                  <a:pt x="50643" y="39727"/>
                </a:lnTo>
                <a:lnTo>
                  <a:pt x="50516" y="39727"/>
                </a:lnTo>
                <a:lnTo>
                  <a:pt x="50389" y="39601"/>
                </a:lnTo>
                <a:lnTo>
                  <a:pt x="50389" y="39474"/>
                </a:lnTo>
                <a:lnTo>
                  <a:pt x="50262" y="39347"/>
                </a:lnTo>
                <a:lnTo>
                  <a:pt x="50136" y="39220"/>
                </a:lnTo>
                <a:lnTo>
                  <a:pt x="50009" y="39093"/>
                </a:lnTo>
                <a:lnTo>
                  <a:pt x="49882" y="39093"/>
                </a:lnTo>
                <a:lnTo>
                  <a:pt x="49882" y="39220"/>
                </a:lnTo>
                <a:lnTo>
                  <a:pt x="49755" y="39093"/>
                </a:lnTo>
                <a:lnTo>
                  <a:pt x="49628" y="38839"/>
                </a:lnTo>
                <a:lnTo>
                  <a:pt x="49374" y="38458"/>
                </a:lnTo>
                <a:lnTo>
                  <a:pt x="49247" y="38331"/>
                </a:lnTo>
                <a:lnTo>
                  <a:pt x="48866" y="37951"/>
                </a:lnTo>
                <a:lnTo>
                  <a:pt x="48486" y="37443"/>
                </a:lnTo>
                <a:lnTo>
                  <a:pt x="48232" y="37316"/>
                </a:lnTo>
                <a:lnTo>
                  <a:pt x="48232" y="37189"/>
                </a:lnTo>
                <a:lnTo>
                  <a:pt x="48232" y="37062"/>
                </a:lnTo>
                <a:lnTo>
                  <a:pt x="48359" y="37062"/>
                </a:lnTo>
                <a:lnTo>
                  <a:pt x="48359" y="36935"/>
                </a:lnTo>
                <a:lnTo>
                  <a:pt x="48232" y="36808"/>
                </a:lnTo>
                <a:lnTo>
                  <a:pt x="48105" y="36681"/>
                </a:lnTo>
                <a:lnTo>
                  <a:pt x="48105" y="36554"/>
                </a:lnTo>
                <a:lnTo>
                  <a:pt x="47978" y="36174"/>
                </a:lnTo>
                <a:lnTo>
                  <a:pt x="47851" y="36047"/>
                </a:lnTo>
                <a:lnTo>
                  <a:pt x="47724" y="35920"/>
                </a:lnTo>
                <a:lnTo>
                  <a:pt x="47597" y="35793"/>
                </a:lnTo>
                <a:lnTo>
                  <a:pt x="47597" y="35666"/>
                </a:lnTo>
                <a:lnTo>
                  <a:pt x="47597" y="35539"/>
                </a:lnTo>
                <a:lnTo>
                  <a:pt x="47597" y="35412"/>
                </a:lnTo>
                <a:lnTo>
                  <a:pt x="47597" y="35285"/>
                </a:lnTo>
                <a:lnTo>
                  <a:pt x="47470" y="35158"/>
                </a:lnTo>
                <a:lnTo>
                  <a:pt x="47343" y="35031"/>
                </a:lnTo>
                <a:lnTo>
                  <a:pt x="47343" y="34904"/>
                </a:lnTo>
                <a:lnTo>
                  <a:pt x="47343" y="34777"/>
                </a:lnTo>
                <a:lnTo>
                  <a:pt x="46962" y="34143"/>
                </a:lnTo>
                <a:lnTo>
                  <a:pt x="46709" y="33762"/>
                </a:lnTo>
                <a:lnTo>
                  <a:pt x="46709" y="33508"/>
                </a:lnTo>
                <a:lnTo>
                  <a:pt x="46455" y="33254"/>
                </a:lnTo>
                <a:lnTo>
                  <a:pt x="46455" y="33127"/>
                </a:lnTo>
                <a:lnTo>
                  <a:pt x="46455" y="33001"/>
                </a:lnTo>
                <a:lnTo>
                  <a:pt x="46201" y="32747"/>
                </a:lnTo>
                <a:lnTo>
                  <a:pt x="46074" y="32620"/>
                </a:lnTo>
                <a:lnTo>
                  <a:pt x="46074" y="32366"/>
                </a:lnTo>
                <a:lnTo>
                  <a:pt x="45947" y="32112"/>
                </a:lnTo>
                <a:lnTo>
                  <a:pt x="45947" y="31985"/>
                </a:lnTo>
                <a:lnTo>
                  <a:pt x="45439" y="31097"/>
                </a:lnTo>
                <a:lnTo>
                  <a:pt x="45312" y="30843"/>
                </a:lnTo>
                <a:lnTo>
                  <a:pt x="44932" y="30462"/>
                </a:lnTo>
                <a:lnTo>
                  <a:pt x="44932" y="30335"/>
                </a:lnTo>
                <a:lnTo>
                  <a:pt x="44932" y="30208"/>
                </a:lnTo>
                <a:lnTo>
                  <a:pt x="44551" y="29701"/>
                </a:lnTo>
                <a:lnTo>
                  <a:pt x="44424" y="29320"/>
                </a:lnTo>
                <a:lnTo>
                  <a:pt x="44170" y="29066"/>
                </a:lnTo>
                <a:lnTo>
                  <a:pt x="43789" y="28177"/>
                </a:lnTo>
                <a:lnTo>
                  <a:pt x="43662" y="27924"/>
                </a:lnTo>
                <a:lnTo>
                  <a:pt x="43662" y="27797"/>
                </a:lnTo>
                <a:lnTo>
                  <a:pt x="43536" y="27670"/>
                </a:lnTo>
                <a:lnTo>
                  <a:pt x="43409" y="27543"/>
                </a:lnTo>
                <a:lnTo>
                  <a:pt x="43282" y="27035"/>
                </a:lnTo>
                <a:lnTo>
                  <a:pt x="43282" y="26908"/>
                </a:lnTo>
                <a:lnTo>
                  <a:pt x="43028" y="26781"/>
                </a:lnTo>
                <a:lnTo>
                  <a:pt x="43028" y="26654"/>
                </a:lnTo>
                <a:lnTo>
                  <a:pt x="43028" y="26527"/>
                </a:lnTo>
                <a:lnTo>
                  <a:pt x="42901" y="26527"/>
                </a:lnTo>
                <a:lnTo>
                  <a:pt x="42774" y="26401"/>
                </a:lnTo>
                <a:lnTo>
                  <a:pt x="42647" y="26401"/>
                </a:lnTo>
                <a:lnTo>
                  <a:pt x="42647" y="26274"/>
                </a:lnTo>
                <a:lnTo>
                  <a:pt x="42774" y="25893"/>
                </a:lnTo>
                <a:lnTo>
                  <a:pt x="42774" y="25766"/>
                </a:lnTo>
                <a:lnTo>
                  <a:pt x="42774" y="25639"/>
                </a:lnTo>
                <a:lnTo>
                  <a:pt x="42774" y="25512"/>
                </a:lnTo>
                <a:lnTo>
                  <a:pt x="42774" y="25385"/>
                </a:lnTo>
                <a:lnTo>
                  <a:pt x="43028" y="25385"/>
                </a:lnTo>
                <a:lnTo>
                  <a:pt x="43028" y="25258"/>
                </a:lnTo>
                <a:lnTo>
                  <a:pt x="42901" y="25131"/>
                </a:lnTo>
                <a:lnTo>
                  <a:pt x="42901" y="25004"/>
                </a:lnTo>
                <a:lnTo>
                  <a:pt x="42774" y="25004"/>
                </a:lnTo>
                <a:lnTo>
                  <a:pt x="42647" y="24877"/>
                </a:lnTo>
                <a:lnTo>
                  <a:pt x="42647" y="24751"/>
                </a:lnTo>
                <a:lnTo>
                  <a:pt x="42647" y="24624"/>
                </a:lnTo>
                <a:lnTo>
                  <a:pt x="42520" y="24497"/>
                </a:lnTo>
                <a:lnTo>
                  <a:pt x="42520" y="24370"/>
                </a:lnTo>
                <a:lnTo>
                  <a:pt x="42520" y="24243"/>
                </a:lnTo>
                <a:lnTo>
                  <a:pt x="42393" y="24243"/>
                </a:lnTo>
                <a:lnTo>
                  <a:pt x="42393" y="24116"/>
                </a:lnTo>
                <a:lnTo>
                  <a:pt x="42266" y="23989"/>
                </a:lnTo>
                <a:lnTo>
                  <a:pt x="42266" y="23862"/>
                </a:lnTo>
                <a:lnTo>
                  <a:pt x="42139" y="23735"/>
                </a:lnTo>
                <a:lnTo>
                  <a:pt x="42139" y="23608"/>
                </a:lnTo>
                <a:lnTo>
                  <a:pt x="42266" y="23608"/>
                </a:lnTo>
                <a:lnTo>
                  <a:pt x="42266" y="23354"/>
                </a:lnTo>
                <a:lnTo>
                  <a:pt x="42139" y="23227"/>
                </a:lnTo>
                <a:lnTo>
                  <a:pt x="41886" y="23101"/>
                </a:lnTo>
                <a:lnTo>
                  <a:pt x="41759" y="22974"/>
                </a:lnTo>
                <a:lnTo>
                  <a:pt x="41505" y="22847"/>
                </a:lnTo>
                <a:lnTo>
                  <a:pt x="41505" y="22720"/>
                </a:lnTo>
                <a:lnTo>
                  <a:pt x="41505" y="22593"/>
                </a:lnTo>
                <a:lnTo>
                  <a:pt x="41505" y="22466"/>
                </a:lnTo>
                <a:lnTo>
                  <a:pt x="41378" y="22339"/>
                </a:lnTo>
                <a:lnTo>
                  <a:pt x="41378" y="22212"/>
                </a:lnTo>
                <a:lnTo>
                  <a:pt x="41251" y="22212"/>
                </a:lnTo>
                <a:lnTo>
                  <a:pt x="41251" y="22085"/>
                </a:lnTo>
                <a:lnTo>
                  <a:pt x="41251" y="21958"/>
                </a:lnTo>
                <a:lnTo>
                  <a:pt x="40997" y="21831"/>
                </a:lnTo>
                <a:lnTo>
                  <a:pt x="40870" y="21831"/>
                </a:lnTo>
                <a:lnTo>
                  <a:pt x="40997" y="21704"/>
                </a:lnTo>
                <a:lnTo>
                  <a:pt x="40870" y="21451"/>
                </a:lnTo>
                <a:lnTo>
                  <a:pt x="40743" y="21324"/>
                </a:lnTo>
                <a:lnTo>
                  <a:pt x="40616" y="21197"/>
                </a:lnTo>
                <a:lnTo>
                  <a:pt x="40743" y="21197"/>
                </a:lnTo>
                <a:lnTo>
                  <a:pt x="40743" y="21070"/>
                </a:lnTo>
                <a:lnTo>
                  <a:pt x="40997" y="21070"/>
                </a:lnTo>
                <a:lnTo>
                  <a:pt x="40870" y="20943"/>
                </a:lnTo>
                <a:lnTo>
                  <a:pt x="40870" y="20816"/>
                </a:lnTo>
                <a:lnTo>
                  <a:pt x="40870" y="20689"/>
                </a:lnTo>
                <a:lnTo>
                  <a:pt x="40743" y="20689"/>
                </a:lnTo>
                <a:lnTo>
                  <a:pt x="40743" y="20562"/>
                </a:lnTo>
                <a:lnTo>
                  <a:pt x="40616" y="20562"/>
                </a:lnTo>
                <a:lnTo>
                  <a:pt x="40616" y="20435"/>
                </a:lnTo>
                <a:lnTo>
                  <a:pt x="40489" y="20308"/>
                </a:lnTo>
                <a:lnTo>
                  <a:pt x="40616" y="20308"/>
                </a:lnTo>
                <a:lnTo>
                  <a:pt x="40616" y="20181"/>
                </a:lnTo>
                <a:lnTo>
                  <a:pt x="40743" y="20308"/>
                </a:lnTo>
                <a:lnTo>
                  <a:pt x="40870" y="20308"/>
                </a:lnTo>
                <a:lnTo>
                  <a:pt x="40997" y="20435"/>
                </a:lnTo>
                <a:lnTo>
                  <a:pt x="40997" y="20562"/>
                </a:lnTo>
                <a:lnTo>
                  <a:pt x="41124" y="20562"/>
                </a:lnTo>
                <a:lnTo>
                  <a:pt x="41124" y="20435"/>
                </a:lnTo>
                <a:lnTo>
                  <a:pt x="40997" y="20308"/>
                </a:lnTo>
                <a:lnTo>
                  <a:pt x="40997" y="20181"/>
                </a:lnTo>
                <a:lnTo>
                  <a:pt x="40870" y="19927"/>
                </a:lnTo>
                <a:lnTo>
                  <a:pt x="40870" y="19801"/>
                </a:lnTo>
                <a:lnTo>
                  <a:pt x="40743" y="19674"/>
                </a:lnTo>
                <a:lnTo>
                  <a:pt x="40362" y="19293"/>
                </a:lnTo>
                <a:lnTo>
                  <a:pt x="40109" y="19293"/>
                </a:lnTo>
                <a:lnTo>
                  <a:pt x="40109" y="19166"/>
                </a:lnTo>
                <a:lnTo>
                  <a:pt x="39855" y="19166"/>
                </a:lnTo>
                <a:lnTo>
                  <a:pt x="39982" y="19039"/>
                </a:lnTo>
                <a:lnTo>
                  <a:pt x="39855" y="18912"/>
                </a:lnTo>
                <a:lnTo>
                  <a:pt x="39728" y="18785"/>
                </a:lnTo>
                <a:lnTo>
                  <a:pt x="39601" y="18658"/>
                </a:lnTo>
                <a:lnTo>
                  <a:pt x="39474" y="18658"/>
                </a:lnTo>
                <a:lnTo>
                  <a:pt x="39474" y="18531"/>
                </a:lnTo>
                <a:lnTo>
                  <a:pt x="39347" y="18404"/>
                </a:lnTo>
                <a:lnTo>
                  <a:pt x="39347" y="18277"/>
                </a:lnTo>
                <a:lnTo>
                  <a:pt x="39093" y="18024"/>
                </a:lnTo>
                <a:lnTo>
                  <a:pt x="38966" y="17897"/>
                </a:lnTo>
                <a:lnTo>
                  <a:pt x="38966" y="17770"/>
                </a:lnTo>
                <a:lnTo>
                  <a:pt x="38839" y="17770"/>
                </a:lnTo>
                <a:lnTo>
                  <a:pt x="38839" y="17643"/>
                </a:lnTo>
                <a:lnTo>
                  <a:pt x="38712" y="17516"/>
                </a:lnTo>
                <a:lnTo>
                  <a:pt x="38586" y="17389"/>
                </a:lnTo>
                <a:lnTo>
                  <a:pt x="38586" y="17262"/>
                </a:lnTo>
                <a:lnTo>
                  <a:pt x="38459" y="17008"/>
                </a:lnTo>
                <a:lnTo>
                  <a:pt x="38332" y="16881"/>
                </a:lnTo>
                <a:lnTo>
                  <a:pt x="38205" y="16754"/>
                </a:lnTo>
                <a:lnTo>
                  <a:pt x="38078" y="16627"/>
                </a:lnTo>
                <a:lnTo>
                  <a:pt x="38078" y="16501"/>
                </a:lnTo>
                <a:lnTo>
                  <a:pt x="37824" y="16374"/>
                </a:lnTo>
                <a:lnTo>
                  <a:pt x="37697" y="16374"/>
                </a:lnTo>
                <a:lnTo>
                  <a:pt x="37697" y="16247"/>
                </a:lnTo>
                <a:lnTo>
                  <a:pt x="37570" y="15485"/>
                </a:lnTo>
                <a:lnTo>
                  <a:pt x="37443" y="15358"/>
                </a:lnTo>
                <a:lnTo>
                  <a:pt x="37316" y="15231"/>
                </a:lnTo>
                <a:lnTo>
                  <a:pt x="37189" y="15231"/>
                </a:lnTo>
                <a:lnTo>
                  <a:pt x="37062" y="14977"/>
                </a:lnTo>
                <a:lnTo>
                  <a:pt x="36936" y="14977"/>
                </a:lnTo>
                <a:lnTo>
                  <a:pt x="36936" y="14851"/>
                </a:lnTo>
                <a:lnTo>
                  <a:pt x="36809" y="14724"/>
                </a:lnTo>
                <a:lnTo>
                  <a:pt x="36809" y="14597"/>
                </a:lnTo>
                <a:lnTo>
                  <a:pt x="36682" y="14343"/>
                </a:lnTo>
                <a:lnTo>
                  <a:pt x="36682" y="14089"/>
                </a:lnTo>
                <a:lnTo>
                  <a:pt x="36682" y="13962"/>
                </a:lnTo>
                <a:lnTo>
                  <a:pt x="36682" y="13835"/>
                </a:lnTo>
                <a:lnTo>
                  <a:pt x="36809" y="13708"/>
                </a:lnTo>
                <a:lnTo>
                  <a:pt x="36809" y="13581"/>
                </a:lnTo>
                <a:lnTo>
                  <a:pt x="36682" y="13074"/>
                </a:lnTo>
                <a:lnTo>
                  <a:pt x="36682" y="12947"/>
                </a:lnTo>
                <a:lnTo>
                  <a:pt x="36555" y="12820"/>
                </a:lnTo>
                <a:lnTo>
                  <a:pt x="36555" y="12693"/>
                </a:lnTo>
                <a:lnTo>
                  <a:pt x="36428" y="12439"/>
                </a:lnTo>
                <a:lnTo>
                  <a:pt x="36428" y="12312"/>
                </a:lnTo>
                <a:lnTo>
                  <a:pt x="36301" y="12058"/>
                </a:lnTo>
                <a:lnTo>
                  <a:pt x="36174" y="11931"/>
                </a:lnTo>
                <a:lnTo>
                  <a:pt x="36047" y="11931"/>
                </a:lnTo>
                <a:lnTo>
                  <a:pt x="35793" y="11677"/>
                </a:lnTo>
                <a:lnTo>
                  <a:pt x="35793" y="11551"/>
                </a:lnTo>
                <a:lnTo>
                  <a:pt x="35539" y="11424"/>
                </a:lnTo>
                <a:lnTo>
                  <a:pt x="35412" y="11297"/>
                </a:lnTo>
                <a:lnTo>
                  <a:pt x="35412" y="11170"/>
                </a:lnTo>
                <a:lnTo>
                  <a:pt x="35286" y="11043"/>
                </a:lnTo>
                <a:lnTo>
                  <a:pt x="35412" y="10916"/>
                </a:lnTo>
                <a:lnTo>
                  <a:pt x="35412" y="10662"/>
                </a:lnTo>
                <a:lnTo>
                  <a:pt x="35412" y="10535"/>
                </a:lnTo>
                <a:lnTo>
                  <a:pt x="35539" y="10281"/>
                </a:lnTo>
                <a:lnTo>
                  <a:pt x="35666" y="10281"/>
                </a:lnTo>
                <a:lnTo>
                  <a:pt x="36047" y="9647"/>
                </a:lnTo>
                <a:lnTo>
                  <a:pt x="35920" y="9520"/>
                </a:lnTo>
                <a:lnTo>
                  <a:pt x="35920" y="9393"/>
                </a:lnTo>
                <a:lnTo>
                  <a:pt x="35920" y="9266"/>
                </a:lnTo>
                <a:lnTo>
                  <a:pt x="36047" y="9139"/>
                </a:lnTo>
                <a:lnTo>
                  <a:pt x="36301" y="9139"/>
                </a:lnTo>
                <a:lnTo>
                  <a:pt x="36301" y="9012"/>
                </a:lnTo>
                <a:lnTo>
                  <a:pt x="36428" y="9139"/>
                </a:lnTo>
                <a:lnTo>
                  <a:pt x="36301" y="9139"/>
                </a:lnTo>
                <a:lnTo>
                  <a:pt x="36301" y="9266"/>
                </a:lnTo>
                <a:lnTo>
                  <a:pt x="36428" y="9266"/>
                </a:lnTo>
                <a:lnTo>
                  <a:pt x="36555" y="9520"/>
                </a:lnTo>
                <a:lnTo>
                  <a:pt x="36682" y="9520"/>
                </a:lnTo>
                <a:lnTo>
                  <a:pt x="36682" y="9774"/>
                </a:lnTo>
                <a:lnTo>
                  <a:pt x="36555" y="9774"/>
                </a:lnTo>
                <a:lnTo>
                  <a:pt x="36555" y="9901"/>
                </a:lnTo>
                <a:lnTo>
                  <a:pt x="36682" y="9901"/>
                </a:lnTo>
                <a:lnTo>
                  <a:pt x="36682" y="10027"/>
                </a:lnTo>
                <a:lnTo>
                  <a:pt x="36809" y="10027"/>
                </a:lnTo>
                <a:lnTo>
                  <a:pt x="36809" y="10154"/>
                </a:lnTo>
                <a:lnTo>
                  <a:pt x="36936" y="10281"/>
                </a:lnTo>
                <a:lnTo>
                  <a:pt x="36936" y="10408"/>
                </a:lnTo>
                <a:lnTo>
                  <a:pt x="36936" y="10535"/>
                </a:lnTo>
                <a:lnTo>
                  <a:pt x="36936" y="10662"/>
                </a:lnTo>
                <a:lnTo>
                  <a:pt x="36936" y="10789"/>
                </a:lnTo>
                <a:lnTo>
                  <a:pt x="36936" y="10916"/>
                </a:lnTo>
                <a:lnTo>
                  <a:pt x="36936" y="11043"/>
                </a:lnTo>
                <a:lnTo>
                  <a:pt x="37062" y="11170"/>
                </a:lnTo>
                <a:lnTo>
                  <a:pt x="37062" y="11297"/>
                </a:lnTo>
                <a:lnTo>
                  <a:pt x="37062" y="11551"/>
                </a:lnTo>
                <a:lnTo>
                  <a:pt x="37062" y="11677"/>
                </a:lnTo>
                <a:lnTo>
                  <a:pt x="37189" y="11677"/>
                </a:lnTo>
                <a:lnTo>
                  <a:pt x="37189" y="11804"/>
                </a:lnTo>
                <a:lnTo>
                  <a:pt x="37443" y="11931"/>
                </a:lnTo>
                <a:lnTo>
                  <a:pt x="37570" y="12058"/>
                </a:lnTo>
                <a:lnTo>
                  <a:pt x="37570" y="12312"/>
                </a:lnTo>
                <a:lnTo>
                  <a:pt x="37570" y="12566"/>
                </a:lnTo>
                <a:lnTo>
                  <a:pt x="37697" y="12566"/>
                </a:lnTo>
                <a:lnTo>
                  <a:pt x="37697" y="12693"/>
                </a:lnTo>
                <a:lnTo>
                  <a:pt x="37824" y="12693"/>
                </a:lnTo>
                <a:lnTo>
                  <a:pt x="37824" y="12820"/>
                </a:lnTo>
                <a:lnTo>
                  <a:pt x="37824" y="12947"/>
                </a:lnTo>
                <a:lnTo>
                  <a:pt x="37951" y="12947"/>
                </a:lnTo>
                <a:lnTo>
                  <a:pt x="37951" y="13074"/>
                </a:lnTo>
                <a:lnTo>
                  <a:pt x="38205" y="13074"/>
                </a:lnTo>
                <a:lnTo>
                  <a:pt x="38332" y="13327"/>
                </a:lnTo>
                <a:lnTo>
                  <a:pt x="38332" y="13454"/>
                </a:lnTo>
                <a:lnTo>
                  <a:pt x="38459" y="13454"/>
                </a:lnTo>
                <a:lnTo>
                  <a:pt x="38586" y="13581"/>
                </a:lnTo>
                <a:lnTo>
                  <a:pt x="38586" y="13708"/>
                </a:lnTo>
                <a:lnTo>
                  <a:pt x="38712" y="13708"/>
                </a:lnTo>
                <a:lnTo>
                  <a:pt x="38712" y="13835"/>
                </a:lnTo>
                <a:lnTo>
                  <a:pt x="38712" y="13962"/>
                </a:lnTo>
                <a:lnTo>
                  <a:pt x="38839" y="13962"/>
                </a:lnTo>
                <a:lnTo>
                  <a:pt x="38966" y="14089"/>
                </a:lnTo>
                <a:lnTo>
                  <a:pt x="39093" y="14089"/>
                </a:lnTo>
                <a:lnTo>
                  <a:pt x="39093" y="14216"/>
                </a:lnTo>
                <a:lnTo>
                  <a:pt x="39220" y="14216"/>
                </a:lnTo>
                <a:lnTo>
                  <a:pt x="39093" y="14343"/>
                </a:lnTo>
                <a:lnTo>
                  <a:pt x="39093" y="14470"/>
                </a:lnTo>
                <a:lnTo>
                  <a:pt x="39220" y="14470"/>
                </a:lnTo>
                <a:lnTo>
                  <a:pt x="39220" y="14597"/>
                </a:lnTo>
                <a:lnTo>
                  <a:pt x="39220" y="14724"/>
                </a:lnTo>
                <a:lnTo>
                  <a:pt x="39093" y="14724"/>
                </a:lnTo>
                <a:lnTo>
                  <a:pt x="39093" y="14851"/>
                </a:lnTo>
                <a:lnTo>
                  <a:pt x="39220" y="15104"/>
                </a:lnTo>
                <a:lnTo>
                  <a:pt x="39220" y="15231"/>
                </a:lnTo>
                <a:lnTo>
                  <a:pt x="39347" y="15231"/>
                </a:lnTo>
                <a:lnTo>
                  <a:pt x="39347" y="15358"/>
                </a:lnTo>
                <a:lnTo>
                  <a:pt x="39474" y="15485"/>
                </a:lnTo>
                <a:lnTo>
                  <a:pt x="39347" y="15612"/>
                </a:lnTo>
                <a:lnTo>
                  <a:pt x="39347" y="15739"/>
                </a:lnTo>
                <a:lnTo>
                  <a:pt x="39220" y="15866"/>
                </a:lnTo>
                <a:lnTo>
                  <a:pt x="39347" y="15993"/>
                </a:lnTo>
                <a:lnTo>
                  <a:pt x="39347" y="16120"/>
                </a:lnTo>
                <a:lnTo>
                  <a:pt x="39347" y="16374"/>
                </a:lnTo>
                <a:lnTo>
                  <a:pt x="39474" y="16501"/>
                </a:lnTo>
                <a:lnTo>
                  <a:pt x="39474" y="16374"/>
                </a:lnTo>
                <a:lnTo>
                  <a:pt x="39601" y="16374"/>
                </a:lnTo>
                <a:lnTo>
                  <a:pt x="39601" y="16627"/>
                </a:lnTo>
                <a:lnTo>
                  <a:pt x="39728" y="16754"/>
                </a:lnTo>
                <a:lnTo>
                  <a:pt x="39728" y="16881"/>
                </a:lnTo>
                <a:lnTo>
                  <a:pt x="40109" y="17135"/>
                </a:lnTo>
                <a:lnTo>
                  <a:pt x="40236" y="17262"/>
                </a:lnTo>
                <a:lnTo>
                  <a:pt x="40362" y="17389"/>
                </a:lnTo>
                <a:lnTo>
                  <a:pt x="40362" y="17516"/>
                </a:lnTo>
                <a:lnTo>
                  <a:pt x="40997" y="17897"/>
                </a:lnTo>
                <a:lnTo>
                  <a:pt x="41124" y="18151"/>
                </a:lnTo>
                <a:lnTo>
                  <a:pt x="41251" y="18151"/>
                </a:lnTo>
                <a:lnTo>
                  <a:pt x="41251" y="18404"/>
                </a:lnTo>
                <a:lnTo>
                  <a:pt x="41251" y="18531"/>
                </a:lnTo>
                <a:lnTo>
                  <a:pt x="41505" y="18531"/>
                </a:lnTo>
                <a:lnTo>
                  <a:pt x="41505" y="18658"/>
                </a:lnTo>
                <a:lnTo>
                  <a:pt x="41505" y="18785"/>
                </a:lnTo>
                <a:lnTo>
                  <a:pt x="41632" y="18912"/>
                </a:lnTo>
                <a:lnTo>
                  <a:pt x="41632" y="19039"/>
                </a:lnTo>
                <a:lnTo>
                  <a:pt x="41886" y="19166"/>
                </a:lnTo>
                <a:lnTo>
                  <a:pt x="41886" y="19293"/>
                </a:lnTo>
                <a:lnTo>
                  <a:pt x="42012" y="19293"/>
                </a:lnTo>
                <a:lnTo>
                  <a:pt x="42012" y="19420"/>
                </a:lnTo>
                <a:lnTo>
                  <a:pt x="42139" y="19420"/>
                </a:lnTo>
                <a:lnTo>
                  <a:pt x="42266" y="19547"/>
                </a:lnTo>
                <a:lnTo>
                  <a:pt x="42266" y="19674"/>
                </a:lnTo>
                <a:lnTo>
                  <a:pt x="42393" y="19674"/>
                </a:lnTo>
                <a:lnTo>
                  <a:pt x="42393" y="19801"/>
                </a:lnTo>
                <a:lnTo>
                  <a:pt x="42520" y="19674"/>
                </a:lnTo>
                <a:lnTo>
                  <a:pt x="42647" y="19801"/>
                </a:lnTo>
                <a:lnTo>
                  <a:pt x="42901" y="20054"/>
                </a:lnTo>
                <a:lnTo>
                  <a:pt x="43282" y="20435"/>
                </a:lnTo>
                <a:lnTo>
                  <a:pt x="43789" y="20562"/>
                </a:lnTo>
                <a:lnTo>
                  <a:pt x="43916" y="20562"/>
                </a:lnTo>
                <a:lnTo>
                  <a:pt x="44043" y="20689"/>
                </a:lnTo>
                <a:lnTo>
                  <a:pt x="44170" y="20816"/>
                </a:lnTo>
                <a:lnTo>
                  <a:pt x="44170" y="20689"/>
                </a:lnTo>
                <a:lnTo>
                  <a:pt x="44170" y="20562"/>
                </a:lnTo>
                <a:lnTo>
                  <a:pt x="44043" y="20562"/>
                </a:lnTo>
                <a:lnTo>
                  <a:pt x="44043" y="20435"/>
                </a:lnTo>
                <a:lnTo>
                  <a:pt x="44170" y="20435"/>
                </a:lnTo>
                <a:lnTo>
                  <a:pt x="44170" y="20308"/>
                </a:lnTo>
                <a:lnTo>
                  <a:pt x="44297" y="20308"/>
                </a:lnTo>
                <a:lnTo>
                  <a:pt x="44297" y="20181"/>
                </a:lnTo>
                <a:lnTo>
                  <a:pt x="44424" y="20181"/>
                </a:lnTo>
                <a:lnTo>
                  <a:pt x="44551" y="19927"/>
                </a:lnTo>
                <a:lnTo>
                  <a:pt x="44551" y="19801"/>
                </a:lnTo>
                <a:lnTo>
                  <a:pt x="44678" y="19801"/>
                </a:lnTo>
                <a:lnTo>
                  <a:pt x="44805" y="19674"/>
                </a:lnTo>
                <a:lnTo>
                  <a:pt x="44805" y="19547"/>
                </a:lnTo>
                <a:lnTo>
                  <a:pt x="44932" y="19547"/>
                </a:lnTo>
                <a:lnTo>
                  <a:pt x="45059" y="19420"/>
                </a:lnTo>
                <a:lnTo>
                  <a:pt x="45059" y="18785"/>
                </a:lnTo>
                <a:lnTo>
                  <a:pt x="45059" y="18658"/>
                </a:lnTo>
                <a:lnTo>
                  <a:pt x="45059" y="18531"/>
                </a:lnTo>
                <a:lnTo>
                  <a:pt x="45059" y="18404"/>
                </a:lnTo>
                <a:lnTo>
                  <a:pt x="44932" y="18404"/>
                </a:lnTo>
                <a:lnTo>
                  <a:pt x="44932" y="18277"/>
                </a:lnTo>
                <a:lnTo>
                  <a:pt x="44932" y="18151"/>
                </a:lnTo>
                <a:lnTo>
                  <a:pt x="44932" y="18024"/>
                </a:lnTo>
                <a:lnTo>
                  <a:pt x="44805" y="17897"/>
                </a:lnTo>
                <a:lnTo>
                  <a:pt x="44805" y="17770"/>
                </a:lnTo>
                <a:lnTo>
                  <a:pt x="44932" y="17770"/>
                </a:lnTo>
                <a:lnTo>
                  <a:pt x="44932" y="17643"/>
                </a:lnTo>
                <a:lnTo>
                  <a:pt x="44932" y="17516"/>
                </a:lnTo>
                <a:lnTo>
                  <a:pt x="45059" y="17516"/>
                </a:lnTo>
                <a:lnTo>
                  <a:pt x="45059" y="17389"/>
                </a:lnTo>
                <a:lnTo>
                  <a:pt x="45059" y="17135"/>
                </a:lnTo>
                <a:lnTo>
                  <a:pt x="45186" y="17135"/>
                </a:lnTo>
                <a:lnTo>
                  <a:pt x="45186" y="17008"/>
                </a:lnTo>
                <a:lnTo>
                  <a:pt x="45312" y="16881"/>
                </a:lnTo>
                <a:lnTo>
                  <a:pt x="45439" y="16754"/>
                </a:lnTo>
                <a:lnTo>
                  <a:pt x="45312" y="16627"/>
                </a:lnTo>
                <a:lnTo>
                  <a:pt x="45439" y="16374"/>
                </a:lnTo>
                <a:lnTo>
                  <a:pt x="45566" y="16120"/>
                </a:lnTo>
                <a:lnTo>
                  <a:pt x="45693" y="15866"/>
                </a:lnTo>
                <a:lnTo>
                  <a:pt x="45820" y="15739"/>
                </a:lnTo>
                <a:lnTo>
                  <a:pt x="45820" y="15612"/>
                </a:lnTo>
                <a:lnTo>
                  <a:pt x="45820" y="15485"/>
                </a:lnTo>
                <a:lnTo>
                  <a:pt x="45947" y="15358"/>
                </a:lnTo>
                <a:lnTo>
                  <a:pt x="45820" y="15358"/>
                </a:lnTo>
                <a:lnTo>
                  <a:pt x="45820" y="15231"/>
                </a:lnTo>
                <a:lnTo>
                  <a:pt x="45820" y="15104"/>
                </a:lnTo>
                <a:lnTo>
                  <a:pt x="45820" y="14977"/>
                </a:lnTo>
                <a:lnTo>
                  <a:pt x="45947" y="14851"/>
                </a:lnTo>
                <a:lnTo>
                  <a:pt x="45947" y="14597"/>
                </a:lnTo>
                <a:lnTo>
                  <a:pt x="45947" y="14470"/>
                </a:lnTo>
                <a:lnTo>
                  <a:pt x="45947" y="14343"/>
                </a:lnTo>
                <a:lnTo>
                  <a:pt x="46074" y="14343"/>
                </a:lnTo>
                <a:lnTo>
                  <a:pt x="46201" y="14216"/>
                </a:lnTo>
                <a:lnTo>
                  <a:pt x="46201" y="14089"/>
                </a:lnTo>
                <a:lnTo>
                  <a:pt x="46074" y="14089"/>
                </a:lnTo>
                <a:lnTo>
                  <a:pt x="46074" y="13962"/>
                </a:lnTo>
                <a:lnTo>
                  <a:pt x="46074" y="13708"/>
                </a:lnTo>
                <a:lnTo>
                  <a:pt x="46074" y="13581"/>
                </a:lnTo>
                <a:lnTo>
                  <a:pt x="46201" y="13454"/>
                </a:lnTo>
                <a:lnTo>
                  <a:pt x="46201" y="13327"/>
                </a:lnTo>
                <a:lnTo>
                  <a:pt x="46328" y="13201"/>
                </a:lnTo>
                <a:lnTo>
                  <a:pt x="46328" y="12820"/>
                </a:lnTo>
                <a:lnTo>
                  <a:pt x="46455" y="12693"/>
                </a:lnTo>
                <a:lnTo>
                  <a:pt x="46328" y="12566"/>
                </a:lnTo>
                <a:lnTo>
                  <a:pt x="46455" y="12566"/>
                </a:lnTo>
                <a:lnTo>
                  <a:pt x="46455" y="12439"/>
                </a:lnTo>
                <a:lnTo>
                  <a:pt x="46582" y="12439"/>
                </a:lnTo>
                <a:lnTo>
                  <a:pt x="46582" y="12312"/>
                </a:lnTo>
                <a:lnTo>
                  <a:pt x="46709" y="12185"/>
                </a:lnTo>
                <a:lnTo>
                  <a:pt x="46709" y="12058"/>
                </a:lnTo>
                <a:lnTo>
                  <a:pt x="46836" y="12058"/>
                </a:lnTo>
                <a:lnTo>
                  <a:pt x="46836" y="11931"/>
                </a:lnTo>
                <a:lnTo>
                  <a:pt x="46836" y="11804"/>
                </a:lnTo>
                <a:lnTo>
                  <a:pt x="46962" y="11804"/>
                </a:lnTo>
                <a:lnTo>
                  <a:pt x="46962" y="11677"/>
                </a:lnTo>
                <a:lnTo>
                  <a:pt x="47089" y="11551"/>
                </a:lnTo>
                <a:lnTo>
                  <a:pt x="46962" y="11297"/>
                </a:lnTo>
                <a:lnTo>
                  <a:pt x="46836" y="11170"/>
                </a:lnTo>
                <a:lnTo>
                  <a:pt x="46962" y="10789"/>
                </a:lnTo>
                <a:lnTo>
                  <a:pt x="46836" y="10281"/>
                </a:lnTo>
                <a:lnTo>
                  <a:pt x="46582" y="9774"/>
                </a:lnTo>
                <a:lnTo>
                  <a:pt x="46455" y="9266"/>
                </a:lnTo>
                <a:lnTo>
                  <a:pt x="46328" y="8885"/>
                </a:lnTo>
                <a:lnTo>
                  <a:pt x="46328" y="8758"/>
                </a:lnTo>
                <a:lnTo>
                  <a:pt x="46201" y="8251"/>
                </a:lnTo>
                <a:lnTo>
                  <a:pt x="45947" y="7489"/>
                </a:lnTo>
                <a:lnTo>
                  <a:pt x="45693" y="7108"/>
                </a:lnTo>
                <a:lnTo>
                  <a:pt x="45693" y="6981"/>
                </a:lnTo>
                <a:lnTo>
                  <a:pt x="45439" y="6727"/>
                </a:lnTo>
                <a:lnTo>
                  <a:pt x="45439" y="6601"/>
                </a:lnTo>
                <a:lnTo>
                  <a:pt x="45439" y="6474"/>
                </a:lnTo>
                <a:lnTo>
                  <a:pt x="45439" y="6347"/>
                </a:lnTo>
                <a:lnTo>
                  <a:pt x="45312" y="6220"/>
                </a:lnTo>
                <a:lnTo>
                  <a:pt x="45312" y="6093"/>
                </a:lnTo>
                <a:lnTo>
                  <a:pt x="45312" y="5839"/>
                </a:lnTo>
                <a:lnTo>
                  <a:pt x="45186" y="5458"/>
                </a:lnTo>
                <a:lnTo>
                  <a:pt x="44932" y="4697"/>
                </a:lnTo>
                <a:lnTo>
                  <a:pt x="44678" y="4062"/>
                </a:lnTo>
                <a:lnTo>
                  <a:pt x="44551" y="3554"/>
                </a:lnTo>
                <a:lnTo>
                  <a:pt x="44297" y="3174"/>
                </a:lnTo>
                <a:lnTo>
                  <a:pt x="44170" y="2539"/>
                </a:lnTo>
                <a:lnTo>
                  <a:pt x="44170" y="2412"/>
                </a:lnTo>
                <a:lnTo>
                  <a:pt x="44043" y="2158"/>
                </a:lnTo>
                <a:lnTo>
                  <a:pt x="43916" y="1904"/>
                </a:lnTo>
                <a:lnTo>
                  <a:pt x="43155" y="2412"/>
                </a:lnTo>
                <a:lnTo>
                  <a:pt x="42266" y="2666"/>
                </a:lnTo>
                <a:lnTo>
                  <a:pt x="41378" y="2920"/>
                </a:lnTo>
                <a:lnTo>
                  <a:pt x="40616" y="2920"/>
                </a:lnTo>
                <a:lnTo>
                  <a:pt x="40362" y="2793"/>
                </a:lnTo>
                <a:lnTo>
                  <a:pt x="40109" y="2793"/>
                </a:lnTo>
                <a:lnTo>
                  <a:pt x="40109" y="2920"/>
                </a:lnTo>
                <a:lnTo>
                  <a:pt x="39601" y="3047"/>
                </a:lnTo>
                <a:lnTo>
                  <a:pt x="39474" y="3047"/>
                </a:lnTo>
                <a:lnTo>
                  <a:pt x="39220" y="3174"/>
                </a:lnTo>
                <a:lnTo>
                  <a:pt x="39347" y="3174"/>
                </a:lnTo>
                <a:lnTo>
                  <a:pt x="39347" y="3301"/>
                </a:lnTo>
                <a:lnTo>
                  <a:pt x="38966" y="3301"/>
                </a:lnTo>
                <a:lnTo>
                  <a:pt x="38966" y="3174"/>
                </a:lnTo>
                <a:lnTo>
                  <a:pt x="38966" y="3047"/>
                </a:lnTo>
                <a:lnTo>
                  <a:pt x="39093" y="2920"/>
                </a:lnTo>
                <a:lnTo>
                  <a:pt x="38839" y="2666"/>
                </a:lnTo>
                <a:lnTo>
                  <a:pt x="38839" y="2539"/>
                </a:lnTo>
                <a:lnTo>
                  <a:pt x="38712" y="2666"/>
                </a:lnTo>
                <a:lnTo>
                  <a:pt x="38459" y="2666"/>
                </a:lnTo>
                <a:lnTo>
                  <a:pt x="38459" y="2793"/>
                </a:lnTo>
                <a:lnTo>
                  <a:pt x="38332" y="2920"/>
                </a:lnTo>
                <a:lnTo>
                  <a:pt x="38332" y="3047"/>
                </a:lnTo>
                <a:lnTo>
                  <a:pt x="38459" y="3047"/>
                </a:lnTo>
                <a:lnTo>
                  <a:pt x="38459" y="2920"/>
                </a:lnTo>
                <a:lnTo>
                  <a:pt x="38586" y="2920"/>
                </a:lnTo>
                <a:lnTo>
                  <a:pt x="38586" y="3047"/>
                </a:lnTo>
                <a:lnTo>
                  <a:pt x="38459" y="3174"/>
                </a:lnTo>
                <a:lnTo>
                  <a:pt x="38459" y="3301"/>
                </a:lnTo>
                <a:lnTo>
                  <a:pt x="38332" y="3301"/>
                </a:lnTo>
                <a:lnTo>
                  <a:pt x="38205" y="3174"/>
                </a:lnTo>
                <a:lnTo>
                  <a:pt x="38205" y="3047"/>
                </a:lnTo>
                <a:lnTo>
                  <a:pt x="38078" y="3047"/>
                </a:lnTo>
                <a:lnTo>
                  <a:pt x="37951" y="3174"/>
                </a:lnTo>
                <a:lnTo>
                  <a:pt x="37951" y="3047"/>
                </a:lnTo>
                <a:lnTo>
                  <a:pt x="37824" y="3047"/>
                </a:lnTo>
                <a:lnTo>
                  <a:pt x="37570" y="3174"/>
                </a:lnTo>
                <a:lnTo>
                  <a:pt x="37316" y="3301"/>
                </a:lnTo>
                <a:lnTo>
                  <a:pt x="37189" y="3301"/>
                </a:lnTo>
                <a:lnTo>
                  <a:pt x="37062" y="3427"/>
                </a:lnTo>
                <a:lnTo>
                  <a:pt x="36936" y="3427"/>
                </a:lnTo>
                <a:lnTo>
                  <a:pt x="37062" y="3301"/>
                </a:lnTo>
                <a:lnTo>
                  <a:pt x="36936" y="3301"/>
                </a:lnTo>
                <a:lnTo>
                  <a:pt x="37316" y="3174"/>
                </a:lnTo>
                <a:lnTo>
                  <a:pt x="37507" y="3047"/>
                </a:lnTo>
                <a:lnTo>
                  <a:pt x="37443" y="3047"/>
                </a:lnTo>
                <a:lnTo>
                  <a:pt x="37189" y="3174"/>
                </a:lnTo>
                <a:lnTo>
                  <a:pt x="36809" y="3301"/>
                </a:lnTo>
                <a:lnTo>
                  <a:pt x="36555" y="3301"/>
                </a:lnTo>
                <a:lnTo>
                  <a:pt x="36301" y="3174"/>
                </a:lnTo>
                <a:lnTo>
                  <a:pt x="36174" y="3174"/>
                </a:lnTo>
                <a:lnTo>
                  <a:pt x="36047" y="3047"/>
                </a:lnTo>
                <a:lnTo>
                  <a:pt x="35920" y="2793"/>
                </a:lnTo>
                <a:lnTo>
                  <a:pt x="35920" y="2666"/>
                </a:lnTo>
                <a:lnTo>
                  <a:pt x="35666" y="2539"/>
                </a:lnTo>
                <a:lnTo>
                  <a:pt x="35539" y="2412"/>
                </a:lnTo>
                <a:lnTo>
                  <a:pt x="35412" y="2285"/>
                </a:lnTo>
                <a:lnTo>
                  <a:pt x="35286" y="2285"/>
                </a:lnTo>
                <a:lnTo>
                  <a:pt x="35286" y="2158"/>
                </a:lnTo>
                <a:lnTo>
                  <a:pt x="35159" y="2158"/>
                </a:lnTo>
                <a:lnTo>
                  <a:pt x="35159" y="2031"/>
                </a:lnTo>
                <a:lnTo>
                  <a:pt x="34905" y="2031"/>
                </a:lnTo>
                <a:lnTo>
                  <a:pt x="35032" y="2158"/>
                </a:lnTo>
                <a:lnTo>
                  <a:pt x="35032" y="2285"/>
                </a:lnTo>
                <a:lnTo>
                  <a:pt x="35159" y="2412"/>
                </a:lnTo>
                <a:lnTo>
                  <a:pt x="35159" y="2539"/>
                </a:lnTo>
                <a:lnTo>
                  <a:pt x="35032" y="2666"/>
                </a:lnTo>
                <a:lnTo>
                  <a:pt x="34905" y="2666"/>
                </a:lnTo>
                <a:lnTo>
                  <a:pt x="35032" y="2793"/>
                </a:lnTo>
                <a:lnTo>
                  <a:pt x="35032" y="2920"/>
                </a:lnTo>
                <a:lnTo>
                  <a:pt x="34905" y="3047"/>
                </a:lnTo>
                <a:lnTo>
                  <a:pt x="34651" y="3047"/>
                </a:lnTo>
                <a:lnTo>
                  <a:pt x="34651" y="2920"/>
                </a:lnTo>
                <a:lnTo>
                  <a:pt x="34524" y="2920"/>
                </a:lnTo>
                <a:lnTo>
                  <a:pt x="34397" y="3047"/>
                </a:lnTo>
                <a:lnTo>
                  <a:pt x="34397" y="3174"/>
                </a:lnTo>
                <a:lnTo>
                  <a:pt x="34397" y="3301"/>
                </a:lnTo>
                <a:lnTo>
                  <a:pt x="34143" y="3301"/>
                </a:lnTo>
                <a:lnTo>
                  <a:pt x="34143" y="3174"/>
                </a:lnTo>
                <a:lnTo>
                  <a:pt x="33889" y="3174"/>
                </a:lnTo>
                <a:lnTo>
                  <a:pt x="34016" y="3047"/>
                </a:lnTo>
                <a:lnTo>
                  <a:pt x="34016" y="2920"/>
                </a:lnTo>
                <a:lnTo>
                  <a:pt x="34016" y="2793"/>
                </a:lnTo>
                <a:lnTo>
                  <a:pt x="33889" y="2793"/>
                </a:lnTo>
                <a:lnTo>
                  <a:pt x="33889" y="2920"/>
                </a:lnTo>
                <a:lnTo>
                  <a:pt x="33762" y="2920"/>
                </a:lnTo>
                <a:lnTo>
                  <a:pt x="33889" y="2793"/>
                </a:lnTo>
                <a:lnTo>
                  <a:pt x="33889" y="2666"/>
                </a:lnTo>
                <a:lnTo>
                  <a:pt x="33889" y="2539"/>
                </a:lnTo>
                <a:lnTo>
                  <a:pt x="33889" y="2412"/>
                </a:lnTo>
                <a:lnTo>
                  <a:pt x="33762" y="2412"/>
                </a:lnTo>
                <a:lnTo>
                  <a:pt x="33636" y="2285"/>
                </a:lnTo>
                <a:lnTo>
                  <a:pt x="33636" y="2412"/>
                </a:lnTo>
                <a:lnTo>
                  <a:pt x="33509" y="2539"/>
                </a:lnTo>
                <a:lnTo>
                  <a:pt x="33382" y="2539"/>
                </a:lnTo>
                <a:lnTo>
                  <a:pt x="33382" y="2412"/>
                </a:lnTo>
                <a:lnTo>
                  <a:pt x="33255" y="2539"/>
                </a:lnTo>
                <a:lnTo>
                  <a:pt x="33255" y="2412"/>
                </a:lnTo>
                <a:lnTo>
                  <a:pt x="33128" y="2285"/>
                </a:lnTo>
                <a:lnTo>
                  <a:pt x="33001" y="2285"/>
                </a:lnTo>
                <a:lnTo>
                  <a:pt x="33001" y="2158"/>
                </a:lnTo>
                <a:lnTo>
                  <a:pt x="32874" y="2031"/>
                </a:lnTo>
                <a:lnTo>
                  <a:pt x="32747" y="2031"/>
                </a:lnTo>
                <a:lnTo>
                  <a:pt x="32747" y="2158"/>
                </a:lnTo>
                <a:lnTo>
                  <a:pt x="32620" y="2031"/>
                </a:lnTo>
                <a:lnTo>
                  <a:pt x="32747" y="1904"/>
                </a:lnTo>
                <a:lnTo>
                  <a:pt x="32747" y="1777"/>
                </a:lnTo>
                <a:lnTo>
                  <a:pt x="32747" y="1651"/>
                </a:lnTo>
                <a:lnTo>
                  <a:pt x="33001" y="1651"/>
                </a:lnTo>
                <a:lnTo>
                  <a:pt x="33001" y="1524"/>
                </a:lnTo>
                <a:lnTo>
                  <a:pt x="33001" y="1397"/>
                </a:lnTo>
                <a:lnTo>
                  <a:pt x="33128" y="1397"/>
                </a:lnTo>
                <a:lnTo>
                  <a:pt x="33128" y="1270"/>
                </a:lnTo>
                <a:lnTo>
                  <a:pt x="33128" y="1143"/>
                </a:lnTo>
                <a:lnTo>
                  <a:pt x="33128" y="1016"/>
                </a:lnTo>
                <a:lnTo>
                  <a:pt x="33128" y="889"/>
                </a:lnTo>
                <a:lnTo>
                  <a:pt x="33001" y="889"/>
                </a:lnTo>
                <a:lnTo>
                  <a:pt x="33001" y="762"/>
                </a:lnTo>
                <a:lnTo>
                  <a:pt x="32620" y="1016"/>
                </a:lnTo>
                <a:lnTo>
                  <a:pt x="31859" y="1143"/>
                </a:lnTo>
                <a:lnTo>
                  <a:pt x="31605" y="1143"/>
                </a:lnTo>
                <a:lnTo>
                  <a:pt x="31097" y="889"/>
                </a:lnTo>
                <a:lnTo>
                  <a:pt x="30843" y="762"/>
                </a:lnTo>
                <a:lnTo>
                  <a:pt x="30082" y="508"/>
                </a:lnTo>
                <a:lnTo>
                  <a:pt x="29701" y="381"/>
                </a:lnTo>
                <a:lnTo>
                  <a:pt x="29574" y="254"/>
                </a:lnTo>
                <a:lnTo>
                  <a:pt x="29193" y="381"/>
                </a:lnTo>
                <a:lnTo>
                  <a:pt x="29066" y="381"/>
                </a:lnTo>
                <a:lnTo>
                  <a:pt x="29193" y="508"/>
                </a:lnTo>
                <a:lnTo>
                  <a:pt x="29447" y="508"/>
                </a:lnTo>
                <a:lnTo>
                  <a:pt x="29574" y="635"/>
                </a:lnTo>
                <a:lnTo>
                  <a:pt x="29701" y="762"/>
                </a:lnTo>
                <a:lnTo>
                  <a:pt x="29574" y="889"/>
                </a:lnTo>
                <a:lnTo>
                  <a:pt x="29447" y="762"/>
                </a:lnTo>
                <a:lnTo>
                  <a:pt x="29193" y="762"/>
                </a:lnTo>
                <a:lnTo>
                  <a:pt x="29193" y="889"/>
                </a:lnTo>
                <a:lnTo>
                  <a:pt x="29193" y="1016"/>
                </a:lnTo>
                <a:lnTo>
                  <a:pt x="29066" y="1143"/>
                </a:lnTo>
                <a:lnTo>
                  <a:pt x="28812" y="1143"/>
                </a:lnTo>
                <a:lnTo>
                  <a:pt x="28812" y="1270"/>
                </a:lnTo>
                <a:lnTo>
                  <a:pt x="28305" y="1270"/>
                </a:lnTo>
                <a:lnTo>
                  <a:pt x="28178" y="1143"/>
                </a:lnTo>
                <a:lnTo>
                  <a:pt x="28051" y="1270"/>
                </a:lnTo>
                <a:lnTo>
                  <a:pt x="27924" y="1397"/>
                </a:lnTo>
                <a:lnTo>
                  <a:pt x="27924" y="1524"/>
                </a:lnTo>
                <a:lnTo>
                  <a:pt x="27797" y="1397"/>
                </a:lnTo>
                <a:lnTo>
                  <a:pt x="27670" y="1397"/>
                </a:lnTo>
                <a:lnTo>
                  <a:pt x="27670" y="1270"/>
                </a:lnTo>
                <a:lnTo>
                  <a:pt x="27543" y="1397"/>
                </a:lnTo>
                <a:lnTo>
                  <a:pt x="27416" y="1524"/>
                </a:lnTo>
                <a:lnTo>
                  <a:pt x="27036" y="1524"/>
                </a:lnTo>
                <a:lnTo>
                  <a:pt x="27036" y="1397"/>
                </a:lnTo>
                <a:lnTo>
                  <a:pt x="27036" y="1270"/>
                </a:lnTo>
                <a:lnTo>
                  <a:pt x="27416" y="1270"/>
                </a:lnTo>
                <a:lnTo>
                  <a:pt x="27543" y="1143"/>
                </a:lnTo>
                <a:lnTo>
                  <a:pt x="27670" y="1143"/>
                </a:lnTo>
                <a:lnTo>
                  <a:pt x="27924" y="1016"/>
                </a:lnTo>
                <a:lnTo>
                  <a:pt x="28178" y="889"/>
                </a:lnTo>
                <a:lnTo>
                  <a:pt x="28559" y="635"/>
                </a:lnTo>
                <a:lnTo>
                  <a:pt x="28939" y="508"/>
                </a:lnTo>
                <a:lnTo>
                  <a:pt x="29066" y="508"/>
                </a:lnTo>
                <a:lnTo>
                  <a:pt x="29066" y="381"/>
                </a:lnTo>
                <a:lnTo>
                  <a:pt x="27670" y="889"/>
                </a:lnTo>
                <a:lnTo>
                  <a:pt x="27036" y="1143"/>
                </a:lnTo>
                <a:lnTo>
                  <a:pt x="26655" y="1143"/>
                </a:lnTo>
                <a:lnTo>
                  <a:pt x="26528" y="1016"/>
                </a:lnTo>
                <a:lnTo>
                  <a:pt x="26401" y="889"/>
                </a:lnTo>
                <a:lnTo>
                  <a:pt x="26147" y="889"/>
                </a:lnTo>
                <a:lnTo>
                  <a:pt x="26274" y="1143"/>
                </a:lnTo>
                <a:lnTo>
                  <a:pt x="26147" y="1143"/>
                </a:lnTo>
                <a:lnTo>
                  <a:pt x="26147" y="1270"/>
                </a:lnTo>
                <a:lnTo>
                  <a:pt x="26020" y="1524"/>
                </a:lnTo>
                <a:lnTo>
                  <a:pt x="25893" y="1651"/>
                </a:lnTo>
                <a:lnTo>
                  <a:pt x="25639" y="1904"/>
                </a:lnTo>
                <a:lnTo>
                  <a:pt x="25512" y="2031"/>
                </a:lnTo>
                <a:lnTo>
                  <a:pt x="25386" y="2031"/>
                </a:lnTo>
                <a:lnTo>
                  <a:pt x="25386" y="2158"/>
                </a:lnTo>
                <a:lnTo>
                  <a:pt x="25766" y="2158"/>
                </a:lnTo>
                <a:lnTo>
                  <a:pt x="25893" y="2031"/>
                </a:lnTo>
                <a:lnTo>
                  <a:pt x="25893" y="2158"/>
                </a:lnTo>
                <a:lnTo>
                  <a:pt x="25893" y="2285"/>
                </a:lnTo>
                <a:lnTo>
                  <a:pt x="25639" y="2285"/>
                </a:lnTo>
                <a:lnTo>
                  <a:pt x="25512" y="2412"/>
                </a:lnTo>
                <a:lnTo>
                  <a:pt x="25386" y="2412"/>
                </a:lnTo>
                <a:lnTo>
                  <a:pt x="25512" y="2285"/>
                </a:lnTo>
                <a:lnTo>
                  <a:pt x="25512" y="2285"/>
                </a:lnTo>
                <a:lnTo>
                  <a:pt x="25259" y="2412"/>
                </a:lnTo>
                <a:lnTo>
                  <a:pt x="25132" y="2412"/>
                </a:lnTo>
                <a:lnTo>
                  <a:pt x="25132" y="2285"/>
                </a:lnTo>
                <a:lnTo>
                  <a:pt x="25259" y="2158"/>
                </a:lnTo>
                <a:lnTo>
                  <a:pt x="25132" y="2158"/>
                </a:lnTo>
                <a:lnTo>
                  <a:pt x="25005" y="2031"/>
                </a:lnTo>
                <a:lnTo>
                  <a:pt x="24878" y="1904"/>
                </a:lnTo>
                <a:lnTo>
                  <a:pt x="24878" y="1777"/>
                </a:lnTo>
                <a:lnTo>
                  <a:pt x="24751" y="1904"/>
                </a:lnTo>
                <a:lnTo>
                  <a:pt x="24624" y="2031"/>
                </a:lnTo>
                <a:lnTo>
                  <a:pt x="24497" y="2031"/>
                </a:lnTo>
                <a:lnTo>
                  <a:pt x="24370" y="2158"/>
                </a:lnTo>
                <a:lnTo>
                  <a:pt x="24243" y="2285"/>
                </a:lnTo>
                <a:lnTo>
                  <a:pt x="24116" y="2412"/>
                </a:lnTo>
                <a:lnTo>
                  <a:pt x="23989" y="2539"/>
                </a:lnTo>
                <a:lnTo>
                  <a:pt x="23736" y="2793"/>
                </a:lnTo>
                <a:lnTo>
                  <a:pt x="23482" y="2793"/>
                </a:lnTo>
                <a:lnTo>
                  <a:pt x="23482" y="2920"/>
                </a:lnTo>
                <a:lnTo>
                  <a:pt x="22720" y="3427"/>
                </a:lnTo>
                <a:lnTo>
                  <a:pt x="22720" y="3554"/>
                </a:lnTo>
                <a:lnTo>
                  <a:pt x="22466" y="3681"/>
                </a:lnTo>
                <a:lnTo>
                  <a:pt x="22212" y="3808"/>
                </a:lnTo>
                <a:lnTo>
                  <a:pt x="21578" y="4189"/>
                </a:lnTo>
                <a:lnTo>
                  <a:pt x="20943" y="4443"/>
                </a:lnTo>
                <a:lnTo>
                  <a:pt x="20816" y="4443"/>
                </a:lnTo>
                <a:lnTo>
                  <a:pt x="20055" y="4570"/>
                </a:lnTo>
                <a:lnTo>
                  <a:pt x="19166" y="4062"/>
                </a:lnTo>
                <a:lnTo>
                  <a:pt x="19039" y="4062"/>
                </a:lnTo>
                <a:lnTo>
                  <a:pt x="19039" y="3935"/>
                </a:lnTo>
                <a:lnTo>
                  <a:pt x="19039" y="3808"/>
                </a:lnTo>
                <a:lnTo>
                  <a:pt x="18786" y="3808"/>
                </a:lnTo>
                <a:lnTo>
                  <a:pt x="18659" y="3681"/>
                </a:lnTo>
                <a:lnTo>
                  <a:pt x="17897" y="3427"/>
                </a:lnTo>
                <a:lnTo>
                  <a:pt x="17770" y="3301"/>
                </a:lnTo>
                <a:lnTo>
                  <a:pt x="17389" y="3301"/>
                </a:lnTo>
                <a:lnTo>
                  <a:pt x="17389" y="3174"/>
                </a:lnTo>
                <a:lnTo>
                  <a:pt x="17009" y="3174"/>
                </a:lnTo>
                <a:lnTo>
                  <a:pt x="16882" y="3301"/>
                </a:lnTo>
                <a:lnTo>
                  <a:pt x="16628" y="3301"/>
                </a:lnTo>
                <a:lnTo>
                  <a:pt x="16501" y="3174"/>
                </a:lnTo>
                <a:lnTo>
                  <a:pt x="16120" y="3174"/>
                </a:lnTo>
                <a:lnTo>
                  <a:pt x="15993" y="3047"/>
                </a:lnTo>
                <a:lnTo>
                  <a:pt x="14978" y="3047"/>
                </a:lnTo>
                <a:lnTo>
                  <a:pt x="14851" y="2920"/>
                </a:lnTo>
                <a:lnTo>
                  <a:pt x="14724" y="2920"/>
                </a:lnTo>
                <a:lnTo>
                  <a:pt x="14724" y="2793"/>
                </a:lnTo>
                <a:lnTo>
                  <a:pt x="14724" y="2539"/>
                </a:lnTo>
                <a:lnTo>
                  <a:pt x="14724" y="2412"/>
                </a:lnTo>
                <a:lnTo>
                  <a:pt x="14597" y="2285"/>
                </a:lnTo>
                <a:lnTo>
                  <a:pt x="14470" y="2285"/>
                </a:lnTo>
                <a:lnTo>
                  <a:pt x="13962" y="2539"/>
                </a:lnTo>
                <a:lnTo>
                  <a:pt x="13709" y="2666"/>
                </a:lnTo>
                <a:lnTo>
                  <a:pt x="13455" y="2539"/>
                </a:lnTo>
                <a:lnTo>
                  <a:pt x="13201" y="2539"/>
                </a:lnTo>
                <a:lnTo>
                  <a:pt x="12820" y="2412"/>
                </a:lnTo>
                <a:lnTo>
                  <a:pt x="12693" y="2412"/>
                </a:lnTo>
                <a:lnTo>
                  <a:pt x="12566" y="2285"/>
                </a:lnTo>
                <a:lnTo>
                  <a:pt x="12439" y="2158"/>
                </a:lnTo>
                <a:lnTo>
                  <a:pt x="12439" y="2031"/>
                </a:lnTo>
                <a:lnTo>
                  <a:pt x="12312" y="1904"/>
                </a:lnTo>
                <a:lnTo>
                  <a:pt x="12312" y="1777"/>
                </a:lnTo>
                <a:lnTo>
                  <a:pt x="12186" y="1651"/>
                </a:lnTo>
                <a:lnTo>
                  <a:pt x="12186" y="1524"/>
                </a:lnTo>
                <a:lnTo>
                  <a:pt x="11170" y="1524"/>
                </a:lnTo>
                <a:lnTo>
                  <a:pt x="10916" y="1397"/>
                </a:lnTo>
                <a:lnTo>
                  <a:pt x="10789" y="1270"/>
                </a:lnTo>
                <a:lnTo>
                  <a:pt x="10536" y="1270"/>
                </a:lnTo>
                <a:lnTo>
                  <a:pt x="10536" y="1143"/>
                </a:lnTo>
                <a:lnTo>
                  <a:pt x="10409" y="1143"/>
                </a:lnTo>
                <a:lnTo>
                  <a:pt x="10282" y="1270"/>
                </a:lnTo>
                <a:lnTo>
                  <a:pt x="10028" y="1270"/>
                </a:lnTo>
                <a:lnTo>
                  <a:pt x="9901" y="1143"/>
                </a:lnTo>
                <a:lnTo>
                  <a:pt x="9520" y="1016"/>
                </a:lnTo>
                <a:lnTo>
                  <a:pt x="9012" y="1016"/>
                </a:lnTo>
                <a:lnTo>
                  <a:pt x="7743" y="762"/>
                </a:lnTo>
                <a:lnTo>
                  <a:pt x="5839" y="254"/>
                </a:lnTo>
                <a:lnTo>
                  <a:pt x="5205" y="254"/>
                </a:lnTo>
                <a:lnTo>
                  <a:pt x="4316" y="508"/>
                </a:lnTo>
                <a:lnTo>
                  <a:pt x="3555" y="762"/>
                </a:lnTo>
                <a:lnTo>
                  <a:pt x="3428" y="762"/>
                </a:lnTo>
                <a:lnTo>
                  <a:pt x="3301" y="889"/>
                </a:lnTo>
                <a:lnTo>
                  <a:pt x="2793" y="889"/>
                </a:lnTo>
                <a:lnTo>
                  <a:pt x="2666" y="762"/>
                </a:lnTo>
                <a:lnTo>
                  <a:pt x="2286" y="762"/>
                </a:lnTo>
                <a:lnTo>
                  <a:pt x="2159" y="635"/>
                </a:lnTo>
                <a:lnTo>
                  <a:pt x="2159" y="508"/>
                </a:lnTo>
                <a:lnTo>
                  <a:pt x="2159" y="127"/>
                </a:lnTo>
                <a:lnTo>
                  <a:pt x="2159" y="1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30"/>
          <p:cNvSpPr/>
          <p:nvPr/>
        </p:nvSpPr>
        <p:spPr>
          <a:xfrm>
            <a:off x="1468167" y="2004634"/>
            <a:ext cx="241890" cy="141101"/>
          </a:xfrm>
          <a:custGeom>
            <a:avLst/>
            <a:gdLst/>
            <a:ahLst/>
            <a:cxnLst/>
            <a:rect l="l" t="t" r="r" b="b"/>
            <a:pathLst>
              <a:path w="10663" h="6220" extrusionOk="0">
                <a:moveTo>
                  <a:pt x="10535" y="0"/>
                </a:moveTo>
                <a:lnTo>
                  <a:pt x="9647" y="381"/>
                </a:lnTo>
                <a:lnTo>
                  <a:pt x="9393" y="508"/>
                </a:lnTo>
                <a:lnTo>
                  <a:pt x="9139" y="762"/>
                </a:lnTo>
                <a:lnTo>
                  <a:pt x="8758" y="762"/>
                </a:lnTo>
                <a:lnTo>
                  <a:pt x="8631" y="1015"/>
                </a:lnTo>
                <a:lnTo>
                  <a:pt x="8251" y="1142"/>
                </a:lnTo>
                <a:lnTo>
                  <a:pt x="7362" y="1523"/>
                </a:lnTo>
                <a:lnTo>
                  <a:pt x="7235" y="1523"/>
                </a:lnTo>
                <a:lnTo>
                  <a:pt x="7108" y="1650"/>
                </a:lnTo>
                <a:lnTo>
                  <a:pt x="6728" y="1650"/>
                </a:lnTo>
                <a:lnTo>
                  <a:pt x="6347" y="1777"/>
                </a:lnTo>
                <a:lnTo>
                  <a:pt x="5331" y="2031"/>
                </a:lnTo>
                <a:lnTo>
                  <a:pt x="4570" y="1904"/>
                </a:lnTo>
                <a:lnTo>
                  <a:pt x="3681" y="1904"/>
                </a:lnTo>
                <a:lnTo>
                  <a:pt x="3428" y="1777"/>
                </a:lnTo>
                <a:lnTo>
                  <a:pt x="3301" y="1777"/>
                </a:lnTo>
                <a:lnTo>
                  <a:pt x="3047" y="1650"/>
                </a:lnTo>
                <a:lnTo>
                  <a:pt x="2920" y="1650"/>
                </a:lnTo>
                <a:lnTo>
                  <a:pt x="3047" y="1777"/>
                </a:lnTo>
                <a:lnTo>
                  <a:pt x="3047" y="2031"/>
                </a:lnTo>
                <a:lnTo>
                  <a:pt x="3047" y="2285"/>
                </a:lnTo>
                <a:lnTo>
                  <a:pt x="3047" y="2538"/>
                </a:lnTo>
                <a:lnTo>
                  <a:pt x="2920" y="2792"/>
                </a:lnTo>
                <a:lnTo>
                  <a:pt x="2793" y="2919"/>
                </a:lnTo>
                <a:lnTo>
                  <a:pt x="2666" y="3046"/>
                </a:lnTo>
                <a:lnTo>
                  <a:pt x="2412" y="3046"/>
                </a:lnTo>
                <a:lnTo>
                  <a:pt x="2285" y="2919"/>
                </a:lnTo>
                <a:lnTo>
                  <a:pt x="2158" y="2919"/>
                </a:lnTo>
                <a:lnTo>
                  <a:pt x="2031" y="2792"/>
                </a:lnTo>
                <a:lnTo>
                  <a:pt x="2031" y="2919"/>
                </a:lnTo>
                <a:lnTo>
                  <a:pt x="1905" y="2919"/>
                </a:lnTo>
                <a:lnTo>
                  <a:pt x="1905" y="2792"/>
                </a:lnTo>
                <a:lnTo>
                  <a:pt x="1651" y="2792"/>
                </a:lnTo>
                <a:lnTo>
                  <a:pt x="1524" y="2919"/>
                </a:lnTo>
                <a:lnTo>
                  <a:pt x="1270" y="2919"/>
                </a:lnTo>
                <a:lnTo>
                  <a:pt x="1143" y="3046"/>
                </a:lnTo>
                <a:lnTo>
                  <a:pt x="1143" y="3300"/>
                </a:lnTo>
                <a:lnTo>
                  <a:pt x="1016" y="3427"/>
                </a:lnTo>
                <a:lnTo>
                  <a:pt x="889" y="3554"/>
                </a:lnTo>
                <a:lnTo>
                  <a:pt x="635" y="3681"/>
                </a:lnTo>
                <a:lnTo>
                  <a:pt x="508" y="3681"/>
                </a:lnTo>
                <a:lnTo>
                  <a:pt x="381" y="3554"/>
                </a:lnTo>
                <a:lnTo>
                  <a:pt x="255" y="3554"/>
                </a:lnTo>
                <a:lnTo>
                  <a:pt x="128" y="3427"/>
                </a:lnTo>
                <a:lnTo>
                  <a:pt x="128" y="3300"/>
                </a:lnTo>
                <a:lnTo>
                  <a:pt x="1" y="3427"/>
                </a:lnTo>
                <a:lnTo>
                  <a:pt x="1" y="3554"/>
                </a:lnTo>
                <a:lnTo>
                  <a:pt x="128" y="3681"/>
                </a:lnTo>
                <a:lnTo>
                  <a:pt x="128" y="3935"/>
                </a:lnTo>
                <a:lnTo>
                  <a:pt x="128" y="4062"/>
                </a:lnTo>
                <a:lnTo>
                  <a:pt x="255" y="4188"/>
                </a:lnTo>
                <a:lnTo>
                  <a:pt x="255" y="4315"/>
                </a:lnTo>
                <a:lnTo>
                  <a:pt x="255" y="4442"/>
                </a:lnTo>
                <a:lnTo>
                  <a:pt x="255" y="4569"/>
                </a:lnTo>
                <a:lnTo>
                  <a:pt x="381" y="4569"/>
                </a:lnTo>
                <a:lnTo>
                  <a:pt x="381" y="4696"/>
                </a:lnTo>
                <a:lnTo>
                  <a:pt x="508" y="4696"/>
                </a:lnTo>
                <a:lnTo>
                  <a:pt x="635" y="5077"/>
                </a:lnTo>
                <a:lnTo>
                  <a:pt x="635" y="5204"/>
                </a:lnTo>
                <a:lnTo>
                  <a:pt x="635" y="5331"/>
                </a:lnTo>
                <a:lnTo>
                  <a:pt x="889" y="5458"/>
                </a:lnTo>
                <a:lnTo>
                  <a:pt x="1016" y="5458"/>
                </a:lnTo>
                <a:lnTo>
                  <a:pt x="1270" y="5585"/>
                </a:lnTo>
                <a:lnTo>
                  <a:pt x="1397" y="5585"/>
                </a:lnTo>
                <a:lnTo>
                  <a:pt x="1651" y="5712"/>
                </a:lnTo>
                <a:lnTo>
                  <a:pt x="1778" y="5838"/>
                </a:lnTo>
                <a:lnTo>
                  <a:pt x="2285" y="5838"/>
                </a:lnTo>
                <a:lnTo>
                  <a:pt x="2539" y="5712"/>
                </a:lnTo>
                <a:lnTo>
                  <a:pt x="2920" y="5712"/>
                </a:lnTo>
                <a:lnTo>
                  <a:pt x="2920" y="5838"/>
                </a:lnTo>
                <a:lnTo>
                  <a:pt x="3174" y="6092"/>
                </a:lnTo>
                <a:lnTo>
                  <a:pt x="3047" y="6219"/>
                </a:lnTo>
                <a:lnTo>
                  <a:pt x="3555" y="6219"/>
                </a:lnTo>
                <a:lnTo>
                  <a:pt x="3428" y="6092"/>
                </a:lnTo>
                <a:lnTo>
                  <a:pt x="3428" y="5965"/>
                </a:lnTo>
                <a:lnTo>
                  <a:pt x="3555" y="5838"/>
                </a:lnTo>
                <a:lnTo>
                  <a:pt x="3681" y="5585"/>
                </a:lnTo>
                <a:lnTo>
                  <a:pt x="3808" y="5585"/>
                </a:lnTo>
                <a:lnTo>
                  <a:pt x="4189" y="5458"/>
                </a:lnTo>
                <a:lnTo>
                  <a:pt x="4570" y="5585"/>
                </a:lnTo>
                <a:lnTo>
                  <a:pt x="4697" y="5458"/>
                </a:lnTo>
                <a:lnTo>
                  <a:pt x="5078" y="5331"/>
                </a:lnTo>
                <a:lnTo>
                  <a:pt x="5205" y="5331"/>
                </a:lnTo>
                <a:lnTo>
                  <a:pt x="5205" y="5077"/>
                </a:lnTo>
                <a:lnTo>
                  <a:pt x="5331" y="5204"/>
                </a:lnTo>
                <a:lnTo>
                  <a:pt x="5458" y="5204"/>
                </a:lnTo>
                <a:lnTo>
                  <a:pt x="5585" y="5077"/>
                </a:lnTo>
                <a:lnTo>
                  <a:pt x="5712" y="5077"/>
                </a:lnTo>
                <a:lnTo>
                  <a:pt x="5839" y="4950"/>
                </a:lnTo>
                <a:lnTo>
                  <a:pt x="5966" y="4823"/>
                </a:lnTo>
                <a:lnTo>
                  <a:pt x="6220" y="4823"/>
                </a:lnTo>
                <a:lnTo>
                  <a:pt x="6220" y="4696"/>
                </a:lnTo>
                <a:lnTo>
                  <a:pt x="6347" y="4696"/>
                </a:lnTo>
                <a:lnTo>
                  <a:pt x="6347" y="4569"/>
                </a:lnTo>
                <a:lnTo>
                  <a:pt x="6347" y="4442"/>
                </a:lnTo>
                <a:lnTo>
                  <a:pt x="6347" y="4315"/>
                </a:lnTo>
                <a:lnTo>
                  <a:pt x="6347" y="4188"/>
                </a:lnTo>
                <a:lnTo>
                  <a:pt x="6474" y="4062"/>
                </a:lnTo>
                <a:lnTo>
                  <a:pt x="6601" y="4062"/>
                </a:lnTo>
                <a:lnTo>
                  <a:pt x="6728" y="3935"/>
                </a:lnTo>
                <a:lnTo>
                  <a:pt x="6981" y="3935"/>
                </a:lnTo>
                <a:lnTo>
                  <a:pt x="7108" y="4062"/>
                </a:lnTo>
                <a:lnTo>
                  <a:pt x="7235" y="4188"/>
                </a:lnTo>
                <a:lnTo>
                  <a:pt x="7489" y="4188"/>
                </a:lnTo>
                <a:lnTo>
                  <a:pt x="7489" y="4062"/>
                </a:lnTo>
                <a:lnTo>
                  <a:pt x="7616" y="4062"/>
                </a:lnTo>
                <a:lnTo>
                  <a:pt x="7870" y="3935"/>
                </a:lnTo>
                <a:lnTo>
                  <a:pt x="8124" y="3935"/>
                </a:lnTo>
                <a:lnTo>
                  <a:pt x="8124" y="4062"/>
                </a:lnTo>
                <a:lnTo>
                  <a:pt x="8378" y="4062"/>
                </a:lnTo>
                <a:lnTo>
                  <a:pt x="8378" y="3935"/>
                </a:lnTo>
                <a:lnTo>
                  <a:pt x="8251" y="3808"/>
                </a:lnTo>
                <a:lnTo>
                  <a:pt x="8251" y="3681"/>
                </a:lnTo>
                <a:lnTo>
                  <a:pt x="8124" y="3554"/>
                </a:lnTo>
                <a:lnTo>
                  <a:pt x="7997" y="3554"/>
                </a:lnTo>
                <a:lnTo>
                  <a:pt x="7870" y="3427"/>
                </a:lnTo>
                <a:lnTo>
                  <a:pt x="7870" y="3300"/>
                </a:lnTo>
                <a:lnTo>
                  <a:pt x="7743" y="3300"/>
                </a:lnTo>
                <a:lnTo>
                  <a:pt x="7743" y="3173"/>
                </a:lnTo>
                <a:lnTo>
                  <a:pt x="7616" y="3046"/>
                </a:lnTo>
                <a:lnTo>
                  <a:pt x="7489" y="2919"/>
                </a:lnTo>
                <a:lnTo>
                  <a:pt x="7489" y="2538"/>
                </a:lnTo>
                <a:lnTo>
                  <a:pt x="7616" y="2412"/>
                </a:lnTo>
                <a:lnTo>
                  <a:pt x="7616" y="2285"/>
                </a:lnTo>
                <a:lnTo>
                  <a:pt x="7743" y="2158"/>
                </a:lnTo>
                <a:lnTo>
                  <a:pt x="7870" y="2031"/>
                </a:lnTo>
                <a:lnTo>
                  <a:pt x="8251" y="2031"/>
                </a:lnTo>
                <a:lnTo>
                  <a:pt x="8251" y="1904"/>
                </a:lnTo>
                <a:lnTo>
                  <a:pt x="8378" y="1777"/>
                </a:lnTo>
                <a:lnTo>
                  <a:pt x="8505" y="1650"/>
                </a:lnTo>
                <a:lnTo>
                  <a:pt x="8631" y="1523"/>
                </a:lnTo>
                <a:lnTo>
                  <a:pt x="9647" y="888"/>
                </a:lnTo>
                <a:lnTo>
                  <a:pt x="10028" y="508"/>
                </a:lnTo>
                <a:lnTo>
                  <a:pt x="10408" y="254"/>
                </a:lnTo>
                <a:lnTo>
                  <a:pt x="10662" y="254"/>
                </a:lnTo>
                <a:lnTo>
                  <a:pt x="10662" y="127"/>
                </a:lnTo>
                <a:lnTo>
                  <a:pt x="10662" y="0"/>
                </a:lnTo>
                <a:close/>
              </a:path>
            </a:pathLst>
          </a:custGeom>
          <a:solidFill>
            <a:srgbClr val="E8E494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30"/>
          <p:cNvSpPr/>
          <p:nvPr/>
        </p:nvSpPr>
        <p:spPr>
          <a:xfrm>
            <a:off x="3371321" y="3153431"/>
            <a:ext cx="17309" cy="54716"/>
          </a:xfrm>
          <a:custGeom>
            <a:avLst/>
            <a:gdLst/>
            <a:ahLst/>
            <a:cxnLst/>
            <a:rect l="l" t="t" r="r" b="b"/>
            <a:pathLst>
              <a:path w="763" h="2412" extrusionOk="0">
                <a:moveTo>
                  <a:pt x="762" y="762"/>
                </a:moveTo>
                <a:lnTo>
                  <a:pt x="635" y="508"/>
                </a:lnTo>
                <a:lnTo>
                  <a:pt x="509" y="254"/>
                </a:lnTo>
                <a:lnTo>
                  <a:pt x="509" y="254"/>
                </a:lnTo>
                <a:lnTo>
                  <a:pt x="635" y="254"/>
                </a:lnTo>
                <a:lnTo>
                  <a:pt x="762" y="254"/>
                </a:lnTo>
                <a:lnTo>
                  <a:pt x="762" y="254"/>
                </a:lnTo>
                <a:lnTo>
                  <a:pt x="762" y="254"/>
                </a:lnTo>
                <a:lnTo>
                  <a:pt x="635" y="127"/>
                </a:lnTo>
                <a:lnTo>
                  <a:pt x="635" y="127"/>
                </a:lnTo>
                <a:lnTo>
                  <a:pt x="635" y="0"/>
                </a:lnTo>
                <a:lnTo>
                  <a:pt x="509" y="127"/>
                </a:lnTo>
                <a:lnTo>
                  <a:pt x="255" y="127"/>
                </a:lnTo>
                <a:lnTo>
                  <a:pt x="255" y="0"/>
                </a:lnTo>
                <a:lnTo>
                  <a:pt x="128" y="0"/>
                </a:lnTo>
                <a:lnTo>
                  <a:pt x="128" y="127"/>
                </a:lnTo>
                <a:lnTo>
                  <a:pt x="1" y="127"/>
                </a:lnTo>
                <a:lnTo>
                  <a:pt x="1" y="381"/>
                </a:lnTo>
                <a:lnTo>
                  <a:pt x="1" y="508"/>
                </a:lnTo>
                <a:lnTo>
                  <a:pt x="1" y="508"/>
                </a:lnTo>
                <a:lnTo>
                  <a:pt x="128" y="635"/>
                </a:lnTo>
                <a:lnTo>
                  <a:pt x="128" y="889"/>
                </a:lnTo>
                <a:lnTo>
                  <a:pt x="255" y="1016"/>
                </a:lnTo>
                <a:lnTo>
                  <a:pt x="128" y="1143"/>
                </a:lnTo>
                <a:lnTo>
                  <a:pt x="1" y="1396"/>
                </a:lnTo>
                <a:lnTo>
                  <a:pt x="128" y="1523"/>
                </a:lnTo>
                <a:lnTo>
                  <a:pt x="255" y="1777"/>
                </a:lnTo>
                <a:lnTo>
                  <a:pt x="382" y="1904"/>
                </a:lnTo>
                <a:lnTo>
                  <a:pt x="509" y="2031"/>
                </a:lnTo>
                <a:lnTo>
                  <a:pt x="509" y="2158"/>
                </a:lnTo>
                <a:lnTo>
                  <a:pt x="509" y="2412"/>
                </a:lnTo>
                <a:lnTo>
                  <a:pt x="635" y="2158"/>
                </a:lnTo>
                <a:lnTo>
                  <a:pt x="762" y="2031"/>
                </a:lnTo>
                <a:lnTo>
                  <a:pt x="762" y="1523"/>
                </a:lnTo>
                <a:lnTo>
                  <a:pt x="762" y="1016"/>
                </a:lnTo>
                <a:lnTo>
                  <a:pt x="762" y="762"/>
                </a:lnTo>
                <a:close/>
              </a:path>
            </a:pathLst>
          </a:custGeom>
          <a:solidFill>
            <a:schemeClr val="lt2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415;p30"/>
          <p:cNvSpPr txBox="1">
            <a:spLocks noGrp="1"/>
          </p:cNvSpPr>
          <p:nvPr>
            <p:ph type="title"/>
          </p:nvPr>
        </p:nvSpPr>
        <p:spPr>
          <a:xfrm>
            <a:off x="-2272323" y="33021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Сирия и Ирак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416" name="Google Shape;416;p30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30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" name="Group 5"/>
          <p:cNvGrpSpPr/>
          <p:nvPr/>
        </p:nvGrpSpPr>
        <p:grpSpPr>
          <a:xfrm>
            <a:off x="673499" y="4213274"/>
            <a:ext cx="1585487" cy="566911"/>
            <a:chOff x="673499" y="4213274"/>
            <a:chExt cx="1585487" cy="566911"/>
          </a:xfrm>
        </p:grpSpPr>
        <p:sp>
          <p:nvSpPr>
            <p:cNvPr id="414" name="Google Shape;414;p30"/>
            <p:cNvSpPr/>
            <p:nvPr/>
          </p:nvSpPr>
          <p:spPr>
            <a:xfrm>
              <a:off x="673499" y="4213274"/>
              <a:ext cx="1585487" cy="56691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0">
              <a:hlinkClick r:id="rId6" action="ppaction://hlinksldjump"/>
            </p:cNvPr>
            <p:cNvSpPr txBox="1"/>
            <p:nvPr/>
          </p:nvSpPr>
          <p:spPr>
            <a:xfrm>
              <a:off x="770694" y="4322852"/>
              <a:ext cx="1376969" cy="3568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b="1" dirty="0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В путешествие</a:t>
              </a:r>
              <a:endParaRPr sz="16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cxnSp>
        <p:nvCxnSpPr>
          <p:cNvPr id="419" name="Google Shape;419;p30"/>
          <p:cNvCxnSpPr>
            <a:stCxn id="414" idx="0"/>
          </p:cNvCxnSpPr>
          <p:nvPr/>
        </p:nvCxnSpPr>
        <p:spPr>
          <a:xfrm flipV="1">
            <a:off x="1466243" y="2095576"/>
            <a:ext cx="641857" cy="2117698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424" name="Google Shape;424;p30"/>
          <p:cNvSpPr txBox="1"/>
          <p:nvPr/>
        </p:nvSpPr>
        <p:spPr>
          <a:xfrm>
            <a:off x="5397876" y="625310"/>
            <a:ext cx="2343798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Правила путешествия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26" name="Google Shape;426;p30"/>
          <p:cNvSpPr txBox="1"/>
          <p:nvPr/>
        </p:nvSpPr>
        <p:spPr>
          <a:xfrm>
            <a:off x="7004379" y="1497444"/>
            <a:ext cx="688177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Ирак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28" name="Google Shape;428;p30"/>
          <p:cNvSpPr txBox="1"/>
          <p:nvPr/>
        </p:nvSpPr>
        <p:spPr>
          <a:xfrm>
            <a:off x="6915054" y="2411992"/>
            <a:ext cx="783354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Сирия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30" name="Google Shape;430;p30"/>
          <p:cNvSpPr txBox="1"/>
          <p:nvPr/>
        </p:nvSpPr>
        <p:spPr>
          <a:xfrm>
            <a:off x="6590158" y="4168599"/>
            <a:ext cx="1215844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Ваши гиды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978999" y="410809"/>
            <a:ext cx="689400" cy="689400"/>
            <a:chOff x="7978999" y="410809"/>
            <a:chExt cx="689400" cy="689400"/>
          </a:xfrm>
        </p:grpSpPr>
        <p:sp>
          <p:nvSpPr>
            <p:cNvPr id="423" name="Google Shape;423;p30">
              <a:hlinkClick r:id="rId7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71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" name="Google Shape;5786;p68">
                <a:hlinkClick r:id="rId7" action="ppaction://hlinksldjump"/>
              </p:cNvPr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3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7978999" y="3944381"/>
            <a:ext cx="689400" cy="689400"/>
            <a:chOff x="7978999" y="3944381"/>
            <a:chExt cx="689400" cy="689400"/>
          </a:xfrm>
        </p:grpSpPr>
        <p:sp>
          <p:nvSpPr>
            <p:cNvPr id="420" name="Google Shape;420;p30">
              <a:hlinkClick r:id="" action="ppaction://noaction"/>
            </p:cNvPr>
            <p:cNvSpPr/>
            <p:nvPr/>
          </p:nvSpPr>
          <p:spPr>
            <a:xfrm>
              <a:off x="7978999" y="3944381"/>
              <a:ext cx="689400" cy="689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" name="Google Shape;7006;p71"/>
            <p:cNvGrpSpPr/>
            <p:nvPr/>
          </p:nvGrpSpPr>
          <p:grpSpPr>
            <a:xfrm>
              <a:off x="8139162" y="4089901"/>
              <a:ext cx="352675" cy="355375"/>
              <a:chOff x="-31809525" y="3192625"/>
              <a:chExt cx="290650" cy="292875"/>
            </a:xfrm>
            <a:solidFill>
              <a:schemeClr val="bg1"/>
            </a:solidFill>
          </p:grpSpPr>
          <p:sp>
            <p:nvSpPr>
              <p:cNvPr id="75" name="Google Shape;7007;p71"/>
              <p:cNvSpPr/>
              <p:nvPr/>
            </p:nvSpPr>
            <p:spPr>
              <a:xfrm>
                <a:off x="-31767775" y="3192625"/>
                <a:ext cx="204800" cy="153600"/>
              </a:xfrm>
              <a:custGeom>
                <a:avLst/>
                <a:gdLst/>
                <a:ahLst/>
                <a:cxnLst/>
                <a:rect l="l" t="t" r="r" b="b"/>
                <a:pathLst>
                  <a:path w="8192" h="6144" extrusionOk="0">
                    <a:moveTo>
                      <a:pt x="4096" y="0"/>
                    </a:moveTo>
                    <a:cubicBezTo>
                      <a:pt x="2206" y="0"/>
                      <a:pt x="662" y="1544"/>
                      <a:pt x="662" y="3434"/>
                    </a:cubicBezTo>
                    <a:lnTo>
                      <a:pt x="662" y="3497"/>
                    </a:lnTo>
                    <a:cubicBezTo>
                      <a:pt x="252" y="3655"/>
                      <a:pt x="0" y="4033"/>
                      <a:pt x="0" y="4442"/>
                    </a:cubicBezTo>
                    <a:lnTo>
                      <a:pt x="0" y="5136"/>
                    </a:lnTo>
                    <a:cubicBezTo>
                      <a:pt x="0" y="5671"/>
                      <a:pt x="473" y="6144"/>
                      <a:pt x="1009" y="6144"/>
                    </a:cubicBezTo>
                    <a:cubicBezTo>
                      <a:pt x="1135" y="6144"/>
                      <a:pt x="1261" y="6112"/>
                      <a:pt x="1387" y="6081"/>
                    </a:cubicBezTo>
                    <a:lnTo>
                      <a:pt x="1387" y="3403"/>
                    </a:lnTo>
                    <a:cubicBezTo>
                      <a:pt x="1387" y="1891"/>
                      <a:pt x="2584" y="630"/>
                      <a:pt x="4096" y="630"/>
                    </a:cubicBezTo>
                    <a:cubicBezTo>
                      <a:pt x="5577" y="630"/>
                      <a:pt x="6806" y="1891"/>
                      <a:pt x="6806" y="3403"/>
                    </a:cubicBezTo>
                    <a:lnTo>
                      <a:pt x="6806" y="6081"/>
                    </a:lnTo>
                    <a:cubicBezTo>
                      <a:pt x="6932" y="6112"/>
                      <a:pt x="7058" y="6144"/>
                      <a:pt x="7152" y="6144"/>
                    </a:cubicBezTo>
                    <a:cubicBezTo>
                      <a:pt x="7719" y="6144"/>
                      <a:pt x="8192" y="5671"/>
                      <a:pt x="8192" y="5136"/>
                    </a:cubicBezTo>
                    <a:lnTo>
                      <a:pt x="8192" y="4442"/>
                    </a:lnTo>
                    <a:cubicBezTo>
                      <a:pt x="8192" y="4033"/>
                      <a:pt x="7908" y="3623"/>
                      <a:pt x="7530" y="3497"/>
                    </a:cubicBezTo>
                    <a:lnTo>
                      <a:pt x="7530" y="3434"/>
                    </a:lnTo>
                    <a:cubicBezTo>
                      <a:pt x="7467" y="1576"/>
                      <a:pt x="5986" y="0"/>
                      <a:pt x="40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008;p71"/>
              <p:cNvSpPr/>
              <p:nvPr/>
            </p:nvSpPr>
            <p:spPr>
              <a:xfrm>
                <a:off x="-31715000" y="3244600"/>
                <a:ext cx="101625" cy="52450"/>
              </a:xfrm>
              <a:custGeom>
                <a:avLst/>
                <a:gdLst/>
                <a:ahLst/>
                <a:cxnLst/>
                <a:rect l="l" t="t" r="r" b="b"/>
                <a:pathLst>
                  <a:path w="4065" h="2098" extrusionOk="0">
                    <a:moveTo>
                      <a:pt x="1702" y="1"/>
                    </a:moveTo>
                    <a:cubicBezTo>
                      <a:pt x="756" y="1"/>
                      <a:pt x="0" y="757"/>
                      <a:pt x="0" y="1702"/>
                    </a:cubicBezTo>
                    <a:lnTo>
                      <a:pt x="0" y="2080"/>
                    </a:lnTo>
                    <a:lnTo>
                      <a:pt x="1229" y="2080"/>
                    </a:lnTo>
                    <a:cubicBezTo>
                      <a:pt x="1418" y="2080"/>
                      <a:pt x="1765" y="2080"/>
                      <a:pt x="1891" y="1985"/>
                    </a:cubicBezTo>
                    <a:cubicBezTo>
                      <a:pt x="1922" y="1954"/>
                      <a:pt x="1985" y="1828"/>
                      <a:pt x="1985" y="1765"/>
                    </a:cubicBezTo>
                    <a:cubicBezTo>
                      <a:pt x="1985" y="1544"/>
                      <a:pt x="2143" y="1387"/>
                      <a:pt x="2332" y="1387"/>
                    </a:cubicBezTo>
                    <a:cubicBezTo>
                      <a:pt x="2521" y="1387"/>
                      <a:pt x="2678" y="1544"/>
                      <a:pt x="2678" y="1765"/>
                    </a:cubicBezTo>
                    <a:cubicBezTo>
                      <a:pt x="2678" y="1828"/>
                      <a:pt x="2678" y="1954"/>
                      <a:pt x="2773" y="1985"/>
                    </a:cubicBezTo>
                    <a:cubicBezTo>
                      <a:pt x="2836" y="2069"/>
                      <a:pt x="3025" y="2097"/>
                      <a:pt x="3237" y="2097"/>
                    </a:cubicBezTo>
                    <a:cubicBezTo>
                      <a:pt x="3343" y="2097"/>
                      <a:pt x="3455" y="2090"/>
                      <a:pt x="3560" y="2080"/>
                    </a:cubicBezTo>
                    <a:lnTo>
                      <a:pt x="4064" y="2080"/>
                    </a:lnTo>
                    <a:lnTo>
                      <a:pt x="4064" y="1702"/>
                    </a:lnTo>
                    <a:cubicBezTo>
                      <a:pt x="4064" y="757"/>
                      <a:pt x="3308" y="1"/>
                      <a:pt x="23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009;p71"/>
              <p:cNvSpPr/>
              <p:nvPr/>
            </p:nvSpPr>
            <p:spPr>
              <a:xfrm>
                <a:off x="-31716575" y="3308400"/>
                <a:ext cx="102400" cy="73275"/>
              </a:xfrm>
              <a:custGeom>
                <a:avLst/>
                <a:gdLst/>
                <a:ahLst/>
                <a:cxnLst/>
                <a:rect l="l" t="t" r="r" b="b"/>
                <a:pathLst>
                  <a:path w="4096" h="2931" extrusionOk="0">
                    <a:moveTo>
                      <a:pt x="2395" y="1"/>
                    </a:moveTo>
                    <a:cubicBezTo>
                      <a:pt x="2080" y="221"/>
                      <a:pt x="1639" y="221"/>
                      <a:pt x="1197" y="221"/>
                    </a:cubicBezTo>
                    <a:lnTo>
                      <a:pt x="0" y="221"/>
                    </a:lnTo>
                    <a:lnTo>
                      <a:pt x="0" y="883"/>
                    </a:lnTo>
                    <a:cubicBezTo>
                      <a:pt x="0" y="2048"/>
                      <a:pt x="914" y="2930"/>
                      <a:pt x="2048" y="2930"/>
                    </a:cubicBezTo>
                    <a:cubicBezTo>
                      <a:pt x="3182" y="2930"/>
                      <a:pt x="4096" y="2048"/>
                      <a:pt x="4096" y="883"/>
                    </a:cubicBezTo>
                    <a:lnTo>
                      <a:pt x="4096" y="221"/>
                    </a:lnTo>
                    <a:lnTo>
                      <a:pt x="3403" y="221"/>
                    </a:lnTo>
                    <a:cubicBezTo>
                      <a:pt x="3025" y="221"/>
                      <a:pt x="2678" y="190"/>
                      <a:pt x="23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010;p71"/>
              <p:cNvSpPr/>
              <p:nvPr/>
            </p:nvSpPr>
            <p:spPr>
              <a:xfrm>
                <a:off x="-31809525" y="3386375"/>
                <a:ext cx="290650" cy="99125"/>
              </a:xfrm>
              <a:custGeom>
                <a:avLst/>
                <a:gdLst/>
                <a:ahLst/>
                <a:cxnLst/>
                <a:rect l="l" t="t" r="r" b="b"/>
                <a:pathLst>
                  <a:path w="11626" h="3965" extrusionOk="0">
                    <a:moveTo>
                      <a:pt x="2092" y="0"/>
                    </a:moveTo>
                    <a:cubicBezTo>
                      <a:pt x="1962" y="0"/>
                      <a:pt x="1828" y="63"/>
                      <a:pt x="1765" y="190"/>
                    </a:cubicBezTo>
                    <a:lnTo>
                      <a:pt x="1355" y="1072"/>
                    </a:lnTo>
                    <a:lnTo>
                      <a:pt x="316" y="1229"/>
                    </a:lnTo>
                    <a:cubicBezTo>
                      <a:pt x="190" y="1229"/>
                      <a:pt x="95" y="1355"/>
                      <a:pt x="64" y="1481"/>
                    </a:cubicBezTo>
                    <a:cubicBezTo>
                      <a:pt x="1" y="1607"/>
                      <a:pt x="64" y="1765"/>
                      <a:pt x="127" y="1828"/>
                    </a:cubicBezTo>
                    <a:lnTo>
                      <a:pt x="883" y="2552"/>
                    </a:lnTo>
                    <a:lnTo>
                      <a:pt x="725" y="3561"/>
                    </a:lnTo>
                    <a:cubicBezTo>
                      <a:pt x="694" y="3687"/>
                      <a:pt x="757" y="3844"/>
                      <a:pt x="851" y="3876"/>
                    </a:cubicBezTo>
                    <a:cubicBezTo>
                      <a:pt x="903" y="3928"/>
                      <a:pt x="965" y="3951"/>
                      <a:pt x="1031" y="3951"/>
                    </a:cubicBezTo>
                    <a:cubicBezTo>
                      <a:pt x="1085" y="3951"/>
                      <a:pt x="1141" y="3935"/>
                      <a:pt x="1198" y="3907"/>
                    </a:cubicBezTo>
                    <a:lnTo>
                      <a:pt x="2112" y="3435"/>
                    </a:lnTo>
                    <a:lnTo>
                      <a:pt x="2994" y="3907"/>
                    </a:lnTo>
                    <a:cubicBezTo>
                      <a:pt x="3046" y="3947"/>
                      <a:pt x="3099" y="3964"/>
                      <a:pt x="3152" y="3964"/>
                    </a:cubicBezTo>
                    <a:cubicBezTo>
                      <a:pt x="3225" y="3964"/>
                      <a:pt x="3298" y="3930"/>
                      <a:pt x="3372" y="3876"/>
                    </a:cubicBezTo>
                    <a:cubicBezTo>
                      <a:pt x="3466" y="3813"/>
                      <a:pt x="3529" y="3687"/>
                      <a:pt x="3466" y="3561"/>
                    </a:cubicBezTo>
                    <a:lnTo>
                      <a:pt x="3309" y="2552"/>
                    </a:lnTo>
                    <a:lnTo>
                      <a:pt x="4002" y="1891"/>
                    </a:lnTo>
                    <a:lnTo>
                      <a:pt x="4663" y="2552"/>
                    </a:lnTo>
                    <a:lnTo>
                      <a:pt x="4506" y="3561"/>
                    </a:lnTo>
                    <a:cubicBezTo>
                      <a:pt x="4474" y="3687"/>
                      <a:pt x="4537" y="3844"/>
                      <a:pt x="4632" y="3876"/>
                    </a:cubicBezTo>
                    <a:cubicBezTo>
                      <a:pt x="4684" y="3928"/>
                      <a:pt x="4746" y="3951"/>
                      <a:pt x="4811" y="3951"/>
                    </a:cubicBezTo>
                    <a:cubicBezTo>
                      <a:pt x="4865" y="3951"/>
                      <a:pt x="4922" y="3935"/>
                      <a:pt x="4978" y="3907"/>
                    </a:cubicBezTo>
                    <a:lnTo>
                      <a:pt x="5892" y="3435"/>
                    </a:lnTo>
                    <a:lnTo>
                      <a:pt x="6774" y="3907"/>
                    </a:lnTo>
                    <a:cubicBezTo>
                      <a:pt x="6827" y="3947"/>
                      <a:pt x="6880" y="3964"/>
                      <a:pt x="6933" y="3964"/>
                    </a:cubicBezTo>
                    <a:cubicBezTo>
                      <a:pt x="7006" y="3964"/>
                      <a:pt x="7079" y="3930"/>
                      <a:pt x="7152" y="3876"/>
                    </a:cubicBezTo>
                    <a:cubicBezTo>
                      <a:pt x="7247" y="3813"/>
                      <a:pt x="7310" y="3687"/>
                      <a:pt x="7247" y="3561"/>
                    </a:cubicBezTo>
                    <a:lnTo>
                      <a:pt x="7089" y="2552"/>
                    </a:lnTo>
                    <a:lnTo>
                      <a:pt x="7782" y="1891"/>
                    </a:lnTo>
                    <a:lnTo>
                      <a:pt x="8444" y="2552"/>
                    </a:lnTo>
                    <a:lnTo>
                      <a:pt x="8286" y="3561"/>
                    </a:lnTo>
                    <a:cubicBezTo>
                      <a:pt x="8255" y="3687"/>
                      <a:pt x="8318" y="3844"/>
                      <a:pt x="8413" y="3876"/>
                    </a:cubicBezTo>
                    <a:cubicBezTo>
                      <a:pt x="8465" y="3928"/>
                      <a:pt x="8526" y="3951"/>
                      <a:pt x="8592" y="3951"/>
                    </a:cubicBezTo>
                    <a:cubicBezTo>
                      <a:pt x="8646" y="3951"/>
                      <a:pt x="8702" y="3935"/>
                      <a:pt x="8759" y="3907"/>
                    </a:cubicBezTo>
                    <a:lnTo>
                      <a:pt x="9673" y="3435"/>
                    </a:lnTo>
                    <a:lnTo>
                      <a:pt x="10555" y="3907"/>
                    </a:lnTo>
                    <a:cubicBezTo>
                      <a:pt x="10608" y="3947"/>
                      <a:pt x="10660" y="3964"/>
                      <a:pt x="10713" y="3964"/>
                    </a:cubicBezTo>
                    <a:cubicBezTo>
                      <a:pt x="10786" y="3964"/>
                      <a:pt x="10860" y="3930"/>
                      <a:pt x="10933" y="3876"/>
                    </a:cubicBezTo>
                    <a:cubicBezTo>
                      <a:pt x="11027" y="3813"/>
                      <a:pt x="11090" y="3687"/>
                      <a:pt x="11027" y="3561"/>
                    </a:cubicBezTo>
                    <a:lnTo>
                      <a:pt x="10870" y="2552"/>
                    </a:lnTo>
                    <a:lnTo>
                      <a:pt x="11626" y="1828"/>
                    </a:lnTo>
                    <a:cubicBezTo>
                      <a:pt x="11532" y="1702"/>
                      <a:pt x="11595" y="1607"/>
                      <a:pt x="11532" y="1481"/>
                    </a:cubicBezTo>
                    <a:cubicBezTo>
                      <a:pt x="11500" y="1355"/>
                      <a:pt x="11374" y="1292"/>
                      <a:pt x="11279" y="1229"/>
                    </a:cubicBezTo>
                    <a:lnTo>
                      <a:pt x="10240" y="1072"/>
                    </a:lnTo>
                    <a:lnTo>
                      <a:pt x="9799" y="190"/>
                    </a:lnTo>
                    <a:cubicBezTo>
                      <a:pt x="9751" y="63"/>
                      <a:pt x="9625" y="0"/>
                      <a:pt x="9495" y="0"/>
                    </a:cubicBezTo>
                    <a:cubicBezTo>
                      <a:pt x="9366" y="0"/>
                      <a:pt x="9232" y="63"/>
                      <a:pt x="9169" y="190"/>
                    </a:cubicBezTo>
                    <a:lnTo>
                      <a:pt x="8759" y="1072"/>
                    </a:lnTo>
                    <a:lnTo>
                      <a:pt x="7782" y="1229"/>
                    </a:lnTo>
                    <a:cubicBezTo>
                      <a:pt x="7719" y="1229"/>
                      <a:pt x="7688" y="1292"/>
                      <a:pt x="7656" y="1292"/>
                    </a:cubicBezTo>
                    <a:cubicBezTo>
                      <a:pt x="7593" y="1229"/>
                      <a:pt x="7562" y="1229"/>
                      <a:pt x="7530" y="1229"/>
                    </a:cubicBezTo>
                    <a:lnTo>
                      <a:pt x="6554" y="1072"/>
                    </a:lnTo>
                    <a:lnTo>
                      <a:pt x="6113" y="190"/>
                    </a:lnTo>
                    <a:cubicBezTo>
                      <a:pt x="6050" y="63"/>
                      <a:pt x="5924" y="0"/>
                      <a:pt x="5798" y="0"/>
                    </a:cubicBezTo>
                    <a:cubicBezTo>
                      <a:pt x="5672" y="0"/>
                      <a:pt x="5546" y="63"/>
                      <a:pt x="5483" y="190"/>
                    </a:cubicBezTo>
                    <a:lnTo>
                      <a:pt x="5041" y="1072"/>
                    </a:lnTo>
                    <a:lnTo>
                      <a:pt x="4065" y="1229"/>
                    </a:lnTo>
                    <a:cubicBezTo>
                      <a:pt x="4033" y="1229"/>
                      <a:pt x="4002" y="1292"/>
                      <a:pt x="3939" y="1292"/>
                    </a:cubicBezTo>
                    <a:cubicBezTo>
                      <a:pt x="3907" y="1229"/>
                      <a:pt x="3876" y="1229"/>
                      <a:pt x="3813" y="1229"/>
                    </a:cubicBezTo>
                    <a:lnTo>
                      <a:pt x="2836" y="1072"/>
                    </a:lnTo>
                    <a:lnTo>
                      <a:pt x="2395" y="190"/>
                    </a:lnTo>
                    <a:cubicBezTo>
                      <a:pt x="2348" y="63"/>
                      <a:pt x="2222" y="0"/>
                      <a:pt x="20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5654768" y="3064673"/>
            <a:ext cx="3013631" cy="689400"/>
            <a:chOff x="5654768" y="3064673"/>
            <a:chExt cx="3013631" cy="689400"/>
          </a:xfrm>
        </p:grpSpPr>
        <p:sp>
          <p:nvSpPr>
            <p:cNvPr id="65" name="Google Shape;428;p30"/>
            <p:cNvSpPr txBox="1"/>
            <p:nvPr/>
          </p:nvSpPr>
          <p:spPr>
            <a:xfrm>
              <a:off x="5654768" y="3310394"/>
              <a:ext cx="2037789" cy="25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 b="1" dirty="0">
                  <a:solidFill>
                    <a:schemeClr val="dk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Итоги приключения</a:t>
              </a:r>
              <a:endParaRPr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7978999" y="3064673"/>
              <a:ext cx="689400" cy="689400"/>
              <a:chOff x="7978999" y="3064673"/>
              <a:chExt cx="689400" cy="689400"/>
            </a:xfrm>
          </p:grpSpPr>
          <p:sp>
            <p:nvSpPr>
              <p:cNvPr id="64" name="Google Shape;421;p30">
                <a:hlinkClick r:id="rId8" action="ppaction://hlinksldjump"/>
              </p:cNvPr>
              <p:cNvSpPr/>
              <p:nvPr/>
            </p:nvSpPr>
            <p:spPr>
              <a:xfrm>
                <a:off x="7978999" y="3064673"/>
                <a:ext cx="689400" cy="6894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9" name="Google Shape;7172;p71"/>
              <p:cNvGrpSpPr/>
              <p:nvPr/>
            </p:nvGrpSpPr>
            <p:grpSpPr>
              <a:xfrm>
                <a:off x="8142493" y="3233853"/>
                <a:ext cx="354587" cy="353008"/>
                <a:chOff x="-30735200" y="3552550"/>
                <a:chExt cx="292225" cy="290925"/>
              </a:xfrm>
              <a:solidFill>
                <a:schemeClr val="bg1"/>
              </a:solidFill>
            </p:grpSpPr>
            <p:sp>
              <p:nvSpPr>
                <p:cNvPr id="80" name="Google Shape;7173;p71"/>
                <p:cNvSpPr/>
                <p:nvPr/>
              </p:nvSpPr>
              <p:spPr>
                <a:xfrm>
                  <a:off x="-30613900" y="3655750"/>
                  <a:ext cx="170925" cy="18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7" h="7509" extrusionOk="0">
                      <a:moveTo>
                        <a:pt x="5120" y="2079"/>
                      </a:moveTo>
                      <a:cubicBezTo>
                        <a:pt x="5206" y="2079"/>
                        <a:pt x="5293" y="2111"/>
                        <a:pt x="5356" y="2174"/>
                      </a:cubicBezTo>
                      <a:cubicBezTo>
                        <a:pt x="5451" y="2268"/>
                        <a:pt x="5451" y="2458"/>
                        <a:pt x="5356" y="2647"/>
                      </a:cubicBezTo>
                      <a:lnTo>
                        <a:pt x="3308" y="4694"/>
                      </a:lnTo>
                      <a:cubicBezTo>
                        <a:pt x="3214" y="4757"/>
                        <a:pt x="3151" y="4789"/>
                        <a:pt x="3056" y="4789"/>
                      </a:cubicBezTo>
                      <a:cubicBezTo>
                        <a:pt x="2993" y="4789"/>
                        <a:pt x="2899" y="4757"/>
                        <a:pt x="2836" y="4694"/>
                      </a:cubicBezTo>
                      <a:lnTo>
                        <a:pt x="2174" y="4001"/>
                      </a:lnTo>
                      <a:cubicBezTo>
                        <a:pt x="2048" y="3907"/>
                        <a:pt x="2048" y="3655"/>
                        <a:pt x="2174" y="3529"/>
                      </a:cubicBezTo>
                      <a:cubicBezTo>
                        <a:pt x="2221" y="3481"/>
                        <a:pt x="2308" y="3458"/>
                        <a:pt x="2399" y="3458"/>
                      </a:cubicBezTo>
                      <a:cubicBezTo>
                        <a:pt x="2489" y="3458"/>
                        <a:pt x="2584" y="3481"/>
                        <a:pt x="2647" y="3529"/>
                      </a:cubicBezTo>
                      <a:lnTo>
                        <a:pt x="3056" y="3970"/>
                      </a:lnTo>
                      <a:lnTo>
                        <a:pt x="4883" y="2174"/>
                      </a:lnTo>
                      <a:cubicBezTo>
                        <a:pt x="4946" y="2111"/>
                        <a:pt x="5033" y="2079"/>
                        <a:pt x="5120" y="2079"/>
                      </a:cubicBezTo>
                      <a:close/>
                      <a:moveTo>
                        <a:pt x="1701" y="0"/>
                      </a:moveTo>
                      <a:cubicBezTo>
                        <a:pt x="725" y="0"/>
                        <a:pt x="0" y="756"/>
                        <a:pt x="0" y="1701"/>
                      </a:cubicBezTo>
                      <a:lnTo>
                        <a:pt x="0" y="4411"/>
                      </a:lnTo>
                      <a:cubicBezTo>
                        <a:pt x="0" y="5356"/>
                        <a:pt x="725" y="6112"/>
                        <a:pt x="1701" y="6112"/>
                      </a:cubicBezTo>
                      <a:lnTo>
                        <a:pt x="2048" y="6112"/>
                      </a:lnTo>
                      <a:lnTo>
                        <a:pt x="2048" y="7152"/>
                      </a:lnTo>
                      <a:cubicBezTo>
                        <a:pt x="2048" y="7309"/>
                        <a:pt x="2111" y="7435"/>
                        <a:pt x="2237" y="7467"/>
                      </a:cubicBezTo>
                      <a:cubicBezTo>
                        <a:pt x="2289" y="7493"/>
                        <a:pt x="2347" y="7508"/>
                        <a:pt x="2401" y="7508"/>
                      </a:cubicBezTo>
                      <a:cubicBezTo>
                        <a:pt x="2477" y="7508"/>
                        <a:pt x="2547" y="7478"/>
                        <a:pt x="2584" y="7404"/>
                      </a:cubicBezTo>
                      <a:lnTo>
                        <a:pt x="3844" y="6112"/>
                      </a:lnTo>
                      <a:lnTo>
                        <a:pt x="5073" y="6112"/>
                      </a:lnTo>
                      <a:cubicBezTo>
                        <a:pt x="6018" y="6112"/>
                        <a:pt x="6805" y="5356"/>
                        <a:pt x="6805" y="4411"/>
                      </a:cubicBezTo>
                      <a:lnTo>
                        <a:pt x="6805" y="1701"/>
                      </a:lnTo>
                      <a:cubicBezTo>
                        <a:pt x="6837" y="756"/>
                        <a:pt x="6049" y="0"/>
                        <a:pt x="5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7174;p71"/>
                <p:cNvSpPr/>
                <p:nvPr/>
              </p:nvSpPr>
              <p:spPr>
                <a:xfrm>
                  <a:off x="-30735200" y="3552550"/>
                  <a:ext cx="188275" cy="20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1" h="8203" extrusionOk="0">
                      <a:moveTo>
                        <a:pt x="3781" y="1356"/>
                      </a:moveTo>
                      <a:cubicBezTo>
                        <a:pt x="4317" y="1356"/>
                        <a:pt x="4789" y="1828"/>
                        <a:pt x="4789" y="2395"/>
                      </a:cubicBezTo>
                      <a:cubicBezTo>
                        <a:pt x="4789" y="2710"/>
                        <a:pt x="4632" y="3025"/>
                        <a:pt x="4411" y="3214"/>
                      </a:cubicBezTo>
                      <a:cubicBezTo>
                        <a:pt x="4254" y="3341"/>
                        <a:pt x="4128" y="3530"/>
                        <a:pt x="4128" y="3782"/>
                      </a:cubicBezTo>
                      <a:cubicBezTo>
                        <a:pt x="4128" y="3971"/>
                        <a:pt x="3970" y="4128"/>
                        <a:pt x="3781" y="4128"/>
                      </a:cubicBezTo>
                      <a:cubicBezTo>
                        <a:pt x="3592" y="4128"/>
                        <a:pt x="3434" y="3971"/>
                        <a:pt x="3434" y="3782"/>
                      </a:cubicBezTo>
                      <a:cubicBezTo>
                        <a:pt x="3434" y="3341"/>
                        <a:pt x="3624" y="2931"/>
                        <a:pt x="3970" y="2679"/>
                      </a:cubicBezTo>
                      <a:cubicBezTo>
                        <a:pt x="4065" y="2584"/>
                        <a:pt x="4096" y="2521"/>
                        <a:pt x="4096" y="2395"/>
                      </a:cubicBezTo>
                      <a:cubicBezTo>
                        <a:pt x="4096" y="2206"/>
                        <a:pt x="3939" y="2049"/>
                        <a:pt x="3750" y="2049"/>
                      </a:cubicBezTo>
                      <a:cubicBezTo>
                        <a:pt x="3529" y="2049"/>
                        <a:pt x="3371" y="2206"/>
                        <a:pt x="3371" y="2395"/>
                      </a:cubicBezTo>
                      <a:cubicBezTo>
                        <a:pt x="3371" y="2584"/>
                        <a:pt x="3214" y="2742"/>
                        <a:pt x="3025" y="2742"/>
                      </a:cubicBezTo>
                      <a:cubicBezTo>
                        <a:pt x="2836" y="2742"/>
                        <a:pt x="2678" y="2584"/>
                        <a:pt x="2678" y="2395"/>
                      </a:cubicBezTo>
                      <a:cubicBezTo>
                        <a:pt x="2741" y="1828"/>
                        <a:pt x="3214" y="1356"/>
                        <a:pt x="3781" y="1356"/>
                      </a:cubicBezTo>
                      <a:close/>
                      <a:moveTo>
                        <a:pt x="3781" y="4758"/>
                      </a:moveTo>
                      <a:cubicBezTo>
                        <a:pt x="3970" y="4758"/>
                        <a:pt x="4128" y="4916"/>
                        <a:pt x="4128" y="5105"/>
                      </a:cubicBezTo>
                      <a:cubicBezTo>
                        <a:pt x="4128" y="5294"/>
                        <a:pt x="3970" y="5451"/>
                        <a:pt x="3781" y="5451"/>
                      </a:cubicBezTo>
                      <a:cubicBezTo>
                        <a:pt x="3592" y="5451"/>
                        <a:pt x="3434" y="5294"/>
                        <a:pt x="3434" y="5105"/>
                      </a:cubicBezTo>
                      <a:cubicBezTo>
                        <a:pt x="3434" y="4916"/>
                        <a:pt x="3592" y="4758"/>
                        <a:pt x="3781" y="4758"/>
                      </a:cubicBezTo>
                      <a:close/>
                      <a:moveTo>
                        <a:pt x="1733" y="1"/>
                      </a:moveTo>
                      <a:cubicBezTo>
                        <a:pt x="788" y="1"/>
                        <a:pt x="0" y="789"/>
                        <a:pt x="0" y="1734"/>
                      </a:cubicBezTo>
                      <a:lnTo>
                        <a:pt x="0" y="5136"/>
                      </a:lnTo>
                      <a:cubicBezTo>
                        <a:pt x="0" y="5987"/>
                        <a:pt x="631" y="6649"/>
                        <a:pt x="1418" y="6806"/>
                      </a:cubicBezTo>
                      <a:lnTo>
                        <a:pt x="1418" y="7846"/>
                      </a:lnTo>
                      <a:cubicBezTo>
                        <a:pt x="1418" y="8003"/>
                        <a:pt x="1481" y="8129"/>
                        <a:pt x="1607" y="8161"/>
                      </a:cubicBezTo>
                      <a:cubicBezTo>
                        <a:pt x="1659" y="8187"/>
                        <a:pt x="1717" y="8202"/>
                        <a:pt x="1771" y="8202"/>
                      </a:cubicBezTo>
                      <a:cubicBezTo>
                        <a:pt x="1848" y="8202"/>
                        <a:pt x="1917" y="8172"/>
                        <a:pt x="1954" y="8098"/>
                      </a:cubicBezTo>
                      <a:lnTo>
                        <a:pt x="3214" y="6838"/>
                      </a:lnTo>
                      <a:lnTo>
                        <a:pt x="4096" y="6838"/>
                      </a:lnTo>
                      <a:lnTo>
                        <a:pt x="4096" y="5798"/>
                      </a:lnTo>
                      <a:cubicBezTo>
                        <a:pt x="4096" y="4475"/>
                        <a:pt x="5167" y="3404"/>
                        <a:pt x="6490" y="3404"/>
                      </a:cubicBezTo>
                      <a:lnTo>
                        <a:pt x="7530" y="3404"/>
                      </a:lnTo>
                      <a:lnTo>
                        <a:pt x="7530" y="1734"/>
                      </a:lnTo>
                      <a:cubicBezTo>
                        <a:pt x="7530" y="789"/>
                        <a:pt x="6774" y="1"/>
                        <a:pt x="58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2050" name="Picture 2" descr="Сирия — Википедия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4" t="11481" r="15653" b="11484"/>
          <a:stretch/>
        </p:blipFill>
        <p:spPr bwMode="auto">
          <a:xfrm>
            <a:off x="7964322" y="2184003"/>
            <a:ext cx="704078" cy="690914"/>
          </a:xfrm>
          <a:prstGeom prst="ellipse">
            <a:avLst/>
          </a:prstGeom>
          <a:ln w="3175" cap="rnd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Ирак сменит гимн и флаг: 22 сентября 2012, 16:52 - новости на Tengrinews.kz">
            <a:hlinkClick r:id="rId1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3" r="8991"/>
          <a:stretch/>
        </p:blipFill>
        <p:spPr bwMode="auto">
          <a:xfrm>
            <a:off x="7964322" y="1284435"/>
            <a:ext cx="707237" cy="711104"/>
          </a:xfrm>
          <a:prstGeom prst="ellipse">
            <a:avLst/>
          </a:prstGeom>
          <a:ln w="3175" cap="rnd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eat bagda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993274" y="29364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3"/>
        </a:solidFill>
        <a:effectLst/>
      </p:bgPr>
    </p:bg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n on vecto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75" y="1513511"/>
            <a:ext cx="3092122" cy="2319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2" name="Google Shape;462;p3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Мягкий курс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463" name="Google Shape;463;p3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3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31"/>
          <p:cNvSpPr txBox="1"/>
          <p:nvPr/>
        </p:nvSpPr>
        <p:spPr>
          <a:xfrm>
            <a:off x="1" y="3400815"/>
            <a:ext cx="2554014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1100" dirty="0">
                <a:latin typeface="Roboto" panose="020B0604020202020204" charset="0"/>
                <a:ea typeface="Roboto" panose="020B0604020202020204" charset="0"/>
              </a:rPr>
              <a:t>По итогам проведённого в стране референдума к власти пришёл Башар </a:t>
            </a:r>
            <a:r>
              <a:rPr lang="ru-RU" sz="1100" dirty="0" err="1">
                <a:latin typeface="Roboto" panose="020B0604020202020204" charset="0"/>
                <a:ea typeface="Roboto" panose="020B0604020202020204" charset="0"/>
              </a:rPr>
              <a:t>Асад</a:t>
            </a:r>
            <a:r>
              <a:rPr lang="ru-RU" sz="1100" dirty="0">
                <a:latin typeface="Roboto" panose="020B0604020202020204" charset="0"/>
                <a:ea typeface="Roboto" panose="020B0604020202020204" charset="0"/>
              </a:rPr>
              <a:t>.</a:t>
            </a:r>
          </a:p>
          <a:p>
            <a:pPr algn="ctr"/>
            <a:r>
              <a:rPr lang="ru-RU" sz="1100" dirty="0">
                <a:latin typeface="Roboto" panose="020B0604020202020204" charset="0"/>
                <a:ea typeface="Roboto" panose="020B0604020202020204" charset="0"/>
              </a:rPr>
              <a:t>В отличие от отца Б. </a:t>
            </a:r>
            <a:r>
              <a:rPr lang="ru-RU" sz="1100" dirty="0" err="1">
                <a:latin typeface="Roboto" panose="020B0604020202020204" charset="0"/>
                <a:ea typeface="Roboto" panose="020B0604020202020204" charset="0"/>
              </a:rPr>
              <a:t>Асад</a:t>
            </a:r>
            <a:r>
              <a:rPr lang="ru-RU" sz="1100" dirty="0">
                <a:latin typeface="Roboto" panose="020B0604020202020204" charset="0"/>
                <a:ea typeface="Roboto" panose="020B0604020202020204" charset="0"/>
              </a:rPr>
              <a:t> во внешней политике придерживается «мягкого» курса</a:t>
            </a:r>
            <a:endParaRPr b="1" dirty="0">
              <a:latin typeface="Roboto" panose="020B0604020202020204" charset="0"/>
              <a:ea typeface="Roboto" panose="020B0604020202020204" charset="0"/>
              <a:cs typeface="Fira Sans Extra Condensed"/>
              <a:sym typeface="Fira Sans Extra Condensed"/>
            </a:endParaRPr>
          </a:p>
        </p:txBody>
      </p:sp>
      <p:pic>
        <p:nvPicPr>
          <p:cNvPr id="4098" name="Picture 2" descr="File:Bashar al-Assad (cropped).jpg - Wikimedia Comm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32" y="541106"/>
            <a:ext cx="1444625" cy="239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Google Shape;1049;p41"/>
          <p:cNvSpPr txBox="1"/>
          <p:nvPr/>
        </p:nvSpPr>
        <p:spPr>
          <a:xfrm>
            <a:off x="5563559" y="4134905"/>
            <a:ext cx="3123241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2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Разрешена деятельность партий</a:t>
            </a:r>
            <a:endParaRPr sz="1700" b="1" dirty="0">
              <a:solidFill>
                <a:schemeClr val="accent2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7" name="Google Shape;1052;p41"/>
          <p:cNvSpPr/>
          <p:nvPr/>
        </p:nvSpPr>
        <p:spPr>
          <a:xfrm>
            <a:off x="5108330" y="3947734"/>
            <a:ext cx="571500" cy="571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55;p41"/>
          <p:cNvSpPr txBox="1"/>
          <p:nvPr/>
        </p:nvSpPr>
        <p:spPr>
          <a:xfrm>
            <a:off x="5679830" y="3199228"/>
            <a:ext cx="2926172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Налажены отношения с Ираком</a:t>
            </a:r>
            <a:endParaRPr sz="1700" b="1" dirty="0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3" name="Google Shape;1058;p41"/>
          <p:cNvSpPr/>
          <p:nvPr/>
        </p:nvSpPr>
        <p:spPr>
          <a:xfrm>
            <a:off x="5108330" y="3025684"/>
            <a:ext cx="571500" cy="571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1061;p41"/>
          <p:cNvSpPr txBox="1"/>
          <p:nvPr/>
        </p:nvSpPr>
        <p:spPr>
          <a:xfrm>
            <a:off x="5108330" y="2250207"/>
            <a:ext cx="3205628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Выведены войска из Ливана</a:t>
            </a:r>
            <a:endParaRPr sz="1700" b="1" dirty="0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9" name="Google Shape;1064;p41"/>
          <p:cNvSpPr/>
          <p:nvPr/>
        </p:nvSpPr>
        <p:spPr>
          <a:xfrm>
            <a:off x="5108330" y="2101557"/>
            <a:ext cx="571500" cy="57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1067;p41"/>
          <p:cNvSpPr txBox="1"/>
          <p:nvPr/>
        </p:nvSpPr>
        <p:spPr>
          <a:xfrm>
            <a:off x="5283997" y="1355602"/>
            <a:ext cx="3860003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Восстановлены переговоры с Израилем</a:t>
            </a:r>
            <a:endParaRPr sz="1700" b="1" dirty="0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5" name="Google Shape;1070;p41"/>
          <p:cNvSpPr/>
          <p:nvPr/>
        </p:nvSpPr>
        <p:spPr>
          <a:xfrm>
            <a:off x="5108330" y="1179333"/>
            <a:ext cx="571500" cy="57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" name="Group 15"/>
          <p:cNvGrpSpPr/>
          <p:nvPr/>
        </p:nvGrpSpPr>
        <p:grpSpPr>
          <a:xfrm>
            <a:off x="63235" y="4409105"/>
            <a:ext cx="689400" cy="689400"/>
            <a:chOff x="7978999" y="410809"/>
            <a:chExt cx="689400" cy="689400"/>
          </a:xfrm>
        </p:grpSpPr>
        <p:sp>
          <p:nvSpPr>
            <p:cNvPr id="17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9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0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1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 rot="10800000">
            <a:off x="866671" y="4436791"/>
            <a:ext cx="687158" cy="661714"/>
            <a:chOff x="3007654" y="1798320"/>
            <a:chExt cx="1058378" cy="1011936"/>
          </a:xfrm>
        </p:grpSpPr>
        <p:sp>
          <p:nvSpPr>
            <p:cNvPr id="23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5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7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9917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544"/>
        </a:solid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7" name="Google Shape;527;p33"/>
          <p:cNvGrpSpPr/>
          <p:nvPr/>
        </p:nvGrpSpPr>
        <p:grpSpPr>
          <a:xfrm>
            <a:off x="2863677" y="1419106"/>
            <a:ext cx="3702396" cy="3304590"/>
            <a:chOff x="3362875" y="3943850"/>
            <a:chExt cx="1221550" cy="1090300"/>
          </a:xfrm>
        </p:grpSpPr>
        <p:sp>
          <p:nvSpPr>
            <p:cNvPr id="528" name="Google Shape;528;p33"/>
            <p:cNvSpPr/>
            <p:nvPr/>
          </p:nvSpPr>
          <p:spPr>
            <a:xfrm>
              <a:off x="3493000" y="3943850"/>
              <a:ext cx="1091425" cy="294950"/>
            </a:xfrm>
            <a:custGeom>
              <a:avLst/>
              <a:gdLst/>
              <a:ahLst/>
              <a:cxnLst/>
              <a:rect l="l" t="t" r="r" b="b"/>
              <a:pathLst>
                <a:path w="43657" h="11798" extrusionOk="0">
                  <a:moveTo>
                    <a:pt x="42562" y="1"/>
                  </a:moveTo>
                  <a:lnTo>
                    <a:pt x="42428" y="23"/>
                  </a:lnTo>
                  <a:lnTo>
                    <a:pt x="42249" y="68"/>
                  </a:lnTo>
                  <a:lnTo>
                    <a:pt x="42048" y="135"/>
                  </a:lnTo>
                  <a:lnTo>
                    <a:pt x="41847" y="246"/>
                  </a:lnTo>
                  <a:lnTo>
                    <a:pt x="41601" y="403"/>
                  </a:lnTo>
                  <a:lnTo>
                    <a:pt x="41132" y="693"/>
                  </a:lnTo>
                  <a:lnTo>
                    <a:pt x="40685" y="939"/>
                  </a:lnTo>
                  <a:lnTo>
                    <a:pt x="40238" y="1118"/>
                  </a:lnTo>
                  <a:lnTo>
                    <a:pt x="39814" y="1252"/>
                  </a:lnTo>
                  <a:lnTo>
                    <a:pt x="39345" y="1363"/>
                  </a:lnTo>
                  <a:lnTo>
                    <a:pt x="38853" y="1453"/>
                  </a:lnTo>
                  <a:lnTo>
                    <a:pt x="37624" y="1609"/>
                  </a:lnTo>
                  <a:lnTo>
                    <a:pt x="36999" y="1654"/>
                  </a:lnTo>
                  <a:lnTo>
                    <a:pt x="36485" y="1676"/>
                  </a:lnTo>
                  <a:lnTo>
                    <a:pt x="36038" y="1676"/>
                  </a:lnTo>
                  <a:lnTo>
                    <a:pt x="35636" y="1632"/>
                  </a:lnTo>
                  <a:lnTo>
                    <a:pt x="34787" y="1520"/>
                  </a:lnTo>
                  <a:lnTo>
                    <a:pt x="34273" y="1475"/>
                  </a:lnTo>
                  <a:lnTo>
                    <a:pt x="33648" y="1431"/>
                  </a:lnTo>
                  <a:lnTo>
                    <a:pt x="33044" y="1386"/>
                  </a:lnTo>
                  <a:lnTo>
                    <a:pt x="32575" y="1386"/>
                  </a:lnTo>
                  <a:lnTo>
                    <a:pt x="32240" y="1408"/>
                  </a:lnTo>
                  <a:lnTo>
                    <a:pt x="32084" y="1453"/>
                  </a:lnTo>
                  <a:lnTo>
                    <a:pt x="31927" y="1498"/>
                  </a:lnTo>
                  <a:lnTo>
                    <a:pt x="31637" y="1632"/>
                  </a:lnTo>
                  <a:lnTo>
                    <a:pt x="31302" y="1833"/>
                  </a:lnTo>
                  <a:lnTo>
                    <a:pt x="30296" y="2503"/>
                  </a:lnTo>
                  <a:lnTo>
                    <a:pt x="29939" y="2704"/>
                  </a:lnTo>
                  <a:lnTo>
                    <a:pt x="29559" y="2927"/>
                  </a:lnTo>
                  <a:lnTo>
                    <a:pt x="28732" y="3352"/>
                  </a:lnTo>
                  <a:lnTo>
                    <a:pt x="27839" y="3754"/>
                  </a:lnTo>
                  <a:lnTo>
                    <a:pt x="26923" y="4134"/>
                  </a:lnTo>
                  <a:lnTo>
                    <a:pt x="25202" y="4826"/>
                  </a:lnTo>
                  <a:lnTo>
                    <a:pt x="23862" y="5363"/>
                  </a:lnTo>
                  <a:lnTo>
                    <a:pt x="23616" y="5452"/>
                  </a:lnTo>
                  <a:lnTo>
                    <a:pt x="23393" y="5519"/>
                  </a:lnTo>
                  <a:lnTo>
                    <a:pt x="23192" y="5586"/>
                  </a:lnTo>
                  <a:lnTo>
                    <a:pt x="22991" y="5608"/>
                  </a:lnTo>
                  <a:lnTo>
                    <a:pt x="22812" y="5631"/>
                  </a:lnTo>
                  <a:lnTo>
                    <a:pt x="22611" y="5631"/>
                  </a:lnTo>
                  <a:lnTo>
                    <a:pt x="22253" y="5608"/>
                  </a:lnTo>
                  <a:lnTo>
                    <a:pt x="21337" y="5519"/>
                  </a:lnTo>
                  <a:lnTo>
                    <a:pt x="20712" y="5474"/>
                  </a:lnTo>
                  <a:lnTo>
                    <a:pt x="19930" y="5452"/>
                  </a:lnTo>
                  <a:lnTo>
                    <a:pt x="19505" y="5430"/>
                  </a:lnTo>
                  <a:lnTo>
                    <a:pt x="19125" y="5407"/>
                  </a:lnTo>
                  <a:lnTo>
                    <a:pt x="18790" y="5363"/>
                  </a:lnTo>
                  <a:lnTo>
                    <a:pt x="18478" y="5296"/>
                  </a:lnTo>
                  <a:lnTo>
                    <a:pt x="18209" y="5206"/>
                  </a:lnTo>
                  <a:lnTo>
                    <a:pt x="17964" y="5117"/>
                  </a:lnTo>
                  <a:lnTo>
                    <a:pt x="17718" y="5005"/>
                  </a:lnTo>
                  <a:lnTo>
                    <a:pt x="17517" y="4893"/>
                  </a:lnTo>
                  <a:lnTo>
                    <a:pt x="17338" y="4782"/>
                  </a:lnTo>
                  <a:lnTo>
                    <a:pt x="17159" y="4670"/>
                  </a:lnTo>
                  <a:lnTo>
                    <a:pt x="16869" y="4402"/>
                  </a:lnTo>
                  <a:lnTo>
                    <a:pt x="16578" y="4156"/>
                  </a:lnTo>
                  <a:lnTo>
                    <a:pt x="16333" y="3933"/>
                  </a:lnTo>
                  <a:lnTo>
                    <a:pt x="16065" y="3732"/>
                  </a:lnTo>
                  <a:lnTo>
                    <a:pt x="15819" y="3598"/>
                  </a:lnTo>
                  <a:lnTo>
                    <a:pt x="15573" y="3508"/>
                  </a:lnTo>
                  <a:lnTo>
                    <a:pt x="15305" y="3441"/>
                  </a:lnTo>
                  <a:lnTo>
                    <a:pt x="15015" y="3419"/>
                  </a:lnTo>
                  <a:lnTo>
                    <a:pt x="14702" y="3419"/>
                  </a:lnTo>
                  <a:lnTo>
                    <a:pt x="13987" y="3441"/>
                  </a:lnTo>
                  <a:lnTo>
                    <a:pt x="13786" y="3441"/>
                  </a:lnTo>
                  <a:lnTo>
                    <a:pt x="13607" y="3486"/>
                  </a:lnTo>
                  <a:lnTo>
                    <a:pt x="13428" y="3531"/>
                  </a:lnTo>
                  <a:lnTo>
                    <a:pt x="13272" y="3598"/>
                  </a:lnTo>
                  <a:lnTo>
                    <a:pt x="12959" y="3754"/>
                  </a:lnTo>
                  <a:lnTo>
                    <a:pt x="12691" y="3933"/>
                  </a:lnTo>
                  <a:lnTo>
                    <a:pt x="12244" y="4290"/>
                  </a:lnTo>
                  <a:lnTo>
                    <a:pt x="12021" y="4447"/>
                  </a:lnTo>
                  <a:lnTo>
                    <a:pt x="11842" y="4558"/>
                  </a:lnTo>
                  <a:lnTo>
                    <a:pt x="11641" y="4625"/>
                  </a:lnTo>
                  <a:lnTo>
                    <a:pt x="11418" y="4670"/>
                  </a:lnTo>
                  <a:lnTo>
                    <a:pt x="10948" y="4759"/>
                  </a:lnTo>
                  <a:lnTo>
                    <a:pt x="10502" y="4826"/>
                  </a:lnTo>
                  <a:lnTo>
                    <a:pt x="10323" y="4871"/>
                  </a:lnTo>
                  <a:lnTo>
                    <a:pt x="10189" y="4961"/>
                  </a:lnTo>
                  <a:lnTo>
                    <a:pt x="9876" y="5139"/>
                  </a:lnTo>
                  <a:lnTo>
                    <a:pt x="9675" y="5251"/>
                  </a:lnTo>
                  <a:lnTo>
                    <a:pt x="9474" y="5363"/>
                  </a:lnTo>
                  <a:lnTo>
                    <a:pt x="9250" y="5452"/>
                  </a:lnTo>
                  <a:lnTo>
                    <a:pt x="9027" y="5519"/>
                  </a:lnTo>
                  <a:lnTo>
                    <a:pt x="8826" y="5541"/>
                  </a:lnTo>
                  <a:lnTo>
                    <a:pt x="8625" y="5541"/>
                  </a:lnTo>
                  <a:lnTo>
                    <a:pt x="8513" y="5519"/>
                  </a:lnTo>
                  <a:lnTo>
                    <a:pt x="8379" y="5519"/>
                  </a:lnTo>
                  <a:lnTo>
                    <a:pt x="8044" y="5564"/>
                  </a:lnTo>
                  <a:lnTo>
                    <a:pt x="7240" y="5653"/>
                  </a:lnTo>
                  <a:lnTo>
                    <a:pt x="6860" y="5675"/>
                  </a:lnTo>
                  <a:lnTo>
                    <a:pt x="6547" y="5675"/>
                  </a:lnTo>
                  <a:lnTo>
                    <a:pt x="6413" y="5653"/>
                  </a:lnTo>
                  <a:lnTo>
                    <a:pt x="6301" y="5608"/>
                  </a:lnTo>
                  <a:lnTo>
                    <a:pt x="6234" y="5541"/>
                  </a:lnTo>
                  <a:lnTo>
                    <a:pt x="6212" y="5452"/>
                  </a:lnTo>
                  <a:lnTo>
                    <a:pt x="6167" y="5251"/>
                  </a:lnTo>
                  <a:lnTo>
                    <a:pt x="6100" y="5095"/>
                  </a:lnTo>
                  <a:lnTo>
                    <a:pt x="6011" y="4961"/>
                  </a:lnTo>
                  <a:lnTo>
                    <a:pt x="5877" y="4826"/>
                  </a:lnTo>
                  <a:lnTo>
                    <a:pt x="5698" y="4715"/>
                  </a:lnTo>
                  <a:lnTo>
                    <a:pt x="5497" y="4603"/>
                  </a:lnTo>
                  <a:lnTo>
                    <a:pt x="5005" y="4380"/>
                  </a:lnTo>
                  <a:lnTo>
                    <a:pt x="4492" y="4156"/>
                  </a:lnTo>
                  <a:lnTo>
                    <a:pt x="4067" y="4022"/>
                  </a:lnTo>
                  <a:lnTo>
                    <a:pt x="3866" y="3955"/>
                  </a:lnTo>
                  <a:lnTo>
                    <a:pt x="3687" y="3933"/>
                  </a:lnTo>
                  <a:lnTo>
                    <a:pt x="3531" y="3910"/>
                  </a:lnTo>
                  <a:lnTo>
                    <a:pt x="3352" y="3933"/>
                  </a:lnTo>
                  <a:lnTo>
                    <a:pt x="3308" y="3933"/>
                  </a:lnTo>
                  <a:lnTo>
                    <a:pt x="3263" y="3977"/>
                  </a:lnTo>
                  <a:lnTo>
                    <a:pt x="3196" y="4067"/>
                  </a:lnTo>
                  <a:lnTo>
                    <a:pt x="3129" y="4223"/>
                  </a:lnTo>
                  <a:lnTo>
                    <a:pt x="3062" y="4424"/>
                  </a:lnTo>
                  <a:lnTo>
                    <a:pt x="2950" y="4938"/>
                  </a:lnTo>
                  <a:lnTo>
                    <a:pt x="2838" y="5541"/>
                  </a:lnTo>
                  <a:lnTo>
                    <a:pt x="2771" y="6189"/>
                  </a:lnTo>
                  <a:lnTo>
                    <a:pt x="2727" y="6793"/>
                  </a:lnTo>
                  <a:lnTo>
                    <a:pt x="2682" y="7306"/>
                  </a:lnTo>
                  <a:lnTo>
                    <a:pt x="2682" y="7686"/>
                  </a:lnTo>
                  <a:lnTo>
                    <a:pt x="2682" y="8066"/>
                  </a:lnTo>
                  <a:lnTo>
                    <a:pt x="2660" y="8178"/>
                  </a:lnTo>
                  <a:lnTo>
                    <a:pt x="2593" y="8267"/>
                  </a:lnTo>
                  <a:lnTo>
                    <a:pt x="2503" y="8312"/>
                  </a:lnTo>
                  <a:lnTo>
                    <a:pt x="2369" y="8379"/>
                  </a:lnTo>
                  <a:lnTo>
                    <a:pt x="1878" y="8580"/>
                  </a:lnTo>
                  <a:lnTo>
                    <a:pt x="1610" y="8714"/>
                  </a:lnTo>
                  <a:lnTo>
                    <a:pt x="1520" y="8781"/>
                  </a:lnTo>
                  <a:lnTo>
                    <a:pt x="1431" y="8848"/>
                  </a:lnTo>
                  <a:lnTo>
                    <a:pt x="1364" y="8937"/>
                  </a:lnTo>
                  <a:lnTo>
                    <a:pt x="1319" y="9004"/>
                  </a:lnTo>
                  <a:lnTo>
                    <a:pt x="1297" y="9094"/>
                  </a:lnTo>
                  <a:lnTo>
                    <a:pt x="1274" y="9183"/>
                  </a:lnTo>
                  <a:lnTo>
                    <a:pt x="1297" y="9384"/>
                  </a:lnTo>
                  <a:lnTo>
                    <a:pt x="1319" y="9608"/>
                  </a:lnTo>
                  <a:lnTo>
                    <a:pt x="1431" y="10144"/>
                  </a:lnTo>
                  <a:lnTo>
                    <a:pt x="1453" y="10412"/>
                  </a:lnTo>
                  <a:lnTo>
                    <a:pt x="1453" y="10658"/>
                  </a:lnTo>
                  <a:lnTo>
                    <a:pt x="1408" y="10859"/>
                  </a:lnTo>
                  <a:lnTo>
                    <a:pt x="1341" y="11037"/>
                  </a:lnTo>
                  <a:lnTo>
                    <a:pt x="1252" y="11171"/>
                  </a:lnTo>
                  <a:lnTo>
                    <a:pt x="1140" y="11261"/>
                  </a:lnTo>
                  <a:lnTo>
                    <a:pt x="1029" y="11350"/>
                  </a:lnTo>
                  <a:lnTo>
                    <a:pt x="895" y="11395"/>
                  </a:lnTo>
                  <a:lnTo>
                    <a:pt x="649" y="11440"/>
                  </a:lnTo>
                  <a:lnTo>
                    <a:pt x="425" y="11484"/>
                  </a:lnTo>
                  <a:lnTo>
                    <a:pt x="291" y="11529"/>
                  </a:lnTo>
                  <a:lnTo>
                    <a:pt x="202" y="11596"/>
                  </a:lnTo>
                  <a:lnTo>
                    <a:pt x="90" y="11685"/>
                  </a:lnTo>
                  <a:lnTo>
                    <a:pt x="1" y="11797"/>
                  </a:lnTo>
                  <a:lnTo>
                    <a:pt x="36284" y="11797"/>
                  </a:lnTo>
                  <a:lnTo>
                    <a:pt x="36060" y="11306"/>
                  </a:lnTo>
                  <a:lnTo>
                    <a:pt x="35993" y="11082"/>
                  </a:lnTo>
                  <a:lnTo>
                    <a:pt x="35926" y="10836"/>
                  </a:lnTo>
                  <a:lnTo>
                    <a:pt x="35904" y="10546"/>
                  </a:lnTo>
                  <a:lnTo>
                    <a:pt x="35904" y="10255"/>
                  </a:lnTo>
                  <a:lnTo>
                    <a:pt x="35926" y="9943"/>
                  </a:lnTo>
                  <a:lnTo>
                    <a:pt x="35949" y="9630"/>
                  </a:lnTo>
                  <a:lnTo>
                    <a:pt x="36016" y="9295"/>
                  </a:lnTo>
                  <a:lnTo>
                    <a:pt x="36083" y="8982"/>
                  </a:lnTo>
                  <a:lnTo>
                    <a:pt x="36261" y="8334"/>
                  </a:lnTo>
                  <a:lnTo>
                    <a:pt x="36463" y="7753"/>
                  </a:lnTo>
                  <a:lnTo>
                    <a:pt x="36574" y="7485"/>
                  </a:lnTo>
                  <a:lnTo>
                    <a:pt x="36686" y="7262"/>
                  </a:lnTo>
                  <a:lnTo>
                    <a:pt x="36798" y="7083"/>
                  </a:lnTo>
                  <a:lnTo>
                    <a:pt x="36909" y="6927"/>
                  </a:lnTo>
                  <a:lnTo>
                    <a:pt x="37021" y="6793"/>
                  </a:lnTo>
                  <a:lnTo>
                    <a:pt x="37155" y="6681"/>
                  </a:lnTo>
                  <a:lnTo>
                    <a:pt x="37312" y="6591"/>
                  </a:lnTo>
                  <a:lnTo>
                    <a:pt x="37468" y="6502"/>
                  </a:lnTo>
                  <a:lnTo>
                    <a:pt x="37825" y="6368"/>
                  </a:lnTo>
                  <a:lnTo>
                    <a:pt x="38205" y="6256"/>
                  </a:lnTo>
                  <a:lnTo>
                    <a:pt x="38607" y="6189"/>
                  </a:lnTo>
                  <a:lnTo>
                    <a:pt x="39032" y="6122"/>
                  </a:lnTo>
                  <a:lnTo>
                    <a:pt x="39434" y="6055"/>
                  </a:lnTo>
                  <a:lnTo>
                    <a:pt x="39814" y="5988"/>
                  </a:lnTo>
                  <a:lnTo>
                    <a:pt x="39993" y="5921"/>
                  </a:lnTo>
                  <a:lnTo>
                    <a:pt x="40171" y="5832"/>
                  </a:lnTo>
                  <a:lnTo>
                    <a:pt x="40350" y="5720"/>
                  </a:lnTo>
                  <a:lnTo>
                    <a:pt x="40529" y="5586"/>
                  </a:lnTo>
                  <a:lnTo>
                    <a:pt x="40685" y="5452"/>
                  </a:lnTo>
                  <a:lnTo>
                    <a:pt x="40842" y="5273"/>
                  </a:lnTo>
                  <a:lnTo>
                    <a:pt x="41154" y="4916"/>
                  </a:lnTo>
                  <a:lnTo>
                    <a:pt x="41758" y="4134"/>
                  </a:lnTo>
                  <a:lnTo>
                    <a:pt x="42048" y="3776"/>
                  </a:lnTo>
                  <a:lnTo>
                    <a:pt x="42316" y="3486"/>
                  </a:lnTo>
                  <a:lnTo>
                    <a:pt x="42584" y="3196"/>
                  </a:lnTo>
                  <a:lnTo>
                    <a:pt x="42830" y="2860"/>
                  </a:lnTo>
                  <a:lnTo>
                    <a:pt x="43076" y="2525"/>
                  </a:lnTo>
                  <a:lnTo>
                    <a:pt x="43277" y="2190"/>
                  </a:lnTo>
                  <a:lnTo>
                    <a:pt x="43456" y="1877"/>
                  </a:lnTo>
                  <a:lnTo>
                    <a:pt x="43590" y="1587"/>
                  </a:lnTo>
                  <a:lnTo>
                    <a:pt x="43657" y="1363"/>
                  </a:lnTo>
                  <a:lnTo>
                    <a:pt x="43657" y="1274"/>
                  </a:lnTo>
                  <a:lnTo>
                    <a:pt x="43657" y="1207"/>
                  </a:lnTo>
                  <a:lnTo>
                    <a:pt x="43523" y="671"/>
                  </a:lnTo>
                  <a:lnTo>
                    <a:pt x="43433" y="447"/>
                  </a:lnTo>
                  <a:lnTo>
                    <a:pt x="43388" y="403"/>
                  </a:lnTo>
                  <a:lnTo>
                    <a:pt x="43321" y="403"/>
                  </a:lnTo>
                  <a:lnTo>
                    <a:pt x="43277" y="380"/>
                  </a:lnTo>
                  <a:lnTo>
                    <a:pt x="43210" y="291"/>
                  </a:lnTo>
                  <a:lnTo>
                    <a:pt x="43076" y="179"/>
                  </a:lnTo>
                  <a:lnTo>
                    <a:pt x="42919" y="68"/>
                  </a:lnTo>
                  <a:lnTo>
                    <a:pt x="42830" y="45"/>
                  </a:lnTo>
                  <a:lnTo>
                    <a:pt x="42696" y="23"/>
                  </a:lnTo>
                  <a:lnTo>
                    <a:pt x="42562" y="1"/>
                  </a:lnTo>
                  <a:close/>
                </a:path>
              </a:pathLst>
            </a:custGeom>
            <a:solidFill>
              <a:schemeClr val="accent6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3"/>
            <p:cNvSpPr/>
            <p:nvPr/>
          </p:nvSpPr>
          <p:spPr>
            <a:xfrm>
              <a:off x="3410350" y="4238775"/>
              <a:ext cx="1008750" cy="397700"/>
            </a:xfrm>
            <a:custGeom>
              <a:avLst/>
              <a:gdLst/>
              <a:ahLst/>
              <a:cxnLst/>
              <a:rect l="l" t="t" r="r" b="b"/>
              <a:pathLst>
                <a:path w="40350" h="15908" extrusionOk="0">
                  <a:moveTo>
                    <a:pt x="1274" y="0"/>
                  </a:moveTo>
                  <a:lnTo>
                    <a:pt x="1162" y="89"/>
                  </a:lnTo>
                  <a:lnTo>
                    <a:pt x="1028" y="201"/>
                  </a:lnTo>
                  <a:lnTo>
                    <a:pt x="805" y="492"/>
                  </a:lnTo>
                  <a:lnTo>
                    <a:pt x="671" y="693"/>
                  </a:lnTo>
                  <a:lnTo>
                    <a:pt x="604" y="871"/>
                  </a:lnTo>
                  <a:lnTo>
                    <a:pt x="559" y="1028"/>
                  </a:lnTo>
                  <a:lnTo>
                    <a:pt x="559" y="1162"/>
                  </a:lnTo>
                  <a:lnTo>
                    <a:pt x="581" y="1385"/>
                  </a:lnTo>
                  <a:lnTo>
                    <a:pt x="559" y="1475"/>
                  </a:lnTo>
                  <a:lnTo>
                    <a:pt x="537" y="1564"/>
                  </a:lnTo>
                  <a:lnTo>
                    <a:pt x="403" y="1810"/>
                  </a:lnTo>
                  <a:lnTo>
                    <a:pt x="224" y="2190"/>
                  </a:lnTo>
                  <a:lnTo>
                    <a:pt x="67" y="2614"/>
                  </a:lnTo>
                  <a:lnTo>
                    <a:pt x="23" y="2793"/>
                  </a:lnTo>
                  <a:lnTo>
                    <a:pt x="0" y="2949"/>
                  </a:lnTo>
                  <a:lnTo>
                    <a:pt x="0" y="3016"/>
                  </a:lnTo>
                  <a:lnTo>
                    <a:pt x="45" y="3083"/>
                  </a:lnTo>
                  <a:lnTo>
                    <a:pt x="134" y="3262"/>
                  </a:lnTo>
                  <a:lnTo>
                    <a:pt x="268" y="3463"/>
                  </a:lnTo>
                  <a:lnTo>
                    <a:pt x="447" y="3664"/>
                  </a:lnTo>
                  <a:lnTo>
                    <a:pt x="827" y="4044"/>
                  </a:lnTo>
                  <a:lnTo>
                    <a:pt x="1162" y="4379"/>
                  </a:lnTo>
                  <a:lnTo>
                    <a:pt x="1229" y="4446"/>
                  </a:lnTo>
                  <a:lnTo>
                    <a:pt x="1274" y="4535"/>
                  </a:lnTo>
                  <a:lnTo>
                    <a:pt x="1363" y="4736"/>
                  </a:lnTo>
                  <a:lnTo>
                    <a:pt x="1408" y="5005"/>
                  </a:lnTo>
                  <a:lnTo>
                    <a:pt x="1430" y="5273"/>
                  </a:lnTo>
                  <a:lnTo>
                    <a:pt x="1408" y="5541"/>
                  </a:lnTo>
                  <a:lnTo>
                    <a:pt x="1386" y="5809"/>
                  </a:lnTo>
                  <a:lnTo>
                    <a:pt x="1319" y="6077"/>
                  </a:lnTo>
                  <a:lnTo>
                    <a:pt x="1252" y="6300"/>
                  </a:lnTo>
                  <a:lnTo>
                    <a:pt x="1140" y="6591"/>
                  </a:lnTo>
                  <a:lnTo>
                    <a:pt x="1073" y="6837"/>
                  </a:lnTo>
                  <a:lnTo>
                    <a:pt x="1006" y="7216"/>
                  </a:lnTo>
                  <a:lnTo>
                    <a:pt x="894" y="7909"/>
                  </a:lnTo>
                  <a:lnTo>
                    <a:pt x="849" y="8132"/>
                  </a:lnTo>
                  <a:lnTo>
                    <a:pt x="849" y="8378"/>
                  </a:lnTo>
                  <a:lnTo>
                    <a:pt x="849" y="8892"/>
                  </a:lnTo>
                  <a:lnTo>
                    <a:pt x="894" y="9406"/>
                  </a:lnTo>
                  <a:lnTo>
                    <a:pt x="983" y="9920"/>
                  </a:lnTo>
                  <a:lnTo>
                    <a:pt x="1073" y="10389"/>
                  </a:lnTo>
                  <a:lnTo>
                    <a:pt x="1207" y="10791"/>
                  </a:lnTo>
                  <a:lnTo>
                    <a:pt x="1319" y="11082"/>
                  </a:lnTo>
                  <a:lnTo>
                    <a:pt x="1430" y="11283"/>
                  </a:lnTo>
                  <a:lnTo>
                    <a:pt x="1475" y="11350"/>
                  </a:lnTo>
                  <a:lnTo>
                    <a:pt x="1542" y="11394"/>
                  </a:lnTo>
                  <a:lnTo>
                    <a:pt x="1676" y="11439"/>
                  </a:lnTo>
                  <a:lnTo>
                    <a:pt x="1832" y="11484"/>
                  </a:lnTo>
                  <a:lnTo>
                    <a:pt x="1989" y="11484"/>
                  </a:lnTo>
                  <a:lnTo>
                    <a:pt x="2302" y="11461"/>
                  </a:lnTo>
                  <a:lnTo>
                    <a:pt x="2436" y="11461"/>
                  </a:lnTo>
                  <a:lnTo>
                    <a:pt x="2547" y="11484"/>
                  </a:lnTo>
                  <a:lnTo>
                    <a:pt x="2637" y="11506"/>
                  </a:lnTo>
                  <a:lnTo>
                    <a:pt x="2726" y="11506"/>
                  </a:lnTo>
                  <a:lnTo>
                    <a:pt x="2949" y="11484"/>
                  </a:lnTo>
                  <a:lnTo>
                    <a:pt x="3307" y="11461"/>
                  </a:lnTo>
                  <a:lnTo>
                    <a:pt x="3553" y="11461"/>
                  </a:lnTo>
                  <a:lnTo>
                    <a:pt x="3843" y="11484"/>
                  </a:lnTo>
                  <a:lnTo>
                    <a:pt x="4000" y="11506"/>
                  </a:lnTo>
                  <a:lnTo>
                    <a:pt x="4134" y="11528"/>
                  </a:lnTo>
                  <a:lnTo>
                    <a:pt x="4245" y="11573"/>
                  </a:lnTo>
                  <a:lnTo>
                    <a:pt x="4335" y="11640"/>
                  </a:lnTo>
                  <a:lnTo>
                    <a:pt x="4402" y="11685"/>
                  </a:lnTo>
                  <a:lnTo>
                    <a:pt x="4469" y="11752"/>
                  </a:lnTo>
                  <a:lnTo>
                    <a:pt x="4536" y="11908"/>
                  </a:lnTo>
                  <a:lnTo>
                    <a:pt x="4580" y="12065"/>
                  </a:lnTo>
                  <a:lnTo>
                    <a:pt x="4625" y="12221"/>
                  </a:lnTo>
                  <a:lnTo>
                    <a:pt x="4670" y="12377"/>
                  </a:lnTo>
                  <a:lnTo>
                    <a:pt x="4737" y="12511"/>
                  </a:lnTo>
                  <a:lnTo>
                    <a:pt x="4893" y="12712"/>
                  </a:lnTo>
                  <a:lnTo>
                    <a:pt x="5027" y="12846"/>
                  </a:lnTo>
                  <a:lnTo>
                    <a:pt x="5117" y="12981"/>
                  </a:lnTo>
                  <a:lnTo>
                    <a:pt x="5161" y="13048"/>
                  </a:lnTo>
                  <a:lnTo>
                    <a:pt x="5184" y="13137"/>
                  </a:lnTo>
                  <a:lnTo>
                    <a:pt x="5206" y="13293"/>
                  </a:lnTo>
                  <a:lnTo>
                    <a:pt x="5206" y="13494"/>
                  </a:lnTo>
                  <a:lnTo>
                    <a:pt x="5251" y="13695"/>
                  </a:lnTo>
                  <a:lnTo>
                    <a:pt x="5273" y="13785"/>
                  </a:lnTo>
                  <a:lnTo>
                    <a:pt x="5318" y="13897"/>
                  </a:lnTo>
                  <a:lnTo>
                    <a:pt x="5429" y="14098"/>
                  </a:lnTo>
                  <a:lnTo>
                    <a:pt x="5496" y="14209"/>
                  </a:lnTo>
                  <a:lnTo>
                    <a:pt x="5563" y="14366"/>
                  </a:lnTo>
                  <a:lnTo>
                    <a:pt x="5608" y="14544"/>
                  </a:lnTo>
                  <a:lnTo>
                    <a:pt x="5653" y="14746"/>
                  </a:lnTo>
                  <a:lnTo>
                    <a:pt x="5675" y="15036"/>
                  </a:lnTo>
                  <a:lnTo>
                    <a:pt x="5675" y="15371"/>
                  </a:lnTo>
                  <a:lnTo>
                    <a:pt x="5653" y="15550"/>
                  </a:lnTo>
                  <a:lnTo>
                    <a:pt x="5630" y="15684"/>
                  </a:lnTo>
                  <a:lnTo>
                    <a:pt x="5608" y="15818"/>
                  </a:lnTo>
                  <a:lnTo>
                    <a:pt x="5563" y="15907"/>
                  </a:lnTo>
                  <a:lnTo>
                    <a:pt x="33491" y="15907"/>
                  </a:lnTo>
                  <a:lnTo>
                    <a:pt x="37579" y="13405"/>
                  </a:lnTo>
                  <a:lnTo>
                    <a:pt x="37668" y="13316"/>
                  </a:lnTo>
                  <a:lnTo>
                    <a:pt x="37758" y="13204"/>
                  </a:lnTo>
                  <a:lnTo>
                    <a:pt x="37959" y="12914"/>
                  </a:lnTo>
                  <a:lnTo>
                    <a:pt x="38160" y="12511"/>
                  </a:lnTo>
                  <a:lnTo>
                    <a:pt x="38361" y="12087"/>
                  </a:lnTo>
                  <a:lnTo>
                    <a:pt x="38763" y="11193"/>
                  </a:lnTo>
                  <a:lnTo>
                    <a:pt x="38964" y="10836"/>
                  </a:lnTo>
                  <a:lnTo>
                    <a:pt x="39143" y="10545"/>
                  </a:lnTo>
                  <a:lnTo>
                    <a:pt x="39210" y="10411"/>
                  </a:lnTo>
                  <a:lnTo>
                    <a:pt x="39277" y="10233"/>
                  </a:lnTo>
                  <a:lnTo>
                    <a:pt x="39322" y="10031"/>
                  </a:lnTo>
                  <a:lnTo>
                    <a:pt x="39344" y="9808"/>
                  </a:lnTo>
                  <a:lnTo>
                    <a:pt x="39389" y="9317"/>
                  </a:lnTo>
                  <a:lnTo>
                    <a:pt x="39366" y="8780"/>
                  </a:lnTo>
                  <a:lnTo>
                    <a:pt x="39344" y="8222"/>
                  </a:lnTo>
                  <a:lnTo>
                    <a:pt x="39299" y="7708"/>
                  </a:lnTo>
                  <a:lnTo>
                    <a:pt x="39232" y="6926"/>
                  </a:lnTo>
                  <a:lnTo>
                    <a:pt x="39232" y="6636"/>
                  </a:lnTo>
                  <a:lnTo>
                    <a:pt x="39232" y="6323"/>
                  </a:lnTo>
                  <a:lnTo>
                    <a:pt x="39255" y="5720"/>
                  </a:lnTo>
                  <a:lnTo>
                    <a:pt x="39299" y="5094"/>
                  </a:lnTo>
                  <a:lnTo>
                    <a:pt x="39322" y="4513"/>
                  </a:lnTo>
                  <a:lnTo>
                    <a:pt x="39322" y="4357"/>
                  </a:lnTo>
                  <a:lnTo>
                    <a:pt x="39366" y="4223"/>
                  </a:lnTo>
                  <a:lnTo>
                    <a:pt x="39411" y="4111"/>
                  </a:lnTo>
                  <a:lnTo>
                    <a:pt x="39478" y="3977"/>
                  </a:lnTo>
                  <a:lnTo>
                    <a:pt x="39635" y="3731"/>
                  </a:lnTo>
                  <a:lnTo>
                    <a:pt x="39813" y="3508"/>
                  </a:lnTo>
                  <a:lnTo>
                    <a:pt x="40014" y="3262"/>
                  </a:lnTo>
                  <a:lnTo>
                    <a:pt x="40171" y="3016"/>
                  </a:lnTo>
                  <a:lnTo>
                    <a:pt x="40238" y="2904"/>
                  </a:lnTo>
                  <a:lnTo>
                    <a:pt x="40282" y="2770"/>
                  </a:lnTo>
                  <a:lnTo>
                    <a:pt x="40327" y="2636"/>
                  </a:lnTo>
                  <a:lnTo>
                    <a:pt x="40349" y="2502"/>
                  </a:lnTo>
                  <a:lnTo>
                    <a:pt x="40349" y="2234"/>
                  </a:lnTo>
                  <a:lnTo>
                    <a:pt x="40305" y="1966"/>
                  </a:lnTo>
                  <a:lnTo>
                    <a:pt x="40238" y="1676"/>
                  </a:lnTo>
                  <a:lnTo>
                    <a:pt x="40148" y="1363"/>
                  </a:lnTo>
                  <a:lnTo>
                    <a:pt x="39903" y="693"/>
                  </a:lnTo>
                  <a:lnTo>
                    <a:pt x="39590" y="0"/>
                  </a:lnTo>
                  <a:lnTo>
                    <a:pt x="3307" y="0"/>
                  </a:lnTo>
                  <a:lnTo>
                    <a:pt x="3218" y="179"/>
                  </a:lnTo>
                  <a:lnTo>
                    <a:pt x="3128" y="335"/>
                  </a:lnTo>
                  <a:lnTo>
                    <a:pt x="3017" y="447"/>
                  </a:lnTo>
                  <a:lnTo>
                    <a:pt x="2972" y="469"/>
                  </a:lnTo>
                  <a:lnTo>
                    <a:pt x="2905" y="492"/>
                  </a:lnTo>
                  <a:lnTo>
                    <a:pt x="2793" y="492"/>
                  </a:lnTo>
                  <a:lnTo>
                    <a:pt x="2637" y="447"/>
                  </a:lnTo>
                  <a:lnTo>
                    <a:pt x="2480" y="358"/>
                  </a:lnTo>
                  <a:lnTo>
                    <a:pt x="2324" y="246"/>
                  </a:lnTo>
                  <a:lnTo>
                    <a:pt x="2145" y="89"/>
                  </a:lnTo>
                  <a:lnTo>
                    <a:pt x="2056" y="0"/>
                  </a:lnTo>
                  <a:close/>
                </a:path>
              </a:pathLst>
            </a:custGeom>
            <a:solidFill>
              <a:schemeClr val="lt2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3"/>
            <p:cNvSpPr/>
            <p:nvPr/>
          </p:nvSpPr>
          <p:spPr>
            <a:xfrm>
              <a:off x="3362875" y="4636450"/>
              <a:ext cx="884750" cy="397700"/>
            </a:xfrm>
            <a:custGeom>
              <a:avLst/>
              <a:gdLst/>
              <a:ahLst/>
              <a:cxnLst/>
              <a:rect l="l" t="t" r="r" b="b"/>
              <a:pathLst>
                <a:path w="35390" h="15908" extrusionOk="0">
                  <a:moveTo>
                    <a:pt x="7462" y="0"/>
                  </a:moveTo>
                  <a:lnTo>
                    <a:pt x="7373" y="112"/>
                  </a:lnTo>
                  <a:lnTo>
                    <a:pt x="7284" y="179"/>
                  </a:lnTo>
                  <a:lnTo>
                    <a:pt x="7194" y="224"/>
                  </a:lnTo>
                  <a:lnTo>
                    <a:pt x="7083" y="268"/>
                  </a:lnTo>
                  <a:lnTo>
                    <a:pt x="6837" y="313"/>
                  </a:lnTo>
                  <a:lnTo>
                    <a:pt x="6725" y="335"/>
                  </a:lnTo>
                  <a:lnTo>
                    <a:pt x="6591" y="402"/>
                  </a:lnTo>
                  <a:lnTo>
                    <a:pt x="6412" y="514"/>
                  </a:lnTo>
                  <a:lnTo>
                    <a:pt x="6234" y="671"/>
                  </a:lnTo>
                  <a:lnTo>
                    <a:pt x="6033" y="849"/>
                  </a:lnTo>
                  <a:lnTo>
                    <a:pt x="5832" y="1050"/>
                  </a:lnTo>
                  <a:lnTo>
                    <a:pt x="5251" y="1698"/>
                  </a:lnTo>
                  <a:lnTo>
                    <a:pt x="5184" y="1765"/>
                  </a:lnTo>
                  <a:lnTo>
                    <a:pt x="5161" y="1855"/>
                  </a:lnTo>
                  <a:lnTo>
                    <a:pt x="5184" y="1922"/>
                  </a:lnTo>
                  <a:lnTo>
                    <a:pt x="5206" y="2011"/>
                  </a:lnTo>
                  <a:lnTo>
                    <a:pt x="5251" y="2190"/>
                  </a:lnTo>
                  <a:lnTo>
                    <a:pt x="5273" y="2301"/>
                  </a:lnTo>
                  <a:lnTo>
                    <a:pt x="5251" y="2458"/>
                  </a:lnTo>
                  <a:lnTo>
                    <a:pt x="5228" y="2525"/>
                  </a:lnTo>
                  <a:lnTo>
                    <a:pt x="5184" y="2570"/>
                  </a:lnTo>
                  <a:lnTo>
                    <a:pt x="5139" y="2592"/>
                  </a:lnTo>
                  <a:lnTo>
                    <a:pt x="5050" y="2614"/>
                  </a:lnTo>
                  <a:lnTo>
                    <a:pt x="4893" y="2637"/>
                  </a:lnTo>
                  <a:lnTo>
                    <a:pt x="4268" y="2637"/>
                  </a:lnTo>
                  <a:lnTo>
                    <a:pt x="4089" y="2681"/>
                  </a:lnTo>
                  <a:lnTo>
                    <a:pt x="4000" y="2704"/>
                  </a:lnTo>
                  <a:lnTo>
                    <a:pt x="3910" y="2771"/>
                  </a:lnTo>
                  <a:lnTo>
                    <a:pt x="3575" y="3061"/>
                  </a:lnTo>
                  <a:lnTo>
                    <a:pt x="3195" y="3463"/>
                  </a:lnTo>
                  <a:lnTo>
                    <a:pt x="3039" y="3664"/>
                  </a:lnTo>
                  <a:lnTo>
                    <a:pt x="2905" y="3843"/>
                  </a:lnTo>
                  <a:lnTo>
                    <a:pt x="2815" y="4022"/>
                  </a:lnTo>
                  <a:lnTo>
                    <a:pt x="2793" y="4156"/>
                  </a:lnTo>
                  <a:lnTo>
                    <a:pt x="2815" y="4245"/>
                  </a:lnTo>
                  <a:lnTo>
                    <a:pt x="2838" y="4312"/>
                  </a:lnTo>
                  <a:lnTo>
                    <a:pt x="2905" y="4357"/>
                  </a:lnTo>
                  <a:lnTo>
                    <a:pt x="2994" y="4402"/>
                  </a:lnTo>
                  <a:lnTo>
                    <a:pt x="3195" y="4469"/>
                  </a:lnTo>
                  <a:lnTo>
                    <a:pt x="3307" y="4513"/>
                  </a:lnTo>
                  <a:lnTo>
                    <a:pt x="3419" y="4603"/>
                  </a:lnTo>
                  <a:lnTo>
                    <a:pt x="3463" y="4647"/>
                  </a:lnTo>
                  <a:lnTo>
                    <a:pt x="3508" y="4692"/>
                  </a:lnTo>
                  <a:lnTo>
                    <a:pt x="3508" y="4737"/>
                  </a:lnTo>
                  <a:lnTo>
                    <a:pt x="3508" y="4781"/>
                  </a:lnTo>
                  <a:lnTo>
                    <a:pt x="3463" y="4871"/>
                  </a:lnTo>
                  <a:lnTo>
                    <a:pt x="3374" y="4960"/>
                  </a:lnTo>
                  <a:lnTo>
                    <a:pt x="3262" y="5027"/>
                  </a:lnTo>
                  <a:lnTo>
                    <a:pt x="3151" y="5094"/>
                  </a:lnTo>
                  <a:lnTo>
                    <a:pt x="3016" y="5139"/>
                  </a:lnTo>
                  <a:lnTo>
                    <a:pt x="2882" y="5184"/>
                  </a:lnTo>
                  <a:lnTo>
                    <a:pt x="2771" y="5206"/>
                  </a:lnTo>
                  <a:lnTo>
                    <a:pt x="2681" y="5295"/>
                  </a:lnTo>
                  <a:lnTo>
                    <a:pt x="2614" y="5407"/>
                  </a:lnTo>
                  <a:lnTo>
                    <a:pt x="2525" y="5563"/>
                  </a:lnTo>
                  <a:lnTo>
                    <a:pt x="2346" y="5921"/>
                  </a:lnTo>
                  <a:lnTo>
                    <a:pt x="2235" y="6122"/>
                  </a:lnTo>
                  <a:lnTo>
                    <a:pt x="2078" y="6345"/>
                  </a:lnTo>
                  <a:lnTo>
                    <a:pt x="1877" y="6546"/>
                  </a:lnTo>
                  <a:lnTo>
                    <a:pt x="1654" y="6725"/>
                  </a:lnTo>
                  <a:lnTo>
                    <a:pt x="1386" y="6904"/>
                  </a:lnTo>
                  <a:lnTo>
                    <a:pt x="1117" y="7038"/>
                  </a:lnTo>
                  <a:lnTo>
                    <a:pt x="693" y="7239"/>
                  </a:lnTo>
                  <a:lnTo>
                    <a:pt x="514" y="7328"/>
                  </a:lnTo>
                  <a:lnTo>
                    <a:pt x="380" y="7507"/>
                  </a:lnTo>
                  <a:lnTo>
                    <a:pt x="335" y="7686"/>
                  </a:lnTo>
                  <a:lnTo>
                    <a:pt x="313" y="7820"/>
                  </a:lnTo>
                  <a:lnTo>
                    <a:pt x="335" y="7932"/>
                  </a:lnTo>
                  <a:lnTo>
                    <a:pt x="425" y="8110"/>
                  </a:lnTo>
                  <a:lnTo>
                    <a:pt x="470" y="8200"/>
                  </a:lnTo>
                  <a:lnTo>
                    <a:pt x="470" y="8311"/>
                  </a:lnTo>
                  <a:lnTo>
                    <a:pt x="358" y="8915"/>
                  </a:lnTo>
                  <a:lnTo>
                    <a:pt x="201" y="9831"/>
                  </a:lnTo>
                  <a:lnTo>
                    <a:pt x="90" y="10546"/>
                  </a:lnTo>
                  <a:lnTo>
                    <a:pt x="45" y="10992"/>
                  </a:lnTo>
                  <a:lnTo>
                    <a:pt x="0" y="11439"/>
                  </a:lnTo>
                  <a:lnTo>
                    <a:pt x="0" y="11841"/>
                  </a:lnTo>
                  <a:lnTo>
                    <a:pt x="23" y="12154"/>
                  </a:lnTo>
                  <a:lnTo>
                    <a:pt x="45" y="12266"/>
                  </a:lnTo>
                  <a:lnTo>
                    <a:pt x="90" y="12355"/>
                  </a:lnTo>
                  <a:lnTo>
                    <a:pt x="134" y="12378"/>
                  </a:lnTo>
                  <a:lnTo>
                    <a:pt x="201" y="12378"/>
                  </a:lnTo>
                  <a:lnTo>
                    <a:pt x="380" y="12288"/>
                  </a:lnTo>
                  <a:lnTo>
                    <a:pt x="626" y="12221"/>
                  </a:lnTo>
                  <a:lnTo>
                    <a:pt x="1207" y="12109"/>
                  </a:lnTo>
                  <a:lnTo>
                    <a:pt x="1698" y="12042"/>
                  </a:lnTo>
                  <a:lnTo>
                    <a:pt x="1899" y="12020"/>
                  </a:lnTo>
                  <a:lnTo>
                    <a:pt x="2033" y="12087"/>
                  </a:lnTo>
                  <a:lnTo>
                    <a:pt x="2346" y="12266"/>
                  </a:lnTo>
                  <a:lnTo>
                    <a:pt x="2681" y="12512"/>
                  </a:lnTo>
                  <a:lnTo>
                    <a:pt x="2793" y="12623"/>
                  </a:lnTo>
                  <a:lnTo>
                    <a:pt x="2882" y="12735"/>
                  </a:lnTo>
                  <a:lnTo>
                    <a:pt x="2949" y="12824"/>
                  </a:lnTo>
                  <a:lnTo>
                    <a:pt x="3039" y="12958"/>
                  </a:lnTo>
                  <a:lnTo>
                    <a:pt x="3285" y="13227"/>
                  </a:lnTo>
                  <a:lnTo>
                    <a:pt x="3396" y="13383"/>
                  </a:lnTo>
                  <a:lnTo>
                    <a:pt x="3508" y="13584"/>
                  </a:lnTo>
                  <a:lnTo>
                    <a:pt x="3597" y="13785"/>
                  </a:lnTo>
                  <a:lnTo>
                    <a:pt x="3642" y="14031"/>
                  </a:lnTo>
                  <a:lnTo>
                    <a:pt x="3664" y="14143"/>
                  </a:lnTo>
                  <a:lnTo>
                    <a:pt x="3709" y="14210"/>
                  </a:lnTo>
                  <a:lnTo>
                    <a:pt x="3754" y="14254"/>
                  </a:lnTo>
                  <a:lnTo>
                    <a:pt x="3798" y="14299"/>
                  </a:lnTo>
                  <a:lnTo>
                    <a:pt x="3932" y="14299"/>
                  </a:lnTo>
                  <a:lnTo>
                    <a:pt x="4089" y="14232"/>
                  </a:lnTo>
                  <a:lnTo>
                    <a:pt x="4424" y="14076"/>
                  </a:lnTo>
                  <a:lnTo>
                    <a:pt x="4580" y="14031"/>
                  </a:lnTo>
                  <a:lnTo>
                    <a:pt x="4647" y="14009"/>
                  </a:lnTo>
                  <a:lnTo>
                    <a:pt x="4714" y="14031"/>
                  </a:lnTo>
                  <a:lnTo>
                    <a:pt x="4848" y="14076"/>
                  </a:lnTo>
                  <a:lnTo>
                    <a:pt x="4960" y="14187"/>
                  </a:lnTo>
                  <a:lnTo>
                    <a:pt x="5117" y="14344"/>
                  </a:lnTo>
                  <a:lnTo>
                    <a:pt x="5251" y="14522"/>
                  </a:lnTo>
                  <a:lnTo>
                    <a:pt x="5563" y="14880"/>
                  </a:lnTo>
                  <a:lnTo>
                    <a:pt x="5720" y="15059"/>
                  </a:lnTo>
                  <a:lnTo>
                    <a:pt x="5876" y="15193"/>
                  </a:lnTo>
                  <a:lnTo>
                    <a:pt x="5988" y="15237"/>
                  </a:lnTo>
                  <a:lnTo>
                    <a:pt x="6144" y="15304"/>
                  </a:lnTo>
                  <a:lnTo>
                    <a:pt x="6569" y="15438"/>
                  </a:lnTo>
                  <a:lnTo>
                    <a:pt x="7105" y="15572"/>
                  </a:lnTo>
                  <a:lnTo>
                    <a:pt x="7686" y="15684"/>
                  </a:lnTo>
                  <a:lnTo>
                    <a:pt x="8267" y="15796"/>
                  </a:lnTo>
                  <a:lnTo>
                    <a:pt x="8781" y="15863"/>
                  </a:lnTo>
                  <a:lnTo>
                    <a:pt x="9138" y="15908"/>
                  </a:lnTo>
                  <a:lnTo>
                    <a:pt x="9317" y="15908"/>
                  </a:lnTo>
                  <a:lnTo>
                    <a:pt x="19304" y="9808"/>
                  </a:lnTo>
                  <a:lnTo>
                    <a:pt x="35390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3"/>
            <p:cNvSpPr/>
            <p:nvPr/>
          </p:nvSpPr>
          <p:spPr>
            <a:xfrm>
              <a:off x="3544950" y="4340975"/>
              <a:ext cx="203350" cy="193275"/>
            </a:xfrm>
            <a:custGeom>
              <a:avLst/>
              <a:gdLst/>
              <a:ahLst/>
              <a:cxnLst/>
              <a:rect l="l" t="t" r="r" b="b"/>
              <a:pathLst>
                <a:path w="8134" h="7731" extrusionOk="0">
                  <a:moveTo>
                    <a:pt x="4067" y="1"/>
                  </a:moveTo>
                  <a:lnTo>
                    <a:pt x="3106" y="2950"/>
                  </a:lnTo>
                  <a:lnTo>
                    <a:pt x="1" y="2950"/>
                  </a:lnTo>
                  <a:lnTo>
                    <a:pt x="2503" y="4782"/>
                  </a:lnTo>
                  <a:lnTo>
                    <a:pt x="1542" y="7731"/>
                  </a:lnTo>
                  <a:lnTo>
                    <a:pt x="4067" y="5921"/>
                  </a:lnTo>
                  <a:lnTo>
                    <a:pt x="6592" y="7731"/>
                  </a:lnTo>
                  <a:lnTo>
                    <a:pt x="5631" y="4782"/>
                  </a:lnTo>
                  <a:lnTo>
                    <a:pt x="8133" y="2950"/>
                  </a:lnTo>
                  <a:lnTo>
                    <a:pt x="5028" y="2950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3"/>
            <p:cNvSpPr/>
            <p:nvPr/>
          </p:nvSpPr>
          <p:spPr>
            <a:xfrm>
              <a:off x="4081150" y="4340975"/>
              <a:ext cx="203350" cy="193275"/>
            </a:xfrm>
            <a:custGeom>
              <a:avLst/>
              <a:gdLst/>
              <a:ahLst/>
              <a:cxnLst/>
              <a:rect l="l" t="t" r="r" b="b"/>
              <a:pathLst>
                <a:path w="8134" h="7731" extrusionOk="0">
                  <a:moveTo>
                    <a:pt x="4067" y="1"/>
                  </a:moveTo>
                  <a:lnTo>
                    <a:pt x="3106" y="2950"/>
                  </a:lnTo>
                  <a:lnTo>
                    <a:pt x="1" y="2950"/>
                  </a:lnTo>
                  <a:lnTo>
                    <a:pt x="2503" y="4782"/>
                  </a:lnTo>
                  <a:lnTo>
                    <a:pt x="1542" y="7731"/>
                  </a:lnTo>
                  <a:lnTo>
                    <a:pt x="4067" y="5921"/>
                  </a:lnTo>
                  <a:lnTo>
                    <a:pt x="6592" y="7731"/>
                  </a:lnTo>
                  <a:lnTo>
                    <a:pt x="5631" y="4782"/>
                  </a:lnTo>
                  <a:lnTo>
                    <a:pt x="8133" y="2950"/>
                  </a:lnTo>
                  <a:lnTo>
                    <a:pt x="5028" y="2950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3" name="Google Shape;533;p33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Арабская весна</a:t>
            </a:r>
            <a:endParaRPr dirty="0"/>
          </a:p>
        </p:txBody>
      </p:sp>
      <p:sp>
        <p:nvSpPr>
          <p:cNvPr id="534" name="Google Shape;534;p33"/>
          <p:cNvSpPr txBox="1"/>
          <p:nvPr/>
        </p:nvSpPr>
        <p:spPr>
          <a:xfrm>
            <a:off x="464600" y="1609164"/>
            <a:ext cx="1829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Пятничная революция</a:t>
            </a:r>
            <a:endParaRPr sz="1800" b="1" dirty="0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35" name="Google Shape;535;p33"/>
          <p:cNvSpPr txBox="1"/>
          <p:nvPr/>
        </p:nvSpPr>
        <p:spPr>
          <a:xfrm>
            <a:off x="457200" y="3656750"/>
            <a:ext cx="1829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Участие</a:t>
            </a:r>
            <a:endParaRPr sz="1800" b="1" dirty="0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36" name="Google Shape;536;p33"/>
          <p:cNvSpPr txBox="1"/>
          <p:nvPr/>
        </p:nvSpPr>
        <p:spPr>
          <a:xfrm>
            <a:off x="6944011" y="1200808"/>
            <a:ext cx="1829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Требования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38" name="Google Shape;538;p33"/>
          <p:cNvSpPr txBox="1"/>
          <p:nvPr/>
        </p:nvSpPr>
        <p:spPr>
          <a:xfrm>
            <a:off x="457200" y="1865087"/>
            <a:ext cx="2152476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Митинги после молитв</a:t>
            </a:r>
            <a:endParaRPr sz="12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39" name="Google Shape;539;p33"/>
          <p:cNvSpPr txBox="1"/>
          <p:nvPr/>
        </p:nvSpPr>
        <p:spPr>
          <a:xfrm>
            <a:off x="6944011" y="1500392"/>
            <a:ext cx="18297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Низвержения власти и демократических реформ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1" name="Google Shape;541;p33"/>
          <p:cNvSpPr txBox="1"/>
          <p:nvPr/>
        </p:nvSpPr>
        <p:spPr>
          <a:xfrm>
            <a:off x="464600" y="1217225"/>
            <a:ext cx="1009476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bg1"/>
                </a:solidFill>
                <a:latin typeface="Fira Sans"/>
                <a:ea typeface="Fira Sans"/>
                <a:cs typeface="Fira Sans"/>
                <a:sym typeface="Fira Sans"/>
              </a:rPr>
              <a:t>20</a:t>
            </a:r>
            <a:r>
              <a:rPr lang="en" sz="2400" b="1" dirty="0">
                <a:solidFill>
                  <a:schemeClr val="bg1"/>
                </a:solidFill>
                <a:latin typeface="Fira Sans"/>
                <a:ea typeface="Fira Sans"/>
                <a:cs typeface="Fira Sans"/>
                <a:sym typeface="Fira Sans"/>
              </a:rPr>
              <a:t>1</a:t>
            </a:r>
            <a:r>
              <a:rPr lang="en" sz="2400" b="1">
                <a:solidFill>
                  <a:schemeClr val="bg1"/>
                </a:solidFill>
                <a:latin typeface="Fira Sans"/>
                <a:ea typeface="Fira Sans"/>
                <a:cs typeface="Fira Sans"/>
                <a:sym typeface="Fira Sans"/>
              </a:rPr>
              <a:t>1</a:t>
            </a:r>
            <a:endParaRPr sz="2400" b="1" dirty="0">
              <a:solidFill>
                <a:schemeClr val="bg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45" name="Google Shape;545;p33"/>
          <p:cNvSpPr txBox="1"/>
          <p:nvPr/>
        </p:nvSpPr>
        <p:spPr>
          <a:xfrm>
            <a:off x="457200" y="3943850"/>
            <a:ext cx="1829700" cy="5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Исламских террористических группировок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47" name="Google Shape;547;p33"/>
          <p:cNvCxnSpPr/>
          <p:nvPr/>
        </p:nvCxnSpPr>
        <p:spPr>
          <a:xfrm rot="10800000" flipH="1">
            <a:off x="464800" y="3819600"/>
            <a:ext cx="2898000" cy="907200"/>
          </a:xfrm>
          <a:prstGeom prst="bentConnector3">
            <a:avLst>
              <a:gd name="adj1" fmla="val 6795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548" name="Google Shape;548;p33"/>
          <p:cNvCxnSpPr/>
          <p:nvPr/>
        </p:nvCxnSpPr>
        <p:spPr>
          <a:xfrm flipH="1">
            <a:off x="4795600" y="1150775"/>
            <a:ext cx="3898800" cy="10629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549" name="Google Shape;549;p33"/>
          <p:cNvCxnSpPr/>
          <p:nvPr/>
        </p:nvCxnSpPr>
        <p:spPr>
          <a:xfrm>
            <a:off x="464800" y="1150775"/>
            <a:ext cx="3282300" cy="921000"/>
          </a:xfrm>
          <a:prstGeom prst="bentConnector3">
            <a:avLst>
              <a:gd name="adj1" fmla="val 59707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oval" w="med" len="med"/>
            <a:tailEnd type="oval" w="med" len="med"/>
          </a:ln>
        </p:spPr>
      </p:cxnSp>
      <p:pic>
        <p:nvPicPr>
          <p:cNvPr id="5122" name="Picture 2" descr="https://static.wixstatic.com/media/7090dd_ee83f9f4504a48a486bfb7dbc54a6594~mv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043" y="3108711"/>
            <a:ext cx="2454101" cy="184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File:بسم الله الرحمن الرحيم.gif - Wikimedia Common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800" y="792657"/>
            <a:ext cx="2571750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119900" y="39575"/>
            <a:ext cx="689400" cy="689400"/>
            <a:chOff x="7978999" y="410809"/>
            <a:chExt cx="689400" cy="689400"/>
          </a:xfrm>
        </p:grpSpPr>
        <p:sp>
          <p:nvSpPr>
            <p:cNvPr id="22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4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5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 rot="10800000">
            <a:off x="914043" y="115541"/>
            <a:ext cx="687158" cy="661714"/>
            <a:chOff x="3007654" y="1798320"/>
            <a:chExt cx="1058378" cy="1011936"/>
          </a:xfrm>
        </p:grpSpPr>
        <p:sp>
          <p:nvSpPr>
            <p:cNvPr id="28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0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1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2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43129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8F87"/>
        </a:solidFill>
        <a:effectLst/>
      </p:bgPr>
    </p:bg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Adventure Time: Time For War GIF - War Adventuretime Wartimeruins -  Discover &amp;amp; Share GIF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927" y="2292783"/>
            <a:ext cx="47434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21" name="Google Shape;621;p35"/>
          <p:cNvGrpSpPr/>
          <p:nvPr/>
        </p:nvGrpSpPr>
        <p:grpSpPr>
          <a:xfrm>
            <a:off x="2554199" y="2292783"/>
            <a:ext cx="4035602" cy="2439311"/>
            <a:chOff x="2472175" y="2292783"/>
            <a:chExt cx="4035602" cy="2439311"/>
          </a:xfrm>
        </p:grpSpPr>
        <p:sp>
          <p:nvSpPr>
            <p:cNvPr id="622" name="Google Shape;622;p35"/>
            <p:cNvSpPr/>
            <p:nvPr/>
          </p:nvSpPr>
          <p:spPr>
            <a:xfrm>
              <a:off x="2472175" y="2292783"/>
              <a:ext cx="3919173" cy="2241156"/>
            </a:xfrm>
            <a:custGeom>
              <a:avLst/>
              <a:gdLst/>
              <a:ahLst/>
              <a:cxnLst/>
              <a:rect l="l" t="t" r="r" b="b"/>
              <a:pathLst>
                <a:path w="55676" h="31838" extrusionOk="0">
                  <a:moveTo>
                    <a:pt x="55140" y="1"/>
                  </a:moveTo>
                  <a:lnTo>
                    <a:pt x="54961" y="23"/>
                  </a:lnTo>
                  <a:lnTo>
                    <a:pt x="54738" y="68"/>
                  </a:lnTo>
                  <a:lnTo>
                    <a:pt x="54470" y="135"/>
                  </a:lnTo>
                  <a:lnTo>
                    <a:pt x="54134" y="269"/>
                  </a:lnTo>
                  <a:lnTo>
                    <a:pt x="53621" y="470"/>
                  </a:lnTo>
                  <a:lnTo>
                    <a:pt x="53174" y="626"/>
                  </a:lnTo>
                  <a:lnTo>
                    <a:pt x="52727" y="760"/>
                  </a:lnTo>
                  <a:lnTo>
                    <a:pt x="52302" y="850"/>
                  </a:lnTo>
                  <a:lnTo>
                    <a:pt x="51878" y="917"/>
                  </a:lnTo>
                  <a:lnTo>
                    <a:pt x="51431" y="961"/>
                  </a:lnTo>
                  <a:lnTo>
                    <a:pt x="50314" y="1028"/>
                  </a:lnTo>
                  <a:lnTo>
                    <a:pt x="49755" y="1051"/>
                  </a:lnTo>
                  <a:lnTo>
                    <a:pt x="49309" y="1051"/>
                  </a:lnTo>
                  <a:lnTo>
                    <a:pt x="49018" y="1028"/>
                  </a:lnTo>
                  <a:lnTo>
                    <a:pt x="48772" y="984"/>
                  </a:lnTo>
                  <a:lnTo>
                    <a:pt x="48281" y="917"/>
                  </a:lnTo>
                  <a:lnTo>
                    <a:pt x="47745" y="827"/>
                  </a:lnTo>
                  <a:lnTo>
                    <a:pt x="47007" y="738"/>
                  </a:lnTo>
                  <a:lnTo>
                    <a:pt x="46203" y="671"/>
                  </a:lnTo>
                  <a:lnTo>
                    <a:pt x="45935" y="648"/>
                  </a:lnTo>
                  <a:lnTo>
                    <a:pt x="45712" y="671"/>
                  </a:lnTo>
                  <a:lnTo>
                    <a:pt x="45488" y="715"/>
                  </a:lnTo>
                  <a:lnTo>
                    <a:pt x="45265" y="783"/>
                  </a:lnTo>
                  <a:lnTo>
                    <a:pt x="44684" y="1028"/>
                  </a:lnTo>
                  <a:lnTo>
                    <a:pt x="43768" y="1408"/>
                  </a:lnTo>
                  <a:lnTo>
                    <a:pt x="42986" y="1721"/>
                  </a:lnTo>
                  <a:lnTo>
                    <a:pt x="42115" y="2011"/>
                  </a:lnTo>
                  <a:lnTo>
                    <a:pt x="41221" y="2279"/>
                  </a:lnTo>
                  <a:lnTo>
                    <a:pt x="40305" y="2525"/>
                  </a:lnTo>
                  <a:lnTo>
                    <a:pt x="38585" y="2994"/>
                  </a:lnTo>
                  <a:lnTo>
                    <a:pt x="37244" y="3329"/>
                  </a:lnTo>
                  <a:lnTo>
                    <a:pt x="36887" y="3419"/>
                  </a:lnTo>
                  <a:lnTo>
                    <a:pt x="36596" y="3486"/>
                  </a:lnTo>
                  <a:lnTo>
                    <a:pt x="36328" y="3508"/>
                  </a:lnTo>
                  <a:lnTo>
                    <a:pt x="36105" y="3508"/>
                  </a:lnTo>
                  <a:lnTo>
                    <a:pt x="35703" y="3464"/>
                  </a:lnTo>
                  <a:lnTo>
                    <a:pt x="35256" y="3396"/>
                  </a:lnTo>
                  <a:lnTo>
                    <a:pt x="34675" y="3307"/>
                  </a:lnTo>
                  <a:lnTo>
                    <a:pt x="34295" y="3262"/>
                  </a:lnTo>
                  <a:lnTo>
                    <a:pt x="33871" y="3240"/>
                  </a:lnTo>
                  <a:lnTo>
                    <a:pt x="33513" y="3218"/>
                  </a:lnTo>
                  <a:lnTo>
                    <a:pt x="33200" y="3173"/>
                  </a:lnTo>
                  <a:lnTo>
                    <a:pt x="32932" y="3128"/>
                  </a:lnTo>
                  <a:lnTo>
                    <a:pt x="32686" y="3061"/>
                  </a:lnTo>
                  <a:lnTo>
                    <a:pt x="32485" y="2994"/>
                  </a:lnTo>
                  <a:lnTo>
                    <a:pt x="32307" y="2905"/>
                  </a:lnTo>
                  <a:lnTo>
                    <a:pt x="32150" y="2816"/>
                  </a:lnTo>
                  <a:lnTo>
                    <a:pt x="32016" y="2726"/>
                  </a:lnTo>
                  <a:lnTo>
                    <a:pt x="31904" y="2637"/>
                  </a:lnTo>
                  <a:lnTo>
                    <a:pt x="31793" y="2525"/>
                  </a:lnTo>
                  <a:lnTo>
                    <a:pt x="31636" y="2324"/>
                  </a:lnTo>
                  <a:lnTo>
                    <a:pt x="31480" y="2123"/>
                  </a:lnTo>
                  <a:lnTo>
                    <a:pt x="31346" y="1944"/>
                  </a:lnTo>
                  <a:lnTo>
                    <a:pt x="31234" y="1810"/>
                  </a:lnTo>
                  <a:lnTo>
                    <a:pt x="31122" y="1721"/>
                  </a:lnTo>
                  <a:lnTo>
                    <a:pt x="31011" y="1654"/>
                  </a:lnTo>
                  <a:lnTo>
                    <a:pt x="30877" y="1587"/>
                  </a:lnTo>
                  <a:lnTo>
                    <a:pt x="30720" y="1542"/>
                  </a:lnTo>
                  <a:lnTo>
                    <a:pt x="30564" y="1520"/>
                  </a:lnTo>
                  <a:lnTo>
                    <a:pt x="30206" y="1475"/>
                  </a:lnTo>
                  <a:lnTo>
                    <a:pt x="29536" y="1453"/>
                  </a:lnTo>
                  <a:lnTo>
                    <a:pt x="29357" y="1475"/>
                  </a:lnTo>
                  <a:lnTo>
                    <a:pt x="29201" y="1475"/>
                  </a:lnTo>
                  <a:lnTo>
                    <a:pt x="28866" y="1564"/>
                  </a:lnTo>
                  <a:lnTo>
                    <a:pt x="28553" y="1654"/>
                  </a:lnTo>
                  <a:lnTo>
                    <a:pt x="28263" y="1788"/>
                  </a:lnTo>
                  <a:lnTo>
                    <a:pt x="27727" y="2056"/>
                  </a:lnTo>
                  <a:lnTo>
                    <a:pt x="27503" y="2145"/>
                  </a:lnTo>
                  <a:lnTo>
                    <a:pt x="27302" y="2235"/>
                  </a:lnTo>
                  <a:lnTo>
                    <a:pt x="27101" y="2279"/>
                  </a:lnTo>
                  <a:lnTo>
                    <a:pt x="26900" y="2302"/>
                  </a:lnTo>
                  <a:lnTo>
                    <a:pt x="26475" y="2346"/>
                  </a:lnTo>
                  <a:lnTo>
                    <a:pt x="26073" y="2391"/>
                  </a:lnTo>
                  <a:lnTo>
                    <a:pt x="25895" y="2413"/>
                  </a:lnTo>
                  <a:lnTo>
                    <a:pt x="25760" y="2480"/>
                  </a:lnTo>
                  <a:lnTo>
                    <a:pt x="25448" y="2592"/>
                  </a:lnTo>
                  <a:lnTo>
                    <a:pt x="25046" y="2726"/>
                  </a:lnTo>
                  <a:lnTo>
                    <a:pt x="24822" y="2771"/>
                  </a:lnTo>
                  <a:lnTo>
                    <a:pt x="24576" y="2816"/>
                  </a:lnTo>
                  <a:lnTo>
                    <a:pt x="24331" y="2838"/>
                  </a:lnTo>
                  <a:lnTo>
                    <a:pt x="23772" y="2838"/>
                  </a:lnTo>
                  <a:lnTo>
                    <a:pt x="23370" y="2860"/>
                  </a:lnTo>
                  <a:lnTo>
                    <a:pt x="22968" y="2883"/>
                  </a:lnTo>
                  <a:lnTo>
                    <a:pt x="22387" y="2883"/>
                  </a:lnTo>
                  <a:lnTo>
                    <a:pt x="22253" y="2838"/>
                  </a:lnTo>
                  <a:lnTo>
                    <a:pt x="22208" y="2816"/>
                  </a:lnTo>
                  <a:lnTo>
                    <a:pt x="22186" y="2771"/>
                  </a:lnTo>
                  <a:lnTo>
                    <a:pt x="22186" y="2726"/>
                  </a:lnTo>
                  <a:lnTo>
                    <a:pt x="22186" y="2682"/>
                  </a:lnTo>
                  <a:lnTo>
                    <a:pt x="22231" y="2548"/>
                  </a:lnTo>
                  <a:lnTo>
                    <a:pt x="22231" y="2413"/>
                  </a:lnTo>
                  <a:lnTo>
                    <a:pt x="22186" y="2302"/>
                  </a:lnTo>
                  <a:lnTo>
                    <a:pt x="22119" y="2190"/>
                  </a:lnTo>
                  <a:lnTo>
                    <a:pt x="22029" y="2101"/>
                  </a:lnTo>
                  <a:lnTo>
                    <a:pt x="21895" y="2011"/>
                  </a:lnTo>
                  <a:lnTo>
                    <a:pt x="21560" y="1810"/>
                  </a:lnTo>
                  <a:lnTo>
                    <a:pt x="21225" y="1654"/>
                  </a:lnTo>
                  <a:lnTo>
                    <a:pt x="20912" y="1520"/>
                  </a:lnTo>
                  <a:lnTo>
                    <a:pt x="20622" y="1430"/>
                  </a:lnTo>
                  <a:lnTo>
                    <a:pt x="20466" y="1408"/>
                  </a:lnTo>
                  <a:lnTo>
                    <a:pt x="20309" y="1408"/>
                  </a:lnTo>
                  <a:lnTo>
                    <a:pt x="20220" y="1430"/>
                  </a:lnTo>
                  <a:lnTo>
                    <a:pt x="20130" y="1497"/>
                  </a:lnTo>
                  <a:lnTo>
                    <a:pt x="19996" y="1631"/>
                  </a:lnTo>
                  <a:lnTo>
                    <a:pt x="19862" y="1788"/>
                  </a:lnTo>
                  <a:lnTo>
                    <a:pt x="19594" y="2168"/>
                  </a:lnTo>
                  <a:lnTo>
                    <a:pt x="19281" y="2637"/>
                  </a:lnTo>
                  <a:lnTo>
                    <a:pt x="18991" y="3106"/>
                  </a:lnTo>
                  <a:lnTo>
                    <a:pt x="18723" y="3575"/>
                  </a:lnTo>
                  <a:lnTo>
                    <a:pt x="18365" y="4245"/>
                  </a:lnTo>
                  <a:lnTo>
                    <a:pt x="18231" y="4558"/>
                  </a:lnTo>
                  <a:lnTo>
                    <a:pt x="18164" y="4625"/>
                  </a:lnTo>
                  <a:lnTo>
                    <a:pt x="18097" y="4692"/>
                  </a:lnTo>
                  <a:lnTo>
                    <a:pt x="17986" y="4737"/>
                  </a:lnTo>
                  <a:lnTo>
                    <a:pt x="17852" y="4782"/>
                  </a:lnTo>
                  <a:lnTo>
                    <a:pt x="17360" y="4893"/>
                  </a:lnTo>
                  <a:lnTo>
                    <a:pt x="17092" y="5005"/>
                  </a:lnTo>
                  <a:lnTo>
                    <a:pt x="16891" y="5094"/>
                  </a:lnTo>
                  <a:lnTo>
                    <a:pt x="16734" y="5206"/>
                  </a:lnTo>
                  <a:lnTo>
                    <a:pt x="16645" y="5340"/>
                  </a:lnTo>
                  <a:lnTo>
                    <a:pt x="16578" y="5497"/>
                  </a:lnTo>
                  <a:lnTo>
                    <a:pt x="16511" y="5675"/>
                  </a:lnTo>
                  <a:lnTo>
                    <a:pt x="16422" y="6077"/>
                  </a:lnTo>
                  <a:lnTo>
                    <a:pt x="16332" y="6301"/>
                  </a:lnTo>
                  <a:lnTo>
                    <a:pt x="16243" y="6480"/>
                  </a:lnTo>
                  <a:lnTo>
                    <a:pt x="16131" y="6636"/>
                  </a:lnTo>
                  <a:lnTo>
                    <a:pt x="16020" y="6770"/>
                  </a:lnTo>
                  <a:lnTo>
                    <a:pt x="15885" y="6859"/>
                  </a:lnTo>
                  <a:lnTo>
                    <a:pt x="15774" y="6949"/>
                  </a:lnTo>
                  <a:lnTo>
                    <a:pt x="15640" y="6993"/>
                  </a:lnTo>
                  <a:lnTo>
                    <a:pt x="15506" y="7016"/>
                  </a:lnTo>
                  <a:lnTo>
                    <a:pt x="15260" y="7038"/>
                  </a:lnTo>
                  <a:lnTo>
                    <a:pt x="14992" y="7083"/>
                  </a:lnTo>
                  <a:lnTo>
                    <a:pt x="14880" y="7128"/>
                  </a:lnTo>
                  <a:lnTo>
                    <a:pt x="14746" y="7195"/>
                  </a:lnTo>
                  <a:lnTo>
                    <a:pt x="14590" y="7284"/>
                  </a:lnTo>
                  <a:lnTo>
                    <a:pt x="14456" y="7418"/>
                  </a:lnTo>
                  <a:lnTo>
                    <a:pt x="14344" y="7530"/>
                  </a:lnTo>
                  <a:lnTo>
                    <a:pt x="14232" y="7619"/>
                  </a:lnTo>
                  <a:lnTo>
                    <a:pt x="14120" y="7641"/>
                  </a:lnTo>
                  <a:lnTo>
                    <a:pt x="14031" y="7664"/>
                  </a:lnTo>
                  <a:lnTo>
                    <a:pt x="13897" y="7641"/>
                  </a:lnTo>
                  <a:lnTo>
                    <a:pt x="13785" y="7552"/>
                  </a:lnTo>
                  <a:lnTo>
                    <a:pt x="13696" y="7463"/>
                  </a:lnTo>
                  <a:lnTo>
                    <a:pt x="13584" y="7306"/>
                  </a:lnTo>
                  <a:lnTo>
                    <a:pt x="13517" y="7239"/>
                  </a:lnTo>
                  <a:lnTo>
                    <a:pt x="13428" y="7172"/>
                  </a:lnTo>
                  <a:lnTo>
                    <a:pt x="13339" y="7128"/>
                  </a:lnTo>
                  <a:lnTo>
                    <a:pt x="13160" y="7128"/>
                  </a:lnTo>
                  <a:lnTo>
                    <a:pt x="13048" y="7150"/>
                  </a:lnTo>
                  <a:lnTo>
                    <a:pt x="12825" y="7239"/>
                  </a:lnTo>
                  <a:lnTo>
                    <a:pt x="12579" y="7373"/>
                  </a:lnTo>
                  <a:lnTo>
                    <a:pt x="12288" y="7574"/>
                  </a:lnTo>
                  <a:lnTo>
                    <a:pt x="12110" y="7708"/>
                  </a:lnTo>
                  <a:lnTo>
                    <a:pt x="11976" y="7842"/>
                  </a:lnTo>
                  <a:lnTo>
                    <a:pt x="11886" y="7954"/>
                  </a:lnTo>
                  <a:lnTo>
                    <a:pt x="11842" y="8066"/>
                  </a:lnTo>
                  <a:lnTo>
                    <a:pt x="11775" y="8245"/>
                  </a:lnTo>
                  <a:lnTo>
                    <a:pt x="11730" y="8312"/>
                  </a:lnTo>
                  <a:lnTo>
                    <a:pt x="11663" y="8379"/>
                  </a:lnTo>
                  <a:lnTo>
                    <a:pt x="11462" y="8580"/>
                  </a:lnTo>
                  <a:lnTo>
                    <a:pt x="11171" y="8848"/>
                  </a:lnTo>
                  <a:lnTo>
                    <a:pt x="10881" y="9161"/>
                  </a:lnTo>
                  <a:lnTo>
                    <a:pt x="10792" y="9295"/>
                  </a:lnTo>
                  <a:lnTo>
                    <a:pt x="10725" y="9406"/>
                  </a:lnTo>
                  <a:lnTo>
                    <a:pt x="10680" y="9540"/>
                  </a:lnTo>
                  <a:lnTo>
                    <a:pt x="10702" y="9674"/>
                  </a:lnTo>
                  <a:lnTo>
                    <a:pt x="10769" y="9831"/>
                  </a:lnTo>
                  <a:lnTo>
                    <a:pt x="10836" y="9987"/>
                  </a:lnTo>
                  <a:lnTo>
                    <a:pt x="11015" y="10300"/>
                  </a:lnTo>
                  <a:lnTo>
                    <a:pt x="11194" y="10568"/>
                  </a:lnTo>
                  <a:lnTo>
                    <a:pt x="11216" y="10613"/>
                  </a:lnTo>
                  <a:lnTo>
                    <a:pt x="11216" y="10680"/>
                  </a:lnTo>
                  <a:lnTo>
                    <a:pt x="11216" y="10859"/>
                  </a:lnTo>
                  <a:lnTo>
                    <a:pt x="11171" y="11037"/>
                  </a:lnTo>
                  <a:lnTo>
                    <a:pt x="11082" y="11261"/>
                  </a:lnTo>
                  <a:lnTo>
                    <a:pt x="10970" y="11462"/>
                  </a:lnTo>
                  <a:lnTo>
                    <a:pt x="10836" y="11685"/>
                  </a:lnTo>
                  <a:lnTo>
                    <a:pt x="10702" y="11864"/>
                  </a:lnTo>
                  <a:lnTo>
                    <a:pt x="10568" y="12043"/>
                  </a:lnTo>
                  <a:lnTo>
                    <a:pt x="10345" y="12266"/>
                  </a:lnTo>
                  <a:lnTo>
                    <a:pt x="10211" y="12445"/>
                  </a:lnTo>
                  <a:lnTo>
                    <a:pt x="9674" y="13249"/>
                  </a:lnTo>
                  <a:lnTo>
                    <a:pt x="9451" y="13607"/>
                  </a:lnTo>
                  <a:lnTo>
                    <a:pt x="9272" y="14009"/>
                  </a:lnTo>
                  <a:lnTo>
                    <a:pt x="9138" y="14411"/>
                  </a:lnTo>
                  <a:lnTo>
                    <a:pt x="9004" y="14791"/>
                  </a:lnTo>
                  <a:lnTo>
                    <a:pt x="8937" y="15148"/>
                  </a:lnTo>
                  <a:lnTo>
                    <a:pt x="8893" y="15461"/>
                  </a:lnTo>
                  <a:lnTo>
                    <a:pt x="8870" y="15707"/>
                  </a:lnTo>
                  <a:lnTo>
                    <a:pt x="8893" y="15863"/>
                  </a:lnTo>
                  <a:lnTo>
                    <a:pt x="8960" y="15952"/>
                  </a:lnTo>
                  <a:lnTo>
                    <a:pt x="9049" y="15997"/>
                  </a:lnTo>
                  <a:lnTo>
                    <a:pt x="9138" y="16020"/>
                  </a:lnTo>
                  <a:lnTo>
                    <a:pt x="9250" y="16042"/>
                  </a:lnTo>
                  <a:lnTo>
                    <a:pt x="9652" y="16042"/>
                  </a:lnTo>
                  <a:lnTo>
                    <a:pt x="9786" y="16064"/>
                  </a:lnTo>
                  <a:lnTo>
                    <a:pt x="9920" y="16087"/>
                  </a:lnTo>
                  <a:lnTo>
                    <a:pt x="10144" y="16064"/>
                  </a:lnTo>
                  <a:lnTo>
                    <a:pt x="10501" y="16064"/>
                  </a:lnTo>
                  <a:lnTo>
                    <a:pt x="10881" y="16109"/>
                  </a:lnTo>
                  <a:lnTo>
                    <a:pt x="11015" y="16131"/>
                  </a:lnTo>
                  <a:lnTo>
                    <a:pt x="11104" y="16176"/>
                  </a:lnTo>
                  <a:lnTo>
                    <a:pt x="11194" y="16198"/>
                  </a:lnTo>
                  <a:lnTo>
                    <a:pt x="11238" y="16243"/>
                  </a:lnTo>
                  <a:lnTo>
                    <a:pt x="11283" y="16288"/>
                  </a:lnTo>
                  <a:lnTo>
                    <a:pt x="11305" y="16355"/>
                  </a:lnTo>
                  <a:lnTo>
                    <a:pt x="11328" y="16466"/>
                  </a:lnTo>
                  <a:lnTo>
                    <a:pt x="11305" y="16600"/>
                  </a:lnTo>
                  <a:lnTo>
                    <a:pt x="11283" y="16712"/>
                  </a:lnTo>
                  <a:lnTo>
                    <a:pt x="11261" y="16824"/>
                  </a:lnTo>
                  <a:lnTo>
                    <a:pt x="11283" y="16936"/>
                  </a:lnTo>
                  <a:lnTo>
                    <a:pt x="11328" y="17092"/>
                  </a:lnTo>
                  <a:lnTo>
                    <a:pt x="11395" y="17204"/>
                  </a:lnTo>
                  <a:lnTo>
                    <a:pt x="11439" y="17315"/>
                  </a:lnTo>
                  <a:lnTo>
                    <a:pt x="11439" y="17427"/>
                  </a:lnTo>
                  <a:lnTo>
                    <a:pt x="11372" y="17561"/>
                  </a:lnTo>
                  <a:lnTo>
                    <a:pt x="11328" y="17717"/>
                  </a:lnTo>
                  <a:lnTo>
                    <a:pt x="11283" y="17874"/>
                  </a:lnTo>
                  <a:lnTo>
                    <a:pt x="11261" y="18030"/>
                  </a:lnTo>
                  <a:lnTo>
                    <a:pt x="11283" y="18187"/>
                  </a:lnTo>
                  <a:lnTo>
                    <a:pt x="11305" y="18276"/>
                  </a:lnTo>
                  <a:lnTo>
                    <a:pt x="11305" y="18388"/>
                  </a:lnTo>
                  <a:lnTo>
                    <a:pt x="11283" y="18522"/>
                  </a:lnTo>
                  <a:lnTo>
                    <a:pt x="11238" y="18701"/>
                  </a:lnTo>
                  <a:lnTo>
                    <a:pt x="11149" y="18902"/>
                  </a:lnTo>
                  <a:lnTo>
                    <a:pt x="11037" y="19170"/>
                  </a:lnTo>
                  <a:lnTo>
                    <a:pt x="10881" y="19393"/>
                  </a:lnTo>
                  <a:lnTo>
                    <a:pt x="10747" y="19572"/>
                  </a:lnTo>
                  <a:lnTo>
                    <a:pt x="10613" y="19661"/>
                  </a:lnTo>
                  <a:lnTo>
                    <a:pt x="10479" y="19728"/>
                  </a:lnTo>
                  <a:lnTo>
                    <a:pt x="10322" y="19751"/>
                  </a:lnTo>
                  <a:lnTo>
                    <a:pt x="10188" y="19773"/>
                  </a:lnTo>
                  <a:lnTo>
                    <a:pt x="10032" y="19795"/>
                  </a:lnTo>
                  <a:lnTo>
                    <a:pt x="9853" y="19840"/>
                  </a:lnTo>
                  <a:lnTo>
                    <a:pt x="9674" y="19929"/>
                  </a:lnTo>
                  <a:lnTo>
                    <a:pt x="9451" y="20041"/>
                  </a:lnTo>
                  <a:lnTo>
                    <a:pt x="8982" y="20309"/>
                  </a:lnTo>
                  <a:lnTo>
                    <a:pt x="8245" y="20778"/>
                  </a:lnTo>
                  <a:lnTo>
                    <a:pt x="8178" y="20845"/>
                  </a:lnTo>
                  <a:lnTo>
                    <a:pt x="8111" y="20890"/>
                  </a:lnTo>
                  <a:lnTo>
                    <a:pt x="8088" y="20957"/>
                  </a:lnTo>
                  <a:lnTo>
                    <a:pt x="8088" y="21024"/>
                  </a:lnTo>
                  <a:lnTo>
                    <a:pt x="8066" y="21158"/>
                  </a:lnTo>
                  <a:lnTo>
                    <a:pt x="8044" y="21247"/>
                  </a:lnTo>
                  <a:lnTo>
                    <a:pt x="7977" y="21359"/>
                  </a:lnTo>
                  <a:lnTo>
                    <a:pt x="7887" y="21426"/>
                  </a:lnTo>
                  <a:lnTo>
                    <a:pt x="7798" y="21471"/>
                  </a:lnTo>
                  <a:lnTo>
                    <a:pt x="7686" y="21493"/>
                  </a:lnTo>
                  <a:lnTo>
                    <a:pt x="7396" y="21493"/>
                  </a:lnTo>
                  <a:lnTo>
                    <a:pt x="7217" y="21471"/>
                  </a:lnTo>
                  <a:lnTo>
                    <a:pt x="6971" y="21471"/>
                  </a:lnTo>
                  <a:lnTo>
                    <a:pt x="6837" y="21493"/>
                  </a:lnTo>
                  <a:lnTo>
                    <a:pt x="6725" y="21538"/>
                  </a:lnTo>
                  <a:lnTo>
                    <a:pt x="6323" y="21761"/>
                  </a:lnTo>
                  <a:lnTo>
                    <a:pt x="5854" y="22052"/>
                  </a:lnTo>
                  <a:lnTo>
                    <a:pt x="5474" y="22342"/>
                  </a:lnTo>
                  <a:lnTo>
                    <a:pt x="5340" y="22454"/>
                  </a:lnTo>
                  <a:lnTo>
                    <a:pt x="5273" y="22566"/>
                  </a:lnTo>
                  <a:lnTo>
                    <a:pt x="5251" y="22633"/>
                  </a:lnTo>
                  <a:lnTo>
                    <a:pt x="5251" y="22700"/>
                  </a:lnTo>
                  <a:lnTo>
                    <a:pt x="5273" y="22744"/>
                  </a:lnTo>
                  <a:lnTo>
                    <a:pt x="5340" y="22767"/>
                  </a:lnTo>
                  <a:lnTo>
                    <a:pt x="5474" y="22834"/>
                  </a:lnTo>
                  <a:lnTo>
                    <a:pt x="5564" y="22878"/>
                  </a:lnTo>
                  <a:lnTo>
                    <a:pt x="5631" y="22923"/>
                  </a:lnTo>
                  <a:lnTo>
                    <a:pt x="5653" y="22968"/>
                  </a:lnTo>
                  <a:lnTo>
                    <a:pt x="5675" y="22990"/>
                  </a:lnTo>
                  <a:lnTo>
                    <a:pt x="5653" y="23079"/>
                  </a:lnTo>
                  <a:lnTo>
                    <a:pt x="5586" y="23146"/>
                  </a:lnTo>
                  <a:lnTo>
                    <a:pt x="5474" y="23214"/>
                  </a:lnTo>
                  <a:lnTo>
                    <a:pt x="5340" y="23258"/>
                  </a:lnTo>
                  <a:lnTo>
                    <a:pt x="5206" y="23303"/>
                  </a:lnTo>
                  <a:lnTo>
                    <a:pt x="4960" y="23348"/>
                  </a:lnTo>
                  <a:lnTo>
                    <a:pt x="4871" y="23370"/>
                  </a:lnTo>
                  <a:lnTo>
                    <a:pt x="4759" y="23437"/>
                  </a:lnTo>
                  <a:lnTo>
                    <a:pt x="4648" y="23526"/>
                  </a:lnTo>
                  <a:lnTo>
                    <a:pt x="4536" y="23638"/>
                  </a:lnTo>
                  <a:lnTo>
                    <a:pt x="4245" y="23906"/>
                  </a:lnTo>
                  <a:lnTo>
                    <a:pt x="4067" y="24063"/>
                  </a:lnTo>
                  <a:lnTo>
                    <a:pt x="3866" y="24219"/>
                  </a:lnTo>
                  <a:lnTo>
                    <a:pt x="3620" y="24353"/>
                  </a:lnTo>
                  <a:lnTo>
                    <a:pt x="3352" y="24487"/>
                  </a:lnTo>
                  <a:lnTo>
                    <a:pt x="3084" y="24621"/>
                  </a:lnTo>
                  <a:lnTo>
                    <a:pt x="2816" y="24710"/>
                  </a:lnTo>
                  <a:lnTo>
                    <a:pt x="2369" y="24844"/>
                  </a:lnTo>
                  <a:lnTo>
                    <a:pt x="2168" y="24889"/>
                  </a:lnTo>
                  <a:lnTo>
                    <a:pt x="1989" y="25046"/>
                  </a:lnTo>
                  <a:lnTo>
                    <a:pt x="1877" y="25180"/>
                  </a:lnTo>
                  <a:lnTo>
                    <a:pt x="1833" y="25269"/>
                  </a:lnTo>
                  <a:lnTo>
                    <a:pt x="1810" y="25358"/>
                  </a:lnTo>
                  <a:lnTo>
                    <a:pt x="1810" y="25515"/>
                  </a:lnTo>
                  <a:lnTo>
                    <a:pt x="1810" y="25582"/>
                  </a:lnTo>
                  <a:lnTo>
                    <a:pt x="1788" y="25649"/>
                  </a:lnTo>
                  <a:lnTo>
                    <a:pt x="1475" y="26118"/>
                  </a:lnTo>
                  <a:lnTo>
                    <a:pt x="1006" y="26811"/>
                  </a:lnTo>
                  <a:lnTo>
                    <a:pt x="671" y="27302"/>
                  </a:lnTo>
                  <a:lnTo>
                    <a:pt x="291" y="27950"/>
                  </a:lnTo>
                  <a:lnTo>
                    <a:pt x="135" y="28263"/>
                  </a:lnTo>
                  <a:lnTo>
                    <a:pt x="23" y="28508"/>
                  </a:lnTo>
                  <a:lnTo>
                    <a:pt x="1" y="28620"/>
                  </a:lnTo>
                  <a:lnTo>
                    <a:pt x="1" y="28687"/>
                  </a:lnTo>
                  <a:lnTo>
                    <a:pt x="23" y="28732"/>
                  </a:lnTo>
                  <a:lnTo>
                    <a:pt x="68" y="28754"/>
                  </a:lnTo>
                  <a:lnTo>
                    <a:pt x="269" y="28710"/>
                  </a:lnTo>
                  <a:lnTo>
                    <a:pt x="492" y="28665"/>
                  </a:lnTo>
                  <a:lnTo>
                    <a:pt x="1006" y="28598"/>
                  </a:lnTo>
                  <a:lnTo>
                    <a:pt x="1654" y="28553"/>
                  </a:lnTo>
                  <a:lnTo>
                    <a:pt x="1743" y="28620"/>
                  </a:lnTo>
                  <a:lnTo>
                    <a:pt x="1944" y="28777"/>
                  </a:lnTo>
                  <a:lnTo>
                    <a:pt x="2123" y="28955"/>
                  </a:lnTo>
                  <a:lnTo>
                    <a:pt x="2190" y="29045"/>
                  </a:lnTo>
                  <a:lnTo>
                    <a:pt x="2235" y="29134"/>
                  </a:lnTo>
                  <a:lnTo>
                    <a:pt x="2235" y="29223"/>
                  </a:lnTo>
                  <a:lnTo>
                    <a:pt x="2279" y="29313"/>
                  </a:lnTo>
                  <a:lnTo>
                    <a:pt x="2391" y="29536"/>
                  </a:lnTo>
                  <a:lnTo>
                    <a:pt x="2413" y="29670"/>
                  </a:lnTo>
                  <a:lnTo>
                    <a:pt x="2458" y="29804"/>
                  </a:lnTo>
                  <a:lnTo>
                    <a:pt x="2436" y="29983"/>
                  </a:lnTo>
                  <a:lnTo>
                    <a:pt x="2391" y="30162"/>
                  </a:lnTo>
                  <a:lnTo>
                    <a:pt x="2391" y="30273"/>
                  </a:lnTo>
                  <a:lnTo>
                    <a:pt x="2391" y="30341"/>
                  </a:lnTo>
                  <a:lnTo>
                    <a:pt x="2436" y="30363"/>
                  </a:lnTo>
                  <a:lnTo>
                    <a:pt x="2503" y="30385"/>
                  </a:lnTo>
                  <a:lnTo>
                    <a:pt x="2570" y="30385"/>
                  </a:lnTo>
                  <a:lnTo>
                    <a:pt x="2659" y="30363"/>
                  </a:lnTo>
                  <a:lnTo>
                    <a:pt x="2883" y="30296"/>
                  </a:lnTo>
                  <a:lnTo>
                    <a:pt x="3106" y="30229"/>
                  </a:lnTo>
                  <a:lnTo>
                    <a:pt x="3218" y="30206"/>
                  </a:lnTo>
                  <a:lnTo>
                    <a:pt x="3307" y="30206"/>
                  </a:lnTo>
                  <a:lnTo>
                    <a:pt x="3396" y="30251"/>
                  </a:lnTo>
                  <a:lnTo>
                    <a:pt x="3464" y="30363"/>
                  </a:lnTo>
                  <a:lnTo>
                    <a:pt x="3531" y="30475"/>
                  </a:lnTo>
                  <a:lnTo>
                    <a:pt x="3598" y="30609"/>
                  </a:lnTo>
                  <a:lnTo>
                    <a:pt x="3732" y="30899"/>
                  </a:lnTo>
                  <a:lnTo>
                    <a:pt x="3799" y="31033"/>
                  </a:lnTo>
                  <a:lnTo>
                    <a:pt x="3888" y="31145"/>
                  </a:lnTo>
                  <a:lnTo>
                    <a:pt x="3933" y="31189"/>
                  </a:lnTo>
                  <a:lnTo>
                    <a:pt x="4044" y="31234"/>
                  </a:lnTo>
                  <a:lnTo>
                    <a:pt x="4312" y="31346"/>
                  </a:lnTo>
                  <a:lnTo>
                    <a:pt x="4692" y="31458"/>
                  </a:lnTo>
                  <a:lnTo>
                    <a:pt x="5094" y="31569"/>
                  </a:lnTo>
                  <a:lnTo>
                    <a:pt x="5943" y="31748"/>
                  </a:lnTo>
                  <a:lnTo>
                    <a:pt x="6301" y="31815"/>
                  </a:lnTo>
                  <a:lnTo>
                    <a:pt x="6547" y="31837"/>
                  </a:lnTo>
                  <a:lnTo>
                    <a:pt x="22588" y="25448"/>
                  </a:lnTo>
                  <a:lnTo>
                    <a:pt x="33669" y="21069"/>
                  </a:lnTo>
                  <a:lnTo>
                    <a:pt x="38897" y="18969"/>
                  </a:lnTo>
                  <a:lnTo>
                    <a:pt x="39009" y="18902"/>
                  </a:lnTo>
                  <a:lnTo>
                    <a:pt x="39121" y="18835"/>
                  </a:lnTo>
                  <a:lnTo>
                    <a:pt x="39389" y="18611"/>
                  </a:lnTo>
                  <a:lnTo>
                    <a:pt x="39702" y="18321"/>
                  </a:lnTo>
                  <a:lnTo>
                    <a:pt x="40037" y="17986"/>
                  </a:lnTo>
                  <a:lnTo>
                    <a:pt x="40707" y="17338"/>
                  </a:lnTo>
                  <a:lnTo>
                    <a:pt x="41020" y="17047"/>
                  </a:lnTo>
                  <a:lnTo>
                    <a:pt x="41266" y="16846"/>
                  </a:lnTo>
                  <a:lnTo>
                    <a:pt x="41377" y="16734"/>
                  </a:lnTo>
                  <a:lnTo>
                    <a:pt x="41489" y="16600"/>
                  </a:lnTo>
                  <a:lnTo>
                    <a:pt x="41712" y="16288"/>
                  </a:lnTo>
                  <a:lnTo>
                    <a:pt x="41914" y="15908"/>
                  </a:lnTo>
                  <a:lnTo>
                    <a:pt x="42115" y="15506"/>
                  </a:lnTo>
                  <a:lnTo>
                    <a:pt x="42427" y="14679"/>
                  </a:lnTo>
                  <a:lnTo>
                    <a:pt x="42673" y="14076"/>
                  </a:lnTo>
                  <a:lnTo>
                    <a:pt x="42874" y="13607"/>
                  </a:lnTo>
                  <a:lnTo>
                    <a:pt x="43120" y="13137"/>
                  </a:lnTo>
                  <a:lnTo>
                    <a:pt x="43388" y="12668"/>
                  </a:lnTo>
                  <a:lnTo>
                    <a:pt x="43611" y="12221"/>
                  </a:lnTo>
                  <a:lnTo>
                    <a:pt x="43679" y="12110"/>
                  </a:lnTo>
                  <a:lnTo>
                    <a:pt x="43746" y="12020"/>
                  </a:lnTo>
                  <a:lnTo>
                    <a:pt x="43947" y="11819"/>
                  </a:lnTo>
                  <a:lnTo>
                    <a:pt x="44170" y="11641"/>
                  </a:lnTo>
                  <a:lnTo>
                    <a:pt x="44393" y="11484"/>
                  </a:lnTo>
                  <a:lnTo>
                    <a:pt x="44639" y="11305"/>
                  </a:lnTo>
                  <a:lnTo>
                    <a:pt x="44885" y="11127"/>
                  </a:lnTo>
                  <a:lnTo>
                    <a:pt x="45064" y="10926"/>
                  </a:lnTo>
                  <a:lnTo>
                    <a:pt x="45153" y="10836"/>
                  </a:lnTo>
                  <a:lnTo>
                    <a:pt x="45220" y="10725"/>
                  </a:lnTo>
                  <a:lnTo>
                    <a:pt x="45332" y="10501"/>
                  </a:lnTo>
                  <a:lnTo>
                    <a:pt x="45399" y="10233"/>
                  </a:lnTo>
                  <a:lnTo>
                    <a:pt x="45444" y="9965"/>
                  </a:lnTo>
                  <a:lnTo>
                    <a:pt x="45466" y="9652"/>
                  </a:lnTo>
                  <a:lnTo>
                    <a:pt x="45488" y="9339"/>
                  </a:lnTo>
                  <a:lnTo>
                    <a:pt x="45488" y="9027"/>
                  </a:lnTo>
                  <a:lnTo>
                    <a:pt x="45466" y="8401"/>
                  </a:lnTo>
                  <a:lnTo>
                    <a:pt x="45488" y="8222"/>
                  </a:lnTo>
                  <a:lnTo>
                    <a:pt x="45533" y="8021"/>
                  </a:lnTo>
                  <a:lnTo>
                    <a:pt x="45600" y="7820"/>
                  </a:lnTo>
                  <a:lnTo>
                    <a:pt x="45712" y="7597"/>
                  </a:lnTo>
                  <a:lnTo>
                    <a:pt x="45846" y="7351"/>
                  </a:lnTo>
                  <a:lnTo>
                    <a:pt x="45980" y="7105"/>
                  </a:lnTo>
                  <a:lnTo>
                    <a:pt x="46337" y="6614"/>
                  </a:lnTo>
                  <a:lnTo>
                    <a:pt x="46717" y="6122"/>
                  </a:lnTo>
                  <a:lnTo>
                    <a:pt x="47097" y="5698"/>
                  </a:lnTo>
                  <a:lnTo>
                    <a:pt x="47454" y="5340"/>
                  </a:lnTo>
                  <a:lnTo>
                    <a:pt x="47789" y="5072"/>
                  </a:lnTo>
                  <a:lnTo>
                    <a:pt x="47923" y="4983"/>
                  </a:lnTo>
                  <a:lnTo>
                    <a:pt x="48080" y="4893"/>
                  </a:lnTo>
                  <a:lnTo>
                    <a:pt x="48415" y="4782"/>
                  </a:lnTo>
                  <a:lnTo>
                    <a:pt x="48772" y="4692"/>
                  </a:lnTo>
                  <a:lnTo>
                    <a:pt x="49130" y="4625"/>
                  </a:lnTo>
                  <a:lnTo>
                    <a:pt x="49867" y="4536"/>
                  </a:lnTo>
                  <a:lnTo>
                    <a:pt x="50604" y="4469"/>
                  </a:lnTo>
                  <a:lnTo>
                    <a:pt x="50761" y="4447"/>
                  </a:lnTo>
                  <a:lnTo>
                    <a:pt x="50962" y="4380"/>
                  </a:lnTo>
                  <a:lnTo>
                    <a:pt x="51141" y="4290"/>
                  </a:lnTo>
                  <a:lnTo>
                    <a:pt x="51342" y="4201"/>
                  </a:lnTo>
                  <a:lnTo>
                    <a:pt x="51722" y="3977"/>
                  </a:lnTo>
                  <a:lnTo>
                    <a:pt x="52124" y="3709"/>
                  </a:lnTo>
                  <a:lnTo>
                    <a:pt x="52928" y="3151"/>
                  </a:lnTo>
                  <a:lnTo>
                    <a:pt x="53285" y="2883"/>
                  </a:lnTo>
                  <a:lnTo>
                    <a:pt x="53643" y="2659"/>
                  </a:lnTo>
                  <a:lnTo>
                    <a:pt x="53956" y="2436"/>
                  </a:lnTo>
                  <a:lnTo>
                    <a:pt x="54291" y="2212"/>
                  </a:lnTo>
                  <a:lnTo>
                    <a:pt x="54626" y="1967"/>
                  </a:lnTo>
                  <a:lnTo>
                    <a:pt x="54939" y="1699"/>
                  </a:lnTo>
                  <a:lnTo>
                    <a:pt x="55184" y="1475"/>
                  </a:lnTo>
                  <a:lnTo>
                    <a:pt x="55408" y="1252"/>
                  </a:lnTo>
                  <a:lnTo>
                    <a:pt x="55542" y="1095"/>
                  </a:lnTo>
                  <a:lnTo>
                    <a:pt x="55587" y="1028"/>
                  </a:lnTo>
                  <a:lnTo>
                    <a:pt x="55609" y="961"/>
                  </a:lnTo>
                  <a:lnTo>
                    <a:pt x="55676" y="559"/>
                  </a:lnTo>
                  <a:lnTo>
                    <a:pt x="55676" y="403"/>
                  </a:lnTo>
                  <a:lnTo>
                    <a:pt x="55654" y="358"/>
                  </a:lnTo>
                  <a:lnTo>
                    <a:pt x="55609" y="336"/>
                  </a:lnTo>
                  <a:lnTo>
                    <a:pt x="55587" y="313"/>
                  </a:lnTo>
                  <a:lnTo>
                    <a:pt x="55564" y="291"/>
                  </a:lnTo>
                  <a:lnTo>
                    <a:pt x="55497" y="179"/>
                  </a:lnTo>
                  <a:lnTo>
                    <a:pt x="55453" y="112"/>
                  </a:lnTo>
                  <a:lnTo>
                    <a:pt x="55363" y="68"/>
                  </a:lnTo>
                  <a:lnTo>
                    <a:pt x="55274" y="23"/>
                  </a:lnTo>
                  <a:lnTo>
                    <a:pt x="5514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5"/>
            <p:cNvSpPr/>
            <p:nvPr/>
          </p:nvSpPr>
          <p:spPr>
            <a:xfrm>
              <a:off x="3099641" y="3412504"/>
              <a:ext cx="284738" cy="224974"/>
            </a:xfrm>
            <a:custGeom>
              <a:avLst/>
              <a:gdLst/>
              <a:ahLst/>
              <a:cxnLst/>
              <a:rect l="l" t="t" r="r" b="b"/>
              <a:pathLst>
                <a:path w="4045" h="3196" extrusionOk="0">
                  <a:moveTo>
                    <a:pt x="1" y="1"/>
                  </a:moveTo>
                  <a:lnTo>
                    <a:pt x="1654" y="2794"/>
                  </a:lnTo>
                  <a:lnTo>
                    <a:pt x="1721" y="2861"/>
                  </a:lnTo>
                  <a:lnTo>
                    <a:pt x="1811" y="2905"/>
                  </a:lnTo>
                  <a:lnTo>
                    <a:pt x="1900" y="2928"/>
                  </a:lnTo>
                  <a:lnTo>
                    <a:pt x="2391" y="2928"/>
                  </a:lnTo>
                  <a:lnTo>
                    <a:pt x="2525" y="2950"/>
                  </a:lnTo>
                  <a:lnTo>
                    <a:pt x="2660" y="2995"/>
                  </a:lnTo>
                  <a:lnTo>
                    <a:pt x="2883" y="2972"/>
                  </a:lnTo>
                  <a:lnTo>
                    <a:pt x="3240" y="2972"/>
                  </a:lnTo>
                  <a:lnTo>
                    <a:pt x="3643" y="3017"/>
                  </a:lnTo>
                  <a:lnTo>
                    <a:pt x="3821" y="3062"/>
                  </a:lnTo>
                  <a:lnTo>
                    <a:pt x="3955" y="3106"/>
                  </a:lnTo>
                  <a:lnTo>
                    <a:pt x="4000" y="3151"/>
                  </a:lnTo>
                  <a:lnTo>
                    <a:pt x="4045" y="3196"/>
                  </a:lnTo>
                  <a:lnTo>
                    <a:pt x="2369" y="403"/>
                  </a:lnTo>
                  <a:lnTo>
                    <a:pt x="2324" y="336"/>
                  </a:lnTo>
                  <a:lnTo>
                    <a:pt x="2235" y="269"/>
                  </a:lnTo>
                  <a:lnTo>
                    <a:pt x="2123" y="247"/>
                  </a:lnTo>
                  <a:lnTo>
                    <a:pt x="1967" y="202"/>
                  </a:lnTo>
                  <a:lnTo>
                    <a:pt x="1587" y="157"/>
                  </a:lnTo>
                  <a:lnTo>
                    <a:pt x="1230" y="157"/>
                  </a:lnTo>
                  <a:lnTo>
                    <a:pt x="1006" y="180"/>
                  </a:lnTo>
                  <a:lnTo>
                    <a:pt x="872" y="157"/>
                  </a:lnTo>
                  <a:lnTo>
                    <a:pt x="738" y="135"/>
                  </a:lnTo>
                  <a:lnTo>
                    <a:pt x="336" y="135"/>
                  </a:lnTo>
                  <a:lnTo>
                    <a:pt x="247" y="113"/>
                  </a:lnTo>
                  <a:lnTo>
                    <a:pt x="135" y="90"/>
                  </a:lnTo>
                  <a:lnTo>
                    <a:pt x="68" y="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5"/>
            <p:cNvSpPr/>
            <p:nvPr/>
          </p:nvSpPr>
          <p:spPr>
            <a:xfrm>
              <a:off x="2473724" y="2308480"/>
              <a:ext cx="4034053" cy="2423614"/>
            </a:xfrm>
            <a:custGeom>
              <a:avLst/>
              <a:gdLst/>
              <a:ahLst/>
              <a:cxnLst/>
              <a:rect l="l" t="t" r="r" b="b"/>
              <a:pathLst>
                <a:path w="57308" h="34430" extrusionOk="0">
                  <a:moveTo>
                    <a:pt x="55632" y="135"/>
                  </a:moveTo>
                  <a:lnTo>
                    <a:pt x="55654" y="173"/>
                  </a:lnTo>
                  <a:lnTo>
                    <a:pt x="55654" y="157"/>
                  </a:lnTo>
                  <a:lnTo>
                    <a:pt x="55632" y="135"/>
                  </a:lnTo>
                  <a:close/>
                  <a:moveTo>
                    <a:pt x="55520" y="1"/>
                  </a:moveTo>
                  <a:lnTo>
                    <a:pt x="55542" y="68"/>
                  </a:lnTo>
                  <a:lnTo>
                    <a:pt x="55654" y="247"/>
                  </a:lnTo>
                  <a:lnTo>
                    <a:pt x="55520" y="1"/>
                  </a:lnTo>
                  <a:close/>
                  <a:moveTo>
                    <a:pt x="55654" y="173"/>
                  </a:moveTo>
                  <a:lnTo>
                    <a:pt x="55654" y="180"/>
                  </a:lnTo>
                  <a:lnTo>
                    <a:pt x="55654" y="202"/>
                  </a:lnTo>
                  <a:lnTo>
                    <a:pt x="55654" y="247"/>
                  </a:lnTo>
                  <a:lnTo>
                    <a:pt x="55654" y="269"/>
                  </a:lnTo>
                  <a:lnTo>
                    <a:pt x="55654" y="291"/>
                  </a:lnTo>
                  <a:lnTo>
                    <a:pt x="55654" y="314"/>
                  </a:lnTo>
                  <a:lnTo>
                    <a:pt x="55654" y="358"/>
                  </a:lnTo>
                  <a:lnTo>
                    <a:pt x="55654" y="381"/>
                  </a:lnTo>
                  <a:lnTo>
                    <a:pt x="55632" y="448"/>
                  </a:lnTo>
                  <a:lnTo>
                    <a:pt x="55632" y="470"/>
                  </a:lnTo>
                  <a:lnTo>
                    <a:pt x="55609" y="560"/>
                  </a:lnTo>
                  <a:lnTo>
                    <a:pt x="55587" y="649"/>
                  </a:lnTo>
                  <a:lnTo>
                    <a:pt x="55587" y="738"/>
                  </a:lnTo>
                  <a:lnTo>
                    <a:pt x="55565" y="761"/>
                  </a:lnTo>
                  <a:lnTo>
                    <a:pt x="55565" y="805"/>
                  </a:lnTo>
                  <a:lnTo>
                    <a:pt x="55542" y="805"/>
                  </a:lnTo>
                  <a:lnTo>
                    <a:pt x="55520" y="850"/>
                  </a:lnTo>
                  <a:lnTo>
                    <a:pt x="55475" y="917"/>
                  </a:lnTo>
                  <a:lnTo>
                    <a:pt x="55431" y="962"/>
                  </a:lnTo>
                  <a:lnTo>
                    <a:pt x="55431" y="984"/>
                  </a:lnTo>
                  <a:lnTo>
                    <a:pt x="55341" y="1073"/>
                  </a:lnTo>
                  <a:lnTo>
                    <a:pt x="55229" y="1185"/>
                  </a:lnTo>
                  <a:lnTo>
                    <a:pt x="55162" y="1252"/>
                  </a:lnTo>
                  <a:lnTo>
                    <a:pt x="55140" y="1274"/>
                  </a:lnTo>
                  <a:lnTo>
                    <a:pt x="55073" y="1319"/>
                  </a:lnTo>
                  <a:lnTo>
                    <a:pt x="55051" y="1341"/>
                  </a:lnTo>
                  <a:lnTo>
                    <a:pt x="55006" y="1408"/>
                  </a:lnTo>
                  <a:lnTo>
                    <a:pt x="54984" y="1431"/>
                  </a:lnTo>
                  <a:lnTo>
                    <a:pt x="54894" y="1498"/>
                  </a:lnTo>
                  <a:lnTo>
                    <a:pt x="54671" y="1677"/>
                  </a:lnTo>
                  <a:lnTo>
                    <a:pt x="54470" y="1855"/>
                  </a:lnTo>
                  <a:lnTo>
                    <a:pt x="54448" y="1855"/>
                  </a:lnTo>
                  <a:lnTo>
                    <a:pt x="54269" y="1989"/>
                  </a:lnTo>
                  <a:lnTo>
                    <a:pt x="54246" y="2012"/>
                  </a:lnTo>
                  <a:lnTo>
                    <a:pt x="54045" y="2146"/>
                  </a:lnTo>
                  <a:lnTo>
                    <a:pt x="53889" y="2257"/>
                  </a:lnTo>
                  <a:lnTo>
                    <a:pt x="53733" y="2347"/>
                  </a:lnTo>
                  <a:lnTo>
                    <a:pt x="53710" y="2369"/>
                  </a:lnTo>
                  <a:lnTo>
                    <a:pt x="53621" y="2436"/>
                  </a:lnTo>
                  <a:lnTo>
                    <a:pt x="53532" y="2481"/>
                  </a:lnTo>
                  <a:lnTo>
                    <a:pt x="53509" y="2481"/>
                  </a:lnTo>
                  <a:lnTo>
                    <a:pt x="53509" y="2503"/>
                  </a:lnTo>
                  <a:lnTo>
                    <a:pt x="53375" y="2570"/>
                  </a:lnTo>
                  <a:lnTo>
                    <a:pt x="53375" y="2593"/>
                  </a:lnTo>
                  <a:lnTo>
                    <a:pt x="53241" y="2682"/>
                  </a:lnTo>
                  <a:lnTo>
                    <a:pt x="53219" y="2682"/>
                  </a:lnTo>
                  <a:lnTo>
                    <a:pt x="53219" y="2704"/>
                  </a:lnTo>
                  <a:lnTo>
                    <a:pt x="52951" y="2883"/>
                  </a:lnTo>
                  <a:lnTo>
                    <a:pt x="52683" y="3084"/>
                  </a:lnTo>
                  <a:lnTo>
                    <a:pt x="52392" y="3285"/>
                  </a:lnTo>
                  <a:lnTo>
                    <a:pt x="52102" y="3486"/>
                  </a:lnTo>
                  <a:lnTo>
                    <a:pt x="51901" y="3620"/>
                  </a:lnTo>
                  <a:lnTo>
                    <a:pt x="51700" y="3754"/>
                  </a:lnTo>
                  <a:lnTo>
                    <a:pt x="51454" y="3911"/>
                  </a:lnTo>
                  <a:lnTo>
                    <a:pt x="51431" y="3911"/>
                  </a:lnTo>
                  <a:lnTo>
                    <a:pt x="51275" y="4000"/>
                  </a:lnTo>
                  <a:lnTo>
                    <a:pt x="51253" y="4022"/>
                  </a:lnTo>
                  <a:lnTo>
                    <a:pt x="51119" y="4067"/>
                  </a:lnTo>
                  <a:lnTo>
                    <a:pt x="51007" y="4134"/>
                  </a:lnTo>
                  <a:lnTo>
                    <a:pt x="50962" y="4134"/>
                  </a:lnTo>
                  <a:lnTo>
                    <a:pt x="50895" y="4157"/>
                  </a:lnTo>
                  <a:lnTo>
                    <a:pt x="50851" y="4179"/>
                  </a:lnTo>
                  <a:lnTo>
                    <a:pt x="50784" y="4201"/>
                  </a:lnTo>
                  <a:lnTo>
                    <a:pt x="50761" y="4201"/>
                  </a:lnTo>
                  <a:lnTo>
                    <a:pt x="50649" y="4224"/>
                  </a:lnTo>
                  <a:lnTo>
                    <a:pt x="50582" y="4246"/>
                  </a:lnTo>
                  <a:lnTo>
                    <a:pt x="50381" y="4268"/>
                  </a:lnTo>
                  <a:lnTo>
                    <a:pt x="50337" y="4268"/>
                  </a:lnTo>
                  <a:lnTo>
                    <a:pt x="50136" y="4291"/>
                  </a:lnTo>
                  <a:lnTo>
                    <a:pt x="50069" y="4313"/>
                  </a:lnTo>
                  <a:lnTo>
                    <a:pt x="49845" y="4335"/>
                  </a:lnTo>
                  <a:lnTo>
                    <a:pt x="49622" y="4335"/>
                  </a:lnTo>
                  <a:lnTo>
                    <a:pt x="49555" y="4358"/>
                  </a:lnTo>
                  <a:lnTo>
                    <a:pt x="49331" y="4380"/>
                  </a:lnTo>
                  <a:lnTo>
                    <a:pt x="49309" y="4380"/>
                  </a:lnTo>
                  <a:lnTo>
                    <a:pt x="49063" y="4402"/>
                  </a:lnTo>
                  <a:lnTo>
                    <a:pt x="48996" y="4425"/>
                  </a:lnTo>
                  <a:lnTo>
                    <a:pt x="48773" y="4447"/>
                  </a:lnTo>
                  <a:lnTo>
                    <a:pt x="48750" y="4469"/>
                  </a:lnTo>
                  <a:lnTo>
                    <a:pt x="48527" y="4514"/>
                  </a:lnTo>
                  <a:lnTo>
                    <a:pt x="48482" y="4514"/>
                  </a:lnTo>
                  <a:lnTo>
                    <a:pt x="48438" y="4536"/>
                  </a:lnTo>
                  <a:lnTo>
                    <a:pt x="48348" y="4559"/>
                  </a:lnTo>
                  <a:lnTo>
                    <a:pt x="48326" y="4581"/>
                  </a:lnTo>
                  <a:lnTo>
                    <a:pt x="48259" y="4603"/>
                  </a:lnTo>
                  <a:lnTo>
                    <a:pt x="48214" y="4603"/>
                  </a:lnTo>
                  <a:lnTo>
                    <a:pt x="48192" y="4626"/>
                  </a:lnTo>
                  <a:lnTo>
                    <a:pt x="48080" y="4670"/>
                  </a:lnTo>
                  <a:lnTo>
                    <a:pt x="48035" y="4693"/>
                  </a:lnTo>
                  <a:lnTo>
                    <a:pt x="47991" y="4715"/>
                  </a:lnTo>
                  <a:lnTo>
                    <a:pt x="47901" y="4760"/>
                  </a:lnTo>
                  <a:lnTo>
                    <a:pt x="47834" y="4804"/>
                  </a:lnTo>
                  <a:lnTo>
                    <a:pt x="47767" y="4849"/>
                  </a:lnTo>
                  <a:lnTo>
                    <a:pt x="47678" y="4916"/>
                  </a:lnTo>
                  <a:lnTo>
                    <a:pt x="47633" y="4961"/>
                  </a:lnTo>
                  <a:lnTo>
                    <a:pt x="47611" y="4961"/>
                  </a:lnTo>
                  <a:lnTo>
                    <a:pt x="47544" y="5028"/>
                  </a:lnTo>
                  <a:lnTo>
                    <a:pt x="47522" y="5028"/>
                  </a:lnTo>
                  <a:lnTo>
                    <a:pt x="47432" y="5117"/>
                  </a:lnTo>
                  <a:lnTo>
                    <a:pt x="47388" y="5162"/>
                  </a:lnTo>
                  <a:lnTo>
                    <a:pt x="47298" y="5251"/>
                  </a:lnTo>
                  <a:lnTo>
                    <a:pt x="47276" y="5251"/>
                  </a:lnTo>
                  <a:lnTo>
                    <a:pt x="47276" y="5274"/>
                  </a:lnTo>
                  <a:lnTo>
                    <a:pt x="47164" y="5385"/>
                  </a:lnTo>
                  <a:lnTo>
                    <a:pt x="47142" y="5408"/>
                  </a:lnTo>
                  <a:lnTo>
                    <a:pt x="47052" y="5497"/>
                  </a:lnTo>
                  <a:lnTo>
                    <a:pt x="47008" y="5542"/>
                  </a:lnTo>
                  <a:lnTo>
                    <a:pt x="46941" y="5631"/>
                  </a:lnTo>
                  <a:lnTo>
                    <a:pt x="46896" y="5676"/>
                  </a:lnTo>
                  <a:lnTo>
                    <a:pt x="46784" y="5787"/>
                  </a:lnTo>
                  <a:lnTo>
                    <a:pt x="46784" y="5810"/>
                  </a:lnTo>
                  <a:lnTo>
                    <a:pt x="46762" y="5832"/>
                  </a:lnTo>
                  <a:lnTo>
                    <a:pt x="46673" y="5922"/>
                  </a:lnTo>
                  <a:lnTo>
                    <a:pt x="46650" y="5966"/>
                  </a:lnTo>
                  <a:lnTo>
                    <a:pt x="46583" y="6033"/>
                  </a:lnTo>
                  <a:lnTo>
                    <a:pt x="46539" y="6100"/>
                  </a:lnTo>
                  <a:lnTo>
                    <a:pt x="46472" y="6167"/>
                  </a:lnTo>
                  <a:lnTo>
                    <a:pt x="46427" y="6212"/>
                  </a:lnTo>
                  <a:lnTo>
                    <a:pt x="46382" y="6301"/>
                  </a:lnTo>
                  <a:lnTo>
                    <a:pt x="46338" y="6346"/>
                  </a:lnTo>
                  <a:lnTo>
                    <a:pt x="46293" y="6413"/>
                  </a:lnTo>
                  <a:lnTo>
                    <a:pt x="46248" y="6480"/>
                  </a:lnTo>
                  <a:lnTo>
                    <a:pt x="46181" y="6547"/>
                  </a:lnTo>
                  <a:lnTo>
                    <a:pt x="46159" y="6614"/>
                  </a:lnTo>
                  <a:lnTo>
                    <a:pt x="46092" y="6681"/>
                  </a:lnTo>
                  <a:lnTo>
                    <a:pt x="46069" y="6748"/>
                  </a:lnTo>
                  <a:lnTo>
                    <a:pt x="46002" y="6815"/>
                  </a:lnTo>
                  <a:lnTo>
                    <a:pt x="45980" y="6882"/>
                  </a:lnTo>
                  <a:lnTo>
                    <a:pt x="45935" y="6949"/>
                  </a:lnTo>
                  <a:lnTo>
                    <a:pt x="45891" y="6994"/>
                  </a:lnTo>
                  <a:lnTo>
                    <a:pt x="45846" y="7083"/>
                  </a:lnTo>
                  <a:lnTo>
                    <a:pt x="45824" y="7128"/>
                  </a:lnTo>
                  <a:lnTo>
                    <a:pt x="45757" y="7262"/>
                  </a:lnTo>
                  <a:lnTo>
                    <a:pt x="45734" y="7284"/>
                  </a:lnTo>
                  <a:lnTo>
                    <a:pt x="45690" y="7374"/>
                  </a:lnTo>
                  <a:lnTo>
                    <a:pt x="45667" y="7418"/>
                  </a:lnTo>
                  <a:lnTo>
                    <a:pt x="45623" y="7485"/>
                  </a:lnTo>
                  <a:lnTo>
                    <a:pt x="45600" y="7552"/>
                  </a:lnTo>
                  <a:lnTo>
                    <a:pt x="45578" y="7619"/>
                  </a:lnTo>
                  <a:lnTo>
                    <a:pt x="45556" y="7664"/>
                  </a:lnTo>
                  <a:lnTo>
                    <a:pt x="45533" y="7731"/>
                  </a:lnTo>
                  <a:lnTo>
                    <a:pt x="45511" y="7776"/>
                  </a:lnTo>
                  <a:lnTo>
                    <a:pt x="45511" y="7821"/>
                  </a:lnTo>
                  <a:lnTo>
                    <a:pt x="45489" y="7843"/>
                  </a:lnTo>
                  <a:lnTo>
                    <a:pt x="45489" y="7888"/>
                  </a:lnTo>
                  <a:lnTo>
                    <a:pt x="45466" y="7932"/>
                  </a:lnTo>
                  <a:lnTo>
                    <a:pt x="45466" y="7977"/>
                  </a:lnTo>
                  <a:lnTo>
                    <a:pt x="45466" y="8022"/>
                  </a:lnTo>
                  <a:lnTo>
                    <a:pt x="45444" y="8044"/>
                  </a:lnTo>
                  <a:lnTo>
                    <a:pt x="45444" y="8111"/>
                  </a:lnTo>
                  <a:lnTo>
                    <a:pt x="45444" y="8178"/>
                  </a:lnTo>
                  <a:lnTo>
                    <a:pt x="45466" y="8379"/>
                  </a:lnTo>
                  <a:lnTo>
                    <a:pt x="45466" y="8446"/>
                  </a:lnTo>
                  <a:lnTo>
                    <a:pt x="45466" y="8670"/>
                  </a:lnTo>
                  <a:lnTo>
                    <a:pt x="45466" y="8692"/>
                  </a:lnTo>
                  <a:lnTo>
                    <a:pt x="45466" y="8893"/>
                  </a:lnTo>
                  <a:lnTo>
                    <a:pt x="45466" y="8938"/>
                  </a:lnTo>
                  <a:lnTo>
                    <a:pt x="45466" y="9161"/>
                  </a:lnTo>
                  <a:lnTo>
                    <a:pt x="45466" y="9206"/>
                  </a:lnTo>
                  <a:lnTo>
                    <a:pt x="45444" y="9451"/>
                  </a:lnTo>
                  <a:lnTo>
                    <a:pt x="45444" y="9496"/>
                  </a:lnTo>
                  <a:lnTo>
                    <a:pt x="45422" y="9742"/>
                  </a:lnTo>
                  <a:lnTo>
                    <a:pt x="45422" y="9787"/>
                  </a:lnTo>
                  <a:lnTo>
                    <a:pt x="45399" y="9921"/>
                  </a:lnTo>
                  <a:lnTo>
                    <a:pt x="45377" y="9965"/>
                  </a:lnTo>
                  <a:lnTo>
                    <a:pt x="45354" y="10099"/>
                  </a:lnTo>
                  <a:lnTo>
                    <a:pt x="45332" y="10144"/>
                  </a:lnTo>
                  <a:lnTo>
                    <a:pt x="45287" y="10300"/>
                  </a:lnTo>
                  <a:lnTo>
                    <a:pt x="45265" y="10345"/>
                  </a:lnTo>
                  <a:lnTo>
                    <a:pt x="45198" y="10502"/>
                  </a:lnTo>
                  <a:lnTo>
                    <a:pt x="45131" y="10613"/>
                  </a:lnTo>
                  <a:lnTo>
                    <a:pt x="45109" y="10636"/>
                  </a:lnTo>
                  <a:lnTo>
                    <a:pt x="45064" y="10703"/>
                  </a:lnTo>
                  <a:lnTo>
                    <a:pt x="44997" y="10770"/>
                  </a:lnTo>
                  <a:lnTo>
                    <a:pt x="44975" y="10792"/>
                  </a:lnTo>
                  <a:lnTo>
                    <a:pt x="44908" y="10859"/>
                  </a:lnTo>
                  <a:lnTo>
                    <a:pt x="44863" y="10904"/>
                  </a:lnTo>
                  <a:lnTo>
                    <a:pt x="44729" y="10993"/>
                  </a:lnTo>
                  <a:lnTo>
                    <a:pt x="44684" y="11038"/>
                  </a:lnTo>
                  <a:lnTo>
                    <a:pt x="44573" y="11105"/>
                  </a:lnTo>
                  <a:lnTo>
                    <a:pt x="44528" y="11149"/>
                  </a:lnTo>
                  <a:lnTo>
                    <a:pt x="44416" y="11239"/>
                  </a:lnTo>
                  <a:lnTo>
                    <a:pt x="44260" y="11351"/>
                  </a:lnTo>
                  <a:lnTo>
                    <a:pt x="44215" y="11373"/>
                  </a:lnTo>
                  <a:lnTo>
                    <a:pt x="44103" y="11462"/>
                  </a:lnTo>
                  <a:lnTo>
                    <a:pt x="44081" y="11462"/>
                  </a:lnTo>
                  <a:lnTo>
                    <a:pt x="44059" y="11485"/>
                  </a:lnTo>
                  <a:lnTo>
                    <a:pt x="43969" y="11552"/>
                  </a:lnTo>
                  <a:lnTo>
                    <a:pt x="43947" y="11574"/>
                  </a:lnTo>
                  <a:lnTo>
                    <a:pt x="43925" y="11596"/>
                  </a:lnTo>
                  <a:lnTo>
                    <a:pt x="43880" y="11641"/>
                  </a:lnTo>
                  <a:lnTo>
                    <a:pt x="43835" y="11686"/>
                  </a:lnTo>
                  <a:lnTo>
                    <a:pt x="43768" y="11753"/>
                  </a:lnTo>
                  <a:lnTo>
                    <a:pt x="43746" y="11775"/>
                  </a:lnTo>
                  <a:lnTo>
                    <a:pt x="43679" y="11864"/>
                  </a:lnTo>
                  <a:lnTo>
                    <a:pt x="43657" y="11887"/>
                  </a:lnTo>
                  <a:lnTo>
                    <a:pt x="43589" y="11998"/>
                  </a:lnTo>
                  <a:lnTo>
                    <a:pt x="43366" y="12445"/>
                  </a:lnTo>
                  <a:lnTo>
                    <a:pt x="43098" y="12914"/>
                  </a:lnTo>
                  <a:lnTo>
                    <a:pt x="42852" y="13384"/>
                  </a:lnTo>
                  <a:lnTo>
                    <a:pt x="42651" y="13853"/>
                  </a:lnTo>
                  <a:lnTo>
                    <a:pt x="42629" y="13897"/>
                  </a:lnTo>
                  <a:lnTo>
                    <a:pt x="42606" y="13920"/>
                  </a:lnTo>
                  <a:lnTo>
                    <a:pt x="42606" y="13964"/>
                  </a:lnTo>
                  <a:lnTo>
                    <a:pt x="42584" y="13987"/>
                  </a:lnTo>
                  <a:lnTo>
                    <a:pt x="42562" y="14032"/>
                  </a:lnTo>
                  <a:lnTo>
                    <a:pt x="42562" y="14054"/>
                  </a:lnTo>
                  <a:lnTo>
                    <a:pt x="42539" y="14099"/>
                  </a:lnTo>
                  <a:lnTo>
                    <a:pt x="42539" y="14143"/>
                  </a:lnTo>
                  <a:lnTo>
                    <a:pt x="42517" y="14188"/>
                  </a:lnTo>
                  <a:lnTo>
                    <a:pt x="42495" y="14210"/>
                  </a:lnTo>
                  <a:lnTo>
                    <a:pt x="42472" y="14277"/>
                  </a:lnTo>
                  <a:lnTo>
                    <a:pt x="42450" y="14322"/>
                  </a:lnTo>
                  <a:lnTo>
                    <a:pt x="42450" y="14367"/>
                  </a:lnTo>
                  <a:lnTo>
                    <a:pt x="42428" y="14434"/>
                  </a:lnTo>
                  <a:lnTo>
                    <a:pt x="42405" y="14456"/>
                  </a:lnTo>
                  <a:lnTo>
                    <a:pt x="42383" y="14545"/>
                  </a:lnTo>
                  <a:lnTo>
                    <a:pt x="42361" y="14568"/>
                  </a:lnTo>
                  <a:lnTo>
                    <a:pt x="42338" y="14657"/>
                  </a:lnTo>
                  <a:lnTo>
                    <a:pt x="42316" y="14679"/>
                  </a:lnTo>
                  <a:lnTo>
                    <a:pt x="42294" y="14746"/>
                  </a:lnTo>
                  <a:lnTo>
                    <a:pt x="42294" y="14769"/>
                  </a:lnTo>
                  <a:lnTo>
                    <a:pt x="42271" y="14836"/>
                  </a:lnTo>
                  <a:lnTo>
                    <a:pt x="42249" y="14881"/>
                  </a:lnTo>
                  <a:lnTo>
                    <a:pt x="42227" y="14948"/>
                  </a:lnTo>
                  <a:lnTo>
                    <a:pt x="42204" y="14992"/>
                  </a:lnTo>
                  <a:lnTo>
                    <a:pt x="42182" y="15037"/>
                  </a:lnTo>
                  <a:lnTo>
                    <a:pt x="42160" y="15082"/>
                  </a:lnTo>
                  <a:lnTo>
                    <a:pt x="42137" y="15149"/>
                  </a:lnTo>
                  <a:lnTo>
                    <a:pt x="42115" y="15193"/>
                  </a:lnTo>
                  <a:lnTo>
                    <a:pt x="42093" y="15238"/>
                  </a:lnTo>
                  <a:lnTo>
                    <a:pt x="42093" y="15283"/>
                  </a:lnTo>
                  <a:lnTo>
                    <a:pt x="42048" y="15350"/>
                  </a:lnTo>
                  <a:lnTo>
                    <a:pt x="42048" y="15394"/>
                  </a:lnTo>
                  <a:lnTo>
                    <a:pt x="42003" y="15484"/>
                  </a:lnTo>
                  <a:lnTo>
                    <a:pt x="41981" y="15506"/>
                  </a:lnTo>
                  <a:lnTo>
                    <a:pt x="41959" y="15573"/>
                  </a:lnTo>
                  <a:lnTo>
                    <a:pt x="41936" y="15618"/>
                  </a:lnTo>
                  <a:lnTo>
                    <a:pt x="41892" y="15685"/>
                  </a:lnTo>
                  <a:lnTo>
                    <a:pt x="41892" y="15707"/>
                  </a:lnTo>
                  <a:lnTo>
                    <a:pt x="41847" y="15774"/>
                  </a:lnTo>
                  <a:lnTo>
                    <a:pt x="41824" y="15819"/>
                  </a:lnTo>
                  <a:lnTo>
                    <a:pt x="41802" y="15864"/>
                  </a:lnTo>
                  <a:lnTo>
                    <a:pt x="41780" y="15908"/>
                  </a:lnTo>
                  <a:lnTo>
                    <a:pt x="41757" y="15953"/>
                  </a:lnTo>
                  <a:lnTo>
                    <a:pt x="41735" y="15998"/>
                  </a:lnTo>
                  <a:lnTo>
                    <a:pt x="41713" y="16042"/>
                  </a:lnTo>
                  <a:lnTo>
                    <a:pt x="41690" y="16087"/>
                  </a:lnTo>
                  <a:lnTo>
                    <a:pt x="41646" y="16132"/>
                  </a:lnTo>
                  <a:lnTo>
                    <a:pt x="41646" y="16154"/>
                  </a:lnTo>
                  <a:lnTo>
                    <a:pt x="41601" y="16221"/>
                  </a:lnTo>
                  <a:lnTo>
                    <a:pt x="41579" y="16243"/>
                  </a:lnTo>
                  <a:lnTo>
                    <a:pt x="41534" y="16310"/>
                  </a:lnTo>
                  <a:lnTo>
                    <a:pt x="41534" y="16333"/>
                  </a:lnTo>
                  <a:lnTo>
                    <a:pt x="41489" y="16377"/>
                  </a:lnTo>
                  <a:lnTo>
                    <a:pt x="41467" y="16400"/>
                  </a:lnTo>
                  <a:lnTo>
                    <a:pt x="41422" y="16444"/>
                  </a:lnTo>
                  <a:lnTo>
                    <a:pt x="41355" y="16534"/>
                  </a:lnTo>
                  <a:lnTo>
                    <a:pt x="41311" y="16556"/>
                  </a:lnTo>
                  <a:lnTo>
                    <a:pt x="41311" y="16578"/>
                  </a:lnTo>
                  <a:lnTo>
                    <a:pt x="41244" y="16623"/>
                  </a:lnTo>
                  <a:lnTo>
                    <a:pt x="41221" y="16645"/>
                  </a:lnTo>
                  <a:lnTo>
                    <a:pt x="41177" y="16668"/>
                  </a:lnTo>
                  <a:lnTo>
                    <a:pt x="41154" y="16690"/>
                  </a:lnTo>
                  <a:lnTo>
                    <a:pt x="41110" y="16735"/>
                  </a:lnTo>
                  <a:lnTo>
                    <a:pt x="41087" y="16757"/>
                  </a:lnTo>
                  <a:lnTo>
                    <a:pt x="40953" y="16869"/>
                  </a:lnTo>
                  <a:lnTo>
                    <a:pt x="40931" y="16891"/>
                  </a:lnTo>
                  <a:lnTo>
                    <a:pt x="40797" y="17003"/>
                  </a:lnTo>
                  <a:lnTo>
                    <a:pt x="40797" y="17025"/>
                  </a:lnTo>
                  <a:lnTo>
                    <a:pt x="40640" y="17159"/>
                  </a:lnTo>
                  <a:lnTo>
                    <a:pt x="40640" y="17182"/>
                  </a:lnTo>
                  <a:lnTo>
                    <a:pt x="40484" y="17316"/>
                  </a:lnTo>
                  <a:lnTo>
                    <a:pt x="40462" y="17338"/>
                  </a:lnTo>
                  <a:lnTo>
                    <a:pt x="40238" y="17562"/>
                  </a:lnTo>
                  <a:lnTo>
                    <a:pt x="40015" y="17785"/>
                  </a:lnTo>
                  <a:lnTo>
                    <a:pt x="39992" y="17785"/>
                  </a:lnTo>
                  <a:lnTo>
                    <a:pt x="39836" y="17941"/>
                  </a:lnTo>
                  <a:lnTo>
                    <a:pt x="39814" y="17964"/>
                  </a:lnTo>
                  <a:lnTo>
                    <a:pt x="39657" y="18120"/>
                  </a:lnTo>
                  <a:lnTo>
                    <a:pt x="39657" y="18142"/>
                  </a:lnTo>
                  <a:lnTo>
                    <a:pt x="39501" y="18276"/>
                  </a:lnTo>
                  <a:lnTo>
                    <a:pt x="39479" y="18276"/>
                  </a:lnTo>
                  <a:lnTo>
                    <a:pt x="39345" y="18410"/>
                  </a:lnTo>
                  <a:lnTo>
                    <a:pt x="39322" y="18433"/>
                  </a:lnTo>
                  <a:lnTo>
                    <a:pt x="39233" y="18500"/>
                  </a:lnTo>
                  <a:lnTo>
                    <a:pt x="39143" y="18567"/>
                  </a:lnTo>
                  <a:lnTo>
                    <a:pt x="39143" y="18589"/>
                  </a:lnTo>
                  <a:lnTo>
                    <a:pt x="39054" y="18634"/>
                  </a:lnTo>
                  <a:lnTo>
                    <a:pt x="39054" y="18656"/>
                  </a:lnTo>
                  <a:lnTo>
                    <a:pt x="39009" y="18679"/>
                  </a:lnTo>
                  <a:lnTo>
                    <a:pt x="38987" y="18679"/>
                  </a:lnTo>
                  <a:lnTo>
                    <a:pt x="38965" y="18701"/>
                  </a:lnTo>
                  <a:lnTo>
                    <a:pt x="38942" y="18723"/>
                  </a:lnTo>
                  <a:lnTo>
                    <a:pt x="38920" y="18723"/>
                  </a:lnTo>
                  <a:lnTo>
                    <a:pt x="38875" y="18746"/>
                  </a:lnTo>
                  <a:lnTo>
                    <a:pt x="33647" y="20846"/>
                  </a:lnTo>
                  <a:lnTo>
                    <a:pt x="22566" y="25225"/>
                  </a:lnTo>
                  <a:lnTo>
                    <a:pt x="6525" y="31614"/>
                  </a:lnTo>
                  <a:lnTo>
                    <a:pt x="6301" y="31592"/>
                  </a:lnTo>
                  <a:lnTo>
                    <a:pt x="5988" y="31547"/>
                  </a:lnTo>
                  <a:lnTo>
                    <a:pt x="5251" y="31391"/>
                  </a:lnTo>
                  <a:lnTo>
                    <a:pt x="4492" y="31190"/>
                  </a:lnTo>
                  <a:lnTo>
                    <a:pt x="4179" y="31078"/>
                  </a:lnTo>
                  <a:lnTo>
                    <a:pt x="3955" y="30989"/>
                  </a:lnTo>
                  <a:lnTo>
                    <a:pt x="3464" y="30162"/>
                  </a:lnTo>
                  <a:lnTo>
                    <a:pt x="3374" y="30050"/>
                  </a:lnTo>
                  <a:lnTo>
                    <a:pt x="3330" y="30006"/>
                  </a:lnTo>
                  <a:lnTo>
                    <a:pt x="3285" y="29983"/>
                  </a:lnTo>
                  <a:lnTo>
                    <a:pt x="3173" y="29983"/>
                  </a:lnTo>
                  <a:lnTo>
                    <a:pt x="3106" y="30006"/>
                  </a:lnTo>
                  <a:lnTo>
                    <a:pt x="3039" y="30006"/>
                  </a:lnTo>
                  <a:lnTo>
                    <a:pt x="3017" y="30028"/>
                  </a:lnTo>
                  <a:lnTo>
                    <a:pt x="2950" y="30050"/>
                  </a:lnTo>
                  <a:lnTo>
                    <a:pt x="2905" y="30050"/>
                  </a:lnTo>
                  <a:lnTo>
                    <a:pt x="2168" y="28822"/>
                  </a:lnTo>
                  <a:lnTo>
                    <a:pt x="2101" y="28710"/>
                  </a:lnTo>
                  <a:lnTo>
                    <a:pt x="1989" y="28621"/>
                  </a:lnTo>
                  <a:lnTo>
                    <a:pt x="1766" y="28442"/>
                  </a:lnTo>
                  <a:lnTo>
                    <a:pt x="1632" y="28330"/>
                  </a:lnTo>
                  <a:lnTo>
                    <a:pt x="1386" y="28330"/>
                  </a:lnTo>
                  <a:lnTo>
                    <a:pt x="1364" y="28353"/>
                  </a:lnTo>
                  <a:lnTo>
                    <a:pt x="1096" y="28353"/>
                  </a:lnTo>
                  <a:lnTo>
                    <a:pt x="1073" y="28375"/>
                  </a:lnTo>
                  <a:lnTo>
                    <a:pt x="850" y="28375"/>
                  </a:lnTo>
                  <a:lnTo>
                    <a:pt x="783" y="28397"/>
                  </a:lnTo>
                  <a:lnTo>
                    <a:pt x="649" y="28420"/>
                  </a:lnTo>
                  <a:lnTo>
                    <a:pt x="537" y="28420"/>
                  </a:lnTo>
                  <a:lnTo>
                    <a:pt x="425" y="28442"/>
                  </a:lnTo>
                  <a:lnTo>
                    <a:pt x="403" y="28442"/>
                  </a:lnTo>
                  <a:lnTo>
                    <a:pt x="314" y="28464"/>
                  </a:lnTo>
                  <a:lnTo>
                    <a:pt x="291" y="28464"/>
                  </a:lnTo>
                  <a:lnTo>
                    <a:pt x="224" y="28487"/>
                  </a:lnTo>
                  <a:lnTo>
                    <a:pt x="157" y="28509"/>
                  </a:lnTo>
                  <a:lnTo>
                    <a:pt x="90" y="28531"/>
                  </a:lnTo>
                  <a:lnTo>
                    <a:pt x="23" y="28531"/>
                  </a:lnTo>
                  <a:lnTo>
                    <a:pt x="1" y="28509"/>
                  </a:lnTo>
                  <a:lnTo>
                    <a:pt x="1654" y="31302"/>
                  </a:lnTo>
                  <a:lnTo>
                    <a:pt x="1677" y="31324"/>
                  </a:lnTo>
                  <a:lnTo>
                    <a:pt x="1721" y="31346"/>
                  </a:lnTo>
                  <a:lnTo>
                    <a:pt x="1744" y="31324"/>
                  </a:lnTo>
                  <a:lnTo>
                    <a:pt x="1811" y="31302"/>
                  </a:lnTo>
                  <a:lnTo>
                    <a:pt x="1878" y="31302"/>
                  </a:lnTo>
                  <a:lnTo>
                    <a:pt x="1900" y="31279"/>
                  </a:lnTo>
                  <a:lnTo>
                    <a:pt x="1967" y="31279"/>
                  </a:lnTo>
                  <a:lnTo>
                    <a:pt x="2079" y="31257"/>
                  </a:lnTo>
                  <a:lnTo>
                    <a:pt x="2190" y="31235"/>
                  </a:lnTo>
                  <a:lnTo>
                    <a:pt x="2324" y="31212"/>
                  </a:lnTo>
                  <a:lnTo>
                    <a:pt x="2436" y="31212"/>
                  </a:lnTo>
                  <a:lnTo>
                    <a:pt x="2503" y="31190"/>
                  </a:lnTo>
                  <a:lnTo>
                    <a:pt x="2660" y="31190"/>
                  </a:lnTo>
                  <a:lnTo>
                    <a:pt x="2682" y="31168"/>
                  </a:lnTo>
                  <a:lnTo>
                    <a:pt x="2928" y="31168"/>
                  </a:lnTo>
                  <a:lnTo>
                    <a:pt x="2950" y="31145"/>
                  </a:lnTo>
                  <a:lnTo>
                    <a:pt x="2995" y="31145"/>
                  </a:lnTo>
                  <a:lnTo>
                    <a:pt x="4022" y="32933"/>
                  </a:lnTo>
                  <a:lnTo>
                    <a:pt x="4067" y="32955"/>
                  </a:lnTo>
                  <a:lnTo>
                    <a:pt x="4134" y="32977"/>
                  </a:lnTo>
                  <a:lnTo>
                    <a:pt x="4201" y="32977"/>
                  </a:lnTo>
                  <a:lnTo>
                    <a:pt x="4223" y="32955"/>
                  </a:lnTo>
                  <a:lnTo>
                    <a:pt x="4290" y="32955"/>
                  </a:lnTo>
                  <a:lnTo>
                    <a:pt x="4313" y="32933"/>
                  </a:lnTo>
                  <a:lnTo>
                    <a:pt x="4380" y="32933"/>
                  </a:lnTo>
                  <a:lnTo>
                    <a:pt x="4425" y="32910"/>
                  </a:lnTo>
                  <a:lnTo>
                    <a:pt x="4514" y="32888"/>
                  </a:lnTo>
                  <a:lnTo>
                    <a:pt x="4581" y="32866"/>
                  </a:lnTo>
                  <a:lnTo>
                    <a:pt x="4603" y="32843"/>
                  </a:lnTo>
                  <a:lnTo>
                    <a:pt x="4693" y="32821"/>
                  </a:lnTo>
                  <a:lnTo>
                    <a:pt x="4760" y="32799"/>
                  </a:lnTo>
                  <a:lnTo>
                    <a:pt x="4961" y="32799"/>
                  </a:lnTo>
                  <a:lnTo>
                    <a:pt x="5430" y="33603"/>
                  </a:lnTo>
                  <a:lnTo>
                    <a:pt x="5519" y="33737"/>
                  </a:lnTo>
                  <a:lnTo>
                    <a:pt x="5586" y="33782"/>
                  </a:lnTo>
                  <a:lnTo>
                    <a:pt x="5676" y="33826"/>
                  </a:lnTo>
                  <a:lnTo>
                    <a:pt x="5944" y="33938"/>
                  </a:lnTo>
                  <a:lnTo>
                    <a:pt x="6324" y="34050"/>
                  </a:lnTo>
                  <a:lnTo>
                    <a:pt x="6748" y="34161"/>
                  </a:lnTo>
                  <a:lnTo>
                    <a:pt x="7597" y="34340"/>
                  </a:lnTo>
                  <a:lnTo>
                    <a:pt x="7932" y="34385"/>
                  </a:lnTo>
                  <a:lnTo>
                    <a:pt x="8200" y="34429"/>
                  </a:lnTo>
                  <a:lnTo>
                    <a:pt x="24242" y="28040"/>
                  </a:lnTo>
                  <a:lnTo>
                    <a:pt x="35301" y="23638"/>
                  </a:lnTo>
                  <a:lnTo>
                    <a:pt x="40551" y="21561"/>
                  </a:lnTo>
                  <a:lnTo>
                    <a:pt x="40573" y="21538"/>
                  </a:lnTo>
                  <a:lnTo>
                    <a:pt x="40596" y="21538"/>
                  </a:lnTo>
                  <a:lnTo>
                    <a:pt x="40596" y="21516"/>
                  </a:lnTo>
                  <a:lnTo>
                    <a:pt x="40640" y="21494"/>
                  </a:lnTo>
                  <a:lnTo>
                    <a:pt x="40663" y="21471"/>
                  </a:lnTo>
                  <a:lnTo>
                    <a:pt x="40707" y="21449"/>
                  </a:lnTo>
                  <a:lnTo>
                    <a:pt x="40797" y="21382"/>
                  </a:lnTo>
                  <a:lnTo>
                    <a:pt x="40819" y="21382"/>
                  </a:lnTo>
                  <a:lnTo>
                    <a:pt x="40886" y="21315"/>
                  </a:lnTo>
                  <a:lnTo>
                    <a:pt x="40908" y="21315"/>
                  </a:lnTo>
                  <a:lnTo>
                    <a:pt x="40976" y="21248"/>
                  </a:lnTo>
                  <a:lnTo>
                    <a:pt x="40998" y="21226"/>
                  </a:lnTo>
                  <a:lnTo>
                    <a:pt x="41132" y="21091"/>
                  </a:lnTo>
                  <a:lnTo>
                    <a:pt x="41154" y="21069"/>
                  </a:lnTo>
                  <a:lnTo>
                    <a:pt x="41311" y="20935"/>
                  </a:lnTo>
                  <a:lnTo>
                    <a:pt x="41333" y="20913"/>
                  </a:lnTo>
                  <a:lnTo>
                    <a:pt x="41489" y="20779"/>
                  </a:lnTo>
                  <a:lnTo>
                    <a:pt x="41489" y="20756"/>
                  </a:lnTo>
                  <a:lnTo>
                    <a:pt x="41668" y="20600"/>
                  </a:lnTo>
                  <a:lnTo>
                    <a:pt x="41668" y="20578"/>
                  </a:lnTo>
                  <a:lnTo>
                    <a:pt x="41914" y="20354"/>
                  </a:lnTo>
                  <a:lnTo>
                    <a:pt x="42115" y="20153"/>
                  </a:lnTo>
                  <a:lnTo>
                    <a:pt x="42137" y="20131"/>
                  </a:lnTo>
                  <a:lnTo>
                    <a:pt x="42294" y="19974"/>
                  </a:lnTo>
                  <a:lnTo>
                    <a:pt x="42316" y="19974"/>
                  </a:lnTo>
                  <a:lnTo>
                    <a:pt x="42450" y="19840"/>
                  </a:lnTo>
                  <a:lnTo>
                    <a:pt x="42472" y="19818"/>
                  </a:lnTo>
                  <a:lnTo>
                    <a:pt x="42606" y="19684"/>
                  </a:lnTo>
                  <a:lnTo>
                    <a:pt x="42741" y="19572"/>
                  </a:lnTo>
                  <a:lnTo>
                    <a:pt x="42763" y="19550"/>
                  </a:lnTo>
                  <a:lnTo>
                    <a:pt x="42808" y="19505"/>
                  </a:lnTo>
                  <a:lnTo>
                    <a:pt x="42830" y="19483"/>
                  </a:lnTo>
                  <a:lnTo>
                    <a:pt x="42875" y="19438"/>
                  </a:lnTo>
                  <a:lnTo>
                    <a:pt x="42919" y="19416"/>
                  </a:lnTo>
                  <a:lnTo>
                    <a:pt x="42964" y="19394"/>
                  </a:lnTo>
                  <a:lnTo>
                    <a:pt x="42964" y="19371"/>
                  </a:lnTo>
                  <a:lnTo>
                    <a:pt x="42986" y="19371"/>
                  </a:lnTo>
                  <a:lnTo>
                    <a:pt x="43009" y="19349"/>
                  </a:lnTo>
                  <a:lnTo>
                    <a:pt x="43009" y="19326"/>
                  </a:lnTo>
                  <a:lnTo>
                    <a:pt x="43098" y="19259"/>
                  </a:lnTo>
                  <a:lnTo>
                    <a:pt x="43120" y="19215"/>
                  </a:lnTo>
                  <a:lnTo>
                    <a:pt x="43143" y="19192"/>
                  </a:lnTo>
                  <a:lnTo>
                    <a:pt x="43187" y="19125"/>
                  </a:lnTo>
                  <a:lnTo>
                    <a:pt x="43254" y="19058"/>
                  </a:lnTo>
                  <a:lnTo>
                    <a:pt x="43254" y="19036"/>
                  </a:lnTo>
                  <a:lnTo>
                    <a:pt x="43299" y="18969"/>
                  </a:lnTo>
                  <a:lnTo>
                    <a:pt x="43321" y="18947"/>
                  </a:lnTo>
                  <a:lnTo>
                    <a:pt x="43344" y="18880"/>
                  </a:lnTo>
                  <a:lnTo>
                    <a:pt x="43366" y="18857"/>
                  </a:lnTo>
                  <a:lnTo>
                    <a:pt x="43388" y="18813"/>
                  </a:lnTo>
                  <a:lnTo>
                    <a:pt x="43411" y="18768"/>
                  </a:lnTo>
                  <a:lnTo>
                    <a:pt x="43455" y="18723"/>
                  </a:lnTo>
                  <a:lnTo>
                    <a:pt x="43455" y="18679"/>
                  </a:lnTo>
                  <a:lnTo>
                    <a:pt x="43500" y="18612"/>
                  </a:lnTo>
                  <a:lnTo>
                    <a:pt x="43522" y="18589"/>
                  </a:lnTo>
                  <a:lnTo>
                    <a:pt x="43545" y="18522"/>
                  </a:lnTo>
                  <a:lnTo>
                    <a:pt x="43567" y="18478"/>
                  </a:lnTo>
                  <a:lnTo>
                    <a:pt x="43589" y="18433"/>
                  </a:lnTo>
                  <a:lnTo>
                    <a:pt x="43612" y="18388"/>
                  </a:lnTo>
                  <a:lnTo>
                    <a:pt x="43657" y="18299"/>
                  </a:lnTo>
                  <a:lnTo>
                    <a:pt x="43701" y="18187"/>
                  </a:lnTo>
                  <a:lnTo>
                    <a:pt x="43724" y="18165"/>
                  </a:lnTo>
                  <a:lnTo>
                    <a:pt x="43746" y="18098"/>
                  </a:lnTo>
                  <a:lnTo>
                    <a:pt x="43768" y="18053"/>
                  </a:lnTo>
                  <a:lnTo>
                    <a:pt x="43791" y="17986"/>
                  </a:lnTo>
                  <a:lnTo>
                    <a:pt x="43813" y="17941"/>
                  </a:lnTo>
                  <a:lnTo>
                    <a:pt x="43835" y="17897"/>
                  </a:lnTo>
                  <a:lnTo>
                    <a:pt x="43835" y="17852"/>
                  </a:lnTo>
                  <a:lnTo>
                    <a:pt x="43858" y="17785"/>
                  </a:lnTo>
                  <a:lnTo>
                    <a:pt x="43880" y="17740"/>
                  </a:lnTo>
                  <a:lnTo>
                    <a:pt x="43902" y="17696"/>
                  </a:lnTo>
                  <a:lnTo>
                    <a:pt x="43925" y="17651"/>
                  </a:lnTo>
                  <a:lnTo>
                    <a:pt x="43947" y="17584"/>
                  </a:lnTo>
                  <a:lnTo>
                    <a:pt x="43969" y="17562"/>
                  </a:lnTo>
                  <a:lnTo>
                    <a:pt x="43992" y="17494"/>
                  </a:lnTo>
                  <a:lnTo>
                    <a:pt x="43992" y="17450"/>
                  </a:lnTo>
                  <a:lnTo>
                    <a:pt x="44036" y="17383"/>
                  </a:lnTo>
                  <a:lnTo>
                    <a:pt x="44036" y="17360"/>
                  </a:lnTo>
                  <a:lnTo>
                    <a:pt x="44059" y="17271"/>
                  </a:lnTo>
                  <a:lnTo>
                    <a:pt x="44081" y="17226"/>
                  </a:lnTo>
                  <a:lnTo>
                    <a:pt x="44103" y="17182"/>
                  </a:lnTo>
                  <a:lnTo>
                    <a:pt x="44126" y="17137"/>
                  </a:lnTo>
                  <a:lnTo>
                    <a:pt x="44126" y="17092"/>
                  </a:lnTo>
                  <a:lnTo>
                    <a:pt x="44170" y="17025"/>
                  </a:lnTo>
                  <a:lnTo>
                    <a:pt x="44170" y="16981"/>
                  </a:lnTo>
                  <a:lnTo>
                    <a:pt x="44193" y="16936"/>
                  </a:lnTo>
                  <a:lnTo>
                    <a:pt x="44193" y="16914"/>
                  </a:lnTo>
                  <a:lnTo>
                    <a:pt x="44215" y="16869"/>
                  </a:lnTo>
                  <a:lnTo>
                    <a:pt x="44237" y="16847"/>
                  </a:lnTo>
                  <a:lnTo>
                    <a:pt x="44237" y="16802"/>
                  </a:lnTo>
                  <a:lnTo>
                    <a:pt x="44260" y="16780"/>
                  </a:lnTo>
                  <a:lnTo>
                    <a:pt x="44282" y="16735"/>
                  </a:lnTo>
                  <a:lnTo>
                    <a:pt x="44282" y="16713"/>
                  </a:lnTo>
                  <a:lnTo>
                    <a:pt x="44304" y="16645"/>
                  </a:lnTo>
                  <a:lnTo>
                    <a:pt x="44505" y="16199"/>
                  </a:lnTo>
                  <a:lnTo>
                    <a:pt x="44774" y="15729"/>
                  </a:lnTo>
                  <a:lnTo>
                    <a:pt x="45019" y="15260"/>
                  </a:lnTo>
                  <a:lnTo>
                    <a:pt x="45243" y="14813"/>
                  </a:lnTo>
                  <a:lnTo>
                    <a:pt x="45310" y="14702"/>
                  </a:lnTo>
                  <a:lnTo>
                    <a:pt x="45354" y="14657"/>
                  </a:lnTo>
                  <a:lnTo>
                    <a:pt x="45399" y="14590"/>
                  </a:lnTo>
                  <a:lnTo>
                    <a:pt x="45444" y="14545"/>
                  </a:lnTo>
                  <a:lnTo>
                    <a:pt x="45489" y="14501"/>
                  </a:lnTo>
                  <a:lnTo>
                    <a:pt x="45533" y="14456"/>
                  </a:lnTo>
                  <a:lnTo>
                    <a:pt x="45600" y="14411"/>
                  </a:lnTo>
                  <a:lnTo>
                    <a:pt x="45623" y="14367"/>
                  </a:lnTo>
                  <a:lnTo>
                    <a:pt x="45712" y="14300"/>
                  </a:lnTo>
                  <a:lnTo>
                    <a:pt x="45757" y="14255"/>
                  </a:lnTo>
                  <a:lnTo>
                    <a:pt x="45868" y="14188"/>
                  </a:lnTo>
                  <a:lnTo>
                    <a:pt x="45913" y="14143"/>
                  </a:lnTo>
                  <a:lnTo>
                    <a:pt x="46069" y="14032"/>
                  </a:lnTo>
                  <a:lnTo>
                    <a:pt x="46203" y="13942"/>
                  </a:lnTo>
                  <a:lnTo>
                    <a:pt x="46248" y="13920"/>
                  </a:lnTo>
                  <a:lnTo>
                    <a:pt x="46360" y="13830"/>
                  </a:lnTo>
                  <a:lnTo>
                    <a:pt x="46382" y="13808"/>
                  </a:lnTo>
                  <a:lnTo>
                    <a:pt x="46516" y="13696"/>
                  </a:lnTo>
                  <a:lnTo>
                    <a:pt x="46561" y="13674"/>
                  </a:lnTo>
                  <a:lnTo>
                    <a:pt x="46628" y="13607"/>
                  </a:lnTo>
                  <a:lnTo>
                    <a:pt x="46673" y="13562"/>
                  </a:lnTo>
                  <a:lnTo>
                    <a:pt x="46717" y="13518"/>
                  </a:lnTo>
                  <a:lnTo>
                    <a:pt x="46717" y="13495"/>
                  </a:lnTo>
                  <a:lnTo>
                    <a:pt x="46762" y="13451"/>
                  </a:lnTo>
                  <a:lnTo>
                    <a:pt x="46784" y="13406"/>
                  </a:lnTo>
                  <a:lnTo>
                    <a:pt x="46851" y="13317"/>
                  </a:lnTo>
                  <a:lnTo>
                    <a:pt x="46941" y="13160"/>
                  </a:lnTo>
                  <a:lnTo>
                    <a:pt x="46941" y="13116"/>
                  </a:lnTo>
                  <a:lnTo>
                    <a:pt x="47008" y="12937"/>
                  </a:lnTo>
                  <a:lnTo>
                    <a:pt x="47008" y="12914"/>
                  </a:lnTo>
                  <a:lnTo>
                    <a:pt x="47052" y="12780"/>
                  </a:lnTo>
                  <a:lnTo>
                    <a:pt x="47052" y="12736"/>
                  </a:lnTo>
                  <a:lnTo>
                    <a:pt x="47075" y="12602"/>
                  </a:lnTo>
                  <a:lnTo>
                    <a:pt x="47075" y="12557"/>
                  </a:lnTo>
                  <a:lnTo>
                    <a:pt x="47097" y="12289"/>
                  </a:lnTo>
                  <a:lnTo>
                    <a:pt x="47119" y="12267"/>
                  </a:lnTo>
                  <a:lnTo>
                    <a:pt x="47119" y="11998"/>
                  </a:lnTo>
                  <a:lnTo>
                    <a:pt x="47119" y="11976"/>
                  </a:lnTo>
                  <a:lnTo>
                    <a:pt x="47119" y="11753"/>
                  </a:lnTo>
                  <a:lnTo>
                    <a:pt x="47119" y="11708"/>
                  </a:lnTo>
                  <a:lnTo>
                    <a:pt x="47119" y="11507"/>
                  </a:lnTo>
                  <a:lnTo>
                    <a:pt x="47119" y="11462"/>
                  </a:lnTo>
                  <a:lnTo>
                    <a:pt x="47119" y="11239"/>
                  </a:lnTo>
                  <a:lnTo>
                    <a:pt x="47119" y="11194"/>
                  </a:lnTo>
                  <a:lnTo>
                    <a:pt x="47119" y="10971"/>
                  </a:lnTo>
                  <a:lnTo>
                    <a:pt x="47119" y="10904"/>
                  </a:lnTo>
                  <a:lnTo>
                    <a:pt x="47119" y="10859"/>
                  </a:lnTo>
                  <a:lnTo>
                    <a:pt x="47119" y="10814"/>
                  </a:lnTo>
                  <a:lnTo>
                    <a:pt x="47119" y="10792"/>
                  </a:lnTo>
                  <a:lnTo>
                    <a:pt x="47142" y="10725"/>
                  </a:lnTo>
                  <a:lnTo>
                    <a:pt x="47142" y="10680"/>
                  </a:lnTo>
                  <a:lnTo>
                    <a:pt x="47164" y="10636"/>
                  </a:lnTo>
                  <a:lnTo>
                    <a:pt x="47186" y="10569"/>
                  </a:lnTo>
                  <a:lnTo>
                    <a:pt x="47186" y="10524"/>
                  </a:lnTo>
                  <a:lnTo>
                    <a:pt x="47231" y="10457"/>
                  </a:lnTo>
                  <a:lnTo>
                    <a:pt x="47231" y="10412"/>
                  </a:lnTo>
                  <a:lnTo>
                    <a:pt x="47276" y="10345"/>
                  </a:lnTo>
                  <a:lnTo>
                    <a:pt x="47298" y="10300"/>
                  </a:lnTo>
                  <a:lnTo>
                    <a:pt x="47321" y="10233"/>
                  </a:lnTo>
                  <a:lnTo>
                    <a:pt x="47343" y="10189"/>
                  </a:lnTo>
                  <a:lnTo>
                    <a:pt x="47388" y="10099"/>
                  </a:lnTo>
                  <a:lnTo>
                    <a:pt x="47410" y="10055"/>
                  </a:lnTo>
                  <a:lnTo>
                    <a:pt x="47477" y="9943"/>
                  </a:lnTo>
                  <a:lnTo>
                    <a:pt x="47499" y="9898"/>
                  </a:lnTo>
                  <a:lnTo>
                    <a:pt x="47566" y="9809"/>
                  </a:lnTo>
                  <a:lnTo>
                    <a:pt x="47589" y="9764"/>
                  </a:lnTo>
                  <a:lnTo>
                    <a:pt x="47633" y="9675"/>
                  </a:lnTo>
                  <a:lnTo>
                    <a:pt x="47678" y="9630"/>
                  </a:lnTo>
                  <a:lnTo>
                    <a:pt x="47723" y="9541"/>
                  </a:lnTo>
                  <a:lnTo>
                    <a:pt x="47767" y="9496"/>
                  </a:lnTo>
                  <a:lnTo>
                    <a:pt x="47812" y="9429"/>
                  </a:lnTo>
                  <a:lnTo>
                    <a:pt x="47857" y="9362"/>
                  </a:lnTo>
                  <a:lnTo>
                    <a:pt x="47901" y="9295"/>
                  </a:lnTo>
                  <a:lnTo>
                    <a:pt x="47946" y="9228"/>
                  </a:lnTo>
                  <a:lnTo>
                    <a:pt x="47991" y="9161"/>
                  </a:lnTo>
                  <a:lnTo>
                    <a:pt x="48035" y="9094"/>
                  </a:lnTo>
                  <a:lnTo>
                    <a:pt x="48103" y="9027"/>
                  </a:lnTo>
                  <a:lnTo>
                    <a:pt x="48147" y="8982"/>
                  </a:lnTo>
                  <a:lnTo>
                    <a:pt x="48192" y="8893"/>
                  </a:lnTo>
                  <a:lnTo>
                    <a:pt x="48237" y="8848"/>
                  </a:lnTo>
                  <a:lnTo>
                    <a:pt x="48304" y="8781"/>
                  </a:lnTo>
                  <a:lnTo>
                    <a:pt x="48348" y="8714"/>
                  </a:lnTo>
                  <a:lnTo>
                    <a:pt x="48415" y="8647"/>
                  </a:lnTo>
                  <a:lnTo>
                    <a:pt x="48438" y="8603"/>
                  </a:lnTo>
                  <a:lnTo>
                    <a:pt x="48549" y="8468"/>
                  </a:lnTo>
                  <a:lnTo>
                    <a:pt x="48594" y="8446"/>
                  </a:lnTo>
                  <a:lnTo>
                    <a:pt x="48683" y="8334"/>
                  </a:lnTo>
                  <a:lnTo>
                    <a:pt x="48706" y="8312"/>
                  </a:lnTo>
                  <a:lnTo>
                    <a:pt x="48795" y="8200"/>
                  </a:lnTo>
                  <a:lnTo>
                    <a:pt x="48817" y="8178"/>
                  </a:lnTo>
                  <a:lnTo>
                    <a:pt x="48929" y="8066"/>
                  </a:lnTo>
                  <a:lnTo>
                    <a:pt x="48951" y="8044"/>
                  </a:lnTo>
                  <a:lnTo>
                    <a:pt x="49063" y="7955"/>
                  </a:lnTo>
                  <a:lnTo>
                    <a:pt x="49086" y="7932"/>
                  </a:lnTo>
                  <a:lnTo>
                    <a:pt x="49197" y="7843"/>
                  </a:lnTo>
                  <a:lnTo>
                    <a:pt x="49264" y="7776"/>
                  </a:lnTo>
                  <a:lnTo>
                    <a:pt x="49287" y="7754"/>
                  </a:lnTo>
                  <a:lnTo>
                    <a:pt x="49331" y="7709"/>
                  </a:lnTo>
                  <a:lnTo>
                    <a:pt x="49421" y="7664"/>
                  </a:lnTo>
                  <a:lnTo>
                    <a:pt x="49555" y="7575"/>
                  </a:lnTo>
                  <a:lnTo>
                    <a:pt x="49577" y="7575"/>
                  </a:lnTo>
                  <a:lnTo>
                    <a:pt x="49711" y="7485"/>
                  </a:lnTo>
                  <a:lnTo>
                    <a:pt x="49733" y="7485"/>
                  </a:lnTo>
                  <a:lnTo>
                    <a:pt x="49867" y="7418"/>
                  </a:lnTo>
                  <a:lnTo>
                    <a:pt x="49912" y="7396"/>
                  </a:lnTo>
                  <a:lnTo>
                    <a:pt x="50024" y="7374"/>
                  </a:lnTo>
                  <a:lnTo>
                    <a:pt x="50113" y="7351"/>
                  </a:lnTo>
                  <a:lnTo>
                    <a:pt x="50180" y="7329"/>
                  </a:lnTo>
                  <a:lnTo>
                    <a:pt x="50404" y="7262"/>
                  </a:lnTo>
                  <a:lnTo>
                    <a:pt x="50426" y="7262"/>
                  </a:lnTo>
                  <a:lnTo>
                    <a:pt x="50649" y="7217"/>
                  </a:lnTo>
                  <a:lnTo>
                    <a:pt x="50716" y="7217"/>
                  </a:lnTo>
                  <a:lnTo>
                    <a:pt x="50962" y="7195"/>
                  </a:lnTo>
                  <a:lnTo>
                    <a:pt x="50985" y="7173"/>
                  </a:lnTo>
                  <a:lnTo>
                    <a:pt x="51208" y="7150"/>
                  </a:lnTo>
                  <a:lnTo>
                    <a:pt x="51275" y="7150"/>
                  </a:lnTo>
                  <a:lnTo>
                    <a:pt x="51498" y="7128"/>
                  </a:lnTo>
                  <a:lnTo>
                    <a:pt x="51722" y="7106"/>
                  </a:lnTo>
                  <a:lnTo>
                    <a:pt x="51789" y="7106"/>
                  </a:lnTo>
                  <a:lnTo>
                    <a:pt x="51990" y="7083"/>
                  </a:lnTo>
                  <a:lnTo>
                    <a:pt x="52035" y="7083"/>
                  </a:lnTo>
                  <a:lnTo>
                    <a:pt x="52236" y="7061"/>
                  </a:lnTo>
                  <a:lnTo>
                    <a:pt x="52325" y="7039"/>
                  </a:lnTo>
                  <a:lnTo>
                    <a:pt x="52414" y="7016"/>
                  </a:lnTo>
                  <a:lnTo>
                    <a:pt x="52459" y="7016"/>
                  </a:lnTo>
                  <a:lnTo>
                    <a:pt x="52526" y="6994"/>
                  </a:lnTo>
                  <a:lnTo>
                    <a:pt x="52548" y="6972"/>
                  </a:lnTo>
                  <a:lnTo>
                    <a:pt x="52638" y="6949"/>
                  </a:lnTo>
                  <a:lnTo>
                    <a:pt x="52660" y="6949"/>
                  </a:lnTo>
                  <a:lnTo>
                    <a:pt x="52660" y="6927"/>
                  </a:lnTo>
                  <a:lnTo>
                    <a:pt x="52772" y="6882"/>
                  </a:lnTo>
                  <a:lnTo>
                    <a:pt x="52906" y="6815"/>
                  </a:lnTo>
                  <a:lnTo>
                    <a:pt x="52951" y="6815"/>
                  </a:lnTo>
                  <a:lnTo>
                    <a:pt x="53107" y="6726"/>
                  </a:lnTo>
                  <a:lnTo>
                    <a:pt x="53107" y="6703"/>
                  </a:lnTo>
                  <a:lnTo>
                    <a:pt x="53129" y="6703"/>
                  </a:lnTo>
                  <a:lnTo>
                    <a:pt x="53353" y="6569"/>
                  </a:lnTo>
                  <a:lnTo>
                    <a:pt x="53375" y="6569"/>
                  </a:lnTo>
                  <a:lnTo>
                    <a:pt x="53554" y="6435"/>
                  </a:lnTo>
                  <a:lnTo>
                    <a:pt x="53576" y="6435"/>
                  </a:lnTo>
                  <a:lnTo>
                    <a:pt x="53755" y="6301"/>
                  </a:lnTo>
                  <a:lnTo>
                    <a:pt x="54045" y="6100"/>
                  </a:lnTo>
                  <a:lnTo>
                    <a:pt x="54068" y="6100"/>
                  </a:lnTo>
                  <a:lnTo>
                    <a:pt x="54336" y="5899"/>
                  </a:lnTo>
                  <a:lnTo>
                    <a:pt x="54604" y="5698"/>
                  </a:lnTo>
                  <a:lnTo>
                    <a:pt x="54626" y="5676"/>
                  </a:lnTo>
                  <a:lnTo>
                    <a:pt x="54872" y="5497"/>
                  </a:lnTo>
                  <a:lnTo>
                    <a:pt x="54894" y="5497"/>
                  </a:lnTo>
                  <a:lnTo>
                    <a:pt x="55028" y="5408"/>
                  </a:lnTo>
                  <a:lnTo>
                    <a:pt x="55051" y="5385"/>
                  </a:lnTo>
                  <a:lnTo>
                    <a:pt x="55162" y="5296"/>
                  </a:lnTo>
                  <a:lnTo>
                    <a:pt x="55185" y="5296"/>
                  </a:lnTo>
                  <a:lnTo>
                    <a:pt x="55274" y="5251"/>
                  </a:lnTo>
                  <a:lnTo>
                    <a:pt x="55386" y="5184"/>
                  </a:lnTo>
                  <a:lnTo>
                    <a:pt x="55386" y="5162"/>
                  </a:lnTo>
                  <a:lnTo>
                    <a:pt x="55408" y="5162"/>
                  </a:lnTo>
                  <a:lnTo>
                    <a:pt x="55542" y="5073"/>
                  </a:lnTo>
                  <a:lnTo>
                    <a:pt x="55565" y="5050"/>
                  </a:lnTo>
                  <a:lnTo>
                    <a:pt x="55699" y="4961"/>
                  </a:lnTo>
                  <a:lnTo>
                    <a:pt x="55721" y="4961"/>
                  </a:lnTo>
                  <a:lnTo>
                    <a:pt x="55900" y="4827"/>
                  </a:lnTo>
                  <a:lnTo>
                    <a:pt x="55922" y="4804"/>
                  </a:lnTo>
                  <a:lnTo>
                    <a:pt x="56123" y="4670"/>
                  </a:lnTo>
                  <a:lnTo>
                    <a:pt x="56123" y="4648"/>
                  </a:lnTo>
                  <a:lnTo>
                    <a:pt x="56347" y="4492"/>
                  </a:lnTo>
                  <a:lnTo>
                    <a:pt x="56548" y="4313"/>
                  </a:lnTo>
                  <a:lnTo>
                    <a:pt x="56548" y="4291"/>
                  </a:lnTo>
                  <a:lnTo>
                    <a:pt x="56637" y="4224"/>
                  </a:lnTo>
                  <a:lnTo>
                    <a:pt x="56659" y="4224"/>
                  </a:lnTo>
                  <a:lnTo>
                    <a:pt x="56726" y="4157"/>
                  </a:lnTo>
                  <a:lnTo>
                    <a:pt x="56749" y="4134"/>
                  </a:lnTo>
                  <a:lnTo>
                    <a:pt x="56793" y="4089"/>
                  </a:lnTo>
                  <a:lnTo>
                    <a:pt x="56816" y="4067"/>
                  </a:lnTo>
                  <a:lnTo>
                    <a:pt x="56883" y="4000"/>
                  </a:lnTo>
                  <a:lnTo>
                    <a:pt x="56994" y="3888"/>
                  </a:lnTo>
                  <a:lnTo>
                    <a:pt x="57084" y="3799"/>
                  </a:lnTo>
                  <a:lnTo>
                    <a:pt x="57084" y="3777"/>
                  </a:lnTo>
                  <a:lnTo>
                    <a:pt x="57106" y="3777"/>
                  </a:lnTo>
                  <a:lnTo>
                    <a:pt x="57129" y="3732"/>
                  </a:lnTo>
                  <a:lnTo>
                    <a:pt x="57151" y="3710"/>
                  </a:lnTo>
                  <a:lnTo>
                    <a:pt x="57173" y="3665"/>
                  </a:lnTo>
                  <a:lnTo>
                    <a:pt x="57196" y="3665"/>
                  </a:lnTo>
                  <a:lnTo>
                    <a:pt x="57218" y="3620"/>
                  </a:lnTo>
                  <a:lnTo>
                    <a:pt x="57240" y="3576"/>
                  </a:lnTo>
                  <a:lnTo>
                    <a:pt x="57240" y="3553"/>
                  </a:lnTo>
                  <a:lnTo>
                    <a:pt x="57263" y="3464"/>
                  </a:lnTo>
                  <a:lnTo>
                    <a:pt x="57263" y="3375"/>
                  </a:lnTo>
                  <a:lnTo>
                    <a:pt x="57285" y="3285"/>
                  </a:lnTo>
                  <a:lnTo>
                    <a:pt x="57285" y="3263"/>
                  </a:lnTo>
                  <a:lnTo>
                    <a:pt x="57307" y="3173"/>
                  </a:lnTo>
                  <a:lnTo>
                    <a:pt x="57307" y="3129"/>
                  </a:lnTo>
                  <a:lnTo>
                    <a:pt x="57307" y="3106"/>
                  </a:lnTo>
                  <a:lnTo>
                    <a:pt x="57307" y="3062"/>
                  </a:lnTo>
                  <a:lnTo>
                    <a:pt x="57307" y="3017"/>
                  </a:lnTo>
                  <a:lnTo>
                    <a:pt x="57307" y="2995"/>
                  </a:lnTo>
                  <a:lnTo>
                    <a:pt x="57307" y="2972"/>
                  </a:lnTo>
                  <a:lnTo>
                    <a:pt x="57307" y="2950"/>
                  </a:lnTo>
                  <a:lnTo>
                    <a:pt x="55654" y="17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5" name="Google Shape;625;p35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Военная интервенция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626" name="Google Shape;626;p35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7" name="Google Shape;627;p35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35"/>
          <p:cNvSpPr txBox="1"/>
          <p:nvPr/>
        </p:nvSpPr>
        <p:spPr>
          <a:xfrm>
            <a:off x="204342" y="1988745"/>
            <a:ext cx="1187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США</a:t>
            </a:r>
            <a:endParaRPr sz="1800" b="1" dirty="0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31" name="Google Shape;631;p35"/>
          <p:cNvSpPr txBox="1"/>
          <p:nvPr/>
        </p:nvSpPr>
        <p:spPr>
          <a:xfrm>
            <a:off x="204347" y="2521707"/>
            <a:ext cx="2054572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/>
              <a:t>С сентября 2014 года бомбят позиции террористов в Сирии</a:t>
            </a:r>
            <a:endParaRPr sz="12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4" name="Google Shape;634;p35"/>
          <p:cNvSpPr txBox="1"/>
          <p:nvPr/>
        </p:nvSpPr>
        <p:spPr>
          <a:xfrm>
            <a:off x="194294" y="3554332"/>
            <a:ext cx="1187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accent5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Россия</a:t>
            </a:r>
            <a:endParaRPr sz="1800" b="1" dirty="0">
              <a:solidFill>
                <a:schemeClr val="accent5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35" name="Google Shape;635;p35"/>
          <p:cNvSpPr txBox="1"/>
          <p:nvPr/>
        </p:nvSpPr>
        <p:spPr>
          <a:xfrm>
            <a:off x="174696" y="4231489"/>
            <a:ext cx="2541237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100"/>
            </a:pPr>
            <a:r>
              <a:rPr lang="ru-RU" dirty="0"/>
              <a:t>С 2015 года к проведению аналогичной военной операции подключились Военно-космические силы</a:t>
            </a:r>
            <a:endParaRPr sz="12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6" name="Google Shape;636;p35"/>
          <p:cNvSpPr/>
          <p:nvPr/>
        </p:nvSpPr>
        <p:spPr>
          <a:xfrm>
            <a:off x="1124250" y="1300310"/>
            <a:ext cx="1394400" cy="2811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США</a:t>
            </a:r>
            <a:endParaRPr sz="2000" dirty="0">
              <a:solidFill>
                <a:srgbClr val="FFFFFF"/>
              </a:solidFill>
            </a:endParaRPr>
          </a:p>
        </p:txBody>
      </p:sp>
      <p:sp>
        <p:nvSpPr>
          <p:cNvPr id="638" name="Google Shape;638;p35"/>
          <p:cNvSpPr/>
          <p:nvPr/>
        </p:nvSpPr>
        <p:spPr>
          <a:xfrm>
            <a:off x="6625325" y="1303900"/>
            <a:ext cx="1394400" cy="2739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Россия</a:t>
            </a:r>
            <a:endParaRPr sz="2000" dirty="0">
              <a:solidFill>
                <a:srgbClr val="FFFFFF"/>
              </a:solidFill>
            </a:endParaRPr>
          </a:p>
        </p:txBody>
      </p:sp>
      <p:cxnSp>
        <p:nvCxnSpPr>
          <p:cNvPr id="640" name="Google Shape;640;p35"/>
          <p:cNvCxnSpPr>
            <a:stCxn id="636" idx="2"/>
          </p:cNvCxnSpPr>
          <p:nvPr/>
        </p:nvCxnSpPr>
        <p:spPr>
          <a:xfrm rot="-5400000" flipH="1">
            <a:off x="2009400" y="1393460"/>
            <a:ext cx="1457100" cy="1833000"/>
          </a:xfrm>
          <a:prstGeom prst="curvedConnector2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43" name="Google Shape;643;p35"/>
          <p:cNvCxnSpPr>
            <a:stCxn id="638" idx="2"/>
          </p:cNvCxnSpPr>
          <p:nvPr/>
        </p:nvCxnSpPr>
        <p:spPr>
          <a:xfrm rot="5400000">
            <a:off x="5062925" y="1236100"/>
            <a:ext cx="1917900" cy="2601300"/>
          </a:xfrm>
          <a:prstGeom prst="curvedConnector2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18" name="Group 17"/>
          <p:cNvGrpSpPr/>
          <p:nvPr/>
        </p:nvGrpSpPr>
        <p:grpSpPr>
          <a:xfrm>
            <a:off x="112500" y="66775"/>
            <a:ext cx="689400" cy="689400"/>
            <a:chOff x="7978999" y="410809"/>
            <a:chExt cx="689400" cy="689400"/>
          </a:xfrm>
        </p:grpSpPr>
        <p:sp>
          <p:nvSpPr>
            <p:cNvPr id="19" name="Google Shape;423;p30">
              <a:hlinkClick r:id="rId4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1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 rot="10800000">
            <a:off x="914043" y="115541"/>
            <a:ext cx="687158" cy="661714"/>
            <a:chOff x="3007654" y="1798320"/>
            <a:chExt cx="1058378" cy="1011936"/>
          </a:xfrm>
        </p:grpSpPr>
        <p:sp>
          <p:nvSpPr>
            <p:cNvPr id="25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7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8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9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8666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08;p30"/>
          <p:cNvSpPr/>
          <p:nvPr/>
        </p:nvSpPr>
        <p:spPr>
          <a:xfrm>
            <a:off x="2973753" y="1411354"/>
            <a:ext cx="2743786" cy="2971008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solidFill>
            <a:srgbClr val="006600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7" name="Google Shape;1397;p50"/>
          <p:cNvSpPr/>
          <p:nvPr/>
        </p:nvSpPr>
        <p:spPr>
          <a:xfrm>
            <a:off x="4305250" y="3335825"/>
            <a:ext cx="586200" cy="586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8" name="Google Shape;1398;p50"/>
          <p:cNvSpPr/>
          <p:nvPr/>
        </p:nvSpPr>
        <p:spPr>
          <a:xfrm>
            <a:off x="4305250" y="1756750"/>
            <a:ext cx="586200" cy="586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9" name="Google Shape;1399;p50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Двойная власть 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00" name="Google Shape;1400;p50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1" name="Google Shape;1401;p50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3" name="Google Shape;1403;p50"/>
          <p:cNvSpPr/>
          <p:nvPr/>
        </p:nvSpPr>
        <p:spPr>
          <a:xfrm>
            <a:off x="614446" y="1529473"/>
            <a:ext cx="1095900" cy="1095900"/>
          </a:xfrm>
          <a:prstGeom prst="blockArc">
            <a:avLst>
              <a:gd name="adj1" fmla="val 5344536"/>
              <a:gd name="adj2" fmla="val 16871683"/>
              <a:gd name="adj3" fmla="val 1703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4" name="Google Shape;1404;p50"/>
          <p:cNvSpPr txBox="1"/>
          <p:nvPr/>
        </p:nvSpPr>
        <p:spPr>
          <a:xfrm>
            <a:off x="770966" y="1656899"/>
            <a:ext cx="1570558" cy="4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22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Хасан Аль </a:t>
            </a:r>
            <a:r>
              <a:rPr lang="ru-RU" sz="2200" b="1" dirty="0" err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Бакр</a:t>
            </a:r>
            <a:endParaRPr sz="22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05" name="Google Shape;1405;p50"/>
          <p:cNvSpPr txBox="1"/>
          <p:nvPr/>
        </p:nvSpPr>
        <p:spPr>
          <a:xfrm>
            <a:off x="6091110" y="3132291"/>
            <a:ext cx="1529665" cy="4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22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Саддам Хуссейн</a:t>
            </a:r>
            <a:endParaRPr sz="22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407" name="Google Shape;1407;p50"/>
          <p:cNvSpPr/>
          <p:nvPr/>
        </p:nvSpPr>
        <p:spPr>
          <a:xfrm>
            <a:off x="5928921" y="3132291"/>
            <a:ext cx="1095900" cy="1095900"/>
          </a:xfrm>
          <a:prstGeom prst="blockArc">
            <a:avLst>
              <a:gd name="adj1" fmla="val 5376784"/>
              <a:gd name="adj2" fmla="val 15311102"/>
              <a:gd name="adj3" fmla="val 18035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8" name="Google Shape;1408;p50"/>
          <p:cNvSpPr txBox="1"/>
          <p:nvPr/>
        </p:nvSpPr>
        <p:spPr>
          <a:xfrm>
            <a:off x="6967474" y="2208827"/>
            <a:ext cx="2012100" cy="1226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Министр обороны, подпольный глава государства, впоследствии официально избранный президент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10" name="Google Shape;1410;p50"/>
          <p:cNvSpPr txBox="1"/>
          <p:nvPr/>
        </p:nvSpPr>
        <p:spPr>
          <a:xfrm>
            <a:off x="578441" y="2896858"/>
            <a:ext cx="2012100" cy="112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dirty="0"/>
              <a:t>Глава пришедшей в 1968 году к власти Партии арабского социалистического возрождения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412" name="Google Shape;1412;p50"/>
          <p:cNvGrpSpPr/>
          <p:nvPr/>
        </p:nvGrpSpPr>
        <p:grpSpPr>
          <a:xfrm>
            <a:off x="4439710" y="3448381"/>
            <a:ext cx="317290" cy="361090"/>
            <a:chOff x="-57558525" y="2294725"/>
            <a:chExt cx="279625" cy="318225"/>
          </a:xfrm>
        </p:grpSpPr>
        <p:sp>
          <p:nvSpPr>
            <p:cNvPr id="1413" name="Google Shape;1413;p50"/>
            <p:cNvSpPr/>
            <p:nvPr/>
          </p:nvSpPr>
          <p:spPr>
            <a:xfrm>
              <a:off x="-57455350" y="2498925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0"/>
                  </a:moveTo>
                  <a:cubicBezTo>
                    <a:pt x="308" y="0"/>
                    <a:pt x="221" y="40"/>
                    <a:pt x="158" y="119"/>
                  </a:cubicBezTo>
                  <a:cubicBezTo>
                    <a:pt x="1" y="276"/>
                    <a:pt x="1" y="497"/>
                    <a:pt x="158" y="623"/>
                  </a:cubicBezTo>
                  <a:cubicBezTo>
                    <a:pt x="505" y="969"/>
                    <a:pt x="977" y="1190"/>
                    <a:pt x="1450" y="1190"/>
                  </a:cubicBezTo>
                  <a:cubicBezTo>
                    <a:pt x="1923" y="1190"/>
                    <a:pt x="2427" y="969"/>
                    <a:pt x="2742" y="623"/>
                  </a:cubicBezTo>
                  <a:cubicBezTo>
                    <a:pt x="2899" y="465"/>
                    <a:pt x="2899" y="245"/>
                    <a:pt x="2742" y="119"/>
                  </a:cubicBezTo>
                  <a:cubicBezTo>
                    <a:pt x="2694" y="40"/>
                    <a:pt x="2608" y="0"/>
                    <a:pt x="2513" y="0"/>
                  </a:cubicBezTo>
                  <a:cubicBezTo>
                    <a:pt x="2419" y="0"/>
                    <a:pt x="2316" y="40"/>
                    <a:pt x="2238" y="119"/>
                  </a:cubicBezTo>
                  <a:cubicBezTo>
                    <a:pt x="2049" y="308"/>
                    <a:pt x="1733" y="434"/>
                    <a:pt x="1450" y="434"/>
                  </a:cubicBezTo>
                  <a:cubicBezTo>
                    <a:pt x="1135" y="434"/>
                    <a:pt x="851" y="308"/>
                    <a:pt x="662" y="119"/>
                  </a:cubicBezTo>
                  <a:cubicBezTo>
                    <a:pt x="584" y="40"/>
                    <a:pt x="489" y="0"/>
                    <a:pt x="3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50"/>
            <p:cNvSpPr/>
            <p:nvPr/>
          </p:nvSpPr>
          <p:spPr>
            <a:xfrm>
              <a:off x="-57465575" y="24270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89" y="1"/>
                    <a:pt x="0" y="158"/>
                    <a:pt x="0" y="347"/>
                  </a:cubicBezTo>
                  <a:cubicBezTo>
                    <a:pt x="0" y="536"/>
                    <a:pt x="189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50"/>
            <p:cNvSpPr/>
            <p:nvPr/>
          </p:nvSpPr>
          <p:spPr>
            <a:xfrm>
              <a:off x="-57389975" y="24270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50"/>
            <p:cNvSpPr/>
            <p:nvPr/>
          </p:nvSpPr>
          <p:spPr>
            <a:xfrm>
              <a:off x="-57558525" y="229472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577" y="788"/>
                  </a:moveTo>
                  <a:cubicBezTo>
                    <a:pt x="8255" y="788"/>
                    <a:pt x="10429" y="2962"/>
                    <a:pt x="10429" y="5640"/>
                  </a:cubicBezTo>
                  <a:lnTo>
                    <a:pt x="10429" y="12036"/>
                  </a:lnTo>
                  <a:lnTo>
                    <a:pt x="725" y="12036"/>
                  </a:lnTo>
                  <a:lnTo>
                    <a:pt x="725" y="5640"/>
                  </a:lnTo>
                  <a:cubicBezTo>
                    <a:pt x="725" y="2962"/>
                    <a:pt x="2899" y="788"/>
                    <a:pt x="5577" y="788"/>
                  </a:cubicBezTo>
                  <a:close/>
                  <a:moveTo>
                    <a:pt x="5577" y="1"/>
                  </a:moveTo>
                  <a:cubicBezTo>
                    <a:pt x="2458" y="1"/>
                    <a:pt x="1" y="2521"/>
                    <a:pt x="1" y="5609"/>
                  </a:cubicBezTo>
                  <a:lnTo>
                    <a:pt x="1" y="12382"/>
                  </a:lnTo>
                  <a:cubicBezTo>
                    <a:pt x="1" y="12571"/>
                    <a:pt x="158" y="12729"/>
                    <a:pt x="347" y="12729"/>
                  </a:cubicBezTo>
                  <a:lnTo>
                    <a:pt x="10775" y="12729"/>
                  </a:lnTo>
                  <a:cubicBezTo>
                    <a:pt x="10964" y="12729"/>
                    <a:pt x="11122" y="12571"/>
                    <a:pt x="11122" y="12382"/>
                  </a:cubicBezTo>
                  <a:lnTo>
                    <a:pt x="11122" y="5609"/>
                  </a:lnTo>
                  <a:cubicBezTo>
                    <a:pt x="11185" y="2521"/>
                    <a:pt x="8696" y="1"/>
                    <a:pt x="55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50"/>
            <p:cNvSpPr/>
            <p:nvPr/>
          </p:nvSpPr>
          <p:spPr>
            <a:xfrm>
              <a:off x="-57521500" y="2332550"/>
              <a:ext cx="204800" cy="241825"/>
            </a:xfrm>
            <a:custGeom>
              <a:avLst/>
              <a:gdLst/>
              <a:ahLst/>
              <a:cxnLst/>
              <a:rect l="l" t="t" r="r" b="b"/>
              <a:pathLst>
                <a:path w="8192" h="9673" extrusionOk="0">
                  <a:moveTo>
                    <a:pt x="4096" y="756"/>
                  </a:moveTo>
                  <a:cubicBezTo>
                    <a:pt x="5230" y="756"/>
                    <a:pt x="6301" y="1323"/>
                    <a:pt x="6900" y="2237"/>
                  </a:cubicBezTo>
                  <a:lnTo>
                    <a:pt x="1292" y="2237"/>
                  </a:lnTo>
                  <a:cubicBezTo>
                    <a:pt x="1891" y="1323"/>
                    <a:pt x="2930" y="756"/>
                    <a:pt x="4096" y="756"/>
                  </a:cubicBezTo>
                  <a:close/>
                  <a:moveTo>
                    <a:pt x="7278" y="3025"/>
                  </a:moveTo>
                  <a:cubicBezTo>
                    <a:pt x="7404" y="3371"/>
                    <a:pt x="7498" y="3718"/>
                    <a:pt x="7498" y="4127"/>
                  </a:cubicBezTo>
                  <a:lnTo>
                    <a:pt x="7498" y="5230"/>
                  </a:lnTo>
                  <a:lnTo>
                    <a:pt x="756" y="5230"/>
                  </a:lnTo>
                  <a:lnTo>
                    <a:pt x="756" y="4127"/>
                  </a:lnTo>
                  <a:cubicBezTo>
                    <a:pt x="756" y="3718"/>
                    <a:pt x="819" y="3340"/>
                    <a:pt x="945" y="3025"/>
                  </a:cubicBezTo>
                  <a:close/>
                  <a:moveTo>
                    <a:pt x="7404" y="5986"/>
                  </a:moveTo>
                  <a:cubicBezTo>
                    <a:pt x="7246" y="7624"/>
                    <a:pt x="5829" y="8979"/>
                    <a:pt x="4096" y="8979"/>
                  </a:cubicBezTo>
                  <a:cubicBezTo>
                    <a:pt x="2363" y="8979"/>
                    <a:pt x="945" y="7687"/>
                    <a:pt x="756" y="5986"/>
                  </a:cubicBezTo>
                  <a:close/>
                  <a:moveTo>
                    <a:pt x="4096" y="0"/>
                  </a:moveTo>
                  <a:cubicBezTo>
                    <a:pt x="1859" y="0"/>
                    <a:pt x="0" y="1827"/>
                    <a:pt x="0" y="4096"/>
                  </a:cubicBezTo>
                  <a:lnTo>
                    <a:pt x="0" y="5576"/>
                  </a:lnTo>
                  <a:cubicBezTo>
                    <a:pt x="0" y="7845"/>
                    <a:pt x="1859" y="9672"/>
                    <a:pt x="4096" y="9672"/>
                  </a:cubicBezTo>
                  <a:cubicBezTo>
                    <a:pt x="6333" y="9672"/>
                    <a:pt x="8192" y="7845"/>
                    <a:pt x="8192" y="5576"/>
                  </a:cubicBezTo>
                  <a:lnTo>
                    <a:pt x="8192" y="4096"/>
                  </a:lnTo>
                  <a:cubicBezTo>
                    <a:pt x="8192" y="1859"/>
                    <a:pt x="6333" y="0"/>
                    <a:pt x="40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8" name="Google Shape;1418;p50"/>
          <p:cNvGrpSpPr/>
          <p:nvPr/>
        </p:nvGrpSpPr>
        <p:grpSpPr>
          <a:xfrm>
            <a:off x="4428982" y="1870199"/>
            <a:ext cx="338736" cy="359303"/>
            <a:chOff x="-55217700" y="2296300"/>
            <a:chExt cx="298525" cy="316650"/>
          </a:xfrm>
        </p:grpSpPr>
        <p:sp>
          <p:nvSpPr>
            <p:cNvPr id="1419" name="Google Shape;1419;p50"/>
            <p:cNvSpPr/>
            <p:nvPr/>
          </p:nvSpPr>
          <p:spPr>
            <a:xfrm>
              <a:off x="-55105075" y="2426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50"/>
            <p:cNvSpPr/>
            <p:nvPr/>
          </p:nvSpPr>
          <p:spPr>
            <a:xfrm>
              <a:off x="-55030250" y="2426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50"/>
            <p:cNvSpPr/>
            <p:nvPr/>
          </p:nvSpPr>
          <p:spPr>
            <a:xfrm>
              <a:off x="-55095625" y="2488675"/>
              <a:ext cx="73275" cy="29775"/>
            </a:xfrm>
            <a:custGeom>
              <a:avLst/>
              <a:gdLst/>
              <a:ahLst/>
              <a:cxnLst/>
              <a:rect l="l" t="t" r="r" b="b"/>
              <a:pathLst>
                <a:path w="2931" h="1191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7"/>
                    <a:pt x="1" y="529"/>
                    <a:pt x="158" y="655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85" y="1190"/>
                    <a:pt x="2458" y="1001"/>
                    <a:pt x="2773" y="655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685" y="66"/>
                    <a:pt x="2577" y="23"/>
                    <a:pt x="2471" y="23"/>
                  </a:cubicBezTo>
                  <a:cubicBezTo>
                    <a:pt x="2388" y="23"/>
                    <a:pt x="2307" y="50"/>
                    <a:pt x="2237" y="119"/>
                  </a:cubicBezTo>
                  <a:cubicBezTo>
                    <a:pt x="2048" y="340"/>
                    <a:pt x="1733" y="434"/>
                    <a:pt x="1450" y="434"/>
                  </a:cubicBezTo>
                  <a:cubicBezTo>
                    <a:pt x="1135" y="434"/>
                    <a:pt x="883" y="340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50"/>
            <p:cNvSpPr/>
            <p:nvPr/>
          </p:nvSpPr>
          <p:spPr>
            <a:xfrm>
              <a:off x="-55217700" y="2296300"/>
              <a:ext cx="298525" cy="316650"/>
            </a:xfrm>
            <a:custGeom>
              <a:avLst/>
              <a:gdLst/>
              <a:ahLst/>
              <a:cxnLst/>
              <a:rect l="l" t="t" r="r" b="b"/>
              <a:pathLst>
                <a:path w="11941" h="12666" extrusionOk="0">
                  <a:moveTo>
                    <a:pt x="8601" y="694"/>
                  </a:moveTo>
                  <a:cubicBezTo>
                    <a:pt x="9105" y="694"/>
                    <a:pt x="9578" y="1040"/>
                    <a:pt x="9704" y="1545"/>
                  </a:cubicBezTo>
                  <a:lnTo>
                    <a:pt x="2993" y="3561"/>
                  </a:lnTo>
                  <a:lnTo>
                    <a:pt x="2993" y="1797"/>
                  </a:lnTo>
                  <a:cubicBezTo>
                    <a:pt x="2993" y="1167"/>
                    <a:pt x="3497" y="694"/>
                    <a:pt x="4096" y="694"/>
                  </a:cubicBezTo>
                  <a:close/>
                  <a:moveTo>
                    <a:pt x="9735" y="2301"/>
                  </a:moveTo>
                  <a:lnTo>
                    <a:pt x="9735" y="3687"/>
                  </a:lnTo>
                  <a:lnTo>
                    <a:pt x="5199" y="3687"/>
                  </a:lnTo>
                  <a:lnTo>
                    <a:pt x="9735" y="2301"/>
                  </a:lnTo>
                  <a:close/>
                  <a:moveTo>
                    <a:pt x="10428" y="4380"/>
                  </a:moveTo>
                  <a:cubicBezTo>
                    <a:pt x="10838" y="4380"/>
                    <a:pt x="11185" y="4727"/>
                    <a:pt x="11185" y="5136"/>
                  </a:cubicBezTo>
                  <a:cubicBezTo>
                    <a:pt x="11185" y="5577"/>
                    <a:pt x="10870" y="5892"/>
                    <a:pt x="10428" y="5892"/>
                  </a:cubicBezTo>
                  <a:lnTo>
                    <a:pt x="10428" y="4380"/>
                  </a:lnTo>
                  <a:close/>
                  <a:moveTo>
                    <a:pt x="9767" y="4443"/>
                  </a:moveTo>
                  <a:cubicBezTo>
                    <a:pt x="9735" y="4664"/>
                    <a:pt x="9735" y="6774"/>
                    <a:pt x="9735" y="7026"/>
                  </a:cubicBezTo>
                  <a:cubicBezTo>
                    <a:pt x="9735" y="8885"/>
                    <a:pt x="8223" y="10397"/>
                    <a:pt x="6396" y="10397"/>
                  </a:cubicBezTo>
                  <a:cubicBezTo>
                    <a:pt x="4537" y="10397"/>
                    <a:pt x="3025" y="8885"/>
                    <a:pt x="3025" y="7026"/>
                  </a:cubicBezTo>
                  <a:lnTo>
                    <a:pt x="3025" y="4443"/>
                  </a:lnTo>
                  <a:close/>
                  <a:moveTo>
                    <a:pt x="2237" y="3309"/>
                  </a:moveTo>
                  <a:lnTo>
                    <a:pt x="2237" y="6995"/>
                  </a:lnTo>
                  <a:lnTo>
                    <a:pt x="2237" y="11910"/>
                  </a:lnTo>
                  <a:lnTo>
                    <a:pt x="756" y="11910"/>
                  </a:lnTo>
                  <a:lnTo>
                    <a:pt x="756" y="6711"/>
                  </a:lnTo>
                  <a:cubicBezTo>
                    <a:pt x="756" y="5420"/>
                    <a:pt x="1292" y="4159"/>
                    <a:pt x="2237" y="3309"/>
                  </a:cubicBezTo>
                  <a:close/>
                  <a:moveTo>
                    <a:pt x="4096" y="1"/>
                  </a:moveTo>
                  <a:cubicBezTo>
                    <a:pt x="3088" y="1"/>
                    <a:pt x="2269" y="820"/>
                    <a:pt x="2269" y="1828"/>
                  </a:cubicBezTo>
                  <a:lnTo>
                    <a:pt x="2269" y="2395"/>
                  </a:lnTo>
                  <a:cubicBezTo>
                    <a:pt x="819" y="3403"/>
                    <a:pt x="0" y="5042"/>
                    <a:pt x="0" y="6774"/>
                  </a:cubicBezTo>
                  <a:lnTo>
                    <a:pt x="0" y="12319"/>
                  </a:lnTo>
                  <a:cubicBezTo>
                    <a:pt x="0" y="12508"/>
                    <a:pt x="158" y="12666"/>
                    <a:pt x="378" y="12666"/>
                  </a:cubicBezTo>
                  <a:lnTo>
                    <a:pt x="2615" y="12666"/>
                  </a:lnTo>
                  <a:cubicBezTo>
                    <a:pt x="2804" y="12666"/>
                    <a:pt x="2962" y="12508"/>
                    <a:pt x="2962" y="12319"/>
                  </a:cubicBezTo>
                  <a:lnTo>
                    <a:pt x="2962" y="9389"/>
                  </a:lnTo>
                  <a:cubicBezTo>
                    <a:pt x="3718" y="10460"/>
                    <a:pt x="4915" y="11122"/>
                    <a:pt x="6301" y="11122"/>
                  </a:cubicBezTo>
                  <a:cubicBezTo>
                    <a:pt x="8538" y="11122"/>
                    <a:pt x="10397" y="9295"/>
                    <a:pt x="10397" y="7026"/>
                  </a:cubicBezTo>
                  <a:lnTo>
                    <a:pt x="10397" y="6680"/>
                  </a:lnTo>
                  <a:cubicBezTo>
                    <a:pt x="11216" y="6680"/>
                    <a:pt x="11909" y="6018"/>
                    <a:pt x="11909" y="5168"/>
                  </a:cubicBezTo>
                  <a:cubicBezTo>
                    <a:pt x="11941" y="4348"/>
                    <a:pt x="11279" y="3687"/>
                    <a:pt x="10428" y="3687"/>
                  </a:cubicBezTo>
                  <a:lnTo>
                    <a:pt x="10428" y="1828"/>
                  </a:lnTo>
                  <a:cubicBezTo>
                    <a:pt x="10428" y="820"/>
                    <a:pt x="9609" y="1"/>
                    <a:pt x="86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423" name="Google Shape;1423;p50"/>
          <p:cNvCxnSpPr>
            <a:stCxn id="1398" idx="2"/>
          </p:cNvCxnSpPr>
          <p:nvPr/>
        </p:nvCxnSpPr>
        <p:spPr>
          <a:xfrm flipH="1">
            <a:off x="2215669" y="2049850"/>
            <a:ext cx="2089581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24" name="Google Shape;1424;p50"/>
          <p:cNvCxnSpPr>
            <a:stCxn id="1397" idx="6"/>
          </p:cNvCxnSpPr>
          <p:nvPr/>
        </p:nvCxnSpPr>
        <p:spPr>
          <a:xfrm>
            <a:off x="4891450" y="3628925"/>
            <a:ext cx="959159" cy="13075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7170" name="Picture 2" descr="Аль-Бакр, Ахмад Хасан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126" y="178682"/>
            <a:ext cx="1198059" cy="157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Саддам Хусейн — Википед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9" b="8645"/>
          <a:stretch/>
        </p:blipFill>
        <p:spPr bwMode="auto">
          <a:xfrm>
            <a:off x="7749996" y="3491301"/>
            <a:ext cx="1298626" cy="159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 28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30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33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4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5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 rot="10800000">
            <a:off x="970021" y="4334931"/>
            <a:ext cx="687158" cy="661714"/>
            <a:chOff x="3007654" y="1798320"/>
            <a:chExt cx="1058378" cy="1011936"/>
          </a:xfrm>
        </p:grpSpPr>
        <p:sp>
          <p:nvSpPr>
            <p:cNvPr id="37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9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0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1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67438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66CE"/>
        </a:solidFill>
        <a:effectLst/>
      </p:bgPr>
    </p:bg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un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304" y="-126122"/>
            <a:ext cx="5969939" cy="596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" name="Google Shape;1345;p49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Начало войны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346" name="Google Shape;1346;p4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7" name="Google Shape;1347;p4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9" name="Google Shape;1359;p49"/>
          <p:cNvSpPr/>
          <p:nvPr/>
        </p:nvSpPr>
        <p:spPr>
          <a:xfrm>
            <a:off x="765368" y="1639062"/>
            <a:ext cx="2847900" cy="9429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1" name="Google Shape;1361;p49"/>
          <p:cNvSpPr txBox="1"/>
          <p:nvPr/>
        </p:nvSpPr>
        <p:spPr>
          <a:xfrm>
            <a:off x="1509384" y="1921047"/>
            <a:ext cx="2167018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>
                <a:solidFill>
                  <a:schemeClr val="bg1"/>
                </a:solidFill>
              </a:rPr>
              <a:t>Эта война стала самым продолжительным региональным конфликтом XX века</a:t>
            </a:r>
            <a:endParaRPr sz="1100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65" name="Google Shape;1365;p49"/>
          <p:cNvSpPr/>
          <p:nvPr/>
        </p:nvSpPr>
        <p:spPr>
          <a:xfrm>
            <a:off x="828502" y="2878624"/>
            <a:ext cx="2847900" cy="9429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7" name="Google Shape;1367;p49"/>
          <p:cNvSpPr txBox="1"/>
          <p:nvPr/>
        </p:nvSpPr>
        <p:spPr>
          <a:xfrm>
            <a:off x="1532739" y="3137008"/>
            <a:ext cx="1771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dirty="0">
                <a:solidFill>
                  <a:schemeClr val="bg1"/>
                </a:solidFill>
              </a:rPr>
              <a:t>около 80 тыс. мирных жителей, более 160 тыс.</a:t>
            </a:r>
            <a:endParaRPr sz="1200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68" name="Google Shape;1368;p49"/>
          <p:cNvSpPr/>
          <p:nvPr/>
        </p:nvSpPr>
        <p:spPr>
          <a:xfrm>
            <a:off x="1002052" y="3033274"/>
            <a:ext cx="633600" cy="633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69" name="Google Shape;1369;p49"/>
          <p:cNvGrpSpPr/>
          <p:nvPr/>
        </p:nvGrpSpPr>
        <p:grpSpPr>
          <a:xfrm>
            <a:off x="1178400" y="3192339"/>
            <a:ext cx="280923" cy="315449"/>
            <a:chOff x="6276025" y="3812400"/>
            <a:chExt cx="416800" cy="468025"/>
          </a:xfrm>
        </p:grpSpPr>
        <p:sp>
          <p:nvSpPr>
            <p:cNvPr id="1370" name="Google Shape;1370;p49"/>
            <p:cNvSpPr/>
            <p:nvPr/>
          </p:nvSpPr>
          <p:spPr>
            <a:xfrm>
              <a:off x="6276025" y="3812400"/>
              <a:ext cx="416800" cy="468025"/>
            </a:xfrm>
            <a:custGeom>
              <a:avLst/>
              <a:gdLst/>
              <a:ahLst/>
              <a:cxnLst/>
              <a:rect l="l" t="t" r="r" b="b"/>
              <a:pathLst>
                <a:path w="16672" h="18721" extrusionOk="0">
                  <a:moveTo>
                    <a:pt x="8334" y="1132"/>
                  </a:moveTo>
                  <a:cubicBezTo>
                    <a:pt x="12311" y="1132"/>
                    <a:pt x="15536" y="4354"/>
                    <a:pt x="15536" y="8334"/>
                  </a:cubicBezTo>
                  <a:lnTo>
                    <a:pt x="15536" y="8346"/>
                  </a:lnTo>
                  <a:lnTo>
                    <a:pt x="15536" y="11652"/>
                  </a:lnTo>
                  <a:cubicBezTo>
                    <a:pt x="15536" y="12332"/>
                    <a:pt x="15240" y="12981"/>
                    <a:pt x="14724" y="13425"/>
                  </a:cubicBezTo>
                  <a:lnTo>
                    <a:pt x="12849" y="15034"/>
                  </a:lnTo>
                  <a:cubicBezTo>
                    <a:pt x="12725" y="15143"/>
                    <a:pt x="12652" y="15300"/>
                    <a:pt x="12652" y="15466"/>
                  </a:cubicBezTo>
                  <a:lnTo>
                    <a:pt x="12652" y="17588"/>
                  </a:lnTo>
                  <a:lnTo>
                    <a:pt x="11197" y="17588"/>
                  </a:lnTo>
                  <a:lnTo>
                    <a:pt x="11197" y="16254"/>
                  </a:lnTo>
                  <a:cubicBezTo>
                    <a:pt x="11197" y="15943"/>
                    <a:pt x="10943" y="15689"/>
                    <a:pt x="10629" y="15689"/>
                  </a:cubicBezTo>
                  <a:cubicBezTo>
                    <a:pt x="10318" y="15689"/>
                    <a:pt x="10065" y="15943"/>
                    <a:pt x="10065" y="16254"/>
                  </a:cubicBezTo>
                  <a:lnTo>
                    <a:pt x="10065" y="17588"/>
                  </a:lnTo>
                  <a:lnTo>
                    <a:pt x="8902" y="17588"/>
                  </a:lnTo>
                  <a:lnTo>
                    <a:pt x="8902" y="16254"/>
                  </a:lnTo>
                  <a:cubicBezTo>
                    <a:pt x="8902" y="15943"/>
                    <a:pt x="8648" y="15689"/>
                    <a:pt x="8334" y="15689"/>
                  </a:cubicBezTo>
                  <a:cubicBezTo>
                    <a:pt x="8020" y="15689"/>
                    <a:pt x="7770" y="15943"/>
                    <a:pt x="7770" y="16254"/>
                  </a:cubicBezTo>
                  <a:lnTo>
                    <a:pt x="7770" y="17588"/>
                  </a:lnTo>
                  <a:lnTo>
                    <a:pt x="6604" y="17588"/>
                  </a:lnTo>
                  <a:lnTo>
                    <a:pt x="6604" y="16254"/>
                  </a:lnTo>
                  <a:cubicBezTo>
                    <a:pt x="6604" y="15943"/>
                    <a:pt x="6351" y="15689"/>
                    <a:pt x="6040" y="15689"/>
                  </a:cubicBezTo>
                  <a:cubicBezTo>
                    <a:pt x="5726" y="15689"/>
                    <a:pt x="5472" y="15943"/>
                    <a:pt x="5472" y="16254"/>
                  </a:cubicBezTo>
                  <a:lnTo>
                    <a:pt x="5472" y="17588"/>
                  </a:lnTo>
                  <a:lnTo>
                    <a:pt x="4017" y="17588"/>
                  </a:lnTo>
                  <a:lnTo>
                    <a:pt x="4017" y="15466"/>
                  </a:lnTo>
                  <a:cubicBezTo>
                    <a:pt x="4017" y="15300"/>
                    <a:pt x="3944" y="15143"/>
                    <a:pt x="3820" y="15037"/>
                  </a:cubicBezTo>
                  <a:lnTo>
                    <a:pt x="1945" y="13425"/>
                  </a:lnTo>
                  <a:cubicBezTo>
                    <a:pt x="1429" y="12981"/>
                    <a:pt x="1133" y="12335"/>
                    <a:pt x="1133" y="11652"/>
                  </a:cubicBezTo>
                  <a:lnTo>
                    <a:pt x="1133" y="8406"/>
                  </a:lnTo>
                  <a:cubicBezTo>
                    <a:pt x="1133" y="4396"/>
                    <a:pt x="4361" y="1132"/>
                    <a:pt x="8331" y="1132"/>
                  </a:cubicBezTo>
                  <a:close/>
                  <a:moveTo>
                    <a:pt x="8331" y="0"/>
                  </a:moveTo>
                  <a:cubicBezTo>
                    <a:pt x="3736" y="3"/>
                    <a:pt x="1" y="3774"/>
                    <a:pt x="1" y="8409"/>
                  </a:cubicBezTo>
                  <a:lnTo>
                    <a:pt x="1" y="11655"/>
                  </a:lnTo>
                  <a:cubicBezTo>
                    <a:pt x="1" y="12664"/>
                    <a:pt x="442" y="13627"/>
                    <a:pt x="1209" y="14285"/>
                  </a:cubicBezTo>
                  <a:lnTo>
                    <a:pt x="2884" y="15725"/>
                  </a:lnTo>
                  <a:lnTo>
                    <a:pt x="2884" y="18156"/>
                  </a:lnTo>
                  <a:cubicBezTo>
                    <a:pt x="2884" y="18467"/>
                    <a:pt x="3138" y="18721"/>
                    <a:pt x="3449" y="18721"/>
                  </a:cubicBezTo>
                  <a:lnTo>
                    <a:pt x="13220" y="18721"/>
                  </a:lnTo>
                  <a:cubicBezTo>
                    <a:pt x="13531" y="18721"/>
                    <a:pt x="13785" y="18467"/>
                    <a:pt x="13785" y="18156"/>
                  </a:cubicBezTo>
                  <a:lnTo>
                    <a:pt x="13785" y="15725"/>
                  </a:lnTo>
                  <a:lnTo>
                    <a:pt x="15463" y="14282"/>
                  </a:lnTo>
                  <a:cubicBezTo>
                    <a:pt x="16227" y="13624"/>
                    <a:pt x="16671" y="12664"/>
                    <a:pt x="16671" y="11652"/>
                  </a:cubicBezTo>
                  <a:lnTo>
                    <a:pt x="16671" y="8334"/>
                  </a:lnTo>
                  <a:lnTo>
                    <a:pt x="16671" y="8322"/>
                  </a:lnTo>
                  <a:cubicBezTo>
                    <a:pt x="16662" y="3723"/>
                    <a:pt x="12933" y="0"/>
                    <a:pt x="8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71" name="Google Shape;1371;p49"/>
            <p:cNvSpPr/>
            <p:nvPr/>
          </p:nvSpPr>
          <p:spPr>
            <a:xfrm>
              <a:off x="6436375" y="4078825"/>
              <a:ext cx="96025" cy="80400"/>
            </a:xfrm>
            <a:custGeom>
              <a:avLst/>
              <a:gdLst/>
              <a:ahLst/>
              <a:cxnLst/>
              <a:rect l="l" t="t" r="r" b="b"/>
              <a:pathLst>
                <a:path w="3841" h="3216" extrusionOk="0">
                  <a:moveTo>
                    <a:pt x="1922" y="1"/>
                  </a:moveTo>
                  <a:cubicBezTo>
                    <a:pt x="1736" y="1"/>
                    <a:pt x="1551" y="91"/>
                    <a:pt x="1440" y="270"/>
                  </a:cubicBezTo>
                  <a:lnTo>
                    <a:pt x="166" y="2354"/>
                  </a:lnTo>
                  <a:cubicBezTo>
                    <a:pt x="0" y="2623"/>
                    <a:pt x="85" y="2970"/>
                    <a:pt x="350" y="3133"/>
                  </a:cubicBezTo>
                  <a:cubicBezTo>
                    <a:pt x="443" y="3189"/>
                    <a:pt x="545" y="3216"/>
                    <a:pt x="646" y="3216"/>
                  </a:cubicBezTo>
                  <a:cubicBezTo>
                    <a:pt x="837" y="3216"/>
                    <a:pt x="1023" y="3120"/>
                    <a:pt x="1129" y="2946"/>
                  </a:cubicBezTo>
                  <a:lnTo>
                    <a:pt x="1923" y="1653"/>
                  </a:lnTo>
                  <a:lnTo>
                    <a:pt x="2712" y="2946"/>
                  </a:lnTo>
                  <a:cubicBezTo>
                    <a:pt x="2818" y="3120"/>
                    <a:pt x="3005" y="3216"/>
                    <a:pt x="3196" y="3216"/>
                  </a:cubicBezTo>
                  <a:cubicBezTo>
                    <a:pt x="3297" y="3216"/>
                    <a:pt x="3399" y="3189"/>
                    <a:pt x="3491" y="3133"/>
                  </a:cubicBezTo>
                  <a:cubicBezTo>
                    <a:pt x="3759" y="2970"/>
                    <a:pt x="3841" y="2623"/>
                    <a:pt x="3678" y="2354"/>
                  </a:cubicBezTo>
                  <a:lnTo>
                    <a:pt x="2407" y="270"/>
                  </a:lnTo>
                  <a:cubicBezTo>
                    <a:pt x="2295" y="91"/>
                    <a:pt x="2108" y="1"/>
                    <a:pt x="19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72" name="Google Shape;1372;p49"/>
            <p:cNvSpPr/>
            <p:nvPr/>
          </p:nvSpPr>
          <p:spPr>
            <a:xfrm>
              <a:off x="6327450" y="3974775"/>
              <a:ext cx="125550" cy="118300"/>
            </a:xfrm>
            <a:custGeom>
              <a:avLst/>
              <a:gdLst/>
              <a:ahLst/>
              <a:cxnLst/>
              <a:rect l="l" t="t" r="r" b="b"/>
              <a:pathLst>
                <a:path w="5022" h="4732" extrusionOk="0">
                  <a:moveTo>
                    <a:pt x="2505" y="1115"/>
                  </a:moveTo>
                  <a:cubicBezTo>
                    <a:pt x="2806" y="1115"/>
                    <a:pt x="3107" y="1230"/>
                    <a:pt x="3337" y="1461"/>
                  </a:cubicBezTo>
                  <a:cubicBezTo>
                    <a:pt x="3795" y="1920"/>
                    <a:pt x="3795" y="2663"/>
                    <a:pt x="3337" y="3125"/>
                  </a:cubicBezTo>
                  <a:cubicBezTo>
                    <a:pt x="3049" y="3413"/>
                    <a:pt x="2565" y="3600"/>
                    <a:pt x="2133" y="3600"/>
                  </a:cubicBezTo>
                  <a:cubicBezTo>
                    <a:pt x="1861" y="3600"/>
                    <a:pt x="1610" y="3526"/>
                    <a:pt x="1440" y="3358"/>
                  </a:cubicBezTo>
                  <a:cubicBezTo>
                    <a:pt x="1253" y="3167"/>
                    <a:pt x="1166" y="2844"/>
                    <a:pt x="1208" y="2473"/>
                  </a:cubicBezTo>
                  <a:cubicBezTo>
                    <a:pt x="1253" y="2089"/>
                    <a:pt x="1431" y="1703"/>
                    <a:pt x="1673" y="1461"/>
                  </a:cubicBezTo>
                  <a:cubicBezTo>
                    <a:pt x="1902" y="1230"/>
                    <a:pt x="2203" y="1115"/>
                    <a:pt x="2505" y="1115"/>
                  </a:cubicBezTo>
                  <a:close/>
                  <a:moveTo>
                    <a:pt x="2486" y="0"/>
                  </a:moveTo>
                  <a:cubicBezTo>
                    <a:pt x="1903" y="0"/>
                    <a:pt x="1321" y="219"/>
                    <a:pt x="873" y="658"/>
                  </a:cubicBezTo>
                  <a:cubicBezTo>
                    <a:pt x="444" y="1084"/>
                    <a:pt x="157" y="1697"/>
                    <a:pt x="85" y="2340"/>
                  </a:cubicBezTo>
                  <a:cubicBezTo>
                    <a:pt x="0" y="3059"/>
                    <a:pt x="202" y="3717"/>
                    <a:pt x="640" y="4155"/>
                  </a:cubicBezTo>
                  <a:cubicBezTo>
                    <a:pt x="1042" y="4556"/>
                    <a:pt x="1582" y="4731"/>
                    <a:pt x="2138" y="4731"/>
                  </a:cubicBezTo>
                  <a:cubicBezTo>
                    <a:pt x="2141" y="4731"/>
                    <a:pt x="2145" y="4731"/>
                    <a:pt x="2149" y="4731"/>
                  </a:cubicBezTo>
                  <a:cubicBezTo>
                    <a:pt x="2882" y="4731"/>
                    <a:pt x="3638" y="4424"/>
                    <a:pt x="4137" y="3922"/>
                  </a:cubicBezTo>
                  <a:cubicBezTo>
                    <a:pt x="5021" y="3016"/>
                    <a:pt x="5012" y="1570"/>
                    <a:pt x="4119" y="676"/>
                  </a:cubicBezTo>
                  <a:cubicBezTo>
                    <a:pt x="3668" y="226"/>
                    <a:pt x="3077" y="0"/>
                    <a:pt x="24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73" name="Google Shape;1373;p49"/>
            <p:cNvSpPr/>
            <p:nvPr/>
          </p:nvSpPr>
          <p:spPr>
            <a:xfrm>
              <a:off x="6515325" y="3974300"/>
              <a:ext cx="126000" cy="118775"/>
            </a:xfrm>
            <a:custGeom>
              <a:avLst/>
              <a:gdLst/>
              <a:ahLst/>
              <a:cxnLst/>
              <a:rect l="l" t="t" r="r" b="b"/>
              <a:pathLst>
                <a:path w="5040" h="4751" extrusionOk="0">
                  <a:moveTo>
                    <a:pt x="2535" y="1133"/>
                  </a:moveTo>
                  <a:cubicBezTo>
                    <a:pt x="2836" y="1133"/>
                    <a:pt x="3138" y="1248"/>
                    <a:pt x="3367" y="1477"/>
                  </a:cubicBezTo>
                  <a:cubicBezTo>
                    <a:pt x="3609" y="1722"/>
                    <a:pt x="3787" y="2108"/>
                    <a:pt x="3832" y="2492"/>
                  </a:cubicBezTo>
                  <a:cubicBezTo>
                    <a:pt x="3874" y="2860"/>
                    <a:pt x="3790" y="3183"/>
                    <a:pt x="3600" y="3374"/>
                  </a:cubicBezTo>
                  <a:cubicBezTo>
                    <a:pt x="3429" y="3544"/>
                    <a:pt x="3178" y="3618"/>
                    <a:pt x="2906" y="3618"/>
                  </a:cubicBezTo>
                  <a:cubicBezTo>
                    <a:pt x="2474" y="3618"/>
                    <a:pt x="1991" y="3430"/>
                    <a:pt x="1703" y="3141"/>
                  </a:cubicBezTo>
                  <a:cubicBezTo>
                    <a:pt x="1244" y="2682"/>
                    <a:pt x="1244" y="1936"/>
                    <a:pt x="1703" y="1477"/>
                  </a:cubicBezTo>
                  <a:cubicBezTo>
                    <a:pt x="1933" y="1248"/>
                    <a:pt x="2234" y="1133"/>
                    <a:pt x="2535" y="1133"/>
                  </a:cubicBezTo>
                  <a:close/>
                  <a:moveTo>
                    <a:pt x="2535" y="0"/>
                  </a:moveTo>
                  <a:cubicBezTo>
                    <a:pt x="1944" y="0"/>
                    <a:pt x="1353" y="226"/>
                    <a:pt x="903" y="677"/>
                  </a:cubicBezTo>
                  <a:cubicBezTo>
                    <a:pt x="0" y="1580"/>
                    <a:pt x="0" y="3041"/>
                    <a:pt x="903" y="3941"/>
                  </a:cubicBezTo>
                  <a:cubicBezTo>
                    <a:pt x="1329" y="4370"/>
                    <a:pt x="1945" y="4660"/>
                    <a:pt x="2588" y="4732"/>
                  </a:cubicBezTo>
                  <a:cubicBezTo>
                    <a:pt x="2691" y="4744"/>
                    <a:pt x="2793" y="4750"/>
                    <a:pt x="2899" y="4750"/>
                  </a:cubicBezTo>
                  <a:cubicBezTo>
                    <a:pt x="3491" y="4750"/>
                    <a:pt x="4028" y="4548"/>
                    <a:pt x="4400" y="4174"/>
                  </a:cubicBezTo>
                  <a:cubicBezTo>
                    <a:pt x="4838" y="3739"/>
                    <a:pt x="5040" y="3078"/>
                    <a:pt x="4958" y="2362"/>
                  </a:cubicBezTo>
                  <a:cubicBezTo>
                    <a:pt x="4883" y="1719"/>
                    <a:pt x="4596" y="1103"/>
                    <a:pt x="4167" y="677"/>
                  </a:cubicBezTo>
                  <a:cubicBezTo>
                    <a:pt x="3717" y="226"/>
                    <a:pt x="3126" y="0"/>
                    <a:pt x="2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375" name="Google Shape;1375;p49"/>
          <p:cNvSpPr/>
          <p:nvPr/>
        </p:nvSpPr>
        <p:spPr>
          <a:xfrm>
            <a:off x="938918" y="1793675"/>
            <a:ext cx="633600" cy="633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5" name="Google Shape;1385;p49"/>
          <p:cNvGrpSpPr/>
          <p:nvPr/>
        </p:nvGrpSpPr>
        <p:grpSpPr>
          <a:xfrm>
            <a:off x="1080512" y="1969515"/>
            <a:ext cx="350401" cy="264888"/>
            <a:chOff x="3962775" y="1990700"/>
            <a:chExt cx="296975" cy="224500"/>
          </a:xfrm>
        </p:grpSpPr>
        <p:sp>
          <p:nvSpPr>
            <p:cNvPr id="1386" name="Google Shape;1386;p49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49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49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49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0" name="Google Shape;1390;p49"/>
          <p:cNvSpPr txBox="1"/>
          <p:nvPr/>
        </p:nvSpPr>
        <p:spPr>
          <a:xfrm>
            <a:off x="765380" y="1179112"/>
            <a:ext cx="24894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dirty="0"/>
              <a:t>В сентябре 1980 года Ирак начал войну против Ирана</a:t>
            </a:r>
            <a:endParaRPr sz="1800" dirty="0">
              <a:solidFill>
                <a:schemeClr val="dk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24" name="Google Shape;423;p30">
              <a:hlinkClick r:id="rId4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6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7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8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 rot="10800000">
            <a:off x="970021" y="4307245"/>
            <a:ext cx="687158" cy="661714"/>
            <a:chOff x="3007654" y="1798320"/>
            <a:chExt cx="1058378" cy="1011936"/>
          </a:xfrm>
        </p:grpSpPr>
        <p:sp>
          <p:nvSpPr>
            <p:cNvPr id="30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2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3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4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2393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United Nations Flag GIF | All Waving Flag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017" y="1348190"/>
            <a:ext cx="2450043" cy="163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Google Shape;115;p29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/>
                </a:solidFill>
              </a:rPr>
              <a:t>Агрессия Хуссейна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16" name="Google Shape;116;p2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2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" name="Google Shape;118;p29"/>
          <p:cNvGrpSpPr/>
          <p:nvPr/>
        </p:nvGrpSpPr>
        <p:grpSpPr>
          <a:xfrm>
            <a:off x="2743497" y="1012247"/>
            <a:ext cx="5674618" cy="3322910"/>
            <a:chOff x="2654821" y="2311071"/>
            <a:chExt cx="2152983" cy="1262120"/>
          </a:xfrm>
        </p:grpSpPr>
        <p:grpSp>
          <p:nvGrpSpPr>
            <p:cNvPr id="119" name="Google Shape;119;p29"/>
            <p:cNvGrpSpPr/>
            <p:nvPr/>
          </p:nvGrpSpPr>
          <p:grpSpPr>
            <a:xfrm>
              <a:off x="4034269" y="2840745"/>
              <a:ext cx="40212" cy="36437"/>
              <a:chOff x="4293400" y="2574725"/>
              <a:chExt cx="84425" cy="80100"/>
            </a:xfrm>
          </p:grpSpPr>
          <p:sp>
            <p:nvSpPr>
              <p:cNvPr id="120" name="Google Shape;120;p29"/>
              <p:cNvSpPr/>
              <p:nvPr/>
            </p:nvSpPr>
            <p:spPr>
              <a:xfrm>
                <a:off x="4293400" y="2574725"/>
                <a:ext cx="57150" cy="45250"/>
              </a:xfrm>
              <a:custGeom>
                <a:avLst/>
                <a:gdLst/>
                <a:ahLst/>
                <a:cxnLst/>
                <a:rect l="l" t="t" r="r" b="b"/>
                <a:pathLst>
                  <a:path w="2286" h="1810" extrusionOk="0">
                    <a:moveTo>
                      <a:pt x="2286" y="905"/>
                    </a:moveTo>
                    <a:lnTo>
                      <a:pt x="1857" y="476"/>
                    </a:lnTo>
                    <a:lnTo>
                      <a:pt x="0" y="0"/>
                    </a:lnTo>
                    <a:lnTo>
                      <a:pt x="95" y="834"/>
                    </a:lnTo>
                    <a:lnTo>
                      <a:pt x="952" y="1476"/>
                    </a:lnTo>
                    <a:lnTo>
                      <a:pt x="1952" y="181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21" name="Google Shape;121;p29"/>
              <p:cNvSpPr/>
              <p:nvPr/>
            </p:nvSpPr>
            <p:spPr>
              <a:xfrm>
                <a:off x="4299350" y="2589925"/>
                <a:ext cx="78475" cy="649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596" extrusionOk="0">
                    <a:moveTo>
                      <a:pt x="2009" y="1"/>
                    </a:moveTo>
                    <a:lnTo>
                      <a:pt x="1820" y="252"/>
                    </a:lnTo>
                    <a:lnTo>
                      <a:pt x="1632" y="314"/>
                    </a:lnTo>
                    <a:lnTo>
                      <a:pt x="1590" y="419"/>
                    </a:lnTo>
                    <a:lnTo>
                      <a:pt x="1318" y="398"/>
                    </a:lnTo>
                    <a:lnTo>
                      <a:pt x="1255" y="273"/>
                    </a:lnTo>
                    <a:lnTo>
                      <a:pt x="983" y="63"/>
                    </a:lnTo>
                    <a:lnTo>
                      <a:pt x="837" y="42"/>
                    </a:lnTo>
                    <a:lnTo>
                      <a:pt x="795" y="63"/>
                    </a:lnTo>
                    <a:lnTo>
                      <a:pt x="753" y="252"/>
                    </a:lnTo>
                    <a:lnTo>
                      <a:pt x="900" y="314"/>
                    </a:lnTo>
                    <a:lnTo>
                      <a:pt x="983" y="461"/>
                    </a:lnTo>
                    <a:lnTo>
                      <a:pt x="963" y="670"/>
                    </a:lnTo>
                    <a:lnTo>
                      <a:pt x="753" y="566"/>
                    </a:lnTo>
                    <a:lnTo>
                      <a:pt x="544" y="524"/>
                    </a:lnTo>
                    <a:lnTo>
                      <a:pt x="209" y="356"/>
                    </a:lnTo>
                    <a:lnTo>
                      <a:pt x="0" y="419"/>
                    </a:lnTo>
                    <a:lnTo>
                      <a:pt x="0" y="524"/>
                    </a:lnTo>
                    <a:lnTo>
                      <a:pt x="105" y="628"/>
                    </a:lnTo>
                    <a:lnTo>
                      <a:pt x="314" y="670"/>
                    </a:lnTo>
                    <a:lnTo>
                      <a:pt x="419" y="796"/>
                    </a:lnTo>
                    <a:lnTo>
                      <a:pt x="377" y="921"/>
                    </a:lnTo>
                    <a:lnTo>
                      <a:pt x="377" y="1026"/>
                    </a:lnTo>
                    <a:lnTo>
                      <a:pt x="628" y="1214"/>
                    </a:lnTo>
                    <a:lnTo>
                      <a:pt x="628" y="1340"/>
                    </a:lnTo>
                    <a:lnTo>
                      <a:pt x="544" y="1423"/>
                    </a:lnTo>
                    <a:lnTo>
                      <a:pt x="628" y="1612"/>
                    </a:lnTo>
                    <a:lnTo>
                      <a:pt x="879" y="1737"/>
                    </a:lnTo>
                    <a:lnTo>
                      <a:pt x="1067" y="1737"/>
                    </a:lnTo>
                    <a:lnTo>
                      <a:pt x="1193" y="1863"/>
                    </a:lnTo>
                    <a:lnTo>
                      <a:pt x="1046" y="1884"/>
                    </a:lnTo>
                    <a:lnTo>
                      <a:pt x="1109" y="2051"/>
                    </a:lnTo>
                    <a:lnTo>
                      <a:pt x="1088" y="2093"/>
                    </a:lnTo>
                    <a:lnTo>
                      <a:pt x="1088" y="2239"/>
                    </a:lnTo>
                    <a:lnTo>
                      <a:pt x="1172" y="2260"/>
                    </a:lnTo>
                    <a:lnTo>
                      <a:pt x="1276" y="2198"/>
                    </a:lnTo>
                    <a:lnTo>
                      <a:pt x="1276" y="2156"/>
                    </a:lnTo>
                    <a:lnTo>
                      <a:pt x="1318" y="2093"/>
                    </a:lnTo>
                    <a:lnTo>
                      <a:pt x="1381" y="2072"/>
                    </a:lnTo>
                    <a:lnTo>
                      <a:pt x="1486" y="1946"/>
                    </a:lnTo>
                    <a:lnTo>
                      <a:pt x="1569" y="1926"/>
                    </a:lnTo>
                    <a:lnTo>
                      <a:pt x="1611" y="1821"/>
                    </a:lnTo>
                    <a:lnTo>
                      <a:pt x="1695" y="1821"/>
                    </a:lnTo>
                    <a:lnTo>
                      <a:pt x="1820" y="1737"/>
                    </a:lnTo>
                    <a:lnTo>
                      <a:pt x="1883" y="1737"/>
                    </a:lnTo>
                    <a:lnTo>
                      <a:pt x="1883" y="1758"/>
                    </a:lnTo>
                    <a:lnTo>
                      <a:pt x="1925" y="1758"/>
                    </a:lnTo>
                    <a:lnTo>
                      <a:pt x="1988" y="1863"/>
                    </a:lnTo>
                    <a:lnTo>
                      <a:pt x="2051" y="1946"/>
                    </a:lnTo>
                    <a:lnTo>
                      <a:pt x="2009" y="1988"/>
                    </a:lnTo>
                    <a:lnTo>
                      <a:pt x="2030" y="2051"/>
                    </a:lnTo>
                    <a:lnTo>
                      <a:pt x="2155" y="2135"/>
                    </a:lnTo>
                    <a:lnTo>
                      <a:pt x="1988" y="2260"/>
                    </a:lnTo>
                    <a:lnTo>
                      <a:pt x="2155" y="2470"/>
                    </a:lnTo>
                    <a:lnTo>
                      <a:pt x="2260" y="2511"/>
                    </a:lnTo>
                    <a:lnTo>
                      <a:pt x="2302" y="2574"/>
                    </a:lnTo>
                    <a:lnTo>
                      <a:pt x="2406" y="2595"/>
                    </a:lnTo>
                    <a:lnTo>
                      <a:pt x="2448" y="2574"/>
                    </a:lnTo>
                    <a:lnTo>
                      <a:pt x="2448" y="2365"/>
                    </a:lnTo>
                    <a:lnTo>
                      <a:pt x="2427" y="2302"/>
                    </a:lnTo>
                    <a:lnTo>
                      <a:pt x="2427" y="2198"/>
                    </a:lnTo>
                    <a:lnTo>
                      <a:pt x="2406" y="2072"/>
                    </a:lnTo>
                    <a:lnTo>
                      <a:pt x="2427" y="1967"/>
                    </a:lnTo>
                    <a:lnTo>
                      <a:pt x="2469" y="1946"/>
                    </a:lnTo>
                    <a:lnTo>
                      <a:pt x="2553" y="2030"/>
                    </a:lnTo>
                    <a:lnTo>
                      <a:pt x="2511" y="2135"/>
                    </a:lnTo>
                    <a:lnTo>
                      <a:pt x="2553" y="2198"/>
                    </a:lnTo>
                    <a:lnTo>
                      <a:pt x="2574" y="2135"/>
                    </a:lnTo>
                    <a:lnTo>
                      <a:pt x="2574" y="1946"/>
                    </a:lnTo>
                    <a:lnTo>
                      <a:pt x="2636" y="1884"/>
                    </a:lnTo>
                    <a:lnTo>
                      <a:pt x="2636" y="1779"/>
                    </a:lnTo>
                    <a:lnTo>
                      <a:pt x="2574" y="1737"/>
                    </a:lnTo>
                    <a:lnTo>
                      <a:pt x="2616" y="1633"/>
                    </a:lnTo>
                    <a:lnTo>
                      <a:pt x="2657" y="1549"/>
                    </a:lnTo>
                    <a:lnTo>
                      <a:pt x="2636" y="1444"/>
                    </a:lnTo>
                    <a:lnTo>
                      <a:pt x="2636" y="1298"/>
                    </a:lnTo>
                    <a:lnTo>
                      <a:pt x="2783" y="1151"/>
                    </a:lnTo>
                    <a:lnTo>
                      <a:pt x="2950" y="1130"/>
                    </a:lnTo>
                    <a:lnTo>
                      <a:pt x="3034" y="1089"/>
                    </a:lnTo>
                    <a:lnTo>
                      <a:pt x="3139" y="1089"/>
                    </a:lnTo>
                    <a:lnTo>
                      <a:pt x="3034" y="984"/>
                    </a:lnTo>
                    <a:lnTo>
                      <a:pt x="2888" y="900"/>
                    </a:lnTo>
                    <a:lnTo>
                      <a:pt x="2741" y="921"/>
                    </a:lnTo>
                    <a:lnTo>
                      <a:pt x="2616" y="817"/>
                    </a:lnTo>
                    <a:lnTo>
                      <a:pt x="2574" y="712"/>
                    </a:lnTo>
                    <a:lnTo>
                      <a:pt x="2406" y="586"/>
                    </a:lnTo>
                    <a:lnTo>
                      <a:pt x="2323" y="419"/>
                    </a:lnTo>
                    <a:lnTo>
                      <a:pt x="2323" y="314"/>
                    </a:lnTo>
                    <a:lnTo>
                      <a:pt x="2134" y="84"/>
                    </a:lnTo>
                    <a:lnTo>
                      <a:pt x="200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29"/>
            <p:cNvGrpSpPr/>
            <p:nvPr/>
          </p:nvGrpSpPr>
          <p:grpSpPr>
            <a:xfrm>
              <a:off x="3894606" y="2334874"/>
              <a:ext cx="913198" cy="518984"/>
              <a:chOff x="4000175" y="1462675"/>
              <a:chExt cx="1917275" cy="1140875"/>
            </a:xfrm>
          </p:grpSpPr>
          <p:sp>
            <p:nvSpPr>
              <p:cNvPr id="123" name="Google Shape;123;p29"/>
              <p:cNvSpPr/>
              <p:nvPr/>
            </p:nvSpPr>
            <p:spPr>
              <a:xfrm>
                <a:off x="4178050" y="2433300"/>
                <a:ext cx="602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2410" h="2607" extrusionOk="0">
                    <a:moveTo>
                      <a:pt x="639" y="2410"/>
                    </a:moveTo>
                    <a:lnTo>
                      <a:pt x="1180" y="2607"/>
                    </a:lnTo>
                    <a:lnTo>
                      <a:pt x="2410" y="2017"/>
                    </a:lnTo>
                    <a:lnTo>
                      <a:pt x="2262" y="0"/>
                    </a:lnTo>
                    <a:lnTo>
                      <a:pt x="541" y="0"/>
                    </a:lnTo>
                    <a:lnTo>
                      <a:pt x="0" y="177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124" name="Google Shape;124;p29"/>
              <p:cNvGrpSpPr/>
              <p:nvPr/>
            </p:nvGrpSpPr>
            <p:grpSpPr>
              <a:xfrm>
                <a:off x="4000175" y="1462675"/>
                <a:ext cx="1917275" cy="1140875"/>
                <a:chOff x="4000175" y="1462675"/>
                <a:chExt cx="1917275" cy="1140875"/>
              </a:xfrm>
            </p:grpSpPr>
            <p:sp>
              <p:nvSpPr>
                <p:cNvPr id="125" name="Google Shape;125;p29"/>
                <p:cNvSpPr/>
                <p:nvPr/>
              </p:nvSpPr>
              <p:spPr>
                <a:xfrm>
                  <a:off x="4000175" y="2000075"/>
                  <a:ext cx="1545875" cy="51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35" h="20400" extrusionOk="0">
                      <a:moveTo>
                        <a:pt x="1594" y="319"/>
                      </a:moveTo>
                      <a:lnTo>
                        <a:pt x="106" y="0"/>
                      </a:lnTo>
                      <a:lnTo>
                        <a:pt x="0" y="2444"/>
                      </a:lnTo>
                      <a:lnTo>
                        <a:pt x="1062" y="9031"/>
                      </a:lnTo>
                      <a:lnTo>
                        <a:pt x="3931" y="9775"/>
                      </a:lnTo>
                      <a:lnTo>
                        <a:pt x="2125" y="10200"/>
                      </a:lnTo>
                      <a:lnTo>
                        <a:pt x="531" y="10413"/>
                      </a:lnTo>
                      <a:lnTo>
                        <a:pt x="1487" y="13600"/>
                      </a:lnTo>
                      <a:lnTo>
                        <a:pt x="3931" y="17212"/>
                      </a:lnTo>
                      <a:lnTo>
                        <a:pt x="8393" y="18594"/>
                      </a:lnTo>
                      <a:lnTo>
                        <a:pt x="9987" y="18169"/>
                      </a:lnTo>
                      <a:lnTo>
                        <a:pt x="13281" y="20400"/>
                      </a:lnTo>
                      <a:lnTo>
                        <a:pt x="14343" y="18912"/>
                      </a:lnTo>
                      <a:lnTo>
                        <a:pt x="28793" y="17319"/>
                      </a:lnTo>
                      <a:lnTo>
                        <a:pt x="35699" y="16894"/>
                      </a:lnTo>
                      <a:lnTo>
                        <a:pt x="48342" y="16894"/>
                      </a:lnTo>
                      <a:lnTo>
                        <a:pt x="49617" y="15194"/>
                      </a:lnTo>
                      <a:lnTo>
                        <a:pt x="59285" y="20294"/>
                      </a:lnTo>
                      <a:lnTo>
                        <a:pt x="60135" y="19231"/>
                      </a:lnTo>
                      <a:lnTo>
                        <a:pt x="61835" y="18487"/>
                      </a:lnTo>
                      <a:lnTo>
                        <a:pt x="61092" y="13494"/>
                      </a:lnTo>
                      <a:lnTo>
                        <a:pt x="46323" y="3188"/>
                      </a:lnTo>
                      <a:lnTo>
                        <a:pt x="12962" y="10413"/>
                      </a:lnTo>
                      <a:lnTo>
                        <a:pt x="4569" y="7013"/>
                      </a:lnTo>
                      <a:lnTo>
                        <a:pt x="2444" y="3507"/>
                      </a:lnTo>
                      <a:lnTo>
                        <a:pt x="2019" y="1807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</p:sp>
            <p:sp>
              <p:nvSpPr>
                <p:cNvPr id="126" name="Google Shape;126;p29"/>
                <p:cNvSpPr/>
                <p:nvPr/>
              </p:nvSpPr>
              <p:spPr>
                <a:xfrm>
                  <a:off x="4624175" y="1521775"/>
                  <a:ext cx="58100" cy="7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" h="2951" extrusionOk="0">
                      <a:moveTo>
                        <a:pt x="210" y="1"/>
                      </a:moveTo>
                      <a:lnTo>
                        <a:pt x="126" y="84"/>
                      </a:lnTo>
                      <a:lnTo>
                        <a:pt x="147" y="189"/>
                      </a:lnTo>
                      <a:lnTo>
                        <a:pt x="252" y="252"/>
                      </a:lnTo>
                      <a:lnTo>
                        <a:pt x="335" y="356"/>
                      </a:lnTo>
                      <a:lnTo>
                        <a:pt x="273" y="419"/>
                      </a:lnTo>
                      <a:lnTo>
                        <a:pt x="210" y="419"/>
                      </a:lnTo>
                      <a:lnTo>
                        <a:pt x="147" y="335"/>
                      </a:lnTo>
                      <a:lnTo>
                        <a:pt x="63" y="293"/>
                      </a:lnTo>
                      <a:lnTo>
                        <a:pt x="22" y="293"/>
                      </a:lnTo>
                      <a:lnTo>
                        <a:pt x="42" y="356"/>
                      </a:lnTo>
                      <a:lnTo>
                        <a:pt x="22" y="545"/>
                      </a:lnTo>
                      <a:lnTo>
                        <a:pt x="1" y="565"/>
                      </a:lnTo>
                      <a:lnTo>
                        <a:pt x="1" y="712"/>
                      </a:lnTo>
                      <a:lnTo>
                        <a:pt x="42" y="754"/>
                      </a:lnTo>
                      <a:lnTo>
                        <a:pt x="126" y="775"/>
                      </a:lnTo>
                      <a:lnTo>
                        <a:pt x="189" y="858"/>
                      </a:lnTo>
                      <a:lnTo>
                        <a:pt x="147" y="963"/>
                      </a:lnTo>
                      <a:lnTo>
                        <a:pt x="294" y="1256"/>
                      </a:lnTo>
                      <a:lnTo>
                        <a:pt x="356" y="1340"/>
                      </a:lnTo>
                      <a:lnTo>
                        <a:pt x="461" y="1340"/>
                      </a:lnTo>
                      <a:lnTo>
                        <a:pt x="398" y="1402"/>
                      </a:lnTo>
                      <a:lnTo>
                        <a:pt x="294" y="1444"/>
                      </a:lnTo>
                      <a:lnTo>
                        <a:pt x="231" y="1612"/>
                      </a:lnTo>
                      <a:lnTo>
                        <a:pt x="335" y="1821"/>
                      </a:lnTo>
                      <a:lnTo>
                        <a:pt x="398" y="1988"/>
                      </a:lnTo>
                      <a:lnTo>
                        <a:pt x="398" y="2114"/>
                      </a:lnTo>
                      <a:lnTo>
                        <a:pt x="440" y="2177"/>
                      </a:lnTo>
                      <a:lnTo>
                        <a:pt x="461" y="2281"/>
                      </a:lnTo>
                      <a:lnTo>
                        <a:pt x="419" y="2323"/>
                      </a:lnTo>
                      <a:lnTo>
                        <a:pt x="503" y="2511"/>
                      </a:lnTo>
                      <a:lnTo>
                        <a:pt x="545" y="2679"/>
                      </a:lnTo>
                      <a:lnTo>
                        <a:pt x="649" y="2762"/>
                      </a:lnTo>
                      <a:lnTo>
                        <a:pt x="649" y="2867"/>
                      </a:lnTo>
                      <a:lnTo>
                        <a:pt x="733" y="2951"/>
                      </a:lnTo>
                      <a:lnTo>
                        <a:pt x="879" y="2909"/>
                      </a:lnTo>
                      <a:lnTo>
                        <a:pt x="963" y="2742"/>
                      </a:lnTo>
                      <a:lnTo>
                        <a:pt x="1089" y="2553"/>
                      </a:lnTo>
                      <a:lnTo>
                        <a:pt x="1172" y="2511"/>
                      </a:lnTo>
                      <a:lnTo>
                        <a:pt x="1151" y="2428"/>
                      </a:lnTo>
                      <a:lnTo>
                        <a:pt x="1172" y="2323"/>
                      </a:lnTo>
                      <a:lnTo>
                        <a:pt x="1423" y="2135"/>
                      </a:lnTo>
                      <a:lnTo>
                        <a:pt x="1528" y="2114"/>
                      </a:lnTo>
                      <a:lnTo>
                        <a:pt x="1612" y="2177"/>
                      </a:lnTo>
                      <a:lnTo>
                        <a:pt x="1695" y="2177"/>
                      </a:lnTo>
                      <a:lnTo>
                        <a:pt x="1737" y="2072"/>
                      </a:lnTo>
                      <a:lnTo>
                        <a:pt x="1800" y="1988"/>
                      </a:lnTo>
                      <a:lnTo>
                        <a:pt x="1926" y="1926"/>
                      </a:lnTo>
                      <a:lnTo>
                        <a:pt x="2114" y="1779"/>
                      </a:lnTo>
                      <a:lnTo>
                        <a:pt x="2135" y="1674"/>
                      </a:lnTo>
                      <a:lnTo>
                        <a:pt x="2219" y="1612"/>
                      </a:lnTo>
                      <a:lnTo>
                        <a:pt x="2323" y="1382"/>
                      </a:lnTo>
                      <a:lnTo>
                        <a:pt x="2302" y="1256"/>
                      </a:lnTo>
                      <a:lnTo>
                        <a:pt x="2135" y="1068"/>
                      </a:lnTo>
                      <a:lnTo>
                        <a:pt x="2051" y="942"/>
                      </a:lnTo>
                      <a:lnTo>
                        <a:pt x="2051" y="837"/>
                      </a:lnTo>
                      <a:lnTo>
                        <a:pt x="1884" y="712"/>
                      </a:lnTo>
                      <a:lnTo>
                        <a:pt x="1779" y="712"/>
                      </a:lnTo>
                      <a:lnTo>
                        <a:pt x="1716" y="733"/>
                      </a:lnTo>
                      <a:lnTo>
                        <a:pt x="1633" y="670"/>
                      </a:lnTo>
                      <a:lnTo>
                        <a:pt x="1507" y="628"/>
                      </a:lnTo>
                      <a:lnTo>
                        <a:pt x="1382" y="503"/>
                      </a:lnTo>
                      <a:lnTo>
                        <a:pt x="1319" y="461"/>
                      </a:lnTo>
                      <a:lnTo>
                        <a:pt x="1298" y="524"/>
                      </a:lnTo>
                      <a:lnTo>
                        <a:pt x="1214" y="503"/>
                      </a:lnTo>
                      <a:lnTo>
                        <a:pt x="1193" y="419"/>
                      </a:lnTo>
                      <a:lnTo>
                        <a:pt x="1110" y="314"/>
                      </a:lnTo>
                      <a:lnTo>
                        <a:pt x="1047" y="314"/>
                      </a:lnTo>
                      <a:lnTo>
                        <a:pt x="1005" y="419"/>
                      </a:lnTo>
                      <a:lnTo>
                        <a:pt x="963" y="419"/>
                      </a:lnTo>
                      <a:lnTo>
                        <a:pt x="858" y="252"/>
                      </a:lnTo>
                      <a:lnTo>
                        <a:pt x="775" y="210"/>
                      </a:lnTo>
                      <a:lnTo>
                        <a:pt x="775" y="252"/>
                      </a:lnTo>
                      <a:lnTo>
                        <a:pt x="858" y="356"/>
                      </a:lnTo>
                      <a:lnTo>
                        <a:pt x="858" y="440"/>
                      </a:lnTo>
                      <a:lnTo>
                        <a:pt x="775" y="503"/>
                      </a:lnTo>
                      <a:lnTo>
                        <a:pt x="775" y="607"/>
                      </a:lnTo>
                      <a:lnTo>
                        <a:pt x="733" y="607"/>
                      </a:lnTo>
                      <a:lnTo>
                        <a:pt x="670" y="524"/>
                      </a:lnTo>
                      <a:lnTo>
                        <a:pt x="649" y="147"/>
                      </a:lnTo>
                      <a:lnTo>
                        <a:pt x="545" y="105"/>
                      </a:lnTo>
                      <a:lnTo>
                        <a:pt x="440" y="84"/>
                      </a:lnTo>
                      <a:lnTo>
                        <a:pt x="27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127;p29"/>
                <p:cNvSpPr/>
                <p:nvPr/>
              </p:nvSpPr>
              <p:spPr>
                <a:xfrm>
                  <a:off x="4499150" y="1462675"/>
                  <a:ext cx="117200" cy="10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8" h="4164" extrusionOk="0">
                      <a:moveTo>
                        <a:pt x="398" y="0"/>
                      </a:moveTo>
                      <a:lnTo>
                        <a:pt x="357" y="63"/>
                      </a:lnTo>
                      <a:lnTo>
                        <a:pt x="336" y="168"/>
                      </a:lnTo>
                      <a:lnTo>
                        <a:pt x="357" y="251"/>
                      </a:lnTo>
                      <a:lnTo>
                        <a:pt x="357" y="398"/>
                      </a:lnTo>
                      <a:lnTo>
                        <a:pt x="252" y="523"/>
                      </a:lnTo>
                      <a:lnTo>
                        <a:pt x="147" y="712"/>
                      </a:lnTo>
                      <a:lnTo>
                        <a:pt x="22" y="879"/>
                      </a:lnTo>
                      <a:lnTo>
                        <a:pt x="1" y="984"/>
                      </a:lnTo>
                      <a:lnTo>
                        <a:pt x="22" y="1423"/>
                      </a:lnTo>
                      <a:lnTo>
                        <a:pt x="105" y="1507"/>
                      </a:lnTo>
                      <a:lnTo>
                        <a:pt x="210" y="1549"/>
                      </a:lnTo>
                      <a:lnTo>
                        <a:pt x="231" y="1653"/>
                      </a:lnTo>
                      <a:lnTo>
                        <a:pt x="189" y="1967"/>
                      </a:lnTo>
                      <a:lnTo>
                        <a:pt x="126" y="2093"/>
                      </a:lnTo>
                      <a:lnTo>
                        <a:pt x="105" y="2197"/>
                      </a:lnTo>
                      <a:lnTo>
                        <a:pt x="126" y="2281"/>
                      </a:lnTo>
                      <a:lnTo>
                        <a:pt x="189" y="2260"/>
                      </a:lnTo>
                      <a:lnTo>
                        <a:pt x="273" y="2155"/>
                      </a:lnTo>
                      <a:lnTo>
                        <a:pt x="419" y="2093"/>
                      </a:lnTo>
                      <a:lnTo>
                        <a:pt x="482" y="2155"/>
                      </a:lnTo>
                      <a:lnTo>
                        <a:pt x="503" y="2260"/>
                      </a:lnTo>
                      <a:lnTo>
                        <a:pt x="650" y="2385"/>
                      </a:lnTo>
                      <a:lnTo>
                        <a:pt x="754" y="2385"/>
                      </a:lnTo>
                      <a:lnTo>
                        <a:pt x="817" y="2344"/>
                      </a:lnTo>
                      <a:lnTo>
                        <a:pt x="901" y="2365"/>
                      </a:lnTo>
                      <a:cubicBezTo>
                        <a:pt x="859" y="2448"/>
                        <a:pt x="859" y="2511"/>
                        <a:pt x="859" y="2595"/>
                      </a:cubicBezTo>
                      <a:lnTo>
                        <a:pt x="838" y="2595"/>
                      </a:lnTo>
                      <a:lnTo>
                        <a:pt x="733" y="2657"/>
                      </a:lnTo>
                      <a:lnTo>
                        <a:pt x="629" y="2595"/>
                      </a:lnTo>
                      <a:lnTo>
                        <a:pt x="545" y="2595"/>
                      </a:lnTo>
                      <a:lnTo>
                        <a:pt x="440" y="2678"/>
                      </a:lnTo>
                      <a:lnTo>
                        <a:pt x="315" y="2678"/>
                      </a:lnTo>
                      <a:lnTo>
                        <a:pt x="294" y="2699"/>
                      </a:lnTo>
                      <a:lnTo>
                        <a:pt x="336" y="2783"/>
                      </a:lnTo>
                      <a:lnTo>
                        <a:pt x="482" y="2804"/>
                      </a:lnTo>
                      <a:lnTo>
                        <a:pt x="524" y="2909"/>
                      </a:lnTo>
                      <a:lnTo>
                        <a:pt x="650" y="2971"/>
                      </a:lnTo>
                      <a:lnTo>
                        <a:pt x="733" y="3076"/>
                      </a:lnTo>
                      <a:lnTo>
                        <a:pt x="901" y="3118"/>
                      </a:lnTo>
                      <a:lnTo>
                        <a:pt x="1110" y="3118"/>
                      </a:lnTo>
                      <a:lnTo>
                        <a:pt x="1173" y="3139"/>
                      </a:lnTo>
                      <a:lnTo>
                        <a:pt x="1131" y="3181"/>
                      </a:lnTo>
                      <a:lnTo>
                        <a:pt x="963" y="3222"/>
                      </a:lnTo>
                      <a:lnTo>
                        <a:pt x="838" y="3222"/>
                      </a:lnTo>
                      <a:lnTo>
                        <a:pt x="838" y="3285"/>
                      </a:lnTo>
                      <a:lnTo>
                        <a:pt x="942" y="3327"/>
                      </a:lnTo>
                      <a:lnTo>
                        <a:pt x="1068" y="3327"/>
                      </a:lnTo>
                      <a:lnTo>
                        <a:pt x="1173" y="3243"/>
                      </a:lnTo>
                      <a:lnTo>
                        <a:pt x="1319" y="3139"/>
                      </a:lnTo>
                      <a:lnTo>
                        <a:pt x="1382" y="3097"/>
                      </a:lnTo>
                      <a:lnTo>
                        <a:pt x="1445" y="2929"/>
                      </a:lnTo>
                      <a:lnTo>
                        <a:pt x="1528" y="2762"/>
                      </a:lnTo>
                      <a:lnTo>
                        <a:pt x="1486" y="2678"/>
                      </a:lnTo>
                      <a:lnTo>
                        <a:pt x="1256" y="2532"/>
                      </a:lnTo>
                      <a:lnTo>
                        <a:pt x="1152" y="2511"/>
                      </a:lnTo>
                      <a:lnTo>
                        <a:pt x="1152" y="2385"/>
                      </a:lnTo>
                      <a:lnTo>
                        <a:pt x="1256" y="2406"/>
                      </a:lnTo>
                      <a:lnTo>
                        <a:pt x="1382" y="2385"/>
                      </a:lnTo>
                      <a:lnTo>
                        <a:pt x="1570" y="2281"/>
                      </a:lnTo>
                      <a:lnTo>
                        <a:pt x="1654" y="2176"/>
                      </a:lnTo>
                      <a:lnTo>
                        <a:pt x="1654" y="2072"/>
                      </a:lnTo>
                      <a:lnTo>
                        <a:pt x="1779" y="1946"/>
                      </a:lnTo>
                      <a:lnTo>
                        <a:pt x="1968" y="1800"/>
                      </a:lnTo>
                      <a:lnTo>
                        <a:pt x="2114" y="1967"/>
                      </a:lnTo>
                      <a:lnTo>
                        <a:pt x="2010" y="2009"/>
                      </a:lnTo>
                      <a:lnTo>
                        <a:pt x="1968" y="2093"/>
                      </a:lnTo>
                      <a:lnTo>
                        <a:pt x="1968" y="2176"/>
                      </a:lnTo>
                      <a:lnTo>
                        <a:pt x="1800" y="2197"/>
                      </a:lnTo>
                      <a:lnTo>
                        <a:pt x="1696" y="2281"/>
                      </a:lnTo>
                      <a:lnTo>
                        <a:pt x="1654" y="2469"/>
                      </a:lnTo>
                      <a:lnTo>
                        <a:pt x="1654" y="2574"/>
                      </a:lnTo>
                      <a:lnTo>
                        <a:pt x="1758" y="2637"/>
                      </a:lnTo>
                      <a:lnTo>
                        <a:pt x="1821" y="2637"/>
                      </a:lnTo>
                      <a:lnTo>
                        <a:pt x="1884" y="2720"/>
                      </a:lnTo>
                      <a:lnTo>
                        <a:pt x="1758" y="2867"/>
                      </a:lnTo>
                      <a:lnTo>
                        <a:pt x="1717" y="2971"/>
                      </a:lnTo>
                      <a:lnTo>
                        <a:pt x="1779" y="3139"/>
                      </a:lnTo>
                      <a:lnTo>
                        <a:pt x="1758" y="3222"/>
                      </a:lnTo>
                      <a:lnTo>
                        <a:pt x="1570" y="3327"/>
                      </a:lnTo>
                      <a:lnTo>
                        <a:pt x="1549" y="3390"/>
                      </a:lnTo>
                      <a:lnTo>
                        <a:pt x="1675" y="3453"/>
                      </a:lnTo>
                      <a:lnTo>
                        <a:pt x="1738" y="3515"/>
                      </a:lnTo>
                      <a:lnTo>
                        <a:pt x="1779" y="3494"/>
                      </a:lnTo>
                      <a:lnTo>
                        <a:pt x="1758" y="3411"/>
                      </a:lnTo>
                      <a:lnTo>
                        <a:pt x="1779" y="3348"/>
                      </a:lnTo>
                      <a:lnTo>
                        <a:pt x="1884" y="3411"/>
                      </a:lnTo>
                      <a:lnTo>
                        <a:pt x="1989" y="3494"/>
                      </a:lnTo>
                      <a:lnTo>
                        <a:pt x="2093" y="3432"/>
                      </a:lnTo>
                      <a:lnTo>
                        <a:pt x="2177" y="3432"/>
                      </a:lnTo>
                      <a:lnTo>
                        <a:pt x="2240" y="3536"/>
                      </a:lnTo>
                      <a:lnTo>
                        <a:pt x="2323" y="3746"/>
                      </a:lnTo>
                      <a:lnTo>
                        <a:pt x="2407" y="3829"/>
                      </a:lnTo>
                      <a:lnTo>
                        <a:pt x="2533" y="3850"/>
                      </a:lnTo>
                      <a:lnTo>
                        <a:pt x="2658" y="3934"/>
                      </a:lnTo>
                      <a:lnTo>
                        <a:pt x="2763" y="3955"/>
                      </a:lnTo>
                      <a:lnTo>
                        <a:pt x="2909" y="3871"/>
                      </a:lnTo>
                      <a:lnTo>
                        <a:pt x="3056" y="3829"/>
                      </a:lnTo>
                      <a:lnTo>
                        <a:pt x="3139" y="3871"/>
                      </a:lnTo>
                      <a:lnTo>
                        <a:pt x="3286" y="3955"/>
                      </a:lnTo>
                      <a:lnTo>
                        <a:pt x="3579" y="3976"/>
                      </a:lnTo>
                      <a:lnTo>
                        <a:pt x="3683" y="3955"/>
                      </a:lnTo>
                      <a:lnTo>
                        <a:pt x="3767" y="3976"/>
                      </a:lnTo>
                      <a:lnTo>
                        <a:pt x="3872" y="3976"/>
                      </a:lnTo>
                      <a:lnTo>
                        <a:pt x="3955" y="4059"/>
                      </a:lnTo>
                      <a:lnTo>
                        <a:pt x="4060" y="4164"/>
                      </a:lnTo>
                      <a:lnTo>
                        <a:pt x="4165" y="4164"/>
                      </a:lnTo>
                      <a:lnTo>
                        <a:pt x="4269" y="4080"/>
                      </a:lnTo>
                      <a:lnTo>
                        <a:pt x="4395" y="3955"/>
                      </a:lnTo>
                      <a:lnTo>
                        <a:pt x="4541" y="3913"/>
                      </a:lnTo>
                      <a:lnTo>
                        <a:pt x="4688" y="3725"/>
                      </a:lnTo>
                      <a:lnTo>
                        <a:pt x="4688" y="3620"/>
                      </a:lnTo>
                      <a:lnTo>
                        <a:pt x="4541" y="3453"/>
                      </a:lnTo>
                      <a:lnTo>
                        <a:pt x="4479" y="3432"/>
                      </a:lnTo>
                      <a:lnTo>
                        <a:pt x="4332" y="3285"/>
                      </a:lnTo>
                      <a:lnTo>
                        <a:pt x="4186" y="3243"/>
                      </a:lnTo>
                      <a:lnTo>
                        <a:pt x="4060" y="3181"/>
                      </a:lnTo>
                      <a:lnTo>
                        <a:pt x="4018" y="3034"/>
                      </a:lnTo>
                      <a:lnTo>
                        <a:pt x="4102" y="3034"/>
                      </a:lnTo>
                      <a:lnTo>
                        <a:pt x="4186" y="3097"/>
                      </a:lnTo>
                      <a:lnTo>
                        <a:pt x="4290" y="3097"/>
                      </a:lnTo>
                      <a:lnTo>
                        <a:pt x="4290" y="3013"/>
                      </a:lnTo>
                      <a:lnTo>
                        <a:pt x="4165" y="2825"/>
                      </a:lnTo>
                      <a:lnTo>
                        <a:pt x="3976" y="2657"/>
                      </a:lnTo>
                      <a:lnTo>
                        <a:pt x="3976" y="2490"/>
                      </a:lnTo>
                      <a:lnTo>
                        <a:pt x="3955" y="2344"/>
                      </a:lnTo>
                      <a:lnTo>
                        <a:pt x="3851" y="2281"/>
                      </a:lnTo>
                      <a:lnTo>
                        <a:pt x="3851" y="2155"/>
                      </a:lnTo>
                      <a:lnTo>
                        <a:pt x="3788" y="2093"/>
                      </a:lnTo>
                      <a:lnTo>
                        <a:pt x="3746" y="2093"/>
                      </a:lnTo>
                      <a:lnTo>
                        <a:pt x="3370" y="1821"/>
                      </a:lnTo>
                      <a:lnTo>
                        <a:pt x="3160" y="1779"/>
                      </a:lnTo>
                      <a:lnTo>
                        <a:pt x="2972" y="1821"/>
                      </a:lnTo>
                      <a:lnTo>
                        <a:pt x="2951" y="1883"/>
                      </a:lnTo>
                      <a:lnTo>
                        <a:pt x="2972" y="1967"/>
                      </a:lnTo>
                      <a:lnTo>
                        <a:pt x="3139" y="2155"/>
                      </a:lnTo>
                      <a:lnTo>
                        <a:pt x="3139" y="2239"/>
                      </a:lnTo>
                      <a:lnTo>
                        <a:pt x="3077" y="2344"/>
                      </a:lnTo>
                      <a:lnTo>
                        <a:pt x="3077" y="2448"/>
                      </a:lnTo>
                      <a:lnTo>
                        <a:pt x="3056" y="2574"/>
                      </a:lnTo>
                      <a:lnTo>
                        <a:pt x="2972" y="2720"/>
                      </a:lnTo>
                      <a:lnTo>
                        <a:pt x="2930" y="2783"/>
                      </a:lnTo>
                      <a:lnTo>
                        <a:pt x="2909" y="2699"/>
                      </a:lnTo>
                      <a:lnTo>
                        <a:pt x="2951" y="2595"/>
                      </a:lnTo>
                      <a:lnTo>
                        <a:pt x="2972" y="2490"/>
                      </a:lnTo>
                      <a:lnTo>
                        <a:pt x="2930" y="2448"/>
                      </a:lnTo>
                      <a:lnTo>
                        <a:pt x="2972" y="2260"/>
                      </a:lnTo>
                      <a:lnTo>
                        <a:pt x="2930" y="2155"/>
                      </a:lnTo>
                      <a:lnTo>
                        <a:pt x="2742" y="1883"/>
                      </a:lnTo>
                      <a:lnTo>
                        <a:pt x="2595" y="1779"/>
                      </a:lnTo>
                      <a:lnTo>
                        <a:pt x="2386" y="1758"/>
                      </a:lnTo>
                      <a:lnTo>
                        <a:pt x="2323" y="1779"/>
                      </a:lnTo>
                      <a:lnTo>
                        <a:pt x="2282" y="1925"/>
                      </a:lnTo>
                      <a:lnTo>
                        <a:pt x="2240" y="1946"/>
                      </a:lnTo>
                      <a:cubicBezTo>
                        <a:pt x="2198" y="1883"/>
                        <a:pt x="2114" y="1841"/>
                        <a:pt x="2072" y="1821"/>
                      </a:cubicBezTo>
                      <a:lnTo>
                        <a:pt x="2114" y="1779"/>
                      </a:lnTo>
                      <a:lnTo>
                        <a:pt x="2177" y="1674"/>
                      </a:lnTo>
                      <a:lnTo>
                        <a:pt x="2177" y="1549"/>
                      </a:lnTo>
                      <a:lnTo>
                        <a:pt x="1989" y="1444"/>
                      </a:lnTo>
                      <a:lnTo>
                        <a:pt x="1800" y="1297"/>
                      </a:lnTo>
                      <a:lnTo>
                        <a:pt x="1696" y="1109"/>
                      </a:lnTo>
                      <a:lnTo>
                        <a:pt x="1696" y="984"/>
                      </a:lnTo>
                      <a:lnTo>
                        <a:pt x="1758" y="837"/>
                      </a:lnTo>
                      <a:lnTo>
                        <a:pt x="1758" y="733"/>
                      </a:lnTo>
                      <a:lnTo>
                        <a:pt x="1696" y="712"/>
                      </a:lnTo>
                      <a:lnTo>
                        <a:pt x="1403" y="712"/>
                      </a:lnTo>
                      <a:lnTo>
                        <a:pt x="1194" y="628"/>
                      </a:lnTo>
                      <a:lnTo>
                        <a:pt x="1047" y="523"/>
                      </a:lnTo>
                      <a:lnTo>
                        <a:pt x="817" y="251"/>
                      </a:lnTo>
                      <a:lnTo>
                        <a:pt x="650" y="105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128;p29"/>
                <p:cNvSpPr/>
                <p:nvPr/>
              </p:nvSpPr>
              <p:spPr>
                <a:xfrm>
                  <a:off x="4241800" y="1706950"/>
                  <a:ext cx="130800" cy="24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" h="9856" extrusionOk="0">
                      <a:moveTo>
                        <a:pt x="4750" y="1"/>
                      </a:moveTo>
                      <a:lnTo>
                        <a:pt x="4625" y="63"/>
                      </a:lnTo>
                      <a:lnTo>
                        <a:pt x="4604" y="126"/>
                      </a:lnTo>
                      <a:lnTo>
                        <a:pt x="4520" y="105"/>
                      </a:lnTo>
                      <a:lnTo>
                        <a:pt x="4436" y="42"/>
                      </a:lnTo>
                      <a:lnTo>
                        <a:pt x="4332" y="63"/>
                      </a:lnTo>
                      <a:lnTo>
                        <a:pt x="4206" y="168"/>
                      </a:lnTo>
                      <a:lnTo>
                        <a:pt x="4185" y="273"/>
                      </a:lnTo>
                      <a:lnTo>
                        <a:pt x="4101" y="335"/>
                      </a:lnTo>
                      <a:lnTo>
                        <a:pt x="4018" y="356"/>
                      </a:lnTo>
                      <a:lnTo>
                        <a:pt x="3934" y="440"/>
                      </a:lnTo>
                      <a:lnTo>
                        <a:pt x="3934" y="524"/>
                      </a:lnTo>
                      <a:lnTo>
                        <a:pt x="3871" y="628"/>
                      </a:lnTo>
                      <a:lnTo>
                        <a:pt x="3871" y="670"/>
                      </a:lnTo>
                      <a:lnTo>
                        <a:pt x="3934" y="775"/>
                      </a:lnTo>
                      <a:lnTo>
                        <a:pt x="3934" y="858"/>
                      </a:lnTo>
                      <a:lnTo>
                        <a:pt x="3829" y="858"/>
                      </a:lnTo>
                      <a:lnTo>
                        <a:pt x="3788" y="900"/>
                      </a:lnTo>
                      <a:lnTo>
                        <a:pt x="3788" y="984"/>
                      </a:lnTo>
                      <a:lnTo>
                        <a:pt x="3725" y="1047"/>
                      </a:lnTo>
                      <a:lnTo>
                        <a:pt x="3662" y="1109"/>
                      </a:lnTo>
                      <a:lnTo>
                        <a:pt x="3453" y="1256"/>
                      </a:lnTo>
                      <a:lnTo>
                        <a:pt x="3369" y="1298"/>
                      </a:lnTo>
                      <a:lnTo>
                        <a:pt x="3306" y="1277"/>
                      </a:lnTo>
                      <a:lnTo>
                        <a:pt x="3202" y="1277"/>
                      </a:lnTo>
                      <a:lnTo>
                        <a:pt x="3139" y="1319"/>
                      </a:lnTo>
                      <a:lnTo>
                        <a:pt x="3034" y="1486"/>
                      </a:lnTo>
                      <a:lnTo>
                        <a:pt x="2951" y="1528"/>
                      </a:lnTo>
                      <a:lnTo>
                        <a:pt x="2888" y="1507"/>
                      </a:lnTo>
                      <a:lnTo>
                        <a:pt x="2867" y="1423"/>
                      </a:lnTo>
                      <a:lnTo>
                        <a:pt x="2825" y="1423"/>
                      </a:lnTo>
                      <a:lnTo>
                        <a:pt x="2783" y="1507"/>
                      </a:lnTo>
                      <a:lnTo>
                        <a:pt x="2825" y="1633"/>
                      </a:lnTo>
                      <a:lnTo>
                        <a:pt x="2783" y="1695"/>
                      </a:lnTo>
                      <a:lnTo>
                        <a:pt x="2762" y="1591"/>
                      </a:lnTo>
                      <a:lnTo>
                        <a:pt x="2721" y="1486"/>
                      </a:lnTo>
                      <a:lnTo>
                        <a:pt x="2532" y="1507"/>
                      </a:lnTo>
                      <a:lnTo>
                        <a:pt x="2323" y="1570"/>
                      </a:lnTo>
                      <a:lnTo>
                        <a:pt x="2260" y="1612"/>
                      </a:lnTo>
                      <a:lnTo>
                        <a:pt x="2197" y="1633"/>
                      </a:lnTo>
                      <a:lnTo>
                        <a:pt x="2156" y="1695"/>
                      </a:lnTo>
                      <a:lnTo>
                        <a:pt x="2218" y="1842"/>
                      </a:lnTo>
                      <a:lnTo>
                        <a:pt x="2260" y="1905"/>
                      </a:lnTo>
                      <a:lnTo>
                        <a:pt x="2260" y="1946"/>
                      </a:lnTo>
                      <a:lnTo>
                        <a:pt x="2218" y="1988"/>
                      </a:lnTo>
                      <a:lnTo>
                        <a:pt x="2135" y="2093"/>
                      </a:lnTo>
                      <a:lnTo>
                        <a:pt x="2093" y="2051"/>
                      </a:lnTo>
                      <a:lnTo>
                        <a:pt x="2093" y="2009"/>
                      </a:lnTo>
                      <a:lnTo>
                        <a:pt x="2135" y="1946"/>
                      </a:lnTo>
                      <a:lnTo>
                        <a:pt x="2135" y="1884"/>
                      </a:lnTo>
                      <a:lnTo>
                        <a:pt x="2051" y="1884"/>
                      </a:lnTo>
                      <a:lnTo>
                        <a:pt x="1946" y="2009"/>
                      </a:lnTo>
                      <a:lnTo>
                        <a:pt x="1884" y="2051"/>
                      </a:lnTo>
                      <a:lnTo>
                        <a:pt x="1884" y="2135"/>
                      </a:lnTo>
                      <a:lnTo>
                        <a:pt x="1946" y="2156"/>
                      </a:lnTo>
                      <a:lnTo>
                        <a:pt x="1905" y="2218"/>
                      </a:lnTo>
                      <a:lnTo>
                        <a:pt x="1842" y="2323"/>
                      </a:lnTo>
                      <a:lnTo>
                        <a:pt x="1716" y="2323"/>
                      </a:lnTo>
                      <a:lnTo>
                        <a:pt x="1632" y="2365"/>
                      </a:lnTo>
                      <a:lnTo>
                        <a:pt x="1612" y="2449"/>
                      </a:lnTo>
                      <a:lnTo>
                        <a:pt x="1507" y="2470"/>
                      </a:lnTo>
                      <a:lnTo>
                        <a:pt x="1465" y="2553"/>
                      </a:lnTo>
                      <a:lnTo>
                        <a:pt x="1423" y="2721"/>
                      </a:lnTo>
                      <a:lnTo>
                        <a:pt x="1465" y="2742"/>
                      </a:lnTo>
                      <a:lnTo>
                        <a:pt x="1528" y="2742"/>
                      </a:lnTo>
                      <a:lnTo>
                        <a:pt x="1465" y="2825"/>
                      </a:lnTo>
                      <a:lnTo>
                        <a:pt x="1277" y="2825"/>
                      </a:lnTo>
                      <a:lnTo>
                        <a:pt x="1214" y="2867"/>
                      </a:lnTo>
                      <a:lnTo>
                        <a:pt x="1193" y="3034"/>
                      </a:lnTo>
                      <a:lnTo>
                        <a:pt x="1214" y="3097"/>
                      </a:lnTo>
                      <a:lnTo>
                        <a:pt x="1277" y="3097"/>
                      </a:lnTo>
                      <a:lnTo>
                        <a:pt x="1360" y="3076"/>
                      </a:lnTo>
                      <a:lnTo>
                        <a:pt x="1381" y="3139"/>
                      </a:lnTo>
                      <a:lnTo>
                        <a:pt x="1360" y="3181"/>
                      </a:lnTo>
                      <a:lnTo>
                        <a:pt x="1360" y="3286"/>
                      </a:lnTo>
                      <a:lnTo>
                        <a:pt x="1277" y="3348"/>
                      </a:lnTo>
                      <a:lnTo>
                        <a:pt x="1193" y="3306"/>
                      </a:lnTo>
                      <a:lnTo>
                        <a:pt x="1068" y="3286"/>
                      </a:lnTo>
                      <a:lnTo>
                        <a:pt x="942" y="3348"/>
                      </a:lnTo>
                      <a:lnTo>
                        <a:pt x="900" y="3411"/>
                      </a:lnTo>
                      <a:lnTo>
                        <a:pt x="900" y="3495"/>
                      </a:lnTo>
                      <a:lnTo>
                        <a:pt x="858" y="3599"/>
                      </a:lnTo>
                      <a:lnTo>
                        <a:pt x="754" y="3683"/>
                      </a:lnTo>
                      <a:lnTo>
                        <a:pt x="670" y="3620"/>
                      </a:lnTo>
                      <a:lnTo>
                        <a:pt x="628" y="3558"/>
                      </a:lnTo>
                      <a:lnTo>
                        <a:pt x="586" y="3474"/>
                      </a:lnTo>
                      <a:lnTo>
                        <a:pt x="544" y="3495"/>
                      </a:lnTo>
                      <a:lnTo>
                        <a:pt x="524" y="3662"/>
                      </a:lnTo>
                      <a:lnTo>
                        <a:pt x="544" y="3788"/>
                      </a:lnTo>
                      <a:lnTo>
                        <a:pt x="649" y="3871"/>
                      </a:lnTo>
                      <a:lnTo>
                        <a:pt x="733" y="3830"/>
                      </a:lnTo>
                      <a:lnTo>
                        <a:pt x="754" y="3871"/>
                      </a:lnTo>
                      <a:lnTo>
                        <a:pt x="754" y="3934"/>
                      </a:lnTo>
                      <a:lnTo>
                        <a:pt x="691" y="4081"/>
                      </a:lnTo>
                      <a:lnTo>
                        <a:pt x="733" y="4122"/>
                      </a:lnTo>
                      <a:lnTo>
                        <a:pt x="796" y="4143"/>
                      </a:lnTo>
                      <a:lnTo>
                        <a:pt x="858" y="4081"/>
                      </a:lnTo>
                      <a:lnTo>
                        <a:pt x="900" y="4081"/>
                      </a:lnTo>
                      <a:lnTo>
                        <a:pt x="963" y="4102"/>
                      </a:lnTo>
                      <a:lnTo>
                        <a:pt x="1068" y="4102"/>
                      </a:lnTo>
                      <a:lnTo>
                        <a:pt x="1151" y="4039"/>
                      </a:lnTo>
                      <a:lnTo>
                        <a:pt x="1172" y="4081"/>
                      </a:lnTo>
                      <a:lnTo>
                        <a:pt x="1109" y="4143"/>
                      </a:lnTo>
                      <a:lnTo>
                        <a:pt x="1047" y="4185"/>
                      </a:lnTo>
                      <a:lnTo>
                        <a:pt x="900" y="4185"/>
                      </a:lnTo>
                      <a:lnTo>
                        <a:pt x="858" y="4248"/>
                      </a:lnTo>
                      <a:lnTo>
                        <a:pt x="775" y="4227"/>
                      </a:lnTo>
                      <a:lnTo>
                        <a:pt x="733" y="4311"/>
                      </a:lnTo>
                      <a:lnTo>
                        <a:pt x="754" y="4436"/>
                      </a:lnTo>
                      <a:lnTo>
                        <a:pt x="837" y="4499"/>
                      </a:lnTo>
                      <a:lnTo>
                        <a:pt x="900" y="4520"/>
                      </a:lnTo>
                      <a:lnTo>
                        <a:pt x="984" y="4499"/>
                      </a:lnTo>
                      <a:lnTo>
                        <a:pt x="1005" y="4520"/>
                      </a:lnTo>
                      <a:lnTo>
                        <a:pt x="984" y="4562"/>
                      </a:lnTo>
                      <a:lnTo>
                        <a:pt x="858" y="4625"/>
                      </a:lnTo>
                      <a:lnTo>
                        <a:pt x="733" y="4625"/>
                      </a:lnTo>
                      <a:lnTo>
                        <a:pt x="649" y="4666"/>
                      </a:lnTo>
                      <a:lnTo>
                        <a:pt x="649" y="4729"/>
                      </a:lnTo>
                      <a:lnTo>
                        <a:pt x="691" y="4771"/>
                      </a:lnTo>
                      <a:lnTo>
                        <a:pt x="796" y="4750"/>
                      </a:lnTo>
                      <a:lnTo>
                        <a:pt x="900" y="4750"/>
                      </a:lnTo>
                      <a:lnTo>
                        <a:pt x="900" y="4813"/>
                      </a:lnTo>
                      <a:lnTo>
                        <a:pt x="837" y="4834"/>
                      </a:lnTo>
                      <a:lnTo>
                        <a:pt x="733" y="4855"/>
                      </a:lnTo>
                      <a:lnTo>
                        <a:pt x="733" y="4897"/>
                      </a:lnTo>
                      <a:lnTo>
                        <a:pt x="754" y="4938"/>
                      </a:lnTo>
                      <a:lnTo>
                        <a:pt x="879" y="4959"/>
                      </a:lnTo>
                      <a:lnTo>
                        <a:pt x="984" y="5043"/>
                      </a:lnTo>
                      <a:lnTo>
                        <a:pt x="984" y="5085"/>
                      </a:lnTo>
                      <a:lnTo>
                        <a:pt x="858" y="5085"/>
                      </a:lnTo>
                      <a:lnTo>
                        <a:pt x="754" y="5043"/>
                      </a:lnTo>
                      <a:lnTo>
                        <a:pt x="649" y="5043"/>
                      </a:lnTo>
                      <a:lnTo>
                        <a:pt x="565" y="5085"/>
                      </a:lnTo>
                      <a:lnTo>
                        <a:pt x="544" y="5169"/>
                      </a:lnTo>
                      <a:lnTo>
                        <a:pt x="482" y="5210"/>
                      </a:lnTo>
                      <a:lnTo>
                        <a:pt x="482" y="5273"/>
                      </a:lnTo>
                      <a:lnTo>
                        <a:pt x="544" y="5315"/>
                      </a:lnTo>
                      <a:lnTo>
                        <a:pt x="524" y="5378"/>
                      </a:lnTo>
                      <a:lnTo>
                        <a:pt x="461" y="5399"/>
                      </a:lnTo>
                      <a:lnTo>
                        <a:pt x="419" y="5399"/>
                      </a:lnTo>
                      <a:lnTo>
                        <a:pt x="335" y="5483"/>
                      </a:lnTo>
                      <a:lnTo>
                        <a:pt x="314" y="5566"/>
                      </a:lnTo>
                      <a:lnTo>
                        <a:pt x="335" y="5608"/>
                      </a:lnTo>
                      <a:lnTo>
                        <a:pt x="314" y="5671"/>
                      </a:lnTo>
                      <a:lnTo>
                        <a:pt x="210" y="5692"/>
                      </a:lnTo>
                      <a:lnTo>
                        <a:pt x="210" y="5713"/>
                      </a:lnTo>
                      <a:lnTo>
                        <a:pt x="335" y="5838"/>
                      </a:lnTo>
                      <a:lnTo>
                        <a:pt x="440" y="5901"/>
                      </a:lnTo>
                      <a:lnTo>
                        <a:pt x="482" y="5880"/>
                      </a:lnTo>
                      <a:lnTo>
                        <a:pt x="524" y="5796"/>
                      </a:lnTo>
                      <a:lnTo>
                        <a:pt x="586" y="5734"/>
                      </a:lnTo>
                      <a:lnTo>
                        <a:pt x="754" y="5629"/>
                      </a:lnTo>
                      <a:lnTo>
                        <a:pt x="858" y="5587"/>
                      </a:lnTo>
                      <a:lnTo>
                        <a:pt x="858" y="5629"/>
                      </a:lnTo>
                      <a:lnTo>
                        <a:pt x="837" y="5629"/>
                      </a:lnTo>
                      <a:lnTo>
                        <a:pt x="796" y="5713"/>
                      </a:lnTo>
                      <a:lnTo>
                        <a:pt x="649" y="5817"/>
                      </a:lnTo>
                      <a:lnTo>
                        <a:pt x="586" y="5922"/>
                      </a:lnTo>
                      <a:lnTo>
                        <a:pt x="565" y="6027"/>
                      </a:lnTo>
                      <a:lnTo>
                        <a:pt x="586" y="6131"/>
                      </a:lnTo>
                      <a:lnTo>
                        <a:pt x="565" y="6194"/>
                      </a:lnTo>
                      <a:lnTo>
                        <a:pt x="565" y="6236"/>
                      </a:lnTo>
                      <a:lnTo>
                        <a:pt x="754" y="6236"/>
                      </a:lnTo>
                      <a:lnTo>
                        <a:pt x="837" y="6194"/>
                      </a:lnTo>
                      <a:lnTo>
                        <a:pt x="837" y="6257"/>
                      </a:lnTo>
                      <a:lnTo>
                        <a:pt x="775" y="6299"/>
                      </a:lnTo>
                      <a:lnTo>
                        <a:pt x="586" y="6299"/>
                      </a:lnTo>
                      <a:lnTo>
                        <a:pt x="524" y="6340"/>
                      </a:lnTo>
                      <a:lnTo>
                        <a:pt x="356" y="6445"/>
                      </a:lnTo>
                      <a:lnTo>
                        <a:pt x="356" y="6571"/>
                      </a:lnTo>
                      <a:lnTo>
                        <a:pt x="335" y="6654"/>
                      </a:lnTo>
                      <a:lnTo>
                        <a:pt x="356" y="6759"/>
                      </a:lnTo>
                      <a:lnTo>
                        <a:pt x="461" y="6759"/>
                      </a:lnTo>
                      <a:lnTo>
                        <a:pt x="524" y="6822"/>
                      </a:lnTo>
                      <a:lnTo>
                        <a:pt x="482" y="6863"/>
                      </a:lnTo>
                      <a:lnTo>
                        <a:pt x="377" y="6863"/>
                      </a:lnTo>
                      <a:lnTo>
                        <a:pt x="252" y="6884"/>
                      </a:lnTo>
                      <a:lnTo>
                        <a:pt x="147" y="7052"/>
                      </a:lnTo>
                      <a:lnTo>
                        <a:pt x="147" y="7177"/>
                      </a:lnTo>
                      <a:lnTo>
                        <a:pt x="210" y="7240"/>
                      </a:lnTo>
                      <a:lnTo>
                        <a:pt x="272" y="7198"/>
                      </a:lnTo>
                      <a:lnTo>
                        <a:pt x="440" y="7135"/>
                      </a:lnTo>
                      <a:lnTo>
                        <a:pt x="461" y="7177"/>
                      </a:lnTo>
                      <a:lnTo>
                        <a:pt x="356" y="7261"/>
                      </a:lnTo>
                      <a:lnTo>
                        <a:pt x="335" y="7366"/>
                      </a:lnTo>
                      <a:lnTo>
                        <a:pt x="377" y="7366"/>
                      </a:lnTo>
                      <a:lnTo>
                        <a:pt x="461" y="7282"/>
                      </a:lnTo>
                      <a:lnTo>
                        <a:pt x="544" y="7261"/>
                      </a:lnTo>
                      <a:lnTo>
                        <a:pt x="565" y="7303"/>
                      </a:lnTo>
                      <a:lnTo>
                        <a:pt x="482" y="7387"/>
                      </a:lnTo>
                      <a:lnTo>
                        <a:pt x="461" y="7470"/>
                      </a:lnTo>
                      <a:lnTo>
                        <a:pt x="544" y="7554"/>
                      </a:lnTo>
                      <a:lnTo>
                        <a:pt x="649" y="7554"/>
                      </a:lnTo>
                      <a:lnTo>
                        <a:pt x="565" y="7575"/>
                      </a:lnTo>
                      <a:lnTo>
                        <a:pt x="482" y="7575"/>
                      </a:lnTo>
                      <a:lnTo>
                        <a:pt x="419" y="7659"/>
                      </a:lnTo>
                      <a:lnTo>
                        <a:pt x="419" y="7721"/>
                      </a:lnTo>
                      <a:lnTo>
                        <a:pt x="461" y="7826"/>
                      </a:lnTo>
                      <a:lnTo>
                        <a:pt x="419" y="7889"/>
                      </a:lnTo>
                      <a:lnTo>
                        <a:pt x="356" y="7868"/>
                      </a:lnTo>
                      <a:lnTo>
                        <a:pt x="252" y="7889"/>
                      </a:lnTo>
                      <a:lnTo>
                        <a:pt x="168" y="7826"/>
                      </a:lnTo>
                      <a:lnTo>
                        <a:pt x="105" y="7826"/>
                      </a:lnTo>
                      <a:lnTo>
                        <a:pt x="0" y="7972"/>
                      </a:lnTo>
                      <a:lnTo>
                        <a:pt x="0" y="8077"/>
                      </a:lnTo>
                      <a:lnTo>
                        <a:pt x="168" y="8265"/>
                      </a:lnTo>
                      <a:lnTo>
                        <a:pt x="147" y="8391"/>
                      </a:lnTo>
                      <a:lnTo>
                        <a:pt x="168" y="8496"/>
                      </a:lnTo>
                      <a:lnTo>
                        <a:pt x="335" y="8621"/>
                      </a:lnTo>
                      <a:lnTo>
                        <a:pt x="335" y="8705"/>
                      </a:lnTo>
                      <a:lnTo>
                        <a:pt x="482" y="8830"/>
                      </a:lnTo>
                      <a:lnTo>
                        <a:pt x="586" y="8872"/>
                      </a:lnTo>
                      <a:lnTo>
                        <a:pt x="649" y="8851"/>
                      </a:lnTo>
                      <a:lnTo>
                        <a:pt x="733" y="8830"/>
                      </a:lnTo>
                      <a:lnTo>
                        <a:pt x="837" y="8663"/>
                      </a:lnTo>
                      <a:lnTo>
                        <a:pt x="796" y="8516"/>
                      </a:lnTo>
                      <a:lnTo>
                        <a:pt x="837" y="8412"/>
                      </a:lnTo>
                      <a:lnTo>
                        <a:pt x="900" y="8307"/>
                      </a:lnTo>
                      <a:lnTo>
                        <a:pt x="858" y="8433"/>
                      </a:lnTo>
                      <a:lnTo>
                        <a:pt x="858" y="8516"/>
                      </a:lnTo>
                      <a:lnTo>
                        <a:pt x="900" y="8600"/>
                      </a:lnTo>
                      <a:lnTo>
                        <a:pt x="963" y="8747"/>
                      </a:lnTo>
                      <a:lnTo>
                        <a:pt x="1047" y="8788"/>
                      </a:lnTo>
                      <a:lnTo>
                        <a:pt x="1109" y="8726"/>
                      </a:lnTo>
                      <a:lnTo>
                        <a:pt x="1109" y="8642"/>
                      </a:lnTo>
                      <a:lnTo>
                        <a:pt x="1172" y="8537"/>
                      </a:lnTo>
                      <a:lnTo>
                        <a:pt x="1193" y="8600"/>
                      </a:lnTo>
                      <a:lnTo>
                        <a:pt x="1172" y="8642"/>
                      </a:lnTo>
                      <a:lnTo>
                        <a:pt x="1172" y="8747"/>
                      </a:lnTo>
                      <a:lnTo>
                        <a:pt x="1277" y="8935"/>
                      </a:lnTo>
                      <a:lnTo>
                        <a:pt x="1402" y="9019"/>
                      </a:lnTo>
                      <a:lnTo>
                        <a:pt x="1507" y="9019"/>
                      </a:lnTo>
                      <a:lnTo>
                        <a:pt x="1591" y="8956"/>
                      </a:lnTo>
                      <a:lnTo>
                        <a:pt x="1632" y="8998"/>
                      </a:lnTo>
                      <a:lnTo>
                        <a:pt x="1612" y="9040"/>
                      </a:lnTo>
                      <a:lnTo>
                        <a:pt x="1570" y="9040"/>
                      </a:lnTo>
                      <a:lnTo>
                        <a:pt x="1528" y="9123"/>
                      </a:lnTo>
                      <a:lnTo>
                        <a:pt x="1444" y="9165"/>
                      </a:lnTo>
                      <a:lnTo>
                        <a:pt x="1423" y="9249"/>
                      </a:lnTo>
                      <a:lnTo>
                        <a:pt x="1528" y="9332"/>
                      </a:lnTo>
                      <a:lnTo>
                        <a:pt x="1528" y="9416"/>
                      </a:lnTo>
                      <a:lnTo>
                        <a:pt x="1444" y="9416"/>
                      </a:lnTo>
                      <a:lnTo>
                        <a:pt x="1381" y="9374"/>
                      </a:lnTo>
                      <a:lnTo>
                        <a:pt x="1381" y="9458"/>
                      </a:lnTo>
                      <a:lnTo>
                        <a:pt x="1423" y="9521"/>
                      </a:lnTo>
                      <a:lnTo>
                        <a:pt x="1612" y="9542"/>
                      </a:lnTo>
                      <a:lnTo>
                        <a:pt x="1716" y="9584"/>
                      </a:lnTo>
                      <a:lnTo>
                        <a:pt x="1821" y="9563"/>
                      </a:lnTo>
                      <a:lnTo>
                        <a:pt x="1967" y="9604"/>
                      </a:lnTo>
                      <a:lnTo>
                        <a:pt x="1967" y="9521"/>
                      </a:lnTo>
                      <a:lnTo>
                        <a:pt x="2051" y="9542"/>
                      </a:lnTo>
                      <a:lnTo>
                        <a:pt x="2072" y="9625"/>
                      </a:lnTo>
                      <a:lnTo>
                        <a:pt x="2135" y="9772"/>
                      </a:lnTo>
                      <a:lnTo>
                        <a:pt x="2218" y="9856"/>
                      </a:lnTo>
                      <a:lnTo>
                        <a:pt x="2281" y="9856"/>
                      </a:lnTo>
                      <a:lnTo>
                        <a:pt x="2365" y="9751"/>
                      </a:lnTo>
                      <a:lnTo>
                        <a:pt x="2344" y="9625"/>
                      </a:lnTo>
                      <a:lnTo>
                        <a:pt x="2177" y="9542"/>
                      </a:lnTo>
                      <a:lnTo>
                        <a:pt x="2135" y="9521"/>
                      </a:lnTo>
                      <a:lnTo>
                        <a:pt x="2177" y="9479"/>
                      </a:lnTo>
                      <a:lnTo>
                        <a:pt x="2260" y="9521"/>
                      </a:lnTo>
                      <a:lnTo>
                        <a:pt x="2365" y="9584"/>
                      </a:lnTo>
                      <a:lnTo>
                        <a:pt x="2428" y="9667"/>
                      </a:lnTo>
                      <a:lnTo>
                        <a:pt x="2469" y="9772"/>
                      </a:lnTo>
                      <a:lnTo>
                        <a:pt x="2532" y="9772"/>
                      </a:lnTo>
                      <a:lnTo>
                        <a:pt x="2553" y="9667"/>
                      </a:lnTo>
                      <a:lnTo>
                        <a:pt x="2595" y="9646"/>
                      </a:lnTo>
                      <a:lnTo>
                        <a:pt x="2679" y="9751"/>
                      </a:lnTo>
                      <a:lnTo>
                        <a:pt x="2804" y="9793"/>
                      </a:lnTo>
                      <a:lnTo>
                        <a:pt x="2888" y="9793"/>
                      </a:lnTo>
                      <a:lnTo>
                        <a:pt x="2888" y="9730"/>
                      </a:lnTo>
                      <a:lnTo>
                        <a:pt x="2783" y="9646"/>
                      </a:lnTo>
                      <a:lnTo>
                        <a:pt x="2783" y="9584"/>
                      </a:lnTo>
                      <a:lnTo>
                        <a:pt x="2846" y="9563"/>
                      </a:lnTo>
                      <a:lnTo>
                        <a:pt x="2951" y="9604"/>
                      </a:lnTo>
                      <a:lnTo>
                        <a:pt x="2993" y="9667"/>
                      </a:lnTo>
                      <a:lnTo>
                        <a:pt x="3013" y="9667"/>
                      </a:lnTo>
                      <a:lnTo>
                        <a:pt x="3055" y="9772"/>
                      </a:lnTo>
                      <a:lnTo>
                        <a:pt x="3118" y="9814"/>
                      </a:lnTo>
                      <a:lnTo>
                        <a:pt x="3181" y="9793"/>
                      </a:lnTo>
                      <a:lnTo>
                        <a:pt x="3202" y="9688"/>
                      </a:lnTo>
                      <a:lnTo>
                        <a:pt x="3160" y="9604"/>
                      </a:lnTo>
                      <a:lnTo>
                        <a:pt x="3076" y="9604"/>
                      </a:lnTo>
                      <a:lnTo>
                        <a:pt x="3013" y="9563"/>
                      </a:lnTo>
                      <a:lnTo>
                        <a:pt x="3055" y="9500"/>
                      </a:lnTo>
                      <a:lnTo>
                        <a:pt x="3097" y="9542"/>
                      </a:lnTo>
                      <a:lnTo>
                        <a:pt x="3160" y="9542"/>
                      </a:lnTo>
                      <a:lnTo>
                        <a:pt x="3223" y="9437"/>
                      </a:lnTo>
                      <a:lnTo>
                        <a:pt x="3265" y="9353"/>
                      </a:lnTo>
                      <a:lnTo>
                        <a:pt x="3265" y="9312"/>
                      </a:lnTo>
                      <a:lnTo>
                        <a:pt x="3118" y="9207"/>
                      </a:lnTo>
                      <a:lnTo>
                        <a:pt x="3055" y="9228"/>
                      </a:lnTo>
                      <a:lnTo>
                        <a:pt x="2951" y="9207"/>
                      </a:lnTo>
                      <a:lnTo>
                        <a:pt x="2867" y="9040"/>
                      </a:lnTo>
                      <a:lnTo>
                        <a:pt x="2762" y="9040"/>
                      </a:lnTo>
                      <a:lnTo>
                        <a:pt x="2574" y="8872"/>
                      </a:lnTo>
                      <a:lnTo>
                        <a:pt x="2490" y="8788"/>
                      </a:lnTo>
                      <a:lnTo>
                        <a:pt x="2365" y="8788"/>
                      </a:lnTo>
                      <a:lnTo>
                        <a:pt x="2239" y="8516"/>
                      </a:lnTo>
                      <a:lnTo>
                        <a:pt x="2030" y="8286"/>
                      </a:lnTo>
                      <a:lnTo>
                        <a:pt x="1946" y="8014"/>
                      </a:lnTo>
                      <a:lnTo>
                        <a:pt x="1842" y="7847"/>
                      </a:lnTo>
                      <a:lnTo>
                        <a:pt x="1842" y="7554"/>
                      </a:lnTo>
                      <a:lnTo>
                        <a:pt x="1758" y="7387"/>
                      </a:lnTo>
                      <a:lnTo>
                        <a:pt x="1716" y="7073"/>
                      </a:lnTo>
                      <a:lnTo>
                        <a:pt x="1695" y="7010"/>
                      </a:lnTo>
                      <a:lnTo>
                        <a:pt x="1737" y="6905"/>
                      </a:lnTo>
                      <a:lnTo>
                        <a:pt x="1737" y="6822"/>
                      </a:lnTo>
                      <a:lnTo>
                        <a:pt x="1632" y="6801"/>
                      </a:lnTo>
                      <a:lnTo>
                        <a:pt x="1549" y="6843"/>
                      </a:lnTo>
                      <a:lnTo>
                        <a:pt x="1486" y="6801"/>
                      </a:lnTo>
                      <a:lnTo>
                        <a:pt x="1507" y="6759"/>
                      </a:lnTo>
                      <a:lnTo>
                        <a:pt x="1653" y="6759"/>
                      </a:lnTo>
                      <a:lnTo>
                        <a:pt x="1800" y="6696"/>
                      </a:lnTo>
                      <a:lnTo>
                        <a:pt x="1821" y="6487"/>
                      </a:lnTo>
                      <a:lnTo>
                        <a:pt x="1800" y="6382"/>
                      </a:lnTo>
                      <a:lnTo>
                        <a:pt x="1695" y="6403"/>
                      </a:lnTo>
                      <a:lnTo>
                        <a:pt x="1591" y="6424"/>
                      </a:lnTo>
                      <a:lnTo>
                        <a:pt x="1632" y="6382"/>
                      </a:lnTo>
                      <a:lnTo>
                        <a:pt x="1800" y="6319"/>
                      </a:lnTo>
                      <a:lnTo>
                        <a:pt x="1821" y="6236"/>
                      </a:lnTo>
                      <a:lnTo>
                        <a:pt x="1779" y="6194"/>
                      </a:lnTo>
                      <a:lnTo>
                        <a:pt x="1570" y="6194"/>
                      </a:lnTo>
                      <a:lnTo>
                        <a:pt x="1423" y="6173"/>
                      </a:lnTo>
                      <a:lnTo>
                        <a:pt x="1423" y="6110"/>
                      </a:lnTo>
                      <a:lnTo>
                        <a:pt x="1507" y="6068"/>
                      </a:lnTo>
                      <a:lnTo>
                        <a:pt x="1465" y="6006"/>
                      </a:lnTo>
                      <a:lnTo>
                        <a:pt x="1465" y="5922"/>
                      </a:lnTo>
                      <a:lnTo>
                        <a:pt x="1507" y="5964"/>
                      </a:lnTo>
                      <a:lnTo>
                        <a:pt x="1570" y="6068"/>
                      </a:lnTo>
                      <a:lnTo>
                        <a:pt x="1674" y="6110"/>
                      </a:lnTo>
                      <a:lnTo>
                        <a:pt x="1821" y="6110"/>
                      </a:lnTo>
                      <a:lnTo>
                        <a:pt x="1842" y="6068"/>
                      </a:lnTo>
                      <a:lnTo>
                        <a:pt x="1925" y="6027"/>
                      </a:lnTo>
                      <a:lnTo>
                        <a:pt x="1988" y="5901"/>
                      </a:lnTo>
                      <a:lnTo>
                        <a:pt x="1988" y="5775"/>
                      </a:lnTo>
                      <a:lnTo>
                        <a:pt x="2051" y="5650"/>
                      </a:lnTo>
                      <a:lnTo>
                        <a:pt x="2093" y="5545"/>
                      </a:lnTo>
                      <a:lnTo>
                        <a:pt x="2009" y="5462"/>
                      </a:lnTo>
                      <a:lnTo>
                        <a:pt x="1946" y="5336"/>
                      </a:lnTo>
                      <a:lnTo>
                        <a:pt x="1842" y="5294"/>
                      </a:lnTo>
                      <a:lnTo>
                        <a:pt x="1779" y="5294"/>
                      </a:lnTo>
                      <a:lnTo>
                        <a:pt x="1716" y="5252"/>
                      </a:lnTo>
                      <a:lnTo>
                        <a:pt x="1800" y="5231"/>
                      </a:lnTo>
                      <a:lnTo>
                        <a:pt x="1884" y="5252"/>
                      </a:lnTo>
                      <a:lnTo>
                        <a:pt x="1946" y="5231"/>
                      </a:lnTo>
                      <a:lnTo>
                        <a:pt x="2009" y="5294"/>
                      </a:lnTo>
                      <a:lnTo>
                        <a:pt x="2009" y="5378"/>
                      </a:lnTo>
                      <a:lnTo>
                        <a:pt x="2051" y="5399"/>
                      </a:lnTo>
                      <a:lnTo>
                        <a:pt x="2114" y="5336"/>
                      </a:lnTo>
                      <a:lnTo>
                        <a:pt x="2051" y="5148"/>
                      </a:lnTo>
                      <a:lnTo>
                        <a:pt x="1925" y="4980"/>
                      </a:lnTo>
                      <a:lnTo>
                        <a:pt x="1821" y="4834"/>
                      </a:lnTo>
                      <a:lnTo>
                        <a:pt x="1842" y="4771"/>
                      </a:lnTo>
                      <a:lnTo>
                        <a:pt x="1925" y="4855"/>
                      </a:lnTo>
                      <a:lnTo>
                        <a:pt x="1946" y="4938"/>
                      </a:lnTo>
                      <a:lnTo>
                        <a:pt x="2051" y="4980"/>
                      </a:lnTo>
                      <a:lnTo>
                        <a:pt x="2156" y="5022"/>
                      </a:lnTo>
                      <a:lnTo>
                        <a:pt x="2197" y="4938"/>
                      </a:lnTo>
                      <a:lnTo>
                        <a:pt x="2197" y="4855"/>
                      </a:lnTo>
                      <a:lnTo>
                        <a:pt x="2135" y="4813"/>
                      </a:lnTo>
                      <a:lnTo>
                        <a:pt x="2135" y="4729"/>
                      </a:lnTo>
                      <a:lnTo>
                        <a:pt x="2218" y="4625"/>
                      </a:lnTo>
                      <a:lnTo>
                        <a:pt x="2218" y="4520"/>
                      </a:lnTo>
                      <a:lnTo>
                        <a:pt x="2135" y="4415"/>
                      </a:lnTo>
                      <a:lnTo>
                        <a:pt x="2009" y="4248"/>
                      </a:lnTo>
                      <a:lnTo>
                        <a:pt x="2093" y="4248"/>
                      </a:lnTo>
                      <a:lnTo>
                        <a:pt x="2197" y="4332"/>
                      </a:lnTo>
                      <a:lnTo>
                        <a:pt x="2260" y="4311"/>
                      </a:lnTo>
                      <a:lnTo>
                        <a:pt x="2323" y="4185"/>
                      </a:lnTo>
                      <a:lnTo>
                        <a:pt x="2302" y="4143"/>
                      </a:lnTo>
                      <a:lnTo>
                        <a:pt x="2218" y="4143"/>
                      </a:lnTo>
                      <a:lnTo>
                        <a:pt x="2218" y="3997"/>
                      </a:lnTo>
                      <a:lnTo>
                        <a:pt x="2302" y="3976"/>
                      </a:lnTo>
                      <a:lnTo>
                        <a:pt x="2407" y="4039"/>
                      </a:lnTo>
                      <a:lnTo>
                        <a:pt x="2553" y="4102"/>
                      </a:lnTo>
                      <a:lnTo>
                        <a:pt x="2616" y="4018"/>
                      </a:lnTo>
                      <a:lnTo>
                        <a:pt x="2532" y="3976"/>
                      </a:lnTo>
                      <a:lnTo>
                        <a:pt x="2532" y="3913"/>
                      </a:lnTo>
                      <a:lnTo>
                        <a:pt x="2616" y="3913"/>
                      </a:lnTo>
                      <a:lnTo>
                        <a:pt x="2679" y="3934"/>
                      </a:lnTo>
                      <a:lnTo>
                        <a:pt x="2762" y="3871"/>
                      </a:lnTo>
                      <a:lnTo>
                        <a:pt x="2762" y="3767"/>
                      </a:lnTo>
                      <a:lnTo>
                        <a:pt x="2741" y="3704"/>
                      </a:lnTo>
                      <a:lnTo>
                        <a:pt x="2762" y="3662"/>
                      </a:lnTo>
                      <a:lnTo>
                        <a:pt x="2930" y="3578"/>
                      </a:lnTo>
                      <a:lnTo>
                        <a:pt x="2951" y="3495"/>
                      </a:lnTo>
                      <a:lnTo>
                        <a:pt x="2846" y="3453"/>
                      </a:lnTo>
                      <a:lnTo>
                        <a:pt x="2783" y="3369"/>
                      </a:lnTo>
                      <a:lnTo>
                        <a:pt x="2846" y="3265"/>
                      </a:lnTo>
                      <a:lnTo>
                        <a:pt x="2888" y="3369"/>
                      </a:lnTo>
                      <a:lnTo>
                        <a:pt x="2972" y="3306"/>
                      </a:lnTo>
                      <a:lnTo>
                        <a:pt x="3139" y="3097"/>
                      </a:lnTo>
                      <a:lnTo>
                        <a:pt x="3181" y="2972"/>
                      </a:lnTo>
                      <a:lnTo>
                        <a:pt x="3265" y="2930"/>
                      </a:lnTo>
                      <a:lnTo>
                        <a:pt x="3285" y="2783"/>
                      </a:lnTo>
                      <a:lnTo>
                        <a:pt x="3453" y="2679"/>
                      </a:lnTo>
                      <a:lnTo>
                        <a:pt x="3516" y="2532"/>
                      </a:lnTo>
                      <a:lnTo>
                        <a:pt x="3599" y="2323"/>
                      </a:lnTo>
                      <a:lnTo>
                        <a:pt x="3683" y="2323"/>
                      </a:lnTo>
                      <a:lnTo>
                        <a:pt x="3892" y="2156"/>
                      </a:lnTo>
                      <a:lnTo>
                        <a:pt x="4122" y="1905"/>
                      </a:lnTo>
                      <a:lnTo>
                        <a:pt x="4311" y="1737"/>
                      </a:lnTo>
                      <a:lnTo>
                        <a:pt x="4394" y="1737"/>
                      </a:lnTo>
                      <a:lnTo>
                        <a:pt x="4541" y="1612"/>
                      </a:lnTo>
                      <a:lnTo>
                        <a:pt x="4729" y="1570"/>
                      </a:lnTo>
                      <a:lnTo>
                        <a:pt x="4834" y="1486"/>
                      </a:lnTo>
                      <a:lnTo>
                        <a:pt x="4980" y="1277"/>
                      </a:lnTo>
                      <a:lnTo>
                        <a:pt x="5064" y="1214"/>
                      </a:lnTo>
                      <a:lnTo>
                        <a:pt x="5127" y="1214"/>
                      </a:lnTo>
                      <a:lnTo>
                        <a:pt x="5190" y="1193"/>
                      </a:lnTo>
                      <a:lnTo>
                        <a:pt x="5190" y="1109"/>
                      </a:lnTo>
                      <a:lnTo>
                        <a:pt x="5169" y="1068"/>
                      </a:lnTo>
                      <a:lnTo>
                        <a:pt x="5231" y="963"/>
                      </a:lnTo>
                      <a:lnTo>
                        <a:pt x="5190" y="858"/>
                      </a:lnTo>
                      <a:lnTo>
                        <a:pt x="5190" y="691"/>
                      </a:lnTo>
                      <a:lnTo>
                        <a:pt x="5169" y="670"/>
                      </a:lnTo>
                      <a:lnTo>
                        <a:pt x="5085" y="670"/>
                      </a:lnTo>
                      <a:lnTo>
                        <a:pt x="5085" y="524"/>
                      </a:lnTo>
                      <a:lnTo>
                        <a:pt x="5148" y="377"/>
                      </a:lnTo>
                      <a:lnTo>
                        <a:pt x="5127" y="335"/>
                      </a:lnTo>
                      <a:lnTo>
                        <a:pt x="5022" y="314"/>
                      </a:lnTo>
                      <a:lnTo>
                        <a:pt x="4959" y="252"/>
                      </a:lnTo>
                      <a:lnTo>
                        <a:pt x="4855" y="231"/>
                      </a:lnTo>
                      <a:lnTo>
                        <a:pt x="4813" y="147"/>
                      </a:lnTo>
                      <a:lnTo>
                        <a:pt x="4813" y="42"/>
                      </a:lnTo>
                      <a:lnTo>
                        <a:pt x="475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29"/>
                <p:cNvSpPr/>
                <p:nvPr/>
              </p:nvSpPr>
              <p:spPr>
                <a:xfrm>
                  <a:off x="4015475" y="1586100"/>
                  <a:ext cx="1901975" cy="101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79" h="40698" extrusionOk="0">
                      <a:moveTo>
                        <a:pt x="27578" y="1"/>
                      </a:moveTo>
                      <a:lnTo>
                        <a:pt x="27431" y="126"/>
                      </a:lnTo>
                      <a:lnTo>
                        <a:pt x="27389" y="231"/>
                      </a:lnTo>
                      <a:lnTo>
                        <a:pt x="27285" y="273"/>
                      </a:lnTo>
                      <a:lnTo>
                        <a:pt x="27368" y="377"/>
                      </a:lnTo>
                      <a:lnTo>
                        <a:pt x="27264" y="482"/>
                      </a:lnTo>
                      <a:lnTo>
                        <a:pt x="27243" y="649"/>
                      </a:lnTo>
                      <a:lnTo>
                        <a:pt x="27285" y="796"/>
                      </a:lnTo>
                      <a:lnTo>
                        <a:pt x="27159" y="921"/>
                      </a:lnTo>
                      <a:lnTo>
                        <a:pt x="27138" y="1444"/>
                      </a:lnTo>
                      <a:lnTo>
                        <a:pt x="27264" y="1570"/>
                      </a:lnTo>
                      <a:lnTo>
                        <a:pt x="27264" y="1695"/>
                      </a:lnTo>
                      <a:lnTo>
                        <a:pt x="27159" y="1695"/>
                      </a:lnTo>
                      <a:lnTo>
                        <a:pt x="27180" y="1842"/>
                      </a:lnTo>
                      <a:lnTo>
                        <a:pt x="27285" y="1967"/>
                      </a:lnTo>
                      <a:lnTo>
                        <a:pt x="27389" y="1967"/>
                      </a:lnTo>
                      <a:lnTo>
                        <a:pt x="27536" y="2156"/>
                      </a:lnTo>
                      <a:lnTo>
                        <a:pt x="27682" y="2177"/>
                      </a:lnTo>
                      <a:lnTo>
                        <a:pt x="27536" y="2281"/>
                      </a:lnTo>
                      <a:lnTo>
                        <a:pt x="27578" y="2407"/>
                      </a:lnTo>
                      <a:lnTo>
                        <a:pt x="27578" y="2491"/>
                      </a:lnTo>
                      <a:lnTo>
                        <a:pt x="27787" y="2511"/>
                      </a:lnTo>
                      <a:lnTo>
                        <a:pt x="27912" y="2470"/>
                      </a:lnTo>
                      <a:lnTo>
                        <a:pt x="28101" y="2532"/>
                      </a:lnTo>
                      <a:lnTo>
                        <a:pt x="28289" y="2532"/>
                      </a:lnTo>
                      <a:lnTo>
                        <a:pt x="28331" y="2616"/>
                      </a:lnTo>
                      <a:lnTo>
                        <a:pt x="28226" y="2700"/>
                      </a:lnTo>
                      <a:lnTo>
                        <a:pt x="28122" y="2679"/>
                      </a:lnTo>
                      <a:lnTo>
                        <a:pt x="28059" y="2700"/>
                      </a:lnTo>
                      <a:lnTo>
                        <a:pt x="27933" y="2616"/>
                      </a:lnTo>
                      <a:lnTo>
                        <a:pt x="27661" y="2721"/>
                      </a:lnTo>
                      <a:lnTo>
                        <a:pt x="27578" y="2679"/>
                      </a:lnTo>
                      <a:lnTo>
                        <a:pt x="27473" y="2721"/>
                      </a:lnTo>
                      <a:lnTo>
                        <a:pt x="27368" y="2700"/>
                      </a:lnTo>
                      <a:lnTo>
                        <a:pt x="27264" y="2700"/>
                      </a:lnTo>
                      <a:lnTo>
                        <a:pt x="27201" y="2783"/>
                      </a:lnTo>
                      <a:lnTo>
                        <a:pt x="26950" y="2783"/>
                      </a:lnTo>
                      <a:lnTo>
                        <a:pt x="26887" y="2888"/>
                      </a:lnTo>
                      <a:lnTo>
                        <a:pt x="26908" y="2930"/>
                      </a:lnTo>
                      <a:lnTo>
                        <a:pt x="27034" y="2951"/>
                      </a:lnTo>
                      <a:lnTo>
                        <a:pt x="27054" y="3055"/>
                      </a:lnTo>
                      <a:lnTo>
                        <a:pt x="27201" y="3035"/>
                      </a:lnTo>
                      <a:lnTo>
                        <a:pt x="27264" y="3097"/>
                      </a:lnTo>
                      <a:lnTo>
                        <a:pt x="27410" y="3014"/>
                      </a:lnTo>
                      <a:lnTo>
                        <a:pt x="27515" y="3160"/>
                      </a:lnTo>
                      <a:lnTo>
                        <a:pt x="27661" y="3265"/>
                      </a:lnTo>
                      <a:lnTo>
                        <a:pt x="27787" y="3516"/>
                      </a:lnTo>
                      <a:lnTo>
                        <a:pt x="27682" y="3746"/>
                      </a:lnTo>
                      <a:lnTo>
                        <a:pt x="27410" y="4018"/>
                      </a:lnTo>
                      <a:lnTo>
                        <a:pt x="27515" y="3746"/>
                      </a:lnTo>
                      <a:lnTo>
                        <a:pt x="27431" y="3662"/>
                      </a:lnTo>
                      <a:lnTo>
                        <a:pt x="27431" y="3495"/>
                      </a:lnTo>
                      <a:lnTo>
                        <a:pt x="27243" y="3453"/>
                      </a:lnTo>
                      <a:lnTo>
                        <a:pt x="27180" y="3432"/>
                      </a:lnTo>
                      <a:lnTo>
                        <a:pt x="27180" y="3348"/>
                      </a:lnTo>
                      <a:lnTo>
                        <a:pt x="27117" y="3327"/>
                      </a:lnTo>
                      <a:lnTo>
                        <a:pt x="27013" y="3411"/>
                      </a:lnTo>
                      <a:lnTo>
                        <a:pt x="26845" y="3411"/>
                      </a:lnTo>
                      <a:lnTo>
                        <a:pt x="26720" y="3537"/>
                      </a:lnTo>
                      <a:lnTo>
                        <a:pt x="26845" y="3599"/>
                      </a:lnTo>
                      <a:lnTo>
                        <a:pt x="26803" y="3662"/>
                      </a:lnTo>
                      <a:lnTo>
                        <a:pt x="26657" y="3662"/>
                      </a:lnTo>
                      <a:lnTo>
                        <a:pt x="26741" y="3767"/>
                      </a:lnTo>
                      <a:lnTo>
                        <a:pt x="26720" y="3851"/>
                      </a:lnTo>
                      <a:lnTo>
                        <a:pt x="26552" y="3976"/>
                      </a:lnTo>
                      <a:lnTo>
                        <a:pt x="26531" y="3851"/>
                      </a:lnTo>
                      <a:lnTo>
                        <a:pt x="26490" y="3851"/>
                      </a:lnTo>
                      <a:lnTo>
                        <a:pt x="26406" y="3913"/>
                      </a:lnTo>
                      <a:lnTo>
                        <a:pt x="26448" y="4039"/>
                      </a:lnTo>
                      <a:lnTo>
                        <a:pt x="26406" y="4164"/>
                      </a:lnTo>
                      <a:lnTo>
                        <a:pt x="26301" y="4164"/>
                      </a:lnTo>
                      <a:lnTo>
                        <a:pt x="26280" y="3976"/>
                      </a:lnTo>
                      <a:lnTo>
                        <a:pt x="26176" y="3871"/>
                      </a:lnTo>
                      <a:lnTo>
                        <a:pt x="26134" y="3934"/>
                      </a:lnTo>
                      <a:lnTo>
                        <a:pt x="26176" y="4039"/>
                      </a:lnTo>
                      <a:lnTo>
                        <a:pt x="26071" y="4227"/>
                      </a:lnTo>
                      <a:lnTo>
                        <a:pt x="26008" y="4374"/>
                      </a:lnTo>
                      <a:lnTo>
                        <a:pt x="25883" y="4290"/>
                      </a:lnTo>
                      <a:lnTo>
                        <a:pt x="25883" y="4227"/>
                      </a:lnTo>
                      <a:lnTo>
                        <a:pt x="26008" y="3955"/>
                      </a:lnTo>
                      <a:lnTo>
                        <a:pt x="25966" y="3851"/>
                      </a:lnTo>
                      <a:lnTo>
                        <a:pt x="25820" y="3830"/>
                      </a:lnTo>
                      <a:lnTo>
                        <a:pt x="25506" y="3934"/>
                      </a:lnTo>
                      <a:lnTo>
                        <a:pt x="25401" y="3871"/>
                      </a:lnTo>
                      <a:lnTo>
                        <a:pt x="25255" y="4018"/>
                      </a:lnTo>
                      <a:lnTo>
                        <a:pt x="25150" y="3976"/>
                      </a:lnTo>
                      <a:lnTo>
                        <a:pt x="25046" y="3934"/>
                      </a:lnTo>
                      <a:lnTo>
                        <a:pt x="24878" y="3955"/>
                      </a:lnTo>
                      <a:lnTo>
                        <a:pt x="25025" y="4081"/>
                      </a:lnTo>
                      <a:lnTo>
                        <a:pt x="24941" y="4164"/>
                      </a:lnTo>
                      <a:lnTo>
                        <a:pt x="24920" y="4143"/>
                      </a:lnTo>
                      <a:lnTo>
                        <a:pt x="24878" y="4081"/>
                      </a:lnTo>
                      <a:lnTo>
                        <a:pt x="24837" y="4060"/>
                      </a:lnTo>
                      <a:lnTo>
                        <a:pt x="24774" y="4164"/>
                      </a:lnTo>
                      <a:lnTo>
                        <a:pt x="24732" y="4227"/>
                      </a:lnTo>
                      <a:lnTo>
                        <a:pt x="24732" y="4478"/>
                      </a:lnTo>
                      <a:lnTo>
                        <a:pt x="24816" y="4562"/>
                      </a:lnTo>
                      <a:lnTo>
                        <a:pt x="24941" y="4436"/>
                      </a:lnTo>
                      <a:lnTo>
                        <a:pt x="25025" y="4478"/>
                      </a:lnTo>
                      <a:lnTo>
                        <a:pt x="25192" y="4353"/>
                      </a:lnTo>
                      <a:lnTo>
                        <a:pt x="25276" y="4374"/>
                      </a:lnTo>
                      <a:lnTo>
                        <a:pt x="25255" y="4478"/>
                      </a:lnTo>
                      <a:lnTo>
                        <a:pt x="24941" y="4604"/>
                      </a:lnTo>
                      <a:lnTo>
                        <a:pt x="24878" y="4750"/>
                      </a:lnTo>
                      <a:lnTo>
                        <a:pt x="24753" y="4813"/>
                      </a:lnTo>
                      <a:lnTo>
                        <a:pt x="24502" y="4855"/>
                      </a:lnTo>
                      <a:lnTo>
                        <a:pt x="24460" y="4918"/>
                      </a:lnTo>
                      <a:lnTo>
                        <a:pt x="24523" y="5001"/>
                      </a:lnTo>
                      <a:lnTo>
                        <a:pt x="24313" y="5064"/>
                      </a:lnTo>
                      <a:lnTo>
                        <a:pt x="24209" y="5001"/>
                      </a:lnTo>
                      <a:lnTo>
                        <a:pt x="24146" y="5022"/>
                      </a:lnTo>
                      <a:lnTo>
                        <a:pt x="24125" y="5127"/>
                      </a:lnTo>
                      <a:lnTo>
                        <a:pt x="24041" y="5169"/>
                      </a:lnTo>
                      <a:lnTo>
                        <a:pt x="23895" y="5211"/>
                      </a:lnTo>
                      <a:lnTo>
                        <a:pt x="23832" y="5294"/>
                      </a:lnTo>
                      <a:lnTo>
                        <a:pt x="23916" y="5399"/>
                      </a:lnTo>
                      <a:lnTo>
                        <a:pt x="23874" y="5399"/>
                      </a:lnTo>
                      <a:lnTo>
                        <a:pt x="23832" y="5504"/>
                      </a:lnTo>
                      <a:lnTo>
                        <a:pt x="23790" y="5524"/>
                      </a:lnTo>
                      <a:lnTo>
                        <a:pt x="23728" y="5441"/>
                      </a:lnTo>
                      <a:lnTo>
                        <a:pt x="23686" y="5441"/>
                      </a:lnTo>
                      <a:lnTo>
                        <a:pt x="23581" y="5608"/>
                      </a:lnTo>
                      <a:lnTo>
                        <a:pt x="23602" y="5650"/>
                      </a:lnTo>
                      <a:lnTo>
                        <a:pt x="23560" y="5713"/>
                      </a:lnTo>
                      <a:lnTo>
                        <a:pt x="23560" y="5817"/>
                      </a:lnTo>
                      <a:lnTo>
                        <a:pt x="23456" y="5943"/>
                      </a:lnTo>
                      <a:lnTo>
                        <a:pt x="23477" y="6048"/>
                      </a:lnTo>
                      <a:lnTo>
                        <a:pt x="23309" y="6110"/>
                      </a:lnTo>
                      <a:lnTo>
                        <a:pt x="23142" y="6110"/>
                      </a:lnTo>
                      <a:lnTo>
                        <a:pt x="23037" y="6173"/>
                      </a:lnTo>
                      <a:lnTo>
                        <a:pt x="23037" y="6278"/>
                      </a:lnTo>
                      <a:lnTo>
                        <a:pt x="23100" y="6278"/>
                      </a:lnTo>
                      <a:lnTo>
                        <a:pt x="23163" y="6215"/>
                      </a:lnTo>
                      <a:lnTo>
                        <a:pt x="23414" y="6257"/>
                      </a:lnTo>
                      <a:lnTo>
                        <a:pt x="23372" y="6340"/>
                      </a:lnTo>
                      <a:lnTo>
                        <a:pt x="23246" y="6320"/>
                      </a:lnTo>
                      <a:lnTo>
                        <a:pt x="23204" y="6361"/>
                      </a:lnTo>
                      <a:lnTo>
                        <a:pt x="23288" y="6445"/>
                      </a:lnTo>
                      <a:lnTo>
                        <a:pt x="23267" y="6675"/>
                      </a:lnTo>
                      <a:lnTo>
                        <a:pt x="23163" y="6759"/>
                      </a:lnTo>
                      <a:lnTo>
                        <a:pt x="23184" y="6843"/>
                      </a:lnTo>
                      <a:lnTo>
                        <a:pt x="23163" y="6947"/>
                      </a:lnTo>
                      <a:lnTo>
                        <a:pt x="23037" y="6759"/>
                      </a:lnTo>
                      <a:lnTo>
                        <a:pt x="22932" y="6780"/>
                      </a:lnTo>
                      <a:lnTo>
                        <a:pt x="22786" y="6633"/>
                      </a:lnTo>
                      <a:lnTo>
                        <a:pt x="22723" y="6592"/>
                      </a:lnTo>
                      <a:lnTo>
                        <a:pt x="22681" y="6654"/>
                      </a:lnTo>
                      <a:lnTo>
                        <a:pt x="22765" y="6738"/>
                      </a:lnTo>
                      <a:lnTo>
                        <a:pt x="22765" y="6843"/>
                      </a:lnTo>
                      <a:lnTo>
                        <a:pt x="22723" y="6905"/>
                      </a:lnTo>
                      <a:lnTo>
                        <a:pt x="22786" y="7010"/>
                      </a:lnTo>
                      <a:lnTo>
                        <a:pt x="22891" y="6968"/>
                      </a:lnTo>
                      <a:lnTo>
                        <a:pt x="23079" y="7010"/>
                      </a:lnTo>
                      <a:lnTo>
                        <a:pt x="23204" y="7052"/>
                      </a:lnTo>
                      <a:lnTo>
                        <a:pt x="23246" y="7156"/>
                      </a:lnTo>
                      <a:lnTo>
                        <a:pt x="23351" y="7219"/>
                      </a:lnTo>
                      <a:lnTo>
                        <a:pt x="23456" y="7198"/>
                      </a:lnTo>
                      <a:lnTo>
                        <a:pt x="23497" y="7177"/>
                      </a:lnTo>
                      <a:lnTo>
                        <a:pt x="23560" y="7261"/>
                      </a:lnTo>
                      <a:lnTo>
                        <a:pt x="23414" y="7303"/>
                      </a:lnTo>
                      <a:lnTo>
                        <a:pt x="23288" y="7303"/>
                      </a:lnTo>
                      <a:lnTo>
                        <a:pt x="23184" y="7198"/>
                      </a:lnTo>
                      <a:lnTo>
                        <a:pt x="23142" y="7219"/>
                      </a:lnTo>
                      <a:lnTo>
                        <a:pt x="23100" y="7303"/>
                      </a:lnTo>
                      <a:lnTo>
                        <a:pt x="23058" y="7366"/>
                      </a:lnTo>
                      <a:lnTo>
                        <a:pt x="23184" y="7512"/>
                      </a:lnTo>
                      <a:lnTo>
                        <a:pt x="23267" y="7470"/>
                      </a:lnTo>
                      <a:lnTo>
                        <a:pt x="23456" y="7470"/>
                      </a:lnTo>
                      <a:lnTo>
                        <a:pt x="23497" y="7617"/>
                      </a:lnTo>
                      <a:lnTo>
                        <a:pt x="23581" y="7680"/>
                      </a:lnTo>
                      <a:lnTo>
                        <a:pt x="23623" y="7596"/>
                      </a:lnTo>
                      <a:lnTo>
                        <a:pt x="23811" y="7596"/>
                      </a:lnTo>
                      <a:lnTo>
                        <a:pt x="23790" y="7701"/>
                      </a:lnTo>
                      <a:lnTo>
                        <a:pt x="23937" y="7805"/>
                      </a:lnTo>
                      <a:lnTo>
                        <a:pt x="24083" y="7805"/>
                      </a:lnTo>
                      <a:lnTo>
                        <a:pt x="24146" y="7952"/>
                      </a:lnTo>
                      <a:lnTo>
                        <a:pt x="24083" y="8161"/>
                      </a:lnTo>
                      <a:lnTo>
                        <a:pt x="23832" y="8307"/>
                      </a:lnTo>
                      <a:lnTo>
                        <a:pt x="23769" y="8433"/>
                      </a:lnTo>
                      <a:lnTo>
                        <a:pt x="23769" y="8517"/>
                      </a:lnTo>
                      <a:lnTo>
                        <a:pt x="23979" y="8726"/>
                      </a:lnTo>
                      <a:lnTo>
                        <a:pt x="24104" y="8768"/>
                      </a:lnTo>
                      <a:lnTo>
                        <a:pt x="23895" y="8768"/>
                      </a:lnTo>
                      <a:lnTo>
                        <a:pt x="23665" y="8579"/>
                      </a:lnTo>
                      <a:lnTo>
                        <a:pt x="23665" y="8454"/>
                      </a:lnTo>
                      <a:lnTo>
                        <a:pt x="23769" y="8224"/>
                      </a:lnTo>
                      <a:lnTo>
                        <a:pt x="23832" y="8161"/>
                      </a:lnTo>
                      <a:lnTo>
                        <a:pt x="23832" y="8098"/>
                      </a:lnTo>
                      <a:lnTo>
                        <a:pt x="23895" y="7952"/>
                      </a:lnTo>
                      <a:lnTo>
                        <a:pt x="23832" y="7910"/>
                      </a:lnTo>
                      <a:lnTo>
                        <a:pt x="23456" y="8098"/>
                      </a:lnTo>
                      <a:lnTo>
                        <a:pt x="23246" y="8161"/>
                      </a:lnTo>
                      <a:lnTo>
                        <a:pt x="23184" y="8307"/>
                      </a:lnTo>
                      <a:lnTo>
                        <a:pt x="23058" y="8349"/>
                      </a:lnTo>
                      <a:lnTo>
                        <a:pt x="22953" y="8307"/>
                      </a:lnTo>
                      <a:lnTo>
                        <a:pt x="22828" y="8328"/>
                      </a:lnTo>
                      <a:lnTo>
                        <a:pt x="22660" y="8454"/>
                      </a:lnTo>
                      <a:lnTo>
                        <a:pt x="22221" y="8621"/>
                      </a:lnTo>
                      <a:lnTo>
                        <a:pt x="21907" y="8684"/>
                      </a:lnTo>
                      <a:lnTo>
                        <a:pt x="21782" y="8684"/>
                      </a:lnTo>
                      <a:lnTo>
                        <a:pt x="21614" y="8851"/>
                      </a:lnTo>
                      <a:lnTo>
                        <a:pt x="21468" y="8851"/>
                      </a:lnTo>
                      <a:lnTo>
                        <a:pt x="21384" y="8935"/>
                      </a:lnTo>
                      <a:lnTo>
                        <a:pt x="21510" y="9040"/>
                      </a:lnTo>
                      <a:lnTo>
                        <a:pt x="21510" y="9165"/>
                      </a:lnTo>
                      <a:lnTo>
                        <a:pt x="21489" y="9291"/>
                      </a:lnTo>
                      <a:lnTo>
                        <a:pt x="21572" y="9374"/>
                      </a:lnTo>
                      <a:lnTo>
                        <a:pt x="21677" y="9374"/>
                      </a:lnTo>
                      <a:lnTo>
                        <a:pt x="21698" y="9458"/>
                      </a:lnTo>
                      <a:lnTo>
                        <a:pt x="21635" y="9521"/>
                      </a:lnTo>
                      <a:lnTo>
                        <a:pt x="21844" y="9667"/>
                      </a:lnTo>
                      <a:lnTo>
                        <a:pt x="22012" y="9918"/>
                      </a:lnTo>
                      <a:lnTo>
                        <a:pt x="22012" y="10128"/>
                      </a:lnTo>
                      <a:lnTo>
                        <a:pt x="22054" y="10232"/>
                      </a:lnTo>
                      <a:lnTo>
                        <a:pt x="22116" y="10232"/>
                      </a:lnTo>
                      <a:lnTo>
                        <a:pt x="22137" y="10400"/>
                      </a:lnTo>
                      <a:lnTo>
                        <a:pt x="22305" y="10504"/>
                      </a:lnTo>
                      <a:lnTo>
                        <a:pt x="22430" y="10462"/>
                      </a:lnTo>
                      <a:lnTo>
                        <a:pt x="22828" y="10504"/>
                      </a:lnTo>
                      <a:lnTo>
                        <a:pt x="22953" y="10421"/>
                      </a:lnTo>
                      <a:lnTo>
                        <a:pt x="22953" y="10504"/>
                      </a:lnTo>
                      <a:lnTo>
                        <a:pt x="22995" y="10609"/>
                      </a:lnTo>
                      <a:lnTo>
                        <a:pt x="22995" y="10755"/>
                      </a:lnTo>
                      <a:lnTo>
                        <a:pt x="23184" y="10839"/>
                      </a:lnTo>
                      <a:lnTo>
                        <a:pt x="23288" y="10986"/>
                      </a:lnTo>
                      <a:lnTo>
                        <a:pt x="23581" y="10986"/>
                      </a:lnTo>
                      <a:lnTo>
                        <a:pt x="23790" y="11132"/>
                      </a:lnTo>
                      <a:lnTo>
                        <a:pt x="23874" y="11132"/>
                      </a:lnTo>
                      <a:lnTo>
                        <a:pt x="23979" y="11258"/>
                      </a:lnTo>
                      <a:lnTo>
                        <a:pt x="24000" y="11550"/>
                      </a:lnTo>
                      <a:lnTo>
                        <a:pt x="24041" y="11676"/>
                      </a:lnTo>
                      <a:lnTo>
                        <a:pt x="24000" y="11864"/>
                      </a:lnTo>
                      <a:lnTo>
                        <a:pt x="24125" y="12011"/>
                      </a:lnTo>
                      <a:lnTo>
                        <a:pt x="24230" y="12094"/>
                      </a:lnTo>
                      <a:lnTo>
                        <a:pt x="24418" y="12346"/>
                      </a:lnTo>
                      <a:lnTo>
                        <a:pt x="24502" y="12618"/>
                      </a:lnTo>
                      <a:lnTo>
                        <a:pt x="24648" y="12743"/>
                      </a:lnTo>
                      <a:lnTo>
                        <a:pt x="24711" y="12869"/>
                      </a:lnTo>
                      <a:lnTo>
                        <a:pt x="24585" y="13141"/>
                      </a:lnTo>
                      <a:lnTo>
                        <a:pt x="24502" y="13162"/>
                      </a:lnTo>
                      <a:lnTo>
                        <a:pt x="24418" y="13141"/>
                      </a:lnTo>
                      <a:lnTo>
                        <a:pt x="24418" y="13141"/>
                      </a:lnTo>
                      <a:lnTo>
                        <a:pt x="24523" y="13287"/>
                      </a:lnTo>
                      <a:lnTo>
                        <a:pt x="24732" y="13329"/>
                      </a:lnTo>
                      <a:lnTo>
                        <a:pt x="24837" y="13392"/>
                      </a:lnTo>
                      <a:lnTo>
                        <a:pt x="25046" y="13643"/>
                      </a:lnTo>
                      <a:lnTo>
                        <a:pt x="25255" y="13706"/>
                      </a:lnTo>
                      <a:lnTo>
                        <a:pt x="25276" y="13685"/>
                      </a:lnTo>
                      <a:lnTo>
                        <a:pt x="25360" y="13706"/>
                      </a:lnTo>
                      <a:lnTo>
                        <a:pt x="25548" y="13559"/>
                      </a:lnTo>
                      <a:lnTo>
                        <a:pt x="25736" y="13517"/>
                      </a:lnTo>
                      <a:lnTo>
                        <a:pt x="25945" y="13685"/>
                      </a:lnTo>
                      <a:lnTo>
                        <a:pt x="26092" y="13747"/>
                      </a:lnTo>
                      <a:lnTo>
                        <a:pt x="26197" y="13747"/>
                      </a:lnTo>
                      <a:lnTo>
                        <a:pt x="26280" y="13894"/>
                      </a:lnTo>
                      <a:lnTo>
                        <a:pt x="26301" y="14124"/>
                      </a:lnTo>
                      <a:lnTo>
                        <a:pt x="26238" y="13915"/>
                      </a:lnTo>
                      <a:lnTo>
                        <a:pt x="26176" y="13810"/>
                      </a:lnTo>
                      <a:lnTo>
                        <a:pt x="25987" y="13810"/>
                      </a:lnTo>
                      <a:lnTo>
                        <a:pt x="25757" y="13643"/>
                      </a:lnTo>
                      <a:lnTo>
                        <a:pt x="25611" y="13643"/>
                      </a:lnTo>
                      <a:lnTo>
                        <a:pt x="25443" y="13810"/>
                      </a:lnTo>
                      <a:lnTo>
                        <a:pt x="25443" y="13978"/>
                      </a:lnTo>
                      <a:lnTo>
                        <a:pt x="25464" y="14061"/>
                      </a:lnTo>
                      <a:lnTo>
                        <a:pt x="25234" y="13810"/>
                      </a:lnTo>
                      <a:lnTo>
                        <a:pt x="24983" y="13810"/>
                      </a:lnTo>
                      <a:lnTo>
                        <a:pt x="24857" y="13706"/>
                      </a:lnTo>
                      <a:lnTo>
                        <a:pt x="24857" y="13580"/>
                      </a:lnTo>
                      <a:lnTo>
                        <a:pt x="24753" y="13434"/>
                      </a:lnTo>
                      <a:lnTo>
                        <a:pt x="24565" y="13371"/>
                      </a:lnTo>
                      <a:lnTo>
                        <a:pt x="24397" y="13371"/>
                      </a:lnTo>
                      <a:lnTo>
                        <a:pt x="24188" y="13245"/>
                      </a:lnTo>
                      <a:lnTo>
                        <a:pt x="24230" y="13182"/>
                      </a:lnTo>
                      <a:lnTo>
                        <a:pt x="24230" y="13057"/>
                      </a:lnTo>
                      <a:lnTo>
                        <a:pt x="24313" y="13015"/>
                      </a:lnTo>
                      <a:lnTo>
                        <a:pt x="24272" y="12910"/>
                      </a:lnTo>
                      <a:lnTo>
                        <a:pt x="24230" y="12638"/>
                      </a:lnTo>
                      <a:lnTo>
                        <a:pt x="24167" y="12429"/>
                      </a:lnTo>
                      <a:lnTo>
                        <a:pt x="24083" y="12387"/>
                      </a:lnTo>
                      <a:lnTo>
                        <a:pt x="24021" y="12555"/>
                      </a:lnTo>
                      <a:lnTo>
                        <a:pt x="23958" y="12597"/>
                      </a:lnTo>
                      <a:lnTo>
                        <a:pt x="23979" y="12743"/>
                      </a:lnTo>
                      <a:lnTo>
                        <a:pt x="23895" y="12827"/>
                      </a:lnTo>
                      <a:lnTo>
                        <a:pt x="23916" y="12910"/>
                      </a:lnTo>
                      <a:lnTo>
                        <a:pt x="23895" y="13036"/>
                      </a:lnTo>
                      <a:lnTo>
                        <a:pt x="23811" y="13036"/>
                      </a:lnTo>
                      <a:lnTo>
                        <a:pt x="23769" y="12659"/>
                      </a:lnTo>
                      <a:lnTo>
                        <a:pt x="23853" y="12555"/>
                      </a:lnTo>
                      <a:lnTo>
                        <a:pt x="23811" y="12429"/>
                      </a:lnTo>
                      <a:lnTo>
                        <a:pt x="23644" y="12283"/>
                      </a:lnTo>
                      <a:lnTo>
                        <a:pt x="23644" y="12094"/>
                      </a:lnTo>
                      <a:lnTo>
                        <a:pt x="23560" y="11969"/>
                      </a:lnTo>
                      <a:lnTo>
                        <a:pt x="23560" y="11802"/>
                      </a:lnTo>
                      <a:lnTo>
                        <a:pt x="23707" y="11697"/>
                      </a:lnTo>
                      <a:lnTo>
                        <a:pt x="23707" y="11613"/>
                      </a:lnTo>
                      <a:lnTo>
                        <a:pt x="23686" y="11509"/>
                      </a:lnTo>
                      <a:lnTo>
                        <a:pt x="23707" y="11299"/>
                      </a:lnTo>
                      <a:lnTo>
                        <a:pt x="23581" y="11278"/>
                      </a:lnTo>
                      <a:lnTo>
                        <a:pt x="23539" y="11299"/>
                      </a:lnTo>
                      <a:lnTo>
                        <a:pt x="23456" y="11216"/>
                      </a:lnTo>
                      <a:lnTo>
                        <a:pt x="23225" y="11383"/>
                      </a:lnTo>
                      <a:lnTo>
                        <a:pt x="22912" y="11425"/>
                      </a:lnTo>
                      <a:lnTo>
                        <a:pt x="22744" y="11425"/>
                      </a:lnTo>
                      <a:lnTo>
                        <a:pt x="22514" y="11195"/>
                      </a:lnTo>
                      <a:lnTo>
                        <a:pt x="22388" y="11111"/>
                      </a:lnTo>
                      <a:lnTo>
                        <a:pt x="22347" y="11006"/>
                      </a:lnTo>
                      <a:lnTo>
                        <a:pt x="22012" y="10965"/>
                      </a:lnTo>
                      <a:lnTo>
                        <a:pt x="21886" y="10860"/>
                      </a:lnTo>
                      <a:lnTo>
                        <a:pt x="21761" y="10693"/>
                      </a:lnTo>
                      <a:lnTo>
                        <a:pt x="21363" y="10693"/>
                      </a:lnTo>
                      <a:lnTo>
                        <a:pt x="21259" y="10651"/>
                      </a:lnTo>
                      <a:lnTo>
                        <a:pt x="21133" y="10734"/>
                      </a:lnTo>
                      <a:lnTo>
                        <a:pt x="20987" y="10944"/>
                      </a:lnTo>
                      <a:lnTo>
                        <a:pt x="20966" y="11069"/>
                      </a:lnTo>
                      <a:lnTo>
                        <a:pt x="20924" y="11111"/>
                      </a:lnTo>
                      <a:lnTo>
                        <a:pt x="20861" y="11090"/>
                      </a:lnTo>
                      <a:lnTo>
                        <a:pt x="20840" y="11174"/>
                      </a:lnTo>
                      <a:lnTo>
                        <a:pt x="20924" y="11258"/>
                      </a:lnTo>
                      <a:lnTo>
                        <a:pt x="21091" y="11132"/>
                      </a:lnTo>
                      <a:lnTo>
                        <a:pt x="21300" y="11174"/>
                      </a:lnTo>
                      <a:lnTo>
                        <a:pt x="21405" y="11383"/>
                      </a:lnTo>
                      <a:lnTo>
                        <a:pt x="21280" y="11613"/>
                      </a:lnTo>
                      <a:lnTo>
                        <a:pt x="21133" y="11655"/>
                      </a:lnTo>
                      <a:lnTo>
                        <a:pt x="20861" y="11550"/>
                      </a:lnTo>
                      <a:lnTo>
                        <a:pt x="20715" y="11362"/>
                      </a:lnTo>
                      <a:lnTo>
                        <a:pt x="20610" y="11362"/>
                      </a:lnTo>
                      <a:lnTo>
                        <a:pt x="20443" y="11467"/>
                      </a:lnTo>
                      <a:lnTo>
                        <a:pt x="20401" y="11550"/>
                      </a:lnTo>
                      <a:lnTo>
                        <a:pt x="20317" y="11571"/>
                      </a:lnTo>
                      <a:lnTo>
                        <a:pt x="20505" y="11822"/>
                      </a:lnTo>
                      <a:lnTo>
                        <a:pt x="20568" y="11822"/>
                      </a:lnTo>
                      <a:lnTo>
                        <a:pt x="20631" y="11969"/>
                      </a:lnTo>
                      <a:lnTo>
                        <a:pt x="20840" y="12136"/>
                      </a:lnTo>
                      <a:lnTo>
                        <a:pt x="21028" y="12136"/>
                      </a:lnTo>
                      <a:lnTo>
                        <a:pt x="21112" y="12220"/>
                      </a:lnTo>
                      <a:lnTo>
                        <a:pt x="21405" y="12241"/>
                      </a:lnTo>
                      <a:lnTo>
                        <a:pt x="21489" y="12178"/>
                      </a:lnTo>
                      <a:lnTo>
                        <a:pt x="21531" y="12178"/>
                      </a:lnTo>
                      <a:lnTo>
                        <a:pt x="21572" y="12283"/>
                      </a:lnTo>
                      <a:lnTo>
                        <a:pt x="21782" y="12283"/>
                      </a:lnTo>
                      <a:lnTo>
                        <a:pt x="21824" y="12429"/>
                      </a:lnTo>
                      <a:lnTo>
                        <a:pt x="21907" y="12450"/>
                      </a:lnTo>
                      <a:lnTo>
                        <a:pt x="21928" y="12555"/>
                      </a:lnTo>
                      <a:lnTo>
                        <a:pt x="22158" y="12597"/>
                      </a:lnTo>
                      <a:lnTo>
                        <a:pt x="22263" y="12513"/>
                      </a:lnTo>
                      <a:lnTo>
                        <a:pt x="22200" y="12618"/>
                      </a:lnTo>
                      <a:lnTo>
                        <a:pt x="21949" y="12659"/>
                      </a:lnTo>
                      <a:lnTo>
                        <a:pt x="21803" y="12576"/>
                      </a:lnTo>
                      <a:lnTo>
                        <a:pt x="21698" y="12555"/>
                      </a:lnTo>
                      <a:lnTo>
                        <a:pt x="21531" y="12366"/>
                      </a:lnTo>
                      <a:lnTo>
                        <a:pt x="21426" y="12346"/>
                      </a:lnTo>
                      <a:lnTo>
                        <a:pt x="21321" y="12408"/>
                      </a:lnTo>
                      <a:lnTo>
                        <a:pt x="21196" y="12408"/>
                      </a:lnTo>
                      <a:lnTo>
                        <a:pt x="21091" y="12534"/>
                      </a:lnTo>
                      <a:lnTo>
                        <a:pt x="21049" y="12429"/>
                      </a:lnTo>
                      <a:lnTo>
                        <a:pt x="20945" y="12346"/>
                      </a:lnTo>
                      <a:lnTo>
                        <a:pt x="20840" y="12408"/>
                      </a:lnTo>
                      <a:lnTo>
                        <a:pt x="20631" y="12408"/>
                      </a:lnTo>
                      <a:lnTo>
                        <a:pt x="20464" y="12304"/>
                      </a:lnTo>
                      <a:lnTo>
                        <a:pt x="20338" y="12325"/>
                      </a:lnTo>
                      <a:lnTo>
                        <a:pt x="20296" y="12220"/>
                      </a:lnTo>
                      <a:lnTo>
                        <a:pt x="20401" y="12136"/>
                      </a:lnTo>
                      <a:lnTo>
                        <a:pt x="20401" y="12053"/>
                      </a:lnTo>
                      <a:lnTo>
                        <a:pt x="20296" y="11990"/>
                      </a:lnTo>
                      <a:lnTo>
                        <a:pt x="20296" y="11885"/>
                      </a:lnTo>
                      <a:lnTo>
                        <a:pt x="20108" y="11718"/>
                      </a:lnTo>
                      <a:lnTo>
                        <a:pt x="20024" y="11592"/>
                      </a:lnTo>
                      <a:lnTo>
                        <a:pt x="20087" y="11425"/>
                      </a:lnTo>
                      <a:lnTo>
                        <a:pt x="19982" y="11278"/>
                      </a:lnTo>
                      <a:lnTo>
                        <a:pt x="19982" y="11006"/>
                      </a:lnTo>
                      <a:lnTo>
                        <a:pt x="19836" y="10881"/>
                      </a:lnTo>
                      <a:lnTo>
                        <a:pt x="19836" y="10693"/>
                      </a:lnTo>
                      <a:lnTo>
                        <a:pt x="19794" y="10651"/>
                      </a:lnTo>
                      <a:lnTo>
                        <a:pt x="19710" y="10630"/>
                      </a:lnTo>
                      <a:lnTo>
                        <a:pt x="19689" y="10462"/>
                      </a:lnTo>
                      <a:lnTo>
                        <a:pt x="19522" y="10337"/>
                      </a:lnTo>
                      <a:lnTo>
                        <a:pt x="19459" y="10379"/>
                      </a:lnTo>
                      <a:lnTo>
                        <a:pt x="19689" y="10860"/>
                      </a:lnTo>
                      <a:lnTo>
                        <a:pt x="19752" y="11174"/>
                      </a:lnTo>
                      <a:lnTo>
                        <a:pt x="19710" y="11425"/>
                      </a:lnTo>
                      <a:lnTo>
                        <a:pt x="19522" y="11676"/>
                      </a:lnTo>
                      <a:lnTo>
                        <a:pt x="19396" y="11802"/>
                      </a:lnTo>
                      <a:lnTo>
                        <a:pt x="19396" y="11885"/>
                      </a:lnTo>
                      <a:lnTo>
                        <a:pt x="19480" y="11948"/>
                      </a:lnTo>
                      <a:lnTo>
                        <a:pt x="19501" y="12136"/>
                      </a:lnTo>
                      <a:lnTo>
                        <a:pt x="19417" y="12346"/>
                      </a:lnTo>
                      <a:lnTo>
                        <a:pt x="19417" y="12471"/>
                      </a:lnTo>
                      <a:lnTo>
                        <a:pt x="19627" y="12618"/>
                      </a:lnTo>
                      <a:lnTo>
                        <a:pt x="19899" y="12848"/>
                      </a:lnTo>
                      <a:lnTo>
                        <a:pt x="19940" y="12994"/>
                      </a:lnTo>
                      <a:lnTo>
                        <a:pt x="20108" y="12994"/>
                      </a:lnTo>
                      <a:lnTo>
                        <a:pt x="20233" y="13141"/>
                      </a:lnTo>
                      <a:lnTo>
                        <a:pt x="20338" y="13371"/>
                      </a:lnTo>
                      <a:lnTo>
                        <a:pt x="20317" y="13727"/>
                      </a:lnTo>
                      <a:lnTo>
                        <a:pt x="20275" y="13894"/>
                      </a:lnTo>
                      <a:lnTo>
                        <a:pt x="20422" y="14103"/>
                      </a:lnTo>
                      <a:lnTo>
                        <a:pt x="20380" y="14354"/>
                      </a:lnTo>
                      <a:lnTo>
                        <a:pt x="20464" y="14501"/>
                      </a:lnTo>
                      <a:lnTo>
                        <a:pt x="20673" y="14731"/>
                      </a:lnTo>
                      <a:lnTo>
                        <a:pt x="20715" y="14856"/>
                      </a:lnTo>
                      <a:lnTo>
                        <a:pt x="20673" y="15024"/>
                      </a:lnTo>
                      <a:lnTo>
                        <a:pt x="20736" y="15087"/>
                      </a:lnTo>
                      <a:lnTo>
                        <a:pt x="20882" y="15149"/>
                      </a:lnTo>
                      <a:lnTo>
                        <a:pt x="21070" y="15045"/>
                      </a:lnTo>
                      <a:lnTo>
                        <a:pt x="21280" y="15087"/>
                      </a:lnTo>
                      <a:lnTo>
                        <a:pt x="21363" y="15045"/>
                      </a:lnTo>
                      <a:lnTo>
                        <a:pt x="21384" y="14877"/>
                      </a:lnTo>
                      <a:lnTo>
                        <a:pt x="21510" y="14752"/>
                      </a:lnTo>
                      <a:lnTo>
                        <a:pt x="21677" y="14815"/>
                      </a:lnTo>
                      <a:lnTo>
                        <a:pt x="21782" y="14773"/>
                      </a:lnTo>
                      <a:lnTo>
                        <a:pt x="21991" y="14919"/>
                      </a:lnTo>
                      <a:lnTo>
                        <a:pt x="22116" y="14856"/>
                      </a:lnTo>
                      <a:lnTo>
                        <a:pt x="22200" y="14982"/>
                      </a:lnTo>
                      <a:lnTo>
                        <a:pt x="22451" y="15087"/>
                      </a:lnTo>
                      <a:lnTo>
                        <a:pt x="22640" y="15087"/>
                      </a:lnTo>
                      <a:lnTo>
                        <a:pt x="22765" y="15275"/>
                      </a:lnTo>
                      <a:lnTo>
                        <a:pt x="22765" y="15379"/>
                      </a:lnTo>
                      <a:lnTo>
                        <a:pt x="22953" y="15484"/>
                      </a:lnTo>
                      <a:lnTo>
                        <a:pt x="23016" y="15589"/>
                      </a:lnTo>
                      <a:lnTo>
                        <a:pt x="23037" y="15610"/>
                      </a:lnTo>
                      <a:lnTo>
                        <a:pt x="23058" y="15693"/>
                      </a:lnTo>
                      <a:lnTo>
                        <a:pt x="23142" y="15777"/>
                      </a:lnTo>
                      <a:lnTo>
                        <a:pt x="23058" y="15861"/>
                      </a:lnTo>
                      <a:lnTo>
                        <a:pt x="22953" y="15882"/>
                      </a:lnTo>
                      <a:lnTo>
                        <a:pt x="22953" y="16070"/>
                      </a:lnTo>
                      <a:lnTo>
                        <a:pt x="23037" y="16216"/>
                      </a:lnTo>
                      <a:lnTo>
                        <a:pt x="23121" y="16279"/>
                      </a:lnTo>
                      <a:lnTo>
                        <a:pt x="23079" y="16384"/>
                      </a:lnTo>
                      <a:lnTo>
                        <a:pt x="23163" y="16488"/>
                      </a:lnTo>
                      <a:lnTo>
                        <a:pt x="23288" y="16488"/>
                      </a:lnTo>
                      <a:lnTo>
                        <a:pt x="23372" y="16593"/>
                      </a:lnTo>
                      <a:lnTo>
                        <a:pt x="23518" y="16593"/>
                      </a:lnTo>
                      <a:lnTo>
                        <a:pt x="23602" y="16426"/>
                      </a:lnTo>
                      <a:lnTo>
                        <a:pt x="23665" y="16509"/>
                      </a:lnTo>
                      <a:lnTo>
                        <a:pt x="23769" y="16488"/>
                      </a:lnTo>
                      <a:lnTo>
                        <a:pt x="23832" y="16509"/>
                      </a:lnTo>
                      <a:lnTo>
                        <a:pt x="23790" y="16530"/>
                      </a:lnTo>
                      <a:lnTo>
                        <a:pt x="23728" y="16593"/>
                      </a:lnTo>
                      <a:lnTo>
                        <a:pt x="23560" y="16614"/>
                      </a:lnTo>
                      <a:lnTo>
                        <a:pt x="23456" y="16635"/>
                      </a:lnTo>
                      <a:lnTo>
                        <a:pt x="23288" y="16656"/>
                      </a:lnTo>
                      <a:lnTo>
                        <a:pt x="23142" y="16551"/>
                      </a:lnTo>
                      <a:lnTo>
                        <a:pt x="22995" y="16551"/>
                      </a:lnTo>
                      <a:lnTo>
                        <a:pt x="22932" y="16426"/>
                      </a:lnTo>
                      <a:lnTo>
                        <a:pt x="22974" y="16384"/>
                      </a:lnTo>
                      <a:lnTo>
                        <a:pt x="22953" y="16237"/>
                      </a:lnTo>
                      <a:lnTo>
                        <a:pt x="22849" y="16112"/>
                      </a:lnTo>
                      <a:lnTo>
                        <a:pt x="22828" y="15986"/>
                      </a:lnTo>
                      <a:lnTo>
                        <a:pt x="22723" y="15923"/>
                      </a:lnTo>
                      <a:lnTo>
                        <a:pt x="22744" y="15798"/>
                      </a:lnTo>
                      <a:lnTo>
                        <a:pt x="22619" y="15610"/>
                      </a:lnTo>
                      <a:lnTo>
                        <a:pt x="22556" y="15610"/>
                      </a:lnTo>
                      <a:lnTo>
                        <a:pt x="22430" y="15526"/>
                      </a:lnTo>
                      <a:lnTo>
                        <a:pt x="22242" y="15421"/>
                      </a:lnTo>
                      <a:lnTo>
                        <a:pt x="22242" y="15254"/>
                      </a:lnTo>
                      <a:lnTo>
                        <a:pt x="22054" y="15066"/>
                      </a:lnTo>
                      <a:lnTo>
                        <a:pt x="21907" y="15066"/>
                      </a:lnTo>
                      <a:lnTo>
                        <a:pt x="21677" y="15317"/>
                      </a:lnTo>
                      <a:lnTo>
                        <a:pt x="21510" y="15338"/>
                      </a:lnTo>
                      <a:lnTo>
                        <a:pt x="21405" y="15463"/>
                      </a:lnTo>
                      <a:lnTo>
                        <a:pt x="21217" y="15589"/>
                      </a:lnTo>
                      <a:lnTo>
                        <a:pt x="21259" y="15944"/>
                      </a:lnTo>
                      <a:lnTo>
                        <a:pt x="21321" y="16049"/>
                      </a:lnTo>
                      <a:lnTo>
                        <a:pt x="21572" y="16175"/>
                      </a:lnTo>
                      <a:lnTo>
                        <a:pt x="21761" y="16593"/>
                      </a:lnTo>
                      <a:lnTo>
                        <a:pt x="21719" y="16698"/>
                      </a:lnTo>
                      <a:lnTo>
                        <a:pt x="21531" y="17012"/>
                      </a:lnTo>
                      <a:lnTo>
                        <a:pt x="21510" y="17179"/>
                      </a:lnTo>
                      <a:lnTo>
                        <a:pt x="21614" y="17367"/>
                      </a:lnTo>
                      <a:lnTo>
                        <a:pt x="21510" y="17639"/>
                      </a:lnTo>
                      <a:lnTo>
                        <a:pt x="21510" y="17744"/>
                      </a:lnTo>
                      <a:lnTo>
                        <a:pt x="21363" y="17890"/>
                      </a:lnTo>
                      <a:lnTo>
                        <a:pt x="21363" y="17974"/>
                      </a:lnTo>
                      <a:lnTo>
                        <a:pt x="21259" y="18016"/>
                      </a:lnTo>
                      <a:lnTo>
                        <a:pt x="21175" y="18120"/>
                      </a:lnTo>
                      <a:lnTo>
                        <a:pt x="21175" y="18267"/>
                      </a:lnTo>
                      <a:lnTo>
                        <a:pt x="21259" y="18330"/>
                      </a:lnTo>
                      <a:lnTo>
                        <a:pt x="21259" y="18434"/>
                      </a:lnTo>
                      <a:lnTo>
                        <a:pt x="21070" y="18539"/>
                      </a:lnTo>
                      <a:lnTo>
                        <a:pt x="20840" y="18497"/>
                      </a:lnTo>
                      <a:lnTo>
                        <a:pt x="20798" y="18434"/>
                      </a:lnTo>
                      <a:lnTo>
                        <a:pt x="20589" y="18434"/>
                      </a:lnTo>
                      <a:lnTo>
                        <a:pt x="20380" y="18476"/>
                      </a:lnTo>
                      <a:lnTo>
                        <a:pt x="20212" y="18413"/>
                      </a:lnTo>
                      <a:lnTo>
                        <a:pt x="19794" y="18330"/>
                      </a:lnTo>
                      <a:lnTo>
                        <a:pt x="19627" y="18183"/>
                      </a:lnTo>
                      <a:lnTo>
                        <a:pt x="19585" y="18079"/>
                      </a:lnTo>
                      <a:lnTo>
                        <a:pt x="19396" y="18100"/>
                      </a:lnTo>
                      <a:lnTo>
                        <a:pt x="19334" y="18204"/>
                      </a:lnTo>
                      <a:lnTo>
                        <a:pt x="19313" y="18162"/>
                      </a:lnTo>
                      <a:lnTo>
                        <a:pt x="19229" y="18120"/>
                      </a:lnTo>
                      <a:lnTo>
                        <a:pt x="19313" y="17974"/>
                      </a:lnTo>
                      <a:lnTo>
                        <a:pt x="19480" y="17953"/>
                      </a:lnTo>
                      <a:lnTo>
                        <a:pt x="19794" y="17890"/>
                      </a:lnTo>
                      <a:lnTo>
                        <a:pt x="19836" y="17807"/>
                      </a:lnTo>
                      <a:lnTo>
                        <a:pt x="20108" y="17974"/>
                      </a:lnTo>
                      <a:lnTo>
                        <a:pt x="20171" y="17974"/>
                      </a:lnTo>
                      <a:lnTo>
                        <a:pt x="20212" y="17890"/>
                      </a:lnTo>
                      <a:lnTo>
                        <a:pt x="20338" y="17890"/>
                      </a:lnTo>
                      <a:lnTo>
                        <a:pt x="20338" y="17974"/>
                      </a:lnTo>
                      <a:lnTo>
                        <a:pt x="20150" y="18079"/>
                      </a:lnTo>
                      <a:lnTo>
                        <a:pt x="20254" y="18183"/>
                      </a:lnTo>
                      <a:lnTo>
                        <a:pt x="20464" y="18162"/>
                      </a:lnTo>
                      <a:lnTo>
                        <a:pt x="20547" y="18058"/>
                      </a:lnTo>
                      <a:lnTo>
                        <a:pt x="20673" y="17995"/>
                      </a:lnTo>
                      <a:lnTo>
                        <a:pt x="20673" y="17911"/>
                      </a:lnTo>
                      <a:lnTo>
                        <a:pt x="20568" y="17786"/>
                      </a:lnTo>
                      <a:lnTo>
                        <a:pt x="20568" y="17702"/>
                      </a:lnTo>
                      <a:lnTo>
                        <a:pt x="20694" y="17786"/>
                      </a:lnTo>
                      <a:lnTo>
                        <a:pt x="20756" y="17702"/>
                      </a:lnTo>
                      <a:lnTo>
                        <a:pt x="20756" y="17472"/>
                      </a:lnTo>
                      <a:lnTo>
                        <a:pt x="20882" y="17388"/>
                      </a:lnTo>
                      <a:lnTo>
                        <a:pt x="20861" y="17325"/>
                      </a:lnTo>
                      <a:lnTo>
                        <a:pt x="20777" y="17346"/>
                      </a:lnTo>
                      <a:lnTo>
                        <a:pt x="20756" y="17284"/>
                      </a:lnTo>
                      <a:lnTo>
                        <a:pt x="20882" y="17242"/>
                      </a:lnTo>
                      <a:lnTo>
                        <a:pt x="20882" y="17012"/>
                      </a:lnTo>
                      <a:lnTo>
                        <a:pt x="20840" y="16928"/>
                      </a:lnTo>
                      <a:lnTo>
                        <a:pt x="20903" y="16823"/>
                      </a:lnTo>
                      <a:lnTo>
                        <a:pt x="20903" y="16760"/>
                      </a:lnTo>
                      <a:lnTo>
                        <a:pt x="21008" y="16698"/>
                      </a:lnTo>
                      <a:lnTo>
                        <a:pt x="20987" y="16509"/>
                      </a:lnTo>
                      <a:lnTo>
                        <a:pt x="20861" y="16384"/>
                      </a:lnTo>
                      <a:lnTo>
                        <a:pt x="20777" y="16175"/>
                      </a:lnTo>
                      <a:lnTo>
                        <a:pt x="20798" y="16007"/>
                      </a:lnTo>
                      <a:lnTo>
                        <a:pt x="20798" y="15882"/>
                      </a:lnTo>
                      <a:lnTo>
                        <a:pt x="20861" y="15903"/>
                      </a:lnTo>
                      <a:lnTo>
                        <a:pt x="20861" y="15819"/>
                      </a:lnTo>
                      <a:lnTo>
                        <a:pt x="20673" y="15651"/>
                      </a:lnTo>
                      <a:lnTo>
                        <a:pt x="20589" y="15610"/>
                      </a:lnTo>
                      <a:lnTo>
                        <a:pt x="20526" y="15505"/>
                      </a:lnTo>
                      <a:lnTo>
                        <a:pt x="20338" y="15463"/>
                      </a:lnTo>
                      <a:lnTo>
                        <a:pt x="20108" y="15170"/>
                      </a:lnTo>
                      <a:lnTo>
                        <a:pt x="20045" y="14940"/>
                      </a:lnTo>
                      <a:lnTo>
                        <a:pt x="20003" y="14877"/>
                      </a:lnTo>
                      <a:lnTo>
                        <a:pt x="20045" y="14794"/>
                      </a:lnTo>
                      <a:lnTo>
                        <a:pt x="19919" y="14710"/>
                      </a:lnTo>
                      <a:lnTo>
                        <a:pt x="19836" y="14563"/>
                      </a:lnTo>
                      <a:lnTo>
                        <a:pt x="19899" y="14417"/>
                      </a:lnTo>
                      <a:lnTo>
                        <a:pt x="19710" y="14145"/>
                      </a:lnTo>
                      <a:lnTo>
                        <a:pt x="19710" y="13978"/>
                      </a:lnTo>
                      <a:lnTo>
                        <a:pt x="19585" y="13831"/>
                      </a:lnTo>
                      <a:lnTo>
                        <a:pt x="19606" y="13768"/>
                      </a:lnTo>
                      <a:lnTo>
                        <a:pt x="19606" y="13685"/>
                      </a:lnTo>
                      <a:lnTo>
                        <a:pt x="19501" y="13580"/>
                      </a:lnTo>
                      <a:lnTo>
                        <a:pt x="19438" y="13224"/>
                      </a:lnTo>
                      <a:lnTo>
                        <a:pt x="19375" y="13078"/>
                      </a:lnTo>
                      <a:lnTo>
                        <a:pt x="19229" y="12973"/>
                      </a:lnTo>
                      <a:lnTo>
                        <a:pt x="19292" y="12910"/>
                      </a:lnTo>
                      <a:lnTo>
                        <a:pt x="19250" y="12848"/>
                      </a:lnTo>
                      <a:lnTo>
                        <a:pt x="19166" y="12869"/>
                      </a:lnTo>
                      <a:lnTo>
                        <a:pt x="19166" y="12848"/>
                      </a:lnTo>
                      <a:lnTo>
                        <a:pt x="19041" y="12806"/>
                      </a:lnTo>
                      <a:lnTo>
                        <a:pt x="18957" y="12638"/>
                      </a:lnTo>
                      <a:lnTo>
                        <a:pt x="18831" y="12534"/>
                      </a:lnTo>
                      <a:lnTo>
                        <a:pt x="18769" y="12408"/>
                      </a:lnTo>
                      <a:lnTo>
                        <a:pt x="18852" y="12387"/>
                      </a:lnTo>
                      <a:lnTo>
                        <a:pt x="18873" y="12283"/>
                      </a:lnTo>
                      <a:lnTo>
                        <a:pt x="18831" y="12178"/>
                      </a:lnTo>
                      <a:lnTo>
                        <a:pt x="18852" y="12094"/>
                      </a:lnTo>
                      <a:lnTo>
                        <a:pt x="18790" y="11990"/>
                      </a:lnTo>
                      <a:lnTo>
                        <a:pt x="18852" y="11676"/>
                      </a:lnTo>
                      <a:lnTo>
                        <a:pt x="18769" y="11488"/>
                      </a:lnTo>
                      <a:lnTo>
                        <a:pt x="18769" y="11278"/>
                      </a:lnTo>
                      <a:lnTo>
                        <a:pt x="18727" y="11195"/>
                      </a:lnTo>
                      <a:lnTo>
                        <a:pt x="18727" y="11069"/>
                      </a:lnTo>
                      <a:lnTo>
                        <a:pt x="18643" y="10944"/>
                      </a:lnTo>
                      <a:lnTo>
                        <a:pt x="18748" y="10881"/>
                      </a:lnTo>
                      <a:lnTo>
                        <a:pt x="18685" y="10776"/>
                      </a:lnTo>
                      <a:lnTo>
                        <a:pt x="18559" y="10755"/>
                      </a:lnTo>
                      <a:lnTo>
                        <a:pt x="18413" y="10755"/>
                      </a:lnTo>
                      <a:lnTo>
                        <a:pt x="18057" y="10630"/>
                      </a:lnTo>
                      <a:lnTo>
                        <a:pt x="17932" y="10630"/>
                      </a:lnTo>
                      <a:lnTo>
                        <a:pt x="17890" y="10672"/>
                      </a:lnTo>
                      <a:lnTo>
                        <a:pt x="17785" y="10630"/>
                      </a:lnTo>
                      <a:lnTo>
                        <a:pt x="17681" y="10630"/>
                      </a:lnTo>
                      <a:lnTo>
                        <a:pt x="17534" y="10714"/>
                      </a:lnTo>
                      <a:lnTo>
                        <a:pt x="17388" y="10714"/>
                      </a:lnTo>
                      <a:lnTo>
                        <a:pt x="17262" y="10755"/>
                      </a:lnTo>
                      <a:lnTo>
                        <a:pt x="17220" y="10714"/>
                      </a:lnTo>
                      <a:lnTo>
                        <a:pt x="17262" y="10651"/>
                      </a:lnTo>
                      <a:lnTo>
                        <a:pt x="17158" y="10609"/>
                      </a:lnTo>
                      <a:lnTo>
                        <a:pt x="17053" y="10630"/>
                      </a:lnTo>
                      <a:lnTo>
                        <a:pt x="17074" y="10860"/>
                      </a:lnTo>
                      <a:lnTo>
                        <a:pt x="17053" y="11069"/>
                      </a:lnTo>
                      <a:lnTo>
                        <a:pt x="17158" y="11195"/>
                      </a:lnTo>
                      <a:lnTo>
                        <a:pt x="17116" y="11258"/>
                      </a:lnTo>
                      <a:lnTo>
                        <a:pt x="17074" y="11467"/>
                      </a:lnTo>
                      <a:lnTo>
                        <a:pt x="17158" y="11550"/>
                      </a:lnTo>
                      <a:lnTo>
                        <a:pt x="17158" y="11676"/>
                      </a:lnTo>
                      <a:lnTo>
                        <a:pt x="17199" y="11760"/>
                      </a:lnTo>
                      <a:lnTo>
                        <a:pt x="17158" y="11822"/>
                      </a:lnTo>
                      <a:lnTo>
                        <a:pt x="17158" y="12011"/>
                      </a:lnTo>
                      <a:lnTo>
                        <a:pt x="17220" y="12136"/>
                      </a:lnTo>
                      <a:lnTo>
                        <a:pt x="17158" y="12304"/>
                      </a:lnTo>
                      <a:lnTo>
                        <a:pt x="17158" y="12408"/>
                      </a:lnTo>
                      <a:lnTo>
                        <a:pt x="17199" y="12534"/>
                      </a:lnTo>
                      <a:lnTo>
                        <a:pt x="17178" y="12618"/>
                      </a:lnTo>
                      <a:lnTo>
                        <a:pt x="17053" y="12701"/>
                      </a:lnTo>
                      <a:lnTo>
                        <a:pt x="16844" y="13015"/>
                      </a:lnTo>
                      <a:lnTo>
                        <a:pt x="16760" y="13057"/>
                      </a:lnTo>
                      <a:lnTo>
                        <a:pt x="16781" y="13162"/>
                      </a:lnTo>
                      <a:lnTo>
                        <a:pt x="16865" y="13266"/>
                      </a:lnTo>
                      <a:lnTo>
                        <a:pt x="16802" y="13371"/>
                      </a:lnTo>
                      <a:lnTo>
                        <a:pt x="16781" y="13559"/>
                      </a:lnTo>
                      <a:lnTo>
                        <a:pt x="16906" y="13685"/>
                      </a:lnTo>
                      <a:lnTo>
                        <a:pt x="16990" y="13643"/>
                      </a:lnTo>
                      <a:lnTo>
                        <a:pt x="17074" y="13706"/>
                      </a:lnTo>
                      <a:lnTo>
                        <a:pt x="17158" y="13915"/>
                      </a:lnTo>
                      <a:lnTo>
                        <a:pt x="17283" y="13915"/>
                      </a:lnTo>
                      <a:lnTo>
                        <a:pt x="17388" y="14019"/>
                      </a:lnTo>
                      <a:lnTo>
                        <a:pt x="17304" y="13999"/>
                      </a:lnTo>
                      <a:lnTo>
                        <a:pt x="17220" y="14103"/>
                      </a:lnTo>
                      <a:lnTo>
                        <a:pt x="17220" y="14271"/>
                      </a:lnTo>
                      <a:lnTo>
                        <a:pt x="17409" y="14396"/>
                      </a:lnTo>
                      <a:lnTo>
                        <a:pt x="17409" y="14522"/>
                      </a:lnTo>
                      <a:lnTo>
                        <a:pt x="17325" y="14605"/>
                      </a:lnTo>
                      <a:lnTo>
                        <a:pt x="17262" y="14543"/>
                      </a:lnTo>
                      <a:lnTo>
                        <a:pt x="17262" y="14626"/>
                      </a:lnTo>
                      <a:lnTo>
                        <a:pt x="17367" y="14898"/>
                      </a:lnTo>
                      <a:lnTo>
                        <a:pt x="17430" y="14961"/>
                      </a:lnTo>
                      <a:lnTo>
                        <a:pt x="17492" y="15149"/>
                      </a:lnTo>
                      <a:lnTo>
                        <a:pt x="17534" y="15066"/>
                      </a:lnTo>
                      <a:lnTo>
                        <a:pt x="17639" y="15149"/>
                      </a:lnTo>
                      <a:lnTo>
                        <a:pt x="17764" y="15149"/>
                      </a:lnTo>
                      <a:lnTo>
                        <a:pt x="17911" y="15233"/>
                      </a:lnTo>
                      <a:lnTo>
                        <a:pt x="18015" y="15066"/>
                      </a:lnTo>
                      <a:lnTo>
                        <a:pt x="18057" y="15128"/>
                      </a:lnTo>
                      <a:lnTo>
                        <a:pt x="18057" y="15338"/>
                      </a:lnTo>
                      <a:lnTo>
                        <a:pt x="18141" y="15442"/>
                      </a:lnTo>
                      <a:lnTo>
                        <a:pt x="18183" y="15463"/>
                      </a:lnTo>
                      <a:lnTo>
                        <a:pt x="18434" y="15756"/>
                      </a:lnTo>
                      <a:lnTo>
                        <a:pt x="18559" y="15777"/>
                      </a:lnTo>
                      <a:lnTo>
                        <a:pt x="18643" y="15735"/>
                      </a:lnTo>
                      <a:lnTo>
                        <a:pt x="18748" y="15735"/>
                      </a:lnTo>
                      <a:lnTo>
                        <a:pt x="18769" y="15777"/>
                      </a:lnTo>
                      <a:lnTo>
                        <a:pt x="18873" y="15777"/>
                      </a:lnTo>
                      <a:lnTo>
                        <a:pt x="18769" y="15861"/>
                      </a:lnTo>
                      <a:lnTo>
                        <a:pt x="18769" y="16175"/>
                      </a:lnTo>
                      <a:lnTo>
                        <a:pt x="18748" y="16258"/>
                      </a:lnTo>
                      <a:lnTo>
                        <a:pt x="18811" y="16384"/>
                      </a:lnTo>
                      <a:lnTo>
                        <a:pt x="18790" y="16426"/>
                      </a:lnTo>
                      <a:lnTo>
                        <a:pt x="18706" y="16426"/>
                      </a:lnTo>
                      <a:lnTo>
                        <a:pt x="18748" y="16593"/>
                      </a:lnTo>
                      <a:lnTo>
                        <a:pt x="18748" y="16677"/>
                      </a:lnTo>
                      <a:lnTo>
                        <a:pt x="18601" y="16635"/>
                      </a:lnTo>
                      <a:lnTo>
                        <a:pt x="18476" y="16384"/>
                      </a:lnTo>
                      <a:lnTo>
                        <a:pt x="18329" y="16258"/>
                      </a:lnTo>
                      <a:lnTo>
                        <a:pt x="18141" y="16216"/>
                      </a:lnTo>
                      <a:lnTo>
                        <a:pt x="18057" y="16070"/>
                      </a:lnTo>
                      <a:lnTo>
                        <a:pt x="17932" y="15965"/>
                      </a:lnTo>
                      <a:lnTo>
                        <a:pt x="17618" y="15944"/>
                      </a:lnTo>
                      <a:lnTo>
                        <a:pt x="17304" y="15756"/>
                      </a:lnTo>
                      <a:lnTo>
                        <a:pt x="17116" y="15735"/>
                      </a:lnTo>
                      <a:lnTo>
                        <a:pt x="17095" y="15631"/>
                      </a:lnTo>
                      <a:lnTo>
                        <a:pt x="17011" y="15631"/>
                      </a:lnTo>
                      <a:lnTo>
                        <a:pt x="16906" y="15547"/>
                      </a:lnTo>
                      <a:lnTo>
                        <a:pt x="16760" y="15589"/>
                      </a:lnTo>
                      <a:lnTo>
                        <a:pt x="16655" y="15693"/>
                      </a:lnTo>
                      <a:lnTo>
                        <a:pt x="16593" y="15568"/>
                      </a:lnTo>
                      <a:lnTo>
                        <a:pt x="16614" y="15526"/>
                      </a:lnTo>
                      <a:lnTo>
                        <a:pt x="16593" y="15442"/>
                      </a:lnTo>
                      <a:lnTo>
                        <a:pt x="16237" y="15317"/>
                      </a:lnTo>
                      <a:lnTo>
                        <a:pt x="16070" y="15212"/>
                      </a:lnTo>
                      <a:lnTo>
                        <a:pt x="15526" y="15170"/>
                      </a:lnTo>
                      <a:lnTo>
                        <a:pt x="15086" y="15233"/>
                      </a:lnTo>
                      <a:lnTo>
                        <a:pt x="14982" y="15191"/>
                      </a:lnTo>
                      <a:lnTo>
                        <a:pt x="14877" y="15233"/>
                      </a:lnTo>
                      <a:lnTo>
                        <a:pt x="14772" y="15170"/>
                      </a:lnTo>
                      <a:lnTo>
                        <a:pt x="14710" y="15212"/>
                      </a:lnTo>
                      <a:lnTo>
                        <a:pt x="14605" y="15170"/>
                      </a:lnTo>
                      <a:lnTo>
                        <a:pt x="14521" y="15233"/>
                      </a:lnTo>
                      <a:lnTo>
                        <a:pt x="14584" y="15359"/>
                      </a:lnTo>
                      <a:lnTo>
                        <a:pt x="14584" y="15463"/>
                      </a:lnTo>
                      <a:lnTo>
                        <a:pt x="14458" y="15505"/>
                      </a:lnTo>
                      <a:lnTo>
                        <a:pt x="14458" y="15568"/>
                      </a:lnTo>
                      <a:lnTo>
                        <a:pt x="14521" y="15693"/>
                      </a:lnTo>
                      <a:lnTo>
                        <a:pt x="14605" y="15756"/>
                      </a:lnTo>
                      <a:lnTo>
                        <a:pt x="14668" y="15965"/>
                      </a:lnTo>
                      <a:lnTo>
                        <a:pt x="14710" y="16070"/>
                      </a:lnTo>
                      <a:lnTo>
                        <a:pt x="14751" y="15965"/>
                      </a:lnTo>
                      <a:lnTo>
                        <a:pt x="14814" y="15965"/>
                      </a:lnTo>
                      <a:lnTo>
                        <a:pt x="14919" y="16133"/>
                      </a:lnTo>
                      <a:lnTo>
                        <a:pt x="14919" y="16237"/>
                      </a:lnTo>
                      <a:lnTo>
                        <a:pt x="15044" y="16279"/>
                      </a:lnTo>
                      <a:lnTo>
                        <a:pt x="15212" y="16447"/>
                      </a:lnTo>
                      <a:lnTo>
                        <a:pt x="15044" y="16426"/>
                      </a:lnTo>
                      <a:lnTo>
                        <a:pt x="15002" y="16384"/>
                      </a:lnTo>
                      <a:lnTo>
                        <a:pt x="14919" y="16384"/>
                      </a:lnTo>
                      <a:lnTo>
                        <a:pt x="14877" y="16551"/>
                      </a:lnTo>
                      <a:lnTo>
                        <a:pt x="14772" y="16635"/>
                      </a:lnTo>
                      <a:lnTo>
                        <a:pt x="14605" y="16551"/>
                      </a:lnTo>
                      <a:lnTo>
                        <a:pt x="14521" y="16614"/>
                      </a:lnTo>
                      <a:lnTo>
                        <a:pt x="14521" y="16656"/>
                      </a:lnTo>
                      <a:lnTo>
                        <a:pt x="14668" y="16823"/>
                      </a:lnTo>
                      <a:lnTo>
                        <a:pt x="14710" y="16865"/>
                      </a:lnTo>
                      <a:lnTo>
                        <a:pt x="14710" y="16949"/>
                      </a:lnTo>
                      <a:lnTo>
                        <a:pt x="14668" y="17032"/>
                      </a:lnTo>
                      <a:lnTo>
                        <a:pt x="14375" y="17032"/>
                      </a:lnTo>
                      <a:lnTo>
                        <a:pt x="14291" y="16949"/>
                      </a:lnTo>
                      <a:lnTo>
                        <a:pt x="14312" y="16865"/>
                      </a:lnTo>
                      <a:lnTo>
                        <a:pt x="14270" y="16760"/>
                      </a:lnTo>
                      <a:lnTo>
                        <a:pt x="14375" y="16698"/>
                      </a:lnTo>
                      <a:lnTo>
                        <a:pt x="14375" y="16635"/>
                      </a:lnTo>
                      <a:lnTo>
                        <a:pt x="14270" y="16530"/>
                      </a:lnTo>
                      <a:lnTo>
                        <a:pt x="14186" y="16509"/>
                      </a:lnTo>
                      <a:lnTo>
                        <a:pt x="14270" y="16405"/>
                      </a:lnTo>
                      <a:lnTo>
                        <a:pt x="14249" y="16384"/>
                      </a:lnTo>
                      <a:lnTo>
                        <a:pt x="14165" y="16426"/>
                      </a:lnTo>
                      <a:lnTo>
                        <a:pt x="14103" y="16426"/>
                      </a:lnTo>
                      <a:lnTo>
                        <a:pt x="13956" y="16593"/>
                      </a:lnTo>
                      <a:lnTo>
                        <a:pt x="13873" y="16614"/>
                      </a:lnTo>
                      <a:lnTo>
                        <a:pt x="13768" y="16719"/>
                      </a:lnTo>
                      <a:lnTo>
                        <a:pt x="13768" y="16760"/>
                      </a:lnTo>
                      <a:lnTo>
                        <a:pt x="13642" y="16760"/>
                      </a:lnTo>
                      <a:lnTo>
                        <a:pt x="13580" y="16844"/>
                      </a:lnTo>
                      <a:lnTo>
                        <a:pt x="13580" y="16928"/>
                      </a:lnTo>
                      <a:lnTo>
                        <a:pt x="13517" y="16970"/>
                      </a:lnTo>
                      <a:lnTo>
                        <a:pt x="13245" y="16970"/>
                      </a:lnTo>
                      <a:lnTo>
                        <a:pt x="13161" y="16949"/>
                      </a:lnTo>
                      <a:lnTo>
                        <a:pt x="13119" y="16970"/>
                      </a:lnTo>
                      <a:lnTo>
                        <a:pt x="13036" y="16970"/>
                      </a:lnTo>
                      <a:lnTo>
                        <a:pt x="12952" y="16928"/>
                      </a:lnTo>
                      <a:lnTo>
                        <a:pt x="12805" y="17032"/>
                      </a:lnTo>
                      <a:lnTo>
                        <a:pt x="12785" y="17074"/>
                      </a:lnTo>
                      <a:lnTo>
                        <a:pt x="12680" y="17116"/>
                      </a:lnTo>
                      <a:lnTo>
                        <a:pt x="12575" y="17221"/>
                      </a:lnTo>
                      <a:lnTo>
                        <a:pt x="12575" y="17263"/>
                      </a:lnTo>
                      <a:lnTo>
                        <a:pt x="12638" y="17325"/>
                      </a:lnTo>
                      <a:lnTo>
                        <a:pt x="12617" y="17388"/>
                      </a:lnTo>
                      <a:lnTo>
                        <a:pt x="12638" y="17472"/>
                      </a:lnTo>
                      <a:lnTo>
                        <a:pt x="12617" y="17535"/>
                      </a:lnTo>
                      <a:lnTo>
                        <a:pt x="12513" y="17451"/>
                      </a:lnTo>
                      <a:lnTo>
                        <a:pt x="12471" y="17367"/>
                      </a:lnTo>
                      <a:lnTo>
                        <a:pt x="12408" y="17367"/>
                      </a:lnTo>
                      <a:lnTo>
                        <a:pt x="12282" y="17493"/>
                      </a:lnTo>
                      <a:lnTo>
                        <a:pt x="12220" y="17639"/>
                      </a:lnTo>
                      <a:lnTo>
                        <a:pt x="12220" y="17493"/>
                      </a:lnTo>
                      <a:lnTo>
                        <a:pt x="12094" y="17451"/>
                      </a:lnTo>
                      <a:lnTo>
                        <a:pt x="12010" y="17493"/>
                      </a:lnTo>
                      <a:lnTo>
                        <a:pt x="11948" y="17493"/>
                      </a:lnTo>
                      <a:lnTo>
                        <a:pt x="11864" y="17535"/>
                      </a:lnTo>
                      <a:lnTo>
                        <a:pt x="11759" y="17493"/>
                      </a:lnTo>
                      <a:lnTo>
                        <a:pt x="11738" y="17388"/>
                      </a:lnTo>
                      <a:lnTo>
                        <a:pt x="11864" y="17284"/>
                      </a:lnTo>
                      <a:lnTo>
                        <a:pt x="11969" y="17284"/>
                      </a:lnTo>
                      <a:lnTo>
                        <a:pt x="12010" y="17221"/>
                      </a:lnTo>
                      <a:lnTo>
                        <a:pt x="11948" y="17074"/>
                      </a:lnTo>
                      <a:lnTo>
                        <a:pt x="11969" y="17032"/>
                      </a:lnTo>
                      <a:lnTo>
                        <a:pt x="12052" y="16970"/>
                      </a:lnTo>
                      <a:lnTo>
                        <a:pt x="11906" y="16844"/>
                      </a:lnTo>
                      <a:lnTo>
                        <a:pt x="11864" y="16865"/>
                      </a:lnTo>
                      <a:lnTo>
                        <a:pt x="11780" y="16844"/>
                      </a:lnTo>
                      <a:lnTo>
                        <a:pt x="11759" y="16802"/>
                      </a:lnTo>
                      <a:lnTo>
                        <a:pt x="11969" y="16698"/>
                      </a:lnTo>
                      <a:lnTo>
                        <a:pt x="12052" y="16698"/>
                      </a:lnTo>
                      <a:lnTo>
                        <a:pt x="12157" y="16635"/>
                      </a:lnTo>
                      <a:lnTo>
                        <a:pt x="12115" y="16593"/>
                      </a:lnTo>
                      <a:lnTo>
                        <a:pt x="11906" y="16614"/>
                      </a:lnTo>
                      <a:lnTo>
                        <a:pt x="11592" y="16740"/>
                      </a:lnTo>
                      <a:lnTo>
                        <a:pt x="11529" y="16823"/>
                      </a:lnTo>
                      <a:lnTo>
                        <a:pt x="11571" y="16886"/>
                      </a:lnTo>
                      <a:lnTo>
                        <a:pt x="11592" y="16970"/>
                      </a:lnTo>
                      <a:lnTo>
                        <a:pt x="11655" y="17053"/>
                      </a:lnTo>
                      <a:lnTo>
                        <a:pt x="11592" y="17137"/>
                      </a:lnTo>
                      <a:lnTo>
                        <a:pt x="11529" y="17158"/>
                      </a:lnTo>
                      <a:lnTo>
                        <a:pt x="11425" y="17053"/>
                      </a:lnTo>
                      <a:lnTo>
                        <a:pt x="11445" y="17012"/>
                      </a:lnTo>
                      <a:lnTo>
                        <a:pt x="11487" y="16991"/>
                      </a:lnTo>
                      <a:lnTo>
                        <a:pt x="11466" y="16907"/>
                      </a:lnTo>
                      <a:lnTo>
                        <a:pt x="11445" y="16907"/>
                      </a:lnTo>
                      <a:lnTo>
                        <a:pt x="11236" y="17116"/>
                      </a:lnTo>
                      <a:lnTo>
                        <a:pt x="11236" y="17158"/>
                      </a:lnTo>
                      <a:lnTo>
                        <a:pt x="11320" y="17242"/>
                      </a:lnTo>
                      <a:lnTo>
                        <a:pt x="11383" y="17263"/>
                      </a:lnTo>
                      <a:lnTo>
                        <a:pt x="11383" y="17346"/>
                      </a:lnTo>
                      <a:lnTo>
                        <a:pt x="11257" y="17472"/>
                      </a:lnTo>
                      <a:lnTo>
                        <a:pt x="11215" y="17430"/>
                      </a:lnTo>
                      <a:lnTo>
                        <a:pt x="11257" y="17346"/>
                      </a:lnTo>
                      <a:lnTo>
                        <a:pt x="11236" y="17263"/>
                      </a:lnTo>
                      <a:lnTo>
                        <a:pt x="11173" y="17263"/>
                      </a:lnTo>
                      <a:lnTo>
                        <a:pt x="11173" y="17200"/>
                      </a:lnTo>
                      <a:lnTo>
                        <a:pt x="10943" y="17263"/>
                      </a:lnTo>
                      <a:lnTo>
                        <a:pt x="10922" y="17346"/>
                      </a:lnTo>
                      <a:lnTo>
                        <a:pt x="10755" y="17430"/>
                      </a:lnTo>
                      <a:lnTo>
                        <a:pt x="10629" y="17409"/>
                      </a:lnTo>
                      <a:lnTo>
                        <a:pt x="10546" y="17430"/>
                      </a:lnTo>
                      <a:lnTo>
                        <a:pt x="10546" y="17472"/>
                      </a:lnTo>
                      <a:lnTo>
                        <a:pt x="10316" y="17765"/>
                      </a:lnTo>
                      <a:lnTo>
                        <a:pt x="10274" y="17786"/>
                      </a:lnTo>
                      <a:lnTo>
                        <a:pt x="10064" y="18058"/>
                      </a:lnTo>
                      <a:lnTo>
                        <a:pt x="9960" y="18100"/>
                      </a:lnTo>
                      <a:lnTo>
                        <a:pt x="9876" y="18037"/>
                      </a:lnTo>
                      <a:lnTo>
                        <a:pt x="9813" y="18037"/>
                      </a:lnTo>
                      <a:lnTo>
                        <a:pt x="9876" y="18141"/>
                      </a:lnTo>
                      <a:lnTo>
                        <a:pt x="10023" y="18246"/>
                      </a:lnTo>
                      <a:lnTo>
                        <a:pt x="10064" y="18309"/>
                      </a:lnTo>
                      <a:lnTo>
                        <a:pt x="10064" y="18309"/>
                      </a:lnTo>
                      <a:lnTo>
                        <a:pt x="9876" y="18246"/>
                      </a:lnTo>
                      <a:lnTo>
                        <a:pt x="9813" y="18288"/>
                      </a:lnTo>
                      <a:lnTo>
                        <a:pt x="9500" y="18309"/>
                      </a:lnTo>
                      <a:lnTo>
                        <a:pt x="9458" y="18372"/>
                      </a:lnTo>
                      <a:lnTo>
                        <a:pt x="9541" y="18476"/>
                      </a:lnTo>
                      <a:lnTo>
                        <a:pt x="9541" y="18581"/>
                      </a:lnTo>
                      <a:lnTo>
                        <a:pt x="9458" y="18706"/>
                      </a:lnTo>
                      <a:lnTo>
                        <a:pt x="9500" y="18895"/>
                      </a:lnTo>
                      <a:lnTo>
                        <a:pt x="9458" y="19020"/>
                      </a:lnTo>
                      <a:lnTo>
                        <a:pt x="9248" y="19104"/>
                      </a:lnTo>
                      <a:lnTo>
                        <a:pt x="9228" y="19146"/>
                      </a:lnTo>
                      <a:lnTo>
                        <a:pt x="9081" y="19146"/>
                      </a:lnTo>
                      <a:lnTo>
                        <a:pt x="9039" y="19229"/>
                      </a:lnTo>
                      <a:lnTo>
                        <a:pt x="8956" y="19104"/>
                      </a:lnTo>
                      <a:lnTo>
                        <a:pt x="8809" y="19208"/>
                      </a:lnTo>
                      <a:lnTo>
                        <a:pt x="8579" y="19208"/>
                      </a:lnTo>
                      <a:lnTo>
                        <a:pt x="8328" y="18916"/>
                      </a:lnTo>
                      <a:lnTo>
                        <a:pt x="8098" y="18706"/>
                      </a:lnTo>
                      <a:lnTo>
                        <a:pt x="8014" y="18644"/>
                      </a:lnTo>
                      <a:lnTo>
                        <a:pt x="8014" y="18476"/>
                      </a:lnTo>
                      <a:lnTo>
                        <a:pt x="8056" y="18413"/>
                      </a:lnTo>
                      <a:lnTo>
                        <a:pt x="8098" y="18455"/>
                      </a:lnTo>
                      <a:lnTo>
                        <a:pt x="8160" y="18372"/>
                      </a:lnTo>
                      <a:lnTo>
                        <a:pt x="8119" y="18309"/>
                      </a:lnTo>
                      <a:lnTo>
                        <a:pt x="8181" y="18267"/>
                      </a:lnTo>
                      <a:lnTo>
                        <a:pt x="8370" y="18267"/>
                      </a:lnTo>
                      <a:lnTo>
                        <a:pt x="8412" y="18183"/>
                      </a:lnTo>
                      <a:lnTo>
                        <a:pt x="8621" y="18183"/>
                      </a:lnTo>
                      <a:lnTo>
                        <a:pt x="8642" y="18100"/>
                      </a:lnTo>
                      <a:lnTo>
                        <a:pt x="8495" y="17890"/>
                      </a:lnTo>
                      <a:lnTo>
                        <a:pt x="8474" y="17807"/>
                      </a:lnTo>
                      <a:lnTo>
                        <a:pt x="8328" y="17786"/>
                      </a:lnTo>
                      <a:lnTo>
                        <a:pt x="8202" y="17660"/>
                      </a:lnTo>
                      <a:lnTo>
                        <a:pt x="8202" y="17556"/>
                      </a:lnTo>
                      <a:lnTo>
                        <a:pt x="8077" y="17451"/>
                      </a:lnTo>
                      <a:lnTo>
                        <a:pt x="7763" y="17430"/>
                      </a:lnTo>
                      <a:lnTo>
                        <a:pt x="7554" y="17451"/>
                      </a:lnTo>
                      <a:lnTo>
                        <a:pt x="7449" y="17493"/>
                      </a:lnTo>
                      <a:lnTo>
                        <a:pt x="7323" y="17493"/>
                      </a:lnTo>
                      <a:lnTo>
                        <a:pt x="7072" y="17346"/>
                      </a:lnTo>
                      <a:lnTo>
                        <a:pt x="6947" y="17346"/>
                      </a:lnTo>
                      <a:lnTo>
                        <a:pt x="6947" y="17388"/>
                      </a:lnTo>
                      <a:lnTo>
                        <a:pt x="7240" y="17639"/>
                      </a:lnTo>
                      <a:lnTo>
                        <a:pt x="7386" y="17744"/>
                      </a:lnTo>
                      <a:lnTo>
                        <a:pt x="7470" y="17974"/>
                      </a:lnTo>
                      <a:lnTo>
                        <a:pt x="7470" y="18100"/>
                      </a:lnTo>
                      <a:lnTo>
                        <a:pt x="7533" y="18183"/>
                      </a:lnTo>
                      <a:lnTo>
                        <a:pt x="7470" y="18225"/>
                      </a:lnTo>
                      <a:lnTo>
                        <a:pt x="7470" y="18330"/>
                      </a:lnTo>
                      <a:lnTo>
                        <a:pt x="7491" y="18413"/>
                      </a:lnTo>
                      <a:lnTo>
                        <a:pt x="7449" y="18434"/>
                      </a:lnTo>
                      <a:lnTo>
                        <a:pt x="7449" y="18706"/>
                      </a:lnTo>
                      <a:lnTo>
                        <a:pt x="7386" y="18853"/>
                      </a:lnTo>
                      <a:lnTo>
                        <a:pt x="7449" y="18999"/>
                      </a:lnTo>
                      <a:lnTo>
                        <a:pt x="7595" y="18999"/>
                      </a:lnTo>
                      <a:lnTo>
                        <a:pt x="7742" y="19062"/>
                      </a:lnTo>
                      <a:lnTo>
                        <a:pt x="7805" y="19167"/>
                      </a:lnTo>
                      <a:lnTo>
                        <a:pt x="7784" y="19229"/>
                      </a:lnTo>
                      <a:lnTo>
                        <a:pt x="7805" y="19313"/>
                      </a:lnTo>
                      <a:lnTo>
                        <a:pt x="7784" y="19355"/>
                      </a:lnTo>
                      <a:lnTo>
                        <a:pt x="7784" y="19418"/>
                      </a:lnTo>
                      <a:lnTo>
                        <a:pt x="7847" y="19460"/>
                      </a:lnTo>
                      <a:lnTo>
                        <a:pt x="7784" y="19543"/>
                      </a:lnTo>
                      <a:lnTo>
                        <a:pt x="7784" y="19794"/>
                      </a:lnTo>
                      <a:lnTo>
                        <a:pt x="7742" y="19857"/>
                      </a:lnTo>
                      <a:lnTo>
                        <a:pt x="7805" y="20004"/>
                      </a:lnTo>
                      <a:lnTo>
                        <a:pt x="7847" y="20213"/>
                      </a:lnTo>
                      <a:lnTo>
                        <a:pt x="7763" y="20171"/>
                      </a:lnTo>
                      <a:lnTo>
                        <a:pt x="7700" y="20045"/>
                      </a:lnTo>
                      <a:lnTo>
                        <a:pt x="7575" y="19941"/>
                      </a:lnTo>
                      <a:lnTo>
                        <a:pt x="7449" y="20066"/>
                      </a:lnTo>
                      <a:lnTo>
                        <a:pt x="7470" y="19941"/>
                      </a:lnTo>
                      <a:lnTo>
                        <a:pt x="7428" y="19857"/>
                      </a:lnTo>
                      <a:lnTo>
                        <a:pt x="7240" y="19836"/>
                      </a:lnTo>
                      <a:lnTo>
                        <a:pt x="7072" y="19857"/>
                      </a:lnTo>
                      <a:lnTo>
                        <a:pt x="6968" y="19773"/>
                      </a:lnTo>
                      <a:lnTo>
                        <a:pt x="6821" y="19753"/>
                      </a:lnTo>
                      <a:lnTo>
                        <a:pt x="6738" y="19794"/>
                      </a:lnTo>
                      <a:lnTo>
                        <a:pt x="6612" y="20087"/>
                      </a:lnTo>
                      <a:lnTo>
                        <a:pt x="6424" y="20255"/>
                      </a:lnTo>
                      <a:lnTo>
                        <a:pt x="6298" y="20276"/>
                      </a:lnTo>
                      <a:lnTo>
                        <a:pt x="6194" y="20380"/>
                      </a:lnTo>
                      <a:lnTo>
                        <a:pt x="6173" y="20527"/>
                      </a:lnTo>
                      <a:lnTo>
                        <a:pt x="6026" y="20694"/>
                      </a:lnTo>
                      <a:lnTo>
                        <a:pt x="5963" y="20757"/>
                      </a:lnTo>
                      <a:lnTo>
                        <a:pt x="5963" y="20841"/>
                      </a:lnTo>
                      <a:lnTo>
                        <a:pt x="6005" y="21029"/>
                      </a:lnTo>
                      <a:lnTo>
                        <a:pt x="6277" y="21301"/>
                      </a:lnTo>
                      <a:lnTo>
                        <a:pt x="6424" y="21531"/>
                      </a:lnTo>
                      <a:lnTo>
                        <a:pt x="6340" y="21636"/>
                      </a:lnTo>
                      <a:lnTo>
                        <a:pt x="6277" y="21636"/>
                      </a:lnTo>
                      <a:lnTo>
                        <a:pt x="6277" y="21761"/>
                      </a:lnTo>
                      <a:lnTo>
                        <a:pt x="6173" y="21845"/>
                      </a:lnTo>
                      <a:lnTo>
                        <a:pt x="6110" y="21949"/>
                      </a:lnTo>
                      <a:lnTo>
                        <a:pt x="5963" y="21782"/>
                      </a:lnTo>
                      <a:lnTo>
                        <a:pt x="5587" y="21615"/>
                      </a:lnTo>
                      <a:lnTo>
                        <a:pt x="5461" y="21615"/>
                      </a:lnTo>
                      <a:lnTo>
                        <a:pt x="5398" y="21531"/>
                      </a:lnTo>
                      <a:lnTo>
                        <a:pt x="5189" y="21531"/>
                      </a:lnTo>
                      <a:lnTo>
                        <a:pt x="5085" y="21447"/>
                      </a:lnTo>
                      <a:lnTo>
                        <a:pt x="5022" y="21322"/>
                      </a:lnTo>
                      <a:lnTo>
                        <a:pt x="4854" y="21301"/>
                      </a:lnTo>
                      <a:lnTo>
                        <a:pt x="4729" y="21217"/>
                      </a:lnTo>
                      <a:lnTo>
                        <a:pt x="4603" y="21217"/>
                      </a:lnTo>
                      <a:lnTo>
                        <a:pt x="4562" y="21301"/>
                      </a:lnTo>
                      <a:lnTo>
                        <a:pt x="4603" y="21364"/>
                      </a:lnTo>
                      <a:lnTo>
                        <a:pt x="4562" y="21426"/>
                      </a:lnTo>
                      <a:lnTo>
                        <a:pt x="4603" y="21468"/>
                      </a:lnTo>
                      <a:lnTo>
                        <a:pt x="4520" y="21552"/>
                      </a:lnTo>
                      <a:lnTo>
                        <a:pt x="4415" y="21552"/>
                      </a:lnTo>
                      <a:lnTo>
                        <a:pt x="4499" y="21719"/>
                      </a:lnTo>
                      <a:lnTo>
                        <a:pt x="4520" y="21845"/>
                      </a:lnTo>
                      <a:lnTo>
                        <a:pt x="4666" y="21929"/>
                      </a:lnTo>
                      <a:lnTo>
                        <a:pt x="4771" y="22054"/>
                      </a:lnTo>
                      <a:lnTo>
                        <a:pt x="4917" y="22138"/>
                      </a:lnTo>
                      <a:lnTo>
                        <a:pt x="5022" y="22075"/>
                      </a:lnTo>
                      <a:lnTo>
                        <a:pt x="5085" y="22075"/>
                      </a:lnTo>
                      <a:lnTo>
                        <a:pt x="5168" y="22033"/>
                      </a:lnTo>
                      <a:lnTo>
                        <a:pt x="5189" y="22096"/>
                      </a:lnTo>
                      <a:lnTo>
                        <a:pt x="5336" y="22159"/>
                      </a:lnTo>
                      <a:lnTo>
                        <a:pt x="5336" y="22201"/>
                      </a:lnTo>
                      <a:lnTo>
                        <a:pt x="5273" y="22263"/>
                      </a:lnTo>
                      <a:lnTo>
                        <a:pt x="5357" y="22347"/>
                      </a:lnTo>
                      <a:lnTo>
                        <a:pt x="5357" y="22514"/>
                      </a:lnTo>
                      <a:lnTo>
                        <a:pt x="5273" y="22556"/>
                      </a:lnTo>
                      <a:lnTo>
                        <a:pt x="5168" y="22556"/>
                      </a:lnTo>
                      <a:lnTo>
                        <a:pt x="5043" y="22682"/>
                      </a:lnTo>
                      <a:lnTo>
                        <a:pt x="4980" y="22682"/>
                      </a:lnTo>
                      <a:lnTo>
                        <a:pt x="4875" y="22577"/>
                      </a:lnTo>
                      <a:lnTo>
                        <a:pt x="4729" y="22577"/>
                      </a:lnTo>
                      <a:lnTo>
                        <a:pt x="4645" y="22514"/>
                      </a:lnTo>
                      <a:lnTo>
                        <a:pt x="4457" y="22514"/>
                      </a:lnTo>
                      <a:lnTo>
                        <a:pt x="4415" y="22473"/>
                      </a:lnTo>
                      <a:lnTo>
                        <a:pt x="4415" y="22347"/>
                      </a:lnTo>
                      <a:lnTo>
                        <a:pt x="4310" y="22284"/>
                      </a:lnTo>
                      <a:lnTo>
                        <a:pt x="4227" y="22180"/>
                      </a:lnTo>
                      <a:lnTo>
                        <a:pt x="4185" y="22180"/>
                      </a:lnTo>
                      <a:lnTo>
                        <a:pt x="4080" y="22263"/>
                      </a:lnTo>
                      <a:lnTo>
                        <a:pt x="3829" y="22180"/>
                      </a:lnTo>
                      <a:lnTo>
                        <a:pt x="3787" y="22075"/>
                      </a:lnTo>
                      <a:lnTo>
                        <a:pt x="3725" y="22033"/>
                      </a:lnTo>
                      <a:lnTo>
                        <a:pt x="3787" y="21949"/>
                      </a:lnTo>
                      <a:lnTo>
                        <a:pt x="3766" y="21824"/>
                      </a:lnTo>
                      <a:lnTo>
                        <a:pt x="3766" y="21719"/>
                      </a:lnTo>
                      <a:lnTo>
                        <a:pt x="3662" y="21636"/>
                      </a:lnTo>
                      <a:lnTo>
                        <a:pt x="3662" y="21531"/>
                      </a:lnTo>
                      <a:lnTo>
                        <a:pt x="3494" y="21385"/>
                      </a:lnTo>
                      <a:lnTo>
                        <a:pt x="3494" y="21238"/>
                      </a:lnTo>
                      <a:lnTo>
                        <a:pt x="3411" y="21217"/>
                      </a:lnTo>
                      <a:lnTo>
                        <a:pt x="3453" y="21113"/>
                      </a:lnTo>
                      <a:lnTo>
                        <a:pt x="3515" y="21092"/>
                      </a:lnTo>
                      <a:lnTo>
                        <a:pt x="3557" y="20903"/>
                      </a:lnTo>
                      <a:lnTo>
                        <a:pt x="3557" y="20799"/>
                      </a:lnTo>
                      <a:lnTo>
                        <a:pt x="3515" y="20778"/>
                      </a:lnTo>
                      <a:lnTo>
                        <a:pt x="3515" y="20694"/>
                      </a:lnTo>
                      <a:lnTo>
                        <a:pt x="3578" y="20610"/>
                      </a:lnTo>
                      <a:lnTo>
                        <a:pt x="3515" y="20589"/>
                      </a:lnTo>
                      <a:lnTo>
                        <a:pt x="3390" y="20401"/>
                      </a:lnTo>
                      <a:lnTo>
                        <a:pt x="3139" y="20297"/>
                      </a:lnTo>
                      <a:lnTo>
                        <a:pt x="3055" y="20359"/>
                      </a:lnTo>
                      <a:lnTo>
                        <a:pt x="2992" y="20297"/>
                      </a:lnTo>
                      <a:lnTo>
                        <a:pt x="2930" y="20297"/>
                      </a:lnTo>
                      <a:lnTo>
                        <a:pt x="2867" y="20338"/>
                      </a:lnTo>
                      <a:lnTo>
                        <a:pt x="2741" y="20297"/>
                      </a:lnTo>
                      <a:lnTo>
                        <a:pt x="2783" y="20255"/>
                      </a:lnTo>
                      <a:lnTo>
                        <a:pt x="2888" y="20234"/>
                      </a:lnTo>
                      <a:lnTo>
                        <a:pt x="2930" y="20150"/>
                      </a:lnTo>
                      <a:lnTo>
                        <a:pt x="2783" y="20108"/>
                      </a:lnTo>
                      <a:lnTo>
                        <a:pt x="2783" y="20087"/>
                      </a:lnTo>
                      <a:lnTo>
                        <a:pt x="2867" y="20066"/>
                      </a:lnTo>
                      <a:lnTo>
                        <a:pt x="2783" y="20004"/>
                      </a:lnTo>
                      <a:lnTo>
                        <a:pt x="2720" y="20066"/>
                      </a:lnTo>
                      <a:lnTo>
                        <a:pt x="2532" y="20108"/>
                      </a:lnTo>
                      <a:lnTo>
                        <a:pt x="2511" y="20087"/>
                      </a:lnTo>
                      <a:lnTo>
                        <a:pt x="2553" y="20004"/>
                      </a:lnTo>
                      <a:lnTo>
                        <a:pt x="2658" y="19962"/>
                      </a:lnTo>
                      <a:lnTo>
                        <a:pt x="2637" y="19941"/>
                      </a:lnTo>
                      <a:lnTo>
                        <a:pt x="2448" y="19899"/>
                      </a:lnTo>
                      <a:lnTo>
                        <a:pt x="2427" y="19836"/>
                      </a:lnTo>
                      <a:lnTo>
                        <a:pt x="2302" y="19753"/>
                      </a:lnTo>
                      <a:lnTo>
                        <a:pt x="2260" y="19585"/>
                      </a:lnTo>
                      <a:lnTo>
                        <a:pt x="2134" y="19522"/>
                      </a:lnTo>
                      <a:lnTo>
                        <a:pt x="2155" y="19481"/>
                      </a:lnTo>
                      <a:lnTo>
                        <a:pt x="2260" y="19481"/>
                      </a:lnTo>
                      <a:lnTo>
                        <a:pt x="2302" y="19522"/>
                      </a:lnTo>
                      <a:lnTo>
                        <a:pt x="2448" y="19543"/>
                      </a:lnTo>
                      <a:lnTo>
                        <a:pt x="2469" y="19648"/>
                      </a:lnTo>
                      <a:lnTo>
                        <a:pt x="2720" y="19857"/>
                      </a:lnTo>
                      <a:lnTo>
                        <a:pt x="2783" y="19857"/>
                      </a:lnTo>
                      <a:lnTo>
                        <a:pt x="2825" y="19794"/>
                      </a:lnTo>
                      <a:lnTo>
                        <a:pt x="2950" y="19878"/>
                      </a:lnTo>
                      <a:lnTo>
                        <a:pt x="3139" y="19878"/>
                      </a:lnTo>
                      <a:lnTo>
                        <a:pt x="3160" y="19836"/>
                      </a:lnTo>
                      <a:lnTo>
                        <a:pt x="3243" y="19899"/>
                      </a:lnTo>
                      <a:lnTo>
                        <a:pt x="3160" y="19962"/>
                      </a:lnTo>
                      <a:lnTo>
                        <a:pt x="3202" y="19983"/>
                      </a:lnTo>
                      <a:lnTo>
                        <a:pt x="3202" y="20045"/>
                      </a:lnTo>
                      <a:lnTo>
                        <a:pt x="3306" y="20045"/>
                      </a:lnTo>
                      <a:lnTo>
                        <a:pt x="3369" y="19983"/>
                      </a:lnTo>
                      <a:lnTo>
                        <a:pt x="3557" y="19983"/>
                      </a:lnTo>
                      <a:lnTo>
                        <a:pt x="3494" y="20004"/>
                      </a:lnTo>
                      <a:lnTo>
                        <a:pt x="3599" y="20004"/>
                      </a:lnTo>
                      <a:lnTo>
                        <a:pt x="3704" y="19983"/>
                      </a:lnTo>
                      <a:lnTo>
                        <a:pt x="3704" y="20066"/>
                      </a:lnTo>
                      <a:lnTo>
                        <a:pt x="3871" y="20192"/>
                      </a:lnTo>
                      <a:lnTo>
                        <a:pt x="3934" y="20150"/>
                      </a:lnTo>
                      <a:lnTo>
                        <a:pt x="4038" y="20171"/>
                      </a:lnTo>
                      <a:lnTo>
                        <a:pt x="4080" y="20213"/>
                      </a:lnTo>
                      <a:lnTo>
                        <a:pt x="4227" y="20213"/>
                      </a:lnTo>
                      <a:lnTo>
                        <a:pt x="4331" y="20255"/>
                      </a:lnTo>
                      <a:lnTo>
                        <a:pt x="4415" y="20192"/>
                      </a:lnTo>
                      <a:lnTo>
                        <a:pt x="4541" y="20297"/>
                      </a:lnTo>
                      <a:lnTo>
                        <a:pt x="4729" y="20359"/>
                      </a:lnTo>
                      <a:lnTo>
                        <a:pt x="5064" y="20380"/>
                      </a:lnTo>
                      <a:lnTo>
                        <a:pt x="5336" y="20359"/>
                      </a:lnTo>
                      <a:lnTo>
                        <a:pt x="5357" y="20297"/>
                      </a:lnTo>
                      <a:lnTo>
                        <a:pt x="5545" y="20297"/>
                      </a:lnTo>
                      <a:lnTo>
                        <a:pt x="5608" y="20255"/>
                      </a:lnTo>
                      <a:lnTo>
                        <a:pt x="5796" y="20213"/>
                      </a:lnTo>
                      <a:lnTo>
                        <a:pt x="5963" y="20150"/>
                      </a:lnTo>
                      <a:lnTo>
                        <a:pt x="6173" y="19857"/>
                      </a:lnTo>
                      <a:lnTo>
                        <a:pt x="6194" y="19773"/>
                      </a:lnTo>
                      <a:lnTo>
                        <a:pt x="6319" y="19627"/>
                      </a:lnTo>
                      <a:lnTo>
                        <a:pt x="6319" y="19543"/>
                      </a:lnTo>
                      <a:lnTo>
                        <a:pt x="6340" y="19460"/>
                      </a:lnTo>
                      <a:lnTo>
                        <a:pt x="6382" y="19313"/>
                      </a:lnTo>
                      <a:lnTo>
                        <a:pt x="6382" y="19167"/>
                      </a:lnTo>
                      <a:lnTo>
                        <a:pt x="6382" y="19041"/>
                      </a:lnTo>
                      <a:lnTo>
                        <a:pt x="6319" y="18999"/>
                      </a:lnTo>
                      <a:lnTo>
                        <a:pt x="6277" y="18999"/>
                      </a:lnTo>
                      <a:lnTo>
                        <a:pt x="6173" y="18832"/>
                      </a:lnTo>
                      <a:lnTo>
                        <a:pt x="6089" y="18790"/>
                      </a:lnTo>
                      <a:lnTo>
                        <a:pt x="6068" y="18644"/>
                      </a:lnTo>
                      <a:lnTo>
                        <a:pt x="5963" y="18392"/>
                      </a:lnTo>
                      <a:lnTo>
                        <a:pt x="5859" y="18372"/>
                      </a:lnTo>
                      <a:lnTo>
                        <a:pt x="5817" y="18413"/>
                      </a:lnTo>
                      <a:lnTo>
                        <a:pt x="5691" y="18372"/>
                      </a:lnTo>
                      <a:lnTo>
                        <a:pt x="5691" y="18288"/>
                      </a:lnTo>
                      <a:lnTo>
                        <a:pt x="5461" y="18120"/>
                      </a:lnTo>
                      <a:lnTo>
                        <a:pt x="5461" y="18016"/>
                      </a:lnTo>
                      <a:lnTo>
                        <a:pt x="5336" y="17890"/>
                      </a:lnTo>
                      <a:lnTo>
                        <a:pt x="5273" y="17890"/>
                      </a:lnTo>
                      <a:lnTo>
                        <a:pt x="5294" y="17953"/>
                      </a:lnTo>
                      <a:lnTo>
                        <a:pt x="5378" y="18079"/>
                      </a:lnTo>
                      <a:lnTo>
                        <a:pt x="5294" y="18100"/>
                      </a:lnTo>
                      <a:lnTo>
                        <a:pt x="5168" y="17974"/>
                      </a:lnTo>
                      <a:lnTo>
                        <a:pt x="5085" y="17974"/>
                      </a:lnTo>
                      <a:lnTo>
                        <a:pt x="4938" y="17807"/>
                      </a:lnTo>
                      <a:lnTo>
                        <a:pt x="4875" y="17807"/>
                      </a:lnTo>
                      <a:lnTo>
                        <a:pt x="4875" y="17869"/>
                      </a:lnTo>
                      <a:lnTo>
                        <a:pt x="4917" y="17911"/>
                      </a:lnTo>
                      <a:lnTo>
                        <a:pt x="4834" y="17890"/>
                      </a:lnTo>
                      <a:lnTo>
                        <a:pt x="4708" y="17681"/>
                      </a:lnTo>
                      <a:lnTo>
                        <a:pt x="4603" y="17660"/>
                      </a:lnTo>
                      <a:lnTo>
                        <a:pt x="4520" y="17556"/>
                      </a:lnTo>
                      <a:lnTo>
                        <a:pt x="4122" y="17284"/>
                      </a:lnTo>
                      <a:lnTo>
                        <a:pt x="3515" y="16970"/>
                      </a:lnTo>
                      <a:lnTo>
                        <a:pt x="3390" y="16928"/>
                      </a:lnTo>
                      <a:lnTo>
                        <a:pt x="3369" y="16970"/>
                      </a:lnTo>
                      <a:lnTo>
                        <a:pt x="3243" y="16907"/>
                      </a:lnTo>
                      <a:lnTo>
                        <a:pt x="3097" y="16865"/>
                      </a:lnTo>
                      <a:lnTo>
                        <a:pt x="3097" y="16928"/>
                      </a:lnTo>
                      <a:lnTo>
                        <a:pt x="3034" y="16970"/>
                      </a:lnTo>
                      <a:lnTo>
                        <a:pt x="2930" y="16928"/>
                      </a:lnTo>
                      <a:lnTo>
                        <a:pt x="2762" y="16928"/>
                      </a:lnTo>
                      <a:lnTo>
                        <a:pt x="2678" y="16823"/>
                      </a:lnTo>
                      <a:lnTo>
                        <a:pt x="2574" y="16760"/>
                      </a:lnTo>
                      <a:lnTo>
                        <a:pt x="2574" y="16802"/>
                      </a:lnTo>
                      <a:lnTo>
                        <a:pt x="2637" y="16865"/>
                      </a:lnTo>
                      <a:lnTo>
                        <a:pt x="2616" y="16928"/>
                      </a:lnTo>
                      <a:lnTo>
                        <a:pt x="2532" y="16865"/>
                      </a:lnTo>
                      <a:lnTo>
                        <a:pt x="2406" y="16907"/>
                      </a:lnTo>
                      <a:lnTo>
                        <a:pt x="2344" y="16949"/>
                      </a:lnTo>
                      <a:lnTo>
                        <a:pt x="2365" y="17032"/>
                      </a:lnTo>
                      <a:lnTo>
                        <a:pt x="2302" y="17158"/>
                      </a:lnTo>
                      <a:lnTo>
                        <a:pt x="2155" y="17158"/>
                      </a:lnTo>
                      <a:lnTo>
                        <a:pt x="2239" y="17053"/>
                      </a:lnTo>
                      <a:lnTo>
                        <a:pt x="2323" y="17012"/>
                      </a:lnTo>
                      <a:lnTo>
                        <a:pt x="2260" y="16949"/>
                      </a:lnTo>
                      <a:lnTo>
                        <a:pt x="2197" y="16949"/>
                      </a:lnTo>
                      <a:lnTo>
                        <a:pt x="2218" y="16907"/>
                      </a:lnTo>
                      <a:lnTo>
                        <a:pt x="2239" y="16844"/>
                      </a:lnTo>
                      <a:lnTo>
                        <a:pt x="2197" y="16823"/>
                      </a:lnTo>
                      <a:lnTo>
                        <a:pt x="2134" y="16886"/>
                      </a:lnTo>
                      <a:lnTo>
                        <a:pt x="2030" y="17012"/>
                      </a:lnTo>
                      <a:lnTo>
                        <a:pt x="2030" y="16928"/>
                      </a:lnTo>
                      <a:lnTo>
                        <a:pt x="2030" y="16886"/>
                      </a:lnTo>
                      <a:lnTo>
                        <a:pt x="2009" y="16844"/>
                      </a:lnTo>
                      <a:lnTo>
                        <a:pt x="1946" y="16928"/>
                      </a:lnTo>
                      <a:lnTo>
                        <a:pt x="1925" y="16928"/>
                      </a:lnTo>
                      <a:lnTo>
                        <a:pt x="1925" y="16844"/>
                      </a:lnTo>
                      <a:lnTo>
                        <a:pt x="1821" y="16823"/>
                      </a:lnTo>
                      <a:lnTo>
                        <a:pt x="1716" y="16907"/>
                      </a:lnTo>
                      <a:lnTo>
                        <a:pt x="1695" y="16802"/>
                      </a:lnTo>
                      <a:lnTo>
                        <a:pt x="1632" y="16760"/>
                      </a:lnTo>
                      <a:lnTo>
                        <a:pt x="1569" y="16844"/>
                      </a:lnTo>
                      <a:lnTo>
                        <a:pt x="1528" y="16740"/>
                      </a:lnTo>
                      <a:lnTo>
                        <a:pt x="1528" y="16614"/>
                      </a:lnTo>
                      <a:lnTo>
                        <a:pt x="1590" y="16530"/>
                      </a:lnTo>
                      <a:lnTo>
                        <a:pt x="1590" y="16614"/>
                      </a:lnTo>
                      <a:lnTo>
                        <a:pt x="1674" y="16698"/>
                      </a:lnTo>
                      <a:lnTo>
                        <a:pt x="1800" y="16656"/>
                      </a:lnTo>
                      <a:lnTo>
                        <a:pt x="1883" y="16719"/>
                      </a:lnTo>
                      <a:lnTo>
                        <a:pt x="1988" y="16635"/>
                      </a:lnTo>
                      <a:lnTo>
                        <a:pt x="1988" y="16593"/>
                      </a:lnTo>
                      <a:lnTo>
                        <a:pt x="1904" y="16530"/>
                      </a:lnTo>
                      <a:lnTo>
                        <a:pt x="1883" y="16509"/>
                      </a:lnTo>
                      <a:lnTo>
                        <a:pt x="1800" y="16488"/>
                      </a:lnTo>
                      <a:lnTo>
                        <a:pt x="1737" y="16530"/>
                      </a:lnTo>
                      <a:lnTo>
                        <a:pt x="1695" y="16488"/>
                      </a:lnTo>
                      <a:lnTo>
                        <a:pt x="1632" y="16405"/>
                      </a:lnTo>
                      <a:lnTo>
                        <a:pt x="1528" y="16342"/>
                      </a:lnTo>
                      <a:lnTo>
                        <a:pt x="1423" y="16342"/>
                      </a:lnTo>
                      <a:lnTo>
                        <a:pt x="1402" y="16384"/>
                      </a:lnTo>
                      <a:lnTo>
                        <a:pt x="1465" y="16426"/>
                      </a:lnTo>
                      <a:lnTo>
                        <a:pt x="1486" y="16426"/>
                      </a:lnTo>
                      <a:lnTo>
                        <a:pt x="1486" y="16488"/>
                      </a:lnTo>
                      <a:lnTo>
                        <a:pt x="1402" y="16509"/>
                      </a:lnTo>
                      <a:lnTo>
                        <a:pt x="1360" y="16509"/>
                      </a:lnTo>
                      <a:lnTo>
                        <a:pt x="1360" y="16551"/>
                      </a:lnTo>
                      <a:lnTo>
                        <a:pt x="1465" y="16635"/>
                      </a:lnTo>
                      <a:lnTo>
                        <a:pt x="1402" y="16656"/>
                      </a:lnTo>
                      <a:lnTo>
                        <a:pt x="1318" y="16656"/>
                      </a:lnTo>
                      <a:lnTo>
                        <a:pt x="1277" y="16740"/>
                      </a:lnTo>
                      <a:lnTo>
                        <a:pt x="1256" y="16886"/>
                      </a:lnTo>
                      <a:lnTo>
                        <a:pt x="1193" y="16802"/>
                      </a:lnTo>
                      <a:lnTo>
                        <a:pt x="1193" y="16698"/>
                      </a:lnTo>
                      <a:lnTo>
                        <a:pt x="1151" y="16635"/>
                      </a:lnTo>
                      <a:lnTo>
                        <a:pt x="1005" y="16614"/>
                      </a:lnTo>
                      <a:lnTo>
                        <a:pt x="1005" y="16740"/>
                      </a:lnTo>
                      <a:lnTo>
                        <a:pt x="942" y="16823"/>
                      </a:lnTo>
                      <a:lnTo>
                        <a:pt x="795" y="16781"/>
                      </a:lnTo>
                      <a:lnTo>
                        <a:pt x="691" y="16781"/>
                      </a:lnTo>
                      <a:lnTo>
                        <a:pt x="691" y="16928"/>
                      </a:lnTo>
                      <a:lnTo>
                        <a:pt x="628" y="17053"/>
                      </a:lnTo>
                      <a:lnTo>
                        <a:pt x="481" y="17095"/>
                      </a:lnTo>
                      <a:lnTo>
                        <a:pt x="335" y="17242"/>
                      </a:lnTo>
                      <a:lnTo>
                        <a:pt x="335" y="17451"/>
                      </a:lnTo>
                      <a:lnTo>
                        <a:pt x="251" y="17451"/>
                      </a:lnTo>
                      <a:lnTo>
                        <a:pt x="105" y="17514"/>
                      </a:lnTo>
                      <a:lnTo>
                        <a:pt x="0" y="17556"/>
                      </a:lnTo>
                      <a:lnTo>
                        <a:pt x="105" y="17576"/>
                      </a:lnTo>
                      <a:lnTo>
                        <a:pt x="63" y="17744"/>
                      </a:lnTo>
                      <a:lnTo>
                        <a:pt x="21" y="17932"/>
                      </a:lnTo>
                      <a:lnTo>
                        <a:pt x="105" y="18037"/>
                      </a:lnTo>
                      <a:lnTo>
                        <a:pt x="209" y="18288"/>
                      </a:lnTo>
                      <a:lnTo>
                        <a:pt x="272" y="18288"/>
                      </a:lnTo>
                      <a:lnTo>
                        <a:pt x="440" y="18372"/>
                      </a:lnTo>
                      <a:lnTo>
                        <a:pt x="523" y="18497"/>
                      </a:lnTo>
                      <a:lnTo>
                        <a:pt x="565" y="18602"/>
                      </a:lnTo>
                      <a:lnTo>
                        <a:pt x="837" y="18769"/>
                      </a:lnTo>
                      <a:lnTo>
                        <a:pt x="900" y="18832"/>
                      </a:lnTo>
                      <a:lnTo>
                        <a:pt x="858" y="19020"/>
                      </a:lnTo>
                      <a:lnTo>
                        <a:pt x="753" y="19208"/>
                      </a:lnTo>
                      <a:lnTo>
                        <a:pt x="649" y="19460"/>
                      </a:lnTo>
                      <a:lnTo>
                        <a:pt x="774" y="19627"/>
                      </a:lnTo>
                      <a:lnTo>
                        <a:pt x="837" y="19773"/>
                      </a:lnTo>
                      <a:lnTo>
                        <a:pt x="1067" y="20234"/>
                      </a:lnTo>
                      <a:lnTo>
                        <a:pt x="1318" y="20820"/>
                      </a:lnTo>
                      <a:lnTo>
                        <a:pt x="1214" y="20861"/>
                      </a:lnTo>
                      <a:lnTo>
                        <a:pt x="1193" y="21217"/>
                      </a:lnTo>
                      <a:lnTo>
                        <a:pt x="1193" y="21322"/>
                      </a:lnTo>
                      <a:lnTo>
                        <a:pt x="1297" y="21343"/>
                      </a:lnTo>
                      <a:lnTo>
                        <a:pt x="1214" y="21447"/>
                      </a:lnTo>
                      <a:lnTo>
                        <a:pt x="1214" y="21636"/>
                      </a:lnTo>
                      <a:lnTo>
                        <a:pt x="1297" y="21740"/>
                      </a:lnTo>
                      <a:lnTo>
                        <a:pt x="1423" y="21761"/>
                      </a:lnTo>
                      <a:lnTo>
                        <a:pt x="1486" y="21866"/>
                      </a:lnTo>
                      <a:lnTo>
                        <a:pt x="1423" y="21929"/>
                      </a:lnTo>
                      <a:lnTo>
                        <a:pt x="1423" y="22138"/>
                      </a:lnTo>
                      <a:lnTo>
                        <a:pt x="1486" y="22263"/>
                      </a:lnTo>
                      <a:lnTo>
                        <a:pt x="1674" y="22389"/>
                      </a:lnTo>
                      <a:lnTo>
                        <a:pt x="1674" y="22577"/>
                      </a:lnTo>
                      <a:lnTo>
                        <a:pt x="1569" y="22745"/>
                      </a:lnTo>
                      <a:lnTo>
                        <a:pt x="1507" y="22912"/>
                      </a:lnTo>
                      <a:lnTo>
                        <a:pt x="1779" y="23289"/>
                      </a:lnTo>
                      <a:lnTo>
                        <a:pt x="1925" y="23330"/>
                      </a:lnTo>
                      <a:lnTo>
                        <a:pt x="2197" y="23623"/>
                      </a:lnTo>
                      <a:lnTo>
                        <a:pt x="2218" y="23812"/>
                      </a:lnTo>
                      <a:lnTo>
                        <a:pt x="2051" y="24230"/>
                      </a:lnTo>
                      <a:lnTo>
                        <a:pt x="1821" y="24628"/>
                      </a:lnTo>
                      <a:lnTo>
                        <a:pt x="1695" y="24900"/>
                      </a:lnTo>
                      <a:lnTo>
                        <a:pt x="1528" y="25151"/>
                      </a:lnTo>
                      <a:lnTo>
                        <a:pt x="1381" y="25402"/>
                      </a:lnTo>
                      <a:lnTo>
                        <a:pt x="1256" y="25486"/>
                      </a:lnTo>
                      <a:lnTo>
                        <a:pt x="984" y="25737"/>
                      </a:lnTo>
                      <a:lnTo>
                        <a:pt x="1005" y="25904"/>
                      </a:lnTo>
                      <a:cubicBezTo>
                        <a:pt x="1005" y="25883"/>
                        <a:pt x="1046" y="25883"/>
                        <a:pt x="1046" y="25883"/>
                      </a:cubicBezTo>
                      <a:cubicBezTo>
                        <a:pt x="1067" y="25883"/>
                        <a:pt x="1193" y="25799"/>
                        <a:pt x="1193" y="25799"/>
                      </a:cubicBezTo>
                      <a:lnTo>
                        <a:pt x="1318" y="25779"/>
                      </a:lnTo>
                      <a:lnTo>
                        <a:pt x="1256" y="25841"/>
                      </a:lnTo>
                      <a:lnTo>
                        <a:pt x="1297" y="25925"/>
                      </a:lnTo>
                      <a:lnTo>
                        <a:pt x="1297" y="26030"/>
                      </a:lnTo>
                      <a:lnTo>
                        <a:pt x="1172" y="25925"/>
                      </a:lnTo>
                      <a:lnTo>
                        <a:pt x="1151" y="26009"/>
                      </a:lnTo>
                      <a:lnTo>
                        <a:pt x="1277" y="26155"/>
                      </a:lnTo>
                      <a:lnTo>
                        <a:pt x="1402" y="26155"/>
                      </a:lnTo>
                      <a:lnTo>
                        <a:pt x="1486" y="26260"/>
                      </a:lnTo>
                      <a:lnTo>
                        <a:pt x="1611" y="26260"/>
                      </a:lnTo>
                      <a:lnTo>
                        <a:pt x="1674" y="26239"/>
                      </a:lnTo>
                      <a:lnTo>
                        <a:pt x="1779" y="26239"/>
                      </a:lnTo>
                      <a:lnTo>
                        <a:pt x="1883" y="26364"/>
                      </a:lnTo>
                      <a:lnTo>
                        <a:pt x="1800" y="26448"/>
                      </a:lnTo>
                      <a:lnTo>
                        <a:pt x="1611" y="26406"/>
                      </a:lnTo>
                      <a:lnTo>
                        <a:pt x="1528" y="26427"/>
                      </a:lnTo>
                      <a:lnTo>
                        <a:pt x="1507" y="26532"/>
                      </a:lnTo>
                      <a:lnTo>
                        <a:pt x="1381" y="26636"/>
                      </a:lnTo>
                      <a:lnTo>
                        <a:pt x="1277" y="26553"/>
                      </a:lnTo>
                      <a:lnTo>
                        <a:pt x="1214" y="26615"/>
                      </a:lnTo>
                      <a:lnTo>
                        <a:pt x="1214" y="26720"/>
                      </a:lnTo>
                      <a:lnTo>
                        <a:pt x="1109" y="26741"/>
                      </a:lnTo>
                      <a:lnTo>
                        <a:pt x="1067" y="26636"/>
                      </a:lnTo>
                      <a:lnTo>
                        <a:pt x="1005" y="26657"/>
                      </a:lnTo>
                      <a:lnTo>
                        <a:pt x="1005" y="26720"/>
                      </a:lnTo>
                      <a:lnTo>
                        <a:pt x="1067" y="26783"/>
                      </a:lnTo>
                      <a:lnTo>
                        <a:pt x="1046" y="26929"/>
                      </a:lnTo>
                      <a:lnTo>
                        <a:pt x="1088" y="26992"/>
                      </a:lnTo>
                      <a:lnTo>
                        <a:pt x="1088" y="27034"/>
                      </a:lnTo>
                      <a:lnTo>
                        <a:pt x="1067" y="27055"/>
                      </a:lnTo>
                      <a:lnTo>
                        <a:pt x="984" y="27159"/>
                      </a:lnTo>
                      <a:lnTo>
                        <a:pt x="942" y="27306"/>
                      </a:lnTo>
                      <a:lnTo>
                        <a:pt x="858" y="27369"/>
                      </a:lnTo>
                      <a:lnTo>
                        <a:pt x="795" y="27808"/>
                      </a:lnTo>
                      <a:lnTo>
                        <a:pt x="1067" y="28289"/>
                      </a:lnTo>
                      <a:lnTo>
                        <a:pt x="1067" y="28394"/>
                      </a:lnTo>
                      <a:lnTo>
                        <a:pt x="984" y="28457"/>
                      </a:lnTo>
                      <a:lnTo>
                        <a:pt x="1005" y="28561"/>
                      </a:lnTo>
                      <a:lnTo>
                        <a:pt x="942" y="28708"/>
                      </a:lnTo>
                      <a:lnTo>
                        <a:pt x="1046" y="28729"/>
                      </a:lnTo>
                      <a:lnTo>
                        <a:pt x="1067" y="28833"/>
                      </a:lnTo>
                      <a:lnTo>
                        <a:pt x="1046" y="28875"/>
                      </a:lnTo>
                      <a:lnTo>
                        <a:pt x="1088" y="28938"/>
                      </a:lnTo>
                      <a:lnTo>
                        <a:pt x="1109" y="29043"/>
                      </a:lnTo>
                      <a:lnTo>
                        <a:pt x="1088" y="29126"/>
                      </a:lnTo>
                      <a:lnTo>
                        <a:pt x="1172" y="29252"/>
                      </a:lnTo>
                      <a:lnTo>
                        <a:pt x="1193" y="29294"/>
                      </a:lnTo>
                      <a:lnTo>
                        <a:pt x="1256" y="29461"/>
                      </a:lnTo>
                      <a:lnTo>
                        <a:pt x="1318" y="29566"/>
                      </a:lnTo>
                      <a:lnTo>
                        <a:pt x="1360" y="29712"/>
                      </a:lnTo>
                      <a:lnTo>
                        <a:pt x="1402" y="29712"/>
                      </a:lnTo>
                      <a:lnTo>
                        <a:pt x="1507" y="29796"/>
                      </a:lnTo>
                      <a:lnTo>
                        <a:pt x="1632" y="29712"/>
                      </a:lnTo>
                      <a:lnTo>
                        <a:pt x="1737" y="29900"/>
                      </a:lnTo>
                      <a:lnTo>
                        <a:pt x="1883" y="29817"/>
                      </a:lnTo>
                      <a:lnTo>
                        <a:pt x="2009" y="29859"/>
                      </a:lnTo>
                      <a:lnTo>
                        <a:pt x="2113" y="30026"/>
                      </a:lnTo>
                      <a:lnTo>
                        <a:pt x="2260" y="29921"/>
                      </a:lnTo>
                      <a:lnTo>
                        <a:pt x="2427" y="29880"/>
                      </a:lnTo>
                      <a:lnTo>
                        <a:pt x="2511" y="29963"/>
                      </a:lnTo>
                      <a:lnTo>
                        <a:pt x="2574" y="29963"/>
                      </a:lnTo>
                      <a:lnTo>
                        <a:pt x="2846" y="30026"/>
                      </a:lnTo>
                      <a:lnTo>
                        <a:pt x="2867" y="30172"/>
                      </a:lnTo>
                      <a:lnTo>
                        <a:pt x="2825" y="30319"/>
                      </a:lnTo>
                      <a:lnTo>
                        <a:pt x="2930" y="30424"/>
                      </a:lnTo>
                      <a:lnTo>
                        <a:pt x="2930" y="30612"/>
                      </a:lnTo>
                      <a:lnTo>
                        <a:pt x="3055" y="30737"/>
                      </a:lnTo>
                      <a:lnTo>
                        <a:pt x="3139" y="30905"/>
                      </a:lnTo>
                      <a:lnTo>
                        <a:pt x="3285" y="31114"/>
                      </a:lnTo>
                      <a:lnTo>
                        <a:pt x="3390" y="31177"/>
                      </a:lnTo>
                      <a:lnTo>
                        <a:pt x="3453" y="31365"/>
                      </a:lnTo>
                      <a:lnTo>
                        <a:pt x="3620" y="31428"/>
                      </a:lnTo>
                      <a:lnTo>
                        <a:pt x="3829" y="31595"/>
                      </a:lnTo>
                      <a:lnTo>
                        <a:pt x="3871" y="31700"/>
                      </a:lnTo>
                      <a:lnTo>
                        <a:pt x="4018" y="31805"/>
                      </a:lnTo>
                      <a:lnTo>
                        <a:pt x="3934" y="31867"/>
                      </a:lnTo>
                      <a:lnTo>
                        <a:pt x="3829" y="32056"/>
                      </a:lnTo>
                      <a:lnTo>
                        <a:pt x="3557" y="32097"/>
                      </a:lnTo>
                      <a:lnTo>
                        <a:pt x="3411" y="31993"/>
                      </a:lnTo>
                      <a:lnTo>
                        <a:pt x="3369" y="32097"/>
                      </a:lnTo>
                      <a:lnTo>
                        <a:pt x="3369" y="32223"/>
                      </a:lnTo>
                      <a:lnTo>
                        <a:pt x="3474" y="32411"/>
                      </a:lnTo>
                      <a:lnTo>
                        <a:pt x="3453" y="32579"/>
                      </a:lnTo>
                      <a:lnTo>
                        <a:pt x="3578" y="32725"/>
                      </a:lnTo>
                      <a:lnTo>
                        <a:pt x="3578" y="32893"/>
                      </a:lnTo>
                      <a:lnTo>
                        <a:pt x="3683" y="32913"/>
                      </a:lnTo>
                      <a:lnTo>
                        <a:pt x="3808" y="32893"/>
                      </a:lnTo>
                      <a:lnTo>
                        <a:pt x="3808" y="32746"/>
                      </a:lnTo>
                      <a:lnTo>
                        <a:pt x="3892" y="32683"/>
                      </a:lnTo>
                      <a:lnTo>
                        <a:pt x="4185" y="32788"/>
                      </a:lnTo>
                      <a:lnTo>
                        <a:pt x="4457" y="32788"/>
                      </a:lnTo>
                      <a:lnTo>
                        <a:pt x="4624" y="32704"/>
                      </a:lnTo>
                      <a:lnTo>
                        <a:pt x="4750" y="32704"/>
                      </a:lnTo>
                      <a:lnTo>
                        <a:pt x="4834" y="32955"/>
                      </a:lnTo>
                      <a:lnTo>
                        <a:pt x="4959" y="33060"/>
                      </a:lnTo>
                      <a:lnTo>
                        <a:pt x="4875" y="33206"/>
                      </a:lnTo>
                      <a:lnTo>
                        <a:pt x="5043" y="33416"/>
                      </a:lnTo>
                      <a:lnTo>
                        <a:pt x="5357" y="33353"/>
                      </a:lnTo>
                      <a:lnTo>
                        <a:pt x="5461" y="33457"/>
                      </a:lnTo>
                      <a:lnTo>
                        <a:pt x="5482" y="33583"/>
                      </a:lnTo>
                      <a:lnTo>
                        <a:pt x="5587" y="33625"/>
                      </a:lnTo>
                      <a:lnTo>
                        <a:pt x="5587" y="33771"/>
                      </a:lnTo>
                      <a:lnTo>
                        <a:pt x="5650" y="33960"/>
                      </a:lnTo>
                      <a:lnTo>
                        <a:pt x="5901" y="34211"/>
                      </a:lnTo>
                      <a:lnTo>
                        <a:pt x="6005" y="34106"/>
                      </a:lnTo>
                      <a:lnTo>
                        <a:pt x="6173" y="34190"/>
                      </a:lnTo>
                      <a:lnTo>
                        <a:pt x="6298" y="34169"/>
                      </a:lnTo>
                      <a:lnTo>
                        <a:pt x="6424" y="34190"/>
                      </a:lnTo>
                      <a:lnTo>
                        <a:pt x="6612" y="34043"/>
                      </a:lnTo>
                      <a:lnTo>
                        <a:pt x="6696" y="34043"/>
                      </a:lnTo>
                      <a:lnTo>
                        <a:pt x="6821" y="34315"/>
                      </a:lnTo>
                      <a:lnTo>
                        <a:pt x="7010" y="34420"/>
                      </a:lnTo>
                      <a:lnTo>
                        <a:pt x="7051" y="34525"/>
                      </a:lnTo>
                      <a:lnTo>
                        <a:pt x="7135" y="34462"/>
                      </a:lnTo>
                      <a:lnTo>
                        <a:pt x="7344" y="34504"/>
                      </a:lnTo>
                      <a:lnTo>
                        <a:pt x="7491" y="34504"/>
                      </a:lnTo>
                      <a:lnTo>
                        <a:pt x="7595" y="34587"/>
                      </a:lnTo>
                      <a:lnTo>
                        <a:pt x="7742" y="34566"/>
                      </a:lnTo>
                      <a:lnTo>
                        <a:pt x="7888" y="34671"/>
                      </a:lnTo>
                      <a:lnTo>
                        <a:pt x="8077" y="34692"/>
                      </a:lnTo>
                      <a:lnTo>
                        <a:pt x="8160" y="34608"/>
                      </a:lnTo>
                      <a:lnTo>
                        <a:pt x="8202" y="34734"/>
                      </a:lnTo>
                      <a:lnTo>
                        <a:pt x="8286" y="34797"/>
                      </a:lnTo>
                      <a:lnTo>
                        <a:pt x="8286" y="34943"/>
                      </a:lnTo>
                      <a:lnTo>
                        <a:pt x="8181" y="35090"/>
                      </a:lnTo>
                      <a:lnTo>
                        <a:pt x="8056" y="35110"/>
                      </a:lnTo>
                      <a:lnTo>
                        <a:pt x="8014" y="35362"/>
                      </a:lnTo>
                      <a:lnTo>
                        <a:pt x="8181" y="35466"/>
                      </a:lnTo>
                      <a:lnTo>
                        <a:pt x="8202" y="35634"/>
                      </a:lnTo>
                      <a:lnTo>
                        <a:pt x="8119" y="35843"/>
                      </a:lnTo>
                      <a:lnTo>
                        <a:pt x="8160" y="35989"/>
                      </a:lnTo>
                      <a:lnTo>
                        <a:pt x="8056" y="36073"/>
                      </a:lnTo>
                      <a:lnTo>
                        <a:pt x="7763" y="36094"/>
                      </a:lnTo>
                      <a:lnTo>
                        <a:pt x="7637" y="36303"/>
                      </a:lnTo>
                      <a:lnTo>
                        <a:pt x="7554" y="36345"/>
                      </a:lnTo>
                      <a:lnTo>
                        <a:pt x="7533" y="36596"/>
                      </a:lnTo>
                      <a:lnTo>
                        <a:pt x="7554" y="36596"/>
                      </a:lnTo>
                      <a:lnTo>
                        <a:pt x="7658" y="36617"/>
                      </a:lnTo>
                      <a:lnTo>
                        <a:pt x="7784" y="36554"/>
                      </a:lnTo>
                      <a:lnTo>
                        <a:pt x="7951" y="36512"/>
                      </a:lnTo>
                      <a:lnTo>
                        <a:pt x="7972" y="36575"/>
                      </a:lnTo>
                      <a:lnTo>
                        <a:pt x="7951" y="36659"/>
                      </a:lnTo>
                      <a:lnTo>
                        <a:pt x="7637" y="36805"/>
                      </a:lnTo>
                      <a:lnTo>
                        <a:pt x="7491" y="36889"/>
                      </a:lnTo>
                      <a:lnTo>
                        <a:pt x="7554" y="36931"/>
                      </a:lnTo>
                      <a:lnTo>
                        <a:pt x="7637" y="36931"/>
                      </a:lnTo>
                      <a:lnTo>
                        <a:pt x="7554" y="37014"/>
                      </a:lnTo>
                      <a:lnTo>
                        <a:pt x="7428" y="36994"/>
                      </a:lnTo>
                      <a:lnTo>
                        <a:pt x="7240" y="37014"/>
                      </a:lnTo>
                      <a:lnTo>
                        <a:pt x="7323" y="37203"/>
                      </a:lnTo>
                      <a:lnTo>
                        <a:pt x="7386" y="37286"/>
                      </a:lnTo>
                      <a:lnTo>
                        <a:pt x="7449" y="37224"/>
                      </a:lnTo>
                      <a:lnTo>
                        <a:pt x="7470" y="37286"/>
                      </a:lnTo>
                      <a:lnTo>
                        <a:pt x="7575" y="37307"/>
                      </a:lnTo>
                      <a:lnTo>
                        <a:pt x="7575" y="37349"/>
                      </a:lnTo>
                      <a:lnTo>
                        <a:pt x="7491" y="37391"/>
                      </a:lnTo>
                      <a:lnTo>
                        <a:pt x="7449" y="37454"/>
                      </a:lnTo>
                      <a:lnTo>
                        <a:pt x="7365" y="37454"/>
                      </a:lnTo>
                      <a:lnTo>
                        <a:pt x="7323" y="37517"/>
                      </a:lnTo>
                      <a:lnTo>
                        <a:pt x="7323" y="37559"/>
                      </a:lnTo>
                      <a:lnTo>
                        <a:pt x="7177" y="37705"/>
                      </a:lnTo>
                      <a:lnTo>
                        <a:pt x="7177" y="37831"/>
                      </a:lnTo>
                      <a:lnTo>
                        <a:pt x="7240" y="37851"/>
                      </a:lnTo>
                      <a:lnTo>
                        <a:pt x="7219" y="38019"/>
                      </a:lnTo>
                      <a:lnTo>
                        <a:pt x="7114" y="37977"/>
                      </a:lnTo>
                      <a:lnTo>
                        <a:pt x="7072" y="38019"/>
                      </a:lnTo>
                      <a:lnTo>
                        <a:pt x="6968" y="37935"/>
                      </a:lnTo>
                      <a:lnTo>
                        <a:pt x="6842" y="37914"/>
                      </a:lnTo>
                      <a:lnTo>
                        <a:pt x="6842" y="37956"/>
                      </a:lnTo>
                      <a:lnTo>
                        <a:pt x="6905" y="38040"/>
                      </a:lnTo>
                      <a:lnTo>
                        <a:pt x="6821" y="38061"/>
                      </a:lnTo>
                      <a:lnTo>
                        <a:pt x="6738" y="38144"/>
                      </a:lnTo>
                      <a:lnTo>
                        <a:pt x="6863" y="38165"/>
                      </a:lnTo>
                      <a:lnTo>
                        <a:pt x="6947" y="38165"/>
                      </a:lnTo>
                      <a:lnTo>
                        <a:pt x="7114" y="38291"/>
                      </a:lnTo>
                      <a:lnTo>
                        <a:pt x="7114" y="38375"/>
                      </a:lnTo>
                      <a:lnTo>
                        <a:pt x="7240" y="38500"/>
                      </a:lnTo>
                      <a:lnTo>
                        <a:pt x="7449" y="38479"/>
                      </a:lnTo>
                      <a:lnTo>
                        <a:pt x="7679" y="38605"/>
                      </a:lnTo>
                      <a:lnTo>
                        <a:pt x="7847" y="38647"/>
                      </a:lnTo>
                      <a:lnTo>
                        <a:pt x="8202" y="38898"/>
                      </a:lnTo>
                      <a:lnTo>
                        <a:pt x="8286" y="39023"/>
                      </a:lnTo>
                      <a:lnTo>
                        <a:pt x="8391" y="39065"/>
                      </a:lnTo>
                      <a:lnTo>
                        <a:pt x="8412" y="39128"/>
                      </a:lnTo>
                      <a:lnTo>
                        <a:pt x="8516" y="39211"/>
                      </a:lnTo>
                      <a:lnTo>
                        <a:pt x="8600" y="39211"/>
                      </a:lnTo>
                      <a:lnTo>
                        <a:pt x="8621" y="39295"/>
                      </a:lnTo>
                      <a:lnTo>
                        <a:pt x="8725" y="39337"/>
                      </a:lnTo>
                      <a:lnTo>
                        <a:pt x="8788" y="39337"/>
                      </a:lnTo>
                      <a:lnTo>
                        <a:pt x="8893" y="39483"/>
                      </a:lnTo>
                      <a:lnTo>
                        <a:pt x="8997" y="39504"/>
                      </a:lnTo>
                      <a:lnTo>
                        <a:pt x="9039" y="39525"/>
                      </a:lnTo>
                      <a:lnTo>
                        <a:pt x="9102" y="39504"/>
                      </a:lnTo>
                      <a:lnTo>
                        <a:pt x="9248" y="39630"/>
                      </a:lnTo>
                      <a:lnTo>
                        <a:pt x="9248" y="39714"/>
                      </a:lnTo>
                      <a:lnTo>
                        <a:pt x="9374" y="39735"/>
                      </a:lnTo>
                      <a:lnTo>
                        <a:pt x="9520" y="39923"/>
                      </a:lnTo>
                      <a:lnTo>
                        <a:pt x="9583" y="40007"/>
                      </a:lnTo>
                      <a:lnTo>
                        <a:pt x="9625" y="40237"/>
                      </a:lnTo>
                      <a:lnTo>
                        <a:pt x="9730" y="40425"/>
                      </a:lnTo>
                      <a:lnTo>
                        <a:pt x="9688" y="40488"/>
                      </a:lnTo>
                      <a:lnTo>
                        <a:pt x="9730" y="40572"/>
                      </a:lnTo>
                      <a:cubicBezTo>
                        <a:pt x="9939" y="40572"/>
                        <a:pt x="10483" y="40572"/>
                        <a:pt x="10462" y="40446"/>
                      </a:cubicBezTo>
                      <a:lnTo>
                        <a:pt x="10420" y="40279"/>
                      </a:lnTo>
                      <a:lnTo>
                        <a:pt x="11090" y="40258"/>
                      </a:lnTo>
                      <a:cubicBezTo>
                        <a:pt x="11090" y="40258"/>
                        <a:pt x="11215" y="40383"/>
                        <a:pt x="11320" y="40383"/>
                      </a:cubicBezTo>
                      <a:cubicBezTo>
                        <a:pt x="11425" y="40383"/>
                        <a:pt x="11948" y="40153"/>
                        <a:pt x="11948" y="40153"/>
                      </a:cubicBezTo>
                      <a:cubicBezTo>
                        <a:pt x="11948" y="40153"/>
                        <a:pt x="12073" y="40174"/>
                        <a:pt x="12136" y="40279"/>
                      </a:cubicBezTo>
                      <a:cubicBezTo>
                        <a:pt x="12159" y="40337"/>
                        <a:pt x="12208" y="40350"/>
                        <a:pt x="12254" y="40350"/>
                      </a:cubicBezTo>
                      <a:cubicBezTo>
                        <a:pt x="12291" y="40350"/>
                        <a:pt x="12327" y="40341"/>
                        <a:pt x="12345" y="40341"/>
                      </a:cubicBezTo>
                      <a:lnTo>
                        <a:pt x="12345" y="40320"/>
                      </a:lnTo>
                      <a:lnTo>
                        <a:pt x="12492" y="40341"/>
                      </a:lnTo>
                      <a:lnTo>
                        <a:pt x="12764" y="40551"/>
                      </a:lnTo>
                      <a:lnTo>
                        <a:pt x="12826" y="40676"/>
                      </a:lnTo>
                      <a:lnTo>
                        <a:pt x="13098" y="40697"/>
                      </a:lnTo>
                      <a:lnTo>
                        <a:pt x="13140" y="40592"/>
                      </a:lnTo>
                      <a:lnTo>
                        <a:pt x="13308" y="40488"/>
                      </a:lnTo>
                      <a:lnTo>
                        <a:pt x="13496" y="40258"/>
                      </a:lnTo>
                      <a:lnTo>
                        <a:pt x="13433" y="40237"/>
                      </a:lnTo>
                      <a:lnTo>
                        <a:pt x="13119" y="39965"/>
                      </a:lnTo>
                      <a:lnTo>
                        <a:pt x="12910" y="39714"/>
                      </a:lnTo>
                      <a:lnTo>
                        <a:pt x="12889" y="39546"/>
                      </a:lnTo>
                      <a:lnTo>
                        <a:pt x="12805" y="39442"/>
                      </a:lnTo>
                      <a:lnTo>
                        <a:pt x="12805" y="39295"/>
                      </a:lnTo>
                      <a:lnTo>
                        <a:pt x="12785" y="39211"/>
                      </a:lnTo>
                      <a:lnTo>
                        <a:pt x="12764" y="39170"/>
                      </a:lnTo>
                      <a:lnTo>
                        <a:pt x="12680" y="39170"/>
                      </a:lnTo>
                      <a:lnTo>
                        <a:pt x="12680" y="39065"/>
                      </a:lnTo>
                      <a:lnTo>
                        <a:pt x="12722" y="39086"/>
                      </a:lnTo>
                      <a:lnTo>
                        <a:pt x="12764" y="38981"/>
                      </a:lnTo>
                      <a:lnTo>
                        <a:pt x="12805" y="38877"/>
                      </a:lnTo>
                      <a:lnTo>
                        <a:pt x="12722" y="38877"/>
                      </a:lnTo>
                      <a:lnTo>
                        <a:pt x="12680" y="38919"/>
                      </a:lnTo>
                      <a:lnTo>
                        <a:pt x="12554" y="38856"/>
                      </a:lnTo>
                      <a:lnTo>
                        <a:pt x="12554" y="38667"/>
                      </a:lnTo>
                      <a:lnTo>
                        <a:pt x="12450" y="38647"/>
                      </a:lnTo>
                      <a:lnTo>
                        <a:pt x="12366" y="38563"/>
                      </a:lnTo>
                      <a:lnTo>
                        <a:pt x="12282" y="38584"/>
                      </a:lnTo>
                      <a:lnTo>
                        <a:pt x="12178" y="38584"/>
                      </a:lnTo>
                      <a:lnTo>
                        <a:pt x="12136" y="38375"/>
                      </a:lnTo>
                      <a:lnTo>
                        <a:pt x="12157" y="38270"/>
                      </a:lnTo>
                      <a:lnTo>
                        <a:pt x="12199" y="38228"/>
                      </a:lnTo>
                      <a:lnTo>
                        <a:pt x="12199" y="38019"/>
                      </a:lnTo>
                      <a:lnTo>
                        <a:pt x="12261" y="37914"/>
                      </a:lnTo>
                      <a:lnTo>
                        <a:pt x="12282" y="37768"/>
                      </a:lnTo>
                      <a:lnTo>
                        <a:pt x="12345" y="37726"/>
                      </a:lnTo>
                      <a:lnTo>
                        <a:pt x="12366" y="37600"/>
                      </a:lnTo>
                      <a:lnTo>
                        <a:pt x="12408" y="37517"/>
                      </a:lnTo>
                      <a:lnTo>
                        <a:pt x="12408" y="37433"/>
                      </a:lnTo>
                      <a:lnTo>
                        <a:pt x="12471" y="37454"/>
                      </a:lnTo>
                      <a:lnTo>
                        <a:pt x="12513" y="37517"/>
                      </a:lnTo>
                      <a:lnTo>
                        <a:pt x="12575" y="37496"/>
                      </a:lnTo>
                      <a:lnTo>
                        <a:pt x="12596" y="37412"/>
                      </a:lnTo>
                      <a:lnTo>
                        <a:pt x="12659" y="37454"/>
                      </a:lnTo>
                      <a:lnTo>
                        <a:pt x="12701" y="37412"/>
                      </a:lnTo>
                      <a:lnTo>
                        <a:pt x="12785" y="37412"/>
                      </a:lnTo>
                      <a:lnTo>
                        <a:pt x="12868" y="37349"/>
                      </a:lnTo>
                      <a:lnTo>
                        <a:pt x="12826" y="37307"/>
                      </a:lnTo>
                      <a:lnTo>
                        <a:pt x="12764" y="37286"/>
                      </a:lnTo>
                      <a:lnTo>
                        <a:pt x="12805" y="37286"/>
                      </a:lnTo>
                      <a:cubicBezTo>
                        <a:pt x="12805" y="37286"/>
                        <a:pt x="12826" y="37307"/>
                        <a:pt x="12868" y="37307"/>
                      </a:cubicBezTo>
                      <a:cubicBezTo>
                        <a:pt x="12889" y="37307"/>
                        <a:pt x="12931" y="37286"/>
                        <a:pt x="12931" y="37286"/>
                      </a:cubicBezTo>
                      <a:lnTo>
                        <a:pt x="12994" y="37328"/>
                      </a:lnTo>
                      <a:lnTo>
                        <a:pt x="13036" y="37307"/>
                      </a:lnTo>
                      <a:lnTo>
                        <a:pt x="13015" y="37245"/>
                      </a:lnTo>
                      <a:lnTo>
                        <a:pt x="12847" y="37140"/>
                      </a:lnTo>
                      <a:lnTo>
                        <a:pt x="12931" y="37119"/>
                      </a:lnTo>
                      <a:lnTo>
                        <a:pt x="13036" y="37140"/>
                      </a:lnTo>
                      <a:lnTo>
                        <a:pt x="13098" y="37119"/>
                      </a:lnTo>
                      <a:lnTo>
                        <a:pt x="13161" y="37140"/>
                      </a:lnTo>
                      <a:lnTo>
                        <a:pt x="13161" y="37077"/>
                      </a:lnTo>
                      <a:lnTo>
                        <a:pt x="13119" y="37035"/>
                      </a:lnTo>
                      <a:lnTo>
                        <a:pt x="13161" y="37035"/>
                      </a:lnTo>
                      <a:lnTo>
                        <a:pt x="13161" y="36994"/>
                      </a:lnTo>
                      <a:lnTo>
                        <a:pt x="13119" y="36931"/>
                      </a:lnTo>
                      <a:lnTo>
                        <a:pt x="13203" y="36910"/>
                      </a:lnTo>
                      <a:lnTo>
                        <a:pt x="13203" y="36868"/>
                      </a:lnTo>
                      <a:lnTo>
                        <a:pt x="13203" y="36805"/>
                      </a:lnTo>
                      <a:lnTo>
                        <a:pt x="13057" y="36722"/>
                      </a:lnTo>
                      <a:lnTo>
                        <a:pt x="12910" y="36784"/>
                      </a:lnTo>
                      <a:lnTo>
                        <a:pt x="12701" y="36659"/>
                      </a:lnTo>
                      <a:lnTo>
                        <a:pt x="12701" y="36554"/>
                      </a:lnTo>
                      <a:lnTo>
                        <a:pt x="12910" y="36554"/>
                      </a:lnTo>
                      <a:lnTo>
                        <a:pt x="12680" y="36157"/>
                      </a:lnTo>
                      <a:lnTo>
                        <a:pt x="12408" y="35885"/>
                      </a:lnTo>
                      <a:lnTo>
                        <a:pt x="12052" y="35780"/>
                      </a:lnTo>
                      <a:lnTo>
                        <a:pt x="11989" y="35864"/>
                      </a:lnTo>
                      <a:lnTo>
                        <a:pt x="11822" y="35717"/>
                      </a:lnTo>
                      <a:lnTo>
                        <a:pt x="11843" y="35634"/>
                      </a:lnTo>
                      <a:lnTo>
                        <a:pt x="11738" y="35466"/>
                      </a:lnTo>
                      <a:lnTo>
                        <a:pt x="11508" y="35403"/>
                      </a:lnTo>
                      <a:lnTo>
                        <a:pt x="11571" y="35194"/>
                      </a:lnTo>
                      <a:lnTo>
                        <a:pt x="11634" y="34818"/>
                      </a:lnTo>
                      <a:lnTo>
                        <a:pt x="11550" y="34734"/>
                      </a:lnTo>
                      <a:lnTo>
                        <a:pt x="11529" y="34462"/>
                      </a:lnTo>
                      <a:lnTo>
                        <a:pt x="11634" y="34399"/>
                      </a:lnTo>
                      <a:lnTo>
                        <a:pt x="11780" y="34211"/>
                      </a:lnTo>
                      <a:lnTo>
                        <a:pt x="11780" y="34064"/>
                      </a:lnTo>
                      <a:lnTo>
                        <a:pt x="11864" y="33960"/>
                      </a:lnTo>
                      <a:lnTo>
                        <a:pt x="12178" y="34253"/>
                      </a:lnTo>
                      <a:lnTo>
                        <a:pt x="12199" y="34357"/>
                      </a:lnTo>
                      <a:lnTo>
                        <a:pt x="12387" y="34462"/>
                      </a:lnTo>
                      <a:lnTo>
                        <a:pt x="12575" y="34420"/>
                      </a:lnTo>
                      <a:lnTo>
                        <a:pt x="12554" y="34253"/>
                      </a:lnTo>
                      <a:lnTo>
                        <a:pt x="12617" y="34190"/>
                      </a:lnTo>
                      <a:lnTo>
                        <a:pt x="12492" y="33729"/>
                      </a:lnTo>
                      <a:lnTo>
                        <a:pt x="12680" y="33688"/>
                      </a:lnTo>
                      <a:lnTo>
                        <a:pt x="12868" y="33688"/>
                      </a:lnTo>
                      <a:lnTo>
                        <a:pt x="12868" y="33562"/>
                      </a:lnTo>
                      <a:lnTo>
                        <a:pt x="12785" y="33457"/>
                      </a:lnTo>
                      <a:lnTo>
                        <a:pt x="12805" y="33332"/>
                      </a:lnTo>
                      <a:lnTo>
                        <a:pt x="12994" y="33227"/>
                      </a:lnTo>
                      <a:lnTo>
                        <a:pt x="13077" y="33227"/>
                      </a:lnTo>
                      <a:lnTo>
                        <a:pt x="13119" y="33060"/>
                      </a:lnTo>
                      <a:lnTo>
                        <a:pt x="13203" y="32997"/>
                      </a:lnTo>
                      <a:lnTo>
                        <a:pt x="13329" y="33018"/>
                      </a:lnTo>
                      <a:lnTo>
                        <a:pt x="13349" y="32913"/>
                      </a:lnTo>
                      <a:lnTo>
                        <a:pt x="13329" y="32809"/>
                      </a:lnTo>
                      <a:lnTo>
                        <a:pt x="13349" y="32725"/>
                      </a:lnTo>
                      <a:lnTo>
                        <a:pt x="13538" y="32830"/>
                      </a:lnTo>
                      <a:lnTo>
                        <a:pt x="13663" y="32893"/>
                      </a:lnTo>
                      <a:lnTo>
                        <a:pt x="13642" y="32955"/>
                      </a:lnTo>
                      <a:lnTo>
                        <a:pt x="13559" y="33060"/>
                      </a:lnTo>
                      <a:lnTo>
                        <a:pt x="13621" y="33123"/>
                      </a:lnTo>
                      <a:lnTo>
                        <a:pt x="13726" y="33060"/>
                      </a:lnTo>
                      <a:lnTo>
                        <a:pt x="13747" y="32997"/>
                      </a:lnTo>
                      <a:lnTo>
                        <a:pt x="13831" y="32934"/>
                      </a:lnTo>
                      <a:lnTo>
                        <a:pt x="13831" y="33039"/>
                      </a:lnTo>
                      <a:lnTo>
                        <a:pt x="13914" y="32955"/>
                      </a:lnTo>
                      <a:lnTo>
                        <a:pt x="13935" y="32893"/>
                      </a:lnTo>
                      <a:lnTo>
                        <a:pt x="14040" y="32893"/>
                      </a:lnTo>
                      <a:lnTo>
                        <a:pt x="14165" y="32809"/>
                      </a:lnTo>
                      <a:lnTo>
                        <a:pt x="14270" y="32809"/>
                      </a:lnTo>
                      <a:lnTo>
                        <a:pt x="14312" y="32955"/>
                      </a:lnTo>
                      <a:lnTo>
                        <a:pt x="14458" y="33039"/>
                      </a:lnTo>
                      <a:lnTo>
                        <a:pt x="14668" y="32955"/>
                      </a:lnTo>
                      <a:lnTo>
                        <a:pt x="14772" y="32955"/>
                      </a:lnTo>
                      <a:lnTo>
                        <a:pt x="14814" y="33039"/>
                      </a:lnTo>
                      <a:lnTo>
                        <a:pt x="14898" y="33039"/>
                      </a:lnTo>
                      <a:lnTo>
                        <a:pt x="15002" y="33206"/>
                      </a:lnTo>
                      <a:lnTo>
                        <a:pt x="15128" y="33206"/>
                      </a:lnTo>
                      <a:lnTo>
                        <a:pt x="15233" y="33332"/>
                      </a:lnTo>
                      <a:lnTo>
                        <a:pt x="15400" y="33457"/>
                      </a:lnTo>
                      <a:lnTo>
                        <a:pt x="15463" y="33457"/>
                      </a:lnTo>
                      <a:lnTo>
                        <a:pt x="15526" y="33541"/>
                      </a:lnTo>
                      <a:lnTo>
                        <a:pt x="15526" y="33667"/>
                      </a:lnTo>
                      <a:lnTo>
                        <a:pt x="15609" y="33688"/>
                      </a:lnTo>
                      <a:lnTo>
                        <a:pt x="15672" y="33583"/>
                      </a:lnTo>
                      <a:lnTo>
                        <a:pt x="15672" y="33437"/>
                      </a:lnTo>
                      <a:lnTo>
                        <a:pt x="15777" y="33353"/>
                      </a:lnTo>
                      <a:lnTo>
                        <a:pt x="15860" y="33457"/>
                      </a:lnTo>
                      <a:lnTo>
                        <a:pt x="16070" y="33478"/>
                      </a:lnTo>
                      <a:lnTo>
                        <a:pt x="16153" y="33583"/>
                      </a:lnTo>
                      <a:lnTo>
                        <a:pt x="16258" y="33625"/>
                      </a:lnTo>
                      <a:lnTo>
                        <a:pt x="16383" y="33520"/>
                      </a:lnTo>
                      <a:lnTo>
                        <a:pt x="16383" y="33311"/>
                      </a:lnTo>
                      <a:lnTo>
                        <a:pt x="16509" y="33311"/>
                      </a:lnTo>
                      <a:lnTo>
                        <a:pt x="16509" y="33206"/>
                      </a:lnTo>
                      <a:lnTo>
                        <a:pt x="16614" y="33165"/>
                      </a:lnTo>
                      <a:lnTo>
                        <a:pt x="16697" y="33248"/>
                      </a:lnTo>
                      <a:lnTo>
                        <a:pt x="16760" y="33144"/>
                      </a:lnTo>
                      <a:lnTo>
                        <a:pt x="16886" y="33123"/>
                      </a:lnTo>
                      <a:lnTo>
                        <a:pt x="17032" y="33269"/>
                      </a:lnTo>
                      <a:lnTo>
                        <a:pt x="17074" y="33332"/>
                      </a:lnTo>
                      <a:lnTo>
                        <a:pt x="17220" y="33311"/>
                      </a:lnTo>
                      <a:lnTo>
                        <a:pt x="17199" y="33165"/>
                      </a:lnTo>
                      <a:lnTo>
                        <a:pt x="17283" y="33144"/>
                      </a:lnTo>
                      <a:lnTo>
                        <a:pt x="17409" y="33144"/>
                      </a:lnTo>
                      <a:lnTo>
                        <a:pt x="17451" y="33060"/>
                      </a:lnTo>
                      <a:lnTo>
                        <a:pt x="17597" y="33144"/>
                      </a:lnTo>
                      <a:lnTo>
                        <a:pt x="17660" y="33206"/>
                      </a:lnTo>
                      <a:lnTo>
                        <a:pt x="17639" y="33269"/>
                      </a:lnTo>
                      <a:lnTo>
                        <a:pt x="17555" y="33332"/>
                      </a:lnTo>
                      <a:lnTo>
                        <a:pt x="17660" y="33457"/>
                      </a:lnTo>
                      <a:lnTo>
                        <a:pt x="17764" y="33478"/>
                      </a:lnTo>
                      <a:lnTo>
                        <a:pt x="17827" y="33457"/>
                      </a:lnTo>
                      <a:lnTo>
                        <a:pt x="17911" y="33520"/>
                      </a:lnTo>
                      <a:lnTo>
                        <a:pt x="18078" y="33520"/>
                      </a:lnTo>
                      <a:lnTo>
                        <a:pt x="18287" y="33625"/>
                      </a:lnTo>
                      <a:lnTo>
                        <a:pt x="18434" y="33583"/>
                      </a:lnTo>
                      <a:lnTo>
                        <a:pt x="18476" y="33457"/>
                      </a:lnTo>
                      <a:lnTo>
                        <a:pt x="18476" y="33353"/>
                      </a:lnTo>
                      <a:lnTo>
                        <a:pt x="18539" y="33311"/>
                      </a:lnTo>
                      <a:lnTo>
                        <a:pt x="18706" y="33416"/>
                      </a:lnTo>
                      <a:lnTo>
                        <a:pt x="18873" y="33437"/>
                      </a:lnTo>
                      <a:lnTo>
                        <a:pt x="19062" y="33353"/>
                      </a:lnTo>
                      <a:lnTo>
                        <a:pt x="19103" y="33248"/>
                      </a:lnTo>
                      <a:lnTo>
                        <a:pt x="19083" y="32809"/>
                      </a:lnTo>
                      <a:lnTo>
                        <a:pt x="19020" y="32746"/>
                      </a:lnTo>
                      <a:lnTo>
                        <a:pt x="18852" y="32746"/>
                      </a:lnTo>
                      <a:lnTo>
                        <a:pt x="18748" y="32683"/>
                      </a:lnTo>
                      <a:lnTo>
                        <a:pt x="18706" y="32621"/>
                      </a:lnTo>
                      <a:lnTo>
                        <a:pt x="18580" y="32600"/>
                      </a:lnTo>
                      <a:lnTo>
                        <a:pt x="18497" y="32516"/>
                      </a:lnTo>
                      <a:lnTo>
                        <a:pt x="18371" y="32516"/>
                      </a:lnTo>
                      <a:lnTo>
                        <a:pt x="18371" y="32432"/>
                      </a:lnTo>
                      <a:lnTo>
                        <a:pt x="18350" y="32369"/>
                      </a:lnTo>
                      <a:lnTo>
                        <a:pt x="18371" y="32307"/>
                      </a:lnTo>
                      <a:lnTo>
                        <a:pt x="18476" y="32307"/>
                      </a:lnTo>
                      <a:lnTo>
                        <a:pt x="18497" y="32181"/>
                      </a:lnTo>
                      <a:lnTo>
                        <a:pt x="18580" y="32077"/>
                      </a:lnTo>
                      <a:lnTo>
                        <a:pt x="18559" y="31951"/>
                      </a:lnTo>
                      <a:lnTo>
                        <a:pt x="18476" y="31951"/>
                      </a:lnTo>
                      <a:lnTo>
                        <a:pt x="18476" y="31805"/>
                      </a:lnTo>
                      <a:lnTo>
                        <a:pt x="18601" y="31637"/>
                      </a:lnTo>
                      <a:lnTo>
                        <a:pt x="18748" y="31491"/>
                      </a:lnTo>
                      <a:lnTo>
                        <a:pt x="18978" y="31470"/>
                      </a:lnTo>
                      <a:lnTo>
                        <a:pt x="19083" y="31491"/>
                      </a:lnTo>
                      <a:lnTo>
                        <a:pt x="19166" y="31449"/>
                      </a:lnTo>
                      <a:lnTo>
                        <a:pt x="19166" y="31344"/>
                      </a:lnTo>
                      <a:lnTo>
                        <a:pt x="19062" y="31323"/>
                      </a:lnTo>
                      <a:lnTo>
                        <a:pt x="18978" y="31219"/>
                      </a:lnTo>
                      <a:lnTo>
                        <a:pt x="18873" y="31219"/>
                      </a:lnTo>
                      <a:lnTo>
                        <a:pt x="18790" y="31260"/>
                      </a:lnTo>
                      <a:lnTo>
                        <a:pt x="18685" y="31219"/>
                      </a:lnTo>
                      <a:lnTo>
                        <a:pt x="18539" y="31219"/>
                      </a:lnTo>
                      <a:lnTo>
                        <a:pt x="18539" y="31135"/>
                      </a:lnTo>
                      <a:lnTo>
                        <a:pt x="18580" y="31072"/>
                      </a:lnTo>
                      <a:lnTo>
                        <a:pt x="18748" y="31072"/>
                      </a:lnTo>
                      <a:lnTo>
                        <a:pt x="18685" y="30947"/>
                      </a:lnTo>
                      <a:lnTo>
                        <a:pt x="18539" y="30968"/>
                      </a:lnTo>
                      <a:lnTo>
                        <a:pt x="18434" y="30947"/>
                      </a:lnTo>
                      <a:lnTo>
                        <a:pt x="18476" y="30905"/>
                      </a:lnTo>
                      <a:lnTo>
                        <a:pt x="18434" y="30758"/>
                      </a:lnTo>
                      <a:lnTo>
                        <a:pt x="18476" y="30737"/>
                      </a:lnTo>
                      <a:lnTo>
                        <a:pt x="18601" y="30737"/>
                      </a:lnTo>
                      <a:lnTo>
                        <a:pt x="18664" y="30654"/>
                      </a:lnTo>
                      <a:lnTo>
                        <a:pt x="18748" y="30654"/>
                      </a:lnTo>
                      <a:lnTo>
                        <a:pt x="18769" y="30716"/>
                      </a:lnTo>
                      <a:lnTo>
                        <a:pt x="18894" y="30696"/>
                      </a:lnTo>
                      <a:lnTo>
                        <a:pt x="18999" y="30758"/>
                      </a:lnTo>
                      <a:lnTo>
                        <a:pt x="19062" y="30716"/>
                      </a:lnTo>
                      <a:lnTo>
                        <a:pt x="19062" y="30633"/>
                      </a:lnTo>
                      <a:lnTo>
                        <a:pt x="19166" y="30591"/>
                      </a:lnTo>
                      <a:lnTo>
                        <a:pt x="19271" y="30591"/>
                      </a:lnTo>
                      <a:lnTo>
                        <a:pt x="19334" y="30696"/>
                      </a:lnTo>
                      <a:lnTo>
                        <a:pt x="19396" y="30612"/>
                      </a:lnTo>
                      <a:lnTo>
                        <a:pt x="19396" y="30528"/>
                      </a:lnTo>
                      <a:lnTo>
                        <a:pt x="19606" y="30486"/>
                      </a:lnTo>
                      <a:lnTo>
                        <a:pt x="19731" y="30486"/>
                      </a:lnTo>
                      <a:lnTo>
                        <a:pt x="19899" y="30403"/>
                      </a:lnTo>
                      <a:lnTo>
                        <a:pt x="20045" y="30403"/>
                      </a:lnTo>
                      <a:lnTo>
                        <a:pt x="20066" y="30340"/>
                      </a:lnTo>
                      <a:lnTo>
                        <a:pt x="20233" y="30235"/>
                      </a:lnTo>
                      <a:lnTo>
                        <a:pt x="20359" y="30235"/>
                      </a:lnTo>
                      <a:lnTo>
                        <a:pt x="20443" y="30193"/>
                      </a:lnTo>
                      <a:lnTo>
                        <a:pt x="20526" y="30193"/>
                      </a:lnTo>
                      <a:lnTo>
                        <a:pt x="20589" y="30214"/>
                      </a:lnTo>
                      <a:lnTo>
                        <a:pt x="20652" y="30172"/>
                      </a:lnTo>
                      <a:lnTo>
                        <a:pt x="20652" y="30026"/>
                      </a:lnTo>
                      <a:lnTo>
                        <a:pt x="20736" y="29984"/>
                      </a:lnTo>
                      <a:lnTo>
                        <a:pt x="20861" y="29984"/>
                      </a:lnTo>
                      <a:lnTo>
                        <a:pt x="20882" y="29900"/>
                      </a:lnTo>
                      <a:lnTo>
                        <a:pt x="20966" y="29859"/>
                      </a:lnTo>
                      <a:lnTo>
                        <a:pt x="21008" y="29900"/>
                      </a:lnTo>
                      <a:lnTo>
                        <a:pt x="21091" y="29921"/>
                      </a:lnTo>
                      <a:lnTo>
                        <a:pt x="21196" y="29880"/>
                      </a:lnTo>
                      <a:lnTo>
                        <a:pt x="21321" y="29817"/>
                      </a:lnTo>
                      <a:lnTo>
                        <a:pt x="21572" y="29670"/>
                      </a:lnTo>
                      <a:lnTo>
                        <a:pt x="21614" y="29670"/>
                      </a:lnTo>
                      <a:lnTo>
                        <a:pt x="21677" y="29649"/>
                      </a:lnTo>
                      <a:lnTo>
                        <a:pt x="21803" y="29608"/>
                      </a:lnTo>
                      <a:lnTo>
                        <a:pt x="21886" y="29503"/>
                      </a:lnTo>
                      <a:lnTo>
                        <a:pt x="21949" y="29545"/>
                      </a:lnTo>
                      <a:lnTo>
                        <a:pt x="22116" y="29503"/>
                      </a:lnTo>
                      <a:lnTo>
                        <a:pt x="22116" y="29440"/>
                      </a:lnTo>
                      <a:lnTo>
                        <a:pt x="22054" y="29356"/>
                      </a:lnTo>
                      <a:lnTo>
                        <a:pt x="22116" y="29336"/>
                      </a:lnTo>
                      <a:lnTo>
                        <a:pt x="22284" y="29336"/>
                      </a:lnTo>
                      <a:lnTo>
                        <a:pt x="22305" y="29231"/>
                      </a:lnTo>
                      <a:lnTo>
                        <a:pt x="22409" y="29168"/>
                      </a:lnTo>
                      <a:lnTo>
                        <a:pt x="22472" y="29168"/>
                      </a:lnTo>
                      <a:lnTo>
                        <a:pt x="22556" y="29147"/>
                      </a:lnTo>
                      <a:lnTo>
                        <a:pt x="22681" y="29189"/>
                      </a:lnTo>
                      <a:lnTo>
                        <a:pt x="22849" y="29168"/>
                      </a:lnTo>
                      <a:lnTo>
                        <a:pt x="22974" y="29273"/>
                      </a:lnTo>
                      <a:lnTo>
                        <a:pt x="23100" y="29273"/>
                      </a:lnTo>
                      <a:lnTo>
                        <a:pt x="23246" y="29210"/>
                      </a:lnTo>
                      <a:lnTo>
                        <a:pt x="23372" y="29210"/>
                      </a:lnTo>
                      <a:lnTo>
                        <a:pt x="23414" y="29356"/>
                      </a:lnTo>
                      <a:lnTo>
                        <a:pt x="23477" y="29377"/>
                      </a:lnTo>
                      <a:lnTo>
                        <a:pt x="23539" y="29503"/>
                      </a:lnTo>
                      <a:lnTo>
                        <a:pt x="23602" y="29608"/>
                      </a:lnTo>
                      <a:lnTo>
                        <a:pt x="23686" y="29670"/>
                      </a:lnTo>
                      <a:lnTo>
                        <a:pt x="23686" y="29712"/>
                      </a:lnTo>
                      <a:lnTo>
                        <a:pt x="23665" y="29817"/>
                      </a:lnTo>
                      <a:lnTo>
                        <a:pt x="23686" y="29921"/>
                      </a:lnTo>
                      <a:lnTo>
                        <a:pt x="23686" y="29984"/>
                      </a:lnTo>
                      <a:lnTo>
                        <a:pt x="23602" y="30005"/>
                      </a:lnTo>
                      <a:lnTo>
                        <a:pt x="23665" y="30110"/>
                      </a:lnTo>
                      <a:lnTo>
                        <a:pt x="23749" y="30152"/>
                      </a:lnTo>
                      <a:lnTo>
                        <a:pt x="23874" y="30089"/>
                      </a:lnTo>
                      <a:lnTo>
                        <a:pt x="23937" y="30152"/>
                      </a:lnTo>
                      <a:lnTo>
                        <a:pt x="24000" y="30131"/>
                      </a:lnTo>
                      <a:lnTo>
                        <a:pt x="24021" y="30026"/>
                      </a:lnTo>
                      <a:lnTo>
                        <a:pt x="24104" y="30005"/>
                      </a:lnTo>
                      <a:lnTo>
                        <a:pt x="24125" y="30110"/>
                      </a:lnTo>
                      <a:lnTo>
                        <a:pt x="24209" y="30110"/>
                      </a:lnTo>
                      <a:lnTo>
                        <a:pt x="24230" y="30026"/>
                      </a:lnTo>
                      <a:lnTo>
                        <a:pt x="24188" y="29921"/>
                      </a:lnTo>
                      <a:lnTo>
                        <a:pt x="24209" y="29900"/>
                      </a:lnTo>
                      <a:lnTo>
                        <a:pt x="24418" y="30026"/>
                      </a:lnTo>
                      <a:lnTo>
                        <a:pt x="24439" y="30214"/>
                      </a:lnTo>
                      <a:lnTo>
                        <a:pt x="24523" y="30340"/>
                      </a:lnTo>
                      <a:lnTo>
                        <a:pt x="24606" y="30340"/>
                      </a:lnTo>
                      <a:lnTo>
                        <a:pt x="24669" y="30256"/>
                      </a:lnTo>
                      <a:lnTo>
                        <a:pt x="24627" y="30235"/>
                      </a:lnTo>
                      <a:lnTo>
                        <a:pt x="24606" y="30193"/>
                      </a:lnTo>
                      <a:lnTo>
                        <a:pt x="24732" y="30152"/>
                      </a:lnTo>
                      <a:lnTo>
                        <a:pt x="24941" y="30256"/>
                      </a:lnTo>
                      <a:lnTo>
                        <a:pt x="25025" y="30256"/>
                      </a:lnTo>
                      <a:lnTo>
                        <a:pt x="25088" y="30193"/>
                      </a:lnTo>
                      <a:lnTo>
                        <a:pt x="25150" y="30214"/>
                      </a:lnTo>
                      <a:lnTo>
                        <a:pt x="25088" y="30319"/>
                      </a:lnTo>
                      <a:lnTo>
                        <a:pt x="25025" y="30361"/>
                      </a:lnTo>
                      <a:lnTo>
                        <a:pt x="25025" y="30528"/>
                      </a:lnTo>
                      <a:lnTo>
                        <a:pt x="25088" y="30633"/>
                      </a:lnTo>
                      <a:lnTo>
                        <a:pt x="25171" y="30633"/>
                      </a:lnTo>
                      <a:lnTo>
                        <a:pt x="25255" y="30549"/>
                      </a:lnTo>
                      <a:lnTo>
                        <a:pt x="25381" y="30528"/>
                      </a:lnTo>
                      <a:lnTo>
                        <a:pt x="25611" y="30570"/>
                      </a:lnTo>
                      <a:lnTo>
                        <a:pt x="25673" y="30612"/>
                      </a:lnTo>
                      <a:lnTo>
                        <a:pt x="25757" y="30549"/>
                      </a:lnTo>
                      <a:lnTo>
                        <a:pt x="25715" y="30424"/>
                      </a:lnTo>
                      <a:lnTo>
                        <a:pt x="25820" y="30361"/>
                      </a:lnTo>
                      <a:lnTo>
                        <a:pt x="25987" y="30340"/>
                      </a:lnTo>
                      <a:lnTo>
                        <a:pt x="26092" y="30256"/>
                      </a:lnTo>
                      <a:lnTo>
                        <a:pt x="26134" y="30152"/>
                      </a:lnTo>
                      <a:lnTo>
                        <a:pt x="26217" y="30089"/>
                      </a:lnTo>
                      <a:lnTo>
                        <a:pt x="26217" y="30005"/>
                      </a:lnTo>
                      <a:lnTo>
                        <a:pt x="26343" y="29880"/>
                      </a:lnTo>
                      <a:lnTo>
                        <a:pt x="26448" y="29838"/>
                      </a:lnTo>
                      <a:lnTo>
                        <a:pt x="26531" y="29733"/>
                      </a:lnTo>
                      <a:lnTo>
                        <a:pt x="26657" y="29712"/>
                      </a:lnTo>
                      <a:lnTo>
                        <a:pt x="26824" y="29670"/>
                      </a:lnTo>
                      <a:lnTo>
                        <a:pt x="26866" y="29712"/>
                      </a:lnTo>
                      <a:lnTo>
                        <a:pt x="26866" y="29817"/>
                      </a:lnTo>
                      <a:lnTo>
                        <a:pt x="27138" y="29900"/>
                      </a:lnTo>
                      <a:lnTo>
                        <a:pt x="27054" y="29921"/>
                      </a:lnTo>
                      <a:lnTo>
                        <a:pt x="27117" y="30005"/>
                      </a:lnTo>
                      <a:lnTo>
                        <a:pt x="28163" y="30800"/>
                      </a:lnTo>
                      <a:lnTo>
                        <a:pt x="29565" y="32579"/>
                      </a:lnTo>
                      <a:lnTo>
                        <a:pt x="29712" y="32537"/>
                      </a:lnTo>
                      <a:lnTo>
                        <a:pt x="29816" y="32495"/>
                      </a:lnTo>
                      <a:lnTo>
                        <a:pt x="29837" y="32411"/>
                      </a:lnTo>
                      <a:lnTo>
                        <a:pt x="29816" y="32390"/>
                      </a:lnTo>
                      <a:lnTo>
                        <a:pt x="29816" y="32265"/>
                      </a:lnTo>
                      <a:lnTo>
                        <a:pt x="29879" y="32202"/>
                      </a:lnTo>
                      <a:lnTo>
                        <a:pt x="30047" y="32286"/>
                      </a:lnTo>
                      <a:lnTo>
                        <a:pt x="30026" y="32369"/>
                      </a:lnTo>
                      <a:lnTo>
                        <a:pt x="30026" y="32432"/>
                      </a:lnTo>
                      <a:lnTo>
                        <a:pt x="30151" y="32474"/>
                      </a:lnTo>
                      <a:lnTo>
                        <a:pt x="30214" y="32537"/>
                      </a:lnTo>
                      <a:lnTo>
                        <a:pt x="30319" y="32537"/>
                      </a:lnTo>
                      <a:lnTo>
                        <a:pt x="30402" y="32495"/>
                      </a:lnTo>
                      <a:lnTo>
                        <a:pt x="30507" y="32474"/>
                      </a:lnTo>
                      <a:lnTo>
                        <a:pt x="30674" y="32537"/>
                      </a:lnTo>
                      <a:lnTo>
                        <a:pt x="30800" y="32495"/>
                      </a:lnTo>
                      <a:lnTo>
                        <a:pt x="30904" y="32516"/>
                      </a:lnTo>
                      <a:lnTo>
                        <a:pt x="31009" y="32474"/>
                      </a:lnTo>
                      <a:lnTo>
                        <a:pt x="31030" y="32411"/>
                      </a:lnTo>
                      <a:lnTo>
                        <a:pt x="31009" y="32369"/>
                      </a:lnTo>
                      <a:lnTo>
                        <a:pt x="31030" y="32307"/>
                      </a:lnTo>
                      <a:lnTo>
                        <a:pt x="31218" y="32286"/>
                      </a:lnTo>
                      <a:lnTo>
                        <a:pt x="31427" y="32286"/>
                      </a:lnTo>
                      <a:lnTo>
                        <a:pt x="31616" y="32328"/>
                      </a:lnTo>
                      <a:lnTo>
                        <a:pt x="31783" y="32474"/>
                      </a:lnTo>
                      <a:lnTo>
                        <a:pt x="31888" y="32621"/>
                      </a:lnTo>
                      <a:lnTo>
                        <a:pt x="31951" y="32746"/>
                      </a:lnTo>
                      <a:lnTo>
                        <a:pt x="32013" y="32746"/>
                      </a:lnTo>
                      <a:lnTo>
                        <a:pt x="32139" y="32788"/>
                      </a:lnTo>
                      <a:lnTo>
                        <a:pt x="32264" y="32851"/>
                      </a:lnTo>
                      <a:lnTo>
                        <a:pt x="32327" y="32851"/>
                      </a:lnTo>
                      <a:lnTo>
                        <a:pt x="32390" y="32913"/>
                      </a:lnTo>
                      <a:lnTo>
                        <a:pt x="32390" y="32997"/>
                      </a:lnTo>
                      <a:lnTo>
                        <a:pt x="32369" y="33039"/>
                      </a:lnTo>
                      <a:lnTo>
                        <a:pt x="32369" y="33144"/>
                      </a:lnTo>
                      <a:lnTo>
                        <a:pt x="32390" y="33227"/>
                      </a:lnTo>
                      <a:lnTo>
                        <a:pt x="32453" y="33269"/>
                      </a:lnTo>
                      <a:lnTo>
                        <a:pt x="32474" y="33311"/>
                      </a:lnTo>
                      <a:lnTo>
                        <a:pt x="32536" y="33311"/>
                      </a:lnTo>
                      <a:lnTo>
                        <a:pt x="32641" y="33353"/>
                      </a:lnTo>
                      <a:lnTo>
                        <a:pt x="32704" y="33416"/>
                      </a:lnTo>
                      <a:lnTo>
                        <a:pt x="32746" y="33353"/>
                      </a:lnTo>
                      <a:lnTo>
                        <a:pt x="32850" y="33311"/>
                      </a:lnTo>
                      <a:lnTo>
                        <a:pt x="33101" y="33269"/>
                      </a:lnTo>
                      <a:lnTo>
                        <a:pt x="33227" y="33248"/>
                      </a:lnTo>
                      <a:lnTo>
                        <a:pt x="33290" y="33144"/>
                      </a:lnTo>
                      <a:lnTo>
                        <a:pt x="33394" y="33102"/>
                      </a:lnTo>
                      <a:lnTo>
                        <a:pt x="33436" y="33123"/>
                      </a:lnTo>
                      <a:lnTo>
                        <a:pt x="33394" y="33248"/>
                      </a:lnTo>
                      <a:lnTo>
                        <a:pt x="33415" y="33353"/>
                      </a:lnTo>
                      <a:lnTo>
                        <a:pt x="33499" y="33374"/>
                      </a:lnTo>
                      <a:lnTo>
                        <a:pt x="33624" y="33478"/>
                      </a:lnTo>
                      <a:lnTo>
                        <a:pt x="33792" y="33541"/>
                      </a:lnTo>
                      <a:lnTo>
                        <a:pt x="33813" y="33562"/>
                      </a:lnTo>
                      <a:lnTo>
                        <a:pt x="33896" y="33562"/>
                      </a:lnTo>
                      <a:lnTo>
                        <a:pt x="34001" y="33625"/>
                      </a:lnTo>
                      <a:lnTo>
                        <a:pt x="34043" y="33625"/>
                      </a:lnTo>
                      <a:lnTo>
                        <a:pt x="34043" y="33583"/>
                      </a:lnTo>
                      <a:lnTo>
                        <a:pt x="34127" y="33374"/>
                      </a:lnTo>
                      <a:lnTo>
                        <a:pt x="34231" y="33332"/>
                      </a:lnTo>
                      <a:lnTo>
                        <a:pt x="34482" y="33332"/>
                      </a:lnTo>
                      <a:lnTo>
                        <a:pt x="34524" y="33269"/>
                      </a:lnTo>
                      <a:lnTo>
                        <a:pt x="34629" y="33165"/>
                      </a:lnTo>
                      <a:lnTo>
                        <a:pt x="34796" y="33102"/>
                      </a:lnTo>
                      <a:lnTo>
                        <a:pt x="34796" y="32997"/>
                      </a:lnTo>
                      <a:lnTo>
                        <a:pt x="34859" y="32893"/>
                      </a:lnTo>
                      <a:lnTo>
                        <a:pt x="35005" y="32809"/>
                      </a:lnTo>
                      <a:lnTo>
                        <a:pt x="35005" y="32725"/>
                      </a:lnTo>
                      <a:lnTo>
                        <a:pt x="35110" y="32621"/>
                      </a:lnTo>
                      <a:lnTo>
                        <a:pt x="35215" y="32600"/>
                      </a:lnTo>
                      <a:lnTo>
                        <a:pt x="35298" y="32495"/>
                      </a:lnTo>
                      <a:lnTo>
                        <a:pt x="35361" y="32432"/>
                      </a:lnTo>
                      <a:lnTo>
                        <a:pt x="35298" y="32390"/>
                      </a:lnTo>
                      <a:lnTo>
                        <a:pt x="35298" y="32307"/>
                      </a:lnTo>
                      <a:lnTo>
                        <a:pt x="35319" y="32265"/>
                      </a:lnTo>
                      <a:lnTo>
                        <a:pt x="35508" y="32307"/>
                      </a:lnTo>
                      <a:lnTo>
                        <a:pt x="35591" y="32265"/>
                      </a:lnTo>
                      <a:lnTo>
                        <a:pt x="35633" y="32097"/>
                      </a:lnTo>
                      <a:lnTo>
                        <a:pt x="35717" y="32077"/>
                      </a:lnTo>
                      <a:lnTo>
                        <a:pt x="35926" y="32056"/>
                      </a:lnTo>
                      <a:lnTo>
                        <a:pt x="36031" y="32014"/>
                      </a:lnTo>
                      <a:lnTo>
                        <a:pt x="36261" y="32014"/>
                      </a:lnTo>
                      <a:lnTo>
                        <a:pt x="36345" y="31972"/>
                      </a:lnTo>
                      <a:lnTo>
                        <a:pt x="36365" y="31972"/>
                      </a:lnTo>
                      <a:lnTo>
                        <a:pt x="36449" y="32077"/>
                      </a:lnTo>
                      <a:lnTo>
                        <a:pt x="36449" y="32160"/>
                      </a:lnTo>
                      <a:lnTo>
                        <a:pt x="36533" y="32223"/>
                      </a:lnTo>
                      <a:lnTo>
                        <a:pt x="36658" y="32223"/>
                      </a:lnTo>
                      <a:lnTo>
                        <a:pt x="36700" y="32202"/>
                      </a:lnTo>
                      <a:lnTo>
                        <a:pt x="36805" y="32202"/>
                      </a:lnTo>
                      <a:lnTo>
                        <a:pt x="36889" y="32160"/>
                      </a:lnTo>
                      <a:lnTo>
                        <a:pt x="37077" y="32160"/>
                      </a:lnTo>
                      <a:lnTo>
                        <a:pt x="37098" y="32223"/>
                      </a:lnTo>
                      <a:lnTo>
                        <a:pt x="37119" y="32328"/>
                      </a:lnTo>
                      <a:lnTo>
                        <a:pt x="37161" y="32411"/>
                      </a:lnTo>
                      <a:lnTo>
                        <a:pt x="37453" y="32579"/>
                      </a:lnTo>
                      <a:lnTo>
                        <a:pt x="37537" y="32641"/>
                      </a:lnTo>
                      <a:lnTo>
                        <a:pt x="37746" y="32746"/>
                      </a:lnTo>
                      <a:lnTo>
                        <a:pt x="37830" y="32704"/>
                      </a:lnTo>
                      <a:lnTo>
                        <a:pt x="37935" y="32641"/>
                      </a:lnTo>
                      <a:lnTo>
                        <a:pt x="38060" y="32579"/>
                      </a:lnTo>
                      <a:lnTo>
                        <a:pt x="38165" y="32579"/>
                      </a:lnTo>
                      <a:lnTo>
                        <a:pt x="38269" y="32600"/>
                      </a:lnTo>
                      <a:lnTo>
                        <a:pt x="38353" y="32641"/>
                      </a:lnTo>
                      <a:lnTo>
                        <a:pt x="38437" y="32621"/>
                      </a:lnTo>
                      <a:lnTo>
                        <a:pt x="38688" y="32621"/>
                      </a:lnTo>
                      <a:lnTo>
                        <a:pt x="38793" y="32683"/>
                      </a:lnTo>
                      <a:lnTo>
                        <a:pt x="38897" y="32683"/>
                      </a:lnTo>
                      <a:lnTo>
                        <a:pt x="38939" y="32641"/>
                      </a:lnTo>
                      <a:lnTo>
                        <a:pt x="39044" y="32683"/>
                      </a:lnTo>
                      <a:lnTo>
                        <a:pt x="39211" y="32641"/>
                      </a:lnTo>
                      <a:lnTo>
                        <a:pt x="39316" y="32474"/>
                      </a:lnTo>
                      <a:lnTo>
                        <a:pt x="39274" y="32390"/>
                      </a:lnTo>
                      <a:lnTo>
                        <a:pt x="39169" y="32307"/>
                      </a:lnTo>
                      <a:lnTo>
                        <a:pt x="39169" y="32118"/>
                      </a:lnTo>
                      <a:lnTo>
                        <a:pt x="39190" y="31951"/>
                      </a:lnTo>
                      <a:lnTo>
                        <a:pt x="39169" y="31867"/>
                      </a:lnTo>
                      <a:lnTo>
                        <a:pt x="39065" y="31846"/>
                      </a:lnTo>
                      <a:lnTo>
                        <a:pt x="39002" y="31763"/>
                      </a:lnTo>
                      <a:lnTo>
                        <a:pt x="38834" y="31700"/>
                      </a:lnTo>
                      <a:lnTo>
                        <a:pt x="38772" y="31574"/>
                      </a:lnTo>
                      <a:lnTo>
                        <a:pt x="38772" y="31281"/>
                      </a:lnTo>
                      <a:lnTo>
                        <a:pt x="38876" y="31156"/>
                      </a:lnTo>
                      <a:lnTo>
                        <a:pt x="38876" y="31072"/>
                      </a:lnTo>
                      <a:lnTo>
                        <a:pt x="38939" y="30968"/>
                      </a:lnTo>
                      <a:lnTo>
                        <a:pt x="39044" y="30947"/>
                      </a:lnTo>
                      <a:lnTo>
                        <a:pt x="39086" y="30968"/>
                      </a:lnTo>
                      <a:lnTo>
                        <a:pt x="39148" y="30863"/>
                      </a:lnTo>
                      <a:lnTo>
                        <a:pt x="39106" y="30758"/>
                      </a:lnTo>
                      <a:lnTo>
                        <a:pt x="39148" y="30696"/>
                      </a:lnTo>
                      <a:lnTo>
                        <a:pt x="39211" y="30633"/>
                      </a:lnTo>
                      <a:lnTo>
                        <a:pt x="39316" y="30633"/>
                      </a:lnTo>
                      <a:lnTo>
                        <a:pt x="39399" y="30696"/>
                      </a:lnTo>
                      <a:lnTo>
                        <a:pt x="39567" y="30737"/>
                      </a:lnTo>
                      <a:lnTo>
                        <a:pt x="39713" y="30821"/>
                      </a:lnTo>
                      <a:lnTo>
                        <a:pt x="39734" y="30863"/>
                      </a:lnTo>
                      <a:lnTo>
                        <a:pt x="39881" y="30926"/>
                      </a:lnTo>
                      <a:lnTo>
                        <a:pt x="40236" y="30926"/>
                      </a:lnTo>
                      <a:lnTo>
                        <a:pt x="40320" y="30968"/>
                      </a:lnTo>
                      <a:lnTo>
                        <a:pt x="40362" y="31030"/>
                      </a:lnTo>
                      <a:lnTo>
                        <a:pt x="40529" y="31051"/>
                      </a:lnTo>
                      <a:lnTo>
                        <a:pt x="40613" y="31114"/>
                      </a:lnTo>
                      <a:lnTo>
                        <a:pt x="40718" y="31135"/>
                      </a:lnTo>
                      <a:lnTo>
                        <a:pt x="40948" y="31135"/>
                      </a:lnTo>
                      <a:lnTo>
                        <a:pt x="41031" y="31156"/>
                      </a:lnTo>
                      <a:lnTo>
                        <a:pt x="41073" y="31240"/>
                      </a:lnTo>
                      <a:lnTo>
                        <a:pt x="41073" y="31323"/>
                      </a:lnTo>
                      <a:lnTo>
                        <a:pt x="41136" y="31386"/>
                      </a:lnTo>
                      <a:lnTo>
                        <a:pt x="41136" y="31470"/>
                      </a:lnTo>
                      <a:lnTo>
                        <a:pt x="41178" y="31533"/>
                      </a:lnTo>
                      <a:lnTo>
                        <a:pt x="41241" y="31658"/>
                      </a:lnTo>
                      <a:lnTo>
                        <a:pt x="41241" y="31763"/>
                      </a:lnTo>
                      <a:lnTo>
                        <a:pt x="41303" y="31805"/>
                      </a:lnTo>
                      <a:lnTo>
                        <a:pt x="41387" y="31805"/>
                      </a:lnTo>
                      <a:lnTo>
                        <a:pt x="41492" y="31909"/>
                      </a:lnTo>
                      <a:lnTo>
                        <a:pt x="41513" y="31972"/>
                      </a:lnTo>
                      <a:lnTo>
                        <a:pt x="41680" y="32014"/>
                      </a:lnTo>
                      <a:lnTo>
                        <a:pt x="41868" y="32118"/>
                      </a:lnTo>
                      <a:lnTo>
                        <a:pt x="41931" y="32118"/>
                      </a:lnTo>
                      <a:lnTo>
                        <a:pt x="41994" y="32077"/>
                      </a:lnTo>
                      <a:lnTo>
                        <a:pt x="42182" y="32077"/>
                      </a:lnTo>
                      <a:lnTo>
                        <a:pt x="42245" y="32014"/>
                      </a:lnTo>
                      <a:lnTo>
                        <a:pt x="42329" y="32014"/>
                      </a:lnTo>
                      <a:lnTo>
                        <a:pt x="42412" y="32056"/>
                      </a:lnTo>
                      <a:lnTo>
                        <a:pt x="42496" y="32014"/>
                      </a:lnTo>
                      <a:lnTo>
                        <a:pt x="42601" y="31909"/>
                      </a:lnTo>
                      <a:lnTo>
                        <a:pt x="42747" y="31867"/>
                      </a:lnTo>
                      <a:lnTo>
                        <a:pt x="42977" y="31846"/>
                      </a:lnTo>
                      <a:lnTo>
                        <a:pt x="43124" y="31763"/>
                      </a:lnTo>
                      <a:lnTo>
                        <a:pt x="43270" y="31763"/>
                      </a:lnTo>
                      <a:lnTo>
                        <a:pt x="43396" y="31700"/>
                      </a:lnTo>
                      <a:lnTo>
                        <a:pt x="43542" y="31784"/>
                      </a:lnTo>
                      <a:lnTo>
                        <a:pt x="43710" y="31805"/>
                      </a:lnTo>
                      <a:lnTo>
                        <a:pt x="43961" y="31805"/>
                      </a:lnTo>
                      <a:lnTo>
                        <a:pt x="44065" y="31972"/>
                      </a:lnTo>
                      <a:lnTo>
                        <a:pt x="44275" y="32056"/>
                      </a:lnTo>
                      <a:lnTo>
                        <a:pt x="44421" y="32056"/>
                      </a:lnTo>
                      <a:lnTo>
                        <a:pt x="44547" y="32014"/>
                      </a:lnTo>
                      <a:lnTo>
                        <a:pt x="44609" y="32077"/>
                      </a:lnTo>
                      <a:lnTo>
                        <a:pt x="44651" y="32265"/>
                      </a:lnTo>
                      <a:lnTo>
                        <a:pt x="44756" y="32328"/>
                      </a:lnTo>
                      <a:lnTo>
                        <a:pt x="44840" y="32390"/>
                      </a:lnTo>
                      <a:lnTo>
                        <a:pt x="44923" y="32411"/>
                      </a:lnTo>
                      <a:lnTo>
                        <a:pt x="45028" y="32516"/>
                      </a:lnTo>
                      <a:lnTo>
                        <a:pt x="45112" y="32516"/>
                      </a:lnTo>
                      <a:lnTo>
                        <a:pt x="45363" y="32495"/>
                      </a:lnTo>
                      <a:lnTo>
                        <a:pt x="45593" y="32579"/>
                      </a:lnTo>
                      <a:lnTo>
                        <a:pt x="45948" y="32579"/>
                      </a:lnTo>
                      <a:lnTo>
                        <a:pt x="46095" y="32537"/>
                      </a:lnTo>
                      <a:lnTo>
                        <a:pt x="46158" y="32495"/>
                      </a:lnTo>
                      <a:lnTo>
                        <a:pt x="46283" y="32495"/>
                      </a:lnTo>
                      <a:lnTo>
                        <a:pt x="46388" y="32537"/>
                      </a:lnTo>
                      <a:lnTo>
                        <a:pt x="46472" y="32537"/>
                      </a:lnTo>
                      <a:lnTo>
                        <a:pt x="46534" y="32411"/>
                      </a:lnTo>
                      <a:lnTo>
                        <a:pt x="46744" y="32286"/>
                      </a:lnTo>
                      <a:lnTo>
                        <a:pt x="46890" y="32286"/>
                      </a:lnTo>
                      <a:lnTo>
                        <a:pt x="46953" y="32181"/>
                      </a:lnTo>
                      <a:lnTo>
                        <a:pt x="47329" y="32181"/>
                      </a:lnTo>
                      <a:lnTo>
                        <a:pt x="47434" y="32077"/>
                      </a:lnTo>
                      <a:lnTo>
                        <a:pt x="47455" y="31972"/>
                      </a:lnTo>
                      <a:lnTo>
                        <a:pt x="47455" y="31909"/>
                      </a:lnTo>
                      <a:lnTo>
                        <a:pt x="47539" y="31805"/>
                      </a:lnTo>
                      <a:lnTo>
                        <a:pt x="47664" y="31763"/>
                      </a:lnTo>
                      <a:lnTo>
                        <a:pt x="47748" y="31679"/>
                      </a:lnTo>
                      <a:lnTo>
                        <a:pt x="47790" y="31553"/>
                      </a:lnTo>
                      <a:lnTo>
                        <a:pt x="47873" y="31470"/>
                      </a:lnTo>
                      <a:lnTo>
                        <a:pt x="47978" y="31470"/>
                      </a:lnTo>
                      <a:lnTo>
                        <a:pt x="47999" y="31491"/>
                      </a:lnTo>
                      <a:lnTo>
                        <a:pt x="48187" y="31449"/>
                      </a:lnTo>
                      <a:lnTo>
                        <a:pt x="48292" y="31449"/>
                      </a:lnTo>
                      <a:lnTo>
                        <a:pt x="48417" y="31533"/>
                      </a:lnTo>
                      <a:lnTo>
                        <a:pt x="48501" y="31637"/>
                      </a:lnTo>
                      <a:lnTo>
                        <a:pt x="48585" y="31658"/>
                      </a:lnTo>
                      <a:lnTo>
                        <a:pt x="48689" y="31595"/>
                      </a:lnTo>
                      <a:lnTo>
                        <a:pt x="48731" y="31658"/>
                      </a:lnTo>
                      <a:lnTo>
                        <a:pt x="48836" y="31658"/>
                      </a:lnTo>
                      <a:lnTo>
                        <a:pt x="48982" y="31574"/>
                      </a:lnTo>
                      <a:lnTo>
                        <a:pt x="48982" y="31533"/>
                      </a:lnTo>
                      <a:lnTo>
                        <a:pt x="49150" y="31491"/>
                      </a:lnTo>
                      <a:lnTo>
                        <a:pt x="49359" y="31574"/>
                      </a:lnTo>
                      <a:lnTo>
                        <a:pt x="49422" y="31637"/>
                      </a:lnTo>
                      <a:lnTo>
                        <a:pt x="49464" y="31595"/>
                      </a:lnTo>
                      <a:lnTo>
                        <a:pt x="49547" y="31595"/>
                      </a:lnTo>
                      <a:lnTo>
                        <a:pt x="49568" y="31658"/>
                      </a:lnTo>
                      <a:lnTo>
                        <a:pt x="49673" y="31637"/>
                      </a:lnTo>
                      <a:lnTo>
                        <a:pt x="49840" y="31658"/>
                      </a:lnTo>
                      <a:lnTo>
                        <a:pt x="49924" y="31742"/>
                      </a:lnTo>
                      <a:lnTo>
                        <a:pt x="49966" y="31742"/>
                      </a:lnTo>
                      <a:lnTo>
                        <a:pt x="50259" y="31470"/>
                      </a:lnTo>
                      <a:lnTo>
                        <a:pt x="50384" y="31365"/>
                      </a:lnTo>
                      <a:lnTo>
                        <a:pt x="50594" y="31344"/>
                      </a:lnTo>
                      <a:lnTo>
                        <a:pt x="50677" y="31260"/>
                      </a:lnTo>
                      <a:lnTo>
                        <a:pt x="50698" y="31156"/>
                      </a:lnTo>
                      <a:lnTo>
                        <a:pt x="50677" y="31030"/>
                      </a:lnTo>
                      <a:lnTo>
                        <a:pt x="50614" y="31009"/>
                      </a:lnTo>
                      <a:lnTo>
                        <a:pt x="50573" y="31030"/>
                      </a:lnTo>
                      <a:lnTo>
                        <a:pt x="50510" y="31009"/>
                      </a:lnTo>
                      <a:lnTo>
                        <a:pt x="50468" y="31009"/>
                      </a:lnTo>
                      <a:lnTo>
                        <a:pt x="50468" y="30842"/>
                      </a:lnTo>
                      <a:lnTo>
                        <a:pt x="50489" y="30800"/>
                      </a:lnTo>
                      <a:lnTo>
                        <a:pt x="50489" y="30633"/>
                      </a:lnTo>
                      <a:lnTo>
                        <a:pt x="50447" y="30528"/>
                      </a:lnTo>
                      <a:lnTo>
                        <a:pt x="50468" y="30444"/>
                      </a:lnTo>
                      <a:lnTo>
                        <a:pt x="50552" y="30424"/>
                      </a:lnTo>
                      <a:lnTo>
                        <a:pt x="50552" y="30319"/>
                      </a:lnTo>
                      <a:lnTo>
                        <a:pt x="50468" y="30235"/>
                      </a:lnTo>
                      <a:lnTo>
                        <a:pt x="50447" y="30110"/>
                      </a:lnTo>
                      <a:lnTo>
                        <a:pt x="50468" y="30068"/>
                      </a:lnTo>
                      <a:lnTo>
                        <a:pt x="50405" y="29963"/>
                      </a:lnTo>
                      <a:lnTo>
                        <a:pt x="50405" y="29859"/>
                      </a:lnTo>
                      <a:lnTo>
                        <a:pt x="50489" y="29754"/>
                      </a:lnTo>
                      <a:lnTo>
                        <a:pt x="50573" y="29691"/>
                      </a:lnTo>
                      <a:lnTo>
                        <a:pt x="50594" y="29566"/>
                      </a:lnTo>
                      <a:lnTo>
                        <a:pt x="50677" y="29461"/>
                      </a:lnTo>
                      <a:lnTo>
                        <a:pt x="50761" y="29398"/>
                      </a:lnTo>
                      <a:lnTo>
                        <a:pt x="50761" y="29273"/>
                      </a:lnTo>
                      <a:lnTo>
                        <a:pt x="50719" y="29189"/>
                      </a:lnTo>
                      <a:lnTo>
                        <a:pt x="50719" y="29126"/>
                      </a:lnTo>
                      <a:lnTo>
                        <a:pt x="50656" y="29064"/>
                      </a:lnTo>
                      <a:lnTo>
                        <a:pt x="50594" y="28959"/>
                      </a:lnTo>
                      <a:lnTo>
                        <a:pt x="50510" y="28833"/>
                      </a:lnTo>
                      <a:lnTo>
                        <a:pt x="50447" y="28812"/>
                      </a:lnTo>
                      <a:lnTo>
                        <a:pt x="50363" y="28833"/>
                      </a:lnTo>
                      <a:lnTo>
                        <a:pt x="50238" y="28917"/>
                      </a:lnTo>
                      <a:lnTo>
                        <a:pt x="50175" y="28917"/>
                      </a:lnTo>
                      <a:lnTo>
                        <a:pt x="50154" y="28854"/>
                      </a:lnTo>
                      <a:lnTo>
                        <a:pt x="50154" y="28603"/>
                      </a:lnTo>
                      <a:lnTo>
                        <a:pt x="50175" y="28540"/>
                      </a:lnTo>
                      <a:lnTo>
                        <a:pt x="50175" y="28499"/>
                      </a:lnTo>
                      <a:lnTo>
                        <a:pt x="50238" y="28436"/>
                      </a:lnTo>
                      <a:lnTo>
                        <a:pt x="50259" y="28331"/>
                      </a:lnTo>
                      <a:lnTo>
                        <a:pt x="50342" y="28227"/>
                      </a:lnTo>
                      <a:lnTo>
                        <a:pt x="50342" y="28143"/>
                      </a:lnTo>
                      <a:lnTo>
                        <a:pt x="50384" y="28101"/>
                      </a:lnTo>
                      <a:lnTo>
                        <a:pt x="50552" y="28080"/>
                      </a:lnTo>
                      <a:lnTo>
                        <a:pt x="50614" y="28038"/>
                      </a:lnTo>
                      <a:lnTo>
                        <a:pt x="50698" y="28038"/>
                      </a:lnTo>
                      <a:lnTo>
                        <a:pt x="50719" y="28017"/>
                      </a:lnTo>
                      <a:lnTo>
                        <a:pt x="50803" y="28017"/>
                      </a:lnTo>
                      <a:lnTo>
                        <a:pt x="50886" y="27996"/>
                      </a:lnTo>
                      <a:lnTo>
                        <a:pt x="50928" y="27913"/>
                      </a:lnTo>
                      <a:lnTo>
                        <a:pt x="51033" y="27913"/>
                      </a:lnTo>
                      <a:lnTo>
                        <a:pt x="51117" y="27829"/>
                      </a:lnTo>
                      <a:lnTo>
                        <a:pt x="51242" y="27871"/>
                      </a:lnTo>
                      <a:lnTo>
                        <a:pt x="51451" y="27871"/>
                      </a:lnTo>
                      <a:lnTo>
                        <a:pt x="51514" y="27808"/>
                      </a:lnTo>
                      <a:lnTo>
                        <a:pt x="51556" y="27808"/>
                      </a:lnTo>
                      <a:lnTo>
                        <a:pt x="51598" y="27724"/>
                      </a:lnTo>
                      <a:lnTo>
                        <a:pt x="51744" y="27703"/>
                      </a:lnTo>
                      <a:lnTo>
                        <a:pt x="51765" y="27683"/>
                      </a:lnTo>
                      <a:lnTo>
                        <a:pt x="51849" y="27703"/>
                      </a:lnTo>
                      <a:lnTo>
                        <a:pt x="51933" y="27703"/>
                      </a:lnTo>
                      <a:lnTo>
                        <a:pt x="52016" y="27745"/>
                      </a:lnTo>
                      <a:lnTo>
                        <a:pt x="52184" y="27787"/>
                      </a:lnTo>
                      <a:lnTo>
                        <a:pt x="52267" y="27829"/>
                      </a:lnTo>
                      <a:lnTo>
                        <a:pt x="52288" y="27892"/>
                      </a:lnTo>
                      <a:lnTo>
                        <a:pt x="52435" y="27892"/>
                      </a:lnTo>
                      <a:lnTo>
                        <a:pt x="52498" y="27850"/>
                      </a:lnTo>
                      <a:lnTo>
                        <a:pt x="52539" y="27892"/>
                      </a:lnTo>
                      <a:lnTo>
                        <a:pt x="52644" y="27934"/>
                      </a:lnTo>
                      <a:lnTo>
                        <a:pt x="52686" y="27913"/>
                      </a:lnTo>
                      <a:lnTo>
                        <a:pt x="52686" y="27829"/>
                      </a:lnTo>
                      <a:lnTo>
                        <a:pt x="52749" y="27808"/>
                      </a:lnTo>
                      <a:lnTo>
                        <a:pt x="52790" y="27829"/>
                      </a:lnTo>
                      <a:lnTo>
                        <a:pt x="52874" y="27829"/>
                      </a:lnTo>
                      <a:lnTo>
                        <a:pt x="52916" y="27808"/>
                      </a:lnTo>
                      <a:lnTo>
                        <a:pt x="52979" y="27892"/>
                      </a:lnTo>
                      <a:lnTo>
                        <a:pt x="53021" y="27892"/>
                      </a:lnTo>
                      <a:lnTo>
                        <a:pt x="53104" y="27913"/>
                      </a:lnTo>
                      <a:lnTo>
                        <a:pt x="53125" y="27955"/>
                      </a:lnTo>
                      <a:lnTo>
                        <a:pt x="53104" y="28017"/>
                      </a:lnTo>
                      <a:lnTo>
                        <a:pt x="53125" y="28059"/>
                      </a:lnTo>
                      <a:lnTo>
                        <a:pt x="53188" y="28059"/>
                      </a:lnTo>
                      <a:lnTo>
                        <a:pt x="53209" y="28122"/>
                      </a:lnTo>
                      <a:lnTo>
                        <a:pt x="53272" y="28059"/>
                      </a:lnTo>
                      <a:lnTo>
                        <a:pt x="53335" y="28101"/>
                      </a:lnTo>
                      <a:lnTo>
                        <a:pt x="53376" y="28143"/>
                      </a:lnTo>
                      <a:lnTo>
                        <a:pt x="53335" y="28206"/>
                      </a:lnTo>
                      <a:lnTo>
                        <a:pt x="53376" y="28247"/>
                      </a:lnTo>
                      <a:lnTo>
                        <a:pt x="53481" y="28268"/>
                      </a:lnTo>
                      <a:lnTo>
                        <a:pt x="53523" y="28268"/>
                      </a:lnTo>
                      <a:lnTo>
                        <a:pt x="53586" y="28310"/>
                      </a:lnTo>
                      <a:lnTo>
                        <a:pt x="53586" y="28352"/>
                      </a:lnTo>
                      <a:lnTo>
                        <a:pt x="53627" y="28373"/>
                      </a:lnTo>
                      <a:lnTo>
                        <a:pt x="53690" y="28457"/>
                      </a:lnTo>
                      <a:lnTo>
                        <a:pt x="53690" y="28540"/>
                      </a:lnTo>
                      <a:lnTo>
                        <a:pt x="53711" y="28624"/>
                      </a:lnTo>
                      <a:lnTo>
                        <a:pt x="53711" y="28666"/>
                      </a:lnTo>
                      <a:lnTo>
                        <a:pt x="53732" y="28687"/>
                      </a:lnTo>
                      <a:lnTo>
                        <a:pt x="53899" y="28687"/>
                      </a:lnTo>
                      <a:lnTo>
                        <a:pt x="53920" y="28750"/>
                      </a:lnTo>
                      <a:lnTo>
                        <a:pt x="53899" y="28833"/>
                      </a:lnTo>
                      <a:lnTo>
                        <a:pt x="53899" y="28875"/>
                      </a:lnTo>
                      <a:lnTo>
                        <a:pt x="54025" y="28959"/>
                      </a:lnTo>
                      <a:lnTo>
                        <a:pt x="54067" y="29064"/>
                      </a:lnTo>
                      <a:lnTo>
                        <a:pt x="54151" y="29147"/>
                      </a:lnTo>
                      <a:lnTo>
                        <a:pt x="54171" y="29210"/>
                      </a:lnTo>
                      <a:lnTo>
                        <a:pt x="54234" y="29252"/>
                      </a:lnTo>
                      <a:lnTo>
                        <a:pt x="54255" y="29356"/>
                      </a:lnTo>
                      <a:lnTo>
                        <a:pt x="54339" y="29398"/>
                      </a:lnTo>
                      <a:lnTo>
                        <a:pt x="54339" y="29461"/>
                      </a:lnTo>
                      <a:lnTo>
                        <a:pt x="54318" y="29503"/>
                      </a:lnTo>
                      <a:lnTo>
                        <a:pt x="54339" y="29524"/>
                      </a:lnTo>
                      <a:lnTo>
                        <a:pt x="54381" y="29503"/>
                      </a:lnTo>
                      <a:lnTo>
                        <a:pt x="54443" y="29587"/>
                      </a:lnTo>
                      <a:lnTo>
                        <a:pt x="54464" y="29670"/>
                      </a:lnTo>
                      <a:lnTo>
                        <a:pt x="54569" y="29817"/>
                      </a:lnTo>
                      <a:lnTo>
                        <a:pt x="54778" y="29963"/>
                      </a:lnTo>
                      <a:lnTo>
                        <a:pt x="54799" y="30047"/>
                      </a:lnTo>
                      <a:lnTo>
                        <a:pt x="54841" y="30152"/>
                      </a:lnTo>
                      <a:lnTo>
                        <a:pt x="54883" y="30193"/>
                      </a:lnTo>
                      <a:lnTo>
                        <a:pt x="54883" y="30298"/>
                      </a:lnTo>
                      <a:lnTo>
                        <a:pt x="54967" y="30319"/>
                      </a:lnTo>
                      <a:lnTo>
                        <a:pt x="55008" y="30319"/>
                      </a:lnTo>
                      <a:lnTo>
                        <a:pt x="55050" y="30424"/>
                      </a:lnTo>
                      <a:lnTo>
                        <a:pt x="55050" y="30507"/>
                      </a:lnTo>
                      <a:lnTo>
                        <a:pt x="55092" y="30612"/>
                      </a:lnTo>
                      <a:lnTo>
                        <a:pt x="55218" y="30737"/>
                      </a:lnTo>
                      <a:lnTo>
                        <a:pt x="55322" y="30758"/>
                      </a:lnTo>
                      <a:lnTo>
                        <a:pt x="55385" y="30842"/>
                      </a:lnTo>
                      <a:lnTo>
                        <a:pt x="55469" y="30842"/>
                      </a:lnTo>
                      <a:lnTo>
                        <a:pt x="55511" y="30821"/>
                      </a:lnTo>
                      <a:lnTo>
                        <a:pt x="55573" y="30842"/>
                      </a:lnTo>
                      <a:lnTo>
                        <a:pt x="55615" y="30821"/>
                      </a:lnTo>
                      <a:lnTo>
                        <a:pt x="55741" y="30842"/>
                      </a:lnTo>
                      <a:lnTo>
                        <a:pt x="55803" y="30779"/>
                      </a:lnTo>
                      <a:lnTo>
                        <a:pt x="55887" y="30779"/>
                      </a:lnTo>
                      <a:lnTo>
                        <a:pt x="55887" y="30821"/>
                      </a:lnTo>
                      <a:lnTo>
                        <a:pt x="55824" y="30863"/>
                      </a:lnTo>
                      <a:lnTo>
                        <a:pt x="55845" y="30905"/>
                      </a:lnTo>
                      <a:lnTo>
                        <a:pt x="55992" y="30905"/>
                      </a:lnTo>
                      <a:lnTo>
                        <a:pt x="56034" y="30926"/>
                      </a:lnTo>
                      <a:lnTo>
                        <a:pt x="56055" y="30968"/>
                      </a:lnTo>
                      <a:lnTo>
                        <a:pt x="56138" y="31030"/>
                      </a:lnTo>
                      <a:lnTo>
                        <a:pt x="56159" y="30968"/>
                      </a:lnTo>
                      <a:lnTo>
                        <a:pt x="56222" y="30947"/>
                      </a:lnTo>
                      <a:lnTo>
                        <a:pt x="56264" y="30968"/>
                      </a:lnTo>
                      <a:lnTo>
                        <a:pt x="56306" y="30905"/>
                      </a:lnTo>
                      <a:lnTo>
                        <a:pt x="56348" y="30905"/>
                      </a:lnTo>
                      <a:lnTo>
                        <a:pt x="56410" y="30947"/>
                      </a:lnTo>
                      <a:lnTo>
                        <a:pt x="56431" y="31009"/>
                      </a:lnTo>
                      <a:lnTo>
                        <a:pt x="56473" y="31072"/>
                      </a:lnTo>
                      <a:lnTo>
                        <a:pt x="56536" y="31072"/>
                      </a:lnTo>
                      <a:lnTo>
                        <a:pt x="56557" y="31135"/>
                      </a:lnTo>
                      <a:lnTo>
                        <a:pt x="56620" y="31177"/>
                      </a:lnTo>
                      <a:lnTo>
                        <a:pt x="56640" y="31177"/>
                      </a:lnTo>
                      <a:lnTo>
                        <a:pt x="56682" y="31240"/>
                      </a:lnTo>
                      <a:lnTo>
                        <a:pt x="56724" y="31281"/>
                      </a:lnTo>
                      <a:lnTo>
                        <a:pt x="56850" y="31344"/>
                      </a:lnTo>
                      <a:lnTo>
                        <a:pt x="56871" y="31365"/>
                      </a:lnTo>
                      <a:lnTo>
                        <a:pt x="56933" y="31365"/>
                      </a:lnTo>
                      <a:lnTo>
                        <a:pt x="56975" y="31407"/>
                      </a:lnTo>
                      <a:lnTo>
                        <a:pt x="57059" y="31449"/>
                      </a:lnTo>
                      <a:lnTo>
                        <a:pt x="57122" y="31407"/>
                      </a:lnTo>
                      <a:lnTo>
                        <a:pt x="57184" y="31407"/>
                      </a:lnTo>
                      <a:lnTo>
                        <a:pt x="57247" y="31365"/>
                      </a:lnTo>
                      <a:lnTo>
                        <a:pt x="57289" y="31365"/>
                      </a:lnTo>
                      <a:lnTo>
                        <a:pt x="57352" y="31386"/>
                      </a:lnTo>
                      <a:lnTo>
                        <a:pt x="57352" y="31470"/>
                      </a:lnTo>
                      <a:lnTo>
                        <a:pt x="57289" y="31553"/>
                      </a:lnTo>
                      <a:lnTo>
                        <a:pt x="57289" y="31637"/>
                      </a:lnTo>
                      <a:lnTo>
                        <a:pt x="57289" y="31700"/>
                      </a:lnTo>
                      <a:lnTo>
                        <a:pt x="57394" y="31700"/>
                      </a:lnTo>
                      <a:lnTo>
                        <a:pt x="57436" y="31805"/>
                      </a:lnTo>
                      <a:lnTo>
                        <a:pt x="57456" y="31909"/>
                      </a:lnTo>
                      <a:lnTo>
                        <a:pt x="57436" y="32014"/>
                      </a:lnTo>
                      <a:lnTo>
                        <a:pt x="57394" y="32056"/>
                      </a:lnTo>
                      <a:lnTo>
                        <a:pt x="57394" y="32118"/>
                      </a:lnTo>
                      <a:lnTo>
                        <a:pt x="57498" y="32265"/>
                      </a:lnTo>
                      <a:lnTo>
                        <a:pt x="57561" y="32286"/>
                      </a:lnTo>
                      <a:lnTo>
                        <a:pt x="57645" y="32390"/>
                      </a:lnTo>
                      <a:lnTo>
                        <a:pt x="57666" y="32432"/>
                      </a:lnTo>
                      <a:lnTo>
                        <a:pt x="57749" y="32411"/>
                      </a:lnTo>
                      <a:lnTo>
                        <a:pt x="57812" y="32369"/>
                      </a:lnTo>
                      <a:lnTo>
                        <a:pt x="57896" y="32369"/>
                      </a:lnTo>
                      <a:lnTo>
                        <a:pt x="57938" y="32432"/>
                      </a:lnTo>
                      <a:lnTo>
                        <a:pt x="57980" y="32516"/>
                      </a:lnTo>
                      <a:lnTo>
                        <a:pt x="58042" y="32495"/>
                      </a:lnTo>
                      <a:lnTo>
                        <a:pt x="58105" y="32432"/>
                      </a:lnTo>
                      <a:lnTo>
                        <a:pt x="58189" y="32474"/>
                      </a:lnTo>
                      <a:lnTo>
                        <a:pt x="58231" y="32432"/>
                      </a:lnTo>
                      <a:lnTo>
                        <a:pt x="58398" y="32411"/>
                      </a:lnTo>
                      <a:lnTo>
                        <a:pt x="58461" y="32328"/>
                      </a:lnTo>
                      <a:lnTo>
                        <a:pt x="58524" y="32307"/>
                      </a:lnTo>
                      <a:lnTo>
                        <a:pt x="58524" y="32244"/>
                      </a:lnTo>
                      <a:lnTo>
                        <a:pt x="58544" y="32160"/>
                      </a:lnTo>
                      <a:lnTo>
                        <a:pt x="58628" y="32097"/>
                      </a:lnTo>
                      <a:lnTo>
                        <a:pt x="58628" y="31993"/>
                      </a:lnTo>
                      <a:lnTo>
                        <a:pt x="58649" y="31909"/>
                      </a:lnTo>
                      <a:lnTo>
                        <a:pt x="58837" y="31909"/>
                      </a:lnTo>
                      <a:lnTo>
                        <a:pt x="58858" y="31805"/>
                      </a:lnTo>
                      <a:lnTo>
                        <a:pt x="58921" y="31805"/>
                      </a:lnTo>
                      <a:lnTo>
                        <a:pt x="58963" y="31784"/>
                      </a:lnTo>
                      <a:lnTo>
                        <a:pt x="59005" y="31700"/>
                      </a:lnTo>
                      <a:lnTo>
                        <a:pt x="59047" y="31658"/>
                      </a:lnTo>
                      <a:lnTo>
                        <a:pt x="59151" y="31658"/>
                      </a:lnTo>
                      <a:lnTo>
                        <a:pt x="59214" y="31595"/>
                      </a:lnTo>
                      <a:lnTo>
                        <a:pt x="59319" y="31658"/>
                      </a:lnTo>
                      <a:lnTo>
                        <a:pt x="59361" y="31700"/>
                      </a:lnTo>
                      <a:lnTo>
                        <a:pt x="59465" y="31700"/>
                      </a:lnTo>
                      <a:lnTo>
                        <a:pt x="59486" y="31763"/>
                      </a:lnTo>
                      <a:lnTo>
                        <a:pt x="59549" y="31867"/>
                      </a:lnTo>
                      <a:lnTo>
                        <a:pt x="59486" y="31909"/>
                      </a:lnTo>
                      <a:lnTo>
                        <a:pt x="59528" y="31972"/>
                      </a:lnTo>
                      <a:lnTo>
                        <a:pt x="59633" y="32077"/>
                      </a:lnTo>
                      <a:lnTo>
                        <a:pt x="59633" y="32139"/>
                      </a:lnTo>
                      <a:lnTo>
                        <a:pt x="59674" y="32202"/>
                      </a:lnTo>
                      <a:lnTo>
                        <a:pt x="59758" y="32244"/>
                      </a:lnTo>
                      <a:lnTo>
                        <a:pt x="59737" y="32390"/>
                      </a:lnTo>
                      <a:lnTo>
                        <a:pt x="59737" y="32495"/>
                      </a:lnTo>
                      <a:lnTo>
                        <a:pt x="59695" y="32537"/>
                      </a:lnTo>
                      <a:lnTo>
                        <a:pt x="59633" y="32558"/>
                      </a:lnTo>
                      <a:lnTo>
                        <a:pt x="59549" y="32662"/>
                      </a:lnTo>
                      <a:lnTo>
                        <a:pt x="59549" y="32725"/>
                      </a:lnTo>
                      <a:lnTo>
                        <a:pt x="59591" y="32809"/>
                      </a:lnTo>
                      <a:lnTo>
                        <a:pt x="59633" y="32830"/>
                      </a:lnTo>
                      <a:lnTo>
                        <a:pt x="59633" y="32934"/>
                      </a:lnTo>
                      <a:lnTo>
                        <a:pt x="59591" y="33018"/>
                      </a:lnTo>
                      <a:lnTo>
                        <a:pt x="59633" y="33060"/>
                      </a:lnTo>
                      <a:lnTo>
                        <a:pt x="59674" y="33081"/>
                      </a:lnTo>
                      <a:lnTo>
                        <a:pt x="59674" y="33144"/>
                      </a:lnTo>
                      <a:lnTo>
                        <a:pt x="59695" y="33185"/>
                      </a:lnTo>
                      <a:lnTo>
                        <a:pt x="59695" y="33248"/>
                      </a:lnTo>
                      <a:lnTo>
                        <a:pt x="59674" y="33269"/>
                      </a:lnTo>
                      <a:lnTo>
                        <a:pt x="59653" y="33290"/>
                      </a:lnTo>
                      <a:lnTo>
                        <a:pt x="59653" y="33437"/>
                      </a:lnTo>
                      <a:lnTo>
                        <a:pt x="59695" y="33562"/>
                      </a:lnTo>
                      <a:lnTo>
                        <a:pt x="59737" y="33604"/>
                      </a:lnTo>
                      <a:lnTo>
                        <a:pt x="59737" y="33667"/>
                      </a:lnTo>
                      <a:lnTo>
                        <a:pt x="59674" y="33709"/>
                      </a:lnTo>
                      <a:lnTo>
                        <a:pt x="59653" y="33792"/>
                      </a:lnTo>
                      <a:lnTo>
                        <a:pt x="59674" y="33855"/>
                      </a:lnTo>
                      <a:lnTo>
                        <a:pt x="59674" y="33897"/>
                      </a:lnTo>
                      <a:lnTo>
                        <a:pt x="59695" y="33960"/>
                      </a:lnTo>
                      <a:lnTo>
                        <a:pt x="59633" y="34001"/>
                      </a:lnTo>
                      <a:lnTo>
                        <a:pt x="59591" y="34022"/>
                      </a:lnTo>
                      <a:lnTo>
                        <a:pt x="59633" y="34085"/>
                      </a:lnTo>
                      <a:lnTo>
                        <a:pt x="59653" y="34169"/>
                      </a:lnTo>
                      <a:lnTo>
                        <a:pt x="59633" y="34211"/>
                      </a:lnTo>
                      <a:lnTo>
                        <a:pt x="59570" y="34315"/>
                      </a:lnTo>
                      <a:lnTo>
                        <a:pt x="59591" y="34378"/>
                      </a:lnTo>
                      <a:lnTo>
                        <a:pt x="59633" y="34420"/>
                      </a:lnTo>
                      <a:lnTo>
                        <a:pt x="59591" y="34483"/>
                      </a:lnTo>
                      <a:lnTo>
                        <a:pt x="59591" y="34525"/>
                      </a:lnTo>
                      <a:lnTo>
                        <a:pt x="59633" y="34587"/>
                      </a:lnTo>
                      <a:lnTo>
                        <a:pt x="59653" y="34650"/>
                      </a:lnTo>
                      <a:lnTo>
                        <a:pt x="59591" y="34713"/>
                      </a:lnTo>
                      <a:lnTo>
                        <a:pt x="59549" y="34713"/>
                      </a:lnTo>
                      <a:lnTo>
                        <a:pt x="59486" y="34692"/>
                      </a:lnTo>
                      <a:lnTo>
                        <a:pt x="59130" y="34608"/>
                      </a:lnTo>
                      <a:lnTo>
                        <a:pt x="59047" y="34587"/>
                      </a:lnTo>
                      <a:lnTo>
                        <a:pt x="58942" y="34546"/>
                      </a:lnTo>
                      <a:lnTo>
                        <a:pt x="58900" y="34546"/>
                      </a:lnTo>
                      <a:lnTo>
                        <a:pt x="58796" y="34713"/>
                      </a:lnTo>
                      <a:lnTo>
                        <a:pt x="58754" y="34797"/>
                      </a:lnTo>
                      <a:lnTo>
                        <a:pt x="58712" y="34859"/>
                      </a:lnTo>
                      <a:lnTo>
                        <a:pt x="58628" y="34859"/>
                      </a:lnTo>
                      <a:lnTo>
                        <a:pt x="58544" y="34922"/>
                      </a:lnTo>
                      <a:lnTo>
                        <a:pt x="58524" y="34964"/>
                      </a:lnTo>
                      <a:lnTo>
                        <a:pt x="58586" y="35069"/>
                      </a:lnTo>
                      <a:lnTo>
                        <a:pt x="58712" y="35278"/>
                      </a:lnTo>
                      <a:lnTo>
                        <a:pt x="58733" y="35362"/>
                      </a:lnTo>
                      <a:lnTo>
                        <a:pt x="58754" y="35445"/>
                      </a:lnTo>
                      <a:lnTo>
                        <a:pt x="58837" y="35550"/>
                      </a:lnTo>
                      <a:lnTo>
                        <a:pt x="58837" y="35654"/>
                      </a:lnTo>
                      <a:lnTo>
                        <a:pt x="58837" y="35780"/>
                      </a:lnTo>
                      <a:lnTo>
                        <a:pt x="58837" y="35885"/>
                      </a:lnTo>
                      <a:lnTo>
                        <a:pt x="58837" y="36094"/>
                      </a:lnTo>
                      <a:lnTo>
                        <a:pt x="58921" y="36157"/>
                      </a:lnTo>
                      <a:lnTo>
                        <a:pt x="58921" y="36261"/>
                      </a:lnTo>
                      <a:lnTo>
                        <a:pt x="58921" y="36366"/>
                      </a:lnTo>
                      <a:lnTo>
                        <a:pt x="58900" y="36408"/>
                      </a:lnTo>
                      <a:lnTo>
                        <a:pt x="58900" y="36491"/>
                      </a:lnTo>
                      <a:lnTo>
                        <a:pt x="58921" y="36533"/>
                      </a:lnTo>
                      <a:lnTo>
                        <a:pt x="58921" y="36638"/>
                      </a:lnTo>
                      <a:lnTo>
                        <a:pt x="58858" y="36638"/>
                      </a:lnTo>
                      <a:lnTo>
                        <a:pt x="58733" y="36617"/>
                      </a:lnTo>
                      <a:lnTo>
                        <a:pt x="58649" y="36680"/>
                      </a:lnTo>
                      <a:lnTo>
                        <a:pt x="58649" y="36722"/>
                      </a:lnTo>
                      <a:lnTo>
                        <a:pt x="58691" y="36826"/>
                      </a:lnTo>
                      <a:lnTo>
                        <a:pt x="58733" y="36847"/>
                      </a:lnTo>
                      <a:lnTo>
                        <a:pt x="58733" y="36931"/>
                      </a:lnTo>
                      <a:lnTo>
                        <a:pt x="58733" y="36952"/>
                      </a:lnTo>
                      <a:lnTo>
                        <a:pt x="58837" y="37098"/>
                      </a:lnTo>
                      <a:lnTo>
                        <a:pt x="58858" y="37098"/>
                      </a:lnTo>
                      <a:lnTo>
                        <a:pt x="58921" y="36931"/>
                      </a:lnTo>
                      <a:lnTo>
                        <a:pt x="59068" y="36910"/>
                      </a:lnTo>
                      <a:lnTo>
                        <a:pt x="59130" y="36952"/>
                      </a:lnTo>
                      <a:lnTo>
                        <a:pt x="59172" y="36784"/>
                      </a:lnTo>
                      <a:lnTo>
                        <a:pt x="59256" y="36722"/>
                      </a:lnTo>
                      <a:lnTo>
                        <a:pt x="59256" y="36512"/>
                      </a:lnTo>
                      <a:lnTo>
                        <a:pt x="59361" y="36429"/>
                      </a:lnTo>
                      <a:lnTo>
                        <a:pt x="59361" y="36324"/>
                      </a:lnTo>
                      <a:lnTo>
                        <a:pt x="59381" y="36282"/>
                      </a:lnTo>
                      <a:lnTo>
                        <a:pt x="59528" y="36366"/>
                      </a:lnTo>
                      <a:lnTo>
                        <a:pt x="59653" y="36303"/>
                      </a:lnTo>
                      <a:lnTo>
                        <a:pt x="59695" y="36366"/>
                      </a:lnTo>
                      <a:lnTo>
                        <a:pt x="59695" y="36575"/>
                      </a:lnTo>
                      <a:lnTo>
                        <a:pt x="59884" y="36617"/>
                      </a:lnTo>
                      <a:lnTo>
                        <a:pt x="60072" y="36722"/>
                      </a:lnTo>
                      <a:lnTo>
                        <a:pt x="60114" y="36680"/>
                      </a:lnTo>
                      <a:lnTo>
                        <a:pt x="60197" y="36742"/>
                      </a:lnTo>
                      <a:lnTo>
                        <a:pt x="60323" y="36617"/>
                      </a:lnTo>
                      <a:lnTo>
                        <a:pt x="60490" y="36596"/>
                      </a:lnTo>
                      <a:lnTo>
                        <a:pt x="60511" y="36512"/>
                      </a:lnTo>
                      <a:lnTo>
                        <a:pt x="60595" y="36512"/>
                      </a:lnTo>
                      <a:lnTo>
                        <a:pt x="60679" y="36366"/>
                      </a:lnTo>
                      <a:lnTo>
                        <a:pt x="60846" y="36115"/>
                      </a:lnTo>
                      <a:lnTo>
                        <a:pt x="60825" y="36073"/>
                      </a:lnTo>
                      <a:lnTo>
                        <a:pt x="60951" y="36010"/>
                      </a:lnTo>
                      <a:lnTo>
                        <a:pt x="60951" y="35926"/>
                      </a:lnTo>
                      <a:lnTo>
                        <a:pt x="60909" y="35780"/>
                      </a:lnTo>
                      <a:lnTo>
                        <a:pt x="60993" y="35822"/>
                      </a:lnTo>
                      <a:lnTo>
                        <a:pt x="60993" y="35843"/>
                      </a:lnTo>
                      <a:lnTo>
                        <a:pt x="61118" y="35654"/>
                      </a:lnTo>
                      <a:lnTo>
                        <a:pt x="61055" y="35550"/>
                      </a:lnTo>
                      <a:lnTo>
                        <a:pt x="61118" y="35529"/>
                      </a:lnTo>
                      <a:lnTo>
                        <a:pt x="61118" y="35341"/>
                      </a:lnTo>
                      <a:lnTo>
                        <a:pt x="61223" y="35299"/>
                      </a:lnTo>
                      <a:lnTo>
                        <a:pt x="61223" y="35194"/>
                      </a:lnTo>
                      <a:lnTo>
                        <a:pt x="61369" y="35090"/>
                      </a:lnTo>
                      <a:lnTo>
                        <a:pt x="61411" y="35027"/>
                      </a:lnTo>
                      <a:lnTo>
                        <a:pt x="61348" y="34985"/>
                      </a:lnTo>
                      <a:lnTo>
                        <a:pt x="61369" y="34838"/>
                      </a:lnTo>
                      <a:lnTo>
                        <a:pt x="61453" y="34818"/>
                      </a:lnTo>
                      <a:lnTo>
                        <a:pt x="61557" y="34315"/>
                      </a:lnTo>
                      <a:lnTo>
                        <a:pt x="61683" y="34169"/>
                      </a:lnTo>
                      <a:lnTo>
                        <a:pt x="61683" y="34064"/>
                      </a:lnTo>
                      <a:lnTo>
                        <a:pt x="61829" y="33960"/>
                      </a:lnTo>
                      <a:lnTo>
                        <a:pt x="61850" y="33834"/>
                      </a:lnTo>
                      <a:lnTo>
                        <a:pt x="61976" y="33667"/>
                      </a:lnTo>
                      <a:lnTo>
                        <a:pt x="61976" y="33541"/>
                      </a:lnTo>
                      <a:lnTo>
                        <a:pt x="61934" y="33520"/>
                      </a:lnTo>
                      <a:lnTo>
                        <a:pt x="61892" y="33353"/>
                      </a:lnTo>
                      <a:lnTo>
                        <a:pt x="62039" y="33227"/>
                      </a:lnTo>
                      <a:lnTo>
                        <a:pt x="61976" y="32955"/>
                      </a:lnTo>
                      <a:lnTo>
                        <a:pt x="62081" y="32830"/>
                      </a:lnTo>
                      <a:lnTo>
                        <a:pt x="62081" y="32746"/>
                      </a:lnTo>
                      <a:lnTo>
                        <a:pt x="62039" y="32746"/>
                      </a:lnTo>
                      <a:lnTo>
                        <a:pt x="62101" y="32579"/>
                      </a:lnTo>
                      <a:lnTo>
                        <a:pt x="62101" y="32411"/>
                      </a:lnTo>
                      <a:lnTo>
                        <a:pt x="62206" y="32307"/>
                      </a:lnTo>
                      <a:lnTo>
                        <a:pt x="62206" y="32118"/>
                      </a:lnTo>
                      <a:lnTo>
                        <a:pt x="62185" y="32097"/>
                      </a:lnTo>
                      <a:lnTo>
                        <a:pt x="62164" y="31909"/>
                      </a:lnTo>
                      <a:lnTo>
                        <a:pt x="62248" y="31742"/>
                      </a:lnTo>
                      <a:lnTo>
                        <a:pt x="62248" y="31574"/>
                      </a:lnTo>
                      <a:lnTo>
                        <a:pt x="62394" y="31386"/>
                      </a:lnTo>
                      <a:lnTo>
                        <a:pt x="62394" y="31240"/>
                      </a:lnTo>
                      <a:lnTo>
                        <a:pt x="62353" y="31135"/>
                      </a:lnTo>
                      <a:lnTo>
                        <a:pt x="62353" y="30947"/>
                      </a:lnTo>
                      <a:lnTo>
                        <a:pt x="62394" y="30905"/>
                      </a:lnTo>
                      <a:lnTo>
                        <a:pt x="62394" y="30758"/>
                      </a:lnTo>
                      <a:lnTo>
                        <a:pt x="62311" y="30758"/>
                      </a:lnTo>
                      <a:lnTo>
                        <a:pt x="62269" y="30486"/>
                      </a:lnTo>
                      <a:lnTo>
                        <a:pt x="62269" y="30403"/>
                      </a:lnTo>
                      <a:lnTo>
                        <a:pt x="62248" y="30319"/>
                      </a:lnTo>
                      <a:lnTo>
                        <a:pt x="62248" y="30110"/>
                      </a:lnTo>
                      <a:lnTo>
                        <a:pt x="62081" y="29921"/>
                      </a:lnTo>
                      <a:lnTo>
                        <a:pt x="62039" y="29921"/>
                      </a:lnTo>
                      <a:lnTo>
                        <a:pt x="61976" y="29817"/>
                      </a:lnTo>
                      <a:lnTo>
                        <a:pt x="62039" y="29775"/>
                      </a:lnTo>
                      <a:lnTo>
                        <a:pt x="62101" y="29608"/>
                      </a:lnTo>
                      <a:lnTo>
                        <a:pt x="62101" y="29566"/>
                      </a:lnTo>
                      <a:lnTo>
                        <a:pt x="61997" y="29649"/>
                      </a:lnTo>
                      <a:lnTo>
                        <a:pt x="61892" y="29608"/>
                      </a:lnTo>
                      <a:lnTo>
                        <a:pt x="61788" y="29231"/>
                      </a:lnTo>
                      <a:lnTo>
                        <a:pt x="61788" y="29126"/>
                      </a:lnTo>
                      <a:lnTo>
                        <a:pt x="61767" y="29043"/>
                      </a:lnTo>
                      <a:lnTo>
                        <a:pt x="61746" y="28833"/>
                      </a:lnTo>
                      <a:lnTo>
                        <a:pt x="61788" y="28750"/>
                      </a:lnTo>
                      <a:lnTo>
                        <a:pt x="61683" y="28457"/>
                      </a:lnTo>
                      <a:lnTo>
                        <a:pt x="61767" y="28394"/>
                      </a:lnTo>
                      <a:lnTo>
                        <a:pt x="61725" y="28352"/>
                      </a:lnTo>
                      <a:lnTo>
                        <a:pt x="61746" y="28310"/>
                      </a:lnTo>
                      <a:lnTo>
                        <a:pt x="61746" y="28227"/>
                      </a:lnTo>
                      <a:lnTo>
                        <a:pt x="61683" y="28185"/>
                      </a:lnTo>
                      <a:lnTo>
                        <a:pt x="61746" y="28080"/>
                      </a:lnTo>
                      <a:lnTo>
                        <a:pt x="61683" y="27975"/>
                      </a:lnTo>
                      <a:lnTo>
                        <a:pt x="61683" y="27892"/>
                      </a:lnTo>
                      <a:lnTo>
                        <a:pt x="61767" y="27829"/>
                      </a:lnTo>
                      <a:lnTo>
                        <a:pt x="61662" y="27766"/>
                      </a:lnTo>
                      <a:lnTo>
                        <a:pt x="61641" y="27620"/>
                      </a:lnTo>
                      <a:lnTo>
                        <a:pt x="61683" y="27557"/>
                      </a:lnTo>
                      <a:lnTo>
                        <a:pt x="61662" y="27452"/>
                      </a:lnTo>
                      <a:lnTo>
                        <a:pt x="61578" y="27515"/>
                      </a:lnTo>
                      <a:lnTo>
                        <a:pt x="61474" y="27494"/>
                      </a:lnTo>
                      <a:lnTo>
                        <a:pt x="61348" y="27390"/>
                      </a:lnTo>
                      <a:lnTo>
                        <a:pt x="61348" y="27264"/>
                      </a:lnTo>
                      <a:lnTo>
                        <a:pt x="61411" y="27180"/>
                      </a:lnTo>
                      <a:lnTo>
                        <a:pt x="61411" y="27076"/>
                      </a:lnTo>
                      <a:lnTo>
                        <a:pt x="61244" y="26887"/>
                      </a:lnTo>
                      <a:lnTo>
                        <a:pt x="61160" y="26887"/>
                      </a:lnTo>
                      <a:lnTo>
                        <a:pt x="61055" y="26762"/>
                      </a:lnTo>
                      <a:lnTo>
                        <a:pt x="61139" y="26720"/>
                      </a:lnTo>
                      <a:lnTo>
                        <a:pt x="61139" y="26615"/>
                      </a:lnTo>
                      <a:lnTo>
                        <a:pt x="61202" y="26511"/>
                      </a:lnTo>
                      <a:lnTo>
                        <a:pt x="61097" y="26323"/>
                      </a:lnTo>
                      <a:lnTo>
                        <a:pt x="61013" y="26323"/>
                      </a:lnTo>
                      <a:lnTo>
                        <a:pt x="60930" y="26239"/>
                      </a:lnTo>
                      <a:lnTo>
                        <a:pt x="60825" y="26218"/>
                      </a:lnTo>
                      <a:lnTo>
                        <a:pt x="60804" y="26134"/>
                      </a:lnTo>
                      <a:lnTo>
                        <a:pt x="60532" y="26051"/>
                      </a:lnTo>
                      <a:lnTo>
                        <a:pt x="60490" y="25988"/>
                      </a:lnTo>
                      <a:lnTo>
                        <a:pt x="60323" y="25946"/>
                      </a:lnTo>
                      <a:lnTo>
                        <a:pt x="60260" y="25904"/>
                      </a:lnTo>
                      <a:lnTo>
                        <a:pt x="60197" y="25779"/>
                      </a:lnTo>
                      <a:lnTo>
                        <a:pt x="60114" y="25695"/>
                      </a:lnTo>
                      <a:lnTo>
                        <a:pt x="59988" y="25695"/>
                      </a:lnTo>
                      <a:lnTo>
                        <a:pt x="59863" y="25590"/>
                      </a:lnTo>
                      <a:lnTo>
                        <a:pt x="59737" y="25695"/>
                      </a:lnTo>
                      <a:lnTo>
                        <a:pt x="59633" y="25695"/>
                      </a:lnTo>
                      <a:lnTo>
                        <a:pt x="59570" y="25779"/>
                      </a:lnTo>
                      <a:lnTo>
                        <a:pt x="59486" y="25779"/>
                      </a:lnTo>
                      <a:lnTo>
                        <a:pt x="59444" y="25716"/>
                      </a:lnTo>
                      <a:lnTo>
                        <a:pt x="59444" y="25674"/>
                      </a:lnTo>
                      <a:lnTo>
                        <a:pt x="59340" y="25611"/>
                      </a:lnTo>
                      <a:lnTo>
                        <a:pt x="59235" y="25611"/>
                      </a:lnTo>
                      <a:lnTo>
                        <a:pt x="59277" y="25799"/>
                      </a:lnTo>
                      <a:lnTo>
                        <a:pt x="59381" y="25904"/>
                      </a:lnTo>
                      <a:lnTo>
                        <a:pt x="59340" y="26009"/>
                      </a:lnTo>
                      <a:lnTo>
                        <a:pt x="59381" y="26197"/>
                      </a:lnTo>
                      <a:lnTo>
                        <a:pt x="59340" y="26343"/>
                      </a:lnTo>
                      <a:lnTo>
                        <a:pt x="59256" y="26406"/>
                      </a:lnTo>
                      <a:lnTo>
                        <a:pt x="59256" y="26239"/>
                      </a:lnTo>
                      <a:lnTo>
                        <a:pt x="59277" y="26113"/>
                      </a:lnTo>
                      <a:lnTo>
                        <a:pt x="59214" y="25946"/>
                      </a:lnTo>
                      <a:lnTo>
                        <a:pt x="59151" y="26030"/>
                      </a:lnTo>
                      <a:lnTo>
                        <a:pt x="59172" y="26134"/>
                      </a:lnTo>
                      <a:lnTo>
                        <a:pt x="59130" y="26323"/>
                      </a:lnTo>
                      <a:lnTo>
                        <a:pt x="59005" y="26406"/>
                      </a:lnTo>
                      <a:lnTo>
                        <a:pt x="58733" y="26427"/>
                      </a:lnTo>
                      <a:lnTo>
                        <a:pt x="58712" y="26364"/>
                      </a:lnTo>
                      <a:lnTo>
                        <a:pt x="58816" y="26302"/>
                      </a:lnTo>
                      <a:lnTo>
                        <a:pt x="58858" y="26302"/>
                      </a:lnTo>
                      <a:lnTo>
                        <a:pt x="58858" y="26134"/>
                      </a:lnTo>
                      <a:lnTo>
                        <a:pt x="58921" y="26051"/>
                      </a:lnTo>
                      <a:lnTo>
                        <a:pt x="58963" y="26009"/>
                      </a:lnTo>
                      <a:lnTo>
                        <a:pt x="58837" y="26009"/>
                      </a:lnTo>
                      <a:lnTo>
                        <a:pt x="58796" y="26051"/>
                      </a:lnTo>
                      <a:lnTo>
                        <a:pt x="58733" y="26009"/>
                      </a:lnTo>
                      <a:lnTo>
                        <a:pt x="58649" y="26030"/>
                      </a:lnTo>
                      <a:lnTo>
                        <a:pt x="58607" y="26134"/>
                      </a:lnTo>
                      <a:lnTo>
                        <a:pt x="58524" y="26197"/>
                      </a:lnTo>
                      <a:lnTo>
                        <a:pt x="58503" y="26197"/>
                      </a:lnTo>
                      <a:lnTo>
                        <a:pt x="58419" y="26302"/>
                      </a:lnTo>
                      <a:lnTo>
                        <a:pt x="58272" y="26155"/>
                      </a:lnTo>
                      <a:lnTo>
                        <a:pt x="58293" y="26009"/>
                      </a:lnTo>
                      <a:lnTo>
                        <a:pt x="58231" y="25820"/>
                      </a:lnTo>
                      <a:lnTo>
                        <a:pt x="58105" y="25632"/>
                      </a:lnTo>
                      <a:lnTo>
                        <a:pt x="58105" y="25339"/>
                      </a:lnTo>
                      <a:lnTo>
                        <a:pt x="57980" y="25381"/>
                      </a:lnTo>
                      <a:lnTo>
                        <a:pt x="57917" y="25381"/>
                      </a:lnTo>
                      <a:lnTo>
                        <a:pt x="57812" y="25423"/>
                      </a:lnTo>
                      <a:lnTo>
                        <a:pt x="57749" y="25465"/>
                      </a:lnTo>
                      <a:lnTo>
                        <a:pt x="57603" y="25548"/>
                      </a:lnTo>
                      <a:lnTo>
                        <a:pt x="57498" y="25548"/>
                      </a:lnTo>
                      <a:lnTo>
                        <a:pt x="57394" y="25486"/>
                      </a:lnTo>
                      <a:lnTo>
                        <a:pt x="57289" y="25527"/>
                      </a:lnTo>
                      <a:lnTo>
                        <a:pt x="57184" y="25444"/>
                      </a:lnTo>
                      <a:lnTo>
                        <a:pt x="57143" y="25339"/>
                      </a:lnTo>
                      <a:lnTo>
                        <a:pt x="57184" y="25255"/>
                      </a:lnTo>
                      <a:lnTo>
                        <a:pt x="57226" y="25109"/>
                      </a:lnTo>
                      <a:lnTo>
                        <a:pt x="57331" y="24942"/>
                      </a:lnTo>
                      <a:lnTo>
                        <a:pt x="57477" y="24774"/>
                      </a:lnTo>
                      <a:lnTo>
                        <a:pt x="57477" y="24586"/>
                      </a:lnTo>
                      <a:lnTo>
                        <a:pt x="57666" y="24439"/>
                      </a:lnTo>
                      <a:lnTo>
                        <a:pt x="57666" y="24272"/>
                      </a:lnTo>
                      <a:lnTo>
                        <a:pt x="57708" y="24251"/>
                      </a:lnTo>
                      <a:lnTo>
                        <a:pt x="57708" y="24188"/>
                      </a:lnTo>
                      <a:lnTo>
                        <a:pt x="57812" y="24021"/>
                      </a:lnTo>
                      <a:lnTo>
                        <a:pt x="57854" y="23874"/>
                      </a:lnTo>
                      <a:lnTo>
                        <a:pt x="57917" y="23749"/>
                      </a:lnTo>
                      <a:lnTo>
                        <a:pt x="57875" y="23623"/>
                      </a:lnTo>
                      <a:lnTo>
                        <a:pt x="57917" y="23540"/>
                      </a:lnTo>
                      <a:lnTo>
                        <a:pt x="57917" y="23330"/>
                      </a:lnTo>
                      <a:lnTo>
                        <a:pt x="57980" y="23038"/>
                      </a:lnTo>
                      <a:lnTo>
                        <a:pt x="58021" y="23038"/>
                      </a:lnTo>
                      <a:lnTo>
                        <a:pt x="58063" y="22828"/>
                      </a:lnTo>
                      <a:lnTo>
                        <a:pt x="58168" y="22786"/>
                      </a:lnTo>
                      <a:lnTo>
                        <a:pt x="58126" y="22661"/>
                      </a:lnTo>
                      <a:lnTo>
                        <a:pt x="58293" y="22473"/>
                      </a:lnTo>
                      <a:lnTo>
                        <a:pt x="58314" y="22305"/>
                      </a:lnTo>
                      <a:lnTo>
                        <a:pt x="58419" y="22242"/>
                      </a:lnTo>
                      <a:lnTo>
                        <a:pt x="58377" y="22033"/>
                      </a:lnTo>
                      <a:lnTo>
                        <a:pt x="58419" y="21970"/>
                      </a:lnTo>
                      <a:lnTo>
                        <a:pt x="58419" y="21845"/>
                      </a:lnTo>
                      <a:lnTo>
                        <a:pt x="58503" y="21782"/>
                      </a:lnTo>
                      <a:lnTo>
                        <a:pt x="58544" y="21782"/>
                      </a:lnTo>
                      <a:lnTo>
                        <a:pt x="58544" y="21657"/>
                      </a:lnTo>
                      <a:lnTo>
                        <a:pt x="58503" y="21573"/>
                      </a:lnTo>
                      <a:lnTo>
                        <a:pt x="58503" y="21343"/>
                      </a:lnTo>
                      <a:lnTo>
                        <a:pt x="58482" y="21217"/>
                      </a:lnTo>
                      <a:lnTo>
                        <a:pt x="58544" y="21029"/>
                      </a:lnTo>
                      <a:lnTo>
                        <a:pt x="58712" y="20841"/>
                      </a:lnTo>
                      <a:lnTo>
                        <a:pt x="58754" y="20631"/>
                      </a:lnTo>
                      <a:lnTo>
                        <a:pt x="58607" y="20401"/>
                      </a:lnTo>
                      <a:lnTo>
                        <a:pt x="58628" y="20276"/>
                      </a:lnTo>
                      <a:lnTo>
                        <a:pt x="58733" y="20171"/>
                      </a:lnTo>
                      <a:lnTo>
                        <a:pt x="58754" y="20045"/>
                      </a:lnTo>
                      <a:lnTo>
                        <a:pt x="58963" y="19878"/>
                      </a:lnTo>
                      <a:lnTo>
                        <a:pt x="59005" y="19773"/>
                      </a:lnTo>
                      <a:lnTo>
                        <a:pt x="59068" y="19773"/>
                      </a:lnTo>
                      <a:lnTo>
                        <a:pt x="59151" y="19857"/>
                      </a:lnTo>
                      <a:lnTo>
                        <a:pt x="59277" y="19836"/>
                      </a:lnTo>
                      <a:lnTo>
                        <a:pt x="59486" y="19669"/>
                      </a:lnTo>
                      <a:lnTo>
                        <a:pt x="59674" y="19669"/>
                      </a:lnTo>
                      <a:lnTo>
                        <a:pt x="59842" y="19564"/>
                      </a:lnTo>
                      <a:lnTo>
                        <a:pt x="59967" y="19564"/>
                      </a:lnTo>
                      <a:lnTo>
                        <a:pt x="60072" y="19481"/>
                      </a:lnTo>
                      <a:lnTo>
                        <a:pt x="60177" y="19481"/>
                      </a:lnTo>
                      <a:lnTo>
                        <a:pt x="60281" y="19460"/>
                      </a:lnTo>
                      <a:lnTo>
                        <a:pt x="60323" y="19376"/>
                      </a:lnTo>
                      <a:lnTo>
                        <a:pt x="60428" y="19460"/>
                      </a:lnTo>
                      <a:lnTo>
                        <a:pt x="60386" y="19585"/>
                      </a:lnTo>
                      <a:lnTo>
                        <a:pt x="60469" y="19627"/>
                      </a:lnTo>
                      <a:lnTo>
                        <a:pt x="60574" y="19732"/>
                      </a:lnTo>
                      <a:lnTo>
                        <a:pt x="60616" y="19627"/>
                      </a:lnTo>
                      <a:lnTo>
                        <a:pt x="60721" y="19543"/>
                      </a:lnTo>
                      <a:lnTo>
                        <a:pt x="60574" y="19418"/>
                      </a:lnTo>
                      <a:lnTo>
                        <a:pt x="60574" y="19355"/>
                      </a:lnTo>
                      <a:lnTo>
                        <a:pt x="60700" y="19271"/>
                      </a:lnTo>
                      <a:lnTo>
                        <a:pt x="60909" y="19313"/>
                      </a:lnTo>
                      <a:lnTo>
                        <a:pt x="61013" y="19250"/>
                      </a:lnTo>
                      <a:lnTo>
                        <a:pt x="61244" y="19250"/>
                      </a:lnTo>
                      <a:lnTo>
                        <a:pt x="61306" y="19334"/>
                      </a:lnTo>
                      <a:lnTo>
                        <a:pt x="61348" y="19334"/>
                      </a:lnTo>
                      <a:lnTo>
                        <a:pt x="61432" y="19250"/>
                      </a:lnTo>
                      <a:lnTo>
                        <a:pt x="61516" y="19250"/>
                      </a:lnTo>
                      <a:lnTo>
                        <a:pt x="61474" y="19146"/>
                      </a:lnTo>
                      <a:lnTo>
                        <a:pt x="61557" y="19104"/>
                      </a:lnTo>
                      <a:lnTo>
                        <a:pt x="61746" y="19104"/>
                      </a:lnTo>
                      <a:lnTo>
                        <a:pt x="61829" y="19208"/>
                      </a:lnTo>
                      <a:lnTo>
                        <a:pt x="62039" y="19125"/>
                      </a:lnTo>
                      <a:lnTo>
                        <a:pt x="62039" y="19041"/>
                      </a:lnTo>
                      <a:lnTo>
                        <a:pt x="61955" y="18999"/>
                      </a:lnTo>
                      <a:lnTo>
                        <a:pt x="61892" y="19041"/>
                      </a:lnTo>
                      <a:lnTo>
                        <a:pt x="61767" y="18957"/>
                      </a:lnTo>
                      <a:lnTo>
                        <a:pt x="61850" y="18832"/>
                      </a:lnTo>
                      <a:lnTo>
                        <a:pt x="61871" y="18916"/>
                      </a:lnTo>
                      <a:lnTo>
                        <a:pt x="62039" y="18853"/>
                      </a:lnTo>
                      <a:lnTo>
                        <a:pt x="61871" y="18748"/>
                      </a:lnTo>
                      <a:lnTo>
                        <a:pt x="61871" y="18685"/>
                      </a:lnTo>
                      <a:lnTo>
                        <a:pt x="61955" y="18685"/>
                      </a:lnTo>
                      <a:lnTo>
                        <a:pt x="62101" y="18497"/>
                      </a:lnTo>
                      <a:lnTo>
                        <a:pt x="62269" y="18497"/>
                      </a:lnTo>
                      <a:lnTo>
                        <a:pt x="62353" y="18581"/>
                      </a:lnTo>
                      <a:lnTo>
                        <a:pt x="62457" y="18518"/>
                      </a:lnTo>
                      <a:lnTo>
                        <a:pt x="62666" y="18581"/>
                      </a:lnTo>
                      <a:lnTo>
                        <a:pt x="62813" y="18581"/>
                      </a:lnTo>
                      <a:lnTo>
                        <a:pt x="62813" y="18623"/>
                      </a:lnTo>
                      <a:lnTo>
                        <a:pt x="62897" y="18685"/>
                      </a:lnTo>
                      <a:lnTo>
                        <a:pt x="62959" y="18644"/>
                      </a:lnTo>
                      <a:lnTo>
                        <a:pt x="62918" y="18581"/>
                      </a:lnTo>
                      <a:lnTo>
                        <a:pt x="63106" y="18581"/>
                      </a:lnTo>
                      <a:lnTo>
                        <a:pt x="63252" y="18602"/>
                      </a:lnTo>
                      <a:lnTo>
                        <a:pt x="63357" y="18602"/>
                      </a:lnTo>
                      <a:lnTo>
                        <a:pt x="63462" y="18685"/>
                      </a:lnTo>
                      <a:lnTo>
                        <a:pt x="63462" y="18727"/>
                      </a:lnTo>
                      <a:lnTo>
                        <a:pt x="63629" y="18748"/>
                      </a:lnTo>
                      <a:lnTo>
                        <a:pt x="63734" y="18664"/>
                      </a:lnTo>
                      <a:lnTo>
                        <a:pt x="63796" y="18685"/>
                      </a:lnTo>
                      <a:lnTo>
                        <a:pt x="63838" y="18769"/>
                      </a:lnTo>
                      <a:lnTo>
                        <a:pt x="63629" y="18916"/>
                      </a:lnTo>
                      <a:lnTo>
                        <a:pt x="63441" y="18916"/>
                      </a:lnTo>
                      <a:lnTo>
                        <a:pt x="63378" y="18978"/>
                      </a:lnTo>
                      <a:lnTo>
                        <a:pt x="63378" y="19083"/>
                      </a:lnTo>
                      <a:lnTo>
                        <a:pt x="63273" y="19083"/>
                      </a:lnTo>
                      <a:lnTo>
                        <a:pt x="63252" y="19125"/>
                      </a:lnTo>
                      <a:lnTo>
                        <a:pt x="63315" y="19146"/>
                      </a:lnTo>
                      <a:lnTo>
                        <a:pt x="63378" y="19146"/>
                      </a:lnTo>
                      <a:lnTo>
                        <a:pt x="63545" y="19355"/>
                      </a:lnTo>
                      <a:lnTo>
                        <a:pt x="63587" y="19313"/>
                      </a:lnTo>
                      <a:lnTo>
                        <a:pt x="63775" y="19250"/>
                      </a:lnTo>
                      <a:lnTo>
                        <a:pt x="63859" y="19146"/>
                      </a:lnTo>
                      <a:lnTo>
                        <a:pt x="63838" y="19104"/>
                      </a:lnTo>
                      <a:lnTo>
                        <a:pt x="63964" y="19041"/>
                      </a:lnTo>
                      <a:lnTo>
                        <a:pt x="63880" y="18916"/>
                      </a:lnTo>
                      <a:lnTo>
                        <a:pt x="63964" y="18916"/>
                      </a:lnTo>
                      <a:lnTo>
                        <a:pt x="64089" y="19083"/>
                      </a:lnTo>
                      <a:lnTo>
                        <a:pt x="64173" y="19104"/>
                      </a:lnTo>
                      <a:lnTo>
                        <a:pt x="64215" y="19020"/>
                      </a:lnTo>
                      <a:lnTo>
                        <a:pt x="64173" y="18978"/>
                      </a:lnTo>
                      <a:lnTo>
                        <a:pt x="64257" y="18916"/>
                      </a:lnTo>
                      <a:lnTo>
                        <a:pt x="64298" y="18832"/>
                      </a:lnTo>
                      <a:lnTo>
                        <a:pt x="64319" y="18832"/>
                      </a:lnTo>
                      <a:lnTo>
                        <a:pt x="64319" y="18727"/>
                      </a:lnTo>
                      <a:lnTo>
                        <a:pt x="64298" y="18664"/>
                      </a:lnTo>
                      <a:lnTo>
                        <a:pt x="64382" y="18623"/>
                      </a:lnTo>
                      <a:lnTo>
                        <a:pt x="64466" y="18685"/>
                      </a:lnTo>
                      <a:lnTo>
                        <a:pt x="64529" y="18623"/>
                      </a:lnTo>
                      <a:lnTo>
                        <a:pt x="64591" y="18685"/>
                      </a:lnTo>
                      <a:lnTo>
                        <a:pt x="64612" y="18769"/>
                      </a:lnTo>
                      <a:lnTo>
                        <a:pt x="64696" y="18811"/>
                      </a:lnTo>
                      <a:lnTo>
                        <a:pt x="64842" y="18664"/>
                      </a:lnTo>
                      <a:lnTo>
                        <a:pt x="64780" y="18602"/>
                      </a:lnTo>
                      <a:lnTo>
                        <a:pt x="64780" y="18581"/>
                      </a:lnTo>
                      <a:lnTo>
                        <a:pt x="64842" y="18518"/>
                      </a:lnTo>
                      <a:lnTo>
                        <a:pt x="64926" y="18560"/>
                      </a:lnTo>
                      <a:lnTo>
                        <a:pt x="65010" y="18497"/>
                      </a:lnTo>
                      <a:lnTo>
                        <a:pt x="65094" y="18497"/>
                      </a:lnTo>
                      <a:lnTo>
                        <a:pt x="65114" y="18455"/>
                      </a:lnTo>
                      <a:lnTo>
                        <a:pt x="65010" y="18351"/>
                      </a:lnTo>
                      <a:lnTo>
                        <a:pt x="65031" y="18288"/>
                      </a:lnTo>
                      <a:lnTo>
                        <a:pt x="65031" y="18246"/>
                      </a:lnTo>
                      <a:lnTo>
                        <a:pt x="64926" y="18183"/>
                      </a:lnTo>
                      <a:lnTo>
                        <a:pt x="64884" y="18141"/>
                      </a:lnTo>
                      <a:lnTo>
                        <a:pt x="64884" y="18162"/>
                      </a:lnTo>
                      <a:lnTo>
                        <a:pt x="64884" y="18204"/>
                      </a:lnTo>
                      <a:lnTo>
                        <a:pt x="64822" y="18204"/>
                      </a:lnTo>
                      <a:lnTo>
                        <a:pt x="64717" y="18162"/>
                      </a:lnTo>
                      <a:lnTo>
                        <a:pt x="64696" y="18183"/>
                      </a:lnTo>
                      <a:lnTo>
                        <a:pt x="64696" y="18246"/>
                      </a:lnTo>
                      <a:lnTo>
                        <a:pt x="64591" y="18246"/>
                      </a:lnTo>
                      <a:lnTo>
                        <a:pt x="64529" y="18288"/>
                      </a:lnTo>
                      <a:lnTo>
                        <a:pt x="64466" y="18246"/>
                      </a:lnTo>
                      <a:lnTo>
                        <a:pt x="64487" y="18141"/>
                      </a:lnTo>
                      <a:lnTo>
                        <a:pt x="64529" y="18100"/>
                      </a:lnTo>
                      <a:lnTo>
                        <a:pt x="64382" y="17890"/>
                      </a:lnTo>
                      <a:lnTo>
                        <a:pt x="64487" y="17828"/>
                      </a:lnTo>
                      <a:lnTo>
                        <a:pt x="64382" y="17660"/>
                      </a:lnTo>
                      <a:lnTo>
                        <a:pt x="64424" y="17451"/>
                      </a:lnTo>
                      <a:lnTo>
                        <a:pt x="64424" y="17325"/>
                      </a:lnTo>
                      <a:lnTo>
                        <a:pt x="64508" y="17221"/>
                      </a:lnTo>
                      <a:lnTo>
                        <a:pt x="64508" y="17032"/>
                      </a:lnTo>
                      <a:lnTo>
                        <a:pt x="64612" y="16928"/>
                      </a:lnTo>
                      <a:lnTo>
                        <a:pt x="64612" y="16802"/>
                      </a:lnTo>
                      <a:lnTo>
                        <a:pt x="64591" y="16781"/>
                      </a:lnTo>
                      <a:lnTo>
                        <a:pt x="64717" y="16719"/>
                      </a:lnTo>
                      <a:lnTo>
                        <a:pt x="64591" y="16572"/>
                      </a:lnTo>
                      <a:lnTo>
                        <a:pt x="64633" y="16175"/>
                      </a:lnTo>
                      <a:lnTo>
                        <a:pt x="64738" y="16091"/>
                      </a:lnTo>
                      <a:lnTo>
                        <a:pt x="64633" y="15944"/>
                      </a:lnTo>
                      <a:lnTo>
                        <a:pt x="64612" y="15777"/>
                      </a:lnTo>
                      <a:lnTo>
                        <a:pt x="64529" y="15735"/>
                      </a:lnTo>
                      <a:lnTo>
                        <a:pt x="64529" y="15672"/>
                      </a:lnTo>
                      <a:lnTo>
                        <a:pt x="64633" y="15589"/>
                      </a:lnTo>
                      <a:lnTo>
                        <a:pt x="64612" y="15442"/>
                      </a:lnTo>
                      <a:lnTo>
                        <a:pt x="64696" y="15379"/>
                      </a:lnTo>
                      <a:lnTo>
                        <a:pt x="64822" y="15170"/>
                      </a:lnTo>
                      <a:lnTo>
                        <a:pt x="64947" y="15212"/>
                      </a:lnTo>
                      <a:lnTo>
                        <a:pt x="65031" y="15149"/>
                      </a:lnTo>
                      <a:lnTo>
                        <a:pt x="65114" y="15170"/>
                      </a:lnTo>
                      <a:lnTo>
                        <a:pt x="65156" y="15107"/>
                      </a:lnTo>
                      <a:lnTo>
                        <a:pt x="65366" y="15107"/>
                      </a:lnTo>
                      <a:lnTo>
                        <a:pt x="65407" y="15045"/>
                      </a:lnTo>
                      <a:lnTo>
                        <a:pt x="65470" y="15024"/>
                      </a:lnTo>
                      <a:lnTo>
                        <a:pt x="65512" y="14919"/>
                      </a:lnTo>
                      <a:lnTo>
                        <a:pt x="65554" y="14919"/>
                      </a:lnTo>
                      <a:lnTo>
                        <a:pt x="65617" y="14898"/>
                      </a:lnTo>
                      <a:lnTo>
                        <a:pt x="65742" y="14898"/>
                      </a:lnTo>
                      <a:lnTo>
                        <a:pt x="65763" y="15003"/>
                      </a:lnTo>
                      <a:lnTo>
                        <a:pt x="65826" y="14961"/>
                      </a:lnTo>
                      <a:lnTo>
                        <a:pt x="65868" y="14961"/>
                      </a:lnTo>
                      <a:lnTo>
                        <a:pt x="65951" y="15107"/>
                      </a:lnTo>
                      <a:lnTo>
                        <a:pt x="65993" y="15107"/>
                      </a:lnTo>
                      <a:lnTo>
                        <a:pt x="66098" y="14961"/>
                      </a:lnTo>
                      <a:lnTo>
                        <a:pt x="66098" y="14835"/>
                      </a:lnTo>
                      <a:lnTo>
                        <a:pt x="66182" y="14815"/>
                      </a:lnTo>
                      <a:lnTo>
                        <a:pt x="66203" y="14689"/>
                      </a:lnTo>
                      <a:lnTo>
                        <a:pt x="66265" y="14689"/>
                      </a:lnTo>
                      <a:lnTo>
                        <a:pt x="66286" y="14794"/>
                      </a:lnTo>
                      <a:lnTo>
                        <a:pt x="66412" y="14856"/>
                      </a:lnTo>
                      <a:lnTo>
                        <a:pt x="66412" y="15003"/>
                      </a:lnTo>
                      <a:lnTo>
                        <a:pt x="66391" y="15045"/>
                      </a:lnTo>
                      <a:lnTo>
                        <a:pt x="66454" y="15107"/>
                      </a:lnTo>
                      <a:lnTo>
                        <a:pt x="66475" y="15212"/>
                      </a:lnTo>
                      <a:lnTo>
                        <a:pt x="66391" y="15275"/>
                      </a:lnTo>
                      <a:lnTo>
                        <a:pt x="66454" y="15317"/>
                      </a:lnTo>
                      <a:lnTo>
                        <a:pt x="66475" y="15442"/>
                      </a:lnTo>
                      <a:lnTo>
                        <a:pt x="66454" y="15442"/>
                      </a:lnTo>
                      <a:lnTo>
                        <a:pt x="66454" y="15526"/>
                      </a:lnTo>
                      <a:lnTo>
                        <a:pt x="66475" y="15568"/>
                      </a:lnTo>
                      <a:lnTo>
                        <a:pt x="66412" y="15651"/>
                      </a:lnTo>
                      <a:lnTo>
                        <a:pt x="66391" y="15693"/>
                      </a:lnTo>
                      <a:lnTo>
                        <a:pt x="66412" y="15756"/>
                      </a:lnTo>
                      <a:lnTo>
                        <a:pt x="66516" y="15651"/>
                      </a:lnTo>
                      <a:lnTo>
                        <a:pt x="66558" y="15735"/>
                      </a:lnTo>
                      <a:lnTo>
                        <a:pt x="66663" y="15756"/>
                      </a:lnTo>
                      <a:lnTo>
                        <a:pt x="66684" y="15965"/>
                      </a:lnTo>
                      <a:lnTo>
                        <a:pt x="66726" y="15903"/>
                      </a:lnTo>
                      <a:lnTo>
                        <a:pt x="66726" y="15840"/>
                      </a:lnTo>
                      <a:lnTo>
                        <a:pt x="66830" y="15735"/>
                      </a:lnTo>
                      <a:lnTo>
                        <a:pt x="66914" y="15735"/>
                      </a:lnTo>
                      <a:lnTo>
                        <a:pt x="66977" y="15777"/>
                      </a:lnTo>
                      <a:lnTo>
                        <a:pt x="66872" y="15944"/>
                      </a:lnTo>
                      <a:lnTo>
                        <a:pt x="66977" y="16049"/>
                      </a:lnTo>
                      <a:lnTo>
                        <a:pt x="66998" y="16175"/>
                      </a:lnTo>
                      <a:lnTo>
                        <a:pt x="67081" y="15986"/>
                      </a:lnTo>
                      <a:lnTo>
                        <a:pt x="67144" y="15944"/>
                      </a:lnTo>
                      <a:lnTo>
                        <a:pt x="67144" y="15861"/>
                      </a:lnTo>
                      <a:lnTo>
                        <a:pt x="67207" y="15777"/>
                      </a:lnTo>
                      <a:lnTo>
                        <a:pt x="67207" y="15484"/>
                      </a:lnTo>
                      <a:lnTo>
                        <a:pt x="67291" y="15421"/>
                      </a:lnTo>
                      <a:lnTo>
                        <a:pt x="67207" y="15338"/>
                      </a:lnTo>
                      <a:lnTo>
                        <a:pt x="67311" y="15254"/>
                      </a:lnTo>
                      <a:lnTo>
                        <a:pt x="67311" y="15149"/>
                      </a:lnTo>
                      <a:lnTo>
                        <a:pt x="67249" y="15128"/>
                      </a:lnTo>
                      <a:lnTo>
                        <a:pt x="67249" y="15066"/>
                      </a:lnTo>
                      <a:lnTo>
                        <a:pt x="67311" y="15045"/>
                      </a:lnTo>
                      <a:lnTo>
                        <a:pt x="67332" y="14856"/>
                      </a:lnTo>
                      <a:lnTo>
                        <a:pt x="67249" y="14794"/>
                      </a:lnTo>
                      <a:lnTo>
                        <a:pt x="67311" y="14605"/>
                      </a:lnTo>
                      <a:lnTo>
                        <a:pt x="67395" y="14522"/>
                      </a:lnTo>
                      <a:lnTo>
                        <a:pt x="67542" y="14501"/>
                      </a:lnTo>
                      <a:lnTo>
                        <a:pt x="67604" y="14584"/>
                      </a:lnTo>
                      <a:lnTo>
                        <a:pt x="67667" y="14647"/>
                      </a:lnTo>
                      <a:lnTo>
                        <a:pt x="67730" y="14584"/>
                      </a:lnTo>
                      <a:lnTo>
                        <a:pt x="67646" y="14501"/>
                      </a:lnTo>
                      <a:lnTo>
                        <a:pt x="67688" y="14375"/>
                      </a:lnTo>
                      <a:lnTo>
                        <a:pt x="67521" y="14291"/>
                      </a:lnTo>
                      <a:lnTo>
                        <a:pt x="67479" y="14061"/>
                      </a:lnTo>
                      <a:lnTo>
                        <a:pt x="67395" y="13999"/>
                      </a:lnTo>
                      <a:lnTo>
                        <a:pt x="67395" y="13957"/>
                      </a:lnTo>
                      <a:lnTo>
                        <a:pt x="67291" y="13873"/>
                      </a:lnTo>
                      <a:lnTo>
                        <a:pt x="67270" y="13706"/>
                      </a:lnTo>
                      <a:lnTo>
                        <a:pt x="67311" y="13664"/>
                      </a:lnTo>
                      <a:lnTo>
                        <a:pt x="67291" y="13538"/>
                      </a:lnTo>
                      <a:lnTo>
                        <a:pt x="67165" y="13434"/>
                      </a:lnTo>
                      <a:lnTo>
                        <a:pt x="67186" y="13329"/>
                      </a:lnTo>
                      <a:lnTo>
                        <a:pt x="67123" y="13266"/>
                      </a:lnTo>
                      <a:lnTo>
                        <a:pt x="67291" y="13141"/>
                      </a:lnTo>
                      <a:lnTo>
                        <a:pt x="67416" y="13141"/>
                      </a:lnTo>
                      <a:lnTo>
                        <a:pt x="67521" y="13015"/>
                      </a:lnTo>
                      <a:lnTo>
                        <a:pt x="67688" y="13015"/>
                      </a:lnTo>
                      <a:lnTo>
                        <a:pt x="67730" y="12952"/>
                      </a:lnTo>
                      <a:lnTo>
                        <a:pt x="67897" y="13078"/>
                      </a:lnTo>
                      <a:lnTo>
                        <a:pt x="68044" y="13078"/>
                      </a:lnTo>
                      <a:lnTo>
                        <a:pt x="68107" y="13120"/>
                      </a:lnTo>
                      <a:lnTo>
                        <a:pt x="68211" y="13141"/>
                      </a:lnTo>
                      <a:lnTo>
                        <a:pt x="68274" y="13120"/>
                      </a:lnTo>
                      <a:lnTo>
                        <a:pt x="68127" y="13182"/>
                      </a:lnTo>
                      <a:lnTo>
                        <a:pt x="68211" y="13245"/>
                      </a:lnTo>
                      <a:lnTo>
                        <a:pt x="68065" y="13287"/>
                      </a:lnTo>
                      <a:lnTo>
                        <a:pt x="67939" y="13266"/>
                      </a:lnTo>
                      <a:lnTo>
                        <a:pt x="67793" y="13434"/>
                      </a:lnTo>
                      <a:lnTo>
                        <a:pt x="67793" y="13496"/>
                      </a:lnTo>
                      <a:lnTo>
                        <a:pt x="67835" y="13643"/>
                      </a:lnTo>
                      <a:lnTo>
                        <a:pt x="67835" y="13768"/>
                      </a:lnTo>
                      <a:lnTo>
                        <a:pt x="67918" y="13810"/>
                      </a:lnTo>
                      <a:lnTo>
                        <a:pt x="67939" y="13894"/>
                      </a:lnTo>
                      <a:lnTo>
                        <a:pt x="68065" y="14061"/>
                      </a:lnTo>
                      <a:lnTo>
                        <a:pt x="68065" y="14103"/>
                      </a:lnTo>
                      <a:lnTo>
                        <a:pt x="68107" y="14103"/>
                      </a:lnTo>
                      <a:lnTo>
                        <a:pt x="68065" y="14166"/>
                      </a:lnTo>
                      <a:lnTo>
                        <a:pt x="68211" y="14208"/>
                      </a:lnTo>
                      <a:lnTo>
                        <a:pt x="68232" y="14333"/>
                      </a:lnTo>
                      <a:lnTo>
                        <a:pt x="68232" y="14396"/>
                      </a:lnTo>
                      <a:lnTo>
                        <a:pt x="68169" y="14438"/>
                      </a:lnTo>
                      <a:lnTo>
                        <a:pt x="68211" y="14710"/>
                      </a:lnTo>
                      <a:lnTo>
                        <a:pt x="68253" y="14731"/>
                      </a:lnTo>
                      <a:lnTo>
                        <a:pt x="68316" y="14647"/>
                      </a:lnTo>
                      <a:lnTo>
                        <a:pt x="68358" y="14647"/>
                      </a:lnTo>
                      <a:lnTo>
                        <a:pt x="68441" y="14752"/>
                      </a:lnTo>
                      <a:lnTo>
                        <a:pt x="68483" y="14835"/>
                      </a:lnTo>
                      <a:lnTo>
                        <a:pt x="68420" y="15024"/>
                      </a:lnTo>
                      <a:lnTo>
                        <a:pt x="68420" y="15233"/>
                      </a:lnTo>
                      <a:lnTo>
                        <a:pt x="68483" y="15317"/>
                      </a:lnTo>
                      <a:lnTo>
                        <a:pt x="68567" y="15254"/>
                      </a:lnTo>
                      <a:lnTo>
                        <a:pt x="68672" y="15275"/>
                      </a:lnTo>
                      <a:lnTo>
                        <a:pt x="68692" y="15338"/>
                      </a:lnTo>
                      <a:lnTo>
                        <a:pt x="68672" y="15421"/>
                      </a:lnTo>
                      <a:lnTo>
                        <a:pt x="68588" y="15421"/>
                      </a:lnTo>
                      <a:lnTo>
                        <a:pt x="68483" y="15484"/>
                      </a:lnTo>
                      <a:lnTo>
                        <a:pt x="68462" y="15484"/>
                      </a:lnTo>
                      <a:lnTo>
                        <a:pt x="68337" y="15631"/>
                      </a:lnTo>
                      <a:lnTo>
                        <a:pt x="68316" y="15735"/>
                      </a:lnTo>
                      <a:lnTo>
                        <a:pt x="68169" y="15798"/>
                      </a:lnTo>
                      <a:lnTo>
                        <a:pt x="68148" y="15861"/>
                      </a:lnTo>
                      <a:lnTo>
                        <a:pt x="68065" y="15882"/>
                      </a:lnTo>
                      <a:lnTo>
                        <a:pt x="68065" y="15986"/>
                      </a:lnTo>
                      <a:lnTo>
                        <a:pt x="68023" y="16070"/>
                      </a:lnTo>
                      <a:lnTo>
                        <a:pt x="68065" y="16195"/>
                      </a:lnTo>
                      <a:lnTo>
                        <a:pt x="68148" y="16175"/>
                      </a:lnTo>
                      <a:lnTo>
                        <a:pt x="68148" y="16321"/>
                      </a:lnTo>
                      <a:lnTo>
                        <a:pt x="68044" y="16509"/>
                      </a:lnTo>
                      <a:lnTo>
                        <a:pt x="68065" y="16593"/>
                      </a:lnTo>
                      <a:lnTo>
                        <a:pt x="68127" y="16614"/>
                      </a:lnTo>
                      <a:lnTo>
                        <a:pt x="68107" y="16844"/>
                      </a:lnTo>
                      <a:lnTo>
                        <a:pt x="68127" y="17032"/>
                      </a:lnTo>
                      <a:lnTo>
                        <a:pt x="68065" y="17116"/>
                      </a:lnTo>
                      <a:lnTo>
                        <a:pt x="67939" y="17158"/>
                      </a:lnTo>
                      <a:lnTo>
                        <a:pt x="67918" y="17263"/>
                      </a:lnTo>
                      <a:lnTo>
                        <a:pt x="67960" y="17325"/>
                      </a:lnTo>
                      <a:lnTo>
                        <a:pt x="67939" y="17535"/>
                      </a:lnTo>
                      <a:lnTo>
                        <a:pt x="67918" y="17576"/>
                      </a:lnTo>
                      <a:lnTo>
                        <a:pt x="67939" y="17660"/>
                      </a:lnTo>
                      <a:lnTo>
                        <a:pt x="68044" y="17765"/>
                      </a:lnTo>
                      <a:lnTo>
                        <a:pt x="67960" y="17765"/>
                      </a:lnTo>
                      <a:lnTo>
                        <a:pt x="67939" y="17953"/>
                      </a:lnTo>
                      <a:lnTo>
                        <a:pt x="67960" y="17995"/>
                      </a:lnTo>
                      <a:lnTo>
                        <a:pt x="67960" y="18141"/>
                      </a:lnTo>
                      <a:lnTo>
                        <a:pt x="67855" y="18246"/>
                      </a:lnTo>
                      <a:lnTo>
                        <a:pt x="67939" y="18372"/>
                      </a:lnTo>
                      <a:lnTo>
                        <a:pt x="67939" y="18602"/>
                      </a:lnTo>
                      <a:lnTo>
                        <a:pt x="68023" y="18811"/>
                      </a:lnTo>
                      <a:lnTo>
                        <a:pt x="67835" y="19146"/>
                      </a:lnTo>
                      <a:lnTo>
                        <a:pt x="67939" y="19292"/>
                      </a:lnTo>
                      <a:lnTo>
                        <a:pt x="67835" y="19250"/>
                      </a:lnTo>
                      <a:lnTo>
                        <a:pt x="67625" y="19292"/>
                      </a:lnTo>
                      <a:lnTo>
                        <a:pt x="67625" y="19501"/>
                      </a:lnTo>
                      <a:lnTo>
                        <a:pt x="67646" y="19564"/>
                      </a:lnTo>
                      <a:lnTo>
                        <a:pt x="67521" y="19711"/>
                      </a:lnTo>
                      <a:lnTo>
                        <a:pt x="67291" y="19606"/>
                      </a:lnTo>
                      <a:lnTo>
                        <a:pt x="67186" y="19711"/>
                      </a:lnTo>
                      <a:lnTo>
                        <a:pt x="67186" y="19773"/>
                      </a:lnTo>
                      <a:lnTo>
                        <a:pt x="67332" y="19773"/>
                      </a:lnTo>
                      <a:lnTo>
                        <a:pt x="67542" y="20087"/>
                      </a:lnTo>
                      <a:lnTo>
                        <a:pt x="67542" y="20380"/>
                      </a:lnTo>
                      <a:lnTo>
                        <a:pt x="67500" y="20464"/>
                      </a:lnTo>
                      <a:lnTo>
                        <a:pt x="67542" y="20548"/>
                      </a:lnTo>
                      <a:lnTo>
                        <a:pt x="67437" y="20569"/>
                      </a:lnTo>
                      <a:lnTo>
                        <a:pt x="67416" y="20778"/>
                      </a:lnTo>
                      <a:lnTo>
                        <a:pt x="67291" y="20924"/>
                      </a:lnTo>
                      <a:lnTo>
                        <a:pt x="67270" y="21175"/>
                      </a:lnTo>
                      <a:lnTo>
                        <a:pt x="67374" y="21385"/>
                      </a:lnTo>
                      <a:lnTo>
                        <a:pt x="67416" y="21761"/>
                      </a:lnTo>
                      <a:lnTo>
                        <a:pt x="67583" y="22033"/>
                      </a:lnTo>
                      <a:lnTo>
                        <a:pt x="67583" y="22242"/>
                      </a:lnTo>
                      <a:lnTo>
                        <a:pt x="67835" y="22807"/>
                      </a:lnTo>
                      <a:lnTo>
                        <a:pt x="68148" y="23414"/>
                      </a:lnTo>
                      <a:lnTo>
                        <a:pt x="68462" y="23916"/>
                      </a:lnTo>
                      <a:lnTo>
                        <a:pt x="68630" y="24063"/>
                      </a:lnTo>
                      <a:lnTo>
                        <a:pt x="68630" y="24251"/>
                      </a:lnTo>
                      <a:lnTo>
                        <a:pt x="69048" y="24732"/>
                      </a:lnTo>
                      <a:lnTo>
                        <a:pt x="69488" y="25527"/>
                      </a:lnTo>
                      <a:lnTo>
                        <a:pt x="69697" y="25632"/>
                      </a:lnTo>
                      <a:lnTo>
                        <a:pt x="69843" y="25632"/>
                      </a:lnTo>
                      <a:lnTo>
                        <a:pt x="69927" y="25590"/>
                      </a:lnTo>
                      <a:lnTo>
                        <a:pt x="69927" y="25590"/>
                      </a:lnTo>
                      <a:lnTo>
                        <a:pt x="69885" y="25695"/>
                      </a:lnTo>
                      <a:lnTo>
                        <a:pt x="69780" y="25737"/>
                      </a:lnTo>
                      <a:lnTo>
                        <a:pt x="69697" y="25737"/>
                      </a:lnTo>
                      <a:lnTo>
                        <a:pt x="69843" y="25988"/>
                      </a:lnTo>
                      <a:lnTo>
                        <a:pt x="70052" y="26469"/>
                      </a:lnTo>
                      <a:lnTo>
                        <a:pt x="70094" y="26678"/>
                      </a:lnTo>
                      <a:lnTo>
                        <a:pt x="70220" y="26867"/>
                      </a:lnTo>
                      <a:lnTo>
                        <a:pt x="70450" y="26887"/>
                      </a:lnTo>
                      <a:lnTo>
                        <a:pt x="70471" y="26971"/>
                      </a:lnTo>
                      <a:lnTo>
                        <a:pt x="70471" y="27076"/>
                      </a:lnTo>
                      <a:lnTo>
                        <a:pt x="70513" y="27159"/>
                      </a:lnTo>
                      <a:lnTo>
                        <a:pt x="70471" y="27285"/>
                      </a:lnTo>
                      <a:lnTo>
                        <a:pt x="70617" y="27034"/>
                      </a:lnTo>
                      <a:lnTo>
                        <a:pt x="70659" y="26762"/>
                      </a:lnTo>
                      <a:lnTo>
                        <a:pt x="70680" y="26741"/>
                      </a:lnTo>
                      <a:lnTo>
                        <a:pt x="70680" y="26636"/>
                      </a:lnTo>
                      <a:lnTo>
                        <a:pt x="70827" y="26511"/>
                      </a:lnTo>
                      <a:lnTo>
                        <a:pt x="70848" y="26406"/>
                      </a:lnTo>
                      <a:lnTo>
                        <a:pt x="70827" y="26343"/>
                      </a:lnTo>
                      <a:lnTo>
                        <a:pt x="70868" y="26239"/>
                      </a:lnTo>
                      <a:lnTo>
                        <a:pt x="70931" y="25988"/>
                      </a:lnTo>
                      <a:lnTo>
                        <a:pt x="70868" y="25883"/>
                      </a:lnTo>
                      <a:lnTo>
                        <a:pt x="70889" y="25695"/>
                      </a:lnTo>
                      <a:lnTo>
                        <a:pt x="70994" y="25611"/>
                      </a:lnTo>
                      <a:lnTo>
                        <a:pt x="70889" y="25507"/>
                      </a:lnTo>
                      <a:lnTo>
                        <a:pt x="70848" y="25527"/>
                      </a:lnTo>
                      <a:lnTo>
                        <a:pt x="70764" y="25507"/>
                      </a:lnTo>
                      <a:lnTo>
                        <a:pt x="70827" y="25423"/>
                      </a:lnTo>
                      <a:lnTo>
                        <a:pt x="70743" y="25276"/>
                      </a:lnTo>
                      <a:lnTo>
                        <a:pt x="70785" y="25297"/>
                      </a:lnTo>
                      <a:lnTo>
                        <a:pt x="70848" y="25255"/>
                      </a:lnTo>
                      <a:lnTo>
                        <a:pt x="70743" y="25151"/>
                      </a:lnTo>
                      <a:lnTo>
                        <a:pt x="70764" y="25067"/>
                      </a:lnTo>
                      <a:lnTo>
                        <a:pt x="70785" y="24942"/>
                      </a:lnTo>
                      <a:lnTo>
                        <a:pt x="70659" y="24942"/>
                      </a:lnTo>
                      <a:lnTo>
                        <a:pt x="70576" y="24879"/>
                      </a:lnTo>
                      <a:lnTo>
                        <a:pt x="70638" y="24774"/>
                      </a:lnTo>
                      <a:lnTo>
                        <a:pt x="70743" y="24879"/>
                      </a:lnTo>
                      <a:lnTo>
                        <a:pt x="70889" y="24732"/>
                      </a:lnTo>
                      <a:lnTo>
                        <a:pt x="70973" y="24753"/>
                      </a:lnTo>
                      <a:lnTo>
                        <a:pt x="71078" y="24649"/>
                      </a:lnTo>
                      <a:lnTo>
                        <a:pt x="71182" y="24565"/>
                      </a:lnTo>
                      <a:lnTo>
                        <a:pt x="71203" y="24586"/>
                      </a:lnTo>
                      <a:lnTo>
                        <a:pt x="71350" y="24628"/>
                      </a:lnTo>
                      <a:lnTo>
                        <a:pt x="71266" y="24523"/>
                      </a:lnTo>
                      <a:lnTo>
                        <a:pt x="71099" y="24439"/>
                      </a:lnTo>
                      <a:lnTo>
                        <a:pt x="71099" y="24314"/>
                      </a:lnTo>
                      <a:lnTo>
                        <a:pt x="70952" y="24230"/>
                      </a:lnTo>
                      <a:lnTo>
                        <a:pt x="70848" y="23895"/>
                      </a:lnTo>
                      <a:lnTo>
                        <a:pt x="70931" y="23602"/>
                      </a:lnTo>
                      <a:lnTo>
                        <a:pt x="70827" y="23498"/>
                      </a:lnTo>
                      <a:lnTo>
                        <a:pt x="70889" y="23414"/>
                      </a:lnTo>
                      <a:lnTo>
                        <a:pt x="70931" y="23268"/>
                      </a:lnTo>
                      <a:lnTo>
                        <a:pt x="71036" y="23058"/>
                      </a:lnTo>
                      <a:lnTo>
                        <a:pt x="71078" y="23372"/>
                      </a:lnTo>
                      <a:lnTo>
                        <a:pt x="71161" y="23393"/>
                      </a:lnTo>
                      <a:lnTo>
                        <a:pt x="71350" y="23289"/>
                      </a:lnTo>
                      <a:lnTo>
                        <a:pt x="71371" y="23330"/>
                      </a:lnTo>
                      <a:lnTo>
                        <a:pt x="71705" y="23205"/>
                      </a:lnTo>
                      <a:lnTo>
                        <a:pt x="71705" y="23058"/>
                      </a:lnTo>
                      <a:lnTo>
                        <a:pt x="71789" y="22975"/>
                      </a:lnTo>
                      <a:lnTo>
                        <a:pt x="71664" y="22891"/>
                      </a:lnTo>
                      <a:lnTo>
                        <a:pt x="71454" y="22598"/>
                      </a:lnTo>
                      <a:lnTo>
                        <a:pt x="71371" y="22598"/>
                      </a:lnTo>
                      <a:lnTo>
                        <a:pt x="71078" y="22159"/>
                      </a:lnTo>
                      <a:lnTo>
                        <a:pt x="71078" y="22054"/>
                      </a:lnTo>
                      <a:lnTo>
                        <a:pt x="70994" y="21970"/>
                      </a:lnTo>
                      <a:lnTo>
                        <a:pt x="70973" y="21594"/>
                      </a:lnTo>
                      <a:lnTo>
                        <a:pt x="70994" y="21531"/>
                      </a:lnTo>
                      <a:lnTo>
                        <a:pt x="70952" y="21343"/>
                      </a:lnTo>
                      <a:lnTo>
                        <a:pt x="71036" y="21217"/>
                      </a:lnTo>
                      <a:lnTo>
                        <a:pt x="71036" y="21092"/>
                      </a:lnTo>
                      <a:lnTo>
                        <a:pt x="70889" y="21113"/>
                      </a:lnTo>
                      <a:lnTo>
                        <a:pt x="70868" y="21029"/>
                      </a:lnTo>
                      <a:lnTo>
                        <a:pt x="70973" y="20882"/>
                      </a:lnTo>
                      <a:lnTo>
                        <a:pt x="71078" y="20841"/>
                      </a:lnTo>
                      <a:lnTo>
                        <a:pt x="71078" y="20778"/>
                      </a:lnTo>
                      <a:lnTo>
                        <a:pt x="71078" y="20757"/>
                      </a:lnTo>
                      <a:lnTo>
                        <a:pt x="71161" y="20673"/>
                      </a:lnTo>
                      <a:lnTo>
                        <a:pt x="71182" y="20778"/>
                      </a:lnTo>
                      <a:lnTo>
                        <a:pt x="71182" y="20903"/>
                      </a:lnTo>
                      <a:lnTo>
                        <a:pt x="71140" y="21029"/>
                      </a:lnTo>
                      <a:lnTo>
                        <a:pt x="71140" y="21196"/>
                      </a:lnTo>
                      <a:lnTo>
                        <a:pt x="71308" y="21238"/>
                      </a:lnTo>
                      <a:lnTo>
                        <a:pt x="71475" y="21343"/>
                      </a:lnTo>
                      <a:lnTo>
                        <a:pt x="71559" y="21322"/>
                      </a:lnTo>
                      <a:lnTo>
                        <a:pt x="71559" y="21154"/>
                      </a:lnTo>
                      <a:lnTo>
                        <a:pt x="71601" y="21092"/>
                      </a:lnTo>
                      <a:lnTo>
                        <a:pt x="71496" y="20903"/>
                      </a:lnTo>
                      <a:lnTo>
                        <a:pt x="71245" y="20673"/>
                      </a:lnTo>
                      <a:lnTo>
                        <a:pt x="71245" y="20401"/>
                      </a:lnTo>
                      <a:lnTo>
                        <a:pt x="71099" y="20359"/>
                      </a:lnTo>
                      <a:lnTo>
                        <a:pt x="71078" y="20317"/>
                      </a:lnTo>
                      <a:lnTo>
                        <a:pt x="71057" y="20380"/>
                      </a:lnTo>
                      <a:lnTo>
                        <a:pt x="70973" y="20464"/>
                      </a:lnTo>
                      <a:lnTo>
                        <a:pt x="70973" y="20506"/>
                      </a:lnTo>
                      <a:lnTo>
                        <a:pt x="70931" y="20569"/>
                      </a:lnTo>
                      <a:lnTo>
                        <a:pt x="70785" y="20485"/>
                      </a:lnTo>
                      <a:lnTo>
                        <a:pt x="70785" y="20276"/>
                      </a:lnTo>
                      <a:lnTo>
                        <a:pt x="70722" y="20150"/>
                      </a:lnTo>
                      <a:lnTo>
                        <a:pt x="70617" y="19941"/>
                      </a:lnTo>
                      <a:lnTo>
                        <a:pt x="70680" y="19836"/>
                      </a:lnTo>
                      <a:lnTo>
                        <a:pt x="70743" y="19794"/>
                      </a:lnTo>
                      <a:lnTo>
                        <a:pt x="70722" y="19690"/>
                      </a:lnTo>
                      <a:lnTo>
                        <a:pt x="70785" y="19585"/>
                      </a:lnTo>
                      <a:lnTo>
                        <a:pt x="70722" y="19522"/>
                      </a:lnTo>
                      <a:lnTo>
                        <a:pt x="70743" y="19439"/>
                      </a:lnTo>
                      <a:lnTo>
                        <a:pt x="70743" y="19334"/>
                      </a:lnTo>
                      <a:lnTo>
                        <a:pt x="70659" y="19271"/>
                      </a:lnTo>
                      <a:lnTo>
                        <a:pt x="70555" y="19313"/>
                      </a:lnTo>
                      <a:lnTo>
                        <a:pt x="70366" y="19146"/>
                      </a:lnTo>
                      <a:lnTo>
                        <a:pt x="70241" y="19146"/>
                      </a:lnTo>
                      <a:lnTo>
                        <a:pt x="70157" y="19229"/>
                      </a:lnTo>
                      <a:lnTo>
                        <a:pt x="70157" y="19313"/>
                      </a:lnTo>
                      <a:lnTo>
                        <a:pt x="70304" y="19460"/>
                      </a:lnTo>
                      <a:lnTo>
                        <a:pt x="70262" y="19564"/>
                      </a:lnTo>
                      <a:lnTo>
                        <a:pt x="70220" y="19627"/>
                      </a:lnTo>
                      <a:lnTo>
                        <a:pt x="70094" y="19564"/>
                      </a:lnTo>
                      <a:lnTo>
                        <a:pt x="69927" y="19355"/>
                      </a:lnTo>
                      <a:lnTo>
                        <a:pt x="69822" y="19250"/>
                      </a:lnTo>
                      <a:lnTo>
                        <a:pt x="69739" y="19208"/>
                      </a:lnTo>
                      <a:lnTo>
                        <a:pt x="69801" y="19146"/>
                      </a:lnTo>
                      <a:lnTo>
                        <a:pt x="69697" y="18936"/>
                      </a:lnTo>
                      <a:lnTo>
                        <a:pt x="69697" y="18811"/>
                      </a:lnTo>
                      <a:lnTo>
                        <a:pt x="69697" y="18727"/>
                      </a:lnTo>
                      <a:lnTo>
                        <a:pt x="69634" y="18623"/>
                      </a:lnTo>
                      <a:lnTo>
                        <a:pt x="69697" y="18539"/>
                      </a:lnTo>
                      <a:lnTo>
                        <a:pt x="69634" y="18372"/>
                      </a:lnTo>
                      <a:lnTo>
                        <a:pt x="69718" y="18267"/>
                      </a:lnTo>
                      <a:lnTo>
                        <a:pt x="69718" y="18162"/>
                      </a:lnTo>
                      <a:lnTo>
                        <a:pt x="69739" y="18037"/>
                      </a:lnTo>
                      <a:lnTo>
                        <a:pt x="69739" y="17890"/>
                      </a:lnTo>
                      <a:lnTo>
                        <a:pt x="69697" y="17932"/>
                      </a:lnTo>
                      <a:lnTo>
                        <a:pt x="69592" y="17786"/>
                      </a:lnTo>
                      <a:lnTo>
                        <a:pt x="69613" y="17744"/>
                      </a:lnTo>
                      <a:lnTo>
                        <a:pt x="69697" y="17723"/>
                      </a:lnTo>
                      <a:lnTo>
                        <a:pt x="69801" y="17786"/>
                      </a:lnTo>
                      <a:lnTo>
                        <a:pt x="69801" y="17744"/>
                      </a:lnTo>
                      <a:lnTo>
                        <a:pt x="69718" y="17660"/>
                      </a:lnTo>
                      <a:lnTo>
                        <a:pt x="69634" y="17576"/>
                      </a:lnTo>
                      <a:lnTo>
                        <a:pt x="69676" y="17514"/>
                      </a:lnTo>
                      <a:lnTo>
                        <a:pt x="69718" y="17514"/>
                      </a:lnTo>
                      <a:lnTo>
                        <a:pt x="69697" y="17430"/>
                      </a:lnTo>
                      <a:lnTo>
                        <a:pt x="69613" y="17346"/>
                      </a:lnTo>
                      <a:lnTo>
                        <a:pt x="69488" y="17325"/>
                      </a:lnTo>
                      <a:lnTo>
                        <a:pt x="69467" y="17242"/>
                      </a:lnTo>
                      <a:lnTo>
                        <a:pt x="69508" y="17221"/>
                      </a:lnTo>
                      <a:lnTo>
                        <a:pt x="69488" y="17074"/>
                      </a:lnTo>
                      <a:lnTo>
                        <a:pt x="69383" y="16970"/>
                      </a:lnTo>
                      <a:lnTo>
                        <a:pt x="69404" y="16886"/>
                      </a:lnTo>
                      <a:lnTo>
                        <a:pt x="69425" y="16781"/>
                      </a:lnTo>
                      <a:lnTo>
                        <a:pt x="69488" y="16719"/>
                      </a:lnTo>
                      <a:lnTo>
                        <a:pt x="69404" y="16614"/>
                      </a:lnTo>
                      <a:lnTo>
                        <a:pt x="69425" y="16530"/>
                      </a:lnTo>
                      <a:lnTo>
                        <a:pt x="69508" y="16530"/>
                      </a:lnTo>
                      <a:lnTo>
                        <a:pt x="69613" y="16593"/>
                      </a:lnTo>
                      <a:lnTo>
                        <a:pt x="69697" y="16572"/>
                      </a:lnTo>
                      <a:lnTo>
                        <a:pt x="69739" y="16405"/>
                      </a:lnTo>
                      <a:lnTo>
                        <a:pt x="69822" y="16405"/>
                      </a:lnTo>
                      <a:lnTo>
                        <a:pt x="69885" y="16488"/>
                      </a:lnTo>
                      <a:lnTo>
                        <a:pt x="69927" y="16488"/>
                      </a:lnTo>
                      <a:lnTo>
                        <a:pt x="70011" y="16614"/>
                      </a:lnTo>
                      <a:lnTo>
                        <a:pt x="70136" y="16363"/>
                      </a:lnTo>
                      <a:lnTo>
                        <a:pt x="70011" y="16300"/>
                      </a:lnTo>
                      <a:lnTo>
                        <a:pt x="70032" y="16195"/>
                      </a:lnTo>
                      <a:lnTo>
                        <a:pt x="70115" y="16154"/>
                      </a:lnTo>
                      <a:lnTo>
                        <a:pt x="70241" y="15903"/>
                      </a:lnTo>
                      <a:lnTo>
                        <a:pt x="70241" y="15777"/>
                      </a:lnTo>
                      <a:lnTo>
                        <a:pt x="70324" y="15882"/>
                      </a:lnTo>
                      <a:lnTo>
                        <a:pt x="70429" y="15944"/>
                      </a:lnTo>
                      <a:lnTo>
                        <a:pt x="70429" y="16070"/>
                      </a:lnTo>
                      <a:lnTo>
                        <a:pt x="70555" y="16426"/>
                      </a:lnTo>
                      <a:lnTo>
                        <a:pt x="70638" y="16509"/>
                      </a:lnTo>
                      <a:lnTo>
                        <a:pt x="70680" y="16468"/>
                      </a:lnTo>
                      <a:lnTo>
                        <a:pt x="70722" y="16154"/>
                      </a:lnTo>
                      <a:lnTo>
                        <a:pt x="70743" y="16049"/>
                      </a:lnTo>
                      <a:lnTo>
                        <a:pt x="70722" y="15903"/>
                      </a:lnTo>
                      <a:lnTo>
                        <a:pt x="70785" y="15798"/>
                      </a:lnTo>
                      <a:lnTo>
                        <a:pt x="70722" y="15651"/>
                      </a:lnTo>
                      <a:lnTo>
                        <a:pt x="70827" y="15693"/>
                      </a:lnTo>
                      <a:lnTo>
                        <a:pt x="70889" y="15631"/>
                      </a:lnTo>
                      <a:lnTo>
                        <a:pt x="70952" y="15421"/>
                      </a:lnTo>
                      <a:lnTo>
                        <a:pt x="71057" y="15421"/>
                      </a:lnTo>
                      <a:lnTo>
                        <a:pt x="71182" y="15254"/>
                      </a:lnTo>
                      <a:lnTo>
                        <a:pt x="71308" y="15233"/>
                      </a:lnTo>
                      <a:lnTo>
                        <a:pt x="71371" y="15275"/>
                      </a:lnTo>
                      <a:lnTo>
                        <a:pt x="71559" y="15149"/>
                      </a:lnTo>
                      <a:lnTo>
                        <a:pt x="71705" y="15170"/>
                      </a:lnTo>
                      <a:lnTo>
                        <a:pt x="72019" y="15359"/>
                      </a:lnTo>
                      <a:lnTo>
                        <a:pt x="72040" y="15463"/>
                      </a:lnTo>
                      <a:lnTo>
                        <a:pt x="72124" y="15484"/>
                      </a:lnTo>
                      <a:lnTo>
                        <a:pt x="72229" y="15463"/>
                      </a:lnTo>
                      <a:lnTo>
                        <a:pt x="72291" y="15484"/>
                      </a:lnTo>
                      <a:lnTo>
                        <a:pt x="72229" y="15547"/>
                      </a:lnTo>
                      <a:lnTo>
                        <a:pt x="72396" y="15714"/>
                      </a:lnTo>
                      <a:lnTo>
                        <a:pt x="72438" y="15672"/>
                      </a:lnTo>
                      <a:lnTo>
                        <a:pt x="72542" y="15777"/>
                      </a:lnTo>
                      <a:lnTo>
                        <a:pt x="72668" y="15756"/>
                      </a:lnTo>
                      <a:lnTo>
                        <a:pt x="72752" y="15777"/>
                      </a:lnTo>
                      <a:lnTo>
                        <a:pt x="72752" y="15672"/>
                      </a:lnTo>
                      <a:lnTo>
                        <a:pt x="72647" y="15526"/>
                      </a:lnTo>
                      <a:lnTo>
                        <a:pt x="72710" y="15442"/>
                      </a:lnTo>
                      <a:lnTo>
                        <a:pt x="72668" y="15359"/>
                      </a:lnTo>
                      <a:lnTo>
                        <a:pt x="72605" y="15338"/>
                      </a:lnTo>
                      <a:lnTo>
                        <a:pt x="72605" y="15233"/>
                      </a:lnTo>
                      <a:lnTo>
                        <a:pt x="72668" y="15128"/>
                      </a:lnTo>
                      <a:lnTo>
                        <a:pt x="72731" y="14856"/>
                      </a:lnTo>
                      <a:lnTo>
                        <a:pt x="72814" y="14647"/>
                      </a:lnTo>
                      <a:lnTo>
                        <a:pt x="72773" y="14543"/>
                      </a:lnTo>
                      <a:lnTo>
                        <a:pt x="72919" y="14375"/>
                      </a:lnTo>
                      <a:lnTo>
                        <a:pt x="72856" y="14291"/>
                      </a:lnTo>
                      <a:lnTo>
                        <a:pt x="72940" y="14229"/>
                      </a:lnTo>
                      <a:lnTo>
                        <a:pt x="72856" y="14061"/>
                      </a:lnTo>
                      <a:lnTo>
                        <a:pt x="72773" y="13999"/>
                      </a:lnTo>
                      <a:lnTo>
                        <a:pt x="72773" y="13957"/>
                      </a:lnTo>
                      <a:lnTo>
                        <a:pt x="72940" y="13957"/>
                      </a:lnTo>
                      <a:lnTo>
                        <a:pt x="72982" y="13810"/>
                      </a:lnTo>
                      <a:lnTo>
                        <a:pt x="72814" y="13747"/>
                      </a:lnTo>
                      <a:lnTo>
                        <a:pt x="72752" y="13643"/>
                      </a:lnTo>
                      <a:lnTo>
                        <a:pt x="72835" y="13601"/>
                      </a:lnTo>
                      <a:lnTo>
                        <a:pt x="72877" y="13664"/>
                      </a:lnTo>
                      <a:lnTo>
                        <a:pt x="72961" y="13643"/>
                      </a:lnTo>
                      <a:lnTo>
                        <a:pt x="72982" y="13559"/>
                      </a:lnTo>
                      <a:lnTo>
                        <a:pt x="72940" y="13475"/>
                      </a:lnTo>
                      <a:lnTo>
                        <a:pt x="73065" y="13371"/>
                      </a:lnTo>
                      <a:lnTo>
                        <a:pt x="73065" y="13287"/>
                      </a:lnTo>
                      <a:lnTo>
                        <a:pt x="72982" y="13224"/>
                      </a:lnTo>
                      <a:lnTo>
                        <a:pt x="73065" y="13162"/>
                      </a:lnTo>
                      <a:lnTo>
                        <a:pt x="73149" y="13182"/>
                      </a:lnTo>
                      <a:lnTo>
                        <a:pt x="73191" y="13078"/>
                      </a:lnTo>
                      <a:lnTo>
                        <a:pt x="73233" y="13036"/>
                      </a:lnTo>
                      <a:lnTo>
                        <a:pt x="73170" y="12973"/>
                      </a:lnTo>
                      <a:lnTo>
                        <a:pt x="73275" y="12952"/>
                      </a:lnTo>
                      <a:lnTo>
                        <a:pt x="73400" y="12827"/>
                      </a:lnTo>
                      <a:lnTo>
                        <a:pt x="73358" y="12743"/>
                      </a:lnTo>
                      <a:lnTo>
                        <a:pt x="73379" y="12638"/>
                      </a:lnTo>
                      <a:lnTo>
                        <a:pt x="73421" y="12722"/>
                      </a:lnTo>
                      <a:lnTo>
                        <a:pt x="73526" y="12618"/>
                      </a:lnTo>
                      <a:lnTo>
                        <a:pt x="73463" y="12450"/>
                      </a:lnTo>
                      <a:lnTo>
                        <a:pt x="73463" y="12304"/>
                      </a:lnTo>
                      <a:lnTo>
                        <a:pt x="73568" y="12304"/>
                      </a:lnTo>
                      <a:lnTo>
                        <a:pt x="73589" y="12325"/>
                      </a:lnTo>
                      <a:lnTo>
                        <a:pt x="73651" y="12283"/>
                      </a:lnTo>
                      <a:lnTo>
                        <a:pt x="73819" y="12074"/>
                      </a:lnTo>
                      <a:lnTo>
                        <a:pt x="73756" y="12032"/>
                      </a:lnTo>
                      <a:lnTo>
                        <a:pt x="73756" y="11927"/>
                      </a:lnTo>
                      <a:lnTo>
                        <a:pt x="73861" y="11927"/>
                      </a:lnTo>
                      <a:lnTo>
                        <a:pt x="74070" y="11760"/>
                      </a:lnTo>
                      <a:lnTo>
                        <a:pt x="73986" y="11697"/>
                      </a:lnTo>
                      <a:lnTo>
                        <a:pt x="74028" y="11655"/>
                      </a:lnTo>
                      <a:lnTo>
                        <a:pt x="74174" y="11655"/>
                      </a:lnTo>
                      <a:lnTo>
                        <a:pt x="74342" y="11550"/>
                      </a:lnTo>
                      <a:lnTo>
                        <a:pt x="74300" y="11467"/>
                      </a:lnTo>
                      <a:lnTo>
                        <a:pt x="74321" y="11404"/>
                      </a:lnTo>
                      <a:lnTo>
                        <a:pt x="74405" y="11467"/>
                      </a:lnTo>
                      <a:lnTo>
                        <a:pt x="74426" y="11571"/>
                      </a:lnTo>
                      <a:lnTo>
                        <a:pt x="74530" y="11592"/>
                      </a:lnTo>
                      <a:lnTo>
                        <a:pt x="74614" y="11550"/>
                      </a:lnTo>
                      <a:lnTo>
                        <a:pt x="74739" y="11613"/>
                      </a:lnTo>
                      <a:lnTo>
                        <a:pt x="75158" y="11613"/>
                      </a:lnTo>
                      <a:lnTo>
                        <a:pt x="75242" y="11676"/>
                      </a:lnTo>
                      <a:lnTo>
                        <a:pt x="75283" y="11655"/>
                      </a:lnTo>
                      <a:lnTo>
                        <a:pt x="75242" y="11488"/>
                      </a:lnTo>
                      <a:lnTo>
                        <a:pt x="75137" y="11404"/>
                      </a:lnTo>
                      <a:lnTo>
                        <a:pt x="75137" y="11362"/>
                      </a:lnTo>
                      <a:lnTo>
                        <a:pt x="75221" y="11341"/>
                      </a:lnTo>
                      <a:lnTo>
                        <a:pt x="75221" y="10986"/>
                      </a:lnTo>
                      <a:lnTo>
                        <a:pt x="75053" y="10755"/>
                      </a:lnTo>
                      <a:lnTo>
                        <a:pt x="74928" y="10734"/>
                      </a:lnTo>
                      <a:lnTo>
                        <a:pt x="74760" y="10525"/>
                      </a:lnTo>
                      <a:lnTo>
                        <a:pt x="74844" y="10442"/>
                      </a:lnTo>
                      <a:lnTo>
                        <a:pt x="74677" y="10316"/>
                      </a:lnTo>
                      <a:lnTo>
                        <a:pt x="74426" y="10253"/>
                      </a:lnTo>
                      <a:lnTo>
                        <a:pt x="74153" y="10086"/>
                      </a:lnTo>
                      <a:lnTo>
                        <a:pt x="74049" y="9918"/>
                      </a:lnTo>
                      <a:lnTo>
                        <a:pt x="74028" y="10023"/>
                      </a:lnTo>
                      <a:lnTo>
                        <a:pt x="73944" y="10002"/>
                      </a:lnTo>
                      <a:lnTo>
                        <a:pt x="73902" y="10023"/>
                      </a:lnTo>
                      <a:lnTo>
                        <a:pt x="73881" y="10149"/>
                      </a:lnTo>
                      <a:lnTo>
                        <a:pt x="73735" y="10190"/>
                      </a:lnTo>
                      <a:lnTo>
                        <a:pt x="73693" y="10107"/>
                      </a:lnTo>
                      <a:lnTo>
                        <a:pt x="73693" y="9981"/>
                      </a:lnTo>
                      <a:lnTo>
                        <a:pt x="73819" y="9897"/>
                      </a:lnTo>
                      <a:lnTo>
                        <a:pt x="73735" y="9793"/>
                      </a:lnTo>
                      <a:lnTo>
                        <a:pt x="73777" y="9730"/>
                      </a:lnTo>
                      <a:lnTo>
                        <a:pt x="73840" y="9730"/>
                      </a:lnTo>
                      <a:lnTo>
                        <a:pt x="73923" y="9814"/>
                      </a:lnTo>
                      <a:lnTo>
                        <a:pt x="73693" y="9458"/>
                      </a:lnTo>
                      <a:lnTo>
                        <a:pt x="73526" y="9312"/>
                      </a:lnTo>
                      <a:lnTo>
                        <a:pt x="73526" y="9479"/>
                      </a:lnTo>
                      <a:lnTo>
                        <a:pt x="73526" y="9521"/>
                      </a:lnTo>
                      <a:lnTo>
                        <a:pt x="73463" y="9521"/>
                      </a:lnTo>
                      <a:lnTo>
                        <a:pt x="73254" y="9312"/>
                      </a:lnTo>
                      <a:lnTo>
                        <a:pt x="73254" y="9207"/>
                      </a:lnTo>
                      <a:lnTo>
                        <a:pt x="73358" y="9249"/>
                      </a:lnTo>
                      <a:lnTo>
                        <a:pt x="73296" y="9144"/>
                      </a:lnTo>
                      <a:lnTo>
                        <a:pt x="73003" y="8893"/>
                      </a:lnTo>
                      <a:lnTo>
                        <a:pt x="72961" y="8893"/>
                      </a:lnTo>
                      <a:lnTo>
                        <a:pt x="72982" y="8977"/>
                      </a:lnTo>
                      <a:lnTo>
                        <a:pt x="72940" y="9081"/>
                      </a:lnTo>
                      <a:lnTo>
                        <a:pt x="72773" y="9102"/>
                      </a:lnTo>
                      <a:lnTo>
                        <a:pt x="72647" y="8977"/>
                      </a:lnTo>
                      <a:lnTo>
                        <a:pt x="72521" y="8956"/>
                      </a:lnTo>
                      <a:lnTo>
                        <a:pt x="72375" y="8726"/>
                      </a:lnTo>
                      <a:lnTo>
                        <a:pt x="72375" y="8642"/>
                      </a:lnTo>
                      <a:lnTo>
                        <a:pt x="72312" y="8579"/>
                      </a:lnTo>
                      <a:lnTo>
                        <a:pt x="72208" y="8621"/>
                      </a:lnTo>
                      <a:lnTo>
                        <a:pt x="72019" y="8768"/>
                      </a:lnTo>
                      <a:lnTo>
                        <a:pt x="72019" y="8830"/>
                      </a:lnTo>
                      <a:lnTo>
                        <a:pt x="71915" y="8789"/>
                      </a:lnTo>
                      <a:lnTo>
                        <a:pt x="71831" y="8851"/>
                      </a:lnTo>
                      <a:lnTo>
                        <a:pt x="71831" y="9081"/>
                      </a:lnTo>
                      <a:lnTo>
                        <a:pt x="71894" y="9144"/>
                      </a:lnTo>
                      <a:lnTo>
                        <a:pt x="71894" y="9144"/>
                      </a:lnTo>
                      <a:lnTo>
                        <a:pt x="71789" y="9081"/>
                      </a:lnTo>
                      <a:lnTo>
                        <a:pt x="71705" y="8872"/>
                      </a:lnTo>
                      <a:lnTo>
                        <a:pt x="71747" y="8726"/>
                      </a:lnTo>
                      <a:lnTo>
                        <a:pt x="71580" y="8621"/>
                      </a:lnTo>
                      <a:lnTo>
                        <a:pt x="71517" y="8454"/>
                      </a:lnTo>
                      <a:lnTo>
                        <a:pt x="71475" y="8454"/>
                      </a:lnTo>
                      <a:lnTo>
                        <a:pt x="71580" y="8433"/>
                      </a:lnTo>
                      <a:lnTo>
                        <a:pt x="71685" y="8558"/>
                      </a:lnTo>
                      <a:lnTo>
                        <a:pt x="71685" y="8433"/>
                      </a:lnTo>
                      <a:lnTo>
                        <a:pt x="71810" y="8433"/>
                      </a:lnTo>
                      <a:lnTo>
                        <a:pt x="71915" y="8475"/>
                      </a:lnTo>
                      <a:lnTo>
                        <a:pt x="72061" y="8370"/>
                      </a:lnTo>
                      <a:lnTo>
                        <a:pt x="72019" y="8265"/>
                      </a:lnTo>
                      <a:lnTo>
                        <a:pt x="71705" y="8140"/>
                      </a:lnTo>
                      <a:lnTo>
                        <a:pt x="71622" y="8265"/>
                      </a:lnTo>
                      <a:lnTo>
                        <a:pt x="71475" y="8265"/>
                      </a:lnTo>
                      <a:lnTo>
                        <a:pt x="71329" y="8224"/>
                      </a:lnTo>
                      <a:lnTo>
                        <a:pt x="71475" y="8224"/>
                      </a:lnTo>
                      <a:lnTo>
                        <a:pt x="71580" y="8098"/>
                      </a:lnTo>
                      <a:lnTo>
                        <a:pt x="71685" y="8056"/>
                      </a:lnTo>
                      <a:lnTo>
                        <a:pt x="71789" y="8119"/>
                      </a:lnTo>
                      <a:lnTo>
                        <a:pt x="71936" y="8140"/>
                      </a:lnTo>
                      <a:lnTo>
                        <a:pt x="72061" y="8245"/>
                      </a:lnTo>
                      <a:lnTo>
                        <a:pt x="72229" y="8433"/>
                      </a:lnTo>
                      <a:lnTo>
                        <a:pt x="72354" y="8433"/>
                      </a:lnTo>
                      <a:lnTo>
                        <a:pt x="72417" y="8537"/>
                      </a:lnTo>
                      <a:lnTo>
                        <a:pt x="72480" y="8558"/>
                      </a:lnTo>
                      <a:lnTo>
                        <a:pt x="72626" y="8475"/>
                      </a:lnTo>
                      <a:lnTo>
                        <a:pt x="72668" y="8558"/>
                      </a:lnTo>
                      <a:lnTo>
                        <a:pt x="72940" y="8349"/>
                      </a:lnTo>
                      <a:lnTo>
                        <a:pt x="72961" y="8391"/>
                      </a:lnTo>
                      <a:lnTo>
                        <a:pt x="72940" y="8496"/>
                      </a:lnTo>
                      <a:lnTo>
                        <a:pt x="73045" y="8433"/>
                      </a:lnTo>
                      <a:lnTo>
                        <a:pt x="73045" y="8286"/>
                      </a:lnTo>
                      <a:lnTo>
                        <a:pt x="73170" y="8077"/>
                      </a:lnTo>
                      <a:lnTo>
                        <a:pt x="73149" y="8014"/>
                      </a:lnTo>
                      <a:lnTo>
                        <a:pt x="73149" y="7847"/>
                      </a:lnTo>
                      <a:lnTo>
                        <a:pt x="73086" y="7617"/>
                      </a:lnTo>
                      <a:lnTo>
                        <a:pt x="73191" y="7240"/>
                      </a:lnTo>
                      <a:lnTo>
                        <a:pt x="73191" y="7010"/>
                      </a:lnTo>
                      <a:lnTo>
                        <a:pt x="73086" y="6884"/>
                      </a:lnTo>
                      <a:lnTo>
                        <a:pt x="73045" y="6759"/>
                      </a:lnTo>
                      <a:lnTo>
                        <a:pt x="72877" y="6612"/>
                      </a:lnTo>
                      <a:lnTo>
                        <a:pt x="72793" y="6445"/>
                      </a:lnTo>
                      <a:lnTo>
                        <a:pt x="72856" y="6445"/>
                      </a:lnTo>
                      <a:lnTo>
                        <a:pt x="72961" y="6571"/>
                      </a:lnTo>
                      <a:lnTo>
                        <a:pt x="72982" y="6571"/>
                      </a:lnTo>
                      <a:lnTo>
                        <a:pt x="72940" y="6403"/>
                      </a:lnTo>
                      <a:lnTo>
                        <a:pt x="72773" y="6340"/>
                      </a:lnTo>
                      <a:lnTo>
                        <a:pt x="72647" y="6382"/>
                      </a:lnTo>
                      <a:lnTo>
                        <a:pt x="72417" y="6340"/>
                      </a:lnTo>
                      <a:lnTo>
                        <a:pt x="72103" y="5943"/>
                      </a:lnTo>
                      <a:lnTo>
                        <a:pt x="72019" y="5880"/>
                      </a:lnTo>
                      <a:lnTo>
                        <a:pt x="72040" y="5817"/>
                      </a:lnTo>
                      <a:lnTo>
                        <a:pt x="72208" y="5817"/>
                      </a:lnTo>
                      <a:lnTo>
                        <a:pt x="72249" y="5671"/>
                      </a:lnTo>
                      <a:lnTo>
                        <a:pt x="72166" y="5608"/>
                      </a:lnTo>
                      <a:lnTo>
                        <a:pt x="72040" y="5608"/>
                      </a:lnTo>
                      <a:lnTo>
                        <a:pt x="71998" y="5545"/>
                      </a:lnTo>
                      <a:lnTo>
                        <a:pt x="72061" y="5504"/>
                      </a:lnTo>
                      <a:lnTo>
                        <a:pt x="72019" y="5336"/>
                      </a:lnTo>
                      <a:lnTo>
                        <a:pt x="72040" y="5315"/>
                      </a:lnTo>
                      <a:lnTo>
                        <a:pt x="72166" y="5462"/>
                      </a:lnTo>
                      <a:lnTo>
                        <a:pt x="72354" y="5566"/>
                      </a:lnTo>
                      <a:lnTo>
                        <a:pt x="72375" y="5504"/>
                      </a:lnTo>
                      <a:lnTo>
                        <a:pt x="72312" y="5420"/>
                      </a:lnTo>
                      <a:lnTo>
                        <a:pt x="72312" y="5315"/>
                      </a:lnTo>
                      <a:lnTo>
                        <a:pt x="72270" y="5232"/>
                      </a:lnTo>
                      <a:lnTo>
                        <a:pt x="72333" y="5190"/>
                      </a:lnTo>
                      <a:lnTo>
                        <a:pt x="72375" y="5252"/>
                      </a:lnTo>
                      <a:lnTo>
                        <a:pt x="72417" y="5336"/>
                      </a:lnTo>
                      <a:lnTo>
                        <a:pt x="72521" y="5357"/>
                      </a:lnTo>
                      <a:lnTo>
                        <a:pt x="72563" y="5650"/>
                      </a:lnTo>
                      <a:lnTo>
                        <a:pt x="72542" y="5734"/>
                      </a:lnTo>
                      <a:lnTo>
                        <a:pt x="72835" y="5943"/>
                      </a:lnTo>
                      <a:lnTo>
                        <a:pt x="72940" y="5880"/>
                      </a:lnTo>
                      <a:lnTo>
                        <a:pt x="73065" y="5943"/>
                      </a:lnTo>
                      <a:lnTo>
                        <a:pt x="73065" y="6152"/>
                      </a:lnTo>
                      <a:lnTo>
                        <a:pt x="73170" y="6152"/>
                      </a:lnTo>
                      <a:lnTo>
                        <a:pt x="73379" y="5859"/>
                      </a:lnTo>
                      <a:lnTo>
                        <a:pt x="73421" y="5734"/>
                      </a:lnTo>
                      <a:lnTo>
                        <a:pt x="73379" y="5608"/>
                      </a:lnTo>
                      <a:lnTo>
                        <a:pt x="73400" y="5357"/>
                      </a:lnTo>
                      <a:lnTo>
                        <a:pt x="73379" y="5252"/>
                      </a:lnTo>
                      <a:lnTo>
                        <a:pt x="73421" y="5357"/>
                      </a:lnTo>
                      <a:lnTo>
                        <a:pt x="73421" y="5524"/>
                      </a:lnTo>
                      <a:lnTo>
                        <a:pt x="73505" y="5524"/>
                      </a:lnTo>
                      <a:lnTo>
                        <a:pt x="73609" y="5420"/>
                      </a:lnTo>
                      <a:lnTo>
                        <a:pt x="73798" y="5357"/>
                      </a:lnTo>
                      <a:lnTo>
                        <a:pt x="73819" y="5232"/>
                      </a:lnTo>
                      <a:lnTo>
                        <a:pt x="74007" y="5294"/>
                      </a:lnTo>
                      <a:lnTo>
                        <a:pt x="73986" y="5336"/>
                      </a:lnTo>
                      <a:lnTo>
                        <a:pt x="74007" y="5399"/>
                      </a:lnTo>
                      <a:lnTo>
                        <a:pt x="74300" y="5608"/>
                      </a:lnTo>
                      <a:lnTo>
                        <a:pt x="74342" y="5629"/>
                      </a:lnTo>
                      <a:lnTo>
                        <a:pt x="74405" y="5776"/>
                      </a:lnTo>
                      <a:lnTo>
                        <a:pt x="74405" y="5838"/>
                      </a:lnTo>
                      <a:lnTo>
                        <a:pt x="74446" y="5859"/>
                      </a:lnTo>
                      <a:lnTo>
                        <a:pt x="74698" y="5817"/>
                      </a:lnTo>
                      <a:lnTo>
                        <a:pt x="74739" y="5838"/>
                      </a:lnTo>
                      <a:lnTo>
                        <a:pt x="74739" y="5880"/>
                      </a:lnTo>
                      <a:lnTo>
                        <a:pt x="74760" y="5880"/>
                      </a:lnTo>
                      <a:lnTo>
                        <a:pt x="74865" y="5776"/>
                      </a:lnTo>
                      <a:lnTo>
                        <a:pt x="74823" y="5671"/>
                      </a:lnTo>
                      <a:lnTo>
                        <a:pt x="74844" y="5650"/>
                      </a:lnTo>
                      <a:lnTo>
                        <a:pt x="74928" y="5650"/>
                      </a:lnTo>
                      <a:lnTo>
                        <a:pt x="74886" y="5504"/>
                      </a:lnTo>
                      <a:lnTo>
                        <a:pt x="74970" y="5524"/>
                      </a:lnTo>
                      <a:lnTo>
                        <a:pt x="75032" y="5608"/>
                      </a:lnTo>
                      <a:lnTo>
                        <a:pt x="74990" y="5671"/>
                      </a:lnTo>
                      <a:lnTo>
                        <a:pt x="75095" y="5671"/>
                      </a:lnTo>
                      <a:lnTo>
                        <a:pt x="75200" y="5629"/>
                      </a:lnTo>
                      <a:lnTo>
                        <a:pt x="75472" y="5650"/>
                      </a:lnTo>
                      <a:lnTo>
                        <a:pt x="75555" y="5713"/>
                      </a:lnTo>
                      <a:lnTo>
                        <a:pt x="75618" y="5713"/>
                      </a:lnTo>
                      <a:lnTo>
                        <a:pt x="75660" y="5755"/>
                      </a:lnTo>
                      <a:lnTo>
                        <a:pt x="75702" y="5755"/>
                      </a:lnTo>
                      <a:lnTo>
                        <a:pt x="75786" y="5671"/>
                      </a:lnTo>
                      <a:lnTo>
                        <a:pt x="75723" y="5462"/>
                      </a:lnTo>
                      <a:lnTo>
                        <a:pt x="75786" y="5504"/>
                      </a:lnTo>
                      <a:lnTo>
                        <a:pt x="75911" y="5671"/>
                      </a:lnTo>
                      <a:lnTo>
                        <a:pt x="76078" y="5608"/>
                      </a:lnTo>
                      <a:lnTo>
                        <a:pt x="76078" y="5524"/>
                      </a:lnTo>
                      <a:lnTo>
                        <a:pt x="75995" y="5357"/>
                      </a:lnTo>
                      <a:lnTo>
                        <a:pt x="75869" y="5378"/>
                      </a:lnTo>
                      <a:lnTo>
                        <a:pt x="75744" y="5294"/>
                      </a:lnTo>
                      <a:lnTo>
                        <a:pt x="75806" y="5190"/>
                      </a:lnTo>
                      <a:lnTo>
                        <a:pt x="75911" y="5232"/>
                      </a:lnTo>
                      <a:lnTo>
                        <a:pt x="75995" y="5211"/>
                      </a:lnTo>
                      <a:lnTo>
                        <a:pt x="75995" y="5064"/>
                      </a:lnTo>
                      <a:lnTo>
                        <a:pt x="75890" y="5022"/>
                      </a:lnTo>
                      <a:lnTo>
                        <a:pt x="75806" y="4980"/>
                      </a:lnTo>
                      <a:lnTo>
                        <a:pt x="75744" y="5022"/>
                      </a:lnTo>
                      <a:lnTo>
                        <a:pt x="75744" y="5127"/>
                      </a:lnTo>
                      <a:lnTo>
                        <a:pt x="75681" y="5064"/>
                      </a:lnTo>
                      <a:lnTo>
                        <a:pt x="75555" y="5085"/>
                      </a:lnTo>
                      <a:lnTo>
                        <a:pt x="75576" y="4918"/>
                      </a:lnTo>
                      <a:lnTo>
                        <a:pt x="75493" y="4855"/>
                      </a:lnTo>
                      <a:lnTo>
                        <a:pt x="75388" y="4876"/>
                      </a:lnTo>
                      <a:lnTo>
                        <a:pt x="75388" y="4980"/>
                      </a:lnTo>
                      <a:lnTo>
                        <a:pt x="75346" y="4897"/>
                      </a:lnTo>
                      <a:lnTo>
                        <a:pt x="75346" y="4813"/>
                      </a:lnTo>
                      <a:lnTo>
                        <a:pt x="75472" y="4771"/>
                      </a:lnTo>
                      <a:lnTo>
                        <a:pt x="75451" y="4583"/>
                      </a:lnTo>
                      <a:lnTo>
                        <a:pt x="75367" y="4562"/>
                      </a:lnTo>
                      <a:lnTo>
                        <a:pt x="75493" y="4457"/>
                      </a:lnTo>
                      <a:lnTo>
                        <a:pt x="75430" y="4290"/>
                      </a:lnTo>
                      <a:lnTo>
                        <a:pt x="75451" y="4227"/>
                      </a:lnTo>
                      <a:lnTo>
                        <a:pt x="75283" y="4081"/>
                      </a:lnTo>
                      <a:lnTo>
                        <a:pt x="75158" y="4102"/>
                      </a:lnTo>
                      <a:lnTo>
                        <a:pt x="75032" y="4248"/>
                      </a:lnTo>
                      <a:lnTo>
                        <a:pt x="75053" y="4060"/>
                      </a:lnTo>
                      <a:lnTo>
                        <a:pt x="75158" y="4018"/>
                      </a:lnTo>
                      <a:lnTo>
                        <a:pt x="75053" y="3851"/>
                      </a:lnTo>
                      <a:lnTo>
                        <a:pt x="75053" y="3746"/>
                      </a:lnTo>
                      <a:lnTo>
                        <a:pt x="75011" y="3746"/>
                      </a:lnTo>
                      <a:lnTo>
                        <a:pt x="74928" y="3830"/>
                      </a:lnTo>
                      <a:lnTo>
                        <a:pt x="74865" y="3746"/>
                      </a:lnTo>
                      <a:lnTo>
                        <a:pt x="74739" y="3746"/>
                      </a:lnTo>
                      <a:lnTo>
                        <a:pt x="74593" y="3767"/>
                      </a:lnTo>
                      <a:lnTo>
                        <a:pt x="74718" y="3662"/>
                      </a:lnTo>
                      <a:lnTo>
                        <a:pt x="74865" y="3662"/>
                      </a:lnTo>
                      <a:lnTo>
                        <a:pt x="75011" y="3558"/>
                      </a:lnTo>
                      <a:lnTo>
                        <a:pt x="75053" y="3620"/>
                      </a:lnTo>
                      <a:lnTo>
                        <a:pt x="75158" y="3432"/>
                      </a:lnTo>
                      <a:lnTo>
                        <a:pt x="75283" y="3411"/>
                      </a:lnTo>
                      <a:lnTo>
                        <a:pt x="75325" y="3307"/>
                      </a:lnTo>
                      <a:lnTo>
                        <a:pt x="75242" y="3202"/>
                      </a:lnTo>
                      <a:lnTo>
                        <a:pt x="74970" y="3139"/>
                      </a:lnTo>
                      <a:lnTo>
                        <a:pt x="75158" y="3118"/>
                      </a:lnTo>
                      <a:lnTo>
                        <a:pt x="75346" y="3118"/>
                      </a:lnTo>
                      <a:lnTo>
                        <a:pt x="75388" y="3035"/>
                      </a:lnTo>
                      <a:lnTo>
                        <a:pt x="75346" y="2909"/>
                      </a:lnTo>
                      <a:lnTo>
                        <a:pt x="75221" y="2867"/>
                      </a:lnTo>
                      <a:lnTo>
                        <a:pt x="75137" y="2721"/>
                      </a:lnTo>
                      <a:lnTo>
                        <a:pt x="75032" y="2763"/>
                      </a:lnTo>
                      <a:lnTo>
                        <a:pt x="75011" y="2679"/>
                      </a:lnTo>
                      <a:lnTo>
                        <a:pt x="75053" y="2511"/>
                      </a:lnTo>
                      <a:lnTo>
                        <a:pt x="74949" y="2198"/>
                      </a:lnTo>
                      <a:lnTo>
                        <a:pt x="74970" y="2135"/>
                      </a:lnTo>
                      <a:lnTo>
                        <a:pt x="75032" y="2051"/>
                      </a:lnTo>
                      <a:lnTo>
                        <a:pt x="75032" y="1967"/>
                      </a:lnTo>
                      <a:lnTo>
                        <a:pt x="74928" y="1905"/>
                      </a:lnTo>
                      <a:lnTo>
                        <a:pt x="74823" y="2051"/>
                      </a:lnTo>
                      <a:lnTo>
                        <a:pt x="74718" y="2135"/>
                      </a:lnTo>
                      <a:lnTo>
                        <a:pt x="74718" y="1967"/>
                      </a:lnTo>
                      <a:lnTo>
                        <a:pt x="74614" y="1967"/>
                      </a:lnTo>
                      <a:lnTo>
                        <a:pt x="74614" y="2051"/>
                      </a:lnTo>
                      <a:lnTo>
                        <a:pt x="74530" y="2072"/>
                      </a:lnTo>
                      <a:lnTo>
                        <a:pt x="74509" y="2030"/>
                      </a:lnTo>
                      <a:lnTo>
                        <a:pt x="74530" y="1884"/>
                      </a:lnTo>
                      <a:lnTo>
                        <a:pt x="74174" y="1842"/>
                      </a:lnTo>
                      <a:lnTo>
                        <a:pt x="74091" y="1884"/>
                      </a:lnTo>
                      <a:lnTo>
                        <a:pt x="73923" y="1863"/>
                      </a:lnTo>
                      <a:lnTo>
                        <a:pt x="73819" y="1758"/>
                      </a:lnTo>
                      <a:lnTo>
                        <a:pt x="73798" y="1716"/>
                      </a:lnTo>
                      <a:lnTo>
                        <a:pt x="73693" y="1675"/>
                      </a:lnTo>
                      <a:lnTo>
                        <a:pt x="73651" y="1716"/>
                      </a:lnTo>
                      <a:lnTo>
                        <a:pt x="73589" y="1633"/>
                      </a:lnTo>
                      <a:lnTo>
                        <a:pt x="73484" y="1633"/>
                      </a:lnTo>
                      <a:lnTo>
                        <a:pt x="73379" y="1779"/>
                      </a:lnTo>
                      <a:lnTo>
                        <a:pt x="73275" y="1821"/>
                      </a:lnTo>
                      <a:lnTo>
                        <a:pt x="73233" y="1842"/>
                      </a:lnTo>
                      <a:lnTo>
                        <a:pt x="73170" y="1884"/>
                      </a:lnTo>
                      <a:lnTo>
                        <a:pt x="73296" y="1884"/>
                      </a:lnTo>
                      <a:lnTo>
                        <a:pt x="73254" y="1967"/>
                      </a:lnTo>
                      <a:lnTo>
                        <a:pt x="73128" y="2051"/>
                      </a:lnTo>
                      <a:lnTo>
                        <a:pt x="73065" y="2051"/>
                      </a:lnTo>
                      <a:lnTo>
                        <a:pt x="73086" y="2156"/>
                      </a:lnTo>
                      <a:lnTo>
                        <a:pt x="73191" y="2239"/>
                      </a:lnTo>
                      <a:lnTo>
                        <a:pt x="73170" y="2281"/>
                      </a:lnTo>
                      <a:lnTo>
                        <a:pt x="73065" y="2260"/>
                      </a:lnTo>
                      <a:lnTo>
                        <a:pt x="72982" y="2051"/>
                      </a:lnTo>
                      <a:lnTo>
                        <a:pt x="73024" y="1988"/>
                      </a:lnTo>
                      <a:lnTo>
                        <a:pt x="73024" y="1988"/>
                      </a:lnTo>
                      <a:lnTo>
                        <a:pt x="72940" y="2030"/>
                      </a:lnTo>
                      <a:lnTo>
                        <a:pt x="72773" y="2239"/>
                      </a:lnTo>
                      <a:lnTo>
                        <a:pt x="72710" y="2386"/>
                      </a:lnTo>
                      <a:lnTo>
                        <a:pt x="72605" y="2491"/>
                      </a:lnTo>
                      <a:lnTo>
                        <a:pt x="72626" y="2553"/>
                      </a:lnTo>
                      <a:lnTo>
                        <a:pt x="72773" y="2407"/>
                      </a:lnTo>
                      <a:lnTo>
                        <a:pt x="72856" y="2407"/>
                      </a:lnTo>
                      <a:lnTo>
                        <a:pt x="72919" y="2511"/>
                      </a:lnTo>
                      <a:lnTo>
                        <a:pt x="73024" y="2616"/>
                      </a:lnTo>
                      <a:lnTo>
                        <a:pt x="73233" y="2783"/>
                      </a:lnTo>
                      <a:lnTo>
                        <a:pt x="73254" y="2909"/>
                      </a:lnTo>
                      <a:lnTo>
                        <a:pt x="73170" y="2993"/>
                      </a:lnTo>
                      <a:lnTo>
                        <a:pt x="73191" y="3097"/>
                      </a:lnTo>
                      <a:lnTo>
                        <a:pt x="73358" y="3076"/>
                      </a:lnTo>
                      <a:lnTo>
                        <a:pt x="73505" y="2993"/>
                      </a:lnTo>
                      <a:lnTo>
                        <a:pt x="73589" y="3097"/>
                      </a:lnTo>
                      <a:lnTo>
                        <a:pt x="73589" y="3202"/>
                      </a:lnTo>
                      <a:lnTo>
                        <a:pt x="73672" y="3390"/>
                      </a:lnTo>
                      <a:lnTo>
                        <a:pt x="73672" y="3432"/>
                      </a:lnTo>
                      <a:lnTo>
                        <a:pt x="73568" y="3327"/>
                      </a:lnTo>
                      <a:lnTo>
                        <a:pt x="73484" y="3181"/>
                      </a:lnTo>
                      <a:lnTo>
                        <a:pt x="73400" y="3139"/>
                      </a:lnTo>
                      <a:lnTo>
                        <a:pt x="73358" y="3244"/>
                      </a:lnTo>
                      <a:lnTo>
                        <a:pt x="73379" y="3348"/>
                      </a:lnTo>
                      <a:lnTo>
                        <a:pt x="73442" y="3390"/>
                      </a:lnTo>
                      <a:lnTo>
                        <a:pt x="73400" y="3411"/>
                      </a:lnTo>
                      <a:lnTo>
                        <a:pt x="73296" y="3390"/>
                      </a:lnTo>
                      <a:lnTo>
                        <a:pt x="73191" y="3223"/>
                      </a:lnTo>
                      <a:lnTo>
                        <a:pt x="73045" y="3202"/>
                      </a:lnTo>
                      <a:lnTo>
                        <a:pt x="72940" y="3307"/>
                      </a:lnTo>
                      <a:lnTo>
                        <a:pt x="72856" y="3286"/>
                      </a:lnTo>
                      <a:lnTo>
                        <a:pt x="72835" y="3139"/>
                      </a:lnTo>
                      <a:lnTo>
                        <a:pt x="72877" y="3097"/>
                      </a:lnTo>
                      <a:lnTo>
                        <a:pt x="72814" y="2972"/>
                      </a:lnTo>
                      <a:lnTo>
                        <a:pt x="72710" y="2888"/>
                      </a:lnTo>
                      <a:lnTo>
                        <a:pt x="72668" y="2763"/>
                      </a:lnTo>
                      <a:lnTo>
                        <a:pt x="72459" y="2700"/>
                      </a:lnTo>
                      <a:lnTo>
                        <a:pt x="72291" y="2365"/>
                      </a:lnTo>
                      <a:lnTo>
                        <a:pt x="72187" y="2239"/>
                      </a:lnTo>
                      <a:lnTo>
                        <a:pt x="72208" y="2177"/>
                      </a:lnTo>
                      <a:lnTo>
                        <a:pt x="72124" y="2093"/>
                      </a:lnTo>
                      <a:lnTo>
                        <a:pt x="72019" y="2072"/>
                      </a:lnTo>
                      <a:lnTo>
                        <a:pt x="72019" y="2072"/>
                      </a:lnTo>
                      <a:lnTo>
                        <a:pt x="72040" y="2135"/>
                      </a:lnTo>
                      <a:lnTo>
                        <a:pt x="72019" y="2239"/>
                      </a:lnTo>
                      <a:lnTo>
                        <a:pt x="71977" y="2198"/>
                      </a:lnTo>
                      <a:lnTo>
                        <a:pt x="71915" y="2072"/>
                      </a:lnTo>
                      <a:lnTo>
                        <a:pt x="71685" y="1947"/>
                      </a:lnTo>
                      <a:lnTo>
                        <a:pt x="71559" y="1926"/>
                      </a:lnTo>
                      <a:lnTo>
                        <a:pt x="71454" y="1947"/>
                      </a:lnTo>
                      <a:lnTo>
                        <a:pt x="71475" y="2030"/>
                      </a:lnTo>
                      <a:lnTo>
                        <a:pt x="71580" y="2072"/>
                      </a:lnTo>
                      <a:lnTo>
                        <a:pt x="71789" y="2156"/>
                      </a:lnTo>
                      <a:lnTo>
                        <a:pt x="71622" y="2198"/>
                      </a:lnTo>
                      <a:lnTo>
                        <a:pt x="71413" y="2135"/>
                      </a:lnTo>
                      <a:lnTo>
                        <a:pt x="71308" y="2030"/>
                      </a:lnTo>
                      <a:lnTo>
                        <a:pt x="71350" y="1947"/>
                      </a:lnTo>
                      <a:lnTo>
                        <a:pt x="71287" y="1926"/>
                      </a:lnTo>
                      <a:lnTo>
                        <a:pt x="71099" y="1926"/>
                      </a:lnTo>
                      <a:lnTo>
                        <a:pt x="71161" y="1947"/>
                      </a:lnTo>
                      <a:lnTo>
                        <a:pt x="71161" y="1988"/>
                      </a:lnTo>
                      <a:lnTo>
                        <a:pt x="70994" y="2051"/>
                      </a:lnTo>
                      <a:lnTo>
                        <a:pt x="70931" y="1947"/>
                      </a:lnTo>
                      <a:lnTo>
                        <a:pt x="70952" y="1884"/>
                      </a:lnTo>
                      <a:lnTo>
                        <a:pt x="70764" y="1863"/>
                      </a:lnTo>
                      <a:lnTo>
                        <a:pt x="70722" y="1884"/>
                      </a:lnTo>
                      <a:lnTo>
                        <a:pt x="70743" y="1988"/>
                      </a:lnTo>
                      <a:lnTo>
                        <a:pt x="70638" y="1967"/>
                      </a:lnTo>
                      <a:lnTo>
                        <a:pt x="70576" y="1863"/>
                      </a:lnTo>
                      <a:lnTo>
                        <a:pt x="70429" y="1863"/>
                      </a:lnTo>
                      <a:lnTo>
                        <a:pt x="70471" y="1967"/>
                      </a:lnTo>
                      <a:lnTo>
                        <a:pt x="70471" y="1967"/>
                      </a:lnTo>
                      <a:lnTo>
                        <a:pt x="69990" y="1863"/>
                      </a:lnTo>
                      <a:lnTo>
                        <a:pt x="69843" y="1926"/>
                      </a:lnTo>
                      <a:lnTo>
                        <a:pt x="69676" y="1842"/>
                      </a:lnTo>
                      <a:lnTo>
                        <a:pt x="69676" y="1758"/>
                      </a:lnTo>
                      <a:lnTo>
                        <a:pt x="69508" y="1716"/>
                      </a:lnTo>
                      <a:lnTo>
                        <a:pt x="69488" y="1737"/>
                      </a:lnTo>
                      <a:lnTo>
                        <a:pt x="69488" y="1779"/>
                      </a:lnTo>
                      <a:lnTo>
                        <a:pt x="69425" y="1737"/>
                      </a:lnTo>
                      <a:lnTo>
                        <a:pt x="69320" y="1716"/>
                      </a:lnTo>
                      <a:lnTo>
                        <a:pt x="69216" y="1633"/>
                      </a:lnTo>
                      <a:lnTo>
                        <a:pt x="69153" y="1654"/>
                      </a:lnTo>
                      <a:lnTo>
                        <a:pt x="69174" y="1758"/>
                      </a:lnTo>
                      <a:lnTo>
                        <a:pt x="69006" y="1758"/>
                      </a:lnTo>
                      <a:lnTo>
                        <a:pt x="68860" y="1779"/>
                      </a:lnTo>
                      <a:lnTo>
                        <a:pt x="68839" y="1884"/>
                      </a:lnTo>
                      <a:lnTo>
                        <a:pt x="68651" y="1884"/>
                      </a:lnTo>
                      <a:lnTo>
                        <a:pt x="68316" y="1758"/>
                      </a:lnTo>
                      <a:lnTo>
                        <a:pt x="68337" y="1716"/>
                      </a:lnTo>
                      <a:lnTo>
                        <a:pt x="68546" y="1779"/>
                      </a:lnTo>
                      <a:lnTo>
                        <a:pt x="68651" y="1842"/>
                      </a:lnTo>
                      <a:lnTo>
                        <a:pt x="68672" y="1779"/>
                      </a:lnTo>
                      <a:lnTo>
                        <a:pt x="68337" y="1549"/>
                      </a:lnTo>
                      <a:lnTo>
                        <a:pt x="67939" y="1507"/>
                      </a:lnTo>
                      <a:lnTo>
                        <a:pt x="67793" y="1549"/>
                      </a:lnTo>
                      <a:lnTo>
                        <a:pt x="67730" y="1507"/>
                      </a:lnTo>
                      <a:lnTo>
                        <a:pt x="67793" y="1444"/>
                      </a:lnTo>
                      <a:lnTo>
                        <a:pt x="67688" y="1402"/>
                      </a:lnTo>
                      <a:lnTo>
                        <a:pt x="67542" y="1423"/>
                      </a:lnTo>
                      <a:lnTo>
                        <a:pt x="67604" y="1444"/>
                      </a:lnTo>
                      <a:lnTo>
                        <a:pt x="67521" y="1465"/>
                      </a:lnTo>
                      <a:lnTo>
                        <a:pt x="67395" y="1423"/>
                      </a:lnTo>
                      <a:lnTo>
                        <a:pt x="67019" y="1319"/>
                      </a:lnTo>
                      <a:lnTo>
                        <a:pt x="66851" y="1340"/>
                      </a:lnTo>
                      <a:lnTo>
                        <a:pt x="66788" y="1423"/>
                      </a:lnTo>
                      <a:lnTo>
                        <a:pt x="66705" y="1402"/>
                      </a:lnTo>
                      <a:lnTo>
                        <a:pt x="66663" y="1319"/>
                      </a:lnTo>
                      <a:lnTo>
                        <a:pt x="66558" y="1361"/>
                      </a:lnTo>
                      <a:lnTo>
                        <a:pt x="66349" y="1361"/>
                      </a:lnTo>
                      <a:lnTo>
                        <a:pt x="66244" y="1298"/>
                      </a:lnTo>
                      <a:lnTo>
                        <a:pt x="66161" y="1319"/>
                      </a:lnTo>
                      <a:lnTo>
                        <a:pt x="66014" y="1340"/>
                      </a:lnTo>
                      <a:lnTo>
                        <a:pt x="65951" y="1319"/>
                      </a:lnTo>
                      <a:lnTo>
                        <a:pt x="65847" y="1402"/>
                      </a:lnTo>
                      <a:lnTo>
                        <a:pt x="65826" y="1507"/>
                      </a:lnTo>
                      <a:lnTo>
                        <a:pt x="65763" y="1402"/>
                      </a:lnTo>
                      <a:lnTo>
                        <a:pt x="65303" y="1528"/>
                      </a:lnTo>
                      <a:lnTo>
                        <a:pt x="65303" y="1633"/>
                      </a:lnTo>
                      <a:lnTo>
                        <a:pt x="65198" y="1612"/>
                      </a:lnTo>
                      <a:lnTo>
                        <a:pt x="65135" y="1737"/>
                      </a:lnTo>
                      <a:lnTo>
                        <a:pt x="65094" y="1737"/>
                      </a:lnTo>
                      <a:lnTo>
                        <a:pt x="65031" y="1654"/>
                      </a:lnTo>
                      <a:lnTo>
                        <a:pt x="64884" y="1675"/>
                      </a:lnTo>
                      <a:lnTo>
                        <a:pt x="64884" y="1779"/>
                      </a:lnTo>
                      <a:lnTo>
                        <a:pt x="64801" y="1779"/>
                      </a:lnTo>
                      <a:lnTo>
                        <a:pt x="64696" y="1842"/>
                      </a:lnTo>
                      <a:lnTo>
                        <a:pt x="64529" y="1737"/>
                      </a:lnTo>
                      <a:lnTo>
                        <a:pt x="64403" y="1779"/>
                      </a:lnTo>
                      <a:lnTo>
                        <a:pt x="64403" y="1863"/>
                      </a:lnTo>
                      <a:lnTo>
                        <a:pt x="64152" y="1863"/>
                      </a:lnTo>
                      <a:lnTo>
                        <a:pt x="63838" y="1884"/>
                      </a:lnTo>
                      <a:lnTo>
                        <a:pt x="63754" y="1842"/>
                      </a:lnTo>
                      <a:lnTo>
                        <a:pt x="63482" y="1884"/>
                      </a:lnTo>
                      <a:lnTo>
                        <a:pt x="63462" y="1905"/>
                      </a:lnTo>
                      <a:lnTo>
                        <a:pt x="63629" y="2009"/>
                      </a:lnTo>
                      <a:lnTo>
                        <a:pt x="63692" y="2198"/>
                      </a:lnTo>
                      <a:lnTo>
                        <a:pt x="63775" y="2260"/>
                      </a:lnTo>
                      <a:lnTo>
                        <a:pt x="63796" y="2386"/>
                      </a:lnTo>
                      <a:lnTo>
                        <a:pt x="63880" y="2574"/>
                      </a:lnTo>
                      <a:lnTo>
                        <a:pt x="63838" y="2637"/>
                      </a:lnTo>
                      <a:lnTo>
                        <a:pt x="63838" y="2804"/>
                      </a:lnTo>
                      <a:lnTo>
                        <a:pt x="63880" y="2804"/>
                      </a:lnTo>
                      <a:lnTo>
                        <a:pt x="63985" y="2700"/>
                      </a:lnTo>
                      <a:lnTo>
                        <a:pt x="64194" y="2804"/>
                      </a:lnTo>
                      <a:lnTo>
                        <a:pt x="64257" y="2888"/>
                      </a:lnTo>
                      <a:lnTo>
                        <a:pt x="64319" y="2909"/>
                      </a:lnTo>
                      <a:lnTo>
                        <a:pt x="64529" y="3118"/>
                      </a:lnTo>
                      <a:lnTo>
                        <a:pt x="64570" y="3307"/>
                      </a:lnTo>
                      <a:lnTo>
                        <a:pt x="64717" y="3348"/>
                      </a:lnTo>
                      <a:lnTo>
                        <a:pt x="64822" y="3516"/>
                      </a:lnTo>
                      <a:lnTo>
                        <a:pt x="64822" y="3579"/>
                      </a:lnTo>
                      <a:lnTo>
                        <a:pt x="64842" y="3662"/>
                      </a:lnTo>
                      <a:lnTo>
                        <a:pt x="64801" y="3725"/>
                      </a:lnTo>
                      <a:lnTo>
                        <a:pt x="64884" y="3830"/>
                      </a:lnTo>
                      <a:lnTo>
                        <a:pt x="64822" y="3871"/>
                      </a:lnTo>
                      <a:lnTo>
                        <a:pt x="64738" y="3851"/>
                      </a:lnTo>
                      <a:lnTo>
                        <a:pt x="64612" y="3934"/>
                      </a:lnTo>
                      <a:lnTo>
                        <a:pt x="64633" y="4039"/>
                      </a:lnTo>
                      <a:lnTo>
                        <a:pt x="64508" y="4060"/>
                      </a:lnTo>
                      <a:lnTo>
                        <a:pt x="64403" y="4143"/>
                      </a:lnTo>
                      <a:lnTo>
                        <a:pt x="64215" y="4102"/>
                      </a:lnTo>
                      <a:lnTo>
                        <a:pt x="64152" y="4039"/>
                      </a:lnTo>
                      <a:lnTo>
                        <a:pt x="64152" y="3892"/>
                      </a:lnTo>
                      <a:lnTo>
                        <a:pt x="63964" y="3641"/>
                      </a:lnTo>
                      <a:lnTo>
                        <a:pt x="63880" y="3641"/>
                      </a:lnTo>
                      <a:lnTo>
                        <a:pt x="63838" y="3662"/>
                      </a:lnTo>
                      <a:lnTo>
                        <a:pt x="63566" y="3620"/>
                      </a:lnTo>
                      <a:lnTo>
                        <a:pt x="63378" y="3641"/>
                      </a:lnTo>
                      <a:lnTo>
                        <a:pt x="63315" y="3579"/>
                      </a:lnTo>
                      <a:lnTo>
                        <a:pt x="63148" y="3411"/>
                      </a:lnTo>
                      <a:lnTo>
                        <a:pt x="63148" y="3286"/>
                      </a:lnTo>
                      <a:lnTo>
                        <a:pt x="63043" y="3202"/>
                      </a:lnTo>
                      <a:lnTo>
                        <a:pt x="62897" y="3181"/>
                      </a:lnTo>
                      <a:lnTo>
                        <a:pt x="62855" y="3097"/>
                      </a:lnTo>
                      <a:lnTo>
                        <a:pt x="62813" y="2951"/>
                      </a:lnTo>
                      <a:lnTo>
                        <a:pt x="62625" y="2909"/>
                      </a:lnTo>
                      <a:lnTo>
                        <a:pt x="62583" y="2951"/>
                      </a:lnTo>
                      <a:lnTo>
                        <a:pt x="62583" y="3097"/>
                      </a:lnTo>
                      <a:lnTo>
                        <a:pt x="62583" y="3244"/>
                      </a:lnTo>
                      <a:lnTo>
                        <a:pt x="62604" y="3327"/>
                      </a:lnTo>
                      <a:lnTo>
                        <a:pt x="62478" y="3516"/>
                      </a:lnTo>
                      <a:lnTo>
                        <a:pt x="62415" y="3641"/>
                      </a:lnTo>
                      <a:lnTo>
                        <a:pt x="62332" y="3558"/>
                      </a:lnTo>
                      <a:lnTo>
                        <a:pt x="62311" y="3474"/>
                      </a:lnTo>
                      <a:lnTo>
                        <a:pt x="62269" y="3474"/>
                      </a:lnTo>
                      <a:lnTo>
                        <a:pt x="62164" y="3558"/>
                      </a:lnTo>
                      <a:lnTo>
                        <a:pt x="61913" y="3537"/>
                      </a:lnTo>
                      <a:lnTo>
                        <a:pt x="61704" y="3620"/>
                      </a:lnTo>
                      <a:lnTo>
                        <a:pt x="61641" y="3579"/>
                      </a:lnTo>
                      <a:lnTo>
                        <a:pt x="61474" y="3725"/>
                      </a:lnTo>
                      <a:lnTo>
                        <a:pt x="61327" y="3746"/>
                      </a:lnTo>
                      <a:lnTo>
                        <a:pt x="61223" y="3725"/>
                      </a:lnTo>
                      <a:lnTo>
                        <a:pt x="61118" y="3620"/>
                      </a:lnTo>
                      <a:lnTo>
                        <a:pt x="61034" y="3620"/>
                      </a:lnTo>
                      <a:lnTo>
                        <a:pt x="60972" y="3662"/>
                      </a:lnTo>
                      <a:lnTo>
                        <a:pt x="61013" y="3746"/>
                      </a:lnTo>
                      <a:lnTo>
                        <a:pt x="60804" y="3830"/>
                      </a:lnTo>
                      <a:lnTo>
                        <a:pt x="60700" y="3913"/>
                      </a:lnTo>
                      <a:lnTo>
                        <a:pt x="60449" y="3934"/>
                      </a:lnTo>
                      <a:lnTo>
                        <a:pt x="60323" y="4081"/>
                      </a:lnTo>
                      <a:lnTo>
                        <a:pt x="60323" y="4290"/>
                      </a:lnTo>
                      <a:lnTo>
                        <a:pt x="60323" y="4562"/>
                      </a:lnTo>
                      <a:lnTo>
                        <a:pt x="60532" y="4855"/>
                      </a:lnTo>
                      <a:lnTo>
                        <a:pt x="60553" y="5022"/>
                      </a:lnTo>
                      <a:lnTo>
                        <a:pt x="60407" y="4813"/>
                      </a:lnTo>
                      <a:lnTo>
                        <a:pt x="60281" y="4688"/>
                      </a:lnTo>
                      <a:lnTo>
                        <a:pt x="60177" y="4708"/>
                      </a:lnTo>
                      <a:lnTo>
                        <a:pt x="60030" y="4625"/>
                      </a:lnTo>
                      <a:lnTo>
                        <a:pt x="60072" y="4729"/>
                      </a:lnTo>
                      <a:lnTo>
                        <a:pt x="60177" y="4792"/>
                      </a:lnTo>
                      <a:lnTo>
                        <a:pt x="60218" y="4980"/>
                      </a:lnTo>
                      <a:lnTo>
                        <a:pt x="60218" y="5022"/>
                      </a:lnTo>
                      <a:lnTo>
                        <a:pt x="60072" y="4813"/>
                      </a:lnTo>
                      <a:lnTo>
                        <a:pt x="59967" y="4813"/>
                      </a:lnTo>
                      <a:lnTo>
                        <a:pt x="59925" y="4604"/>
                      </a:lnTo>
                      <a:lnTo>
                        <a:pt x="59758" y="4415"/>
                      </a:lnTo>
                      <a:lnTo>
                        <a:pt x="59674" y="4269"/>
                      </a:lnTo>
                      <a:lnTo>
                        <a:pt x="59570" y="4269"/>
                      </a:lnTo>
                      <a:lnTo>
                        <a:pt x="59612" y="4457"/>
                      </a:lnTo>
                      <a:lnTo>
                        <a:pt x="59591" y="4562"/>
                      </a:lnTo>
                      <a:lnTo>
                        <a:pt x="59549" y="4415"/>
                      </a:lnTo>
                      <a:lnTo>
                        <a:pt x="59402" y="4353"/>
                      </a:lnTo>
                      <a:lnTo>
                        <a:pt x="59256" y="4374"/>
                      </a:lnTo>
                      <a:lnTo>
                        <a:pt x="59256" y="4457"/>
                      </a:lnTo>
                      <a:lnTo>
                        <a:pt x="59172" y="4374"/>
                      </a:lnTo>
                      <a:lnTo>
                        <a:pt x="59026" y="4374"/>
                      </a:lnTo>
                      <a:lnTo>
                        <a:pt x="58879" y="4520"/>
                      </a:lnTo>
                      <a:lnTo>
                        <a:pt x="58754" y="4562"/>
                      </a:lnTo>
                      <a:lnTo>
                        <a:pt x="58837" y="4415"/>
                      </a:lnTo>
                      <a:lnTo>
                        <a:pt x="58837" y="4311"/>
                      </a:lnTo>
                      <a:lnTo>
                        <a:pt x="58712" y="4081"/>
                      </a:lnTo>
                      <a:lnTo>
                        <a:pt x="58712" y="3934"/>
                      </a:lnTo>
                      <a:lnTo>
                        <a:pt x="58649" y="3871"/>
                      </a:lnTo>
                      <a:lnTo>
                        <a:pt x="58649" y="3767"/>
                      </a:lnTo>
                      <a:lnTo>
                        <a:pt x="58544" y="3558"/>
                      </a:lnTo>
                      <a:lnTo>
                        <a:pt x="58335" y="3327"/>
                      </a:lnTo>
                      <a:lnTo>
                        <a:pt x="58105" y="3202"/>
                      </a:lnTo>
                      <a:lnTo>
                        <a:pt x="57875" y="2930"/>
                      </a:lnTo>
                      <a:lnTo>
                        <a:pt x="57310" y="2742"/>
                      </a:lnTo>
                      <a:lnTo>
                        <a:pt x="57038" y="2742"/>
                      </a:lnTo>
                      <a:lnTo>
                        <a:pt x="56892" y="2783"/>
                      </a:lnTo>
                      <a:lnTo>
                        <a:pt x="56661" y="2930"/>
                      </a:lnTo>
                      <a:lnTo>
                        <a:pt x="56661" y="2993"/>
                      </a:lnTo>
                      <a:lnTo>
                        <a:pt x="56536" y="2951"/>
                      </a:lnTo>
                      <a:lnTo>
                        <a:pt x="56327" y="3035"/>
                      </a:lnTo>
                      <a:lnTo>
                        <a:pt x="55887" y="3244"/>
                      </a:lnTo>
                      <a:lnTo>
                        <a:pt x="55720" y="3265"/>
                      </a:lnTo>
                      <a:lnTo>
                        <a:pt x="55531" y="3453"/>
                      </a:lnTo>
                      <a:lnTo>
                        <a:pt x="55427" y="3516"/>
                      </a:lnTo>
                      <a:lnTo>
                        <a:pt x="55197" y="3683"/>
                      </a:lnTo>
                      <a:lnTo>
                        <a:pt x="55071" y="3746"/>
                      </a:lnTo>
                      <a:lnTo>
                        <a:pt x="54946" y="3871"/>
                      </a:lnTo>
                      <a:lnTo>
                        <a:pt x="54757" y="3934"/>
                      </a:lnTo>
                      <a:lnTo>
                        <a:pt x="54590" y="3871"/>
                      </a:lnTo>
                      <a:lnTo>
                        <a:pt x="54360" y="3934"/>
                      </a:lnTo>
                      <a:lnTo>
                        <a:pt x="54213" y="3997"/>
                      </a:lnTo>
                      <a:lnTo>
                        <a:pt x="54339" y="3871"/>
                      </a:lnTo>
                      <a:lnTo>
                        <a:pt x="54527" y="3767"/>
                      </a:lnTo>
                      <a:lnTo>
                        <a:pt x="54548" y="3662"/>
                      </a:lnTo>
                      <a:lnTo>
                        <a:pt x="54381" y="3474"/>
                      </a:lnTo>
                      <a:lnTo>
                        <a:pt x="54109" y="3411"/>
                      </a:lnTo>
                      <a:lnTo>
                        <a:pt x="53837" y="3223"/>
                      </a:lnTo>
                      <a:lnTo>
                        <a:pt x="53753" y="3160"/>
                      </a:lnTo>
                      <a:lnTo>
                        <a:pt x="53711" y="3223"/>
                      </a:lnTo>
                      <a:lnTo>
                        <a:pt x="53607" y="3453"/>
                      </a:lnTo>
                      <a:lnTo>
                        <a:pt x="53607" y="3579"/>
                      </a:lnTo>
                      <a:lnTo>
                        <a:pt x="53544" y="3516"/>
                      </a:lnTo>
                      <a:lnTo>
                        <a:pt x="53502" y="3537"/>
                      </a:lnTo>
                      <a:lnTo>
                        <a:pt x="53439" y="3662"/>
                      </a:lnTo>
                      <a:lnTo>
                        <a:pt x="53376" y="3725"/>
                      </a:lnTo>
                      <a:lnTo>
                        <a:pt x="53335" y="3662"/>
                      </a:lnTo>
                      <a:lnTo>
                        <a:pt x="53397" y="3516"/>
                      </a:lnTo>
                      <a:lnTo>
                        <a:pt x="53439" y="3432"/>
                      </a:lnTo>
                      <a:lnTo>
                        <a:pt x="53397" y="3265"/>
                      </a:lnTo>
                      <a:lnTo>
                        <a:pt x="53272" y="3202"/>
                      </a:lnTo>
                      <a:lnTo>
                        <a:pt x="53125" y="3327"/>
                      </a:lnTo>
                      <a:lnTo>
                        <a:pt x="53167" y="3411"/>
                      </a:lnTo>
                      <a:lnTo>
                        <a:pt x="53083" y="3537"/>
                      </a:lnTo>
                      <a:lnTo>
                        <a:pt x="53000" y="3453"/>
                      </a:lnTo>
                      <a:lnTo>
                        <a:pt x="52979" y="3307"/>
                      </a:lnTo>
                      <a:lnTo>
                        <a:pt x="52916" y="3160"/>
                      </a:lnTo>
                      <a:lnTo>
                        <a:pt x="52874" y="3014"/>
                      </a:lnTo>
                      <a:lnTo>
                        <a:pt x="52770" y="3118"/>
                      </a:lnTo>
                      <a:lnTo>
                        <a:pt x="52560" y="3139"/>
                      </a:lnTo>
                      <a:lnTo>
                        <a:pt x="52246" y="3223"/>
                      </a:lnTo>
                      <a:lnTo>
                        <a:pt x="52163" y="3202"/>
                      </a:lnTo>
                      <a:lnTo>
                        <a:pt x="52267" y="3118"/>
                      </a:lnTo>
                      <a:lnTo>
                        <a:pt x="52246" y="3014"/>
                      </a:lnTo>
                      <a:lnTo>
                        <a:pt x="52246" y="2909"/>
                      </a:lnTo>
                      <a:lnTo>
                        <a:pt x="52226" y="2783"/>
                      </a:lnTo>
                      <a:lnTo>
                        <a:pt x="52246" y="2763"/>
                      </a:lnTo>
                      <a:lnTo>
                        <a:pt x="52456" y="2909"/>
                      </a:lnTo>
                      <a:lnTo>
                        <a:pt x="52560" y="2825"/>
                      </a:lnTo>
                      <a:lnTo>
                        <a:pt x="52581" y="2700"/>
                      </a:lnTo>
                      <a:lnTo>
                        <a:pt x="52393" y="2428"/>
                      </a:lnTo>
                      <a:lnTo>
                        <a:pt x="52016" y="2302"/>
                      </a:lnTo>
                      <a:lnTo>
                        <a:pt x="51702" y="2281"/>
                      </a:lnTo>
                      <a:lnTo>
                        <a:pt x="51347" y="2365"/>
                      </a:lnTo>
                      <a:lnTo>
                        <a:pt x="51033" y="2407"/>
                      </a:lnTo>
                      <a:lnTo>
                        <a:pt x="50824" y="2574"/>
                      </a:lnTo>
                      <a:lnTo>
                        <a:pt x="50886" y="3139"/>
                      </a:lnTo>
                      <a:lnTo>
                        <a:pt x="50866" y="3307"/>
                      </a:lnTo>
                      <a:lnTo>
                        <a:pt x="50907" y="3411"/>
                      </a:lnTo>
                      <a:lnTo>
                        <a:pt x="50803" y="3579"/>
                      </a:lnTo>
                      <a:lnTo>
                        <a:pt x="50803" y="3746"/>
                      </a:lnTo>
                      <a:lnTo>
                        <a:pt x="50656" y="3851"/>
                      </a:lnTo>
                      <a:lnTo>
                        <a:pt x="50552" y="3851"/>
                      </a:lnTo>
                      <a:lnTo>
                        <a:pt x="50489" y="3788"/>
                      </a:lnTo>
                      <a:lnTo>
                        <a:pt x="50489" y="3725"/>
                      </a:lnTo>
                      <a:lnTo>
                        <a:pt x="50363" y="3620"/>
                      </a:lnTo>
                      <a:lnTo>
                        <a:pt x="50447" y="3537"/>
                      </a:lnTo>
                      <a:lnTo>
                        <a:pt x="50510" y="3558"/>
                      </a:lnTo>
                      <a:lnTo>
                        <a:pt x="50594" y="3369"/>
                      </a:lnTo>
                      <a:lnTo>
                        <a:pt x="50552" y="3139"/>
                      </a:lnTo>
                      <a:lnTo>
                        <a:pt x="50405" y="3097"/>
                      </a:lnTo>
                      <a:lnTo>
                        <a:pt x="50342" y="2888"/>
                      </a:lnTo>
                      <a:lnTo>
                        <a:pt x="50405" y="2909"/>
                      </a:lnTo>
                      <a:lnTo>
                        <a:pt x="50510" y="2804"/>
                      </a:lnTo>
                      <a:lnTo>
                        <a:pt x="50510" y="2930"/>
                      </a:lnTo>
                      <a:lnTo>
                        <a:pt x="50614" y="3035"/>
                      </a:lnTo>
                      <a:lnTo>
                        <a:pt x="50698" y="3223"/>
                      </a:lnTo>
                      <a:lnTo>
                        <a:pt x="50719" y="3160"/>
                      </a:lnTo>
                      <a:lnTo>
                        <a:pt x="50698" y="2888"/>
                      </a:lnTo>
                      <a:lnTo>
                        <a:pt x="50656" y="2679"/>
                      </a:lnTo>
                      <a:lnTo>
                        <a:pt x="50259" y="2825"/>
                      </a:lnTo>
                      <a:lnTo>
                        <a:pt x="49945" y="3035"/>
                      </a:lnTo>
                      <a:lnTo>
                        <a:pt x="49945" y="3160"/>
                      </a:lnTo>
                      <a:lnTo>
                        <a:pt x="49757" y="3307"/>
                      </a:lnTo>
                      <a:lnTo>
                        <a:pt x="49652" y="3223"/>
                      </a:lnTo>
                      <a:lnTo>
                        <a:pt x="49673" y="3139"/>
                      </a:lnTo>
                      <a:lnTo>
                        <a:pt x="49777" y="3118"/>
                      </a:lnTo>
                      <a:lnTo>
                        <a:pt x="49673" y="2993"/>
                      </a:lnTo>
                      <a:lnTo>
                        <a:pt x="49757" y="2742"/>
                      </a:lnTo>
                      <a:lnTo>
                        <a:pt x="49882" y="2804"/>
                      </a:lnTo>
                      <a:lnTo>
                        <a:pt x="49945" y="2783"/>
                      </a:lnTo>
                      <a:lnTo>
                        <a:pt x="50070" y="2825"/>
                      </a:lnTo>
                      <a:lnTo>
                        <a:pt x="50468" y="2637"/>
                      </a:lnTo>
                      <a:lnTo>
                        <a:pt x="50614" y="2595"/>
                      </a:lnTo>
                      <a:lnTo>
                        <a:pt x="50342" y="2595"/>
                      </a:lnTo>
                      <a:lnTo>
                        <a:pt x="50175" y="2616"/>
                      </a:lnTo>
                      <a:lnTo>
                        <a:pt x="49945" y="2595"/>
                      </a:lnTo>
                      <a:lnTo>
                        <a:pt x="49443" y="2595"/>
                      </a:lnTo>
                      <a:lnTo>
                        <a:pt x="49338" y="2637"/>
                      </a:lnTo>
                      <a:lnTo>
                        <a:pt x="48669" y="2700"/>
                      </a:lnTo>
                      <a:lnTo>
                        <a:pt x="48271" y="2700"/>
                      </a:lnTo>
                      <a:lnTo>
                        <a:pt x="48041" y="2742"/>
                      </a:lnTo>
                      <a:lnTo>
                        <a:pt x="47769" y="2637"/>
                      </a:lnTo>
                      <a:lnTo>
                        <a:pt x="47539" y="2679"/>
                      </a:lnTo>
                      <a:lnTo>
                        <a:pt x="47371" y="2742"/>
                      </a:lnTo>
                      <a:lnTo>
                        <a:pt x="47518" y="2909"/>
                      </a:lnTo>
                      <a:lnTo>
                        <a:pt x="47685" y="2909"/>
                      </a:lnTo>
                      <a:lnTo>
                        <a:pt x="47790" y="2951"/>
                      </a:lnTo>
                      <a:lnTo>
                        <a:pt x="47894" y="2930"/>
                      </a:lnTo>
                      <a:lnTo>
                        <a:pt x="48041" y="3055"/>
                      </a:lnTo>
                      <a:lnTo>
                        <a:pt x="48041" y="3139"/>
                      </a:lnTo>
                      <a:lnTo>
                        <a:pt x="47832" y="3327"/>
                      </a:lnTo>
                      <a:lnTo>
                        <a:pt x="47685" y="3307"/>
                      </a:lnTo>
                      <a:lnTo>
                        <a:pt x="47518" y="3369"/>
                      </a:lnTo>
                      <a:lnTo>
                        <a:pt x="47476" y="3537"/>
                      </a:lnTo>
                      <a:lnTo>
                        <a:pt x="47434" y="3641"/>
                      </a:lnTo>
                      <a:lnTo>
                        <a:pt x="47560" y="3871"/>
                      </a:lnTo>
                      <a:lnTo>
                        <a:pt x="47769" y="3934"/>
                      </a:lnTo>
                      <a:lnTo>
                        <a:pt x="47790" y="3788"/>
                      </a:lnTo>
                      <a:lnTo>
                        <a:pt x="47936" y="3662"/>
                      </a:lnTo>
                      <a:lnTo>
                        <a:pt x="48145" y="3579"/>
                      </a:lnTo>
                      <a:lnTo>
                        <a:pt x="48104" y="3788"/>
                      </a:lnTo>
                      <a:lnTo>
                        <a:pt x="47894" y="3788"/>
                      </a:lnTo>
                      <a:lnTo>
                        <a:pt x="47999" y="3934"/>
                      </a:lnTo>
                      <a:lnTo>
                        <a:pt x="47978" y="3955"/>
                      </a:lnTo>
                      <a:lnTo>
                        <a:pt x="48041" y="4060"/>
                      </a:lnTo>
                      <a:lnTo>
                        <a:pt x="47894" y="4143"/>
                      </a:lnTo>
                      <a:lnTo>
                        <a:pt x="48041" y="4164"/>
                      </a:lnTo>
                      <a:lnTo>
                        <a:pt x="48166" y="4102"/>
                      </a:lnTo>
                      <a:lnTo>
                        <a:pt x="48208" y="4206"/>
                      </a:lnTo>
                      <a:lnTo>
                        <a:pt x="48187" y="4353"/>
                      </a:lnTo>
                      <a:lnTo>
                        <a:pt x="48313" y="4478"/>
                      </a:lnTo>
                      <a:lnTo>
                        <a:pt x="48459" y="4499"/>
                      </a:lnTo>
                      <a:lnTo>
                        <a:pt x="48627" y="4708"/>
                      </a:lnTo>
                      <a:lnTo>
                        <a:pt x="48606" y="4813"/>
                      </a:lnTo>
                      <a:lnTo>
                        <a:pt x="48522" y="4771"/>
                      </a:lnTo>
                      <a:lnTo>
                        <a:pt x="48397" y="4813"/>
                      </a:lnTo>
                      <a:lnTo>
                        <a:pt x="48459" y="4939"/>
                      </a:lnTo>
                      <a:lnTo>
                        <a:pt x="48376" y="5001"/>
                      </a:lnTo>
                      <a:lnTo>
                        <a:pt x="48313" y="4939"/>
                      </a:lnTo>
                      <a:lnTo>
                        <a:pt x="48250" y="4980"/>
                      </a:lnTo>
                      <a:lnTo>
                        <a:pt x="48187" y="4834"/>
                      </a:lnTo>
                      <a:lnTo>
                        <a:pt x="47999" y="4708"/>
                      </a:lnTo>
                      <a:lnTo>
                        <a:pt x="47936" y="4729"/>
                      </a:lnTo>
                      <a:lnTo>
                        <a:pt x="47978" y="4813"/>
                      </a:lnTo>
                      <a:lnTo>
                        <a:pt x="47873" y="4897"/>
                      </a:lnTo>
                      <a:lnTo>
                        <a:pt x="47790" y="4834"/>
                      </a:lnTo>
                      <a:lnTo>
                        <a:pt x="47727" y="4897"/>
                      </a:lnTo>
                      <a:lnTo>
                        <a:pt x="47769" y="5022"/>
                      </a:lnTo>
                      <a:lnTo>
                        <a:pt x="47790" y="5211"/>
                      </a:lnTo>
                      <a:lnTo>
                        <a:pt x="47936" y="5232"/>
                      </a:lnTo>
                      <a:lnTo>
                        <a:pt x="48083" y="5148"/>
                      </a:lnTo>
                      <a:lnTo>
                        <a:pt x="48187" y="5252"/>
                      </a:lnTo>
                      <a:lnTo>
                        <a:pt x="48104" y="5336"/>
                      </a:lnTo>
                      <a:lnTo>
                        <a:pt x="48250" y="5399"/>
                      </a:lnTo>
                      <a:lnTo>
                        <a:pt x="48145" y="5462"/>
                      </a:lnTo>
                      <a:lnTo>
                        <a:pt x="47978" y="5420"/>
                      </a:lnTo>
                      <a:lnTo>
                        <a:pt x="47978" y="5462"/>
                      </a:lnTo>
                      <a:lnTo>
                        <a:pt x="48145" y="5566"/>
                      </a:lnTo>
                      <a:lnTo>
                        <a:pt x="47873" y="5566"/>
                      </a:lnTo>
                      <a:lnTo>
                        <a:pt x="47832" y="5462"/>
                      </a:lnTo>
                      <a:lnTo>
                        <a:pt x="47643" y="5462"/>
                      </a:lnTo>
                      <a:lnTo>
                        <a:pt x="47560" y="5336"/>
                      </a:lnTo>
                      <a:lnTo>
                        <a:pt x="47434" y="5315"/>
                      </a:lnTo>
                      <a:lnTo>
                        <a:pt x="47308" y="5190"/>
                      </a:lnTo>
                      <a:lnTo>
                        <a:pt x="47120" y="5190"/>
                      </a:lnTo>
                      <a:lnTo>
                        <a:pt x="46995" y="5106"/>
                      </a:lnTo>
                      <a:lnTo>
                        <a:pt x="46890" y="5127"/>
                      </a:lnTo>
                      <a:lnTo>
                        <a:pt x="46827" y="5106"/>
                      </a:lnTo>
                      <a:lnTo>
                        <a:pt x="46430" y="5252"/>
                      </a:lnTo>
                      <a:lnTo>
                        <a:pt x="46409" y="5357"/>
                      </a:lnTo>
                      <a:lnTo>
                        <a:pt x="46367" y="5420"/>
                      </a:lnTo>
                      <a:lnTo>
                        <a:pt x="46430" y="5504"/>
                      </a:lnTo>
                      <a:lnTo>
                        <a:pt x="46409" y="5566"/>
                      </a:lnTo>
                      <a:lnTo>
                        <a:pt x="46492" y="5713"/>
                      </a:lnTo>
                      <a:lnTo>
                        <a:pt x="46472" y="5734"/>
                      </a:lnTo>
                      <a:lnTo>
                        <a:pt x="46367" y="5629"/>
                      </a:lnTo>
                      <a:lnTo>
                        <a:pt x="46283" y="5671"/>
                      </a:lnTo>
                      <a:lnTo>
                        <a:pt x="46179" y="5629"/>
                      </a:lnTo>
                      <a:lnTo>
                        <a:pt x="45739" y="5671"/>
                      </a:lnTo>
                      <a:lnTo>
                        <a:pt x="45530" y="5650"/>
                      </a:lnTo>
                      <a:lnTo>
                        <a:pt x="45384" y="5524"/>
                      </a:lnTo>
                      <a:lnTo>
                        <a:pt x="45258" y="5504"/>
                      </a:lnTo>
                      <a:lnTo>
                        <a:pt x="45132" y="5357"/>
                      </a:lnTo>
                      <a:lnTo>
                        <a:pt x="45049" y="5211"/>
                      </a:lnTo>
                      <a:lnTo>
                        <a:pt x="44944" y="5148"/>
                      </a:lnTo>
                      <a:lnTo>
                        <a:pt x="44944" y="5232"/>
                      </a:lnTo>
                      <a:lnTo>
                        <a:pt x="45028" y="5420"/>
                      </a:lnTo>
                      <a:lnTo>
                        <a:pt x="45049" y="5734"/>
                      </a:lnTo>
                      <a:lnTo>
                        <a:pt x="45216" y="6068"/>
                      </a:lnTo>
                      <a:lnTo>
                        <a:pt x="45342" y="6340"/>
                      </a:lnTo>
                      <a:lnTo>
                        <a:pt x="45446" y="6926"/>
                      </a:lnTo>
                      <a:lnTo>
                        <a:pt x="45425" y="7073"/>
                      </a:lnTo>
                      <a:lnTo>
                        <a:pt x="45342" y="7073"/>
                      </a:lnTo>
                      <a:lnTo>
                        <a:pt x="45258" y="6968"/>
                      </a:lnTo>
                      <a:lnTo>
                        <a:pt x="45237" y="6864"/>
                      </a:lnTo>
                      <a:lnTo>
                        <a:pt x="45132" y="6759"/>
                      </a:lnTo>
                      <a:lnTo>
                        <a:pt x="45070" y="6801"/>
                      </a:lnTo>
                      <a:lnTo>
                        <a:pt x="45132" y="6884"/>
                      </a:lnTo>
                      <a:lnTo>
                        <a:pt x="45112" y="6968"/>
                      </a:lnTo>
                      <a:lnTo>
                        <a:pt x="44923" y="6905"/>
                      </a:lnTo>
                      <a:lnTo>
                        <a:pt x="44756" y="6717"/>
                      </a:lnTo>
                      <a:lnTo>
                        <a:pt x="44505" y="6696"/>
                      </a:lnTo>
                      <a:lnTo>
                        <a:pt x="44379" y="6550"/>
                      </a:lnTo>
                      <a:lnTo>
                        <a:pt x="44275" y="6508"/>
                      </a:lnTo>
                      <a:lnTo>
                        <a:pt x="43898" y="6173"/>
                      </a:lnTo>
                      <a:lnTo>
                        <a:pt x="43877" y="6173"/>
                      </a:lnTo>
                      <a:lnTo>
                        <a:pt x="43793" y="6236"/>
                      </a:lnTo>
                      <a:lnTo>
                        <a:pt x="43689" y="6236"/>
                      </a:lnTo>
                      <a:lnTo>
                        <a:pt x="43647" y="6152"/>
                      </a:lnTo>
                      <a:lnTo>
                        <a:pt x="43877" y="5943"/>
                      </a:lnTo>
                      <a:lnTo>
                        <a:pt x="43982" y="5943"/>
                      </a:lnTo>
                      <a:lnTo>
                        <a:pt x="43898" y="5880"/>
                      </a:lnTo>
                      <a:lnTo>
                        <a:pt x="43772" y="5817"/>
                      </a:lnTo>
                      <a:lnTo>
                        <a:pt x="43647" y="5671"/>
                      </a:lnTo>
                      <a:lnTo>
                        <a:pt x="43626" y="5671"/>
                      </a:lnTo>
                      <a:lnTo>
                        <a:pt x="43647" y="5755"/>
                      </a:lnTo>
                      <a:lnTo>
                        <a:pt x="43751" y="5859"/>
                      </a:lnTo>
                      <a:lnTo>
                        <a:pt x="43751" y="5964"/>
                      </a:lnTo>
                      <a:lnTo>
                        <a:pt x="43626" y="6048"/>
                      </a:lnTo>
                      <a:lnTo>
                        <a:pt x="43417" y="5985"/>
                      </a:lnTo>
                      <a:lnTo>
                        <a:pt x="43207" y="5838"/>
                      </a:lnTo>
                      <a:lnTo>
                        <a:pt x="43145" y="5755"/>
                      </a:lnTo>
                      <a:lnTo>
                        <a:pt x="42935" y="5734"/>
                      </a:lnTo>
                      <a:lnTo>
                        <a:pt x="42894" y="5608"/>
                      </a:lnTo>
                      <a:lnTo>
                        <a:pt x="42789" y="5545"/>
                      </a:lnTo>
                      <a:lnTo>
                        <a:pt x="43040" y="5545"/>
                      </a:lnTo>
                      <a:lnTo>
                        <a:pt x="43270" y="5608"/>
                      </a:lnTo>
                      <a:lnTo>
                        <a:pt x="43375" y="5671"/>
                      </a:lnTo>
                      <a:lnTo>
                        <a:pt x="43521" y="5629"/>
                      </a:lnTo>
                      <a:lnTo>
                        <a:pt x="43626" y="5441"/>
                      </a:lnTo>
                      <a:lnTo>
                        <a:pt x="43626" y="5378"/>
                      </a:lnTo>
                      <a:lnTo>
                        <a:pt x="43542" y="5420"/>
                      </a:lnTo>
                      <a:lnTo>
                        <a:pt x="43521" y="5336"/>
                      </a:lnTo>
                      <a:lnTo>
                        <a:pt x="43417" y="5357"/>
                      </a:lnTo>
                      <a:lnTo>
                        <a:pt x="43459" y="5190"/>
                      </a:lnTo>
                      <a:lnTo>
                        <a:pt x="43333" y="5043"/>
                      </a:lnTo>
                      <a:lnTo>
                        <a:pt x="43249" y="5106"/>
                      </a:lnTo>
                      <a:lnTo>
                        <a:pt x="43228" y="5001"/>
                      </a:lnTo>
                      <a:lnTo>
                        <a:pt x="43145" y="4980"/>
                      </a:lnTo>
                      <a:lnTo>
                        <a:pt x="43061" y="5022"/>
                      </a:lnTo>
                      <a:lnTo>
                        <a:pt x="43019" y="5085"/>
                      </a:lnTo>
                      <a:lnTo>
                        <a:pt x="42831" y="5043"/>
                      </a:lnTo>
                      <a:lnTo>
                        <a:pt x="42810" y="4897"/>
                      </a:lnTo>
                      <a:lnTo>
                        <a:pt x="43019" y="4708"/>
                      </a:lnTo>
                      <a:lnTo>
                        <a:pt x="42998" y="4625"/>
                      </a:lnTo>
                      <a:lnTo>
                        <a:pt x="42894" y="4625"/>
                      </a:lnTo>
                      <a:lnTo>
                        <a:pt x="42726" y="4792"/>
                      </a:lnTo>
                      <a:lnTo>
                        <a:pt x="42705" y="4667"/>
                      </a:lnTo>
                      <a:lnTo>
                        <a:pt x="42768" y="4562"/>
                      </a:lnTo>
                      <a:lnTo>
                        <a:pt x="42726" y="4415"/>
                      </a:lnTo>
                      <a:lnTo>
                        <a:pt x="42663" y="4457"/>
                      </a:lnTo>
                      <a:lnTo>
                        <a:pt x="42622" y="4499"/>
                      </a:lnTo>
                      <a:lnTo>
                        <a:pt x="42601" y="4395"/>
                      </a:lnTo>
                      <a:lnTo>
                        <a:pt x="42496" y="4395"/>
                      </a:lnTo>
                      <a:lnTo>
                        <a:pt x="42454" y="4353"/>
                      </a:lnTo>
                      <a:lnTo>
                        <a:pt x="42391" y="4269"/>
                      </a:lnTo>
                      <a:lnTo>
                        <a:pt x="42433" y="4102"/>
                      </a:lnTo>
                      <a:lnTo>
                        <a:pt x="42391" y="4060"/>
                      </a:lnTo>
                      <a:lnTo>
                        <a:pt x="42308" y="4102"/>
                      </a:lnTo>
                      <a:lnTo>
                        <a:pt x="42224" y="4248"/>
                      </a:lnTo>
                      <a:lnTo>
                        <a:pt x="42203" y="4039"/>
                      </a:lnTo>
                      <a:lnTo>
                        <a:pt x="42099" y="3955"/>
                      </a:lnTo>
                      <a:lnTo>
                        <a:pt x="41994" y="4039"/>
                      </a:lnTo>
                      <a:lnTo>
                        <a:pt x="41910" y="4039"/>
                      </a:lnTo>
                      <a:lnTo>
                        <a:pt x="41868" y="3871"/>
                      </a:lnTo>
                      <a:lnTo>
                        <a:pt x="41764" y="3976"/>
                      </a:lnTo>
                      <a:lnTo>
                        <a:pt x="41701" y="3976"/>
                      </a:lnTo>
                      <a:lnTo>
                        <a:pt x="41680" y="4060"/>
                      </a:lnTo>
                      <a:lnTo>
                        <a:pt x="41659" y="3892"/>
                      </a:lnTo>
                      <a:lnTo>
                        <a:pt x="41659" y="3830"/>
                      </a:lnTo>
                      <a:lnTo>
                        <a:pt x="41492" y="3830"/>
                      </a:lnTo>
                      <a:lnTo>
                        <a:pt x="41408" y="3851"/>
                      </a:lnTo>
                      <a:lnTo>
                        <a:pt x="41366" y="3788"/>
                      </a:lnTo>
                      <a:lnTo>
                        <a:pt x="41199" y="3851"/>
                      </a:lnTo>
                      <a:lnTo>
                        <a:pt x="41094" y="3851"/>
                      </a:lnTo>
                      <a:lnTo>
                        <a:pt x="41073" y="3892"/>
                      </a:lnTo>
                      <a:lnTo>
                        <a:pt x="41136" y="3955"/>
                      </a:lnTo>
                      <a:lnTo>
                        <a:pt x="41178" y="4081"/>
                      </a:lnTo>
                      <a:lnTo>
                        <a:pt x="41115" y="4060"/>
                      </a:lnTo>
                      <a:lnTo>
                        <a:pt x="41052" y="4081"/>
                      </a:lnTo>
                      <a:lnTo>
                        <a:pt x="41052" y="4164"/>
                      </a:lnTo>
                      <a:lnTo>
                        <a:pt x="41031" y="4143"/>
                      </a:lnTo>
                      <a:lnTo>
                        <a:pt x="40885" y="4164"/>
                      </a:lnTo>
                      <a:lnTo>
                        <a:pt x="40843" y="4143"/>
                      </a:lnTo>
                      <a:lnTo>
                        <a:pt x="40885" y="4039"/>
                      </a:lnTo>
                      <a:lnTo>
                        <a:pt x="40969" y="3976"/>
                      </a:lnTo>
                      <a:lnTo>
                        <a:pt x="40927" y="3871"/>
                      </a:lnTo>
                      <a:lnTo>
                        <a:pt x="40822" y="3851"/>
                      </a:lnTo>
                      <a:lnTo>
                        <a:pt x="40822" y="3955"/>
                      </a:lnTo>
                      <a:lnTo>
                        <a:pt x="40738" y="3997"/>
                      </a:lnTo>
                      <a:lnTo>
                        <a:pt x="40655" y="3892"/>
                      </a:lnTo>
                      <a:lnTo>
                        <a:pt x="40550" y="3871"/>
                      </a:lnTo>
                      <a:lnTo>
                        <a:pt x="40446" y="3767"/>
                      </a:lnTo>
                      <a:lnTo>
                        <a:pt x="40425" y="3851"/>
                      </a:lnTo>
                      <a:lnTo>
                        <a:pt x="40341" y="3871"/>
                      </a:lnTo>
                      <a:lnTo>
                        <a:pt x="40194" y="3871"/>
                      </a:lnTo>
                      <a:lnTo>
                        <a:pt x="40132" y="3788"/>
                      </a:lnTo>
                      <a:lnTo>
                        <a:pt x="40111" y="3892"/>
                      </a:lnTo>
                      <a:lnTo>
                        <a:pt x="40027" y="3955"/>
                      </a:lnTo>
                      <a:lnTo>
                        <a:pt x="39902" y="3851"/>
                      </a:lnTo>
                      <a:lnTo>
                        <a:pt x="39818" y="3851"/>
                      </a:lnTo>
                      <a:lnTo>
                        <a:pt x="39860" y="3955"/>
                      </a:lnTo>
                      <a:lnTo>
                        <a:pt x="39881" y="3997"/>
                      </a:lnTo>
                      <a:lnTo>
                        <a:pt x="39755" y="4102"/>
                      </a:lnTo>
                      <a:lnTo>
                        <a:pt x="39692" y="4081"/>
                      </a:lnTo>
                      <a:lnTo>
                        <a:pt x="39671" y="3997"/>
                      </a:lnTo>
                      <a:lnTo>
                        <a:pt x="39609" y="4102"/>
                      </a:lnTo>
                      <a:lnTo>
                        <a:pt x="39630" y="4269"/>
                      </a:lnTo>
                      <a:lnTo>
                        <a:pt x="39713" y="4353"/>
                      </a:lnTo>
                      <a:lnTo>
                        <a:pt x="39734" y="4457"/>
                      </a:lnTo>
                      <a:lnTo>
                        <a:pt x="39797" y="4478"/>
                      </a:lnTo>
                      <a:lnTo>
                        <a:pt x="39818" y="4625"/>
                      </a:lnTo>
                      <a:lnTo>
                        <a:pt x="39964" y="4667"/>
                      </a:lnTo>
                      <a:lnTo>
                        <a:pt x="40006" y="4729"/>
                      </a:lnTo>
                      <a:lnTo>
                        <a:pt x="40006" y="4834"/>
                      </a:lnTo>
                      <a:lnTo>
                        <a:pt x="40111" y="4918"/>
                      </a:lnTo>
                      <a:lnTo>
                        <a:pt x="40132" y="5001"/>
                      </a:lnTo>
                      <a:lnTo>
                        <a:pt x="40069" y="5106"/>
                      </a:lnTo>
                      <a:lnTo>
                        <a:pt x="40006" y="5085"/>
                      </a:lnTo>
                      <a:lnTo>
                        <a:pt x="39985" y="5001"/>
                      </a:lnTo>
                      <a:lnTo>
                        <a:pt x="39818" y="5043"/>
                      </a:lnTo>
                      <a:lnTo>
                        <a:pt x="39713" y="5022"/>
                      </a:lnTo>
                      <a:lnTo>
                        <a:pt x="39609" y="5043"/>
                      </a:lnTo>
                      <a:lnTo>
                        <a:pt x="39671" y="5127"/>
                      </a:lnTo>
                      <a:lnTo>
                        <a:pt x="39588" y="5232"/>
                      </a:lnTo>
                      <a:lnTo>
                        <a:pt x="39462" y="5232"/>
                      </a:lnTo>
                      <a:lnTo>
                        <a:pt x="39378" y="5211"/>
                      </a:lnTo>
                      <a:lnTo>
                        <a:pt x="39127" y="5336"/>
                      </a:lnTo>
                      <a:lnTo>
                        <a:pt x="38751" y="5399"/>
                      </a:lnTo>
                      <a:lnTo>
                        <a:pt x="38625" y="5336"/>
                      </a:lnTo>
                      <a:lnTo>
                        <a:pt x="38437" y="5336"/>
                      </a:lnTo>
                      <a:lnTo>
                        <a:pt x="38416" y="5357"/>
                      </a:lnTo>
                      <a:lnTo>
                        <a:pt x="38311" y="5336"/>
                      </a:lnTo>
                      <a:lnTo>
                        <a:pt x="37788" y="5315"/>
                      </a:lnTo>
                      <a:lnTo>
                        <a:pt x="37621" y="5190"/>
                      </a:lnTo>
                      <a:lnTo>
                        <a:pt x="37579" y="4980"/>
                      </a:lnTo>
                      <a:lnTo>
                        <a:pt x="37663" y="4834"/>
                      </a:lnTo>
                      <a:lnTo>
                        <a:pt x="37705" y="4813"/>
                      </a:lnTo>
                      <a:lnTo>
                        <a:pt x="37705" y="4729"/>
                      </a:lnTo>
                      <a:lnTo>
                        <a:pt x="37558" y="4688"/>
                      </a:lnTo>
                      <a:lnTo>
                        <a:pt x="37370" y="4688"/>
                      </a:lnTo>
                      <a:lnTo>
                        <a:pt x="37035" y="4834"/>
                      </a:lnTo>
                      <a:lnTo>
                        <a:pt x="36554" y="4876"/>
                      </a:lnTo>
                      <a:lnTo>
                        <a:pt x="36156" y="4980"/>
                      </a:lnTo>
                      <a:lnTo>
                        <a:pt x="35926" y="5022"/>
                      </a:lnTo>
                      <a:lnTo>
                        <a:pt x="35884" y="5106"/>
                      </a:lnTo>
                      <a:lnTo>
                        <a:pt x="35801" y="5106"/>
                      </a:lnTo>
                      <a:lnTo>
                        <a:pt x="35738" y="5190"/>
                      </a:lnTo>
                      <a:lnTo>
                        <a:pt x="35612" y="5252"/>
                      </a:lnTo>
                      <a:lnTo>
                        <a:pt x="35466" y="5399"/>
                      </a:lnTo>
                      <a:lnTo>
                        <a:pt x="35529" y="5545"/>
                      </a:lnTo>
                      <a:lnTo>
                        <a:pt x="35612" y="5566"/>
                      </a:lnTo>
                      <a:lnTo>
                        <a:pt x="35717" y="5524"/>
                      </a:lnTo>
                      <a:lnTo>
                        <a:pt x="35780" y="5545"/>
                      </a:lnTo>
                      <a:lnTo>
                        <a:pt x="35717" y="5629"/>
                      </a:lnTo>
                      <a:lnTo>
                        <a:pt x="35654" y="5650"/>
                      </a:lnTo>
                      <a:lnTo>
                        <a:pt x="35549" y="5755"/>
                      </a:lnTo>
                      <a:lnTo>
                        <a:pt x="35549" y="5817"/>
                      </a:lnTo>
                      <a:lnTo>
                        <a:pt x="35508" y="5755"/>
                      </a:lnTo>
                      <a:lnTo>
                        <a:pt x="35487" y="5545"/>
                      </a:lnTo>
                      <a:lnTo>
                        <a:pt x="35319" y="5420"/>
                      </a:lnTo>
                      <a:lnTo>
                        <a:pt x="35298" y="5336"/>
                      </a:lnTo>
                      <a:lnTo>
                        <a:pt x="35319" y="5252"/>
                      </a:lnTo>
                      <a:lnTo>
                        <a:pt x="35194" y="5148"/>
                      </a:lnTo>
                      <a:lnTo>
                        <a:pt x="35110" y="5148"/>
                      </a:lnTo>
                      <a:lnTo>
                        <a:pt x="34880" y="4939"/>
                      </a:lnTo>
                      <a:lnTo>
                        <a:pt x="34817" y="4939"/>
                      </a:lnTo>
                      <a:lnTo>
                        <a:pt x="34817" y="5022"/>
                      </a:lnTo>
                      <a:lnTo>
                        <a:pt x="35005" y="5232"/>
                      </a:lnTo>
                      <a:lnTo>
                        <a:pt x="35026" y="5357"/>
                      </a:lnTo>
                      <a:lnTo>
                        <a:pt x="34922" y="5462"/>
                      </a:lnTo>
                      <a:lnTo>
                        <a:pt x="34733" y="5504"/>
                      </a:lnTo>
                      <a:lnTo>
                        <a:pt x="34650" y="5545"/>
                      </a:lnTo>
                      <a:lnTo>
                        <a:pt x="34482" y="5545"/>
                      </a:lnTo>
                      <a:lnTo>
                        <a:pt x="34168" y="5294"/>
                      </a:lnTo>
                      <a:lnTo>
                        <a:pt x="34168" y="5190"/>
                      </a:lnTo>
                      <a:lnTo>
                        <a:pt x="34231" y="5106"/>
                      </a:lnTo>
                      <a:lnTo>
                        <a:pt x="34210" y="5022"/>
                      </a:lnTo>
                      <a:lnTo>
                        <a:pt x="34043" y="5085"/>
                      </a:lnTo>
                      <a:lnTo>
                        <a:pt x="34043" y="5211"/>
                      </a:lnTo>
                      <a:lnTo>
                        <a:pt x="33959" y="5294"/>
                      </a:lnTo>
                      <a:lnTo>
                        <a:pt x="33750" y="5148"/>
                      </a:lnTo>
                      <a:lnTo>
                        <a:pt x="33604" y="5148"/>
                      </a:lnTo>
                      <a:lnTo>
                        <a:pt x="33499" y="5252"/>
                      </a:lnTo>
                      <a:lnTo>
                        <a:pt x="33520" y="5441"/>
                      </a:lnTo>
                      <a:lnTo>
                        <a:pt x="33436" y="5566"/>
                      </a:lnTo>
                      <a:lnTo>
                        <a:pt x="33520" y="5734"/>
                      </a:lnTo>
                      <a:lnTo>
                        <a:pt x="33645" y="5776"/>
                      </a:lnTo>
                      <a:lnTo>
                        <a:pt x="33813" y="5650"/>
                      </a:lnTo>
                      <a:lnTo>
                        <a:pt x="33834" y="5566"/>
                      </a:lnTo>
                      <a:lnTo>
                        <a:pt x="34043" y="5441"/>
                      </a:lnTo>
                      <a:lnTo>
                        <a:pt x="34106" y="5524"/>
                      </a:lnTo>
                      <a:lnTo>
                        <a:pt x="34064" y="5650"/>
                      </a:lnTo>
                      <a:lnTo>
                        <a:pt x="33855" y="5817"/>
                      </a:lnTo>
                      <a:lnTo>
                        <a:pt x="33938" y="5880"/>
                      </a:lnTo>
                      <a:lnTo>
                        <a:pt x="33855" y="6027"/>
                      </a:lnTo>
                      <a:lnTo>
                        <a:pt x="33729" y="6068"/>
                      </a:lnTo>
                      <a:lnTo>
                        <a:pt x="33604" y="5985"/>
                      </a:lnTo>
                      <a:lnTo>
                        <a:pt x="33604" y="6048"/>
                      </a:lnTo>
                      <a:lnTo>
                        <a:pt x="33645" y="6173"/>
                      </a:lnTo>
                      <a:lnTo>
                        <a:pt x="33583" y="6299"/>
                      </a:lnTo>
                      <a:lnTo>
                        <a:pt x="33394" y="6445"/>
                      </a:lnTo>
                      <a:lnTo>
                        <a:pt x="33436" y="6550"/>
                      </a:lnTo>
                      <a:lnTo>
                        <a:pt x="33394" y="6592"/>
                      </a:lnTo>
                      <a:lnTo>
                        <a:pt x="33311" y="6592"/>
                      </a:lnTo>
                      <a:lnTo>
                        <a:pt x="33164" y="6759"/>
                      </a:lnTo>
                      <a:lnTo>
                        <a:pt x="32955" y="6780"/>
                      </a:lnTo>
                      <a:lnTo>
                        <a:pt x="32746" y="6801"/>
                      </a:lnTo>
                      <a:lnTo>
                        <a:pt x="32683" y="6926"/>
                      </a:lnTo>
                      <a:lnTo>
                        <a:pt x="32746" y="7094"/>
                      </a:lnTo>
                      <a:lnTo>
                        <a:pt x="32913" y="7303"/>
                      </a:lnTo>
                      <a:lnTo>
                        <a:pt x="32997" y="7324"/>
                      </a:lnTo>
                      <a:lnTo>
                        <a:pt x="32913" y="7345"/>
                      </a:lnTo>
                      <a:lnTo>
                        <a:pt x="32767" y="7345"/>
                      </a:lnTo>
                      <a:lnTo>
                        <a:pt x="32746" y="7429"/>
                      </a:lnTo>
                      <a:lnTo>
                        <a:pt x="32767" y="7491"/>
                      </a:lnTo>
                      <a:lnTo>
                        <a:pt x="32704" y="7596"/>
                      </a:lnTo>
                      <a:lnTo>
                        <a:pt x="32599" y="7701"/>
                      </a:lnTo>
                      <a:lnTo>
                        <a:pt x="32495" y="7701"/>
                      </a:lnTo>
                      <a:lnTo>
                        <a:pt x="32474" y="7763"/>
                      </a:lnTo>
                      <a:lnTo>
                        <a:pt x="32495" y="7659"/>
                      </a:lnTo>
                      <a:lnTo>
                        <a:pt x="32599" y="7596"/>
                      </a:lnTo>
                      <a:lnTo>
                        <a:pt x="32683" y="7282"/>
                      </a:lnTo>
                      <a:lnTo>
                        <a:pt x="32599" y="7219"/>
                      </a:lnTo>
                      <a:lnTo>
                        <a:pt x="32599" y="7115"/>
                      </a:lnTo>
                      <a:lnTo>
                        <a:pt x="32662" y="7073"/>
                      </a:lnTo>
                      <a:lnTo>
                        <a:pt x="32662" y="6926"/>
                      </a:lnTo>
                      <a:lnTo>
                        <a:pt x="32599" y="6780"/>
                      </a:lnTo>
                      <a:lnTo>
                        <a:pt x="32662" y="6612"/>
                      </a:lnTo>
                      <a:lnTo>
                        <a:pt x="32767" y="6550"/>
                      </a:lnTo>
                      <a:lnTo>
                        <a:pt x="32808" y="6445"/>
                      </a:lnTo>
                      <a:lnTo>
                        <a:pt x="32767" y="6194"/>
                      </a:lnTo>
                      <a:lnTo>
                        <a:pt x="32746" y="6152"/>
                      </a:lnTo>
                      <a:lnTo>
                        <a:pt x="32788" y="6068"/>
                      </a:lnTo>
                      <a:lnTo>
                        <a:pt x="32871" y="6068"/>
                      </a:lnTo>
                      <a:lnTo>
                        <a:pt x="32913" y="6089"/>
                      </a:lnTo>
                      <a:lnTo>
                        <a:pt x="33080" y="6048"/>
                      </a:lnTo>
                      <a:lnTo>
                        <a:pt x="33185" y="5776"/>
                      </a:lnTo>
                      <a:lnTo>
                        <a:pt x="33164" y="5671"/>
                      </a:lnTo>
                      <a:lnTo>
                        <a:pt x="33101" y="5545"/>
                      </a:lnTo>
                      <a:lnTo>
                        <a:pt x="33185" y="5252"/>
                      </a:lnTo>
                      <a:lnTo>
                        <a:pt x="33269" y="5127"/>
                      </a:lnTo>
                      <a:lnTo>
                        <a:pt x="33373" y="4939"/>
                      </a:lnTo>
                      <a:lnTo>
                        <a:pt x="33311" y="4792"/>
                      </a:lnTo>
                      <a:lnTo>
                        <a:pt x="33290" y="4792"/>
                      </a:lnTo>
                      <a:lnTo>
                        <a:pt x="33206" y="4876"/>
                      </a:lnTo>
                      <a:lnTo>
                        <a:pt x="33122" y="4876"/>
                      </a:lnTo>
                      <a:lnTo>
                        <a:pt x="32997" y="4813"/>
                      </a:lnTo>
                      <a:lnTo>
                        <a:pt x="33122" y="4813"/>
                      </a:lnTo>
                      <a:lnTo>
                        <a:pt x="33269" y="4708"/>
                      </a:lnTo>
                      <a:lnTo>
                        <a:pt x="33373" y="4667"/>
                      </a:lnTo>
                      <a:lnTo>
                        <a:pt x="33415" y="4562"/>
                      </a:lnTo>
                      <a:lnTo>
                        <a:pt x="33394" y="4499"/>
                      </a:lnTo>
                      <a:lnTo>
                        <a:pt x="33436" y="4415"/>
                      </a:lnTo>
                      <a:lnTo>
                        <a:pt x="33520" y="4248"/>
                      </a:lnTo>
                      <a:lnTo>
                        <a:pt x="33499" y="4185"/>
                      </a:lnTo>
                      <a:lnTo>
                        <a:pt x="33541" y="4081"/>
                      </a:lnTo>
                      <a:lnTo>
                        <a:pt x="33708" y="3997"/>
                      </a:lnTo>
                      <a:lnTo>
                        <a:pt x="33708" y="3892"/>
                      </a:lnTo>
                      <a:lnTo>
                        <a:pt x="33624" y="3830"/>
                      </a:lnTo>
                      <a:lnTo>
                        <a:pt x="33624" y="3767"/>
                      </a:lnTo>
                      <a:lnTo>
                        <a:pt x="33708" y="3641"/>
                      </a:lnTo>
                      <a:lnTo>
                        <a:pt x="33687" y="3537"/>
                      </a:lnTo>
                      <a:lnTo>
                        <a:pt x="33729" y="3432"/>
                      </a:lnTo>
                      <a:lnTo>
                        <a:pt x="33792" y="3411"/>
                      </a:lnTo>
                      <a:lnTo>
                        <a:pt x="33855" y="3223"/>
                      </a:lnTo>
                      <a:lnTo>
                        <a:pt x="33855" y="3014"/>
                      </a:lnTo>
                      <a:lnTo>
                        <a:pt x="33813" y="2804"/>
                      </a:lnTo>
                      <a:lnTo>
                        <a:pt x="33708" y="2616"/>
                      </a:lnTo>
                      <a:lnTo>
                        <a:pt x="33729" y="2574"/>
                      </a:lnTo>
                      <a:lnTo>
                        <a:pt x="33708" y="2491"/>
                      </a:lnTo>
                      <a:lnTo>
                        <a:pt x="33645" y="2470"/>
                      </a:lnTo>
                      <a:lnTo>
                        <a:pt x="33604" y="2491"/>
                      </a:lnTo>
                      <a:lnTo>
                        <a:pt x="33520" y="2428"/>
                      </a:lnTo>
                      <a:lnTo>
                        <a:pt x="33478" y="2365"/>
                      </a:lnTo>
                      <a:lnTo>
                        <a:pt x="33436" y="2365"/>
                      </a:lnTo>
                      <a:lnTo>
                        <a:pt x="33394" y="2491"/>
                      </a:lnTo>
                      <a:lnTo>
                        <a:pt x="33332" y="2532"/>
                      </a:lnTo>
                      <a:lnTo>
                        <a:pt x="33290" y="2491"/>
                      </a:lnTo>
                      <a:lnTo>
                        <a:pt x="33206" y="2365"/>
                      </a:lnTo>
                      <a:lnTo>
                        <a:pt x="33227" y="2323"/>
                      </a:lnTo>
                      <a:lnTo>
                        <a:pt x="33185" y="2302"/>
                      </a:lnTo>
                      <a:lnTo>
                        <a:pt x="33018" y="2281"/>
                      </a:lnTo>
                      <a:lnTo>
                        <a:pt x="32955" y="2177"/>
                      </a:lnTo>
                      <a:lnTo>
                        <a:pt x="32976" y="2156"/>
                      </a:lnTo>
                      <a:lnTo>
                        <a:pt x="33122" y="2156"/>
                      </a:lnTo>
                      <a:lnTo>
                        <a:pt x="33332" y="2219"/>
                      </a:lnTo>
                      <a:lnTo>
                        <a:pt x="33415" y="2302"/>
                      </a:lnTo>
                      <a:lnTo>
                        <a:pt x="33478" y="2260"/>
                      </a:lnTo>
                      <a:lnTo>
                        <a:pt x="33520" y="2260"/>
                      </a:lnTo>
                      <a:lnTo>
                        <a:pt x="33583" y="2323"/>
                      </a:lnTo>
                      <a:lnTo>
                        <a:pt x="33604" y="2386"/>
                      </a:lnTo>
                      <a:lnTo>
                        <a:pt x="33645" y="2386"/>
                      </a:lnTo>
                      <a:lnTo>
                        <a:pt x="33645" y="2302"/>
                      </a:lnTo>
                      <a:lnTo>
                        <a:pt x="33541" y="2177"/>
                      </a:lnTo>
                      <a:lnTo>
                        <a:pt x="33541" y="2072"/>
                      </a:lnTo>
                      <a:lnTo>
                        <a:pt x="33478" y="1967"/>
                      </a:lnTo>
                      <a:lnTo>
                        <a:pt x="33394" y="1905"/>
                      </a:lnTo>
                      <a:lnTo>
                        <a:pt x="33332" y="1905"/>
                      </a:lnTo>
                      <a:lnTo>
                        <a:pt x="33290" y="1967"/>
                      </a:lnTo>
                      <a:lnTo>
                        <a:pt x="33206" y="1947"/>
                      </a:lnTo>
                      <a:lnTo>
                        <a:pt x="33185" y="1800"/>
                      </a:lnTo>
                      <a:lnTo>
                        <a:pt x="33018" y="1654"/>
                      </a:lnTo>
                      <a:lnTo>
                        <a:pt x="33018" y="1549"/>
                      </a:lnTo>
                      <a:lnTo>
                        <a:pt x="32955" y="1465"/>
                      </a:lnTo>
                      <a:lnTo>
                        <a:pt x="32892" y="1382"/>
                      </a:lnTo>
                      <a:lnTo>
                        <a:pt x="32808" y="1382"/>
                      </a:lnTo>
                      <a:lnTo>
                        <a:pt x="32704" y="1444"/>
                      </a:lnTo>
                      <a:lnTo>
                        <a:pt x="32704" y="1549"/>
                      </a:lnTo>
                      <a:lnTo>
                        <a:pt x="32808" y="1549"/>
                      </a:lnTo>
                      <a:lnTo>
                        <a:pt x="32892" y="1591"/>
                      </a:lnTo>
                      <a:lnTo>
                        <a:pt x="32871" y="1654"/>
                      </a:lnTo>
                      <a:lnTo>
                        <a:pt x="32788" y="1695"/>
                      </a:lnTo>
                      <a:lnTo>
                        <a:pt x="32788" y="1779"/>
                      </a:lnTo>
                      <a:lnTo>
                        <a:pt x="32746" y="1800"/>
                      </a:lnTo>
                      <a:lnTo>
                        <a:pt x="32536" y="1570"/>
                      </a:lnTo>
                      <a:lnTo>
                        <a:pt x="32536" y="1486"/>
                      </a:lnTo>
                      <a:lnTo>
                        <a:pt x="32474" y="1361"/>
                      </a:lnTo>
                      <a:lnTo>
                        <a:pt x="32369" y="1340"/>
                      </a:lnTo>
                      <a:lnTo>
                        <a:pt x="31930" y="1068"/>
                      </a:lnTo>
                      <a:lnTo>
                        <a:pt x="31825" y="1026"/>
                      </a:lnTo>
                      <a:lnTo>
                        <a:pt x="31804" y="1005"/>
                      </a:lnTo>
                      <a:lnTo>
                        <a:pt x="31532" y="1026"/>
                      </a:lnTo>
                      <a:lnTo>
                        <a:pt x="31511" y="921"/>
                      </a:lnTo>
                      <a:lnTo>
                        <a:pt x="31553" y="858"/>
                      </a:lnTo>
                      <a:lnTo>
                        <a:pt x="31532" y="796"/>
                      </a:lnTo>
                      <a:lnTo>
                        <a:pt x="31407" y="817"/>
                      </a:lnTo>
                      <a:lnTo>
                        <a:pt x="31344" y="754"/>
                      </a:lnTo>
                      <a:lnTo>
                        <a:pt x="31218" y="796"/>
                      </a:lnTo>
                      <a:lnTo>
                        <a:pt x="31135" y="858"/>
                      </a:lnTo>
                      <a:lnTo>
                        <a:pt x="31093" y="838"/>
                      </a:lnTo>
                      <a:lnTo>
                        <a:pt x="30988" y="942"/>
                      </a:lnTo>
                      <a:lnTo>
                        <a:pt x="30925" y="1047"/>
                      </a:lnTo>
                      <a:lnTo>
                        <a:pt x="30779" y="1047"/>
                      </a:lnTo>
                      <a:lnTo>
                        <a:pt x="30695" y="1026"/>
                      </a:lnTo>
                      <a:lnTo>
                        <a:pt x="30570" y="1172"/>
                      </a:lnTo>
                      <a:lnTo>
                        <a:pt x="30381" y="1235"/>
                      </a:lnTo>
                      <a:lnTo>
                        <a:pt x="30298" y="1256"/>
                      </a:lnTo>
                      <a:lnTo>
                        <a:pt x="30256" y="1214"/>
                      </a:lnTo>
                      <a:lnTo>
                        <a:pt x="30172" y="1214"/>
                      </a:lnTo>
                      <a:lnTo>
                        <a:pt x="30130" y="1256"/>
                      </a:lnTo>
                      <a:lnTo>
                        <a:pt x="30130" y="1361"/>
                      </a:lnTo>
                      <a:lnTo>
                        <a:pt x="30193" y="1382"/>
                      </a:lnTo>
                      <a:lnTo>
                        <a:pt x="30256" y="1382"/>
                      </a:lnTo>
                      <a:lnTo>
                        <a:pt x="30298" y="1549"/>
                      </a:lnTo>
                      <a:lnTo>
                        <a:pt x="30339" y="1758"/>
                      </a:lnTo>
                      <a:lnTo>
                        <a:pt x="30256" y="1905"/>
                      </a:lnTo>
                      <a:lnTo>
                        <a:pt x="30067" y="1905"/>
                      </a:lnTo>
                      <a:lnTo>
                        <a:pt x="29942" y="2051"/>
                      </a:lnTo>
                      <a:lnTo>
                        <a:pt x="29733" y="2093"/>
                      </a:lnTo>
                      <a:lnTo>
                        <a:pt x="29649" y="2072"/>
                      </a:lnTo>
                      <a:lnTo>
                        <a:pt x="29754" y="1988"/>
                      </a:lnTo>
                      <a:lnTo>
                        <a:pt x="29837" y="1967"/>
                      </a:lnTo>
                      <a:lnTo>
                        <a:pt x="29858" y="1842"/>
                      </a:lnTo>
                      <a:lnTo>
                        <a:pt x="29733" y="1591"/>
                      </a:lnTo>
                      <a:lnTo>
                        <a:pt x="29816" y="1444"/>
                      </a:lnTo>
                      <a:lnTo>
                        <a:pt x="29816" y="1340"/>
                      </a:lnTo>
                      <a:lnTo>
                        <a:pt x="29858" y="1256"/>
                      </a:lnTo>
                      <a:lnTo>
                        <a:pt x="29775" y="1068"/>
                      </a:lnTo>
                      <a:lnTo>
                        <a:pt x="29775" y="963"/>
                      </a:lnTo>
                      <a:lnTo>
                        <a:pt x="29628" y="817"/>
                      </a:lnTo>
                      <a:lnTo>
                        <a:pt x="29523" y="858"/>
                      </a:lnTo>
                      <a:lnTo>
                        <a:pt x="29440" y="817"/>
                      </a:lnTo>
                      <a:lnTo>
                        <a:pt x="29398" y="817"/>
                      </a:lnTo>
                      <a:lnTo>
                        <a:pt x="29356" y="942"/>
                      </a:lnTo>
                      <a:lnTo>
                        <a:pt x="29210" y="963"/>
                      </a:lnTo>
                      <a:lnTo>
                        <a:pt x="29147" y="921"/>
                      </a:lnTo>
                      <a:lnTo>
                        <a:pt x="29042" y="963"/>
                      </a:lnTo>
                      <a:lnTo>
                        <a:pt x="28938" y="1130"/>
                      </a:lnTo>
                      <a:lnTo>
                        <a:pt x="28707" y="1130"/>
                      </a:lnTo>
                      <a:lnTo>
                        <a:pt x="28707" y="1047"/>
                      </a:lnTo>
                      <a:lnTo>
                        <a:pt x="28791" y="921"/>
                      </a:lnTo>
                      <a:lnTo>
                        <a:pt x="28791" y="838"/>
                      </a:lnTo>
                      <a:lnTo>
                        <a:pt x="28707" y="817"/>
                      </a:lnTo>
                      <a:lnTo>
                        <a:pt x="28519" y="1110"/>
                      </a:lnTo>
                      <a:lnTo>
                        <a:pt x="28268" y="1214"/>
                      </a:lnTo>
                      <a:lnTo>
                        <a:pt x="28163" y="1172"/>
                      </a:lnTo>
                      <a:lnTo>
                        <a:pt x="28268" y="1026"/>
                      </a:lnTo>
                      <a:lnTo>
                        <a:pt x="28394" y="1005"/>
                      </a:lnTo>
                      <a:lnTo>
                        <a:pt x="28519" y="817"/>
                      </a:lnTo>
                      <a:lnTo>
                        <a:pt x="28498" y="691"/>
                      </a:lnTo>
                      <a:lnTo>
                        <a:pt x="28561" y="586"/>
                      </a:lnTo>
                      <a:lnTo>
                        <a:pt x="28561" y="524"/>
                      </a:lnTo>
                      <a:lnTo>
                        <a:pt x="28645" y="440"/>
                      </a:lnTo>
                      <a:lnTo>
                        <a:pt x="28645" y="398"/>
                      </a:lnTo>
                      <a:lnTo>
                        <a:pt x="28477" y="335"/>
                      </a:lnTo>
                      <a:lnTo>
                        <a:pt x="28414" y="294"/>
                      </a:lnTo>
                      <a:lnTo>
                        <a:pt x="28414" y="126"/>
                      </a:lnTo>
                      <a:lnTo>
                        <a:pt x="28373" y="105"/>
                      </a:lnTo>
                      <a:lnTo>
                        <a:pt x="28205" y="231"/>
                      </a:lnTo>
                      <a:lnTo>
                        <a:pt x="28059" y="210"/>
                      </a:lnTo>
                      <a:lnTo>
                        <a:pt x="27996" y="63"/>
                      </a:lnTo>
                      <a:lnTo>
                        <a:pt x="27891" y="63"/>
                      </a:lnTo>
                      <a:lnTo>
                        <a:pt x="27787" y="168"/>
                      </a:lnTo>
                      <a:lnTo>
                        <a:pt x="2766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A6CBC2"/>
                    </a:solidFill>
                  </a:endParaRPr>
                </a:p>
              </p:txBody>
            </p:sp>
            <p:sp>
              <p:nvSpPr>
                <p:cNvPr id="130" name="Google Shape;130;p29"/>
                <p:cNvSpPr/>
                <p:nvPr/>
              </p:nvSpPr>
              <p:spPr>
                <a:xfrm>
                  <a:off x="5538025" y="2213300"/>
                  <a:ext cx="94175" cy="20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8350" extrusionOk="0">
                      <a:moveTo>
                        <a:pt x="251" y="1"/>
                      </a:moveTo>
                      <a:lnTo>
                        <a:pt x="209" y="63"/>
                      </a:lnTo>
                      <a:lnTo>
                        <a:pt x="251" y="105"/>
                      </a:lnTo>
                      <a:lnTo>
                        <a:pt x="251" y="189"/>
                      </a:lnTo>
                      <a:lnTo>
                        <a:pt x="188" y="210"/>
                      </a:lnTo>
                      <a:lnTo>
                        <a:pt x="105" y="168"/>
                      </a:lnTo>
                      <a:lnTo>
                        <a:pt x="0" y="168"/>
                      </a:lnTo>
                      <a:lnTo>
                        <a:pt x="168" y="314"/>
                      </a:lnTo>
                      <a:lnTo>
                        <a:pt x="356" y="461"/>
                      </a:lnTo>
                      <a:lnTo>
                        <a:pt x="419" y="524"/>
                      </a:lnTo>
                      <a:lnTo>
                        <a:pt x="398" y="670"/>
                      </a:lnTo>
                      <a:lnTo>
                        <a:pt x="460" y="607"/>
                      </a:lnTo>
                      <a:lnTo>
                        <a:pt x="502" y="607"/>
                      </a:lnTo>
                      <a:lnTo>
                        <a:pt x="565" y="691"/>
                      </a:lnTo>
                      <a:lnTo>
                        <a:pt x="502" y="733"/>
                      </a:lnTo>
                      <a:lnTo>
                        <a:pt x="419" y="775"/>
                      </a:lnTo>
                      <a:lnTo>
                        <a:pt x="460" y="838"/>
                      </a:lnTo>
                      <a:lnTo>
                        <a:pt x="523" y="838"/>
                      </a:lnTo>
                      <a:lnTo>
                        <a:pt x="565" y="984"/>
                      </a:lnTo>
                      <a:lnTo>
                        <a:pt x="481" y="1026"/>
                      </a:lnTo>
                      <a:lnTo>
                        <a:pt x="377" y="1005"/>
                      </a:lnTo>
                      <a:lnTo>
                        <a:pt x="314" y="900"/>
                      </a:lnTo>
                      <a:lnTo>
                        <a:pt x="251" y="984"/>
                      </a:lnTo>
                      <a:lnTo>
                        <a:pt x="168" y="1130"/>
                      </a:lnTo>
                      <a:lnTo>
                        <a:pt x="272" y="1235"/>
                      </a:lnTo>
                      <a:lnTo>
                        <a:pt x="314" y="1382"/>
                      </a:lnTo>
                      <a:lnTo>
                        <a:pt x="419" y="1528"/>
                      </a:lnTo>
                      <a:lnTo>
                        <a:pt x="523" y="1716"/>
                      </a:lnTo>
                      <a:lnTo>
                        <a:pt x="523" y="1946"/>
                      </a:lnTo>
                      <a:lnTo>
                        <a:pt x="586" y="1988"/>
                      </a:lnTo>
                      <a:lnTo>
                        <a:pt x="607" y="2177"/>
                      </a:lnTo>
                      <a:lnTo>
                        <a:pt x="691" y="2470"/>
                      </a:lnTo>
                      <a:lnTo>
                        <a:pt x="774" y="2658"/>
                      </a:lnTo>
                      <a:lnTo>
                        <a:pt x="900" y="2700"/>
                      </a:lnTo>
                      <a:lnTo>
                        <a:pt x="900" y="2762"/>
                      </a:lnTo>
                      <a:lnTo>
                        <a:pt x="837" y="2804"/>
                      </a:lnTo>
                      <a:lnTo>
                        <a:pt x="1130" y="3097"/>
                      </a:lnTo>
                      <a:lnTo>
                        <a:pt x="1235" y="3118"/>
                      </a:lnTo>
                      <a:lnTo>
                        <a:pt x="1360" y="3307"/>
                      </a:lnTo>
                      <a:lnTo>
                        <a:pt x="1402" y="3516"/>
                      </a:lnTo>
                      <a:lnTo>
                        <a:pt x="1402" y="3641"/>
                      </a:lnTo>
                      <a:lnTo>
                        <a:pt x="1465" y="3809"/>
                      </a:lnTo>
                      <a:lnTo>
                        <a:pt x="1465" y="3934"/>
                      </a:lnTo>
                      <a:lnTo>
                        <a:pt x="1569" y="3976"/>
                      </a:lnTo>
                      <a:lnTo>
                        <a:pt x="1674" y="4123"/>
                      </a:lnTo>
                      <a:lnTo>
                        <a:pt x="1653" y="4143"/>
                      </a:lnTo>
                      <a:lnTo>
                        <a:pt x="1653" y="4227"/>
                      </a:lnTo>
                      <a:lnTo>
                        <a:pt x="1779" y="4436"/>
                      </a:lnTo>
                      <a:lnTo>
                        <a:pt x="1821" y="4562"/>
                      </a:lnTo>
                      <a:lnTo>
                        <a:pt x="1883" y="4708"/>
                      </a:lnTo>
                      <a:lnTo>
                        <a:pt x="1883" y="4918"/>
                      </a:lnTo>
                      <a:lnTo>
                        <a:pt x="1946" y="5001"/>
                      </a:lnTo>
                      <a:lnTo>
                        <a:pt x="1925" y="5106"/>
                      </a:lnTo>
                      <a:lnTo>
                        <a:pt x="1946" y="5315"/>
                      </a:lnTo>
                      <a:lnTo>
                        <a:pt x="2051" y="5524"/>
                      </a:lnTo>
                      <a:lnTo>
                        <a:pt x="2030" y="5608"/>
                      </a:lnTo>
                      <a:lnTo>
                        <a:pt x="2030" y="5755"/>
                      </a:lnTo>
                      <a:lnTo>
                        <a:pt x="2155" y="5859"/>
                      </a:lnTo>
                      <a:lnTo>
                        <a:pt x="2365" y="6131"/>
                      </a:lnTo>
                      <a:lnTo>
                        <a:pt x="2365" y="6257"/>
                      </a:lnTo>
                      <a:lnTo>
                        <a:pt x="2448" y="6424"/>
                      </a:lnTo>
                      <a:lnTo>
                        <a:pt x="2406" y="6654"/>
                      </a:lnTo>
                      <a:lnTo>
                        <a:pt x="2448" y="6843"/>
                      </a:lnTo>
                      <a:lnTo>
                        <a:pt x="2553" y="7010"/>
                      </a:lnTo>
                      <a:lnTo>
                        <a:pt x="2574" y="7156"/>
                      </a:lnTo>
                      <a:lnTo>
                        <a:pt x="2720" y="7324"/>
                      </a:lnTo>
                      <a:lnTo>
                        <a:pt x="2762" y="7408"/>
                      </a:lnTo>
                      <a:lnTo>
                        <a:pt x="2699" y="7596"/>
                      </a:lnTo>
                      <a:lnTo>
                        <a:pt x="2699" y="7847"/>
                      </a:lnTo>
                      <a:lnTo>
                        <a:pt x="2762" y="7993"/>
                      </a:lnTo>
                      <a:lnTo>
                        <a:pt x="2867" y="8098"/>
                      </a:lnTo>
                      <a:lnTo>
                        <a:pt x="2929" y="8244"/>
                      </a:lnTo>
                      <a:lnTo>
                        <a:pt x="3097" y="8349"/>
                      </a:lnTo>
                      <a:lnTo>
                        <a:pt x="3097" y="8349"/>
                      </a:lnTo>
                      <a:lnTo>
                        <a:pt x="3076" y="8224"/>
                      </a:lnTo>
                      <a:lnTo>
                        <a:pt x="3097" y="8098"/>
                      </a:lnTo>
                      <a:lnTo>
                        <a:pt x="3034" y="7993"/>
                      </a:lnTo>
                      <a:lnTo>
                        <a:pt x="3013" y="7847"/>
                      </a:lnTo>
                      <a:lnTo>
                        <a:pt x="3034" y="7680"/>
                      </a:lnTo>
                      <a:lnTo>
                        <a:pt x="3139" y="7575"/>
                      </a:lnTo>
                      <a:lnTo>
                        <a:pt x="3201" y="7596"/>
                      </a:lnTo>
                      <a:lnTo>
                        <a:pt x="3201" y="7680"/>
                      </a:lnTo>
                      <a:lnTo>
                        <a:pt x="3243" y="7721"/>
                      </a:lnTo>
                      <a:lnTo>
                        <a:pt x="3494" y="7700"/>
                      </a:lnTo>
                      <a:lnTo>
                        <a:pt x="3515" y="7638"/>
                      </a:lnTo>
                      <a:lnTo>
                        <a:pt x="3557" y="7638"/>
                      </a:lnTo>
                      <a:lnTo>
                        <a:pt x="3599" y="7700"/>
                      </a:lnTo>
                      <a:lnTo>
                        <a:pt x="3557" y="7721"/>
                      </a:lnTo>
                      <a:lnTo>
                        <a:pt x="3557" y="7826"/>
                      </a:lnTo>
                      <a:lnTo>
                        <a:pt x="3704" y="7952"/>
                      </a:lnTo>
                      <a:lnTo>
                        <a:pt x="3725" y="8056"/>
                      </a:lnTo>
                      <a:lnTo>
                        <a:pt x="3766" y="8119"/>
                      </a:lnTo>
                      <a:lnTo>
                        <a:pt x="3766" y="8035"/>
                      </a:lnTo>
                      <a:lnTo>
                        <a:pt x="3745" y="7993"/>
                      </a:lnTo>
                      <a:lnTo>
                        <a:pt x="3766" y="7847"/>
                      </a:lnTo>
                      <a:lnTo>
                        <a:pt x="3766" y="7721"/>
                      </a:lnTo>
                      <a:lnTo>
                        <a:pt x="3662" y="7638"/>
                      </a:lnTo>
                      <a:lnTo>
                        <a:pt x="3641" y="7491"/>
                      </a:lnTo>
                      <a:lnTo>
                        <a:pt x="3599" y="7387"/>
                      </a:lnTo>
                      <a:lnTo>
                        <a:pt x="3515" y="7428"/>
                      </a:lnTo>
                      <a:lnTo>
                        <a:pt x="3432" y="7428"/>
                      </a:lnTo>
                      <a:lnTo>
                        <a:pt x="3285" y="7324"/>
                      </a:lnTo>
                      <a:lnTo>
                        <a:pt x="3243" y="7156"/>
                      </a:lnTo>
                      <a:lnTo>
                        <a:pt x="3181" y="7010"/>
                      </a:lnTo>
                      <a:lnTo>
                        <a:pt x="3034" y="6905"/>
                      </a:lnTo>
                      <a:lnTo>
                        <a:pt x="2929" y="6884"/>
                      </a:lnTo>
                      <a:lnTo>
                        <a:pt x="2867" y="6780"/>
                      </a:lnTo>
                      <a:lnTo>
                        <a:pt x="2804" y="6571"/>
                      </a:lnTo>
                      <a:lnTo>
                        <a:pt x="2720" y="6424"/>
                      </a:lnTo>
                      <a:lnTo>
                        <a:pt x="2678" y="6278"/>
                      </a:lnTo>
                      <a:lnTo>
                        <a:pt x="2678" y="6089"/>
                      </a:lnTo>
                      <a:lnTo>
                        <a:pt x="2657" y="5859"/>
                      </a:lnTo>
                      <a:lnTo>
                        <a:pt x="2595" y="5755"/>
                      </a:lnTo>
                      <a:lnTo>
                        <a:pt x="2616" y="5545"/>
                      </a:lnTo>
                      <a:lnTo>
                        <a:pt x="2595" y="5441"/>
                      </a:lnTo>
                      <a:lnTo>
                        <a:pt x="2511" y="5294"/>
                      </a:lnTo>
                      <a:lnTo>
                        <a:pt x="2574" y="5211"/>
                      </a:lnTo>
                      <a:lnTo>
                        <a:pt x="2595" y="5127"/>
                      </a:lnTo>
                      <a:lnTo>
                        <a:pt x="2595" y="5085"/>
                      </a:lnTo>
                      <a:lnTo>
                        <a:pt x="2657" y="5043"/>
                      </a:lnTo>
                      <a:lnTo>
                        <a:pt x="2720" y="5085"/>
                      </a:lnTo>
                      <a:lnTo>
                        <a:pt x="2867" y="5043"/>
                      </a:lnTo>
                      <a:lnTo>
                        <a:pt x="2992" y="5043"/>
                      </a:lnTo>
                      <a:lnTo>
                        <a:pt x="3118" y="5127"/>
                      </a:lnTo>
                      <a:lnTo>
                        <a:pt x="3201" y="5315"/>
                      </a:lnTo>
                      <a:lnTo>
                        <a:pt x="3306" y="5336"/>
                      </a:lnTo>
                      <a:lnTo>
                        <a:pt x="3411" y="5420"/>
                      </a:lnTo>
                      <a:lnTo>
                        <a:pt x="3515" y="5566"/>
                      </a:lnTo>
                      <a:lnTo>
                        <a:pt x="3599" y="5608"/>
                      </a:lnTo>
                      <a:lnTo>
                        <a:pt x="3536" y="5483"/>
                      </a:lnTo>
                      <a:lnTo>
                        <a:pt x="3411" y="5315"/>
                      </a:lnTo>
                      <a:lnTo>
                        <a:pt x="3243" y="5211"/>
                      </a:lnTo>
                      <a:lnTo>
                        <a:pt x="3139" y="5022"/>
                      </a:lnTo>
                      <a:lnTo>
                        <a:pt x="3034" y="4897"/>
                      </a:lnTo>
                      <a:lnTo>
                        <a:pt x="3034" y="4813"/>
                      </a:lnTo>
                      <a:lnTo>
                        <a:pt x="2992" y="4771"/>
                      </a:lnTo>
                      <a:lnTo>
                        <a:pt x="2888" y="4562"/>
                      </a:lnTo>
                      <a:lnTo>
                        <a:pt x="2825" y="4436"/>
                      </a:lnTo>
                      <a:lnTo>
                        <a:pt x="2762" y="4395"/>
                      </a:lnTo>
                      <a:lnTo>
                        <a:pt x="2720" y="4269"/>
                      </a:lnTo>
                      <a:lnTo>
                        <a:pt x="2574" y="4060"/>
                      </a:lnTo>
                      <a:lnTo>
                        <a:pt x="2406" y="3809"/>
                      </a:lnTo>
                      <a:lnTo>
                        <a:pt x="2365" y="3641"/>
                      </a:lnTo>
                      <a:lnTo>
                        <a:pt x="2155" y="3390"/>
                      </a:lnTo>
                      <a:lnTo>
                        <a:pt x="2072" y="3181"/>
                      </a:lnTo>
                      <a:lnTo>
                        <a:pt x="1967" y="3118"/>
                      </a:lnTo>
                      <a:lnTo>
                        <a:pt x="1967" y="3014"/>
                      </a:lnTo>
                      <a:lnTo>
                        <a:pt x="1925" y="2888"/>
                      </a:lnTo>
                      <a:lnTo>
                        <a:pt x="1841" y="2867"/>
                      </a:lnTo>
                      <a:lnTo>
                        <a:pt x="1841" y="2909"/>
                      </a:lnTo>
                      <a:lnTo>
                        <a:pt x="1758" y="2909"/>
                      </a:lnTo>
                      <a:lnTo>
                        <a:pt x="1737" y="2867"/>
                      </a:lnTo>
                      <a:lnTo>
                        <a:pt x="1758" y="2762"/>
                      </a:lnTo>
                      <a:lnTo>
                        <a:pt x="1737" y="2679"/>
                      </a:lnTo>
                      <a:lnTo>
                        <a:pt x="1632" y="2616"/>
                      </a:lnTo>
                      <a:lnTo>
                        <a:pt x="1528" y="2490"/>
                      </a:lnTo>
                      <a:lnTo>
                        <a:pt x="1465" y="2344"/>
                      </a:lnTo>
                      <a:lnTo>
                        <a:pt x="1402" y="2260"/>
                      </a:lnTo>
                      <a:lnTo>
                        <a:pt x="1402" y="2135"/>
                      </a:lnTo>
                      <a:lnTo>
                        <a:pt x="1423" y="2030"/>
                      </a:lnTo>
                      <a:lnTo>
                        <a:pt x="1444" y="2051"/>
                      </a:lnTo>
                      <a:lnTo>
                        <a:pt x="1423" y="1884"/>
                      </a:lnTo>
                      <a:lnTo>
                        <a:pt x="1402" y="1716"/>
                      </a:lnTo>
                      <a:lnTo>
                        <a:pt x="1360" y="1570"/>
                      </a:lnTo>
                      <a:lnTo>
                        <a:pt x="1235" y="1528"/>
                      </a:lnTo>
                      <a:lnTo>
                        <a:pt x="1109" y="1382"/>
                      </a:lnTo>
                      <a:lnTo>
                        <a:pt x="1109" y="1319"/>
                      </a:lnTo>
                      <a:lnTo>
                        <a:pt x="1046" y="1256"/>
                      </a:lnTo>
                      <a:lnTo>
                        <a:pt x="1046" y="1193"/>
                      </a:lnTo>
                      <a:lnTo>
                        <a:pt x="1109" y="1193"/>
                      </a:lnTo>
                      <a:lnTo>
                        <a:pt x="1214" y="1298"/>
                      </a:lnTo>
                      <a:lnTo>
                        <a:pt x="1318" y="1444"/>
                      </a:lnTo>
                      <a:lnTo>
                        <a:pt x="1318" y="1444"/>
                      </a:lnTo>
                      <a:lnTo>
                        <a:pt x="1256" y="1298"/>
                      </a:lnTo>
                      <a:lnTo>
                        <a:pt x="1130" y="1110"/>
                      </a:lnTo>
                      <a:lnTo>
                        <a:pt x="1005" y="942"/>
                      </a:lnTo>
                      <a:lnTo>
                        <a:pt x="942" y="942"/>
                      </a:lnTo>
                      <a:lnTo>
                        <a:pt x="921" y="858"/>
                      </a:lnTo>
                      <a:lnTo>
                        <a:pt x="691" y="670"/>
                      </a:lnTo>
                      <a:lnTo>
                        <a:pt x="607" y="566"/>
                      </a:lnTo>
                      <a:lnTo>
                        <a:pt x="607" y="335"/>
                      </a:lnTo>
                      <a:lnTo>
                        <a:pt x="523" y="273"/>
                      </a:lnTo>
                      <a:lnTo>
                        <a:pt x="377" y="210"/>
                      </a:lnTo>
                      <a:lnTo>
                        <a:pt x="293" y="63"/>
                      </a:lnTo>
                      <a:lnTo>
                        <a:pt x="25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31" name="Google Shape;131;p29"/>
            <p:cNvGrpSpPr/>
            <p:nvPr/>
          </p:nvGrpSpPr>
          <p:grpSpPr>
            <a:xfrm>
              <a:off x="3875768" y="2846704"/>
              <a:ext cx="44796" cy="47366"/>
              <a:chOff x="3960625" y="2587825"/>
              <a:chExt cx="94050" cy="104125"/>
            </a:xfrm>
          </p:grpSpPr>
          <p:sp>
            <p:nvSpPr>
              <p:cNvPr id="132" name="Google Shape;132;p29"/>
              <p:cNvSpPr/>
              <p:nvPr/>
            </p:nvSpPr>
            <p:spPr>
              <a:xfrm>
                <a:off x="3960625" y="2587825"/>
                <a:ext cx="94050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3762" h="2048" extrusionOk="0">
                    <a:moveTo>
                      <a:pt x="190" y="2048"/>
                    </a:moveTo>
                    <a:lnTo>
                      <a:pt x="0" y="1762"/>
                    </a:lnTo>
                    <a:lnTo>
                      <a:pt x="309" y="1048"/>
                    </a:lnTo>
                    <a:lnTo>
                      <a:pt x="3762" y="0"/>
                    </a:lnTo>
                    <a:lnTo>
                      <a:pt x="3714" y="1072"/>
                    </a:lnTo>
                    <a:lnTo>
                      <a:pt x="2929" y="1143"/>
                    </a:lnTo>
                    <a:lnTo>
                      <a:pt x="2167" y="100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33" name="Google Shape;133;p29"/>
              <p:cNvSpPr/>
              <p:nvPr/>
            </p:nvSpPr>
            <p:spPr>
              <a:xfrm>
                <a:off x="3963000" y="2596725"/>
                <a:ext cx="8685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3474" h="3809" extrusionOk="0">
                    <a:moveTo>
                      <a:pt x="1549" y="2009"/>
                    </a:moveTo>
                    <a:lnTo>
                      <a:pt x="1632" y="2030"/>
                    </a:lnTo>
                    <a:lnTo>
                      <a:pt x="1695" y="2093"/>
                    </a:lnTo>
                    <a:lnTo>
                      <a:pt x="1674" y="2135"/>
                    </a:lnTo>
                    <a:lnTo>
                      <a:pt x="1674" y="2189"/>
                    </a:lnTo>
                    <a:lnTo>
                      <a:pt x="1674" y="2189"/>
                    </a:lnTo>
                    <a:cubicBezTo>
                      <a:pt x="1645" y="2167"/>
                      <a:pt x="1613" y="2146"/>
                      <a:pt x="1569" y="2135"/>
                    </a:cubicBezTo>
                    <a:cubicBezTo>
                      <a:pt x="1549" y="2114"/>
                      <a:pt x="1528" y="2114"/>
                      <a:pt x="1486" y="2114"/>
                    </a:cubicBezTo>
                    <a:lnTo>
                      <a:pt x="1549" y="2072"/>
                    </a:lnTo>
                    <a:lnTo>
                      <a:pt x="1549" y="2009"/>
                    </a:lnTo>
                    <a:close/>
                    <a:moveTo>
                      <a:pt x="3327" y="1"/>
                    </a:moveTo>
                    <a:lnTo>
                      <a:pt x="3201" y="105"/>
                    </a:lnTo>
                    <a:lnTo>
                      <a:pt x="3201" y="231"/>
                    </a:lnTo>
                    <a:lnTo>
                      <a:pt x="3243" y="335"/>
                    </a:lnTo>
                    <a:lnTo>
                      <a:pt x="3160" y="377"/>
                    </a:lnTo>
                    <a:lnTo>
                      <a:pt x="2929" y="356"/>
                    </a:lnTo>
                    <a:lnTo>
                      <a:pt x="2825" y="419"/>
                    </a:lnTo>
                    <a:lnTo>
                      <a:pt x="2720" y="356"/>
                    </a:lnTo>
                    <a:lnTo>
                      <a:pt x="2616" y="356"/>
                    </a:lnTo>
                    <a:lnTo>
                      <a:pt x="2532" y="419"/>
                    </a:lnTo>
                    <a:lnTo>
                      <a:pt x="2427" y="419"/>
                    </a:lnTo>
                    <a:lnTo>
                      <a:pt x="2406" y="314"/>
                    </a:lnTo>
                    <a:lnTo>
                      <a:pt x="2260" y="314"/>
                    </a:lnTo>
                    <a:lnTo>
                      <a:pt x="2113" y="273"/>
                    </a:lnTo>
                    <a:lnTo>
                      <a:pt x="2009" y="377"/>
                    </a:lnTo>
                    <a:lnTo>
                      <a:pt x="1862" y="419"/>
                    </a:lnTo>
                    <a:lnTo>
                      <a:pt x="1674" y="419"/>
                    </a:lnTo>
                    <a:lnTo>
                      <a:pt x="1632" y="377"/>
                    </a:lnTo>
                    <a:lnTo>
                      <a:pt x="1549" y="440"/>
                    </a:lnTo>
                    <a:lnTo>
                      <a:pt x="1444" y="440"/>
                    </a:lnTo>
                    <a:lnTo>
                      <a:pt x="1318" y="524"/>
                    </a:lnTo>
                    <a:lnTo>
                      <a:pt x="1025" y="524"/>
                    </a:lnTo>
                    <a:lnTo>
                      <a:pt x="900" y="586"/>
                    </a:lnTo>
                    <a:lnTo>
                      <a:pt x="900" y="649"/>
                    </a:lnTo>
                    <a:lnTo>
                      <a:pt x="732" y="691"/>
                    </a:lnTo>
                    <a:lnTo>
                      <a:pt x="502" y="838"/>
                    </a:lnTo>
                    <a:lnTo>
                      <a:pt x="481" y="984"/>
                    </a:lnTo>
                    <a:lnTo>
                      <a:pt x="398" y="1151"/>
                    </a:lnTo>
                    <a:lnTo>
                      <a:pt x="168" y="1214"/>
                    </a:lnTo>
                    <a:lnTo>
                      <a:pt x="168" y="1361"/>
                    </a:lnTo>
                    <a:lnTo>
                      <a:pt x="84" y="1507"/>
                    </a:lnTo>
                    <a:lnTo>
                      <a:pt x="0" y="1570"/>
                    </a:lnTo>
                    <a:lnTo>
                      <a:pt x="0" y="1716"/>
                    </a:lnTo>
                    <a:lnTo>
                      <a:pt x="209" y="1884"/>
                    </a:lnTo>
                    <a:lnTo>
                      <a:pt x="335" y="2072"/>
                    </a:lnTo>
                    <a:lnTo>
                      <a:pt x="398" y="2093"/>
                    </a:lnTo>
                    <a:lnTo>
                      <a:pt x="398" y="2135"/>
                    </a:lnTo>
                    <a:lnTo>
                      <a:pt x="544" y="2365"/>
                    </a:lnTo>
                    <a:lnTo>
                      <a:pt x="586" y="2532"/>
                    </a:lnTo>
                    <a:lnTo>
                      <a:pt x="649" y="2553"/>
                    </a:lnTo>
                    <a:lnTo>
                      <a:pt x="753" y="2449"/>
                    </a:lnTo>
                    <a:lnTo>
                      <a:pt x="837" y="2553"/>
                    </a:lnTo>
                    <a:lnTo>
                      <a:pt x="963" y="2595"/>
                    </a:lnTo>
                    <a:lnTo>
                      <a:pt x="1025" y="2511"/>
                    </a:lnTo>
                    <a:lnTo>
                      <a:pt x="1130" y="2511"/>
                    </a:lnTo>
                    <a:lnTo>
                      <a:pt x="1277" y="2595"/>
                    </a:lnTo>
                    <a:lnTo>
                      <a:pt x="1360" y="2532"/>
                    </a:lnTo>
                    <a:lnTo>
                      <a:pt x="1381" y="2616"/>
                    </a:lnTo>
                    <a:lnTo>
                      <a:pt x="1465" y="2616"/>
                    </a:lnTo>
                    <a:lnTo>
                      <a:pt x="1528" y="2658"/>
                    </a:lnTo>
                    <a:lnTo>
                      <a:pt x="1653" y="2700"/>
                    </a:lnTo>
                    <a:lnTo>
                      <a:pt x="1569" y="2742"/>
                    </a:lnTo>
                    <a:lnTo>
                      <a:pt x="1486" y="2825"/>
                    </a:lnTo>
                    <a:lnTo>
                      <a:pt x="1423" y="2762"/>
                    </a:lnTo>
                    <a:lnTo>
                      <a:pt x="1318" y="2742"/>
                    </a:lnTo>
                    <a:lnTo>
                      <a:pt x="1067" y="2595"/>
                    </a:lnTo>
                    <a:lnTo>
                      <a:pt x="963" y="2616"/>
                    </a:lnTo>
                    <a:lnTo>
                      <a:pt x="858" y="2658"/>
                    </a:lnTo>
                    <a:lnTo>
                      <a:pt x="753" y="2616"/>
                    </a:lnTo>
                    <a:lnTo>
                      <a:pt x="691" y="2721"/>
                    </a:lnTo>
                    <a:lnTo>
                      <a:pt x="628" y="2742"/>
                    </a:lnTo>
                    <a:lnTo>
                      <a:pt x="607" y="2846"/>
                    </a:lnTo>
                    <a:lnTo>
                      <a:pt x="732" y="2972"/>
                    </a:lnTo>
                    <a:lnTo>
                      <a:pt x="858" y="3035"/>
                    </a:lnTo>
                    <a:lnTo>
                      <a:pt x="1004" y="3139"/>
                    </a:lnTo>
                    <a:lnTo>
                      <a:pt x="1004" y="3223"/>
                    </a:lnTo>
                    <a:lnTo>
                      <a:pt x="942" y="3265"/>
                    </a:lnTo>
                    <a:lnTo>
                      <a:pt x="942" y="3369"/>
                    </a:lnTo>
                    <a:lnTo>
                      <a:pt x="1046" y="3495"/>
                    </a:lnTo>
                    <a:lnTo>
                      <a:pt x="1130" y="3579"/>
                    </a:lnTo>
                    <a:lnTo>
                      <a:pt x="1151" y="3495"/>
                    </a:lnTo>
                    <a:lnTo>
                      <a:pt x="1130" y="3453"/>
                    </a:lnTo>
                    <a:lnTo>
                      <a:pt x="1172" y="3348"/>
                    </a:lnTo>
                    <a:lnTo>
                      <a:pt x="1214" y="3474"/>
                    </a:lnTo>
                    <a:lnTo>
                      <a:pt x="1360" y="3537"/>
                    </a:lnTo>
                    <a:lnTo>
                      <a:pt x="1381" y="3599"/>
                    </a:lnTo>
                    <a:lnTo>
                      <a:pt x="1360" y="3704"/>
                    </a:lnTo>
                    <a:lnTo>
                      <a:pt x="1423" y="3788"/>
                    </a:lnTo>
                    <a:lnTo>
                      <a:pt x="1423" y="3746"/>
                    </a:lnTo>
                    <a:lnTo>
                      <a:pt x="1465" y="3599"/>
                    </a:lnTo>
                    <a:lnTo>
                      <a:pt x="1569" y="3599"/>
                    </a:lnTo>
                    <a:lnTo>
                      <a:pt x="1632" y="3704"/>
                    </a:lnTo>
                    <a:lnTo>
                      <a:pt x="1800" y="3809"/>
                    </a:lnTo>
                    <a:lnTo>
                      <a:pt x="1800" y="3809"/>
                    </a:lnTo>
                    <a:lnTo>
                      <a:pt x="1737" y="3704"/>
                    </a:lnTo>
                    <a:lnTo>
                      <a:pt x="1758" y="3641"/>
                    </a:lnTo>
                    <a:lnTo>
                      <a:pt x="1695" y="3537"/>
                    </a:lnTo>
                    <a:lnTo>
                      <a:pt x="1632" y="3348"/>
                    </a:lnTo>
                    <a:lnTo>
                      <a:pt x="1549" y="3244"/>
                    </a:lnTo>
                    <a:lnTo>
                      <a:pt x="1549" y="3181"/>
                    </a:lnTo>
                    <a:lnTo>
                      <a:pt x="1632" y="3181"/>
                    </a:lnTo>
                    <a:lnTo>
                      <a:pt x="1758" y="3265"/>
                    </a:lnTo>
                    <a:lnTo>
                      <a:pt x="1737" y="3327"/>
                    </a:lnTo>
                    <a:lnTo>
                      <a:pt x="1758" y="3369"/>
                    </a:lnTo>
                    <a:lnTo>
                      <a:pt x="1841" y="3286"/>
                    </a:lnTo>
                    <a:lnTo>
                      <a:pt x="1967" y="3348"/>
                    </a:lnTo>
                    <a:lnTo>
                      <a:pt x="1967" y="3286"/>
                    </a:lnTo>
                    <a:lnTo>
                      <a:pt x="1904" y="3244"/>
                    </a:lnTo>
                    <a:lnTo>
                      <a:pt x="1904" y="3181"/>
                    </a:lnTo>
                    <a:lnTo>
                      <a:pt x="1862" y="3181"/>
                    </a:lnTo>
                    <a:lnTo>
                      <a:pt x="1758" y="3139"/>
                    </a:lnTo>
                    <a:lnTo>
                      <a:pt x="1758" y="3076"/>
                    </a:lnTo>
                    <a:lnTo>
                      <a:pt x="1653" y="3014"/>
                    </a:lnTo>
                    <a:lnTo>
                      <a:pt x="1758" y="2951"/>
                    </a:lnTo>
                    <a:lnTo>
                      <a:pt x="1862" y="2951"/>
                    </a:lnTo>
                    <a:lnTo>
                      <a:pt x="1904" y="2909"/>
                    </a:lnTo>
                    <a:lnTo>
                      <a:pt x="2072" y="3014"/>
                    </a:lnTo>
                    <a:lnTo>
                      <a:pt x="2093" y="3055"/>
                    </a:lnTo>
                    <a:lnTo>
                      <a:pt x="2197" y="3076"/>
                    </a:lnTo>
                    <a:lnTo>
                      <a:pt x="2218" y="3035"/>
                    </a:lnTo>
                    <a:lnTo>
                      <a:pt x="2113" y="2909"/>
                    </a:lnTo>
                    <a:lnTo>
                      <a:pt x="2155" y="2762"/>
                    </a:lnTo>
                    <a:lnTo>
                      <a:pt x="2093" y="2700"/>
                    </a:lnTo>
                    <a:lnTo>
                      <a:pt x="1841" y="2532"/>
                    </a:lnTo>
                    <a:lnTo>
                      <a:pt x="1758" y="2511"/>
                    </a:lnTo>
                    <a:lnTo>
                      <a:pt x="1737" y="2490"/>
                    </a:lnTo>
                    <a:cubicBezTo>
                      <a:pt x="1758" y="2490"/>
                      <a:pt x="1779" y="2449"/>
                      <a:pt x="1800" y="2407"/>
                    </a:cubicBezTo>
                    <a:lnTo>
                      <a:pt x="1862" y="2449"/>
                    </a:lnTo>
                    <a:lnTo>
                      <a:pt x="1946" y="2490"/>
                    </a:lnTo>
                    <a:lnTo>
                      <a:pt x="1988" y="2553"/>
                    </a:lnTo>
                    <a:lnTo>
                      <a:pt x="2093" y="2616"/>
                    </a:lnTo>
                    <a:lnTo>
                      <a:pt x="2176" y="2616"/>
                    </a:lnTo>
                    <a:lnTo>
                      <a:pt x="2197" y="2658"/>
                    </a:lnTo>
                    <a:lnTo>
                      <a:pt x="2281" y="2762"/>
                    </a:lnTo>
                    <a:lnTo>
                      <a:pt x="2323" y="2825"/>
                    </a:lnTo>
                    <a:lnTo>
                      <a:pt x="2323" y="2867"/>
                    </a:lnTo>
                    <a:lnTo>
                      <a:pt x="2365" y="2930"/>
                    </a:lnTo>
                    <a:lnTo>
                      <a:pt x="2427" y="2972"/>
                    </a:lnTo>
                    <a:lnTo>
                      <a:pt x="2490" y="2951"/>
                    </a:lnTo>
                    <a:lnTo>
                      <a:pt x="2532" y="2972"/>
                    </a:lnTo>
                    <a:lnTo>
                      <a:pt x="2595" y="2867"/>
                    </a:lnTo>
                    <a:lnTo>
                      <a:pt x="2490" y="2867"/>
                    </a:lnTo>
                    <a:lnTo>
                      <a:pt x="2469" y="2888"/>
                    </a:lnTo>
                    <a:lnTo>
                      <a:pt x="2385" y="2825"/>
                    </a:lnTo>
                    <a:lnTo>
                      <a:pt x="2385" y="2742"/>
                    </a:lnTo>
                    <a:lnTo>
                      <a:pt x="2365" y="2679"/>
                    </a:lnTo>
                    <a:lnTo>
                      <a:pt x="2365" y="2637"/>
                    </a:lnTo>
                    <a:lnTo>
                      <a:pt x="2302" y="2553"/>
                    </a:lnTo>
                    <a:lnTo>
                      <a:pt x="2176" y="2428"/>
                    </a:lnTo>
                    <a:lnTo>
                      <a:pt x="2176" y="2449"/>
                    </a:lnTo>
                    <a:lnTo>
                      <a:pt x="2093" y="2449"/>
                    </a:lnTo>
                    <a:lnTo>
                      <a:pt x="2093" y="2428"/>
                    </a:lnTo>
                    <a:lnTo>
                      <a:pt x="1988" y="2365"/>
                    </a:lnTo>
                    <a:lnTo>
                      <a:pt x="1883" y="2344"/>
                    </a:lnTo>
                    <a:lnTo>
                      <a:pt x="1800" y="2239"/>
                    </a:lnTo>
                    <a:lnTo>
                      <a:pt x="1758" y="2239"/>
                    </a:lnTo>
                    <a:cubicBezTo>
                      <a:pt x="1730" y="2230"/>
                      <a:pt x="1706" y="2212"/>
                      <a:pt x="1680" y="2193"/>
                    </a:cubicBezTo>
                    <a:lnTo>
                      <a:pt x="1680" y="2193"/>
                    </a:lnTo>
                    <a:lnTo>
                      <a:pt x="1737" y="2156"/>
                    </a:lnTo>
                    <a:lnTo>
                      <a:pt x="1758" y="2030"/>
                    </a:lnTo>
                    <a:lnTo>
                      <a:pt x="1674" y="1946"/>
                    </a:lnTo>
                    <a:lnTo>
                      <a:pt x="1486" y="1737"/>
                    </a:lnTo>
                    <a:lnTo>
                      <a:pt x="1423" y="1695"/>
                    </a:lnTo>
                    <a:lnTo>
                      <a:pt x="1381" y="1612"/>
                    </a:lnTo>
                    <a:lnTo>
                      <a:pt x="1256" y="1507"/>
                    </a:lnTo>
                    <a:lnTo>
                      <a:pt x="1318" y="1465"/>
                    </a:lnTo>
                    <a:lnTo>
                      <a:pt x="1277" y="1235"/>
                    </a:lnTo>
                    <a:lnTo>
                      <a:pt x="1360" y="1130"/>
                    </a:lnTo>
                    <a:lnTo>
                      <a:pt x="1486" y="1089"/>
                    </a:lnTo>
                    <a:lnTo>
                      <a:pt x="1528" y="1193"/>
                    </a:lnTo>
                    <a:lnTo>
                      <a:pt x="1465" y="1193"/>
                    </a:lnTo>
                    <a:lnTo>
                      <a:pt x="1465" y="1256"/>
                    </a:lnTo>
                    <a:lnTo>
                      <a:pt x="1653" y="1319"/>
                    </a:lnTo>
                    <a:lnTo>
                      <a:pt x="1674" y="1465"/>
                    </a:lnTo>
                    <a:lnTo>
                      <a:pt x="1779" y="1570"/>
                    </a:lnTo>
                    <a:lnTo>
                      <a:pt x="1904" y="1570"/>
                    </a:lnTo>
                    <a:lnTo>
                      <a:pt x="1841" y="1507"/>
                    </a:lnTo>
                    <a:lnTo>
                      <a:pt x="1779" y="1423"/>
                    </a:lnTo>
                    <a:lnTo>
                      <a:pt x="1800" y="1361"/>
                    </a:lnTo>
                    <a:lnTo>
                      <a:pt x="1946" y="1402"/>
                    </a:lnTo>
                    <a:lnTo>
                      <a:pt x="2009" y="1528"/>
                    </a:lnTo>
                    <a:lnTo>
                      <a:pt x="2093" y="1570"/>
                    </a:lnTo>
                    <a:lnTo>
                      <a:pt x="2155" y="1486"/>
                    </a:lnTo>
                    <a:lnTo>
                      <a:pt x="2072" y="1423"/>
                    </a:lnTo>
                    <a:lnTo>
                      <a:pt x="1988" y="1402"/>
                    </a:lnTo>
                    <a:lnTo>
                      <a:pt x="1988" y="1361"/>
                    </a:lnTo>
                    <a:lnTo>
                      <a:pt x="2197" y="1361"/>
                    </a:lnTo>
                    <a:lnTo>
                      <a:pt x="2281" y="1423"/>
                    </a:lnTo>
                    <a:lnTo>
                      <a:pt x="2302" y="1402"/>
                    </a:lnTo>
                    <a:lnTo>
                      <a:pt x="2176" y="1298"/>
                    </a:lnTo>
                    <a:lnTo>
                      <a:pt x="2051" y="1277"/>
                    </a:lnTo>
                    <a:lnTo>
                      <a:pt x="1946" y="1151"/>
                    </a:lnTo>
                    <a:lnTo>
                      <a:pt x="1988" y="1068"/>
                    </a:lnTo>
                    <a:lnTo>
                      <a:pt x="2093" y="1089"/>
                    </a:lnTo>
                    <a:lnTo>
                      <a:pt x="2176" y="1047"/>
                    </a:lnTo>
                    <a:lnTo>
                      <a:pt x="2218" y="879"/>
                    </a:lnTo>
                    <a:lnTo>
                      <a:pt x="2302" y="858"/>
                    </a:lnTo>
                    <a:lnTo>
                      <a:pt x="2427" y="963"/>
                    </a:lnTo>
                    <a:lnTo>
                      <a:pt x="2532" y="963"/>
                    </a:lnTo>
                    <a:lnTo>
                      <a:pt x="2637" y="858"/>
                    </a:lnTo>
                    <a:lnTo>
                      <a:pt x="2637" y="796"/>
                    </a:lnTo>
                    <a:lnTo>
                      <a:pt x="2699" y="796"/>
                    </a:lnTo>
                    <a:lnTo>
                      <a:pt x="2783" y="879"/>
                    </a:lnTo>
                    <a:lnTo>
                      <a:pt x="3013" y="879"/>
                    </a:lnTo>
                    <a:lnTo>
                      <a:pt x="3201" y="942"/>
                    </a:lnTo>
                    <a:lnTo>
                      <a:pt x="3327" y="900"/>
                    </a:lnTo>
                    <a:lnTo>
                      <a:pt x="3348" y="566"/>
                    </a:lnTo>
                    <a:lnTo>
                      <a:pt x="3327" y="440"/>
                    </a:lnTo>
                    <a:lnTo>
                      <a:pt x="3473" y="335"/>
                    </a:lnTo>
                    <a:lnTo>
                      <a:pt x="3473" y="210"/>
                    </a:lnTo>
                    <a:lnTo>
                      <a:pt x="3369" y="147"/>
                    </a:lnTo>
                    <a:lnTo>
                      <a:pt x="34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4" name="Google Shape;134;p29"/>
            <p:cNvGrpSpPr/>
            <p:nvPr/>
          </p:nvGrpSpPr>
          <p:grpSpPr>
            <a:xfrm>
              <a:off x="3782759" y="2807162"/>
              <a:ext cx="82686" cy="85487"/>
              <a:chOff x="3765350" y="2500900"/>
              <a:chExt cx="173600" cy="187925"/>
            </a:xfrm>
          </p:grpSpPr>
          <p:sp>
            <p:nvSpPr>
              <p:cNvPr id="135" name="Google Shape;135;p29"/>
              <p:cNvSpPr/>
              <p:nvPr/>
            </p:nvSpPr>
            <p:spPr>
              <a:xfrm>
                <a:off x="3765350" y="2500900"/>
                <a:ext cx="108950" cy="64300"/>
              </a:xfrm>
              <a:custGeom>
                <a:avLst/>
                <a:gdLst/>
                <a:ahLst/>
                <a:cxnLst/>
                <a:rect l="l" t="t" r="r" b="b"/>
                <a:pathLst>
                  <a:path w="4358" h="2572" extrusionOk="0">
                    <a:moveTo>
                      <a:pt x="1286" y="596"/>
                    </a:moveTo>
                    <a:lnTo>
                      <a:pt x="0" y="1072"/>
                    </a:lnTo>
                    <a:lnTo>
                      <a:pt x="429" y="2239"/>
                    </a:lnTo>
                    <a:lnTo>
                      <a:pt x="857" y="2572"/>
                    </a:lnTo>
                    <a:lnTo>
                      <a:pt x="2191" y="1215"/>
                    </a:lnTo>
                    <a:lnTo>
                      <a:pt x="4024" y="1072"/>
                    </a:lnTo>
                    <a:lnTo>
                      <a:pt x="4358" y="429"/>
                    </a:lnTo>
                    <a:lnTo>
                      <a:pt x="3120" y="0"/>
                    </a:lnTo>
                    <a:lnTo>
                      <a:pt x="2477" y="358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36" name="Google Shape;136;p29"/>
              <p:cNvSpPr/>
              <p:nvPr/>
            </p:nvSpPr>
            <p:spPr>
              <a:xfrm>
                <a:off x="3797175" y="2609800"/>
                <a:ext cx="2625" cy="370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48" extrusionOk="0">
                    <a:moveTo>
                      <a:pt x="42" y="1"/>
                    </a:moveTo>
                    <a:lnTo>
                      <a:pt x="21" y="43"/>
                    </a:lnTo>
                    <a:lnTo>
                      <a:pt x="0" y="84"/>
                    </a:lnTo>
                    <a:lnTo>
                      <a:pt x="0" y="147"/>
                    </a:lnTo>
                    <a:lnTo>
                      <a:pt x="21" y="147"/>
                    </a:lnTo>
                    <a:lnTo>
                      <a:pt x="42" y="105"/>
                    </a:lnTo>
                    <a:lnTo>
                      <a:pt x="105" y="22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9"/>
              <p:cNvSpPr/>
              <p:nvPr/>
            </p:nvSpPr>
            <p:spPr>
              <a:xfrm>
                <a:off x="3796125" y="2610325"/>
                <a:ext cx="22525" cy="4187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1675" extrusionOk="0">
                    <a:moveTo>
                      <a:pt x="565" y="1"/>
                    </a:moveTo>
                    <a:lnTo>
                      <a:pt x="461" y="22"/>
                    </a:lnTo>
                    <a:lnTo>
                      <a:pt x="252" y="273"/>
                    </a:lnTo>
                    <a:lnTo>
                      <a:pt x="168" y="273"/>
                    </a:lnTo>
                    <a:lnTo>
                      <a:pt x="42" y="189"/>
                    </a:lnTo>
                    <a:lnTo>
                      <a:pt x="42" y="314"/>
                    </a:lnTo>
                    <a:lnTo>
                      <a:pt x="1" y="398"/>
                    </a:lnTo>
                    <a:lnTo>
                      <a:pt x="105" y="503"/>
                    </a:lnTo>
                    <a:lnTo>
                      <a:pt x="105" y="586"/>
                    </a:lnTo>
                    <a:lnTo>
                      <a:pt x="189" y="649"/>
                    </a:lnTo>
                    <a:lnTo>
                      <a:pt x="189" y="796"/>
                    </a:lnTo>
                    <a:lnTo>
                      <a:pt x="105" y="858"/>
                    </a:lnTo>
                    <a:lnTo>
                      <a:pt x="147" y="942"/>
                    </a:lnTo>
                    <a:lnTo>
                      <a:pt x="273" y="942"/>
                    </a:lnTo>
                    <a:lnTo>
                      <a:pt x="273" y="1005"/>
                    </a:lnTo>
                    <a:lnTo>
                      <a:pt x="189" y="1068"/>
                    </a:lnTo>
                    <a:lnTo>
                      <a:pt x="147" y="1277"/>
                    </a:lnTo>
                    <a:lnTo>
                      <a:pt x="189" y="1361"/>
                    </a:lnTo>
                    <a:lnTo>
                      <a:pt x="252" y="1591"/>
                    </a:lnTo>
                    <a:lnTo>
                      <a:pt x="314" y="1674"/>
                    </a:lnTo>
                    <a:lnTo>
                      <a:pt x="377" y="1654"/>
                    </a:lnTo>
                    <a:lnTo>
                      <a:pt x="419" y="1674"/>
                    </a:lnTo>
                    <a:lnTo>
                      <a:pt x="503" y="1654"/>
                    </a:lnTo>
                    <a:lnTo>
                      <a:pt x="524" y="1528"/>
                    </a:lnTo>
                    <a:lnTo>
                      <a:pt x="565" y="1444"/>
                    </a:lnTo>
                    <a:lnTo>
                      <a:pt x="670" y="1444"/>
                    </a:lnTo>
                    <a:lnTo>
                      <a:pt x="733" y="1528"/>
                    </a:lnTo>
                    <a:lnTo>
                      <a:pt x="796" y="1528"/>
                    </a:lnTo>
                    <a:lnTo>
                      <a:pt x="837" y="1444"/>
                    </a:lnTo>
                    <a:lnTo>
                      <a:pt x="837" y="1214"/>
                    </a:lnTo>
                    <a:lnTo>
                      <a:pt x="879" y="1151"/>
                    </a:lnTo>
                    <a:lnTo>
                      <a:pt x="837" y="921"/>
                    </a:lnTo>
                    <a:lnTo>
                      <a:pt x="900" y="712"/>
                    </a:lnTo>
                    <a:lnTo>
                      <a:pt x="733" y="586"/>
                    </a:lnTo>
                    <a:lnTo>
                      <a:pt x="879" y="503"/>
                    </a:lnTo>
                    <a:lnTo>
                      <a:pt x="879" y="419"/>
                    </a:lnTo>
                    <a:lnTo>
                      <a:pt x="837" y="294"/>
                    </a:lnTo>
                    <a:lnTo>
                      <a:pt x="775" y="189"/>
                    </a:lnTo>
                    <a:lnTo>
                      <a:pt x="691" y="63"/>
                    </a:lnTo>
                    <a:lnTo>
                      <a:pt x="670" y="84"/>
                    </a:lnTo>
                    <a:lnTo>
                      <a:pt x="56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29"/>
              <p:cNvSpPr/>
              <p:nvPr/>
            </p:nvSpPr>
            <p:spPr>
              <a:xfrm>
                <a:off x="3821225" y="2579475"/>
                <a:ext cx="6300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252" h="168" extrusionOk="0">
                    <a:moveTo>
                      <a:pt x="189" y="0"/>
                    </a:moveTo>
                    <a:lnTo>
                      <a:pt x="147" y="42"/>
                    </a:lnTo>
                    <a:lnTo>
                      <a:pt x="43" y="84"/>
                    </a:lnTo>
                    <a:lnTo>
                      <a:pt x="1" y="147"/>
                    </a:lnTo>
                    <a:lnTo>
                      <a:pt x="43" y="167"/>
                    </a:lnTo>
                    <a:lnTo>
                      <a:pt x="189" y="147"/>
                    </a:lnTo>
                    <a:lnTo>
                      <a:pt x="252" y="147"/>
                    </a:lnTo>
                    <a:lnTo>
                      <a:pt x="252" y="63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29"/>
              <p:cNvSpPr/>
              <p:nvPr/>
            </p:nvSpPr>
            <p:spPr>
              <a:xfrm>
                <a:off x="3833800" y="2589400"/>
                <a:ext cx="1575" cy="16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64" extrusionOk="0">
                    <a:moveTo>
                      <a:pt x="42" y="1"/>
                    </a:moveTo>
                    <a:lnTo>
                      <a:pt x="0" y="22"/>
                    </a:lnTo>
                    <a:lnTo>
                      <a:pt x="63" y="63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29"/>
              <p:cNvSpPr/>
              <p:nvPr/>
            </p:nvSpPr>
            <p:spPr>
              <a:xfrm>
                <a:off x="3774675" y="2506225"/>
                <a:ext cx="164275" cy="182600"/>
              </a:xfrm>
              <a:custGeom>
                <a:avLst/>
                <a:gdLst/>
                <a:ahLst/>
                <a:cxnLst/>
                <a:rect l="l" t="t" r="r" b="b"/>
                <a:pathLst>
                  <a:path w="6571" h="7304" extrusionOk="0">
                    <a:moveTo>
                      <a:pt x="2595" y="1"/>
                    </a:moveTo>
                    <a:lnTo>
                      <a:pt x="2302" y="189"/>
                    </a:lnTo>
                    <a:lnTo>
                      <a:pt x="2114" y="105"/>
                    </a:lnTo>
                    <a:lnTo>
                      <a:pt x="2009" y="252"/>
                    </a:lnTo>
                    <a:lnTo>
                      <a:pt x="2072" y="419"/>
                    </a:lnTo>
                    <a:lnTo>
                      <a:pt x="1842" y="482"/>
                    </a:lnTo>
                    <a:lnTo>
                      <a:pt x="1800" y="691"/>
                    </a:lnTo>
                    <a:lnTo>
                      <a:pt x="1695" y="608"/>
                    </a:lnTo>
                    <a:lnTo>
                      <a:pt x="1591" y="608"/>
                    </a:lnTo>
                    <a:lnTo>
                      <a:pt x="1340" y="524"/>
                    </a:lnTo>
                    <a:lnTo>
                      <a:pt x="1340" y="691"/>
                    </a:lnTo>
                    <a:lnTo>
                      <a:pt x="1235" y="901"/>
                    </a:lnTo>
                    <a:lnTo>
                      <a:pt x="1172" y="796"/>
                    </a:lnTo>
                    <a:lnTo>
                      <a:pt x="1005" y="712"/>
                    </a:lnTo>
                    <a:lnTo>
                      <a:pt x="1026" y="587"/>
                    </a:lnTo>
                    <a:lnTo>
                      <a:pt x="900" y="503"/>
                    </a:lnTo>
                    <a:lnTo>
                      <a:pt x="691" y="880"/>
                    </a:lnTo>
                    <a:lnTo>
                      <a:pt x="524" y="796"/>
                    </a:lnTo>
                    <a:lnTo>
                      <a:pt x="294" y="942"/>
                    </a:lnTo>
                    <a:lnTo>
                      <a:pt x="168" y="901"/>
                    </a:lnTo>
                    <a:lnTo>
                      <a:pt x="105" y="942"/>
                    </a:lnTo>
                    <a:lnTo>
                      <a:pt x="126" y="1089"/>
                    </a:lnTo>
                    <a:lnTo>
                      <a:pt x="231" y="1193"/>
                    </a:lnTo>
                    <a:lnTo>
                      <a:pt x="210" y="1361"/>
                    </a:lnTo>
                    <a:lnTo>
                      <a:pt x="84" y="1403"/>
                    </a:lnTo>
                    <a:lnTo>
                      <a:pt x="1" y="1465"/>
                    </a:lnTo>
                    <a:lnTo>
                      <a:pt x="126" y="1633"/>
                    </a:lnTo>
                    <a:lnTo>
                      <a:pt x="168" y="1926"/>
                    </a:lnTo>
                    <a:lnTo>
                      <a:pt x="335" y="2051"/>
                    </a:lnTo>
                    <a:lnTo>
                      <a:pt x="524" y="2051"/>
                    </a:lnTo>
                    <a:lnTo>
                      <a:pt x="440" y="2240"/>
                    </a:lnTo>
                    <a:lnTo>
                      <a:pt x="503" y="2365"/>
                    </a:lnTo>
                    <a:lnTo>
                      <a:pt x="796" y="2302"/>
                    </a:lnTo>
                    <a:lnTo>
                      <a:pt x="900" y="2177"/>
                    </a:lnTo>
                    <a:lnTo>
                      <a:pt x="900" y="2072"/>
                    </a:lnTo>
                    <a:lnTo>
                      <a:pt x="1172" y="1926"/>
                    </a:lnTo>
                    <a:lnTo>
                      <a:pt x="1570" y="2030"/>
                    </a:lnTo>
                    <a:lnTo>
                      <a:pt x="1675" y="2093"/>
                    </a:lnTo>
                    <a:lnTo>
                      <a:pt x="1842" y="2156"/>
                    </a:lnTo>
                    <a:lnTo>
                      <a:pt x="1884" y="2261"/>
                    </a:lnTo>
                    <a:lnTo>
                      <a:pt x="1905" y="2302"/>
                    </a:lnTo>
                    <a:lnTo>
                      <a:pt x="1967" y="2386"/>
                    </a:lnTo>
                    <a:lnTo>
                      <a:pt x="2072" y="2574"/>
                    </a:lnTo>
                    <a:lnTo>
                      <a:pt x="2072" y="2679"/>
                    </a:lnTo>
                    <a:lnTo>
                      <a:pt x="2156" y="2721"/>
                    </a:lnTo>
                    <a:lnTo>
                      <a:pt x="2156" y="2888"/>
                    </a:lnTo>
                    <a:lnTo>
                      <a:pt x="2281" y="2930"/>
                    </a:lnTo>
                    <a:lnTo>
                      <a:pt x="2365" y="3035"/>
                    </a:lnTo>
                    <a:lnTo>
                      <a:pt x="2511" y="3202"/>
                    </a:lnTo>
                    <a:lnTo>
                      <a:pt x="2532" y="3307"/>
                    </a:lnTo>
                    <a:lnTo>
                      <a:pt x="2700" y="3307"/>
                    </a:lnTo>
                    <a:lnTo>
                      <a:pt x="2804" y="3432"/>
                    </a:lnTo>
                    <a:lnTo>
                      <a:pt x="2825" y="3537"/>
                    </a:lnTo>
                    <a:lnTo>
                      <a:pt x="2909" y="3558"/>
                    </a:lnTo>
                    <a:lnTo>
                      <a:pt x="3139" y="3851"/>
                    </a:lnTo>
                    <a:lnTo>
                      <a:pt x="3369" y="4018"/>
                    </a:lnTo>
                    <a:lnTo>
                      <a:pt x="3474" y="4039"/>
                    </a:lnTo>
                    <a:lnTo>
                      <a:pt x="3579" y="4081"/>
                    </a:lnTo>
                    <a:lnTo>
                      <a:pt x="3620" y="4186"/>
                    </a:lnTo>
                    <a:lnTo>
                      <a:pt x="3725" y="4186"/>
                    </a:lnTo>
                    <a:lnTo>
                      <a:pt x="3788" y="4123"/>
                    </a:lnTo>
                    <a:lnTo>
                      <a:pt x="3934" y="4165"/>
                    </a:lnTo>
                    <a:lnTo>
                      <a:pt x="4039" y="4165"/>
                    </a:lnTo>
                    <a:lnTo>
                      <a:pt x="4164" y="4395"/>
                    </a:lnTo>
                    <a:lnTo>
                      <a:pt x="4248" y="4458"/>
                    </a:lnTo>
                    <a:lnTo>
                      <a:pt x="4290" y="4416"/>
                    </a:lnTo>
                    <a:lnTo>
                      <a:pt x="4395" y="4458"/>
                    </a:lnTo>
                    <a:lnTo>
                      <a:pt x="4395" y="4520"/>
                    </a:lnTo>
                    <a:lnTo>
                      <a:pt x="4604" y="4520"/>
                    </a:lnTo>
                    <a:lnTo>
                      <a:pt x="4688" y="4625"/>
                    </a:lnTo>
                    <a:lnTo>
                      <a:pt x="4688" y="4730"/>
                    </a:lnTo>
                    <a:lnTo>
                      <a:pt x="4646" y="4792"/>
                    </a:lnTo>
                    <a:lnTo>
                      <a:pt x="4708" y="4834"/>
                    </a:lnTo>
                    <a:lnTo>
                      <a:pt x="4834" y="4834"/>
                    </a:lnTo>
                    <a:lnTo>
                      <a:pt x="4897" y="4939"/>
                    </a:lnTo>
                    <a:lnTo>
                      <a:pt x="5043" y="4981"/>
                    </a:lnTo>
                    <a:lnTo>
                      <a:pt x="5106" y="4939"/>
                    </a:lnTo>
                    <a:lnTo>
                      <a:pt x="5169" y="5002"/>
                    </a:lnTo>
                    <a:lnTo>
                      <a:pt x="5232" y="5190"/>
                    </a:lnTo>
                    <a:lnTo>
                      <a:pt x="5252" y="5357"/>
                    </a:lnTo>
                    <a:lnTo>
                      <a:pt x="5315" y="5441"/>
                    </a:lnTo>
                    <a:lnTo>
                      <a:pt x="5357" y="5650"/>
                    </a:lnTo>
                    <a:lnTo>
                      <a:pt x="5420" y="5755"/>
                    </a:lnTo>
                    <a:lnTo>
                      <a:pt x="5420" y="5859"/>
                    </a:lnTo>
                    <a:lnTo>
                      <a:pt x="5357" y="5943"/>
                    </a:lnTo>
                    <a:lnTo>
                      <a:pt x="5315" y="5943"/>
                    </a:lnTo>
                    <a:lnTo>
                      <a:pt x="5273" y="5964"/>
                    </a:lnTo>
                    <a:lnTo>
                      <a:pt x="5315" y="6069"/>
                    </a:lnTo>
                    <a:lnTo>
                      <a:pt x="5273" y="6173"/>
                    </a:lnTo>
                    <a:lnTo>
                      <a:pt x="5211" y="6257"/>
                    </a:lnTo>
                    <a:lnTo>
                      <a:pt x="5127" y="6278"/>
                    </a:lnTo>
                    <a:lnTo>
                      <a:pt x="5106" y="6341"/>
                    </a:lnTo>
                    <a:lnTo>
                      <a:pt x="5106" y="6362"/>
                    </a:lnTo>
                    <a:lnTo>
                      <a:pt x="5211" y="6466"/>
                    </a:lnTo>
                    <a:lnTo>
                      <a:pt x="5357" y="6445"/>
                    </a:lnTo>
                    <a:lnTo>
                      <a:pt x="5441" y="6341"/>
                    </a:lnTo>
                    <a:lnTo>
                      <a:pt x="5462" y="6194"/>
                    </a:lnTo>
                    <a:lnTo>
                      <a:pt x="5629" y="6069"/>
                    </a:lnTo>
                    <a:lnTo>
                      <a:pt x="5650" y="5818"/>
                    </a:lnTo>
                    <a:lnTo>
                      <a:pt x="5755" y="5713"/>
                    </a:lnTo>
                    <a:lnTo>
                      <a:pt x="5859" y="5671"/>
                    </a:lnTo>
                    <a:lnTo>
                      <a:pt x="5880" y="5608"/>
                    </a:lnTo>
                    <a:lnTo>
                      <a:pt x="5859" y="5546"/>
                    </a:lnTo>
                    <a:lnTo>
                      <a:pt x="5880" y="5399"/>
                    </a:lnTo>
                    <a:lnTo>
                      <a:pt x="5859" y="5336"/>
                    </a:lnTo>
                    <a:lnTo>
                      <a:pt x="5692" y="5190"/>
                    </a:lnTo>
                    <a:lnTo>
                      <a:pt x="5587" y="5190"/>
                    </a:lnTo>
                    <a:lnTo>
                      <a:pt x="5566" y="5127"/>
                    </a:lnTo>
                    <a:lnTo>
                      <a:pt x="5566" y="5043"/>
                    </a:lnTo>
                    <a:lnTo>
                      <a:pt x="5650" y="5002"/>
                    </a:lnTo>
                    <a:lnTo>
                      <a:pt x="5671" y="4918"/>
                    </a:lnTo>
                    <a:lnTo>
                      <a:pt x="5671" y="4834"/>
                    </a:lnTo>
                    <a:lnTo>
                      <a:pt x="5734" y="4771"/>
                    </a:lnTo>
                    <a:lnTo>
                      <a:pt x="5776" y="4625"/>
                    </a:lnTo>
                    <a:lnTo>
                      <a:pt x="5838" y="4604"/>
                    </a:lnTo>
                    <a:lnTo>
                      <a:pt x="5901" y="4604"/>
                    </a:lnTo>
                    <a:lnTo>
                      <a:pt x="6006" y="4667"/>
                    </a:lnTo>
                    <a:lnTo>
                      <a:pt x="6048" y="4709"/>
                    </a:lnTo>
                    <a:lnTo>
                      <a:pt x="6215" y="4709"/>
                    </a:lnTo>
                    <a:lnTo>
                      <a:pt x="6278" y="4730"/>
                    </a:lnTo>
                    <a:lnTo>
                      <a:pt x="6257" y="4813"/>
                    </a:lnTo>
                    <a:lnTo>
                      <a:pt x="6299" y="4918"/>
                    </a:lnTo>
                    <a:lnTo>
                      <a:pt x="6382" y="5022"/>
                    </a:lnTo>
                    <a:lnTo>
                      <a:pt x="6487" y="5085"/>
                    </a:lnTo>
                    <a:lnTo>
                      <a:pt x="6487" y="5043"/>
                    </a:lnTo>
                    <a:lnTo>
                      <a:pt x="6508" y="5022"/>
                    </a:lnTo>
                    <a:lnTo>
                      <a:pt x="6487" y="5002"/>
                    </a:lnTo>
                    <a:lnTo>
                      <a:pt x="6550" y="4918"/>
                    </a:lnTo>
                    <a:lnTo>
                      <a:pt x="6571" y="4771"/>
                    </a:lnTo>
                    <a:lnTo>
                      <a:pt x="6508" y="4688"/>
                    </a:lnTo>
                    <a:lnTo>
                      <a:pt x="6403" y="4604"/>
                    </a:lnTo>
                    <a:lnTo>
                      <a:pt x="6236" y="4562"/>
                    </a:lnTo>
                    <a:lnTo>
                      <a:pt x="6131" y="4416"/>
                    </a:lnTo>
                    <a:lnTo>
                      <a:pt x="5943" y="4290"/>
                    </a:lnTo>
                    <a:lnTo>
                      <a:pt x="5504" y="4060"/>
                    </a:lnTo>
                    <a:lnTo>
                      <a:pt x="5294" y="4018"/>
                    </a:lnTo>
                    <a:lnTo>
                      <a:pt x="5148" y="4018"/>
                    </a:lnTo>
                    <a:lnTo>
                      <a:pt x="5106" y="3914"/>
                    </a:lnTo>
                    <a:lnTo>
                      <a:pt x="5106" y="3851"/>
                    </a:lnTo>
                    <a:lnTo>
                      <a:pt x="5232" y="3746"/>
                    </a:lnTo>
                    <a:lnTo>
                      <a:pt x="5252" y="3662"/>
                    </a:lnTo>
                    <a:lnTo>
                      <a:pt x="5148" y="3621"/>
                    </a:lnTo>
                    <a:lnTo>
                      <a:pt x="5022" y="3642"/>
                    </a:lnTo>
                    <a:lnTo>
                      <a:pt x="4918" y="3621"/>
                    </a:lnTo>
                    <a:lnTo>
                      <a:pt x="4708" y="3621"/>
                    </a:lnTo>
                    <a:lnTo>
                      <a:pt x="4625" y="3558"/>
                    </a:lnTo>
                    <a:lnTo>
                      <a:pt x="4520" y="3537"/>
                    </a:lnTo>
                    <a:lnTo>
                      <a:pt x="4457" y="3453"/>
                    </a:lnTo>
                    <a:lnTo>
                      <a:pt x="4290" y="3328"/>
                    </a:lnTo>
                    <a:lnTo>
                      <a:pt x="4206" y="3202"/>
                    </a:lnTo>
                    <a:lnTo>
                      <a:pt x="4102" y="3097"/>
                    </a:lnTo>
                    <a:lnTo>
                      <a:pt x="4039" y="2993"/>
                    </a:lnTo>
                    <a:lnTo>
                      <a:pt x="4039" y="2867"/>
                    </a:lnTo>
                    <a:lnTo>
                      <a:pt x="3976" y="2825"/>
                    </a:lnTo>
                    <a:lnTo>
                      <a:pt x="3976" y="2721"/>
                    </a:lnTo>
                    <a:lnTo>
                      <a:pt x="3620" y="2365"/>
                    </a:lnTo>
                    <a:lnTo>
                      <a:pt x="3537" y="2261"/>
                    </a:lnTo>
                    <a:lnTo>
                      <a:pt x="3411" y="2177"/>
                    </a:lnTo>
                    <a:lnTo>
                      <a:pt x="3139" y="2051"/>
                    </a:lnTo>
                    <a:lnTo>
                      <a:pt x="3097" y="1968"/>
                    </a:lnTo>
                    <a:lnTo>
                      <a:pt x="3056" y="1821"/>
                    </a:lnTo>
                    <a:lnTo>
                      <a:pt x="3014" y="1654"/>
                    </a:lnTo>
                    <a:lnTo>
                      <a:pt x="3056" y="1612"/>
                    </a:lnTo>
                    <a:lnTo>
                      <a:pt x="3139" y="1465"/>
                    </a:lnTo>
                    <a:lnTo>
                      <a:pt x="3056" y="1361"/>
                    </a:lnTo>
                    <a:lnTo>
                      <a:pt x="3014" y="1235"/>
                    </a:lnTo>
                    <a:lnTo>
                      <a:pt x="3056" y="1152"/>
                    </a:lnTo>
                    <a:lnTo>
                      <a:pt x="3202" y="1131"/>
                    </a:lnTo>
                    <a:lnTo>
                      <a:pt x="3307" y="1026"/>
                    </a:lnTo>
                    <a:lnTo>
                      <a:pt x="3432" y="1026"/>
                    </a:lnTo>
                    <a:lnTo>
                      <a:pt x="3516" y="942"/>
                    </a:lnTo>
                    <a:lnTo>
                      <a:pt x="3579" y="901"/>
                    </a:lnTo>
                    <a:lnTo>
                      <a:pt x="3725" y="921"/>
                    </a:lnTo>
                    <a:lnTo>
                      <a:pt x="3683" y="712"/>
                    </a:lnTo>
                    <a:lnTo>
                      <a:pt x="3725" y="691"/>
                    </a:lnTo>
                    <a:lnTo>
                      <a:pt x="3662" y="587"/>
                    </a:lnTo>
                    <a:lnTo>
                      <a:pt x="3788" y="398"/>
                    </a:lnTo>
                    <a:lnTo>
                      <a:pt x="3725" y="315"/>
                    </a:lnTo>
                    <a:lnTo>
                      <a:pt x="3537" y="356"/>
                    </a:lnTo>
                    <a:lnTo>
                      <a:pt x="3202" y="273"/>
                    </a:lnTo>
                    <a:lnTo>
                      <a:pt x="2909" y="105"/>
                    </a:lnTo>
                    <a:lnTo>
                      <a:pt x="2930" y="1"/>
                    </a:lnTo>
                    <a:lnTo>
                      <a:pt x="2721" y="43"/>
                    </a:lnTo>
                    <a:lnTo>
                      <a:pt x="2595" y="1"/>
                    </a:lnTo>
                    <a:close/>
                    <a:moveTo>
                      <a:pt x="4960" y="6236"/>
                    </a:moveTo>
                    <a:lnTo>
                      <a:pt x="4813" y="6362"/>
                    </a:lnTo>
                    <a:lnTo>
                      <a:pt x="4750" y="6362"/>
                    </a:lnTo>
                    <a:lnTo>
                      <a:pt x="4625" y="6278"/>
                    </a:lnTo>
                    <a:lnTo>
                      <a:pt x="4499" y="6403"/>
                    </a:lnTo>
                    <a:lnTo>
                      <a:pt x="4227" y="6382"/>
                    </a:lnTo>
                    <a:lnTo>
                      <a:pt x="4018" y="6445"/>
                    </a:lnTo>
                    <a:lnTo>
                      <a:pt x="3872" y="6403"/>
                    </a:lnTo>
                    <a:lnTo>
                      <a:pt x="3767" y="6341"/>
                    </a:lnTo>
                    <a:lnTo>
                      <a:pt x="3641" y="6341"/>
                    </a:lnTo>
                    <a:lnTo>
                      <a:pt x="3558" y="6382"/>
                    </a:lnTo>
                    <a:lnTo>
                      <a:pt x="3495" y="6341"/>
                    </a:lnTo>
                    <a:lnTo>
                      <a:pt x="3369" y="6382"/>
                    </a:lnTo>
                    <a:lnTo>
                      <a:pt x="3348" y="6571"/>
                    </a:lnTo>
                    <a:lnTo>
                      <a:pt x="3474" y="6675"/>
                    </a:lnTo>
                    <a:lnTo>
                      <a:pt x="3600" y="6655"/>
                    </a:lnTo>
                    <a:lnTo>
                      <a:pt x="3809" y="6801"/>
                    </a:lnTo>
                    <a:lnTo>
                      <a:pt x="3955" y="6822"/>
                    </a:lnTo>
                    <a:lnTo>
                      <a:pt x="4060" y="6927"/>
                    </a:lnTo>
                    <a:lnTo>
                      <a:pt x="4311" y="7031"/>
                    </a:lnTo>
                    <a:lnTo>
                      <a:pt x="4374" y="7010"/>
                    </a:lnTo>
                    <a:lnTo>
                      <a:pt x="4478" y="7094"/>
                    </a:lnTo>
                    <a:lnTo>
                      <a:pt x="4499" y="7199"/>
                    </a:lnTo>
                    <a:lnTo>
                      <a:pt x="4750" y="7303"/>
                    </a:lnTo>
                    <a:lnTo>
                      <a:pt x="4855" y="7282"/>
                    </a:lnTo>
                    <a:lnTo>
                      <a:pt x="4855" y="7136"/>
                    </a:lnTo>
                    <a:lnTo>
                      <a:pt x="4918" y="7073"/>
                    </a:lnTo>
                    <a:lnTo>
                      <a:pt x="4918" y="6927"/>
                    </a:lnTo>
                    <a:lnTo>
                      <a:pt x="4813" y="6801"/>
                    </a:lnTo>
                    <a:lnTo>
                      <a:pt x="4918" y="6508"/>
                    </a:lnTo>
                    <a:lnTo>
                      <a:pt x="5022" y="6403"/>
                    </a:lnTo>
                    <a:lnTo>
                      <a:pt x="5022" y="6362"/>
                    </a:lnTo>
                    <a:lnTo>
                      <a:pt x="5043" y="6362"/>
                    </a:lnTo>
                    <a:lnTo>
                      <a:pt x="5043" y="6341"/>
                    </a:lnTo>
                    <a:lnTo>
                      <a:pt x="4960" y="623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1" name="Google Shape;141;p29"/>
            <p:cNvGrpSpPr/>
            <p:nvPr/>
          </p:nvGrpSpPr>
          <p:grpSpPr>
            <a:xfrm>
              <a:off x="3775674" y="2798496"/>
              <a:ext cx="40545" cy="23564"/>
              <a:chOff x="3750475" y="2481850"/>
              <a:chExt cx="85125" cy="51800"/>
            </a:xfrm>
          </p:grpSpPr>
          <p:sp>
            <p:nvSpPr>
              <p:cNvPr id="142" name="Google Shape;142;p29"/>
              <p:cNvSpPr/>
              <p:nvPr/>
            </p:nvSpPr>
            <p:spPr>
              <a:xfrm>
                <a:off x="3762125" y="2492625"/>
                <a:ext cx="6490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2596" h="1466" extrusionOk="0">
                    <a:moveTo>
                      <a:pt x="1507" y="1"/>
                    </a:moveTo>
                    <a:lnTo>
                      <a:pt x="1361" y="64"/>
                    </a:lnTo>
                    <a:lnTo>
                      <a:pt x="1402" y="105"/>
                    </a:lnTo>
                    <a:lnTo>
                      <a:pt x="1340" y="189"/>
                    </a:lnTo>
                    <a:lnTo>
                      <a:pt x="1214" y="126"/>
                    </a:lnTo>
                    <a:lnTo>
                      <a:pt x="1109" y="189"/>
                    </a:lnTo>
                    <a:lnTo>
                      <a:pt x="1005" y="168"/>
                    </a:lnTo>
                    <a:lnTo>
                      <a:pt x="817" y="210"/>
                    </a:lnTo>
                    <a:lnTo>
                      <a:pt x="712" y="210"/>
                    </a:lnTo>
                    <a:lnTo>
                      <a:pt x="691" y="126"/>
                    </a:lnTo>
                    <a:lnTo>
                      <a:pt x="565" y="126"/>
                    </a:lnTo>
                    <a:lnTo>
                      <a:pt x="482" y="231"/>
                    </a:lnTo>
                    <a:lnTo>
                      <a:pt x="607" y="294"/>
                    </a:lnTo>
                    <a:lnTo>
                      <a:pt x="607" y="398"/>
                    </a:lnTo>
                    <a:lnTo>
                      <a:pt x="503" y="440"/>
                    </a:lnTo>
                    <a:lnTo>
                      <a:pt x="398" y="608"/>
                    </a:lnTo>
                    <a:lnTo>
                      <a:pt x="314" y="628"/>
                    </a:lnTo>
                    <a:lnTo>
                      <a:pt x="168" y="859"/>
                    </a:lnTo>
                    <a:lnTo>
                      <a:pt x="147" y="1047"/>
                    </a:lnTo>
                    <a:lnTo>
                      <a:pt x="147" y="1152"/>
                    </a:lnTo>
                    <a:lnTo>
                      <a:pt x="84" y="1152"/>
                    </a:lnTo>
                    <a:lnTo>
                      <a:pt x="0" y="1173"/>
                    </a:lnTo>
                    <a:lnTo>
                      <a:pt x="42" y="1277"/>
                    </a:lnTo>
                    <a:lnTo>
                      <a:pt x="147" y="1277"/>
                    </a:lnTo>
                    <a:lnTo>
                      <a:pt x="293" y="1235"/>
                    </a:lnTo>
                    <a:lnTo>
                      <a:pt x="252" y="1068"/>
                    </a:lnTo>
                    <a:lnTo>
                      <a:pt x="314" y="1026"/>
                    </a:lnTo>
                    <a:lnTo>
                      <a:pt x="482" y="1026"/>
                    </a:lnTo>
                    <a:lnTo>
                      <a:pt x="524" y="1131"/>
                    </a:lnTo>
                    <a:lnTo>
                      <a:pt x="586" y="1277"/>
                    </a:lnTo>
                    <a:lnTo>
                      <a:pt x="670" y="1340"/>
                    </a:lnTo>
                    <a:lnTo>
                      <a:pt x="670" y="1424"/>
                    </a:lnTo>
                    <a:lnTo>
                      <a:pt x="796" y="1465"/>
                    </a:lnTo>
                    <a:lnTo>
                      <a:pt x="1026" y="1319"/>
                    </a:lnTo>
                    <a:lnTo>
                      <a:pt x="1151" y="1361"/>
                    </a:lnTo>
                    <a:lnTo>
                      <a:pt x="1361" y="1026"/>
                    </a:lnTo>
                    <a:lnTo>
                      <a:pt x="1507" y="1110"/>
                    </a:lnTo>
                    <a:lnTo>
                      <a:pt x="1507" y="1235"/>
                    </a:lnTo>
                    <a:lnTo>
                      <a:pt x="1674" y="1319"/>
                    </a:lnTo>
                    <a:lnTo>
                      <a:pt x="1737" y="1445"/>
                    </a:lnTo>
                    <a:lnTo>
                      <a:pt x="1842" y="1235"/>
                    </a:lnTo>
                    <a:lnTo>
                      <a:pt x="1842" y="1068"/>
                    </a:lnTo>
                    <a:lnTo>
                      <a:pt x="2093" y="1131"/>
                    </a:lnTo>
                    <a:lnTo>
                      <a:pt x="2197" y="1131"/>
                    </a:lnTo>
                    <a:lnTo>
                      <a:pt x="2302" y="1214"/>
                    </a:lnTo>
                    <a:lnTo>
                      <a:pt x="2302" y="1005"/>
                    </a:lnTo>
                    <a:lnTo>
                      <a:pt x="2553" y="942"/>
                    </a:lnTo>
                    <a:lnTo>
                      <a:pt x="2490" y="754"/>
                    </a:lnTo>
                    <a:lnTo>
                      <a:pt x="2595" y="628"/>
                    </a:lnTo>
                    <a:lnTo>
                      <a:pt x="2553" y="524"/>
                    </a:lnTo>
                    <a:lnTo>
                      <a:pt x="2469" y="524"/>
                    </a:lnTo>
                    <a:lnTo>
                      <a:pt x="2365" y="628"/>
                    </a:lnTo>
                    <a:lnTo>
                      <a:pt x="2260" y="503"/>
                    </a:lnTo>
                    <a:lnTo>
                      <a:pt x="2177" y="524"/>
                    </a:lnTo>
                    <a:lnTo>
                      <a:pt x="2030" y="524"/>
                    </a:lnTo>
                    <a:lnTo>
                      <a:pt x="1988" y="440"/>
                    </a:lnTo>
                    <a:lnTo>
                      <a:pt x="2030" y="398"/>
                    </a:lnTo>
                    <a:lnTo>
                      <a:pt x="2030" y="294"/>
                    </a:lnTo>
                    <a:lnTo>
                      <a:pt x="1884" y="210"/>
                    </a:lnTo>
                    <a:lnTo>
                      <a:pt x="1737" y="84"/>
                    </a:lnTo>
                    <a:lnTo>
                      <a:pt x="1653" y="84"/>
                    </a:lnTo>
                    <a:lnTo>
                      <a:pt x="1612" y="126"/>
                    </a:lnTo>
                    <a:lnTo>
                      <a:pt x="1528" y="105"/>
                    </a:lnTo>
                    <a:lnTo>
                      <a:pt x="15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9"/>
              <p:cNvSpPr/>
              <p:nvPr/>
            </p:nvSpPr>
            <p:spPr>
              <a:xfrm>
                <a:off x="3750475" y="2481850"/>
                <a:ext cx="85125" cy="51800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2072" extrusionOk="0">
                    <a:moveTo>
                      <a:pt x="1095" y="286"/>
                    </a:moveTo>
                    <a:lnTo>
                      <a:pt x="0" y="1667"/>
                    </a:lnTo>
                    <a:lnTo>
                      <a:pt x="547" y="2072"/>
                    </a:lnTo>
                    <a:lnTo>
                      <a:pt x="1214" y="1858"/>
                    </a:lnTo>
                    <a:lnTo>
                      <a:pt x="1881" y="1262"/>
                    </a:lnTo>
                    <a:lnTo>
                      <a:pt x="2976" y="1286"/>
                    </a:lnTo>
                    <a:lnTo>
                      <a:pt x="3405" y="786"/>
                    </a:lnTo>
                    <a:lnTo>
                      <a:pt x="216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</p:grpSp>
        <p:grpSp>
          <p:nvGrpSpPr>
            <p:cNvPr id="144" name="Google Shape;144;p29"/>
            <p:cNvGrpSpPr/>
            <p:nvPr/>
          </p:nvGrpSpPr>
          <p:grpSpPr>
            <a:xfrm>
              <a:off x="3716946" y="2776024"/>
              <a:ext cx="81971" cy="76912"/>
              <a:chOff x="3627175" y="2432450"/>
              <a:chExt cx="172100" cy="169075"/>
            </a:xfrm>
          </p:grpSpPr>
          <p:sp>
            <p:nvSpPr>
              <p:cNvPr id="145" name="Google Shape;145;p29"/>
              <p:cNvSpPr/>
              <p:nvPr/>
            </p:nvSpPr>
            <p:spPr>
              <a:xfrm>
                <a:off x="3627175" y="2433000"/>
                <a:ext cx="164800" cy="156950"/>
              </a:xfrm>
              <a:custGeom>
                <a:avLst/>
                <a:gdLst/>
                <a:ahLst/>
                <a:cxnLst/>
                <a:rect l="l" t="t" r="r" b="b"/>
                <a:pathLst>
                  <a:path w="6592" h="6278" extrusionOk="0">
                    <a:moveTo>
                      <a:pt x="3829" y="0"/>
                    </a:moveTo>
                    <a:lnTo>
                      <a:pt x="3808" y="42"/>
                    </a:lnTo>
                    <a:lnTo>
                      <a:pt x="3599" y="105"/>
                    </a:lnTo>
                    <a:lnTo>
                      <a:pt x="3578" y="63"/>
                    </a:lnTo>
                    <a:lnTo>
                      <a:pt x="3390" y="168"/>
                    </a:lnTo>
                    <a:lnTo>
                      <a:pt x="3369" y="272"/>
                    </a:lnTo>
                    <a:lnTo>
                      <a:pt x="3390" y="398"/>
                    </a:lnTo>
                    <a:lnTo>
                      <a:pt x="3348" y="607"/>
                    </a:lnTo>
                    <a:lnTo>
                      <a:pt x="3181" y="796"/>
                    </a:lnTo>
                    <a:lnTo>
                      <a:pt x="3181" y="837"/>
                    </a:lnTo>
                    <a:lnTo>
                      <a:pt x="2992" y="900"/>
                    </a:lnTo>
                    <a:lnTo>
                      <a:pt x="2888" y="900"/>
                    </a:lnTo>
                    <a:lnTo>
                      <a:pt x="2783" y="879"/>
                    </a:lnTo>
                    <a:lnTo>
                      <a:pt x="2574" y="1005"/>
                    </a:lnTo>
                    <a:lnTo>
                      <a:pt x="2532" y="1089"/>
                    </a:lnTo>
                    <a:lnTo>
                      <a:pt x="2574" y="1151"/>
                    </a:lnTo>
                    <a:lnTo>
                      <a:pt x="2658" y="1193"/>
                    </a:lnTo>
                    <a:lnTo>
                      <a:pt x="2532" y="1298"/>
                    </a:lnTo>
                    <a:lnTo>
                      <a:pt x="2365" y="1319"/>
                    </a:lnTo>
                    <a:lnTo>
                      <a:pt x="2134" y="1298"/>
                    </a:lnTo>
                    <a:lnTo>
                      <a:pt x="2030" y="1235"/>
                    </a:lnTo>
                    <a:lnTo>
                      <a:pt x="1946" y="1298"/>
                    </a:lnTo>
                    <a:lnTo>
                      <a:pt x="1925" y="1214"/>
                    </a:lnTo>
                    <a:lnTo>
                      <a:pt x="1841" y="1151"/>
                    </a:lnTo>
                    <a:lnTo>
                      <a:pt x="1883" y="1047"/>
                    </a:lnTo>
                    <a:lnTo>
                      <a:pt x="1800" y="1026"/>
                    </a:lnTo>
                    <a:lnTo>
                      <a:pt x="1695" y="1047"/>
                    </a:lnTo>
                    <a:lnTo>
                      <a:pt x="1569" y="1047"/>
                    </a:lnTo>
                    <a:lnTo>
                      <a:pt x="1507" y="1026"/>
                    </a:lnTo>
                    <a:lnTo>
                      <a:pt x="1528" y="1151"/>
                    </a:lnTo>
                    <a:lnTo>
                      <a:pt x="1507" y="1214"/>
                    </a:lnTo>
                    <a:lnTo>
                      <a:pt x="1716" y="1402"/>
                    </a:lnTo>
                    <a:lnTo>
                      <a:pt x="1674" y="1444"/>
                    </a:lnTo>
                    <a:lnTo>
                      <a:pt x="1695" y="1528"/>
                    </a:lnTo>
                    <a:lnTo>
                      <a:pt x="1695" y="1633"/>
                    </a:lnTo>
                    <a:lnTo>
                      <a:pt x="1737" y="1716"/>
                    </a:lnTo>
                    <a:lnTo>
                      <a:pt x="1737" y="1821"/>
                    </a:lnTo>
                    <a:lnTo>
                      <a:pt x="1569" y="1779"/>
                    </a:lnTo>
                    <a:lnTo>
                      <a:pt x="1465" y="1821"/>
                    </a:lnTo>
                    <a:lnTo>
                      <a:pt x="1381" y="1779"/>
                    </a:lnTo>
                    <a:lnTo>
                      <a:pt x="1277" y="1821"/>
                    </a:lnTo>
                    <a:lnTo>
                      <a:pt x="1256" y="1758"/>
                    </a:lnTo>
                    <a:lnTo>
                      <a:pt x="1109" y="1863"/>
                    </a:lnTo>
                    <a:lnTo>
                      <a:pt x="963" y="1653"/>
                    </a:lnTo>
                    <a:lnTo>
                      <a:pt x="858" y="1633"/>
                    </a:lnTo>
                    <a:lnTo>
                      <a:pt x="733" y="1653"/>
                    </a:lnTo>
                    <a:lnTo>
                      <a:pt x="628" y="1758"/>
                    </a:lnTo>
                    <a:lnTo>
                      <a:pt x="565" y="1737"/>
                    </a:lnTo>
                    <a:lnTo>
                      <a:pt x="481" y="1779"/>
                    </a:lnTo>
                    <a:lnTo>
                      <a:pt x="440" y="1758"/>
                    </a:lnTo>
                    <a:lnTo>
                      <a:pt x="335" y="1758"/>
                    </a:lnTo>
                    <a:lnTo>
                      <a:pt x="251" y="1842"/>
                    </a:lnTo>
                    <a:lnTo>
                      <a:pt x="63" y="1863"/>
                    </a:lnTo>
                    <a:lnTo>
                      <a:pt x="0" y="1946"/>
                    </a:lnTo>
                    <a:lnTo>
                      <a:pt x="42" y="2030"/>
                    </a:lnTo>
                    <a:lnTo>
                      <a:pt x="147" y="1988"/>
                    </a:lnTo>
                    <a:lnTo>
                      <a:pt x="251" y="2030"/>
                    </a:lnTo>
                    <a:lnTo>
                      <a:pt x="272" y="2051"/>
                    </a:lnTo>
                    <a:lnTo>
                      <a:pt x="272" y="2051"/>
                    </a:lnTo>
                    <a:lnTo>
                      <a:pt x="147" y="2030"/>
                    </a:lnTo>
                    <a:lnTo>
                      <a:pt x="105" y="2051"/>
                    </a:lnTo>
                    <a:lnTo>
                      <a:pt x="126" y="2156"/>
                    </a:lnTo>
                    <a:lnTo>
                      <a:pt x="168" y="2072"/>
                    </a:lnTo>
                    <a:lnTo>
                      <a:pt x="230" y="2093"/>
                    </a:lnTo>
                    <a:lnTo>
                      <a:pt x="251" y="2177"/>
                    </a:lnTo>
                    <a:lnTo>
                      <a:pt x="209" y="2197"/>
                    </a:lnTo>
                    <a:lnTo>
                      <a:pt x="105" y="2239"/>
                    </a:lnTo>
                    <a:lnTo>
                      <a:pt x="105" y="2260"/>
                    </a:lnTo>
                    <a:lnTo>
                      <a:pt x="209" y="2260"/>
                    </a:lnTo>
                    <a:lnTo>
                      <a:pt x="230" y="2386"/>
                    </a:lnTo>
                    <a:lnTo>
                      <a:pt x="230" y="2469"/>
                    </a:lnTo>
                    <a:lnTo>
                      <a:pt x="335" y="2386"/>
                    </a:lnTo>
                    <a:lnTo>
                      <a:pt x="481" y="2386"/>
                    </a:lnTo>
                    <a:lnTo>
                      <a:pt x="670" y="2469"/>
                    </a:lnTo>
                    <a:lnTo>
                      <a:pt x="733" y="2511"/>
                    </a:lnTo>
                    <a:lnTo>
                      <a:pt x="774" y="2511"/>
                    </a:lnTo>
                    <a:lnTo>
                      <a:pt x="900" y="2595"/>
                    </a:lnTo>
                    <a:lnTo>
                      <a:pt x="1005" y="2511"/>
                    </a:lnTo>
                    <a:lnTo>
                      <a:pt x="1067" y="2553"/>
                    </a:lnTo>
                    <a:lnTo>
                      <a:pt x="1046" y="2595"/>
                    </a:lnTo>
                    <a:lnTo>
                      <a:pt x="1067" y="2658"/>
                    </a:lnTo>
                    <a:lnTo>
                      <a:pt x="1172" y="2595"/>
                    </a:lnTo>
                    <a:lnTo>
                      <a:pt x="1214" y="2658"/>
                    </a:lnTo>
                    <a:lnTo>
                      <a:pt x="1172" y="2762"/>
                    </a:lnTo>
                    <a:lnTo>
                      <a:pt x="1214" y="2825"/>
                    </a:lnTo>
                    <a:lnTo>
                      <a:pt x="1297" y="2825"/>
                    </a:lnTo>
                    <a:lnTo>
                      <a:pt x="1402" y="2783"/>
                    </a:lnTo>
                    <a:lnTo>
                      <a:pt x="1528" y="2783"/>
                    </a:lnTo>
                    <a:lnTo>
                      <a:pt x="1611" y="2888"/>
                    </a:lnTo>
                    <a:lnTo>
                      <a:pt x="1507" y="2825"/>
                    </a:lnTo>
                    <a:lnTo>
                      <a:pt x="1402" y="2825"/>
                    </a:lnTo>
                    <a:lnTo>
                      <a:pt x="1360" y="2930"/>
                    </a:lnTo>
                    <a:lnTo>
                      <a:pt x="1402" y="2972"/>
                    </a:lnTo>
                    <a:lnTo>
                      <a:pt x="1423" y="3076"/>
                    </a:lnTo>
                    <a:lnTo>
                      <a:pt x="1381" y="3181"/>
                    </a:lnTo>
                    <a:lnTo>
                      <a:pt x="1402" y="3244"/>
                    </a:lnTo>
                    <a:lnTo>
                      <a:pt x="1486" y="3244"/>
                    </a:lnTo>
                    <a:lnTo>
                      <a:pt x="1632" y="3432"/>
                    </a:lnTo>
                    <a:lnTo>
                      <a:pt x="1779" y="3453"/>
                    </a:lnTo>
                    <a:lnTo>
                      <a:pt x="1904" y="3537"/>
                    </a:lnTo>
                    <a:lnTo>
                      <a:pt x="1904" y="3641"/>
                    </a:lnTo>
                    <a:lnTo>
                      <a:pt x="1946" y="3725"/>
                    </a:lnTo>
                    <a:lnTo>
                      <a:pt x="1904" y="3830"/>
                    </a:lnTo>
                    <a:lnTo>
                      <a:pt x="1883" y="3850"/>
                    </a:lnTo>
                    <a:lnTo>
                      <a:pt x="1841" y="3934"/>
                    </a:lnTo>
                    <a:lnTo>
                      <a:pt x="1946" y="3955"/>
                    </a:lnTo>
                    <a:lnTo>
                      <a:pt x="2134" y="4081"/>
                    </a:lnTo>
                    <a:lnTo>
                      <a:pt x="2260" y="4436"/>
                    </a:lnTo>
                    <a:lnTo>
                      <a:pt x="2260" y="4436"/>
                    </a:lnTo>
                    <a:lnTo>
                      <a:pt x="2113" y="4269"/>
                    </a:lnTo>
                    <a:lnTo>
                      <a:pt x="2093" y="4143"/>
                    </a:lnTo>
                    <a:lnTo>
                      <a:pt x="1946" y="4081"/>
                    </a:lnTo>
                    <a:lnTo>
                      <a:pt x="1904" y="4122"/>
                    </a:lnTo>
                    <a:lnTo>
                      <a:pt x="1841" y="4394"/>
                    </a:lnTo>
                    <a:lnTo>
                      <a:pt x="1841" y="4604"/>
                    </a:lnTo>
                    <a:lnTo>
                      <a:pt x="1946" y="4687"/>
                    </a:lnTo>
                    <a:lnTo>
                      <a:pt x="1883" y="4750"/>
                    </a:lnTo>
                    <a:lnTo>
                      <a:pt x="1841" y="5127"/>
                    </a:lnTo>
                    <a:lnTo>
                      <a:pt x="1737" y="5482"/>
                    </a:lnTo>
                    <a:lnTo>
                      <a:pt x="1590" y="5545"/>
                    </a:lnTo>
                    <a:lnTo>
                      <a:pt x="1695" y="5608"/>
                    </a:lnTo>
                    <a:lnTo>
                      <a:pt x="1716" y="5629"/>
                    </a:lnTo>
                    <a:lnTo>
                      <a:pt x="1779" y="5629"/>
                    </a:lnTo>
                    <a:lnTo>
                      <a:pt x="1800" y="5754"/>
                    </a:lnTo>
                    <a:lnTo>
                      <a:pt x="1800" y="5859"/>
                    </a:lnTo>
                    <a:lnTo>
                      <a:pt x="1946" y="5838"/>
                    </a:lnTo>
                    <a:lnTo>
                      <a:pt x="2197" y="5922"/>
                    </a:lnTo>
                    <a:lnTo>
                      <a:pt x="2302" y="6047"/>
                    </a:lnTo>
                    <a:lnTo>
                      <a:pt x="2406" y="6006"/>
                    </a:lnTo>
                    <a:lnTo>
                      <a:pt x="2532" y="6131"/>
                    </a:lnTo>
                    <a:lnTo>
                      <a:pt x="2678" y="6131"/>
                    </a:lnTo>
                    <a:lnTo>
                      <a:pt x="2762" y="6152"/>
                    </a:lnTo>
                    <a:lnTo>
                      <a:pt x="2867" y="6047"/>
                    </a:lnTo>
                    <a:lnTo>
                      <a:pt x="3139" y="6047"/>
                    </a:lnTo>
                    <a:lnTo>
                      <a:pt x="3243" y="6110"/>
                    </a:lnTo>
                    <a:lnTo>
                      <a:pt x="3390" y="6068"/>
                    </a:lnTo>
                    <a:lnTo>
                      <a:pt x="3557" y="6173"/>
                    </a:lnTo>
                    <a:lnTo>
                      <a:pt x="3829" y="6152"/>
                    </a:lnTo>
                    <a:lnTo>
                      <a:pt x="4018" y="6257"/>
                    </a:lnTo>
                    <a:lnTo>
                      <a:pt x="4101" y="6278"/>
                    </a:lnTo>
                    <a:lnTo>
                      <a:pt x="4101" y="6236"/>
                    </a:lnTo>
                    <a:lnTo>
                      <a:pt x="4038" y="6068"/>
                    </a:lnTo>
                    <a:lnTo>
                      <a:pt x="4101" y="5859"/>
                    </a:lnTo>
                    <a:lnTo>
                      <a:pt x="4101" y="5796"/>
                    </a:lnTo>
                    <a:lnTo>
                      <a:pt x="4227" y="5650"/>
                    </a:lnTo>
                    <a:lnTo>
                      <a:pt x="4436" y="5441"/>
                    </a:lnTo>
                    <a:lnTo>
                      <a:pt x="4499" y="5441"/>
                    </a:lnTo>
                    <a:lnTo>
                      <a:pt x="4562" y="5503"/>
                    </a:lnTo>
                    <a:lnTo>
                      <a:pt x="4708" y="5503"/>
                    </a:lnTo>
                    <a:lnTo>
                      <a:pt x="4834" y="5587"/>
                    </a:lnTo>
                    <a:lnTo>
                      <a:pt x="4938" y="5587"/>
                    </a:lnTo>
                    <a:lnTo>
                      <a:pt x="5022" y="5524"/>
                    </a:lnTo>
                    <a:lnTo>
                      <a:pt x="5085" y="5503"/>
                    </a:lnTo>
                    <a:lnTo>
                      <a:pt x="5461" y="5734"/>
                    </a:lnTo>
                    <a:lnTo>
                      <a:pt x="5545" y="5817"/>
                    </a:lnTo>
                    <a:lnTo>
                      <a:pt x="5796" y="5817"/>
                    </a:lnTo>
                    <a:lnTo>
                      <a:pt x="5901" y="5734"/>
                    </a:lnTo>
                    <a:lnTo>
                      <a:pt x="5880" y="5692"/>
                    </a:lnTo>
                    <a:lnTo>
                      <a:pt x="5984" y="5545"/>
                    </a:lnTo>
                    <a:lnTo>
                      <a:pt x="6340" y="5294"/>
                    </a:lnTo>
                    <a:lnTo>
                      <a:pt x="6382" y="5273"/>
                    </a:lnTo>
                    <a:lnTo>
                      <a:pt x="6319" y="5169"/>
                    </a:lnTo>
                    <a:lnTo>
                      <a:pt x="6403" y="4980"/>
                    </a:lnTo>
                    <a:lnTo>
                      <a:pt x="6235" y="4980"/>
                    </a:lnTo>
                    <a:lnTo>
                      <a:pt x="6068" y="4855"/>
                    </a:lnTo>
                    <a:lnTo>
                      <a:pt x="6026" y="4562"/>
                    </a:lnTo>
                    <a:lnTo>
                      <a:pt x="5880" y="4394"/>
                    </a:lnTo>
                    <a:lnTo>
                      <a:pt x="5963" y="4332"/>
                    </a:lnTo>
                    <a:lnTo>
                      <a:pt x="6089" y="4290"/>
                    </a:lnTo>
                    <a:lnTo>
                      <a:pt x="6131" y="4122"/>
                    </a:lnTo>
                    <a:lnTo>
                      <a:pt x="6026" y="4018"/>
                    </a:lnTo>
                    <a:lnTo>
                      <a:pt x="6005" y="3850"/>
                    </a:lnTo>
                    <a:lnTo>
                      <a:pt x="6068" y="3809"/>
                    </a:lnTo>
                    <a:lnTo>
                      <a:pt x="6068" y="3725"/>
                    </a:lnTo>
                    <a:lnTo>
                      <a:pt x="5984" y="3662"/>
                    </a:lnTo>
                    <a:lnTo>
                      <a:pt x="5922" y="3516"/>
                    </a:lnTo>
                    <a:lnTo>
                      <a:pt x="5880" y="3411"/>
                    </a:lnTo>
                    <a:lnTo>
                      <a:pt x="5712" y="3411"/>
                    </a:lnTo>
                    <a:lnTo>
                      <a:pt x="5650" y="3453"/>
                    </a:lnTo>
                    <a:lnTo>
                      <a:pt x="5691" y="3620"/>
                    </a:lnTo>
                    <a:lnTo>
                      <a:pt x="5545" y="3662"/>
                    </a:lnTo>
                    <a:lnTo>
                      <a:pt x="5440" y="3662"/>
                    </a:lnTo>
                    <a:lnTo>
                      <a:pt x="5398" y="3558"/>
                    </a:lnTo>
                    <a:lnTo>
                      <a:pt x="5482" y="3537"/>
                    </a:lnTo>
                    <a:lnTo>
                      <a:pt x="5545" y="3537"/>
                    </a:lnTo>
                    <a:lnTo>
                      <a:pt x="5545" y="3432"/>
                    </a:lnTo>
                    <a:lnTo>
                      <a:pt x="5566" y="3244"/>
                    </a:lnTo>
                    <a:lnTo>
                      <a:pt x="5712" y="3013"/>
                    </a:lnTo>
                    <a:lnTo>
                      <a:pt x="5796" y="2993"/>
                    </a:lnTo>
                    <a:lnTo>
                      <a:pt x="5901" y="2825"/>
                    </a:lnTo>
                    <a:lnTo>
                      <a:pt x="6005" y="2783"/>
                    </a:lnTo>
                    <a:lnTo>
                      <a:pt x="6005" y="2679"/>
                    </a:lnTo>
                    <a:lnTo>
                      <a:pt x="5880" y="2616"/>
                    </a:lnTo>
                    <a:lnTo>
                      <a:pt x="5963" y="2511"/>
                    </a:lnTo>
                    <a:lnTo>
                      <a:pt x="6089" y="2511"/>
                    </a:lnTo>
                    <a:lnTo>
                      <a:pt x="6110" y="2595"/>
                    </a:lnTo>
                    <a:lnTo>
                      <a:pt x="6215" y="2595"/>
                    </a:lnTo>
                    <a:lnTo>
                      <a:pt x="6403" y="2553"/>
                    </a:lnTo>
                    <a:lnTo>
                      <a:pt x="6340" y="2449"/>
                    </a:lnTo>
                    <a:lnTo>
                      <a:pt x="6235" y="2365"/>
                    </a:lnTo>
                    <a:lnTo>
                      <a:pt x="6235" y="2197"/>
                    </a:lnTo>
                    <a:lnTo>
                      <a:pt x="6298" y="2030"/>
                    </a:lnTo>
                    <a:lnTo>
                      <a:pt x="6382" y="1946"/>
                    </a:lnTo>
                    <a:lnTo>
                      <a:pt x="6382" y="1842"/>
                    </a:lnTo>
                    <a:lnTo>
                      <a:pt x="6445" y="1674"/>
                    </a:lnTo>
                    <a:lnTo>
                      <a:pt x="6591" y="1549"/>
                    </a:lnTo>
                    <a:lnTo>
                      <a:pt x="6445" y="1465"/>
                    </a:lnTo>
                    <a:lnTo>
                      <a:pt x="6340" y="1465"/>
                    </a:lnTo>
                    <a:lnTo>
                      <a:pt x="6215" y="1402"/>
                    </a:lnTo>
                    <a:lnTo>
                      <a:pt x="6110" y="1444"/>
                    </a:lnTo>
                    <a:lnTo>
                      <a:pt x="6026" y="1402"/>
                    </a:lnTo>
                    <a:lnTo>
                      <a:pt x="5922" y="1402"/>
                    </a:lnTo>
                    <a:lnTo>
                      <a:pt x="5859" y="1444"/>
                    </a:lnTo>
                    <a:lnTo>
                      <a:pt x="5754" y="1361"/>
                    </a:lnTo>
                    <a:lnTo>
                      <a:pt x="5754" y="1298"/>
                    </a:lnTo>
                    <a:lnTo>
                      <a:pt x="5650" y="1214"/>
                    </a:lnTo>
                    <a:lnTo>
                      <a:pt x="5566" y="1235"/>
                    </a:lnTo>
                    <a:lnTo>
                      <a:pt x="5398" y="1193"/>
                    </a:lnTo>
                    <a:lnTo>
                      <a:pt x="5357" y="1089"/>
                    </a:lnTo>
                    <a:lnTo>
                      <a:pt x="5252" y="1089"/>
                    </a:lnTo>
                    <a:lnTo>
                      <a:pt x="5189" y="1130"/>
                    </a:lnTo>
                    <a:lnTo>
                      <a:pt x="5085" y="1047"/>
                    </a:lnTo>
                    <a:lnTo>
                      <a:pt x="4980" y="1026"/>
                    </a:lnTo>
                    <a:lnTo>
                      <a:pt x="4854" y="879"/>
                    </a:lnTo>
                    <a:lnTo>
                      <a:pt x="4771" y="837"/>
                    </a:lnTo>
                    <a:lnTo>
                      <a:pt x="4729" y="796"/>
                    </a:lnTo>
                    <a:lnTo>
                      <a:pt x="4645" y="796"/>
                    </a:lnTo>
                    <a:lnTo>
                      <a:pt x="4603" y="837"/>
                    </a:lnTo>
                    <a:lnTo>
                      <a:pt x="4457" y="775"/>
                    </a:lnTo>
                    <a:lnTo>
                      <a:pt x="4457" y="607"/>
                    </a:lnTo>
                    <a:lnTo>
                      <a:pt x="4394" y="586"/>
                    </a:lnTo>
                    <a:lnTo>
                      <a:pt x="4310" y="524"/>
                    </a:lnTo>
                    <a:lnTo>
                      <a:pt x="4227" y="524"/>
                    </a:lnTo>
                    <a:lnTo>
                      <a:pt x="4080" y="398"/>
                    </a:lnTo>
                    <a:lnTo>
                      <a:pt x="4038" y="293"/>
                    </a:lnTo>
                    <a:lnTo>
                      <a:pt x="3913" y="252"/>
                    </a:lnTo>
                    <a:lnTo>
                      <a:pt x="3892" y="63"/>
                    </a:lnTo>
                    <a:lnTo>
                      <a:pt x="382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9"/>
              <p:cNvSpPr/>
              <p:nvPr/>
            </p:nvSpPr>
            <p:spPr>
              <a:xfrm>
                <a:off x="3658200" y="2557475"/>
                <a:ext cx="70850" cy="44050"/>
              </a:xfrm>
              <a:custGeom>
                <a:avLst/>
                <a:gdLst/>
                <a:ahLst/>
                <a:cxnLst/>
                <a:rect l="l" t="t" r="r" b="b"/>
                <a:pathLst>
                  <a:path w="2834" h="1762" extrusionOk="0">
                    <a:moveTo>
                      <a:pt x="571" y="595"/>
                    </a:moveTo>
                    <a:lnTo>
                      <a:pt x="0" y="1119"/>
                    </a:lnTo>
                    <a:lnTo>
                      <a:pt x="1833" y="1762"/>
                    </a:lnTo>
                    <a:lnTo>
                      <a:pt x="2714" y="1476"/>
                    </a:lnTo>
                    <a:lnTo>
                      <a:pt x="2834" y="1071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47" name="Google Shape;147;p29"/>
              <p:cNvSpPr/>
              <p:nvPr/>
            </p:nvSpPr>
            <p:spPr>
              <a:xfrm>
                <a:off x="3719525" y="2432450"/>
                <a:ext cx="79750" cy="89900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3596" extrusionOk="0">
                    <a:moveTo>
                      <a:pt x="0" y="167"/>
                    </a:moveTo>
                    <a:lnTo>
                      <a:pt x="261" y="0"/>
                    </a:lnTo>
                    <a:lnTo>
                      <a:pt x="1619" y="1095"/>
                    </a:lnTo>
                    <a:lnTo>
                      <a:pt x="2381" y="1286"/>
                    </a:lnTo>
                    <a:lnTo>
                      <a:pt x="3190" y="1429"/>
                    </a:lnTo>
                    <a:lnTo>
                      <a:pt x="2809" y="2595"/>
                    </a:lnTo>
                    <a:lnTo>
                      <a:pt x="2071" y="2429"/>
                    </a:lnTo>
                    <a:lnTo>
                      <a:pt x="1524" y="359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</p:grpSp>
        <p:grpSp>
          <p:nvGrpSpPr>
            <p:cNvPr id="148" name="Google Shape;148;p29"/>
            <p:cNvGrpSpPr/>
            <p:nvPr/>
          </p:nvGrpSpPr>
          <p:grpSpPr>
            <a:xfrm>
              <a:off x="3685682" y="2845624"/>
              <a:ext cx="29311" cy="45055"/>
              <a:chOff x="3561536" y="2585450"/>
              <a:chExt cx="61539" cy="99045"/>
            </a:xfrm>
          </p:grpSpPr>
          <p:sp>
            <p:nvSpPr>
              <p:cNvPr id="149" name="Google Shape;149;p29"/>
              <p:cNvSpPr/>
              <p:nvPr/>
            </p:nvSpPr>
            <p:spPr>
              <a:xfrm rot="192277">
                <a:off x="3564002" y="2593849"/>
                <a:ext cx="44498" cy="89472"/>
              </a:xfrm>
              <a:custGeom>
                <a:avLst/>
                <a:gdLst/>
                <a:ahLst/>
                <a:cxnLst/>
                <a:rect l="l" t="t" r="r" b="b"/>
                <a:pathLst>
                  <a:path w="1780" h="3579" extrusionOk="0">
                    <a:moveTo>
                      <a:pt x="628" y="1"/>
                    </a:moveTo>
                    <a:lnTo>
                      <a:pt x="356" y="22"/>
                    </a:lnTo>
                    <a:lnTo>
                      <a:pt x="377" y="147"/>
                    </a:lnTo>
                    <a:lnTo>
                      <a:pt x="461" y="357"/>
                    </a:lnTo>
                    <a:lnTo>
                      <a:pt x="440" y="712"/>
                    </a:lnTo>
                    <a:lnTo>
                      <a:pt x="440" y="775"/>
                    </a:lnTo>
                    <a:lnTo>
                      <a:pt x="419" y="943"/>
                    </a:lnTo>
                    <a:lnTo>
                      <a:pt x="482" y="1026"/>
                    </a:lnTo>
                    <a:lnTo>
                      <a:pt x="440" y="1131"/>
                    </a:lnTo>
                    <a:lnTo>
                      <a:pt x="356" y="1256"/>
                    </a:lnTo>
                    <a:lnTo>
                      <a:pt x="356" y="1445"/>
                    </a:lnTo>
                    <a:lnTo>
                      <a:pt x="231" y="1654"/>
                    </a:lnTo>
                    <a:lnTo>
                      <a:pt x="231" y="1759"/>
                    </a:lnTo>
                    <a:lnTo>
                      <a:pt x="64" y="1968"/>
                    </a:lnTo>
                    <a:lnTo>
                      <a:pt x="1" y="2303"/>
                    </a:lnTo>
                    <a:lnTo>
                      <a:pt x="1" y="2386"/>
                    </a:lnTo>
                    <a:lnTo>
                      <a:pt x="105" y="2386"/>
                    </a:lnTo>
                    <a:lnTo>
                      <a:pt x="168" y="2303"/>
                    </a:lnTo>
                    <a:lnTo>
                      <a:pt x="273" y="2219"/>
                    </a:lnTo>
                    <a:lnTo>
                      <a:pt x="252" y="2303"/>
                    </a:lnTo>
                    <a:lnTo>
                      <a:pt x="315" y="2344"/>
                    </a:lnTo>
                    <a:lnTo>
                      <a:pt x="126" y="2428"/>
                    </a:lnTo>
                    <a:lnTo>
                      <a:pt x="126" y="2554"/>
                    </a:lnTo>
                    <a:lnTo>
                      <a:pt x="168" y="2616"/>
                    </a:lnTo>
                    <a:lnTo>
                      <a:pt x="252" y="2533"/>
                    </a:lnTo>
                    <a:lnTo>
                      <a:pt x="419" y="2533"/>
                    </a:lnTo>
                    <a:lnTo>
                      <a:pt x="336" y="2616"/>
                    </a:lnTo>
                    <a:lnTo>
                      <a:pt x="377" y="2763"/>
                    </a:lnTo>
                    <a:lnTo>
                      <a:pt x="336" y="2909"/>
                    </a:lnTo>
                    <a:lnTo>
                      <a:pt x="336" y="3223"/>
                    </a:lnTo>
                    <a:lnTo>
                      <a:pt x="273" y="3432"/>
                    </a:lnTo>
                    <a:lnTo>
                      <a:pt x="231" y="3495"/>
                    </a:lnTo>
                    <a:lnTo>
                      <a:pt x="273" y="3537"/>
                    </a:lnTo>
                    <a:lnTo>
                      <a:pt x="440" y="3432"/>
                    </a:lnTo>
                    <a:lnTo>
                      <a:pt x="691" y="3495"/>
                    </a:lnTo>
                    <a:lnTo>
                      <a:pt x="796" y="3579"/>
                    </a:lnTo>
                    <a:lnTo>
                      <a:pt x="963" y="3474"/>
                    </a:lnTo>
                    <a:lnTo>
                      <a:pt x="1110" y="3474"/>
                    </a:lnTo>
                    <a:lnTo>
                      <a:pt x="1152" y="3432"/>
                    </a:lnTo>
                    <a:lnTo>
                      <a:pt x="1152" y="3286"/>
                    </a:lnTo>
                    <a:lnTo>
                      <a:pt x="1068" y="3160"/>
                    </a:lnTo>
                    <a:lnTo>
                      <a:pt x="1193" y="2909"/>
                    </a:lnTo>
                    <a:lnTo>
                      <a:pt x="1319" y="2805"/>
                    </a:lnTo>
                    <a:lnTo>
                      <a:pt x="1361" y="2658"/>
                    </a:lnTo>
                    <a:lnTo>
                      <a:pt x="1214" y="2658"/>
                    </a:lnTo>
                    <a:lnTo>
                      <a:pt x="1152" y="2512"/>
                    </a:lnTo>
                    <a:lnTo>
                      <a:pt x="1319" y="2323"/>
                    </a:lnTo>
                    <a:lnTo>
                      <a:pt x="1319" y="2093"/>
                    </a:lnTo>
                    <a:lnTo>
                      <a:pt x="1193" y="2010"/>
                    </a:lnTo>
                    <a:lnTo>
                      <a:pt x="1047" y="1717"/>
                    </a:lnTo>
                    <a:lnTo>
                      <a:pt x="1172" y="1696"/>
                    </a:lnTo>
                    <a:lnTo>
                      <a:pt x="1277" y="1696"/>
                    </a:lnTo>
                    <a:lnTo>
                      <a:pt x="1424" y="1487"/>
                    </a:lnTo>
                    <a:lnTo>
                      <a:pt x="1319" y="1382"/>
                    </a:lnTo>
                    <a:lnTo>
                      <a:pt x="1465" y="1277"/>
                    </a:lnTo>
                    <a:lnTo>
                      <a:pt x="1465" y="922"/>
                    </a:lnTo>
                    <a:lnTo>
                      <a:pt x="1424" y="754"/>
                    </a:lnTo>
                    <a:lnTo>
                      <a:pt x="1675" y="545"/>
                    </a:lnTo>
                    <a:lnTo>
                      <a:pt x="1737" y="545"/>
                    </a:lnTo>
                    <a:lnTo>
                      <a:pt x="1779" y="440"/>
                    </a:lnTo>
                    <a:lnTo>
                      <a:pt x="1675" y="252"/>
                    </a:lnTo>
                    <a:lnTo>
                      <a:pt x="1633" y="127"/>
                    </a:lnTo>
                    <a:lnTo>
                      <a:pt x="1382" y="85"/>
                    </a:lnTo>
                    <a:lnTo>
                      <a:pt x="1277" y="210"/>
                    </a:lnTo>
                    <a:lnTo>
                      <a:pt x="942" y="127"/>
                    </a:lnTo>
                    <a:lnTo>
                      <a:pt x="754" y="231"/>
                    </a:lnTo>
                    <a:lnTo>
                      <a:pt x="691" y="147"/>
                    </a:lnTo>
                    <a:lnTo>
                      <a:pt x="733" y="22"/>
                    </a:lnTo>
                    <a:lnTo>
                      <a:pt x="62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9"/>
              <p:cNvSpPr/>
              <p:nvPr/>
            </p:nvSpPr>
            <p:spPr>
              <a:xfrm>
                <a:off x="3580800" y="2585450"/>
                <a:ext cx="42275" cy="93450"/>
              </a:xfrm>
              <a:custGeom>
                <a:avLst/>
                <a:gdLst/>
                <a:ahLst/>
                <a:cxnLst/>
                <a:rect l="l" t="t" r="r" b="b"/>
                <a:pathLst>
                  <a:path w="1691" h="3738" extrusionOk="0">
                    <a:moveTo>
                      <a:pt x="453" y="0"/>
                    </a:moveTo>
                    <a:lnTo>
                      <a:pt x="0" y="547"/>
                    </a:lnTo>
                    <a:lnTo>
                      <a:pt x="0" y="3429"/>
                    </a:lnTo>
                    <a:lnTo>
                      <a:pt x="429" y="3738"/>
                    </a:lnTo>
                    <a:lnTo>
                      <a:pt x="1691" y="2714"/>
                    </a:lnTo>
                    <a:lnTo>
                      <a:pt x="1691" y="50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</p:grpSp>
        <p:grpSp>
          <p:nvGrpSpPr>
            <p:cNvPr id="151" name="Google Shape;151;p29"/>
            <p:cNvGrpSpPr/>
            <p:nvPr/>
          </p:nvGrpSpPr>
          <p:grpSpPr>
            <a:xfrm>
              <a:off x="3849905" y="2572252"/>
              <a:ext cx="74339" cy="119559"/>
              <a:chOff x="3906325" y="1984500"/>
              <a:chExt cx="156075" cy="262825"/>
            </a:xfrm>
          </p:grpSpPr>
          <p:sp>
            <p:nvSpPr>
              <p:cNvPr id="152" name="Google Shape;152;p29"/>
              <p:cNvSpPr/>
              <p:nvPr/>
            </p:nvSpPr>
            <p:spPr>
              <a:xfrm>
                <a:off x="3906325" y="1984500"/>
                <a:ext cx="100825" cy="124200"/>
              </a:xfrm>
              <a:custGeom>
                <a:avLst/>
                <a:gdLst/>
                <a:ahLst/>
                <a:cxnLst/>
                <a:rect l="l" t="t" r="r" b="b"/>
                <a:pathLst>
                  <a:path w="4033" h="4968" extrusionOk="0">
                    <a:moveTo>
                      <a:pt x="2901" y="4968"/>
                    </a:moveTo>
                    <a:lnTo>
                      <a:pt x="1524" y="4673"/>
                    </a:lnTo>
                    <a:lnTo>
                      <a:pt x="0" y="1771"/>
                    </a:lnTo>
                    <a:lnTo>
                      <a:pt x="737" y="886"/>
                    </a:lnTo>
                    <a:lnTo>
                      <a:pt x="2508" y="1181"/>
                    </a:lnTo>
                    <a:lnTo>
                      <a:pt x="2655" y="345"/>
                    </a:lnTo>
                    <a:lnTo>
                      <a:pt x="3442" y="0"/>
                    </a:lnTo>
                    <a:lnTo>
                      <a:pt x="4033" y="443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53" name="Google Shape;153;p29"/>
              <p:cNvSpPr/>
              <p:nvPr/>
            </p:nvSpPr>
            <p:spPr>
              <a:xfrm>
                <a:off x="3919575" y="1989950"/>
                <a:ext cx="142825" cy="25737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10295" extrusionOk="0">
                    <a:moveTo>
                      <a:pt x="2867" y="0"/>
                    </a:moveTo>
                    <a:lnTo>
                      <a:pt x="2762" y="105"/>
                    </a:lnTo>
                    <a:lnTo>
                      <a:pt x="2762" y="147"/>
                    </a:lnTo>
                    <a:lnTo>
                      <a:pt x="2679" y="189"/>
                    </a:lnTo>
                    <a:lnTo>
                      <a:pt x="2532" y="147"/>
                    </a:lnTo>
                    <a:lnTo>
                      <a:pt x="2386" y="209"/>
                    </a:lnTo>
                    <a:lnTo>
                      <a:pt x="2386" y="293"/>
                    </a:lnTo>
                    <a:lnTo>
                      <a:pt x="2323" y="419"/>
                    </a:lnTo>
                    <a:lnTo>
                      <a:pt x="2239" y="461"/>
                    </a:lnTo>
                    <a:lnTo>
                      <a:pt x="2281" y="544"/>
                    </a:lnTo>
                    <a:lnTo>
                      <a:pt x="2260" y="628"/>
                    </a:lnTo>
                    <a:lnTo>
                      <a:pt x="2239" y="921"/>
                    </a:lnTo>
                    <a:lnTo>
                      <a:pt x="2281" y="1088"/>
                    </a:lnTo>
                    <a:lnTo>
                      <a:pt x="2344" y="1193"/>
                    </a:lnTo>
                    <a:lnTo>
                      <a:pt x="2281" y="1277"/>
                    </a:lnTo>
                    <a:lnTo>
                      <a:pt x="2177" y="1360"/>
                    </a:lnTo>
                    <a:lnTo>
                      <a:pt x="2072" y="1360"/>
                    </a:lnTo>
                    <a:lnTo>
                      <a:pt x="1967" y="1444"/>
                    </a:lnTo>
                    <a:lnTo>
                      <a:pt x="1905" y="1486"/>
                    </a:lnTo>
                    <a:lnTo>
                      <a:pt x="1821" y="1611"/>
                    </a:lnTo>
                    <a:lnTo>
                      <a:pt x="1674" y="1590"/>
                    </a:lnTo>
                    <a:lnTo>
                      <a:pt x="1507" y="1465"/>
                    </a:lnTo>
                    <a:lnTo>
                      <a:pt x="1381" y="1465"/>
                    </a:lnTo>
                    <a:lnTo>
                      <a:pt x="1298" y="1549"/>
                    </a:lnTo>
                    <a:lnTo>
                      <a:pt x="1151" y="1674"/>
                    </a:lnTo>
                    <a:lnTo>
                      <a:pt x="900" y="1674"/>
                    </a:lnTo>
                    <a:lnTo>
                      <a:pt x="733" y="1590"/>
                    </a:lnTo>
                    <a:lnTo>
                      <a:pt x="670" y="1465"/>
                    </a:lnTo>
                    <a:lnTo>
                      <a:pt x="607" y="1339"/>
                    </a:lnTo>
                    <a:lnTo>
                      <a:pt x="377" y="1130"/>
                    </a:lnTo>
                    <a:lnTo>
                      <a:pt x="293" y="984"/>
                    </a:lnTo>
                    <a:lnTo>
                      <a:pt x="189" y="963"/>
                    </a:lnTo>
                    <a:lnTo>
                      <a:pt x="105" y="1046"/>
                    </a:lnTo>
                    <a:lnTo>
                      <a:pt x="84" y="1151"/>
                    </a:lnTo>
                    <a:lnTo>
                      <a:pt x="105" y="1214"/>
                    </a:lnTo>
                    <a:lnTo>
                      <a:pt x="84" y="1256"/>
                    </a:lnTo>
                    <a:lnTo>
                      <a:pt x="42" y="1214"/>
                    </a:lnTo>
                    <a:lnTo>
                      <a:pt x="1" y="1256"/>
                    </a:lnTo>
                    <a:lnTo>
                      <a:pt x="105" y="1360"/>
                    </a:lnTo>
                    <a:lnTo>
                      <a:pt x="273" y="1423"/>
                    </a:lnTo>
                    <a:lnTo>
                      <a:pt x="482" y="1674"/>
                    </a:lnTo>
                    <a:lnTo>
                      <a:pt x="628" y="1779"/>
                    </a:lnTo>
                    <a:lnTo>
                      <a:pt x="879" y="1800"/>
                    </a:lnTo>
                    <a:lnTo>
                      <a:pt x="942" y="1841"/>
                    </a:lnTo>
                    <a:lnTo>
                      <a:pt x="1026" y="1883"/>
                    </a:lnTo>
                    <a:lnTo>
                      <a:pt x="1130" y="2009"/>
                    </a:lnTo>
                    <a:lnTo>
                      <a:pt x="1193" y="2113"/>
                    </a:lnTo>
                    <a:lnTo>
                      <a:pt x="1298" y="2113"/>
                    </a:lnTo>
                    <a:lnTo>
                      <a:pt x="1402" y="2239"/>
                    </a:lnTo>
                    <a:lnTo>
                      <a:pt x="1465" y="2239"/>
                    </a:lnTo>
                    <a:lnTo>
                      <a:pt x="1528" y="2323"/>
                    </a:lnTo>
                    <a:lnTo>
                      <a:pt x="1465" y="2427"/>
                    </a:lnTo>
                    <a:lnTo>
                      <a:pt x="1507" y="2574"/>
                    </a:lnTo>
                    <a:lnTo>
                      <a:pt x="1444" y="2720"/>
                    </a:lnTo>
                    <a:lnTo>
                      <a:pt x="1444" y="2825"/>
                    </a:lnTo>
                    <a:lnTo>
                      <a:pt x="1612" y="2825"/>
                    </a:lnTo>
                    <a:lnTo>
                      <a:pt x="1633" y="2950"/>
                    </a:lnTo>
                    <a:lnTo>
                      <a:pt x="1591" y="3034"/>
                    </a:lnTo>
                    <a:lnTo>
                      <a:pt x="1612" y="3181"/>
                    </a:lnTo>
                    <a:lnTo>
                      <a:pt x="1653" y="3285"/>
                    </a:lnTo>
                    <a:lnTo>
                      <a:pt x="1695" y="3494"/>
                    </a:lnTo>
                    <a:lnTo>
                      <a:pt x="1653" y="3599"/>
                    </a:lnTo>
                    <a:lnTo>
                      <a:pt x="1695" y="3683"/>
                    </a:lnTo>
                    <a:lnTo>
                      <a:pt x="1695" y="3913"/>
                    </a:lnTo>
                    <a:lnTo>
                      <a:pt x="1653" y="3997"/>
                    </a:lnTo>
                    <a:lnTo>
                      <a:pt x="1716" y="4143"/>
                    </a:lnTo>
                    <a:lnTo>
                      <a:pt x="1821" y="4185"/>
                    </a:lnTo>
                    <a:lnTo>
                      <a:pt x="1925" y="4394"/>
                    </a:lnTo>
                    <a:lnTo>
                      <a:pt x="1967" y="4478"/>
                    </a:lnTo>
                    <a:lnTo>
                      <a:pt x="1967" y="4603"/>
                    </a:lnTo>
                    <a:lnTo>
                      <a:pt x="1988" y="4645"/>
                    </a:lnTo>
                    <a:lnTo>
                      <a:pt x="2093" y="4645"/>
                    </a:lnTo>
                    <a:lnTo>
                      <a:pt x="2197" y="4750"/>
                    </a:lnTo>
                    <a:lnTo>
                      <a:pt x="2407" y="4750"/>
                    </a:lnTo>
                    <a:lnTo>
                      <a:pt x="2574" y="4875"/>
                    </a:lnTo>
                    <a:lnTo>
                      <a:pt x="2490" y="4938"/>
                    </a:lnTo>
                    <a:lnTo>
                      <a:pt x="2553" y="5022"/>
                    </a:lnTo>
                    <a:lnTo>
                      <a:pt x="2553" y="5189"/>
                    </a:lnTo>
                    <a:lnTo>
                      <a:pt x="2490" y="5231"/>
                    </a:lnTo>
                    <a:lnTo>
                      <a:pt x="2679" y="5378"/>
                    </a:lnTo>
                    <a:lnTo>
                      <a:pt x="2553" y="5357"/>
                    </a:lnTo>
                    <a:lnTo>
                      <a:pt x="2490" y="5378"/>
                    </a:lnTo>
                    <a:lnTo>
                      <a:pt x="2658" y="5524"/>
                    </a:lnTo>
                    <a:lnTo>
                      <a:pt x="2658" y="5587"/>
                    </a:lnTo>
                    <a:lnTo>
                      <a:pt x="2469" y="5482"/>
                    </a:lnTo>
                    <a:lnTo>
                      <a:pt x="2302" y="5482"/>
                    </a:lnTo>
                    <a:lnTo>
                      <a:pt x="2156" y="5587"/>
                    </a:lnTo>
                    <a:lnTo>
                      <a:pt x="2156" y="5691"/>
                    </a:lnTo>
                    <a:lnTo>
                      <a:pt x="2051" y="5796"/>
                    </a:lnTo>
                    <a:lnTo>
                      <a:pt x="2051" y="5880"/>
                    </a:lnTo>
                    <a:lnTo>
                      <a:pt x="1988" y="5901"/>
                    </a:lnTo>
                    <a:lnTo>
                      <a:pt x="1821" y="6089"/>
                    </a:lnTo>
                    <a:lnTo>
                      <a:pt x="1779" y="6277"/>
                    </a:lnTo>
                    <a:lnTo>
                      <a:pt x="1737" y="6298"/>
                    </a:lnTo>
                    <a:lnTo>
                      <a:pt x="1716" y="6256"/>
                    </a:lnTo>
                    <a:lnTo>
                      <a:pt x="1653" y="6256"/>
                    </a:lnTo>
                    <a:lnTo>
                      <a:pt x="1716" y="6361"/>
                    </a:lnTo>
                    <a:lnTo>
                      <a:pt x="1674" y="6445"/>
                    </a:lnTo>
                    <a:lnTo>
                      <a:pt x="1549" y="6445"/>
                    </a:lnTo>
                    <a:lnTo>
                      <a:pt x="1465" y="6549"/>
                    </a:lnTo>
                    <a:lnTo>
                      <a:pt x="1507" y="6717"/>
                    </a:lnTo>
                    <a:lnTo>
                      <a:pt x="1570" y="6759"/>
                    </a:lnTo>
                    <a:lnTo>
                      <a:pt x="1444" y="6717"/>
                    </a:lnTo>
                    <a:lnTo>
                      <a:pt x="1402" y="6654"/>
                    </a:lnTo>
                    <a:lnTo>
                      <a:pt x="1319" y="6696"/>
                    </a:lnTo>
                    <a:lnTo>
                      <a:pt x="1256" y="6821"/>
                    </a:lnTo>
                    <a:lnTo>
                      <a:pt x="1298" y="6884"/>
                    </a:lnTo>
                    <a:lnTo>
                      <a:pt x="1214" y="6842"/>
                    </a:lnTo>
                    <a:lnTo>
                      <a:pt x="1193" y="6905"/>
                    </a:lnTo>
                    <a:lnTo>
                      <a:pt x="1256" y="6968"/>
                    </a:lnTo>
                    <a:lnTo>
                      <a:pt x="1256" y="7031"/>
                    </a:lnTo>
                    <a:lnTo>
                      <a:pt x="1193" y="7114"/>
                    </a:lnTo>
                    <a:lnTo>
                      <a:pt x="1151" y="7156"/>
                    </a:lnTo>
                    <a:lnTo>
                      <a:pt x="1047" y="7219"/>
                    </a:lnTo>
                    <a:lnTo>
                      <a:pt x="1005" y="7177"/>
                    </a:lnTo>
                    <a:lnTo>
                      <a:pt x="984" y="7135"/>
                    </a:lnTo>
                    <a:lnTo>
                      <a:pt x="900" y="7114"/>
                    </a:lnTo>
                    <a:lnTo>
                      <a:pt x="817" y="7135"/>
                    </a:lnTo>
                    <a:lnTo>
                      <a:pt x="837" y="7240"/>
                    </a:lnTo>
                    <a:lnTo>
                      <a:pt x="796" y="7282"/>
                    </a:lnTo>
                    <a:lnTo>
                      <a:pt x="837" y="7386"/>
                    </a:lnTo>
                    <a:lnTo>
                      <a:pt x="796" y="7491"/>
                    </a:lnTo>
                    <a:lnTo>
                      <a:pt x="733" y="7533"/>
                    </a:lnTo>
                    <a:lnTo>
                      <a:pt x="691" y="7637"/>
                    </a:lnTo>
                    <a:lnTo>
                      <a:pt x="733" y="7742"/>
                    </a:lnTo>
                    <a:lnTo>
                      <a:pt x="775" y="7763"/>
                    </a:lnTo>
                    <a:lnTo>
                      <a:pt x="733" y="7867"/>
                    </a:lnTo>
                    <a:lnTo>
                      <a:pt x="775" y="7951"/>
                    </a:lnTo>
                    <a:lnTo>
                      <a:pt x="858" y="7909"/>
                    </a:lnTo>
                    <a:lnTo>
                      <a:pt x="900" y="7972"/>
                    </a:lnTo>
                    <a:lnTo>
                      <a:pt x="879" y="8098"/>
                    </a:lnTo>
                    <a:lnTo>
                      <a:pt x="837" y="8160"/>
                    </a:lnTo>
                    <a:lnTo>
                      <a:pt x="879" y="8265"/>
                    </a:lnTo>
                    <a:lnTo>
                      <a:pt x="837" y="8307"/>
                    </a:lnTo>
                    <a:lnTo>
                      <a:pt x="942" y="8495"/>
                    </a:lnTo>
                    <a:lnTo>
                      <a:pt x="1005" y="8537"/>
                    </a:lnTo>
                    <a:lnTo>
                      <a:pt x="942" y="8621"/>
                    </a:lnTo>
                    <a:lnTo>
                      <a:pt x="1026" y="8746"/>
                    </a:lnTo>
                    <a:lnTo>
                      <a:pt x="942" y="8788"/>
                    </a:lnTo>
                    <a:lnTo>
                      <a:pt x="984" y="8955"/>
                    </a:lnTo>
                    <a:lnTo>
                      <a:pt x="942" y="9039"/>
                    </a:lnTo>
                    <a:lnTo>
                      <a:pt x="942" y="9269"/>
                    </a:lnTo>
                    <a:lnTo>
                      <a:pt x="1005" y="9353"/>
                    </a:lnTo>
                    <a:lnTo>
                      <a:pt x="942" y="9479"/>
                    </a:lnTo>
                    <a:lnTo>
                      <a:pt x="942" y="9562"/>
                    </a:lnTo>
                    <a:lnTo>
                      <a:pt x="1005" y="9625"/>
                    </a:lnTo>
                    <a:lnTo>
                      <a:pt x="1151" y="9541"/>
                    </a:lnTo>
                    <a:lnTo>
                      <a:pt x="1214" y="9583"/>
                    </a:lnTo>
                    <a:lnTo>
                      <a:pt x="1235" y="9520"/>
                    </a:lnTo>
                    <a:lnTo>
                      <a:pt x="1361" y="9646"/>
                    </a:lnTo>
                    <a:lnTo>
                      <a:pt x="1444" y="9625"/>
                    </a:lnTo>
                    <a:lnTo>
                      <a:pt x="1528" y="9688"/>
                    </a:lnTo>
                    <a:lnTo>
                      <a:pt x="1674" y="9667"/>
                    </a:lnTo>
                    <a:lnTo>
                      <a:pt x="1737" y="9688"/>
                    </a:lnTo>
                    <a:lnTo>
                      <a:pt x="1674" y="9772"/>
                    </a:lnTo>
                    <a:lnTo>
                      <a:pt x="1737" y="9772"/>
                    </a:lnTo>
                    <a:lnTo>
                      <a:pt x="1863" y="9667"/>
                    </a:lnTo>
                    <a:lnTo>
                      <a:pt x="1863" y="9751"/>
                    </a:lnTo>
                    <a:lnTo>
                      <a:pt x="1779" y="9855"/>
                    </a:lnTo>
                    <a:lnTo>
                      <a:pt x="1946" y="10064"/>
                    </a:lnTo>
                    <a:lnTo>
                      <a:pt x="1967" y="10148"/>
                    </a:lnTo>
                    <a:lnTo>
                      <a:pt x="1946" y="10274"/>
                    </a:lnTo>
                    <a:lnTo>
                      <a:pt x="1967" y="10295"/>
                    </a:lnTo>
                    <a:lnTo>
                      <a:pt x="2030" y="10148"/>
                    </a:lnTo>
                    <a:lnTo>
                      <a:pt x="2114" y="10106"/>
                    </a:lnTo>
                    <a:lnTo>
                      <a:pt x="2135" y="10190"/>
                    </a:lnTo>
                    <a:lnTo>
                      <a:pt x="2239" y="10148"/>
                    </a:lnTo>
                    <a:lnTo>
                      <a:pt x="2323" y="10148"/>
                    </a:lnTo>
                    <a:lnTo>
                      <a:pt x="2490" y="10002"/>
                    </a:lnTo>
                    <a:lnTo>
                      <a:pt x="2595" y="10002"/>
                    </a:lnTo>
                    <a:lnTo>
                      <a:pt x="2825" y="9855"/>
                    </a:lnTo>
                    <a:lnTo>
                      <a:pt x="2867" y="9792"/>
                    </a:lnTo>
                    <a:lnTo>
                      <a:pt x="3014" y="9855"/>
                    </a:lnTo>
                    <a:lnTo>
                      <a:pt x="3118" y="9834"/>
                    </a:lnTo>
                    <a:lnTo>
                      <a:pt x="3223" y="9688"/>
                    </a:lnTo>
                    <a:lnTo>
                      <a:pt x="3244" y="9751"/>
                    </a:lnTo>
                    <a:lnTo>
                      <a:pt x="3202" y="9855"/>
                    </a:lnTo>
                    <a:lnTo>
                      <a:pt x="3244" y="9876"/>
                    </a:lnTo>
                    <a:lnTo>
                      <a:pt x="3306" y="9751"/>
                    </a:lnTo>
                    <a:lnTo>
                      <a:pt x="3348" y="9772"/>
                    </a:lnTo>
                    <a:lnTo>
                      <a:pt x="3306" y="9646"/>
                    </a:lnTo>
                    <a:lnTo>
                      <a:pt x="3348" y="9583"/>
                    </a:lnTo>
                    <a:lnTo>
                      <a:pt x="3411" y="9688"/>
                    </a:lnTo>
                    <a:lnTo>
                      <a:pt x="3453" y="9688"/>
                    </a:lnTo>
                    <a:lnTo>
                      <a:pt x="3495" y="9625"/>
                    </a:lnTo>
                    <a:lnTo>
                      <a:pt x="3537" y="9751"/>
                    </a:lnTo>
                    <a:lnTo>
                      <a:pt x="3620" y="9730"/>
                    </a:lnTo>
                    <a:lnTo>
                      <a:pt x="3620" y="9646"/>
                    </a:lnTo>
                    <a:lnTo>
                      <a:pt x="3662" y="9667"/>
                    </a:lnTo>
                    <a:lnTo>
                      <a:pt x="3704" y="9730"/>
                    </a:lnTo>
                    <a:lnTo>
                      <a:pt x="3767" y="9646"/>
                    </a:lnTo>
                    <a:lnTo>
                      <a:pt x="3934" y="9625"/>
                    </a:lnTo>
                    <a:lnTo>
                      <a:pt x="4018" y="9688"/>
                    </a:lnTo>
                    <a:lnTo>
                      <a:pt x="4206" y="9667"/>
                    </a:lnTo>
                    <a:lnTo>
                      <a:pt x="4206" y="9625"/>
                    </a:lnTo>
                    <a:lnTo>
                      <a:pt x="4143" y="9562"/>
                    </a:lnTo>
                    <a:lnTo>
                      <a:pt x="4206" y="9541"/>
                    </a:lnTo>
                    <a:lnTo>
                      <a:pt x="4269" y="9562"/>
                    </a:lnTo>
                    <a:lnTo>
                      <a:pt x="4311" y="9646"/>
                    </a:lnTo>
                    <a:lnTo>
                      <a:pt x="4415" y="9667"/>
                    </a:lnTo>
                    <a:lnTo>
                      <a:pt x="4457" y="9562"/>
                    </a:lnTo>
                    <a:lnTo>
                      <a:pt x="4436" y="9416"/>
                    </a:lnTo>
                    <a:lnTo>
                      <a:pt x="4687" y="9144"/>
                    </a:lnTo>
                    <a:lnTo>
                      <a:pt x="4876" y="9123"/>
                    </a:lnTo>
                    <a:lnTo>
                      <a:pt x="5043" y="8872"/>
                    </a:lnTo>
                    <a:lnTo>
                      <a:pt x="5190" y="8621"/>
                    </a:lnTo>
                    <a:lnTo>
                      <a:pt x="5315" y="8349"/>
                    </a:lnTo>
                    <a:lnTo>
                      <a:pt x="5566" y="7951"/>
                    </a:lnTo>
                    <a:lnTo>
                      <a:pt x="5713" y="7533"/>
                    </a:lnTo>
                    <a:lnTo>
                      <a:pt x="5692" y="7344"/>
                    </a:lnTo>
                    <a:lnTo>
                      <a:pt x="5420" y="7051"/>
                    </a:lnTo>
                    <a:lnTo>
                      <a:pt x="5273" y="7010"/>
                    </a:lnTo>
                    <a:lnTo>
                      <a:pt x="5001" y="6633"/>
                    </a:lnTo>
                    <a:lnTo>
                      <a:pt x="5064" y="6466"/>
                    </a:lnTo>
                    <a:lnTo>
                      <a:pt x="5169" y="6298"/>
                    </a:lnTo>
                    <a:lnTo>
                      <a:pt x="5169" y="6110"/>
                    </a:lnTo>
                    <a:lnTo>
                      <a:pt x="4980" y="5984"/>
                    </a:lnTo>
                    <a:lnTo>
                      <a:pt x="4938" y="5859"/>
                    </a:lnTo>
                    <a:lnTo>
                      <a:pt x="4938" y="5650"/>
                    </a:lnTo>
                    <a:lnTo>
                      <a:pt x="4980" y="5587"/>
                    </a:lnTo>
                    <a:lnTo>
                      <a:pt x="4938" y="5482"/>
                    </a:lnTo>
                    <a:lnTo>
                      <a:pt x="4792" y="5461"/>
                    </a:lnTo>
                    <a:lnTo>
                      <a:pt x="4729" y="5357"/>
                    </a:lnTo>
                    <a:lnTo>
                      <a:pt x="4729" y="5168"/>
                    </a:lnTo>
                    <a:lnTo>
                      <a:pt x="4792" y="5064"/>
                    </a:lnTo>
                    <a:lnTo>
                      <a:pt x="4687" y="5043"/>
                    </a:lnTo>
                    <a:lnTo>
                      <a:pt x="4687" y="4938"/>
                    </a:lnTo>
                    <a:lnTo>
                      <a:pt x="4729" y="4582"/>
                    </a:lnTo>
                    <a:lnTo>
                      <a:pt x="4834" y="4541"/>
                    </a:lnTo>
                    <a:lnTo>
                      <a:pt x="4562" y="3955"/>
                    </a:lnTo>
                    <a:lnTo>
                      <a:pt x="4332" y="3494"/>
                    </a:lnTo>
                    <a:lnTo>
                      <a:pt x="4269" y="3348"/>
                    </a:lnTo>
                    <a:lnTo>
                      <a:pt x="4143" y="3181"/>
                    </a:lnTo>
                    <a:lnTo>
                      <a:pt x="4248" y="2929"/>
                    </a:lnTo>
                    <a:lnTo>
                      <a:pt x="4353" y="2741"/>
                    </a:lnTo>
                    <a:lnTo>
                      <a:pt x="4415" y="2553"/>
                    </a:lnTo>
                    <a:lnTo>
                      <a:pt x="4332" y="2490"/>
                    </a:lnTo>
                    <a:lnTo>
                      <a:pt x="4060" y="2323"/>
                    </a:lnTo>
                    <a:lnTo>
                      <a:pt x="4018" y="2218"/>
                    </a:lnTo>
                    <a:lnTo>
                      <a:pt x="3934" y="2093"/>
                    </a:lnTo>
                    <a:lnTo>
                      <a:pt x="3767" y="2009"/>
                    </a:lnTo>
                    <a:lnTo>
                      <a:pt x="3704" y="2009"/>
                    </a:lnTo>
                    <a:lnTo>
                      <a:pt x="3599" y="1758"/>
                    </a:lnTo>
                    <a:lnTo>
                      <a:pt x="3516" y="1653"/>
                    </a:lnTo>
                    <a:lnTo>
                      <a:pt x="3558" y="1465"/>
                    </a:lnTo>
                    <a:lnTo>
                      <a:pt x="3599" y="1297"/>
                    </a:lnTo>
                    <a:lnTo>
                      <a:pt x="3495" y="1277"/>
                    </a:lnTo>
                    <a:lnTo>
                      <a:pt x="3599" y="1235"/>
                    </a:lnTo>
                    <a:lnTo>
                      <a:pt x="3746" y="1172"/>
                    </a:lnTo>
                    <a:lnTo>
                      <a:pt x="3725" y="942"/>
                    </a:lnTo>
                    <a:lnTo>
                      <a:pt x="3830" y="774"/>
                    </a:lnTo>
                    <a:lnTo>
                      <a:pt x="3850" y="649"/>
                    </a:lnTo>
                    <a:lnTo>
                      <a:pt x="3746" y="523"/>
                    </a:lnTo>
                    <a:lnTo>
                      <a:pt x="3725" y="419"/>
                    </a:lnTo>
                    <a:lnTo>
                      <a:pt x="3537" y="398"/>
                    </a:lnTo>
                    <a:lnTo>
                      <a:pt x="3411" y="335"/>
                    </a:lnTo>
                    <a:lnTo>
                      <a:pt x="3327" y="251"/>
                    </a:lnTo>
                    <a:lnTo>
                      <a:pt x="3202" y="84"/>
                    </a:lnTo>
                    <a:lnTo>
                      <a:pt x="309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29"/>
            <p:cNvGrpSpPr/>
            <p:nvPr/>
          </p:nvGrpSpPr>
          <p:grpSpPr>
            <a:xfrm>
              <a:off x="2654821" y="2414345"/>
              <a:ext cx="667570" cy="558731"/>
              <a:chOff x="1397225" y="1637375"/>
              <a:chExt cx="1401575" cy="1228250"/>
            </a:xfrm>
          </p:grpSpPr>
          <p:sp>
            <p:nvSpPr>
              <p:cNvPr id="155" name="Google Shape;155;p29"/>
              <p:cNvSpPr/>
              <p:nvPr/>
            </p:nvSpPr>
            <p:spPr>
              <a:xfrm>
                <a:off x="2050925" y="2362200"/>
                <a:ext cx="747875" cy="497225"/>
              </a:xfrm>
              <a:custGeom>
                <a:avLst/>
                <a:gdLst/>
                <a:ahLst/>
                <a:cxnLst/>
                <a:rect l="l" t="t" r="r" b="b"/>
                <a:pathLst>
                  <a:path w="29915" h="19889" extrusionOk="0">
                    <a:moveTo>
                      <a:pt x="107" y="1186"/>
                    </a:moveTo>
                    <a:lnTo>
                      <a:pt x="0" y="0"/>
                    </a:lnTo>
                    <a:lnTo>
                      <a:pt x="15577" y="1563"/>
                    </a:lnTo>
                    <a:lnTo>
                      <a:pt x="26519" y="5336"/>
                    </a:lnTo>
                    <a:lnTo>
                      <a:pt x="27435" y="5444"/>
                    </a:lnTo>
                    <a:lnTo>
                      <a:pt x="28783" y="4420"/>
                    </a:lnTo>
                    <a:lnTo>
                      <a:pt x="29753" y="4527"/>
                    </a:lnTo>
                    <a:lnTo>
                      <a:pt x="29915" y="6198"/>
                    </a:lnTo>
                    <a:lnTo>
                      <a:pt x="26465" y="6899"/>
                    </a:lnTo>
                    <a:lnTo>
                      <a:pt x="11157" y="16062"/>
                    </a:lnTo>
                    <a:lnTo>
                      <a:pt x="10295" y="18649"/>
                    </a:lnTo>
                    <a:lnTo>
                      <a:pt x="10295" y="19889"/>
                    </a:lnTo>
                    <a:lnTo>
                      <a:pt x="2803" y="15846"/>
                    </a:lnTo>
                    <a:lnTo>
                      <a:pt x="1347" y="14876"/>
                    </a:lnTo>
                    <a:lnTo>
                      <a:pt x="0" y="14607"/>
                    </a:lnTo>
                    <a:lnTo>
                      <a:pt x="916" y="11642"/>
                    </a:lnTo>
                    <a:lnTo>
                      <a:pt x="1725" y="388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156" name="Google Shape;156;p29"/>
              <p:cNvGrpSpPr/>
              <p:nvPr/>
            </p:nvGrpSpPr>
            <p:grpSpPr>
              <a:xfrm>
                <a:off x="1397225" y="1637375"/>
                <a:ext cx="1398775" cy="1228250"/>
                <a:chOff x="1397225" y="1637375"/>
                <a:chExt cx="1398775" cy="1228250"/>
              </a:xfrm>
            </p:grpSpPr>
            <p:sp>
              <p:nvSpPr>
                <p:cNvPr id="157" name="Google Shape;157;p29"/>
                <p:cNvSpPr/>
                <p:nvPr/>
              </p:nvSpPr>
              <p:spPr>
                <a:xfrm>
                  <a:off x="1397225" y="1637375"/>
                  <a:ext cx="692600" cy="59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04" h="23770" extrusionOk="0">
                      <a:moveTo>
                        <a:pt x="14864" y="15547"/>
                      </a:moveTo>
                      <a:lnTo>
                        <a:pt x="14836" y="15589"/>
                      </a:lnTo>
                      <a:lnTo>
                        <a:pt x="14836" y="15568"/>
                      </a:lnTo>
                      <a:lnTo>
                        <a:pt x="14864" y="15547"/>
                      </a:lnTo>
                      <a:close/>
                      <a:moveTo>
                        <a:pt x="19460" y="16760"/>
                      </a:moveTo>
                      <a:lnTo>
                        <a:pt x="19523" y="16823"/>
                      </a:lnTo>
                      <a:lnTo>
                        <a:pt x="19460" y="16844"/>
                      </a:lnTo>
                      <a:lnTo>
                        <a:pt x="19460" y="16760"/>
                      </a:lnTo>
                      <a:close/>
                      <a:moveTo>
                        <a:pt x="23686" y="18497"/>
                      </a:moveTo>
                      <a:lnTo>
                        <a:pt x="23624" y="18644"/>
                      </a:lnTo>
                      <a:lnTo>
                        <a:pt x="23561" y="18853"/>
                      </a:lnTo>
                      <a:lnTo>
                        <a:pt x="23582" y="19020"/>
                      </a:lnTo>
                      <a:lnTo>
                        <a:pt x="23477" y="19229"/>
                      </a:lnTo>
                      <a:lnTo>
                        <a:pt x="23477" y="19355"/>
                      </a:lnTo>
                      <a:lnTo>
                        <a:pt x="23519" y="19439"/>
                      </a:lnTo>
                      <a:lnTo>
                        <a:pt x="23393" y="19355"/>
                      </a:lnTo>
                      <a:lnTo>
                        <a:pt x="23393" y="19543"/>
                      </a:lnTo>
                      <a:lnTo>
                        <a:pt x="23393" y="19564"/>
                      </a:lnTo>
                      <a:cubicBezTo>
                        <a:pt x="23352" y="19648"/>
                        <a:pt x="23310" y="19753"/>
                        <a:pt x="23310" y="19836"/>
                      </a:cubicBezTo>
                      <a:lnTo>
                        <a:pt x="23310" y="19962"/>
                      </a:lnTo>
                      <a:lnTo>
                        <a:pt x="23289" y="19941"/>
                      </a:lnTo>
                      <a:lnTo>
                        <a:pt x="23289" y="19836"/>
                      </a:lnTo>
                      <a:lnTo>
                        <a:pt x="23258" y="19791"/>
                      </a:lnTo>
                      <a:lnTo>
                        <a:pt x="23268" y="19773"/>
                      </a:lnTo>
                      <a:lnTo>
                        <a:pt x="23268" y="19627"/>
                      </a:lnTo>
                      <a:lnTo>
                        <a:pt x="23331" y="19543"/>
                      </a:lnTo>
                      <a:lnTo>
                        <a:pt x="23352" y="19250"/>
                      </a:lnTo>
                      <a:lnTo>
                        <a:pt x="23435" y="19020"/>
                      </a:lnTo>
                      <a:lnTo>
                        <a:pt x="23435" y="18790"/>
                      </a:lnTo>
                      <a:lnTo>
                        <a:pt x="23414" y="18623"/>
                      </a:lnTo>
                      <a:lnTo>
                        <a:pt x="23352" y="18539"/>
                      </a:lnTo>
                      <a:lnTo>
                        <a:pt x="23352" y="18518"/>
                      </a:lnTo>
                      <a:lnTo>
                        <a:pt x="23414" y="18539"/>
                      </a:lnTo>
                      <a:lnTo>
                        <a:pt x="23456" y="18685"/>
                      </a:lnTo>
                      <a:lnTo>
                        <a:pt x="23519" y="18706"/>
                      </a:lnTo>
                      <a:lnTo>
                        <a:pt x="23561" y="18581"/>
                      </a:lnTo>
                      <a:lnTo>
                        <a:pt x="23686" y="18497"/>
                      </a:lnTo>
                      <a:close/>
                      <a:moveTo>
                        <a:pt x="23204" y="19889"/>
                      </a:moveTo>
                      <a:lnTo>
                        <a:pt x="23184" y="19941"/>
                      </a:lnTo>
                      <a:lnTo>
                        <a:pt x="23142" y="20297"/>
                      </a:lnTo>
                      <a:lnTo>
                        <a:pt x="23038" y="20464"/>
                      </a:lnTo>
                      <a:lnTo>
                        <a:pt x="23017" y="20631"/>
                      </a:lnTo>
                      <a:lnTo>
                        <a:pt x="23121" y="20694"/>
                      </a:lnTo>
                      <a:lnTo>
                        <a:pt x="23080" y="20778"/>
                      </a:lnTo>
                      <a:lnTo>
                        <a:pt x="23121" y="20841"/>
                      </a:lnTo>
                      <a:lnTo>
                        <a:pt x="22996" y="20841"/>
                      </a:lnTo>
                      <a:lnTo>
                        <a:pt x="22912" y="20924"/>
                      </a:lnTo>
                      <a:lnTo>
                        <a:pt x="22912" y="21050"/>
                      </a:lnTo>
                      <a:cubicBezTo>
                        <a:pt x="22891" y="21050"/>
                        <a:pt x="22870" y="21092"/>
                        <a:pt x="22870" y="21134"/>
                      </a:cubicBezTo>
                      <a:lnTo>
                        <a:pt x="22870" y="21154"/>
                      </a:lnTo>
                      <a:lnTo>
                        <a:pt x="22847" y="21178"/>
                      </a:lnTo>
                      <a:lnTo>
                        <a:pt x="22847" y="21178"/>
                      </a:lnTo>
                      <a:lnTo>
                        <a:pt x="22849" y="21154"/>
                      </a:lnTo>
                      <a:lnTo>
                        <a:pt x="22849" y="20945"/>
                      </a:lnTo>
                      <a:lnTo>
                        <a:pt x="22828" y="20882"/>
                      </a:lnTo>
                      <a:cubicBezTo>
                        <a:pt x="22828" y="20820"/>
                        <a:pt x="22849" y="20778"/>
                        <a:pt x="22849" y="20736"/>
                      </a:cubicBezTo>
                      <a:lnTo>
                        <a:pt x="22891" y="20778"/>
                      </a:lnTo>
                      <a:lnTo>
                        <a:pt x="22954" y="20778"/>
                      </a:lnTo>
                      <a:lnTo>
                        <a:pt x="22954" y="20610"/>
                      </a:lnTo>
                      <a:lnTo>
                        <a:pt x="23017" y="20569"/>
                      </a:lnTo>
                      <a:lnTo>
                        <a:pt x="22954" y="20485"/>
                      </a:lnTo>
                      <a:lnTo>
                        <a:pt x="22828" y="20464"/>
                      </a:lnTo>
                      <a:lnTo>
                        <a:pt x="22828" y="20380"/>
                      </a:lnTo>
                      <a:lnTo>
                        <a:pt x="22703" y="20150"/>
                      </a:lnTo>
                      <a:lnTo>
                        <a:pt x="22703" y="20108"/>
                      </a:lnTo>
                      <a:lnTo>
                        <a:pt x="22828" y="20255"/>
                      </a:lnTo>
                      <a:lnTo>
                        <a:pt x="22912" y="20380"/>
                      </a:lnTo>
                      <a:lnTo>
                        <a:pt x="22996" y="20401"/>
                      </a:lnTo>
                      <a:lnTo>
                        <a:pt x="23038" y="20359"/>
                      </a:lnTo>
                      <a:lnTo>
                        <a:pt x="23017" y="20276"/>
                      </a:lnTo>
                      <a:lnTo>
                        <a:pt x="23121" y="20255"/>
                      </a:lnTo>
                      <a:lnTo>
                        <a:pt x="23121" y="20171"/>
                      </a:lnTo>
                      <a:lnTo>
                        <a:pt x="23059" y="20108"/>
                      </a:lnTo>
                      <a:cubicBezTo>
                        <a:pt x="23101" y="20066"/>
                        <a:pt x="23121" y="19983"/>
                        <a:pt x="23142" y="19941"/>
                      </a:cubicBezTo>
                      <a:lnTo>
                        <a:pt x="23163" y="19962"/>
                      </a:lnTo>
                      <a:lnTo>
                        <a:pt x="23204" y="19889"/>
                      </a:lnTo>
                      <a:close/>
                      <a:moveTo>
                        <a:pt x="23519" y="19836"/>
                      </a:moveTo>
                      <a:lnTo>
                        <a:pt x="23540" y="19962"/>
                      </a:lnTo>
                      <a:lnTo>
                        <a:pt x="23582" y="19962"/>
                      </a:lnTo>
                      <a:lnTo>
                        <a:pt x="23582" y="20087"/>
                      </a:lnTo>
                      <a:lnTo>
                        <a:pt x="23665" y="20171"/>
                      </a:lnTo>
                      <a:lnTo>
                        <a:pt x="23728" y="20108"/>
                      </a:lnTo>
                      <a:lnTo>
                        <a:pt x="23770" y="20150"/>
                      </a:lnTo>
                      <a:lnTo>
                        <a:pt x="23875" y="20087"/>
                      </a:lnTo>
                      <a:lnTo>
                        <a:pt x="24021" y="20087"/>
                      </a:lnTo>
                      <a:lnTo>
                        <a:pt x="24021" y="20108"/>
                      </a:lnTo>
                      <a:lnTo>
                        <a:pt x="23854" y="20213"/>
                      </a:lnTo>
                      <a:lnTo>
                        <a:pt x="23812" y="20255"/>
                      </a:lnTo>
                      <a:lnTo>
                        <a:pt x="23812" y="20297"/>
                      </a:lnTo>
                      <a:lnTo>
                        <a:pt x="23875" y="20359"/>
                      </a:lnTo>
                      <a:lnTo>
                        <a:pt x="23854" y="20401"/>
                      </a:lnTo>
                      <a:lnTo>
                        <a:pt x="23770" y="20401"/>
                      </a:lnTo>
                      <a:lnTo>
                        <a:pt x="23770" y="20464"/>
                      </a:lnTo>
                      <a:lnTo>
                        <a:pt x="23854" y="20590"/>
                      </a:lnTo>
                      <a:lnTo>
                        <a:pt x="23854" y="20694"/>
                      </a:lnTo>
                      <a:lnTo>
                        <a:pt x="23812" y="20715"/>
                      </a:lnTo>
                      <a:lnTo>
                        <a:pt x="23728" y="20631"/>
                      </a:lnTo>
                      <a:lnTo>
                        <a:pt x="23665" y="20548"/>
                      </a:lnTo>
                      <a:lnTo>
                        <a:pt x="23645" y="20610"/>
                      </a:lnTo>
                      <a:lnTo>
                        <a:pt x="23665" y="20694"/>
                      </a:lnTo>
                      <a:lnTo>
                        <a:pt x="23624" y="20757"/>
                      </a:lnTo>
                      <a:lnTo>
                        <a:pt x="23624" y="20903"/>
                      </a:lnTo>
                      <a:lnTo>
                        <a:pt x="23645" y="20924"/>
                      </a:lnTo>
                      <a:cubicBezTo>
                        <a:pt x="23629" y="20919"/>
                        <a:pt x="23614" y="20916"/>
                        <a:pt x="23601" y="20916"/>
                      </a:cubicBezTo>
                      <a:cubicBezTo>
                        <a:pt x="23562" y="20916"/>
                        <a:pt x="23535" y="20940"/>
                        <a:pt x="23519" y="20987"/>
                      </a:cubicBezTo>
                      <a:cubicBezTo>
                        <a:pt x="23456" y="21071"/>
                        <a:pt x="23414" y="21154"/>
                        <a:pt x="23373" y="21259"/>
                      </a:cubicBezTo>
                      <a:lnTo>
                        <a:pt x="23268" y="21154"/>
                      </a:lnTo>
                      <a:lnTo>
                        <a:pt x="23121" y="21154"/>
                      </a:lnTo>
                      <a:lnTo>
                        <a:pt x="23121" y="21238"/>
                      </a:lnTo>
                      <a:lnTo>
                        <a:pt x="23163" y="21322"/>
                      </a:lnTo>
                      <a:lnTo>
                        <a:pt x="23142" y="21426"/>
                      </a:lnTo>
                      <a:lnTo>
                        <a:pt x="23247" y="21468"/>
                      </a:lnTo>
                      <a:lnTo>
                        <a:pt x="23205" y="21552"/>
                      </a:lnTo>
                      <a:lnTo>
                        <a:pt x="23121" y="21552"/>
                      </a:lnTo>
                      <a:lnTo>
                        <a:pt x="23101" y="21531"/>
                      </a:lnTo>
                      <a:lnTo>
                        <a:pt x="23038" y="21615"/>
                      </a:lnTo>
                      <a:lnTo>
                        <a:pt x="23038" y="21531"/>
                      </a:lnTo>
                      <a:lnTo>
                        <a:pt x="23101" y="21447"/>
                      </a:lnTo>
                      <a:lnTo>
                        <a:pt x="22996" y="21322"/>
                      </a:lnTo>
                      <a:cubicBezTo>
                        <a:pt x="22996" y="21259"/>
                        <a:pt x="22996" y="21196"/>
                        <a:pt x="23017" y="21134"/>
                      </a:cubicBezTo>
                      <a:lnTo>
                        <a:pt x="23163" y="21050"/>
                      </a:lnTo>
                      <a:lnTo>
                        <a:pt x="23205" y="20882"/>
                      </a:lnTo>
                      <a:lnTo>
                        <a:pt x="23268" y="20903"/>
                      </a:lnTo>
                      <a:lnTo>
                        <a:pt x="23331" y="20841"/>
                      </a:lnTo>
                      <a:lnTo>
                        <a:pt x="23331" y="20736"/>
                      </a:lnTo>
                      <a:lnTo>
                        <a:pt x="23352" y="20673"/>
                      </a:lnTo>
                      <a:lnTo>
                        <a:pt x="23352" y="20276"/>
                      </a:lnTo>
                      <a:lnTo>
                        <a:pt x="23373" y="20171"/>
                      </a:lnTo>
                      <a:lnTo>
                        <a:pt x="23435" y="20401"/>
                      </a:lnTo>
                      <a:lnTo>
                        <a:pt x="23414" y="20673"/>
                      </a:lnTo>
                      <a:lnTo>
                        <a:pt x="23456" y="20694"/>
                      </a:lnTo>
                      <a:lnTo>
                        <a:pt x="23540" y="20527"/>
                      </a:lnTo>
                      <a:lnTo>
                        <a:pt x="23519" y="20108"/>
                      </a:lnTo>
                      <a:lnTo>
                        <a:pt x="23435" y="20004"/>
                      </a:lnTo>
                      <a:cubicBezTo>
                        <a:pt x="23456" y="19983"/>
                        <a:pt x="23456" y="19941"/>
                        <a:pt x="23498" y="19899"/>
                      </a:cubicBezTo>
                      <a:cubicBezTo>
                        <a:pt x="23519" y="19878"/>
                        <a:pt x="23519" y="19857"/>
                        <a:pt x="23519" y="19836"/>
                      </a:cubicBezTo>
                      <a:close/>
                      <a:moveTo>
                        <a:pt x="22808" y="1"/>
                      </a:moveTo>
                      <a:lnTo>
                        <a:pt x="22598" y="105"/>
                      </a:lnTo>
                      <a:lnTo>
                        <a:pt x="22556" y="168"/>
                      </a:lnTo>
                      <a:lnTo>
                        <a:pt x="22389" y="168"/>
                      </a:lnTo>
                      <a:lnTo>
                        <a:pt x="22264" y="231"/>
                      </a:lnTo>
                      <a:lnTo>
                        <a:pt x="22033" y="440"/>
                      </a:lnTo>
                      <a:lnTo>
                        <a:pt x="21866" y="503"/>
                      </a:lnTo>
                      <a:lnTo>
                        <a:pt x="21615" y="503"/>
                      </a:lnTo>
                      <a:lnTo>
                        <a:pt x="21448" y="398"/>
                      </a:lnTo>
                      <a:lnTo>
                        <a:pt x="21406" y="335"/>
                      </a:lnTo>
                      <a:lnTo>
                        <a:pt x="21406" y="398"/>
                      </a:lnTo>
                      <a:lnTo>
                        <a:pt x="21322" y="398"/>
                      </a:lnTo>
                      <a:lnTo>
                        <a:pt x="21217" y="294"/>
                      </a:lnTo>
                      <a:lnTo>
                        <a:pt x="21113" y="335"/>
                      </a:lnTo>
                      <a:lnTo>
                        <a:pt x="21092" y="419"/>
                      </a:lnTo>
                      <a:lnTo>
                        <a:pt x="21029" y="419"/>
                      </a:lnTo>
                      <a:lnTo>
                        <a:pt x="21008" y="335"/>
                      </a:lnTo>
                      <a:lnTo>
                        <a:pt x="21029" y="273"/>
                      </a:lnTo>
                      <a:lnTo>
                        <a:pt x="21134" y="210"/>
                      </a:lnTo>
                      <a:lnTo>
                        <a:pt x="21092" y="168"/>
                      </a:lnTo>
                      <a:lnTo>
                        <a:pt x="20945" y="210"/>
                      </a:lnTo>
                      <a:lnTo>
                        <a:pt x="20736" y="315"/>
                      </a:lnTo>
                      <a:lnTo>
                        <a:pt x="20590" y="398"/>
                      </a:lnTo>
                      <a:lnTo>
                        <a:pt x="20527" y="524"/>
                      </a:lnTo>
                      <a:lnTo>
                        <a:pt x="20569" y="628"/>
                      </a:lnTo>
                      <a:lnTo>
                        <a:pt x="20694" y="649"/>
                      </a:lnTo>
                      <a:lnTo>
                        <a:pt x="20611" y="733"/>
                      </a:lnTo>
                      <a:lnTo>
                        <a:pt x="20255" y="733"/>
                      </a:lnTo>
                      <a:lnTo>
                        <a:pt x="20088" y="859"/>
                      </a:lnTo>
                      <a:lnTo>
                        <a:pt x="19983" y="1131"/>
                      </a:lnTo>
                      <a:lnTo>
                        <a:pt x="19941" y="1319"/>
                      </a:lnTo>
                      <a:lnTo>
                        <a:pt x="19878" y="1319"/>
                      </a:lnTo>
                      <a:lnTo>
                        <a:pt x="19857" y="1256"/>
                      </a:lnTo>
                      <a:lnTo>
                        <a:pt x="19878" y="1068"/>
                      </a:lnTo>
                      <a:lnTo>
                        <a:pt x="20025" y="817"/>
                      </a:lnTo>
                      <a:lnTo>
                        <a:pt x="20025" y="733"/>
                      </a:lnTo>
                      <a:lnTo>
                        <a:pt x="19983" y="733"/>
                      </a:lnTo>
                      <a:lnTo>
                        <a:pt x="19732" y="1047"/>
                      </a:lnTo>
                      <a:lnTo>
                        <a:pt x="19585" y="1047"/>
                      </a:lnTo>
                      <a:lnTo>
                        <a:pt x="19523" y="1026"/>
                      </a:lnTo>
                      <a:lnTo>
                        <a:pt x="19439" y="921"/>
                      </a:lnTo>
                      <a:lnTo>
                        <a:pt x="19313" y="900"/>
                      </a:lnTo>
                      <a:lnTo>
                        <a:pt x="19230" y="900"/>
                      </a:lnTo>
                      <a:lnTo>
                        <a:pt x="19230" y="942"/>
                      </a:lnTo>
                      <a:lnTo>
                        <a:pt x="19418" y="1026"/>
                      </a:lnTo>
                      <a:lnTo>
                        <a:pt x="19460" y="1110"/>
                      </a:lnTo>
                      <a:lnTo>
                        <a:pt x="19418" y="1131"/>
                      </a:lnTo>
                      <a:lnTo>
                        <a:pt x="19251" y="1068"/>
                      </a:lnTo>
                      <a:lnTo>
                        <a:pt x="19062" y="1047"/>
                      </a:lnTo>
                      <a:lnTo>
                        <a:pt x="18832" y="1151"/>
                      </a:lnTo>
                      <a:lnTo>
                        <a:pt x="18539" y="1423"/>
                      </a:lnTo>
                      <a:lnTo>
                        <a:pt x="18204" y="1570"/>
                      </a:lnTo>
                      <a:lnTo>
                        <a:pt x="17974" y="1758"/>
                      </a:lnTo>
                      <a:lnTo>
                        <a:pt x="17744" y="1967"/>
                      </a:lnTo>
                      <a:lnTo>
                        <a:pt x="17451" y="2219"/>
                      </a:lnTo>
                      <a:lnTo>
                        <a:pt x="17263" y="2302"/>
                      </a:lnTo>
                      <a:lnTo>
                        <a:pt x="17158" y="2323"/>
                      </a:lnTo>
                      <a:lnTo>
                        <a:pt x="17012" y="2428"/>
                      </a:lnTo>
                      <a:lnTo>
                        <a:pt x="16865" y="2428"/>
                      </a:lnTo>
                      <a:lnTo>
                        <a:pt x="16698" y="2574"/>
                      </a:lnTo>
                      <a:lnTo>
                        <a:pt x="16510" y="2574"/>
                      </a:lnTo>
                      <a:lnTo>
                        <a:pt x="16426" y="2491"/>
                      </a:lnTo>
                      <a:lnTo>
                        <a:pt x="16238" y="2470"/>
                      </a:lnTo>
                      <a:lnTo>
                        <a:pt x="16091" y="2365"/>
                      </a:lnTo>
                      <a:lnTo>
                        <a:pt x="15986" y="2302"/>
                      </a:lnTo>
                      <a:lnTo>
                        <a:pt x="15798" y="2219"/>
                      </a:lnTo>
                      <a:lnTo>
                        <a:pt x="15714" y="2260"/>
                      </a:lnTo>
                      <a:lnTo>
                        <a:pt x="15589" y="2386"/>
                      </a:lnTo>
                      <a:lnTo>
                        <a:pt x="15380" y="2595"/>
                      </a:lnTo>
                      <a:lnTo>
                        <a:pt x="15338" y="2721"/>
                      </a:lnTo>
                      <a:lnTo>
                        <a:pt x="15233" y="2825"/>
                      </a:lnTo>
                      <a:lnTo>
                        <a:pt x="15170" y="2951"/>
                      </a:lnTo>
                      <a:lnTo>
                        <a:pt x="15087" y="2951"/>
                      </a:lnTo>
                      <a:lnTo>
                        <a:pt x="15024" y="2909"/>
                      </a:lnTo>
                      <a:lnTo>
                        <a:pt x="14940" y="2951"/>
                      </a:lnTo>
                      <a:lnTo>
                        <a:pt x="15045" y="3202"/>
                      </a:lnTo>
                      <a:lnTo>
                        <a:pt x="15170" y="3683"/>
                      </a:lnTo>
                      <a:lnTo>
                        <a:pt x="15296" y="4081"/>
                      </a:lnTo>
                      <a:lnTo>
                        <a:pt x="15359" y="4416"/>
                      </a:lnTo>
                      <a:lnTo>
                        <a:pt x="15338" y="4729"/>
                      </a:lnTo>
                      <a:lnTo>
                        <a:pt x="15191" y="4980"/>
                      </a:lnTo>
                      <a:lnTo>
                        <a:pt x="15087" y="5127"/>
                      </a:lnTo>
                      <a:lnTo>
                        <a:pt x="15087" y="5190"/>
                      </a:lnTo>
                      <a:lnTo>
                        <a:pt x="15296" y="5441"/>
                      </a:lnTo>
                      <a:lnTo>
                        <a:pt x="15442" y="5504"/>
                      </a:lnTo>
                      <a:lnTo>
                        <a:pt x="15442" y="5357"/>
                      </a:lnTo>
                      <a:lnTo>
                        <a:pt x="15484" y="5420"/>
                      </a:lnTo>
                      <a:lnTo>
                        <a:pt x="15589" y="5357"/>
                      </a:lnTo>
                      <a:lnTo>
                        <a:pt x="15673" y="5357"/>
                      </a:lnTo>
                      <a:lnTo>
                        <a:pt x="15589" y="5441"/>
                      </a:lnTo>
                      <a:lnTo>
                        <a:pt x="15589" y="5525"/>
                      </a:lnTo>
                      <a:lnTo>
                        <a:pt x="15882" y="5755"/>
                      </a:lnTo>
                      <a:lnTo>
                        <a:pt x="15798" y="5817"/>
                      </a:lnTo>
                      <a:lnTo>
                        <a:pt x="15673" y="5776"/>
                      </a:lnTo>
                      <a:lnTo>
                        <a:pt x="15652" y="5859"/>
                      </a:lnTo>
                      <a:lnTo>
                        <a:pt x="15610" y="6152"/>
                      </a:lnTo>
                      <a:lnTo>
                        <a:pt x="15610" y="6278"/>
                      </a:lnTo>
                      <a:lnTo>
                        <a:pt x="15673" y="6341"/>
                      </a:lnTo>
                      <a:lnTo>
                        <a:pt x="15756" y="6257"/>
                      </a:lnTo>
                      <a:lnTo>
                        <a:pt x="15882" y="6236"/>
                      </a:lnTo>
                      <a:lnTo>
                        <a:pt x="15986" y="6278"/>
                      </a:lnTo>
                      <a:lnTo>
                        <a:pt x="16028" y="6361"/>
                      </a:lnTo>
                      <a:lnTo>
                        <a:pt x="16196" y="6299"/>
                      </a:lnTo>
                      <a:lnTo>
                        <a:pt x="16384" y="6361"/>
                      </a:lnTo>
                      <a:lnTo>
                        <a:pt x="16530" y="6445"/>
                      </a:lnTo>
                      <a:lnTo>
                        <a:pt x="16384" y="6508"/>
                      </a:lnTo>
                      <a:lnTo>
                        <a:pt x="16405" y="6654"/>
                      </a:lnTo>
                      <a:lnTo>
                        <a:pt x="16384" y="6759"/>
                      </a:lnTo>
                      <a:lnTo>
                        <a:pt x="16196" y="6780"/>
                      </a:lnTo>
                      <a:lnTo>
                        <a:pt x="16217" y="6696"/>
                      </a:lnTo>
                      <a:lnTo>
                        <a:pt x="16112" y="6613"/>
                      </a:lnTo>
                      <a:lnTo>
                        <a:pt x="16028" y="6675"/>
                      </a:lnTo>
                      <a:lnTo>
                        <a:pt x="15882" y="6654"/>
                      </a:lnTo>
                      <a:lnTo>
                        <a:pt x="15819" y="6592"/>
                      </a:lnTo>
                      <a:lnTo>
                        <a:pt x="15777" y="6445"/>
                      </a:lnTo>
                      <a:lnTo>
                        <a:pt x="15673" y="6403"/>
                      </a:lnTo>
                      <a:lnTo>
                        <a:pt x="15610" y="6403"/>
                      </a:lnTo>
                      <a:lnTo>
                        <a:pt x="15484" y="6299"/>
                      </a:lnTo>
                      <a:lnTo>
                        <a:pt x="15505" y="6131"/>
                      </a:lnTo>
                      <a:lnTo>
                        <a:pt x="15652" y="5776"/>
                      </a:lnTo>
                      <a:lnTo>
                        <a:pt x="15610" y="5671"/>
                      </a:lnTo>
                      <a:lnTo>
                        <a:pt x="15568" y="5671"/>
                      </a:lnTo>
                      <a:lnTo>
                        <a:pt x="15463" y="5776"/>
                      </a:lnTo>
                      <a:lnTo>
                        <a:pt x="15463" y="6131"/>
                      </a:lnTo>
                      <a:lnTo>
                        <a:pt x="15401" y="6341"/>
                      </a:lnTo>
                      <a:lnTo>
                        <a:pt x="15296" y="6445"/>
                      </a:lnTo>
                      <a:lnTo>
                        <a:pt x="15296" y="6508"/>
                      </a:lnTo>
                      <a:lnTo>
                        <a:pt x="15380" y="6382"/>
                      </a:lnTo>
                      <a:lnTo>
                        <a:pt x="15463" y="6382"/>
                      </a:lnTo>
                      <a:lnTo>
                        <a:pt x="15505" y="6445"/>
                      </a:lnTo>
                      <a:lnTo>
                        <a:pt x="15652" y="6445"/>
                      </a:lnTo>
                      <a:lnTo>
                        <a:pt x="15694" y="6571"/>
                      </a:lnTo>
                      <a:lnTo>
                        <a:pt x="15694" y="6780"/>
                      </a:lnTo>
                      <a:lnTo>
                        <a:pt x="15589" y="6905"/>
                      </a:lnTo>
                      <a:lnTo>
                        <a:pt x="15442" y="6968"/>
                      </a:lnTo>
                      <a:lnTo>
                        <a:pt x="15442" y="6968"/>
                      </a:lnTo>
                      <a:lnTo>
                        <a:pt x="15589" y="6780"/>
                      </a:lnTo>
                      <a:lnTo>
                        <a:pt x="15589" y="6696"/>
                      </a:lnTo>
                      <a:lnTo>
                        <a:pt x="15505" y="6675"/>
                      </a:lnTo>
                      <a:lnTo>
                        <a:pt x="15463" y="6613"/>
                      </a:lnTo>
                      <a:lnTo>
                        <a:pt x="15380" y="6675"/>
                      </a:lnTo>
                      <a:lnTo>
                        <a:pt x="15191" y="6801"/>
                      </a:lnTo>
                      <a:lnTo>
                        <a:pt x="15191" y="6905"/>
                      </a:lnTo>
                      <a:lnTo>
                        <a:pt x="15087" y="6926"/>
                      </a:lnTo>
                      <a:lnTo>
                        <a:pt x="14982" y="6989"/>
                      </a:lnTo>
                      <a:lnTo>
                        <a:pt x="14961" y="6885"/>
                      </a:lnTo>
                      <a:lnTo>
                        <a:pt x="14898" y="6864"/>
                      </a:lnTo>
                      <a:lnTo>
                        <a:pt x="14752" y="6864"/>
                      </a:lnTo>
                      <a:lnTo>
                        <a:pt x="14668" y="6822"/>
                      </a:lnTo>
                      <a:lnTo>
                        <a:pt x="14647" y="6696"/>
                      </a:lnTo>
                      <a:lnTo>
                        <a:pt x="14564" y="6675"/>
                      </a:lnTo>
                      <a:lnTo>
                        <a:pt x="14522" y="6696"/>
                      </a:lnTo>
                      <a:lnTo>
                        <a:pt x="14417" y="6696"/>
                      </a:lnTo>
                      <a:lnTo>
                        <a:pt x="14417" y="6613"/>
                      </a:lnTo>
                      <a:lnTo>
                        <a:pt x="14334" y="6571"/>
                      </a:lnTo>
                      <a:lnTo>
                        <a:pt x="14250" y="6613"/>
                      </a:lnTo>
                      <a:lnTo>
                        <a:pt x="14208" y="6613"/>
                      </a:lnTo>
                      <a:lnTo>
                        <a:pt x="14208" y="6487"/>
                      </a:lnTo>
                      <a:lnTo>
                        <a:pt x="14145" y="6403"/>
                      </a:lnTo>
                      <a:lnTo>
                        <a:pt x="14145" y="6341"/>
                      </a:lnTo>
                      <a:lnTo>
                        <a:pt x="14250" y="6299"/>
                      </a:lnTo>
                      <a:lnTo>
                        <a:pt x="14396" y="6131"/>
                      </a:lnTo>
                      <a:lnTo>
                        <a:pt x="14459" y="6131"/>
                      </a:lnTo>
                      <a:lnTo>
                        <a:pt x="14543" y="6048"/>
                      </a:lnTo>
                      <a:lnTo>
                        <a:pt x="14543" y="5964"/>
                      </a:lnTo>
                      <a:lnTo>
                        <a:pt x="14396" y="5817"/>
                      </a:lnTo>
                      <a:lnTo>
                        <a:pt x="14313" y="5755"/>
                      </a:lnTo>
                      <a:lnTo>
                        <a:pt x="14208" y="5755"/>
                      </a:lnTo>
                      <a:lnTo>
                        <a:pt x="14020" y="5859"/>
                      </a:lnTo>
                      <a:lnTo>
                        <a:pt x="13915" y="5859"/>
                      </a:lnTo>
                      <a:lnTo>
                        <a:pt x="13810" y="5776"/>
                      </a:lnTo>
                      <a:lnTo>
                        <a:pt x="13706" y="5776"/>
                      </a:lnTo>
                      <a:lnTo>
                        <a:pt x="13371" y="5922"/>
                      </a:lnTo>
                      <a:lnTo>
                        <a:pt x="13329" y="5964"/>
                      </a:lnTo>
                      <a:lnTo>
                        <a:pt x="13392" y="6027"/>
                      </a:lnTo>
                      <a:lnTo>
                        <a:pt x="13517" y="6131"/>
                      </a:lnTo>
                      <a:lnTo>
                        <a:pt x="13497" y="6152"/>
                      </a:lnTo>
                      <a:lnTo>
                        <a:pt x="13392" y="6131"/>
                      </a:lnTo>
                      <a:lnTo>
                        <a:pt x="13287" y="6131"/>
                      </a:lnTo>
                      <a:lnTo>
                        <a:pt x="13225" y="6069"/>
                      </a:lnTo>
                      <a:lnTo>
                        <a:pt x="13120" y="6048"/>
                      </a:lnTo>
                      <a:lnTo>
                        <a:pt x="12911" y="6027"/>
                      </a:lnTo>
                      <a:lnTo>
                        <a:pt x="12701" y="6048"/>
                      </a:lnTo>
                      <a:lnTo>
                        <a:pt x="12639" y="6089"/>
                      </a:lnTo>
                      <a:lnTo>
                        <a:pt x="12639" y="6152"/>
                      </a:lnTo>
                      <a:lnTo>
                        <a:pt x="12534" y="6152"/>
                      </a:lnTo>
                      <a:lnTo>
                        <a:pt x="12492" y="6131"/>
                      </a:lnTo>
                      <a:lnTo>
                        <a:pt x="12429" y="6131"/>
                      </a:lnTo>
                      <a:lnTo>
                        <a:pt x="12262" y="6236"/>
                      </a:lnTo>
                      <a:lnTo>
                        <a:pt x="12262" y="6278"/>
                      </a:lnTo>
                      <a:lnTo>
                        <a:pt x="12178" y="6299"/>
                      </a:lnTo>
                      <a:lnTo>
                        <a:pt x="12011" y="6382"/>
                      </a:lnTo>
                      <a:lnTo>
                        <a:pt x="11865" y="6466"/>
                      </a:lnTo>
                      <a:lnTo>
                        <a:pt x="11802" y="6466"/>
                      </a:lnTo>
                      <a:lnTo>
                        <a:pt x="11823" y="6403"/>
                      </a:lnTo>
                      <a:lnTo>
                        <a:pt x="11844" y="6341"/>
                      </a:lnTo>
                      <a:lnTo>
                        <a:pt x="11739" y="6382"/>
                      </a:lnTo>
                      <a:lnTo>
                        <a:pt x="11634" y="6508"/>
                      </a:lnTo>
                      <a:lnTo>
                        <a:pt x="11634" y="6571"/>
                      </a:lnTo>
                      <a:lnTo>
                        <a:pt x="11802" y="6759"/>
                      </a:lnTo>
                      <a:lnTo>
                        <a:pt x="11948" y="6989"/>
                      </a:lnTo>
                      <a:lnTo>
                        <a:pt x="12116" y="7031"/>
                      </a:lnTo>
                      <a:lnTo>
                        <a:pt x="12241" y="7198"/>
                      </a:lnTo>
                      <a:lnTo>
                        <a:pt x="12367" y="7282"/>
                      </a:lnTo>
                      <a:lnTo>
                        <a:pt x="12429" y="7408"/>
                      </a:lnTo>
                      <a:lnTo>
                        <a:pt x="12534" y="7429"/>
                      </a:lnTo>
                      <a:lnTo>
                        <a:pt x="12660" y="7512"/>
                      </a:lnTo>
                      <a:lnTo>
                        <a:pt x="12597" y="7533"/>
                      </a:lnTo>
                      <a:lnTo>
                        <a:pt x="12429" y="7533"/>
                      </a:lnTo>
                      <a:lnTo>
                        <a:pt x="12388" y="7429"/>
                      </a:lnTo>
                      <a:lnTo>
                        <a:pt x="12262" y="7324"/>
                      </a:lnTo>
                      <a:lnTo>
                        <a:pt x="12178" y="7282"/>
                      </a:lnTo>
                      <a:lnTo>
                        <a:pt x="12137" y="7282"/>
                      </a:lnTo>
                      <a:lnTo>
                        <a:pt x="12011" y="7408"/>
                      </a:lnTo>
                      <a:lnTo>
                        <a:pt x="11885" y="7408"/>
                      </a:lnTo>
                      <a:lnTo>
                        <a:pt x="11802" y="7303"/>
                      </a:lnTo>
                      <a:lnTo>
                        <a:pt x="11906" y="7198"/>
                      </a:lnTo>
                      <a:lnTo>
                        <a:pt x="11906" y="7136"/>
                      </a:lnTo>
                      <a:lnTo>
                        <a:pt x="11823" y="7136"/>
                      </a:lnTo>
                      <a:lnTo>
                        <a:pt x="11739" y="7282"/>
                      </a:lnTo>
                      <a:lnTo>
                        <a:pt x="11781" y="7512"/>
                      </a:lnTo>
                      <a:lnTo>
                        <a:pt x="11802" y="7554"/>
                      </a:lnTo>
                      <a:lnTo>
                        <a:pt x="11802" y="7638"/>
                      </a:lnTo>
                      <a:lnTo>
                        <a:pt x="11676" y="7742"/>
                      </a:lnTo>
                      <a:lnTo>
                        <a:pt x="11593" y="7910"/>
                      </a:lnTo>
                      <a:lnTo>
                        <a:pt x="11572" y="8056"/>
                      </a:lnTo>
                      <a:lnTo>
                        <a:pt x="11593" y="8224"/>
                      </a:lnTo>
                      <a:lnTo>
                        <a:pt x="11802" y="8454"/>
                      </a:lnTo>
                      <a:lnTo>
                        <a:pt x="11990" y="8538"/>
                      </a:lnTo>
                      <a:lnTo>
                        <a:pt x="12116" y="8663"/>
                      </a:lnTo>
                      <a:lnTo>
                        <a:pt x="12199" y="8663"/>
                      </a:lnTo>
                      <a:lnTo>
                        <a:pt x="12346" y="8558"/>
                      </a:lnTo>
                      <a:lnTo>
                        <a:pt x="12492" y="8496"/>
                      </a:lnTo>
                      <a:lnTo>
                        <a:pt x="12639" y="8579"/>
                      </a:lnTo>
                      <a:lnTo>
                        <a:pt x="12890" y="8600"/>
                      </a:lnTo>
                      <a:lnTo>
                        <a:pt x="12994" y="8684"/>
                      </a:lnTo>
                      <a:lnTo>
                        <a:pt x="13015" y="8810"/>
                      </a:lnTo>
                      <a:lnTo>
                        <a:pt x="13078" y="8851"/>
                      </a:lnTo>
                      <a:lnTo>
                        <a:pt x="13141" y="8789"/>
                      </a:lnTo>
                      <a:lnTo>
                        <a:pt x="13141" y="8642"/>
                      </a:lnTo>
                      <a:lnTo>
                        <a:pt x="13162" y="8579"/>
                      </a:lnTo>
                      <a:lnTo>
                        <a:pt x="13266" y="8642"/>
                      </a:lnTo>
                      <a:lnTo>
                        <a:pt x="13266" y="8705"/>
                      </a:lnTo>
                      <a:lnTo>
                        <a:pt x="13162" y="8851"/>
                      </a:lnTo>
                      <a:lnTo>
                        <a:pt x="13162" y="8956"/>
                      </a:lnTo>
                      <a:lnTo>
                        <a:pt x="13204" y="8956"/>
                      </a:lnTo>
                      <a:lnTo>
                        <a:pt x="13371" y="8810"/>
                      </a:lnTo>
                      <a:lnTo>
                        <a:pt x="13413" y="8747"/>
                      </a:lnTo>
                      <a:lnTo>
                        <a:pt x="13601" y="8684"/>
                      </a:lnTo>
                      <a:lnTo>
                        <a:pt x="13831" y="8538"/>
                      </a:lnTo>
                      <a:lnTo>
                        <a:pt x="13999" y="8496"/>
                      </a:lnTo>
                      <a:lnTo>
                        <a:pt x="14082" y="8391"/>
                      </a:lnTo>
                      <a:lnTo>
                        <a:pt x="14124" y="8391"/>
                      </a:lnTo>
                      <a:lnTo>
                        <a:pt x="14145" y="8475"/>
                      </a:lnTo>
                      <a:lnTo>
                        <a:pt x="14208" y="8496"/>
                      </a:lnTo>
                      <a:lnTo>
                        <a:pt x="14396" y="8370"/>
                      </a:lnTo>
                      <a:lnTo>
                        <a:pt x="14543" y="8370"/>
                      </a:lnTo>
                      <a:lnTo>
                        <a:pt x="14606" y="8328"/>
                      </a:lnTo>
                      <a:lnTo>
                        <a:pt x="14543" y="8391"/>
                      </a:lnTo>
                      <a:lnTo>
                        <a:pt x="14417" y="8475"/>
                      </a:lnTo>
                      <a:lnTo>
                        <a:pt x="14417" y="8538"/>
                      </a:lnTo>
                      <a:lnTo>
                        <a:pt x="14459" y="8558"/>
                      </a:lnTo>
                      <a:lnTo>
                        <a:pt x="14354" y="8747"/>
                      </a:lnTo>
                      <a:lnTo>
                        <a:pt x="14208" y="8768"/>
                      </a:lnTo>
                      <a:lnTo>
                        <a:pt x="14145" y="8705"/>
                      </a:lnTo>
                      <a:lnTo>
                        <a:pt x="14082" y="8705"/>
                      </a:lnTo>
                      <a:lnTo>
                        <a:pt x="13915" y="8851"/>
                      </a:lnTo>
                      <a:lnTo>
                        <a:pt x="13915" y="8872"/>
                      </a:lnTo>
                      <a:lnTo>
                        <a:pt x="14041" y="8893"/>
                      </a:lnTo>
                      <a:lnTo>
                        <a:pt x="14124" y="8977"/>
                      </a:lnTo>
                      <a:lnTo>
                        <a:pt x="14124" y="9123"/>
                      </a:lnTo>
                      <a:lnTo>
                        <a:pt x="13936" y="9333"/>
                      </a:lnTo>
                      <a:lnTo>
                        <a:pt x="13915" y="9479"/>
                      </a:lnTo>
                      <a:lnTo>
                        <a:pt x="13873" y="9542"/>
                      </a:lnTo>
                      <a:lnTo>
                        <a:pt x="13831" y="9626"/>
                      </a:lnTo>
                      <a:lnTo>
                        <a:pt x="13873" y="9688"/>
                      </a:lnTo>
                      <a:lnTo>
                        <a:pt x="13894" y="9751"/>
                      </a:lnTo>
                      <a:lnTo>
                        <a:pt x="13873" y="9856"/>
                      </a:lnTo>
                      <a:lnTo>
                        <a:pt x="13748" y="10002"/>
                      </a:lnTo>
                      <a:lnTo>
                        <a:pt x="13643" y="10065"/>
                      </a:lnTo>
                      <a:lnTo>
                        <a:pt x="13538" y="10065"/>
                      </a:lnTo>
                      <a:lnTo>
                        <a:pt x="13476" y="10128"/>
                      </a:lnTo>
                      <a:lnTo>
                        <a:pt x="13371" y="10232"/>
                      </a:lnTo>
                      <a:lnTo>
                        <a:pt x="13287" y="10253"/>
                      </a:lnTo>
                      <a:lnTo>
                        <a:pt x="13162" y="10232"/>
                      </a:lnTo>
                      <a:lnTo>
                        <a:pt x="12994" y="10128"/>
                      </a:lnTo>
                      <a:lnTo>
                        <a:pt x="12953" y="10149"/>
                      </a:lnTo>
                      <a:lnTo>
                        <a:pt x="12890" y="10107"/>
                      </a:lnTo>
                      <a:lnTo>
                        <a:pt x="12806" y="10002"/>
                      </a:lnTo>
                      <a:lnTo>
                        <a:pt x="12785" y="10023"/>
                      </a:lnTo>
                      <a:lnTo>
                        <a:pt x="12681" y="10170"/>
                      </a:lnTo>
                      <a:lnTo>
                        <a:pt x="12555" y="10253"/>
                      </a:lnTo>
                      <a:lnTo>
                        <a:pt x="12471" y="10358"/>
                      </a:lnTo>
                      <a:lnTo>
                        <a:pt x="12241" y="10442"/>
                      </a:lnTo>
                      <a:lnTo>
                        <a:pt x="12157" y="10483"/>
                      </a:lnTo>
                      <a:lnTo>
                        <a:pt x="12053" y="10483"/>
                      </a:lnTo>
                      <a:lnTo>
                        <a:pt x="11948" y="10462"/>
                      </a:lnTo>
                      <a:lnTo>
                        <a:pt x="11760" y="10462"/>
                      </a:lnTo>
                      <a:lnTo>
                        <a:pt x="11634" y="10567"/>
                      </a:lnTo>
                      <a:lnTo>
                        <a:pt x="11509" y="10567"/>
                      </a:lnTo>
                      <a:lnTo>
                        <a:pt x="11425" y="10630"/>
                      </a:lnTo>
                      <a:lnTo>
                        <a:pt x="11425" y="10755"/>
                      </a:lnTo>
                      <a:lnTo>
                        <a:pt x="11341" y="10965"/>
                      </a:lnTo>
                      <a:lnTo>
                        <a:pt x="11279" y="11048"/>
                      </a:lnTo>
                      <a:lnTo>
                        <a:pt x="11279" y="10965"/>
                      </a:lnTo>
                      <a:lnTo>
                        <a:pt x="11132" y="10839"/>
                      </a:lnTo>
                      <a:lnTo>
                        <a:pt x="10986" y="10839"/>
                      </a:lnTo>
                      <a:lnTo>
                        <a:pt x="10902" y="10860"/>
                      </a:lnTo>
                      <a:lnTo>
                        <a:pt x="10923" y="10944"/>
                      </a:lnTo>
                      <a:lnTo>
                        <a:pt x="11007" y="10986"/>
                      </a:lnTo>
                      <a:lnTo>
                        <a:pt x="10965" y="11090"/>
                      </a:lnTo>
                      <a:lnTo>
                        <a:pt x="10902" y="11090"/>
                      </a:lnTo>
                      <a:lnTo>
                        <a:pt x="10860" y="10986"/>
                      </a:lnTo>
                      <a:lnTo>
                        <a:pt x="10756" y="10881"/>
                      </a:lnTo>
                      <a:lnTo>
                        <a:pt x="10693" y="10881"/>
                      </a:lnTo>
                      <a:lnTo>
                        <a:pt x="10546" y="11048"/>
                      </a:lnTo>
                      <a:lnTo>
                        <a:pt x="10484" y="11174"/>
                      </a:lnTo>
                      <a:lnTo>
                        <a:pt x="10400" y="11195"/>
                      </a:lnTo>
                      <a:lnTo>
                        <a:pt x="10337" y="11195"/>
                      </a:lnTo>
                      <a:lnTo>
                        <a:pt x="10065" y="11425"/>
                      </a:lnTo>
                      <a:lnTo>
                        <a:pt x="10023" y="11613"/>
                      </a:lnTo>
                      <a:lnTo>
                        <a:pt x="9960" y="11634"/>
                      </a:lnTo>
                      <a:lnTo>
                        <a:pt x="9835" y="11676"/>
                      </a:lnTo>
                      <a:lnTo>
                        <a:pt x="9730" y="11613"/>
                      </a:lnTo>
                      <a:lnTo>
                        <a:pt x="9709" y="11634"/>
                      </a:lnTo>
                      <a:lnTo>
                        <a:pt x="9814" y="11781"/>
                      </a:lnTo>
                      <a:lnTo>
                        <a:pt x="9772" y="11843"/>
                      </a:lnTo>
                      <a:lnTo>
                        <a:pt x="9709" y="11843"/>
                      </a:lnTo>
                      <a:lnTo>
                        <a:pt x="9647" y="11739"/>
                      </a:lnTo>
                      <a:lnTo>
                        <a:pt x="9605" y="11739"/>
                      </a:lnTo>
                      <a:lnTo>
                        <a:pt x="9542" y="11843"/>
                      </a:lnTo>
                      <a:lnTo>
                        <a:pt x="9416" y="12011"/>
                      </a:lnTo>
                      <a:lnTo>
                        <a:pt x="9416" y="12095"/>
                      </a:lnTo>
                      <a:lnTo>
                        <a:pt x="9521" y="12241"/>
                      </a:lnTo>
                      <a:lnTo>
                        <a:pt x="9542" y="12367"/>
                      </a:lnTo>
                      <a:lnTo>
                        <a:pt x="9521" y="12471"/>
                      </a:lnTo>
                      <a:lnTo>
                        <a:pt x="9458" y="12576"/>
                      </a:lnTo>
                      <a:lnTo>
                        <a:pt x="9500" y="12680"/>
                      </a:lnTo>
                      <a:lnTo>
                        <a:pt x="9563" y="12659"/>
                      </a:lnTo>
                      <a:lnTo>
                        <a:pt x="9647" y="12576"/>
                      </a:lnTo>
                      <a:lnTo>
                        <a:pt x="9668" y="12639"/>
                      </a:lnTo>
                      <a:lnTo>
                        <a:pt x="9709" y="12785"/>
                      </a:lnTo>
                      <a:lnTo>
                        <a:pt x="9647" y="12827"/>
                      </a:lnTo>
                      <a:lnTo>
                        <a:pt x="9605" y="12869"/>
                      </a:lnTo>
                      <a:lnTo>
                        <a:pt x="9626" y="12931"/>
                      </a:lnTo>
                      <a:lnTo>
                        <a:pt x="9709" y="12931"/>
                      </a:lnTo>
                      <a:lnTo>
                        <a:pt x="9751" y="12869"/>
                      </a:lnTo>
                      <a:lnTo>
                        <a:pt x="9835" y="12869"/>
                      </a:lnTo>
                      <a:lnTo>
                        <a:pt x="9856" y="12931"/>
                      </a:lnTo>
                      <a:lnTo>
                        <a:pt x="9856" y="12973"/>
                      </a:lnTo>
                      <a:lnTo>
                        <a:pt x="9981" y="12994"/>
                      </a:lnTo>
                      <a:lnTo>
                        <a:pt x="10086" y="13057"/>
                      </a:lnTo>
                      <a:lnTo>
                        <a:pt x="10232" y="13057"/>
                      </a:lnTo>
                      <a:lnTo>
                        <a:pt x="10337" y="12973"/>
                      </a:lnTo>
                      <a:lnTo>
                        <a:pt x="10379" y="12764"/>
                      </a:lnTo>
                      <a:lnTo>
                        <a:pt x="10463" y="12680"/>
                      </a:lnTo>
                      <a:lnTo>
                        <a:pt x="10672" y="12680"/>
                      </a:lnTo>
                      <a:lnTo>
                        <a:pt x="10756" y="12639"/>
                      </a:lnTo>
                      <a:lnTo>
                        <a:pt x="10651" y="12764"/>
                      </a:lnTo>
                      <a:lnTo>
                        <a:pt x="10546" y="12764"/>
                      </a:lnTo>
                      <a:lnTo>
                        <a:pt x="10358" y="12952"/>
                      </a:lnTo>
                      <a:lnTo>
                        <a:pt x="10337" y="13057"/>
                      </a:lnTo>
                      <a:lnTo>
                        <a:pt x="10253" y="13141"/>
                      </a:lnTo>
                      <a:lnTo>
                        <a:pt x="10358" y="13266"/>
                      </a:lnTo>
                      <a:lnTo>
                        <a:pt x="10358" y="13350"/>
                      </a:lnTo>
                      <a:lnTo>
                        <a:pt x="10191" y="13392"/>
                      </a:lnTo>
                      <a:lnTo>
                        <a:pt x="10149" y="13350"/>
                      </a:lnTo>
                      <a:lnTo>
                        <a:pt x="10149" y="13266"/>
                      </a:lnTo>
                      <a:lnTo>
                        <a:pt x="10086" y="13203"/>
                      </a:lnTo>
                      <a:lnTo>
                        <a:pt x="9981" y="13203"/>
                      </a:lnTo>
                      <a:lnTo>
                        <a:pt x="9940" y="13099"/>
                      </a:lnTo>
                      <a:lnTo>
                        <a:pt x="9772" y="13078"/>
                      </a:lnTo>
                      <a:lnTo>
                        <a:pt x="9730" y="12994"/>
                      </a:lnTo>
                      <a:lnTo>
                        <a:pt x="9647" y="13078"/>
                      </a:lnTo>
                      <a:lnTo>
                        <a:pt x="9542" y="13099"/>
                      </a:lnTo>
                      <a:lnTo>
                        <a:pt x="9521" y="13203"/>
                      </a:lnTo>
                      <a:lnTo>
                        <a:pt x="9437" y="13266"/>
                      </a:lnTo>
                      <a:lnTo>
                        <a:pt x="9312" y="13245"/>
                      </a:lnTo>
                      <a:lnTo>
                        <a:pt x="9291" y="13308"/>
                      </a:lnTo>
                      <a:lnTo>
                        <a:pt x="9333" y="13413"/>
                      </a:lnTo>
                      <a:lnTo>
                        <a:pt x="9396" y="13413"/>
                      </a:lnTo>
                      <a:lnTo>
                        <a:pt x="9312" y="13496"/>
                      </a:lnTo>
                      <a:lnTo>
                        <a:pt x="9291" y="13664"/>
                      </a:lnTo>
                      <a:lnTo>
                        <a:pt x="9312" y="13768"/>
                      </a:lnTo>
                      <a:lnTo>
                        <a:pt x="9396" y="13768"/>
                      </a:lnTo>
                      <a:lnTo>
                        <a:pt x="9396" y="13936"/>
                      </a:lnTo>
                      <a:lnTo>
                        <a:pt x="9416" y="13999"/>
                      </a:lnTo>
                      <a:lnTo>
                        <a:pt x="9416" y="14082"/>
                      </a:lnTo>
                      <a:lnTo>
                        <a:pt x="9521" y="14187"/>
                      </a:lnTo>
                      <a:lnTo>
                        <a:pt x="9521" y="14229"/>
                      </a:lnTo>
                      <a:lnTo>
                        <a:pt x="9396" y="14250"/>
                      </a:lnTo>
                      <a:lnTo>
                        <a:pt x="9354" y="14312"/>
                      </a:lnTo>
                      <a:lnTo>
                        <a:pt x="9730" y="14501"/>
                      </a:lnTo>
                      <a:lnTo>
                        <a:pt x="9877" y="14501"/>
                      </a:lnTo>
                      <a:lnTo>
                        <a:pt x="10065" y="14417"/>
                      </a:lnTo>
                      <a:lnTo>
                        <a:pt x="10170" y="14396"/>
                      </a:lnTo>
                      <a:lnTo>
                        <a:pt x="10232" y="14438"/>
                      </a:lnTo>
                      <a:lnTo>
                        <a:pt x="10295" y="14438"/>
                      </a:lnTo>
                      <a:lnTo>
                        <a:pt x="10463" y="14229"/>
                      </a:lnTo>
                      <a:lnTo>
                        <a:pt x="10463" y="14124"/>
                      </a:lnTo>
                      <a:lnTo>
                        <a:pt x="10400" y="14040"/>
                      </a:lnTo>
                      <a:lnTo>
                        <a:pt x="10400" y="13999"/>
                      </a:lnTo>
                      <a:lnTo>
                        <a:pt x="10567" y="13915"/>
                      </a:lnTo>
                      <a:lnTo>
                        <a:pt x="10714" y="13789"/>
                      </a:lnTo>
                      <a:lnTo>
                        <a:pt x="10986" y="13622"/>
                      </a:lnTo>
                      <a:lnTo>
                        <a:pt x="11090" y="13664"/>
                      </a:lnTo>
                      <a:lnTo>
                        <a:pt x="10986" y="13664"/>
                      </a:lnTo>
                      <a:lnTo>
                        <a:pt x="10756" y="13894"/>
                      </a:lnTo>
                      <a:lnTo>
                        <a:pt x="10588" y="13978"/>
                      </a:lnTo>
                      <a:lnTo>
                        <a:pt x="10588" y="14019"/>
                      </a:lnTo>
                      <a:lnTo>
                        <a:pt x="10693" y="14103"/>
                      </a:lnTo>
                      <a:lnTo>
                        <a:pt x="10693" y="14187"/>
                      </a:lnTo>
                      <a:lnTo>
                        <a:pt x="10588" y="14333"/>
                      </a:lnTo>
                      <a:lnTo>
                        <a:pt x="10463" y="14417"/>
                      </a:lnTo>
                      <a:lnTo>
                        <a:pt x="10442" y="14543"/>
                      </a:lnTo>
                      <a:lnTo>
                        <a:pt x="10463" y="14710"/>
                      </a:lnTo>
                      <a:lnTo>
                        <a:pt x="10442" y="14815"/>
                      </a:lnTo>
                      <a:lnTo>
                        <a:pt x="10442" y="14856"/>
                      </a:lnTo>
                      <a:lnTo>
                        <a:pt x="10442" y="14961"/>
                      </a:lnTo>
                      <a:lnTo>
                        <a:pt x="10463" y="15087"/>
                      </a:lnTo>
                      <a:lnTo>
                        <a:pt x="10295" y="15149"/>
                      </a:lnTo>
                      <a:lnTo>
                        <a:pt x="10232" y="15191"/>
                      </a:lnTo>
                      <a:lnTo>
                        <a:pt x="10191" y="15275"/>
                      </a:lnTo>
                      <a:lnTo>
                        <a:pt x="10044" y="15442"/>
                      </a:lnTo>
                      <a:lnTo>
                        <a:pt x="10002" y="15463"/>
                      </a:lnTo>
                      <a:lnTo>
                        <a:pt x="10044" y="15568"/>
                      </a:lnTo>
                      <a:lnTo>
                        <a:pt x="10044" y="15672"/>
                      </a:lnTo>
                      <a:lnTo>
                        <a:pt x="10107" y="15693"/>
                      </a:lnTo>
                      <a:lnTo>
                        <a:pt x="10212" y="15672"/>
                      </a:lnTo>
                      <a:lnTo>
                        <a:pt x="10274" y="15672"/>
                      </a:lnTo>
                      <a:lnTo>
                        <a:pt x="10316" y="15714"/>
                      </a:lnTo>
                      <a:lnTo>
                        <a:pt x="10253" y="15798"/>
                      </a:lnTo>
                      <a:lnTo>
                        <a:pt x="10128" y="15798"/>
                      </a:lnTo>
                      <a:lnTo>
                        <a:pt x="10065" y="15840"/>
                      </a:lnTo>
                      <a:lnTo>
                        <a:pt x="10086" y="15903"/>
                      </a:lnTo>
                      <a:lnTo>
                        <a:pt x="10065" y="15944"/>
                      </a:lnTo>
                      <a:lnTo>
                        <a:pt x="10086" y="16028"/>
                      </a:lnTo>
                      <a:lnTo>
                        <a:pt x="10023" y="16091"/>
                      </a:lnTo>
                      <a:lnTo>
                        <a:pt x="9940" y="16112"/>
                      </a:lnTo>
                      <a:lnTo>
                        <a:pt x="9835" y="16154"/>
                      </a:lnTo>
                      <a:lnTo>
                        <a:pt x="9751" y="16133"/>
                      </a:lnTo>
                      <a:lnTo>
                        <a:pt x="9709" y="16154"/>
                      </a:lnTo>
                      <a:lnTo>
                        <a:pt x="9772" y="16216"/>
                      </a:lnTo>
                      <a:lnTo>
                        <a:pt x="9877" y="16237"/>
                      </a:lnTo>
                      <a:lnTo>
                        <a:pt x="9960" y="16300"/>
                      </a:lnTo>
                      <a:lnTo>
                        <a:pt x="10086" y="16154"/>
                      </a:lnTo>
                      <a:lnTo>
                        <a:pt x="10337" y="16007"/>
                      </a:lnTo>
                      <a:lnTo>
                        <a:pt x="10379" y="16007"/>
                      </a:lnTo>
                      <a:lnTo>
                        <a:pt x="10463" y="16028"/>
                      </a:lnTo>
                      <a:lnTo>
                        <a:pt x="10546" y="15944"/>
                      </a:lnTo>
                      <a:lnTo>
                        <a:pt x="10714" y="15882"/>
                      </a:lnTo>
                      <a:lnTo>
                        <a:pt x="10693" y="15944"/>
                      </a:lnTo>
                      <a:lnTo>
                        <a:pt x="10630" y="16007"/>
                      </a:lnTo>
                      <a:lnTo>
                        <a:pt x="10630" y="16049"/>
                      </a:lnTo>
                      <a:lnTo>
                        <a:pt x="10693" y="16091"/>
                      </a:lnTo>
                      <a:lnTo>
                        <a:pt x="10714" y="16196"/>
                      </a:lnTo>
                      <a:lnTo>
                        <a:pt x="10693" y="16237"/>
                      </a:lnTo>
                      <a:lnTo>
                        <a:pt x="10776" y="16300"/>
                      </a:lnTo>
                      <a:lnTo>
                        <a:pt x="10881" y="16216"/>
                      </a:lnTo>
                      <a:lnTo>
                        <a:pt x="10944" y="16133"/>
                      </a:lnTo>
                      <a:lnTo>
                        <a:pt x="10986" y="16196"/>
                      </a:lnTo>
                      <a:lnTo>
                        <a:pt x="10965" y="16237"/>
                      </a:lnTo>
                      <a:lnTo>
                        <a:pt x="11049" y="16363"/>
                      </a:lnTo>
                      <a:lnTo>
                        <a:pt x="11069" y="16551"/>
                      </a:lnTo>
                      <a:lnTo>
                        <a:pt x="11049" y="16656"/>
                      </a:lnTo>
                      <a:lnTo>
                        <a:pt x="11090" y="16823"/>
                      </a:lnTo>
                      <a:lnTo>
                        <a:pt x="11153" y="16823"/>
                      </a:lnTo>
                      <a:lnTo>
                        <a:pt x="11195" y="16677"/>
                      </a:lnTo>
                      <a:lnTo>
                        <a:pt x="11195" y="16572"/>
                      </a:lnTo>
                      <a:lnTo>
                        <a:pt x="11300" y="16426"/>
                      </a:lnTo>
                      <a:lnTo>
                        <a:pt x="11321" y="16321"/>
                      </a:lnTo>
                      <a:lnTo>
                        <a:pt x="11467" y="16216"/>
                      </a:lnTo>
                      <a:lnTo>
                        <a:pt x="11488" y="16216"/>
                      </a:lnTo>
                      <a:lnTo>
                        <a:pt x="11593" y="16133"/>
                      </a:lnTo>
                      <a:lnTo>
                        <a:pt x="11739" y="16133"/>
                      </a:lnTo>
                      <a:lnTo>
                        <a:pt x="11593" y="16216"/>
                      </a:lnTo>
                      <a:lnTo>
                        <a:pt x="11425" y="16405"/>
                      </a:lnTo>
                      <a:lnTo>
                        <a:pt x="11425" y="16447"/>
                      </a:lnTo>
                      <a:lnTo>
                        <a:pt x="11572" y="16614"/>
                      </a:lnTo>
                      <a:lnTo>
                        <a:pt x="11634" y="16635"/>
                      </a:lnTo>
                      <a:lnTo>
                        <a:pt x="11802" y="16551"/>
                      </a:lnTo>
                      <a:lnTo>
                        <a:pt x="12032" y="16530"/>
                      </a:lnTo>
                      <a:lnTo>
                        <a:pt x="12137" y="16447"/>
                      </a:lnTo>
                      <a:lnTo>
                        <a:pt x="12220" y="16447"/>
                      </a:lnTo>
                      <a:lnTo>
                        <a:pt x="12429" y="16342"/>
                      </a:lnTo>
                      <a:lnTo>
                        <a:pt x="12513" y="16342"/>
                      </a:lnTo>
                      <a:lnTo>
                        <a:pt x="12429" y="16363"/>
                      </a:lnTo>
                      <a:lnTo>
                        <a:pt x="12304" y="16530"/>
                      </a:lnTo>
                      <a:lnTo>
                        <a:pt x="12304" y="16572"/>
                      </a:lnTo>
                      <a:lnTo>
                        <a:pt x="12220" y="16656"/>
                      </a:lnTo>
                      <a:lnTo>
                        <a:pt x="11906" y="16844"/>
                      </a:lnTo>
                      <a:lnTo>
                        <a:pt x="11781" y="16970"/>
                      </a:lnTo>
                      <a:lnTo>
                        <a:pt x="11676" y="17158"/>
                      </a:lnTo>
                      <a:lnTo>
                        <a:pt x="11634" y="17263"/>
                      </a:lnTo>
                      <a:lnTo>
                        <a:pt x="11697" y="17367"/>
                      </a:lnTo>
                      <a:lnTo>
                        <a:pt x="11802" y="17451"/>
                      </a:lnTo>
                      <a:lnTo>
                        <a:pt x="11613" y="17409"/>
                      </a:lnTo>
                      <a:lnTo>
                        <a:pt x="11530" y="17451"/>
                      </a:lnTo>
                      <a:lnTo>
                        <a:pt x="11425" y="17577"/>
                      </a:lnTo>
                      <a:lnTo>
                        <a:pt x="11383" y="17702"/>
                      </a:lnTo>
                      <a:lnTo>
                        <a:pt x="11216" y="17869"/>
                      </a:lnTo>
                      <a:lnTo>
                        <a:pt x="11153" y="17974"/>
                      </a:lnTo>
                      <a:lnTo>
                        <a:pt x="11174" y="18016"/>
                      </a:lnTo>
                      <a:lnTo>
                        <a:pt x="11216" y="18079"/>
                      </a:lnTo>
                      <a:lnTo>
                        <a:pt x="11195" y="18141"/>
                      </a:lnTo>
                      <a:lnTo>
                        <a:pt x="11111" y="18121"/>
                      </a:lnTo>
                      <a:lnTo>
                        <a:pt x="11090" y="18037"/>
                      </a:lnTo>
                      <a:lnTo>
                        <a:pt x="11007" y="18016"/>
                      </a:lnTo>
                      <a:lnTo>
                        <a:pt x="10944" y="18121"/>
                      </a:lnTo>
                      <a:lnTo>
                        <a:pt x="10776" y="18204"/>
                      </a:lnTo>
                      <a:lnTo>
                        <a:pt x="10839" y="18288"/>
                      </a:lnTo>
                      <a:lnTo>
                        <a:pt x="10776" y="18351"/>
                      </a:lnTo>
                      <a:lnTo>
                        <a:pt x="10693" y="18330"/>
                      </a:lnTo>
                      <a:lnTo>
                        <a:pt x="10672" y="18288"/>
                      </a:lnTo>
                      <a:lnTo>
                        <a:pt x="10630" y="18330"/>
                      </a:lnTo>
                      <a:lnTo>
                        <a:pt x="10358" y="18539"/>
                      </a:lnTo>
                      <a:lnTo>
                        <a:pt x="10274" y="18644"/>
                      </a:lnTo>
                      <a:lnTo>
                        <a:pt x="10316" y="18727"/>
                      </a:lnTo>
                      <a:lnTo>
                        <a:pt x="10253" y="18769"/>
                      </a:lnTo>
                      <a:lnTo>
                        <a:pt x="10170" y="18748"/>
                      </a:lnTo>
                      <a:lnTo>
                        <a:pt x="10170" y="18644"/>
                      </a:lnTo>
                      <a:lnTo>
                        <a:pt x="10023" y="18727"/>
                      </a:lnTo>
                      <a:lnTo>
                        <a:pt x="9898" y="18811"/>
                      </a:lnTo>
                      <a:lnTo>
                        <a:pt x="9793" y="18853"/>
                      </a:lnTo>
                      <a:lnTo>
                        <a:pt x="9751" y="18937"/>
                      </a:lnTo>
                      <a:lnTo>
                        <a:pt x="9647" y="18978"/>
                      </a:lnTo>
                      <a:lnTo>
                        <a:pt x="9500" y="18978"/>
                      </a:lnTo>
                      <a:lnTo>
                        <a:pt x="9333" y="19146"/>
                      </a:lnTo>
                      <a:lnTo>
                        <a:pt x="9082" y="19250"/>
                      </a:lnTo>
                      <a:lnTo>
                        <a:pt x="8893" y="19397"/>
                      </a:lnTo>
                      <a:lnTo>
                        <a:pt x="8810" y="19564"/>
                      </a:lnTo>
                      <a:lnTo>
                        <a:pt x="8810" y="19606"/>
                      </a:lnTo>
                      <a:lnTo>
                        <a:pt x="8872" y="19711"/>
                      </a:lnTo>
                      <a:lnTo>
                        <a:pt x="8872" y="19794"/>
                      </a:lnTo>
                      <a:lnTo>
                        <a:pt x="8852" y="19815"/>
                      </a:lnTo>
                      <a:lnTo>
                        <a:pt x="8768" y="19711"/>
                      </a:lnTo>
                      <a:lnTo>
                        <a:pt x="8747" y="19711"/>
                      </a:lnTo>
                      <a:lnTo>
                        <a:pt x="8705" y="19773"/>
                      </a:lnTo>
                      <a:lnTo>
                        <a:pt x="8747" y="19857"/>
                      </a:lnTo>
                      <a:lnTo>
                        <a:pt x="8684" y="19878"/>
                      </a:lnTo>
                      <a:lnTo>
                        <a:pt x="8621" y="19794"/>
                      </a:lnTo>
                      <a:lnTo>
                        <a:pt x="8705" y="19711"/>
                      </a:lnTo>
                      <a:cubicBezTo>
                        <a:pt x="8761" y="19673"/>
                        <a:pt x="8717" y="19603"/>
                        <a:pt x="8677" y="19603"/>
                      </a:cubicBezTo>
                      <a:cubicBezTo>
                        <a:pt x="8673" y="19603"/>
                        <a:pt x="8668" y="19604"/>
                        <a:pt x="8663" y="19606"/>
                      </a:cubicBezTo>
                      <a:lnTo>
                        <a:pt x="8600" y="19585"/>
                      </a:lnTo>
                      <a:lnTo>
                        <a:pt x="8496" y="19585"/>
                      </a:lnTo>
                      <a:lnTo>
                        <a:pt x="8454" y="19564"/>
                      </a:lnTo>
                      <a:lnTo>
                        <a:pt x="8349" y="19585"/>
                      </a:lnTo>
                      <a:lnTo>
                        <a:pt x="8161" y="19606"/>
                      </a:lnTo>
                      <a:lnTo>
                        <a:pt x="8056" y="19669"/>
                      </a:lnTo>
                      <a:lnTo>
                        <a:pt x="7973" y="19773"/>
                      </a:lnTo>
                      <a:lnTo>
                        <a:pt x="7826" y="19815"/>
                      </a:lnTo>
                      <a:lnTo>
                        <a:pt x="7680" y="19899"/>
                      </a:lnTo>
                      <a:lnTo>
                        <a:pt x="7554" y="20066"/>
                      </a:lnTo>
                      <a:lnTo>
                        <a:pt x="7575" y="20108"/>
                      </a:lnTo>
                      <a:lnTo>
                        <a:pt x="7533" y="20171"/>
                      </a:lnTo>
                      <a:lnTo>
                        <a:pt x="7471" y="20171"/>
                      </a:lnTo>
                      <a:lnTo>
                        <a:pt x="7345" y="20213"/>
                      </a:lnTo>
                      <a:lnTo>
                        <a:pt x="7261" y="20276"/>
                      </a:lnTo>
                      <a:lnTo>
                        <a:pt x="7261" y="20338"/>
                      </a:lnTo>
                      <a:lnTo>
                        <a:pt x="7219" y="20338"/>
                      </a:lnTo>
                      <a:lnTo>
                        <a:pt x="7115" y="20318"/>
                      </a:lnTo>
                      <a:lnTo>
                        <a:pt x="7010" y="20338"/>
                      </a:lnTo>
                      <a:lnTo>
                        <a:pt x="6989" y="20422"/>
                      </a:lnTo>
                      <a:lnTo>
                        <a:pt x="6947" y="20548"/>
                      </a:lnTo>
                      <a:lnTo>
                        <a:pt x="6947" y="20590"/>
                      </a:lnTo>
                      <a:cubicBezTo>
                        <a:pt x="6927" y="20590"/>
                        <a:pt x="6906" y="20610"/>
                        <a:pt x="6885" y="20610"/>
                      </a:cubicBezTo>
                      <a:lnTo>
                        <a:pt x="6843" y="20590"/>
                      </a:lnTo>
                      <a:lnTo>
                        <a:pt x="6906" y="20485"/>
                      </a:lnTo>
                      <a:lnTo>
                        <a:pt x="6822" y="20380"/>
                      </a:lnTo>
                      <a:lnTo>
                        <a:pt x="6675" y="20380"/>
                      </a:lnTo>
                      <a:lnTo>
                        <a:pt x="6634" y="20422"/>
                      </a:lnTo>
                      <a:lnTo>
                        <a:pt x="6571" y="20485"/>
                      </a:lnTo>
                      <a:lnTo>
                        <a:pt x="6466" y="20485"/>
                      </a:lnTo>
                      <a:lnTo>
                        <a:pt x="6403" y="20527"/>
                      </a:lnTo>
                      <a:lnTo>
                        <a:pt x="6299" y="20422"/>
                      </a:lnTo>
                      <a:lnTo>
                        <a:pt x="6257" y="20422"/>
                      </a:lnTo>
                      <a:lnTo>
                        <a:pt x="6152" y="20610"/>
                      </a:lnTo>
                      <a:lnTo>
                        <a:pt x="6090" y="20631"/>
                      </a:lnTo>
                      <a:lnTo>
                        <a:pt x="5985" y="20715"/>
                      </a:lnTo>
                      <a:lnTo>
                        <a:pt x="5943" y="20694"/>
                      </a:lnTo>
                      <a:lnTo>
                        <a:pt x="5880" y="20736"/>
                      </a:lnTo>
                      <a:lnTo>
                        <a:pt x="5859" y="20841"/>
                      </a:lnTo>
                      <a:lnTo>
                        <a:pt x="5880" y="20945"/>
                      </a:lnTo>
                      <a:lnTo>
                        <a:pt x="5943" y="20966"/>
                      </a:lnTo>
                      <a:cubicBezTo>
                        <a:pt x="5776" y="21029"/>
                        <a:pt x="5629" y="21071"/>
                        <a:pt x="5462" y="21154"/>
                      </a:cubicBezTo>
                      <a:lnTo>
                        <a:pt x="5441" y="21071"/>
                      </a:lnTo>
                      <a:lnTo>
                        <a:pt x="5378" y="21050"/>
                      </a:lnTo>
                      <a:lnTo>
                        <a:pt x="5378" y="21154"/>
                      </a:lnTo>
                      <a:lnTo>
                        <a:pt x="5378" y="21217"/>
                      </a:lnTo>
                      <a:cubicBezTo>
                        <a:pt x="5357" y="21217"/>
                        <a:pt x="5336" y="21238"/>
                        <a:pt x="5274" y="21238"/>
                      </a:cubicBezTo>
                      <a:lnTo>
                        <a:pt x="5232" y="21217"/>
                      </a:lnTo>
                      <a:lnTo>
                        <a:pt x="5169" y="21134"/>
                      </a:lnTo>
                      <a:lnTo>
                        <a:pt x="5064" y="21154"/>
                      </a:lnTo>
                      <a:lnTo>
                        <a:pt x="5064" y="21238"/>
                      </a:lnTo>
                      <a:lnTo>
                        <a:pt x="5127" y="21280"/>
                      </a:lnTo>
                      <a:cubicBezTo>
                        <a:pt x="5106" y="21322"/>
                        <a:pt x="5043" y="21322"/>
                        <a:pt x="5022" y="21343"/>
                      </a:cubicBezTo>
                      <a:lnTo>
                        <a:pt x="4960" y="21280"/>
                      </a:lnTo>
                      <a:lnTo>
                        <a:pt x="4960" y="21364"/>
                      </a:lnTo>
                      <a:cubicBezTo>
                        <a:pt x="4939" y="21385"/>
                        <a:pt x="4918" y="21385"/>
                        <a:pt x="4897" y="21385"/>
                      </a:cubicBezTo>
                      <a:lnTo>
                        <a:pt x="4855" y="21343"/>
                      </a:lnTo>
                      <a:lnTo>
                        <a:pt x="4730" y="21322"/>
                      </a:lnTo>
                      <a:lnTo>
                        <a:pt x="4688" y="21238"/>
                      </a:lnTo>
                      <a:lnTo>
                        <a:pt x="4583" y="21238"/>
                      </a:lnTo>
                      <a:lnTo>
                        <a:pt x="4478" y="21343"/>
                      </a:lnTo>
                      <a:lnTo>
                        <a:pt x="4478" y="21426"/>
                      </a:lnTo>
                      <a:lnTo>
                        <a:pt x="4541" y="21489"/>
                      </a:lnTo>
                      <a:cubicBezTo>
                        <a:pt x="4520" y="21489"/>
                        <a:pt x="4499" y="21531"/>
                        <a:pt x="4499" y="21531"/>
                      </a:cubicBezTo>
                      <a:lnTo>
                        <a:pt x="4395" y="21468"/>
                      </a:lnTo>
                      <a:lnTo>
                        <a:pt x="4290" y="21552"/>
                      </a:lnTo>
                      <a:lnTo>
                        <a:pt x="4290" y="21594"/>
                      </a:lnTo>
                      <a:cubicBezTo>
                        <a:pt x="4081" y="21678"/>
                        <a:pt x="3893" y="21761"/>
                        <a:pt x="3683" y="21845"/>
                      </a:cubicBezTo>
                      <a:lnTo>
                        <a:pt x="3704" y="21782"/>
                      </a:lnTo>
                      <a:lnTo>
                        <a:pt x="3809" y="21740"/>
                      </a:lnTo>
                      <a:lnTo>
                        <a:pt x="3746" y="21698"/>
                      </a:lnTo>
                      <a:lnTo>
                        <a:pt x="3704" y="21573"/>
                      </a:lnTo>
                      <a:lnTo>
                        <a:pt x="3600" y="21636"/>
                      </a:lnTo>
                      <a:lnTo>
                        <a:pt x="3432" y="21636"/>
                      </a:lnTo>
                      <a:lnTo>
                        <a:pt x="3453" y="21698"/>
                      </a:lnTo>
                      <a:lnTo>
                        <a:pt x="3390" y="21803"/>
                      </a:lnTo>
                      <a:lnTo>
                        <a:pt x="3286" y="21845"/>
                      </a:lnTo>
                      <a:lnTo>
                        <a:pt x="3160" y="21970"/>
                      </a:lnTo>
                      <a:lnTo>
                        <a:pt x="3160" y="22012"/>
                      </a:lnTo>
                      <a:cubicBezTo>
                        <a:pt x="2951" y="22096"/>
                        <a:pt x="2742" y="22159"/>
                        <a:pt x="2533" y="22201"/>
                      </a:cubicBezTo>
                      <a:lnTo>
                        <a:pt x="2512" y="22180"/>
                      </a:lnTo>
                      <a:lnTo>
                        <a:pt x="2386" y="22222"/>
                      </a:lnTo>
                      <a:lnTo>
                        <a:pt x="2407" y="22263"/>
                      </a:lnTo>
                      <a:cubicBezTo>
                        <a:pt x="2344" y="22263"/>
                        <a:pt x="2302" y="22284"/>
                        <a:pt x="2240" y="22284"/>
                      </a:cubicBezTo>
                      <a:cubicBezTo>
                        <a:pt x="2177" y="22305"/>
                        <a:pt x="2093" y="22305"/>
                        <a:pt x="2009" y="22326"/>
                      </a:cubicBezTo>
                      <a:lnTo>
                        <a:pt x="1926" y="22263"/>
                      </a:lnTo>
                      <a:lnTo>
                        <a:pt x="1821" y="22368"/>
                      </a:lnTo>
                      <a:lnTo>
                        <a:pt x="1821" y="22389"/>
                      </a:lnTo>
                      <a:cubicBezTo>
                        <a:pt x="1758" y="22410"/>
                        <a:pt x="1654" y="22410"/>
                        <a:pt x="1570" y="22431"/>
                      </a:cubicBezTo>
                      <a:cubicBezTo>
                        <a:pt x="1264" y="22480"/>
                        <a:pt x="957" y="22500"/>
                        <a:pt x="651" y="22500"/>
                      </a:cubicBezTo>
                      <a:cubicBezTo>
                        <a:pt x="434" y="22500"/>
                        <a:pt x="218" y="22490"/>
                        <a:pt x="1" y="22473"/>
                      </a:cubicBezTo>
                      <a:lnTo>
                        <a:pt x="1" y="22473"/>
                      </a:lnTo>
                      <a:cubicBezTo>
                        <a:pt x="332" y="22512"/>
                        <a:pt x="664" y="22527"/>
                        <a:pt x="990" y="22527"/>
                      </a:cubicBezTo>
                      <a:cubicBezTo>
                        <a:pt x="1179" y="22527"/>
                        <a:pt x="1365" y="22522"/>
                        <a:pt x="1549" y="22514"/>
                      </a:cubicBezTo>
                      <a:lnTo>
                        <a:pt x="1549" y="22535"/>
                      </a:lnTo>
                      <a:lnTo>
                        <a:pt x="1654" y="22577"/>
                      </a:lnTo>
                      <a:lnTo>
                        <a:pt x="1612" y="22514"/>
                      </a:lnTo>
                      <a:cubicBezTo>
                        <a:pt x="2093" y="22473"/>
                        <a:pt x="2533" y="22389"/>
                        <a:pt x="2972" y="22263"/>
                      </a:cubicBezTo>
                      <a:lnTo>
                        <a:pt x="2972" y="22263"/>
                      </a:lnTo>
                      <a:lnTo>
                        <a:pt x="2867" y="22368"/>
                      </a:lnTo>
                      <a:lnTo>
                        <a:pt x="3077" y="22368"/>
                      </a:lnTo>
                      <a:lnTo>
                        <a:pt x="3223" y="22222"/>
                      </a:lnTo>
                      <a:lnTo>
                        <a:pt x="3370" y="22222"/>
                      </a:lnTo>
                      <a:lnTo>
                        <a:pt x="3453" y="22159"/>
                      </a:lnTo>
                      <a:cubicBezTo>
                        <a:pt x="3579" y="22096"/>
                        <a:pt x="3746" y="22075"/>
                        <a:pt x="3872" y="22012"/>
                      </a:cubicBezTo>
                      <a:lnTo>
                        <a:pt x="3893" y="22054"/>
                      </a:lnTo>
                      <a:lnTo>
                        <a:pt x="4081" y="22054"/>
                      </a:lnTo>
                      <a:lnTo>
                        <a:pt x="4227" y="21991"/>
                      </a:lnTo>
                      <a:lnTo>
                        <a:pt x="4290" y="21719"/>
                      </a:lnTo>
                      <a:lnTo>
                        <a:pt x="4311" y="21803"/>
                      </a:lnTo>
                      <a:lnTo>
                        <a:pt x="4374" y="21845"/>
                      </a:lnTo>
                      <a:lnTo>
                        <a:pt x="4416" y="21740"/>
                      </a:lnTo>
                      <a:lnTo>
                        <a:pt x="4458" y="21657"/>
                      </a:lnTo>
                      <a:lnTo>
                        <a:pt x="4520" y="21678"/>
                      </a:lnTo>
                      <a:lnTo>
                        <a:pt x="4562" y="21740"/>
                      </a:lnTo>
                      <a:lnTo>
                        <a:pt x="4604" y="21719"/>
                      </a:lnTo>
                      <a:lnTo>
                        <a:pt x="4688" y="21615"/>
                      </a:lnTo>
                      <a:lnTo>
                        <a:pt x="4834" y="21531"/>
                      </a:lnTo>
                      <a:lnTo>
                        <a:pt x="4834" y="21468"/>
                      </a:lnTo>
                      <a:cubicBezTo>
                        <a:pt x="5043" y="21406"/>
                        <a:pt x="5253" y="21301"/>
                        <a:pt x="5462" y="21217"/>
                      </a:cubicBezTo>
                      <a:lnTo>
                        <a:pt x="5462" y="21217"/>
                      </a:lnTo>
                      <a:lnTo>
                        <a:pt x="5420" y="21238"/>
                      </a:lnTo>
                      <a:lnTo>
                        <a:pt x="5546" y="21238"/>
                      </a:lnTo>
                      <a:lnTo>
                        <a:pt x="5504" y="21196"/>
                      </a:lnTo>
                      <a:cubicBezTo>
                        <a:pt x="5839" y="21050"/>
                        <a:pt x="6173" y="20903"/>
                        <a:pt x="6508" y="20778"/>
                      </a:cubicBezTo>
                      <a:lnTo>
                        <a:pt x="6571" y="20799"/>
                      </a:lnTo>
                      <a:lnTo>
                        <a:pt x="6759" y="20778"/>
                      </a:lnTo>
                      <a:lnTo>
                        <a:pt x="6822" y="20694"/>
                      </a:lnTo>
                      <a:lnTo>
                        <a:pt x="6989" y="20715"/>
                      </a:lnTo>
                      <a:lnTo>
                        <a:pt x="6989" y="20673"/>
                      </a:lnTo>
                      <a:lnTo>
                        <a:pt x="6927" y="20610"/>
                      </a:lnTo>
                      <a:cubicBezTo>
                        <a:pt x="7031" y="20569"/>
                        <a:pt x="7136" y="20527"/>
                        <a:pt x="7240" y="20485"/>
                      </a:cubicBezTo>
                      <a:lnTo>
                        <a:pt x="7282" y="20485"/>
                      </a:lnTo>
                      <a:cubicBezTo>
                        <a:pt x="7324" y="20464"/>
                        <a:pt x="7387" y="20422"/>
                        <a:pt x="7429" y="20422"/>
                      </a:cubicBezTo>
                      <a:lnTo>
                        <a:pt x="7450" y="20485"/>
                      </a:lnTo>
                      <a:lnTo>
                        <a:pt x="7554" y="20485"/>
                      </a:lnTo>
                      <a:lnTo>
                        <a:pt x="7617" y="20380"/>
                      </a:lnTo>
                      <a:lnTo>
                        <a:pt x="7638" y="20464"/>
                      </a:lnTo>
                      <a:lnTo>
                        <a:pt x="7659" y="20464"/>
                      </a:lnTo>
                      <a:lnTo>
                        <a:pt x="7701" y="20380"/>
                      </a:lnTo>
                      <a:lnTo>
                        <a:pt x="7763" y="20318"/>
                      </a:lnTo>
                      <a:lnTo>
                        <a:pt x="7868" y="20318"/>
                      </a:lnTo>
                      <a:lnTo>
                        <a:pt x="7973" y="20255"/>
                      </a:lnTo>
                      <a:lnTo>
                        <a:pt x="8015" y="20171"/>
                      </a:lnTo>
                      <a:cubicBezTo>
                        <a:pt x="8077" y="20150"/>
                        <a:pt x="8161" y="20087"/>
                        <a:pt x="8224" y="20066"/>
                      </a:cubicBezTo>
                      <a:lnTo>
                        <a:pt x="8224" y="20066"/>
                      </a:lnTo>
                      <a:lnTo>
                        <a:pt x="8182" y="20108"/>
                      </a:lnTo>
                      <a:lnTo>
                        <a:pt x="8182" y="20213"/>
                      </a:lnTo>
                      <a:lnTo>
                        <a:pt x="8224" y="20255"/>
                      </a:lnTo>
                      <a:lnTo>
                        <a:pt x="8370" y="20150"/>
                      </a:lnTo>
                      <a:lnTo>
                        <a:pt x="8391" y="20066"/>
                      </a:lnTo>
                      <a:lnTo>
                        <a:pt x="8475" y="20045"/>
                      </a:lnTo>
                      <a:lnTo>
                        <a:pt x="8496" y="20087"/>
                      </a:lnTo>
                      <a:lnTo>
                        <a:pt x="8538" y="20045"/>
                      </a:lnTo>
                      <a:lnTo>
                        <a:pt x="8580" y="20045"/>
                      </a:lnTo>
                      <a:lnTo>
                        <a:pt x="8600" y="20108"/>
                      </a:lnTo>
                      <a:lnTo>
                        <a:pt x="8580" y="20192"/>
                      </a:lnTo>
                      <a:lnTo>
                        <a:pt x="8642" y="20192"/>
                      </a:lnTo>
                      <a:lnTo>
                        <a:pt x="8705" y="20087"/>
                      </a:lnTo>
                      <a:lnTo>
                        <a:pt x="8789" y="20087"/>
                      </a:lnTo>
                      <a:lnTo>
                        <a:pt x="8872" y="20004"/>
                      </a:lnTo>
                      <a:lnTo>
                        <a:pt x="8977" y="20004"/>
                      </a:lnTo>
                      <a:lnTo>
                        <a:pt x="9082" y="19857"/>
                      </a:lnTo>
                      <a:lnTo>
                        <a:pt x="9186" y="19794"/>
                      </a:lnTo>
                      <a:lnTo>
                        <a:pt x="9270" y="19836"/>
                      </a:lnTo>
                      <a:lnTo>
                        <a:pt x="9270" y="19899"/>
                      </a:lnTo>
                      <a:lnTo>
                        <a:pt x="9186" y="20004"/>
                      </a:lnTo>
                      <a:lnTo>
                        <a:pt x="9103" y="20150"/>
                      </a:lnTo>
                      <a:lnTo>
                        <a:pt x="9103" y="20192"/>
                      </a:lnTo>
                      <a:lnTo>
                        <a:pt x="9165" y="20192"/>
                      </a:lnTo>
                      <a:lnTo>
                        <a:pt x="9312" y="20045"/>
                      </a:lnTo>
                      <a:lnTo>
                        <a:pt x="9312" y="19857"/>
                      </a:lnTo>
                      <a:lnTo>
                        <a:pt x="9333" y="19836"/>
                      </a:lnTo>
                      <a:lnTo>
                        <a:pt x="9396" y="19899"/>
                      </a:lnTo>
                      <a:lnTo>
                        <a:pt x="9479" y="19857"/>
                      </a:lnTo>
                      <a:lnTo>
                        <a:pt x="9542" y="19878"/>
                      </a:lnTo>
                      <a:lnTo>
                        <a:pt x="9647" y="19878"/>
                      </a:lnTo>
                      <a:lnTo>
                        <a:pt x="9751" y="19753"/>
                      </a:lnTo>
                      <a:lnTo>
                        <a:pt x="9793" y="19753"/>
                      </a:lnTo>
                      <a:lnTo>
                        <a:pt x="9814" y="19773"/>
                      </a:lnTo>
                      <a:lnTo>
                        <a:pt x="9856" y="19648"/>
                      </a:lnTo>
                      <a:lnTo>
                        <a:pt x="9919" y="19585"/>
                      </a:lnTo>
                      <a:lnTo>
                        <a:pt x="9940" y="19627"/>
                      </a:lnTo>
                      <a:lnTo>
                        <a:pt x="9919" y="19690"/>
                      </a:lnTo>
                      <a:lnTo>
                        <a:pt x="9919" y="19794"/>
                      </a:lnTo>
                      <a:lnTo>
                        <a:pt x="9960" y="19773"/>
                      </a:lnTo>
                      <a:lnTo>
                        <a:pt x="10044" y="19669"/>
                      </a:lnTo>
                      <a:lnTo>
                        <a:pt x="10002" y="19648"/>
                      </a:lnTo>
                      <a:lnTo>
                        <a:pt x="10065" y="19564"/>
                      </a:lnTo>
                      <a:lnTo>
                        <a:pt x="10065" y="19522"/>
                      </a:lnTo>
                      <a:lnTo>
                        <a:pt x="9898" y="19522"/>
                      </a:lnTo>
                      <a:lnTo>
                        <a:pt x="9856" y="19481"/>
                      </a:lnTo>
                      <a:lnTo>
                        <a:pt x="10023" y="19439"/>
                      </a:lnTo>
                      <a:lnTo>
                        <a:pt x="10212" y="19334"/>
                      </a:lnTo>
                      <a:lnTo>
                        <a:pt x="10442" y="19334"/>
                      </a:lnTo>
                      <a:lnTo>
                        <a:pt x="10484" y="19271"/>
                      </a:lnTo>
                      <a:lnTo>
                        <a:pt x="10484" y="19209"/>
                      </a:lnTo>
                      <a:lnTo>
                        <a:pt x="10442" y="19209"/>
                      </a:lnTo>
                      <a:lnTo>
                        <a:pt x="10484" y="19167"/>
                      </a:lnTo>
                      <a:lnTo>
                        <a:pt x="10567" y="19146"/>
                      </a:lnTo>
                      <a:lnTo>
                        <a:pt x="10651" y="19104"/>
                      </a:lnTo>
                      <a:lnTo>
                        <a:pt x="10693" y="19104"/>
                      </a:lnTo>
                      <a:lnTo>
                        <a:pt x="10735" y="19209"/>
                      </a:lnTo>
                      <a:lnTo>
                        <a:pt x="10839" y="19209"/>
                      </a:lnTo>
                      <a:lnTo>
                        <a:pt x="10881" y="19125"/>
                      </a:lnTo>
                      <a:lnTo>
                        <a:pt x="10860" y="19104"/>
                      </a:lnTo>
                      <a:lnTo>
                        <a:pt x="10944" y="19020"/>
                      </a:lnTo>
                      <a:lnTo>
                        <a:pt x="10944" y="18916"/>
                      </a:lnTo>
                      <a:lnTo>
                        <a:pt x="10986" y="18853"/>
                      </a:lnTo>
                      <a:lnTo>
                        <a:pt x="11049" y="18916"/>
                      </a:lnTo>
                      <a:lnTo>
                        <a:pt x="11049" y="18999"/>
                      </a:lnTo>
                      <a:lnTo>
                        <a:pt x="11090" y="19041"/>
                      </a:lnTo>
                      <a:lnTo>
                        <a:pt x="11216" y="18957"/>
                      </a:lnTo>
                      <a:lnTo>
                        <a:pt x="11279" y="18895"/>
                      </a:lnTo>
                      <a:lnTo>
                        <a:pt x="11362" y="18895"/>
                      </a:lnTo>
                      <a:lnTo>
                        <a:pt x="11404" y="18790"/>
                      </a:lnTo>
                      <a:lnTo>
                        <a:pt x="11425" y="18748"/>
                      </a:lnTo>
                      <a:lnTo>
                        <a:pt x="11488" y="18811"/>
                      </a:lnTo>
                      <a:lnTo>
                        <a:pt x="11593" y="18790"/>
                      </a:lnTo>
                      <a:lnTo>
                        <a:pt x="11718" y="18623"/>
                      </a:lnTo>
                      <a:lnTo>
                        <a:pt x="11718" y="18539"/>
                      </a:lnTo>
                      <a:lnTo>
                        <a:pt x="11613" y="18539"/>
                      </a:lnTo>
                      <a:lnTo>
                        <a:pt x="11593" y="18518"/>
                      </a:lnTo>
                      <a:lnTo>
                        <a:pt x="11739" y="18413"/>
                      </a:lnTo>
                      <a:lnTo>
                        <a:pt x="11844" y="18393"/>
                      </a:lnTo>
                      <a:lnTo>
                        <a:pt x="11927" y="18288"/>
                      </a:lnTo>
                      <a:lnTo>
                        <a:pt x="11990" y="18288"/>
                      </a:lnTo>
                      <a:lnTo>
                        <a:pt x="12011" y="18330"/>
                      </a:lnTo>
                      <a:lnTo>
                        <a:pt x="12137" y="18204"/>
                      </a:lnTo>
                      <a:lnTo>
                        <a:pt x="12241" y="18141"/>
                      </a:lnTo>
                      <a:lnTo>
                        <a:pt x="12262" y="18079"/>
                      </a:lnTo>
                      <a:lnTo>
                        <a:pt x="12346" y="18037"/>
                      </a:lnTo>
                      <a:lnTo>
                        <a:pt x="12367" y="17995"/>
                      </a:lnTo>
                      <a:lnTo>
                        <a:pt x="12450" y="17995"/>
                      </a:lnTo>
                      <a:lnTo>
                        <a:pt x="12471" y="18079"/>
                      </a:lnTo>
                      <a:lnTo>
                        <a:pt x="12534" y="18100"/>
                      </a:lnTo>
                      <a:lnTo>
                        <a:pt x="12555" y="18016"/>
                      </a:lnTo>
                      <a:lnTo>
                        <a:pt x="12660" y="18016"/>
                      </a:lnTo>
                      <a:lnTo>
                        <a:pt x="12722" y="17995"/>
                      </a:lnTo>
                      <a:lnTo>
                        <a:pt x="12722" y="17911"/>
                      </a:lnTo>
                      <a:lnTo>
                        <a:pt x="12827" y="17890"/>
                      </a:lnTo>
                      <a:lnTo>
                        <a:pt x="12848" y="17828"/>
                      </a:lnTo>
                      <a:lnTo>
                        <a:pt x="12869" y="17869"/>
                      </a:lnTo>
                      <a:lnTo>
                        <a:pt x="13036" y="17890"/>
                      </a:lnTo>
                      <a:lnTo>
                        <a:pt x="13057" y="17786"/>
                      </a:lnTo>
                      <a:lnTo>
                        <a:pt x="13099" y="17786"/>
                      </a:lnTo>
                      <a:lnTo>
                        <a:pt x="13099" y="17849"/>
                      </a:lnTo>
                      <a:lnTo>
                        <a:pt x="13162" y="17849"/>
                      </a:lnTo>
                      <a:lnTo>
                        <a:pt x="13204" y="17786"/>
                      </a:lnTo>
                      <a:lnTo>
                        <a:pt x="13266" y="17849"/>
                      </a:lnTo>
                      <a:lnTo>
                        <a:pt x="13308" y="17807"/>
                      </a:lnTo>
                      <a:lnTo>
                        <a:pt x="13371" y="17660"/>
                      </a:lnTo>
                      <a:lnTo>
                        <a:pt x="13308" y="17660"/>
                      </a:lnTo>
                      <a:lnTo>
                        <a:pt x="13266" y="17681"/>
                      </a:lnTo>
                      <a:lnTo>
                        <a:pt x="13287" y="17597"/>
                      </a:lnTo>
                      <a:lnTo>
                        <a:pt x="13350" y="17556"/>
                      </a:lnTo>
                      <a:cubicBezTo>
                        <a:pt x="13371" y="17618"/>
                        <a:pt x="13392" y="17702"/>
                        <a:pt x="13455" y="17765"/>
                      </a:cubicBezTo>
                      <a:cubicBezTo>
                        <a:pt x="13517" y="17849"/>
                        <a:pt x="13392" y="17995"/>
                        <a:pt x="13308" y="18079"/>
                      </a:cubicBezTo>
                      <a:lnTo>
                        <a:pt x="13245" y="18183"/>
                      </a:lnTo>
                      <a:lnTo>
                        <a:pt x="13266" y="18225"/>
                      </a:lnTo>
                      <a:lnTo>
                        <a:pt x="13371" y="18309"/>
                      </a:lnTo>
                      <a:lnTo>
                        <a:pt x="13350" y="18413"/>
                      </a:lnTo>
                      <a:lnTo>
                        <a:pt x="13266" y="18351"/>
                      </a:lnTo>
                      <a:lnTo>
                        <a:pt x="13245" y="18393"/>
                      </a:lnTo>
                      <a:lnTo>
                        <a:pt x="13266" y="18497"/>
                      </a:lnTo>
                      <a:lnTo>
                        <a:pt x="13162" y="18623"/>
                      </a:lnTo>
                      <a:lnTo>
                        <a:pt x="13099" y="18602"/>
                      </a:lnTo>
                      <a:lnTo>
                        <a:pt x="13099" y="18351"/>
                      </a:lnTo>
                      <a:lnTo>
                        <a:pt x="13057" y="18330"/>
                      </a:lnTo>
                      <a:lnTo>
                        <a:pt x="12890" y="18351"/>
                      </a:lnTo>
                      <a:lnTo>
                        <a:pt x="12639" y="18497"/>
                      </a:lnTo>
                      <a:lnTo>
                        <a:pt x="12471" y="18602"/>
                      </a:lnTo>
                      <a:lnTo>
                        <a:pt x="12450" y="18665"/>
                      </a:lnTo>
                      <a:lnTo>
                        <a:pt x="12471" y="18727"/>
                      </a:lnTo>
                      <a:lnTo>
                        <a:pt x="12471" y="18853"/>
                      </a:lnTo>
                      <a:lnTo>
                        <a:pt x="12450" y="18957"/>
                      </a:lnTo>
                      <a:lnTo>
                        <a:pt x="12409" y="19041"/>
                      </a:lnTo>
                      <a:lnTo>
                        <a:pt x="12409" y="19146"/>
                      </a:lnTo>
                      <a:lnTo>
                        <a:pt x="12471" y="19188"/>
                      </a:lnTo>
                      <a:lnTo>
                        <a:pt x="12555" y="19167"/>
                      </a:lnTo>
                      <a:lnTo>
                        <a:pt x="12576" y="19125"/>
                      </a:lnTo>
                      <a:lnTo>
                        <a:pt x="12555" y="19083"/>
                      </a:lnTo>
                      <a:lnTo>
                        <a:pt x="12513" y="19062"/>
                      </a:lnTo>
                      <a:lnTo>
                        <a:pt x="12555" y="19020"/>
                      </a:lnTo>
                      <a:lnTo>
                        <a:pt x="12681" y="19020"/>
                      </a:lnTo>
                      <a:lnTo>
                        <a:pt x="12660" y="19062"/>
                      </a:lnTo>
                      <a:lnTo>
                        <a:pt x="12722" y="19125"/>
                      </a:lnTo>
                      <a:lnTo>
                        <a:pt x="12785" y="19041"/>
                      </a:lnTo>
                      <a:lnTo>
                        <a:pt x="12848" y="19041"/>
                      </a:lnTo>
                      <a:lnTo>
                        <a:pt x="12764" y="19146"/>
                      </a:lnTo>
                      <a:lnTo>
                        <a:pt x="12764" y="19188"/>
                      </a:lnTo>
                      <a:lnTo>
                        <a:pt x="12555" y="19355"/>
                      </a:lnTo>
                      <a:lnTo>
                        <a:pt x="12534" y="19397"/>
                      </a:lnTo>
                      <a:lnTo>
                        <a:pt x="12639" y="19439"/>
                      </a:lnTo>
                      <a:lnTo>
                        <a:pt x="12681" y="19355"/>
                      </a:lnTo>
                      <a:lnTo>
                        <a:pt x="12764" y="19292"/>
                      </a:lnTo>
                      <a:lnTo>
                        <a:pt x="12764" y="19229"/>
                      </a:lnTo>
                      <a:lnTo>
                        <a:pt x="12890" y="19146"/>
                      </a:lnTo>
                      <a:lnTo>
                        <a:pt x="12869" y="19083"/>
                      </a:lnTo>
                      <a:lnTo>
                        <a:pt x="12932" y="19041"/>
                      </a:lnTo>
                      <a:lnTo>
                        <a:pt x="12973" y="19041"/>
                      </a:lnTo>
                      <a:lnTo>
                        <a:pt x="13036" y="18916"/>
                      </a:lnTo>
                      <a:lnTo>
                        <a:pt x="13078" y="18937"/>
                      </a:lnTo>
                      <a:lnTo>
                        <a:pt x="13183" y="18916"/>
                      </a:lnTo>
                      <a:lnTo>
                        <a:pt x="13287" y="18937"/>
                      </a:lnTo>
                      <a:lnTo>
                        <a:pt x="13455" y="18832"/>
                      </a:lnTo>
                      <a:lnTo>
                        <a:pt x="13413" y="18748"/>
                      </a:lnTo>
                      <a:lnTo>
                        <a:pt x="13287" y="18706"/>
                      </a:lnTo>
                      <a:lnTo>
                        <a:pt x="13371" y="18665"/>
                      </a:lnTo>
                      <a:lnTo>
                        <a:pt x="13497" y="18665"/>
                      </a:lnTo>
                      <a:lnTo>
                        <a:pt x="13580" y="18769"/>
                      </a:lnTo>
                      <a:lnTo>
                        <a:pt x="13664" y="18769"/>
                      </a:lnTo>
                      <a:lnTo>
                        <a:pt x="13727" y="18665"/>
                      </a:lnTo>
                      <a:lnTo>
                        <a:pt x="13685" y="18539"/>
                      </a:lnTo>
                      <a:lnTo>
                        <a:pt x="13580" y="18518"/>
                      </a:lnTo>
                      <a:lnTo>
                        <a:pt x="13622" y="18455"/>
                      </a:lnTo>
                      <a:lnTo>
                        <a:pt x="13706" y="18455"/>
                      </a:lnTo>
                      <a:lnTo>
                        <a:pt x="13789" y="18497"/>
                      </a:lnTo>
                      <a:lnTo>
                        <a:pt x="13852" y="18455"/>
                      </a:lnTo>
                      <a:lnTo>
                        <a:pt x="13894" y="18518"/>
                      </a:lnTo>
                      <a:lnTo>
                        <a:pt x="13957" y="18539"/>
                      </a:lnTo>
                      <a:lnTo>
                        <a:pt x="14041" y="18413"/>
                      </a:lnTo>
                      <a:lnTo>
                        <a:pt x="14020" y="18330"/>
                      </a:lnTo>
                      <a:lnTo>
                        <a:pt x="13957" y="18309"/>
                      </a:lnTo>
                      <a:lnTo>
                        <a:pt x="13957" y="18225"/>
                      </a:lnTo>
                      <a:lnTo>
                        <a:pt x="14062" y="18225"/>
                      </a:lnTo>
                      <a:lnTo>
                        <a:pt x="14166" y="18204"/>
                      </a:lnTo>
                      <a:lnTo>
                        <a:pt x="14124" y="18079"/>
                      </a:lnTo>
                      <a:lnTo>
                        <a:pt x="14041" y="18037"/>
                      </a:lnTo>
                      <a:lnTo>
                        <a:pt x="13957" y="18079"/>
                      </a:lnTo>
                      <a:lnTo>
                        <a:pt x="14041" y="17995"/>
                      </a:lnTo>
                      <a:cubicBezTo>
                        <a:pt x="14062" y="17974"/>
                        <a:pt x="14041" y="17932"/>
                        <a:pt x="14041" y="17932"/>
                      </a:cubicBezTo>
                      <a:lnTo>
                        <a:pt x="14145" y="17828"/>
                      </a:lnTo>
                      <a:lnTo>
                        <a:pt x="14166" y="17911"/>
                      </a:lnTo>
                      <a:lnTo>
                        <a:pt x="14229" y="17911"/>
                      </a:lnTo>
                      <a:lnTo>
                        <a:pt x="14313" y="17807"/>
                      </a:lnTo>
                      <a:lnTo>
                        <a:pt x="14354" y="17869"/>
                      </a:lnTo>
                      <a:lnTo>
                        <a:pt x="14438" y="17828"/>
                      </a:lnTo>
                      <a:lnTo>
                        <a:pt x="14417" y="17765"/>
                      </a:lnTo>
                      <a:lnTo>
                        <a:pt x="14334" y="17723"/>
                      </a:lnTo>
                      <a:lnTo>
                        <a:pt x="14396" y="17660"/>
                      </a:lnTo>
                      <a:lnTo>
                        <a:pt x="14438" y="17597"/>
                      </a:lnTo>
                      <a:lnTo>
                        <a:pt x="14396" y="17514"/>
                      </a:lnTo>
                      <a:lnTo>
                        <a:pt x="14313" y="17556"/>
                      </a:lnTo>
                      <a:lnTo>
                        <a:pt x="14292" y="17597"/>
                      </a:lnTo>
                      <a:lnTo>
                        <a:pt x="14229" y="17597"/>
                      </a:lnTo>
                      <a:lnTo>
                        <a:pt x="14250" y="17493"/>
                      </a:lnTo>
                      <a:lnTo>
                        <a:pt x="14208" y="17472"/>
                      </a:lnTo>
                      <a:lnTo>
                        <a:pt x="14103" y="17493"/>
                      </a:lnTo>
                      <a:lnTo>
                        <a:pt x="14041" y="17577"/>
                      </a:lnTo>
                      <a:lnTo>
                        <a:pt x="14103" y="17618"/>
                      </a:lnTo>
                      <a:lnTo>
                        <a:pt x="14041" y="17723"/>
                      </a:lnTo>
                      <a:lnTo>
                        <a:pt x="13999" y="17702"/>
                      </a:lnTo>
                      <a:lnTo>
                        <a:pt x="13978" y="17786"/>
                      </a:lnTo>
                      <a:lnTo>
                        <a:pt x="13894" y="17765"/>
                      </a:lnTo>
                      <a:lnTo>
                        <a:pt x="13831" y="17807"/>
                      </a:lnTo>
                      <a:lnTo>
                        <a:pt x="13873" y="17869"/>
                      </a:lnTo>
                      <a:lnTo>
                        <a:pt x="13999" y="17995"/>
                      </a:lnTo>
                      <a:lnTo>
                        <a:pt x="13831" y="18141"/>
                      </a:lnTo>
                      <a:lnTo>
                        <a:pt x="13831" y="18079"/>
                      </a:lnTo>
                      <a:lnTo>
                        <a:pt x="13727" y="17995"/>
                      </a:lnTo>
                      <a:lnTo>
                        <a:pt x="13685" y="18037"/>
                      </a:lnTo>
                      <a:lnTo>
                        <a:pt x="13706" y="18121"/>
                      </a:lnTo>
                      <a:lnTo>
                        <a:pt x="13685" y="18225"/>
                      </a:lnTo>
                      <a:lnTo>
                        <a:pt x="13622" y="18204"/>
                      </a:lnTo>
                      <a:lnTo>
                        <a:pt x="13580" y="18225"/>
                      </a:lnTo>
                      <a:lnTo>
                        <a:pt x="13517" y="18330"/>
                      </a:lnTo>
                      <a:lnTo>
                        <a:pt x="13434" y="18351"/>
                      </a:lnTo>
                      <a:lnTo>
                        <a:pt x="13434" y="18288"/>
                      </a:lnTo>
                      <a:lnTo>
                        <a:pt x="13497" y="18225"/>
                      </a:lnTo>
                      <a:lnTo>
                        <a:pt x="13497" y="18121"/>
                      </a:lnTo>
                      <a:lnTo>
                        <a:pt x="13413" y="18079"/>
                      </a:lnTo>
                      <a:lnTo>
                        <a:pt x="13371" y="18079"/>
                      </a:lnTo>
                      <a:cubicBezTo>
                        <a:pt x="13413" y="17995"/>
                        <a:pt x="13476" y="17911"/>
                        <a:pt x="13559" y="17849"/>
                      </a:cubicBezTo>
                      <a:lnTo>
                        <a:pt x="13559" y="17807"/>
                      </a:lnTo>
                      <a:cubicBezTo>
                        <a:pt x="13497" y="17702"/>
                        <a:pt x="13476" y="17597"/>
                        <a:pt x="13434" y="17493"/>
                      </a:cubicBezTo>
                      <a:lnTo>
                        <a:pt x="13476" y="17493"/>
                      </a:lnTo>
                      <a:lnTo>
                        <a:pt x="13517" y="17535"/>
                      </a:lnTo>
                      <a:lnTo>
                        <a:pt x="13538" y="17493"/>
                      </a:lnTo>
                      <a:lnTo>
                        <a:pt x="13497" y="17409"/>
                      </a:lnTo>
                      <a:lnTo>
                        <a:pt x="13413" y="17388"/>
                      </a:lnTo>
                      <a:lnTo>
                        <a:pt x="13476" y="17367"/>
                      </a:lnTo>
                      <a:lnTo>
                        <a:pt x="13580" y="17388"/>
                      </a:lnTo>
                      <a:lnTo>
                        <a:pt x="13706" y="17263"/>
                      </a:lnTo>
                      <a:lnTo>
                        <a:pt x="13831" y="17263"/>
                      </a:lnTo>
                      <a:lnTo>
                        <a:pt x="13936" y="17158"/>
                      </a:lnTo>
                      <a:lnTo>
                        <a:pt x="14020" y="17137"/>
                      </a:lnTo>
                      <a:lnTo>
                        <a:pt x="14145" y="16991"/>
                      </a:lnTo>
                      <a:lnTo>
                        <a:pt x="14145" y="16844"/>
                      </a:lnTo>
                      <a:lnTo>
                        <a:pt x="14103" y="16781"/>
                      </a:lnTo>
                      <a:lnTo>
                        <a:pt x="14082" y="16781"/>
                      </a:lnTo>
                      <a:lnTo>
                        <a:pt x="14020" y="16656"/>
                      </a:lnTo>
                      <a:lnTo>
                        <a:pt x="13957" y="16635"/>
                      </a:lnTo>
                      <a:lnTo>
                        <a:pt x="13810" y="16635"/>
                      </a:lnTo>
                      <a:lnTo>
                        <a:pt x="13831" y="16530"/>
                      </a:lnTo>
                      <a:lnTo>
                        <a:pt x="13831" y="16426"/>
                      </a:lnTo>
                      <a:lnTo>
                        <a:pt x="13999" y="16363"/>
                      </a:lnTo>
                      <a:lnTo>
                        <a:pt x="14020" y="16321"/>
                      </a:lnTo>
                      <a:lnTo>
                        <a:pt x="14103" y="16300"/>
                      </a:lnTo>
                      <a:lnTo>
                        <a:pt x="14124" y="16216"/>
                      </a:lnTo>
                      <a:lnTo>
                        <a:pt x="14103" y="16216"/>
                      </a:lnTo>
                      <a:lnTo>
                        <a:pt x="14145" y="16154"/>
                      </a:lnTo>
                      <a:lnTo>
                        <a:pt x="14250" y="16196"/>
                      </a:lnTo>
                      <a:lnTo>
                        <a:pt x="14417" y="16091"/>
                      </a:lnTo>
                      <a:lnTo>
                        <a:pt x="14522" y="16175"/>
                      </a:lnTo>
                      <a:lnTo>
                        <a:pt x="14647" y="16091"/>
                      </a:lnTo>
                      <a:lnTo>
                        <a:pt x="14626" y="16175"/>
                      </a:lnTo>
                      <a:lnTo>
                        <a:pt x="14647" y="16216"/>
                      </a:lnTo>
                      <a:lnTo>
                        <a:pt x="14731" y="16216"/>
                      </a:lnTo>
                      <a:lnTo>
                        <a:pt x="14857" y="16091"/>
                      </a:lnTo>
                      <a:lnTo>
                        <a:pt x="14836" y="16028"/>
                      </a:lnTo>
                      <a:lnTo>
                        <a:pt x="14773" y="16007"/>
                      </a:lnTo>
                      <a:lnTo>
                        <a:pt x="14752" y="15965"/>
                      </a:lnTo>
                      <a:lnTo>
                        <a:pt x="14794" y="15924"/>
                      </a:lnTo>
                      <a:lnTo>
                        <a:pt x="14919" y="15986"/>
                      </a:lnTo>
                      <a:lnTo>
                        <a:pt x="15129" y="15924"/>
                      </a:lnTo>
                      <a:lnTo>
                        <a:pt x="15170" y="15777"/>
                      </a:lnTo>
                      <a:lnTo>
                        <a:pt x="15129" y="15631"/>
                      </a:lnTo>
                      <a:lnTo>
                        <a:pt x="14961" y="15526"/>
                      </a:lnTo>
                      <a:lnTo>
                        <a:pt x="14891" y="15526"/>
                      </a:lnTo>
                      <a:lnTo>
                        <a:pt x="14919" y="15505"/>
                      </a:lnTo>
                      <a:lnTo>
                        <a:pt x="15066" y="15505"/>
                      </a:lnTo>
                      <a:lnTo>
                        <a:pt x="15150" y="15589"/>
                      </a:lnTo>
                      <a:lnTo>
                        <a:pt x="15296" y="15589"/>
                      </a:lnTo>
                      <a:lnTo>
                        <a:pt x="15401" y="15484"/>
                      </a:lnTo>
                      <a:lnTo>
                        <a:pt x="15401" y="15400"/>
                      </a:lnTo>
                      <a:lnTo>
                        <a:pt x="15673" y="15275"/>
                      </a:lnTo>
                      <a:lnTo>
                        <a:pt x="15798" y="15149"/>
                      </a:lnTo>
                      <a:lnTo>
                        <a:pt x="15924" y="15149"/>
                      </a:lnTo>
                      <a:lnTo>
                        <a:pt x="15986" y="15087"/>
                      </a:lnTo>
                      <a:lnTo>
                        <a:pt x="15986" y="15003"/>
                      </a:lnTo>
                      <a:lnTo>
                        <a:pt x="16217" y="14836"/>
                      </a:lnTo>
                      <a:lnTo>
                        <a:pt x="16426" y="14794"/>
                      </a:lnTo>
                      <a:lnTo>
                        <a:pt x="16656" y="14584"/>
                      </a:lnTo>
                      <a:lnTo>
                        <a:pt x="16844" y="14564"/>
                      </a:lnTo>
                      <a:lnTo>
                        <a:pt x="17033" y="14333"/>
                      </a:lnTo>
                      <a:lnTo>
                        <a:pt x="16949" y="14480"/>
                      </a:lnTo>
                      <a:lnTo>
                        <a:pt x="16949" y="14626"/>
                      </a:lnTo>
                      <a:lnTo>
                        <a:pt x="17012" y="14647"/>
                      </a:lnTo>
                      <a:lnTo>
                        <a:pt x="17075" y="14668"/>
                      </a:lnTo>
                      <a:lnTo>
                        <a:pt x="17116" y="14731"/>
                      </a:lnTo>
                      <a:lnTo>
                        <a:pt x="17263" y="14564"/>
                      </a:lnTo>
                      <a:lnTo>
                        <a:pt x="17367" y="14522"/>
                      </a:lnTo>
                      <a:lnTo>
                        <a:pt x="17598" y="14438"/>
                      </a:lnTo>
                      <a:lnTo>
                        <a:pt x="17681" y="14354"/>
                      </a:lnTo>
                      <a:lnTo>
                        <a:pt x="17681" y="14354"/>
                      </a:lnTo>
                      <a:lnTo>
                        <a:pt x="17639" y="14480"/>
                      </a:lnTo>
                      <a:lnTo>
                        <a:pt x="17451" y="14584"/>
                      </a:lnTo>
                      <a:lnTo>
                        <a:pt x="17326" y="14584"/>
                      </a:lnTo>
                      <a:lnTo>
                        <a:pt x="17054" y="14856"/>
                      </a:lnTo>
                      <a:lnTo>
                        <a:pt x="17033" y="14961"/>
                      </a:lnTo>
                      <a:lnTo>
                        <a:pt x="17158" y="15149"/>
                      </a:lnTo>
                      <a:lnTo>
                        <a:pt x="17179" y="15275"/>
                      </a:lnTo>
                      <a:lnTo>
                        <a:pt x="17054" y="15191"/>
                      </a:lnTo>
                      <a:lnTo>
                        <a:pt x="16949" y="15191"/>
                      </a:lnTo>
                      <a:lnTo>
                        <a:pt x="16886" y="15212"/>
                      </a:lnTo>
                      <a:lnTo>
                        <a:pt x="16823" y="15212"/>
                      </a:lnTo>
                      <a:lnTo>
                        <a:pt x="16719" y="15149"/>
                      </a:lnTo>
                      <a:lnTo>
                        <a:pt x="16698" y="14982"/>
                      </a:lnTo>
                      <a:lnTo>
                        <a:pt x="16510" y="15066"/>
                      </a:lnTo>
                      <a:lnTo>
                        <a:pt x="16405" y="15066"/>
                      </a:lnTo>
                      <a:lnTo>
                        <a:pt x="16238" y="15170"/>
                      </a:lnTo>
                      <a:lnTo>
                        <a:pt x="16091" y="15170"/>
                      </a:lnTo>
                      <a:lnTo>
                        <a:pt x="15986" y="15275"/>
                      </a:lnTo>
                      <a:lnTo>
                        <a:pt x="15986" y="15380"/>
                      </a:lnTo>
                      <a:lnTo>
                        <a:pt x="16007" y="15421"/>
                      </a:lnTo>
                      <a:lnTo>
                        <a:pt x="15903" y="15610"/>
                      </a:lnTo>
                      <a:lnTo>
                        <a:pt x="15777" y="15693"/>
                      </a:lnTo>
                      <a:lnTo>
                        <a:pt x="15714" y="15840"/>
                      </a:lnTo>
                      <a:lnTo>
                        <a:pt x="15380" y="16133"/>
                      </a:lnTo>
                      <a:lnTo>
                        <a:pt x="15296" y="16237"/>
                      </a:lnTo>
                      <a:lnTo>
                        <a:pt x="15296" y="16321"/>
                      </a:lnTo>
                      <a:lnTo>
                        <a:pt x="15401" y="16468"/>
                      </a:lnTo>
                      <a:lnTo>
                        <a:pt x="15463" y="16405"/>
                      </a:lnTo>
                      <a:lnTo>
                        <a:pt x="15505" y="16405"/>
                      </a:lnTo>
                      <a:lnTo>
                        <a:pt x="15610" y="16321"/>
                      </a:lnTo>
                      <a:lnTo>
                        <a:pt x="15694" y="16342"/>
                      </a:lnTo>
                      <a:lnTo>
                        <a:pt x="15694" y="16405"/>
                      </a:lnTo>
                      <a:lnTo>
                        <a:pt x="15484" y="16551"/>
                      </a:lnTo>
                      <a:lnTo>
                        <a:pt x="15401" y="16551"/>
                      </a:lnTo>
                      <a:lnTo>
                        <a:pt x="15359" y="16656"/>
                      </a:lnTo>
                      <a:lnTo>
                        <a:pt x="15254" y="16614"/>
                      </a:lnTo>
                      <a:lnTo>
                        <a:pt x="15170" y="16614"/>
                      </a:lnTo>
                      <a:lnTo>
                        <a:pt x="15087" y="16635"/>
                      </a:lnTo>
                      <a:lnTo>
                        <a:pt x="15087" y="16740"/>
                      </a:lnTo>
                      <a:lnTo>
                        <a:pt x="15024" y="16719"/>
                      </a:lnTo>
                      <a:lnTo>
                        <a:pt x="14919" y="16740"/>
                      </a:lnTo>
                      <a:lnTo>
                        <a:pt x="14919" y="16865"/>
                      </a:lnTo>
                      <a:lnTo>
                        <a:pt x="15066" y="17053"/>
                      </a:lnTo>
                      <a:lnTo>
                        <a:pt x="15129" y="17032"/>
                      </a:lnTo>
                      <a:lnTo>
                        <a:pt x="15170" y="16949"/>
                      </a:lnTo>
                      <a:lnTo>
                        <a:pt x="15233" y="17032"/>
                      </a:lnTo>
                      <a:lnTo>
                        <a:pt x="15275" y="16886"/>
                      </a:lnTo>
                      <a:lnTo>
                        <a:pt x="15359" y="16886"/>
                      </a:lnTo>
                      <a:lnTo>
                        <a:pt x="15359" y="16991"/>
                      </a:lnTo>
                      <a:lnTo>
                        <a:pt x="15442" y="16949"/>
                      </a:lnTo>
                      <a:lnTo>
                        <a:pt x="15463" y="16865"/>
                      </a:lnTo>
                      <a:lnTo>
                        <a:pt x="15526" y="16823"/>
                      </a:lnTo>
                      <a:lnTo>
                        <a:pt x="15652" y="16740"/>
                      </a:lnTo>
                      <a:lnTo>
                        <a:pt x="15652" y="16614"/>
                      </a:lnTo>
                      <a:lnTo>
                        <a:pt x="15714" y="16530"/>
                      </a:lnTo>
                      <a:lnTo>
                        <a:pt x="15714" y="16572"/>
                      </a:lnTo>
                      <a:lnTo>
                        <a:pt x="15673" y="16635"/>
                      </a:lnTo>
                      <a:lnTo>
                        <a:pt x="15714" y="16719"/>
                      </a:lnTo>
                      <a:lnTo>
                        <a:pt x="15840" y="16719"/>
                      </a:lnTo>
                      <a:lnTo>
                        <a:pt x="16028" y="16572"/>
                      </a:lnTo>
                      <a:lnTo>
                        <a:pt x="16175" y="16572"/>
                      </a:lnTo>
                      <a:lnTo>
                        <a:pt x="16196" y="16656"/>
                      </a:lnTo>
                      <a:lnTo>
                        <a:pt x="16258" y="16614"/>
                      </a:lnTo>
                      <a:lnTo>
                        <a:pt x="16321" y="16405"/>
                      </a:lnTo>
                      <a:lnTo>
                        <a:pt x="16447" y="16321"/>
                      </a:lnTo>
                      <a:lnTo>
                        <a:pt x="16510" y="16321"/>
                      </a:lnTo>
                      <a:lnTo>
                        <a:pt x="16363" y="16468"/>
                      </a:lnTo>
                      <a:lnTo>
                        <a:pt x="16363" y="16551"/>
                      </a:lnTo>
                      <a:lnTo>
                        <a:pt x="16447" y="16509"/>
                      </a:lnTo>
                      <a:lnTo>
                        <a:pt x="16572" y="16342"/>
                      </a:lnTo>
                      <a:lnTo>
                        <a:pt x="16656" y="16154"/>
                      </a:lnTo>
                      <a:lnTo>
                        <a:pt x="16740" y="16112"/>
                      </a:lnTo>
                      <a:lnTo>
                        <a:pt x="16740" y="16196"/>
                      </a:lnTo>
                      <a:lnTo>
                        <a:pt x="16656" y="16321"/>
                      </a:lnTo>
                      <a:lnTo>
                        <a:pt x="16656" y="16363"/>
                      </a:lnTo>
                      <a:lnTo>
                        <a:pt x="16782" y="16237"/>
                      </a:lnTo>
                      <a:lnTo>
                        <a:pt x="16844" y="16321"/>
                      </a:lnTo>
                      <a:lnTo>
                        <a:pt x="16844" y="16405"/>
                      </a:lnTo>
                      <a:lnTo>
                        <a:pt x="16970" y="16426"/>
                      </a:lnTo>
                      <a:lnTo>
                        <a:pt x="17033" y="16468"/>
                      </a:lnTo>
                      <a:lnTo>
                        <a:pt x="17095" y="16405"/>
                      </a:lnTo>
                      <a:lnTo>
                        <a:pt x="17158" y="16258"/>
                      </a:lnTo>
                      <a:lnTo>
                        <a:pt x="17305" y="16237"/>
                      </a:lnTo>
                      <a:lnTo>
                        <a:pt x="17409" y="16154"/>
                      </a:lnTo>
                      <a:lnTo>
                        <a:pt x="17347" y="16133"/>
                      </a:lnTo>
                      <a:lnTo>
                        <a:pt x="17367" y="16007"/>
                      </a:lnTo>
                      <a:lnTo>
                        <a:pt x="17577" y="15924"/>
                      </a:lnTo>
                      <a:lnTo>
                        <a:pt x="17598" y="15840"/>
                      </a:lnTo>
                      <a:lnTo>
                        <a:pt x="17598" y="15735"/>
                      </a:lnTo>
                      <a:lnTo>
                        <a:pt x="17493" y="15777"/>
                      </a:lnTo>
                      <a:lnTo>
                        <a:pt x="17409" y="15714"/>
                      </a:lnTo>
                      <a:lnTo>
                        <a:pt x="17284" y="15693"/>
                      </a:lnTo>
                      <a:lnTo>
                        <a:pt x="17347" y="15610"/>
                      </a:lnTo>
                      <a:lnTo>
                        <a:pt x="17451" y="15610"/>
                      </a:lnTo>
                      <a:lnTo>
                        <a:pt x="17514" y="15631"/>
                      </a:lnTo>
                      <a:lnTo>
                        <a:pt x="17577" y="15568"/>
                      </a:lnTo>
                      <a:lnTo>
                        <a:pt x="17577" y="15463"/>
                      </a:lnTo>
                      <a:lnTo>
                        <a:pt x="17472" y="15505"/>
                      </a:lnTo>
                      <a:lnTo>
                        <a:pt x="17367" y="15400"/>
                      </a:lnTo>
                      <a:lnTo>
                        <a:pt x="17367" y="15317"/>
                      </a:lnTo>
                      <a:lnTo>
                        <a:pt x="17514" y="15296"/>
                      </a:lnTo>
                      <a:lnTo>
                        <a:pt x="17598" y="15275"/>
                      </a:lnTo>
                      <a:lnTo>
                        <a:pt x="17660" y="15296"/>
                      </a:lnTo>
                      <a:lnTo>
                        <a:pt x="17681" y="15254"/>
                      </a:lnTo>
                      <a:lnTo>
                        <a:pt x="17619" y="15108"/>
                      </a:lnTo>
                      <a:lnTo>
                        <a:pt x="17807" y="15045"/>
                      </a:lnTo>
                      <a:lnTo>
                        <a:pt x="17911" y="15108"/>
                      </a:lnTo>
                      <a:lnTo>
                        <a:pt x="17995" y="15087"/>
                      </a:lnTo>
                      <a:lnTo>
                        <a:pt x="18121" y="15087"/>
                      </a:lnTo>
                      <a:lnTo>
                        <a:pt x="17911" y="15254"/>
                      </a:lnTo>
                      <a:lnTo>
                        <a:pt x="17911" y="15359"/>
                      </a:lnTo>
                      <a:lnTo>
                        <a:pt x="17932" y="15526"/>
                      </a:lnTo>
                      <a:lnTo>
                        <a:pt x="17995" y="15526"/>
                      </a:lnTo>
                      <a:lnTo>
                        <a:pt x="18079" y="15317"/>
                      </a:lnTo>
                      <a:lnTo>
                        <a:pt x="18142" y="15275"/>
                      </a:lnTo>
                      <a:lnTo>
                        <a:pt x="18204" y="15275"/>
                      </a:lnTo>
                      <a:lnTo>
                        <a:pt x="18183" y="15359"/>
                      </a:lnTo>
                      <a:lnTo>
                        <a:pt x="18121" y="15421"/>
                      </a:lnTo>
                      <a:lnTo>
                        <a:pt x="18142" y="15505"/>
                      </a:lnTo>
                      <a:lnTo>
                        <a:pt x="18288" y="15400"/>
                      </a:lnTo>
                      <a:lnTo>
                        <a:pt x="18309" y="15317"/>
                      </a:lnTo>
                      <a:lnTo>
                        <a:pt x="18393" y="15400"/>
                      </a:lnTo>
                      <a:lnTo>
                        <a:pt x="18497" y="15317"/>
                      </a:lnTo>
                      <a:lnTo>
                        <a:pt x="18539" y="15317"/>
                      </a:lnTo>
                      <a:lnTo>
                        <a:pt x="18644" y="15254"/>
                      </a:lnTo>
                      <a:lnTo>
                        <a:pt x="18769" y="15212"/>
                      </a:lnTo>
                      <a:lnTo>
                        <a:pt x="18874" y="15254"/>
                      </a:lnTo>
                      <a:lnTo>
                        <a:pt x="18853" y="15296"/>
                      </a:lnTo>
                      <a:lnTo>
                        <a:pt x="18727" y="15296"/>
                      </a:lnTo>
                      <a:lnTo>
                        <a:pt x="18602" y="15421"/>
                      </a:lnTo>
                      <a:lnTo>
                        <a:pt x="18686" y="15421"/>
                      </a:lnTo>
                      <a:lnTo>
                        <a:pt x="18623" y="15505"/>
                      </a:lnTo>
                      <a:lnTo>
                        <a:pt x="18686" y="15568"/>
                      </a:lnTo>
                      <a:lnTo>
                        <a:pt x="18895" y="15610"/>
                      </a:lnTo>
                      <a:lnTo>
                        <a:pt x="18958" y="15693"/>
                      </a:lnTo>
                      <a:lnTo>
                        <a:pt x="18958" y="15735"/>
                      </a:lnTo>
                      <a:lnTo>
                        <a:pt x="18832" y="15631"/>
                      </a:lnTo>
                      <a:lnTo>
                        <a:pt x="18686" y="15610"/>
                      </a:lnTo>
                      <a:lnTo>
                        <a:pt x="18581" y="15672"/>
                      </a:lnTo>
                      <a:lnTo>
                        <a:pt x="18581" y="15777"/>
                      </a:lnTo>
                      <a:lnTo>
                        <a:pt x="18644" y="15798"/>
                      </a:lnTo>
                      <a:lnTo>
                        <a:pt x="18748" y="15735"/>
                      </a:lnTo>
                      <a:lnTo>
                        <a:pt x="18832" y="15819"/>
                      </a:lnTo>
                      <a:lnTo>
                        <a:pt x="18790" y="15840"/>
                      </a:lnTo>
                      <a:lnTo>
                        <a:pt x="18644" y="15840"/>
                      </a:lnTo>
                      <a:lnTo>
                        <a:pt x="18644" y="15924"/>
                      </a:lnTo>
                      <a:lnTo>
                        <a:pt x="18811" y="15986"/>
                      </a:lnTo>
                      <a:lnTo>
                        <a:pt x="18853" y="16049"/>
                      </a:lnTo>
                      <a:lnTo>
                        <a:pt x="18790" y="16091"/>
                      </a:lnTo>
                      <a:lnTo>
                        <a:pt x="18707" y="16112"/>
                      </a:lnTo>
                      <a:lnTo>
                        <a:pt x="18707" y="16154"/>
                      </a:lnTo>
                      <a:lnTo>
                        <a:pt x="18811" y="16154"/>
                      </a:lnTo>
                      <a:lnTo>
                        <a:pt x="18916" y="16112"/>
                      </a:lnTo>
                      <a:lnTo>
                        <a:pt x="19020" y="16196"/>
                      </a:lnTo>
                      <a:lnTo>
                        <a:pt x="19125" y="16237"/>
                      </a:lnTo>
                      <a:lnTo>
                        <a:pt x="19271" y="16196"/>
                      </a:lnTo>
                      <a:lnTo>
                        <a:pt x="19334" y="16258"/>
                      </a:lnTo>
                      <a:lnTo>
                        <a:pt x="19334" y="16321"/>
                      </a:lnTo>
                      <a:lnTo>
                        <a:pt x="19251" y="16363"/>
                      </a:lnTo>
                      <a:lnTo>
                        <a:pt x="19271" y="16447"/>
                      </a:lnTo>
                      <a:lnTo>
                        <a:pt x="19334" y="16468"/>
                      </a:lnTo>
                      <a:lnTo>
                        <a:pt x="19355" y="16551"/>
                      </a:lnTo>
                      <a:lnTo>
                        <a:pt x="19439" y="16572"/>
                      </a:lnTo>
                      <a:lnTo>
                        <a:pt x="19523" y="16488"/>
                      </a:lnTo>
                      <a:lnTo>
                        <a:pt x="19481" y="16426"/>
                      </a:lnTo>
                      <a:lnTo>
                        <a:pt x="19523" y="16384"/>
                      </a:lnTo>
                      <a:lnTo>
                        <a:pt x="19648" y="16384"/>
                      </a:lnTo>
                      <a:lnTo>
                        <a:pt x="19564" y="16488"/>
                      </a:lnTo>
                      <a:lnTo>
                        <a:pt x="19564" y="16551"/>
                      </a:lnTo>
                      <a:lnTo>
                        <a:pt x="19418" y="16719"/>
                      </a:lnTo>
                      <a:lnTo>
                        <a:pt x="19443" y="16744"/>
                      </a:lnTo>
                      <a:lnTo>
                        <a:pt x="19376" y="16760"/>
                      </a:lnTo>
                      <a:lnTo>
                        <a:pt x="19418" y="16844"/>
                      </a:lnTo>
                      <a:lnTo>
                        <a:pt x="19690" y="16907"/>
                      </a:lnTo>
                      <a:lnTo>
                        <a:pt x="19774" y="16865"/>
                      </a:lnTo>
                      <a:lnTo>
                        <a:pt x="19857" y="16907"/>
                      </a:lnTo>
                      <a:lnTo>
                        <a:pt x="20108" y="16907"/>
                      </a:lnTo>
                      <a:lnTo>
                        <a:pt x="20234" y="16865"/>
                      </a:lnTo>
                      <a:lnTo>
                        <a:pt x="20297" y="16907"/>
                      </a:lnTo>
                      <a:lnTo>
                        <a:pt x="20297" y="16970"/>
                      </a:lnTo>
                      <a:lnTo>
                        <a:pt x="20380" y="16970"/>
                      </a:lnTo>
                      <a:lnTo>
                        <a:pt x="20443" y="17053"/>
                      </a:lnTo>
                      <a:lnTo>
                        <a:pt x="20527" y="17116"/>
                      </a:lnTo>
                      <a:lnTo>
                        <a:pt x="20548" y="17179"/>
                      </a:lnTo>
                      <a:lnTo>
                        <a:pt x="20652" y="17179"/>
                      </a:lnTo>
                      <a:lnTo>
                        <a:pt x="20820" y="17116"/>
                      </a:lnTo>
                      <a:lnTo>
                        <a:pt x="20841" y="17074"/>
                      </a:lnTo>
                      <a:lnTo>
                        <a:pt x="20904" y="17116"/>
                      </a:lnTo>
                      <a:lnTo>
                        <a:pt x="20904" y="17179"/>
                      </a:lnTo>
                      <a:lnTo>
                        <a:pt x="20820" y="17263"/>
                      </a:lnTo>
                      <a:lnTo>
                        <a:pt x="20715" y="17284"/>
                      </a:lnTo>
                      <a:lnTo>
                        <a:pt x="20736" y="17346"/>
                      </a:lnTo>
                      <a:lnTo>
                        <a:pt x="20904" y="17388"/>
                      </a:lnTo>
                      <a:lnTo>
                        <a:pt x="20924" y="17493"/>
                      </a:lnTo>
                      <a:lnTo>
                        <a:pt x="21008" y="17577"/>
                      </a:lnTo>
                      <a:lnTo>
                        <a:pt x="21176" y="17639"/>
                      </a:lnTo>
                      <a:lnTo>
                        <a:pt x="21385" y="17577"/>
                      </a:lnTo>
                      <a:lnTo>
                        <a:pt x="21468" y="17556"/>
                      </a:lnTo>
                      <a:lnTo>
                        <a:pt x="21489" y="17597"/>
                      </a:lnTo>
                      <a:lnTo>
                        <a:pt x="21573" y="17535"/>
                      </a:lnTo>
                      <a:lnTo>
                        <a:pt x="21740" y="17430"/>
                      </a:lnTo>
                      <a:lnTo>
                        <a:pt x="21782" y="17430"/>
                      </a:lnTo>
                      <a:lnTo>
                        <a:pt x="21740" y="17493"/>
                      </a:lnTo>
                      <a:lnTo>
                        <a:pt x="21636" y="17577"/>
                      </a:lnTo>
                      <a:lnTo>
                        <a:pt x="21594" y="17786"/>
                      </a:lnTo>
                      <a:lnTo>
                        <a:pt x="21552" y="17911"/>
                      </a:lnTo>
                      <a:lnTo>
                        <a:pt x="21468" y="17911"/>
                      </a:lnTo>
                      <a:lnTo>
                        <a:pt x="21343" y="17849"/>
                      </a:lnTo>
                      <a:lnTo>
                        <a:pt x="21280" y="17869"/>
                      </a:lnTo>
                      <a:lnTo>
                        <a:pt x="21364" y="17995"/>
                      </a:lnTo>
                      <a:lnTo>
                        <a:pt x="21385" y="18100"/>
                      </a:lnTo>
                      <a:lnTo>
                        <a:pt x="21468" y="18162"/>
                      </a:lnTo>
                      <a:lnTo>
                        <a:pt x="21573" y="18121"/>
                      </a:lnTo>
                      <a:lnTo>
                        <a:pt x="21657" y="18162"/>
                      </a:lnTo>
                      <a:lnTo>
                        <a:pt x="21636" y="18225"/>
                      </a:lnTo>
                      <a:lnTo>
                        <a:pt x="21552" y="18225"/>
                      </a:lnTo>
                      <a:lnTo>
                        <a:pt x="21552" y="18288"/>
                      </a:lnTo>
                      <a:lnTo>
                        <a:pt x="21720" y="18434"/>
                      </a:lnTo>
                      <a:lnTo>
                        <a:pt x="21761" y="18413"/>
                      </a:lnTo>
                      <a:lnTo>
                        <a:pt x="21887" y="18434"/>
                      </a:lnTo>
                      <a:lnTo>
                        <a:pt x="21950" y="18330"/>
                      </a:lnTo>
                      <a:lnTo>
                        <a:pt x="22075" y="18100"/>
                      </a:lnTo>
                      <a:lnTo>
                        <a:pt x="22033" y="18288"/>
                      </a:lnTo>
                      <a:lnTo>
                        <a:pt x="22033" y="18413"/>
                      </a:lnTo>
                      <a:lnTo>
                        <a:pt x="21992" y="18497"/>
                      </a:lnTo>
                      <a:lnTo>
                        <a:pt x="21950" y="18518"/>
                      </a:lnTo>
                      <a:lnTo>
                        <a:pt x="21866" y="18623"/>
                      </a:lnTo>
                      <a:lnTo>
                        <a:pt x="21887" y="18706"/>
                      </a:lnTo>
                      <a:lnTo>
                        <a:pt x="21971" y="18748"/>
                      </a:lnTo>
                      <a:lnTo>
                        <a:pt x="21929" y="18811"/>
                      </a:lnTo>
                      <a:lnTo>
                        <a:pt x="21929" y="19062"/>
                      </a:lnTo>
                      <a:lnTo>
                        <a:pt x="21971" y="19125"/>
                      </a:lnTo>
                      <a:lnTo>
                        <a:pt x="22054" y="19125"/>
                      </a:lnTo>
                      <a:lnTo>
                        <a:pt x="22033" y="19229"/>
                      </a:lnTo>
                      <a:lnTo>
                        <a:pt x="22054" y="19334"/>
                      </a:lnTo>
                      <a:lnTo>
                        <a:pt x="22243" y="19522"/>
                      </a:lnTo>
                      <a:lnTo>
                        <a:pt x="22284" y="19543"/>
                      </a:lnTo>
                      <a:lnTo>
                        <a:pt x="22284" y="19585"/>
                      </a:lnTo>
                      <a:lnTo>
                        <a:pt x="22347" y="19543"/>
                      </a:lnTo>
                      <a:lnTo>
                        <a:pt x="22389" y="19627"/>
                      </a:lnTo>
                      <a:lnTo>
                        <a:pt x="22473" y="19585"/>
                      </a:lnTo>
                      <a:lnTo>
                        <a:pt x="22452" y="19543"/>
                      </a:lnTo>
                      <a:lnTo>
                        <a:pt x="22473" y="19481"/>
                      </a:lnTo>
                      <a:lnTo>
                        <a:pt x="22515" y="19543"/>
                      </a:lnTo>
                      <a:lnTo>
                        <a:pt x="22598" y="19564"/>
                      </a:lnTo>
                      <a:lnTo>
                        <a:pt x="22661" y="19481"/>
                      </a:lnTo>
                      <a:lnTo>
                        <a:pt x="22577" y="19334"/>
                      </a:lnTo>
                      <a:lnTo>
                        <a:pt x="22515" y="19334"/>
                      </a:lnTo>
                      <a:lnTo>
                        <a:pt x="22473" y="19355"/>
                      </a:lnTo>
                      <a:lnTo>
                        <a:pt x="22452" y="19334"/>
                      </a:lnTo>
                      <a:lnTo>
                        <a:pt x="22515" y="19229"/>
                      </a:lnTo>
                      <a:lnTo>
                        <a:pt x="22515" y="19146"/>
                      </a:lnTo>
                      <a:lnTo>
                        <a:pt x="22494" y="19062"/>
                      </a:lnTo>
                      <a:lnTo>
                        <a:pt x="22410" y="19041"/>
                      </a:lnTo>
                      <a:lnTo>
                        <a:pt x="22410" y="18999"/>
                      </a:lnTo>
                      <a:lnTo>
                        <a:pt x="22473" y="18937"/>
                      </a:lnTo>
                      <a:lnTo>
                        <a:pt x="22494" y="18811"/>
                      </a:lnTo>
                      <a:lnTo>
                        <a:pt x="22577" y="18811"/>
                      </a:lnTo>
                      <a:lnTo>
                        <a:pt x="22577" y="18916"/>
                      </a:lnTo>
                      <a:lnTo>
                        <a:pt x="22598" y="18999"/>
                      </a:lnTo>
                      <a:lnTo>
                        <a:pt x="22682" y="18895"/>
                      </a:lnTo>
                      <a:lnTo>
                        <a:pt x="22703" y="18957"/>
                      </a:lnTo>
                      <a:lnTo>
                        <a:pt x="22766" y="19041"/>
                      </a:lnTo>
                      <a:lnTo>
                        <a:pt x="22703" y="19146"/>
                      </a:lnTo>
                      <a:lnTo>
                        <a:pt x="22724" y="19229"/>
                      </a:lnTo>
                      <a:lnTo>
                        <a:pt x="22787" y="19250"/>
                      </a:lnTo>
                      <a:lnTo>
                        <a:pt x="22891" y="19146"/>
                      </a:lnTo>
                      <a:lnTo>
                        <a:pt x="22933" y="19146"/>
                      </a:lnTo>
                      <a:lnTo>
                        <a:pt x="22912" y="19229"/>
                      </a:lnTo>
                      <a:lnTo>
                        <a:pt x="22828" y="19313"/>
                      </a:lnTo>
                      <a:lnTo>
                        <a:pt x="22828" y="19376"/>
                      </a:lnTo>
                      <a:lnTo>
                        <a:pt x="22870" y="19481"/>
                      </a:lnTo>
                      <a:lnTo>
                        <a:pt x="22808" y="19627"/>
                      </a:lnTo>
                      <a:lnTo>
                        <a:pt x="22828" y="19669"/>
                      </a:lnTo>
                      <a:lnTo>
                        <a:pt x="22891" y="19669"/>
                      </a:lnTo>
                      <a:lnTo>
                        <a:pt x="22891" y="19857"/>
                      </a:lnTo>
                      <a:cubicBezTo>
                        <a:pt x="22891" y="19899"/>
                        <a:pt x="22870" y="19983"/>
                        <a:pt x="22870" y="20045"/>
                      </a:cubicBezTo>
                      <a:lnTo>
                        <a:pt x="22828" y="20087"/>
                      </a:lnTo>
                      <a:lnTo>
                        <a:pt x="22808" y="20004"/>
                      </a:lnTo>
                      <a:lnTo>
                        <a:pt x="22870" y="19941"/>
                      </a:lnTo>
                      <a:lnTo>
                        <a:pt x="22870" y="19857"/>
                      </a:lnTo>
                      <a:lnTo>
                        <a:pt x="22766" y="19794"/>
                      </a:lnTo>
                      <a:lnTo>
                        <a:pt x="22598" y="19836"/>
                      </a:lnTo>
                      <a:lnTo>
                        <a:pt x="22577" y="19878"/>
                      </a:lnTo>
                      <a:lnTo>
                        <a:pt x="22515" y="19899"/>
                      </a:lnTo>
                      <a:lnTo>
                        <a:pt x="22473" y="19794"/>
                      </a:lnTo>
                      <a:lnTo>
                        <a:pt x="22410" y="19941"/>
                      </a:lnTo>
                      <a:lnTo>
                        <a:pt x="22452" y="20066"/>
                      </a:lnTo>
                      <a:lnTo>
                        <a:pt x="22515" y="20108"/>
                      </a:lnTo>
                      <a:lnTo>
                        <a:pt x="22473" y="20192"/>
                      </a:lnTo>
                      <a:lnTo>
                        <a:pt x="22410" y="20150"/>
                      </a:lnTo>
                      <a:lnTo>
                        <a:pt x="22368" y="20255"/>
                      </a:lnTo>
                      <a:lnTo>
                        <a:pt x="22452" y="20401"/>
                      </a:lnTo>
                      <a:lnTo>
                        <a:pt x="22410" y="20506"/>
                      </a:lnTo>
                      <a:lnTo>
                        <a:pt x="22494" y="20569"/>
                      </a:lnTo>
                      <a:lnTo>
                        <a:pt x="22410" y="20631"/>
                      </a:lnTo>
                      <a:lnTo>
                        <a:pt x="22515" y="20778"/>
                      </a:lnTo>
                      <a:lnTo>
                        <a:pt x="22619" y="20778"/>
                      </a:lnTo>
                      <a:lnTo>
                        <a:pt x="22703" y="20694"/>
                      </a:lnTo>
                      <a:lnTo>
                        <a:pt x="22703" y="20569"/>
                      </a:lnTo>
                      <a:lnTo>
                        <a:pt x="22619" y="20401"/>
                      </a:lnTo>
                      <a:lnTo>
                        <a:pt x="22661" y="20297"/>
                      </a:lnTo>
                      <a:lnTo>
                        <a:pt x="22787" y="20527"/>
                      </a:lnTo>
                      <a:lnTo>
                        <a:pt x="22787" y="20631"/>
                      </a:lnTo>
                      <a:lnTo>
                        <a:pt x="22787" y="20694"/>
                      </a:lnTo>
                      <a:cubicBezTo>
                        <a:pt x="22766" y="20694"/>
                        <a:pt x="22724" y="20694"/>
                        <a:pt x="22724" y="20715"/>
                      </a:cubicBezTo>
                      <a:lnTo>
                        <a:pt x="22724" y="20736"/>
                      </a:lnTo>
                      <a:lnTo>
                        <a:pt x="22682" y="20799"/>
                      </a:lnTo>
                      <a:lnTo>
                        <a:pt x="22577" y="20841"/>
                      </a:lnTo>
                      <a:lnTo>
                        <a:pt x="22598" y="20924"/>
                      </a:lnTo>
                      <a:lnTo>
                        <a:pt x="22682" y="21008"/>
                      </a:lnTo>
                      <a:lnTo>
                        <a:pt x="22598" y="21092"/>
                      </a:lnTo>
                      <a:lnTo>
                        <a:pt x="22598" y="21196"/>
                      </a:lnTo>
                      <a:lnTo>
                        <a:pt x="22536" y="21259"/>
                      </a:lnTo>
                      <a:lnTo>
                        <a:pt x="22431" y="21301"/>
                      </a:lnTo>
                      <a:lnTo>
                        <a:pt x="22431" y="21343"/>
                      </a:lnTo>
                      <a:lnTo>
                        <a:pt x="22577" y="21364"/>
                      </a:lnTo>
                      <a:lnTo>
                        <a:pt x="22536" y="21426"/>
                      </a:lnTo>
                      <a:lnTo>
                        <a:pt x="22494" y="21447"/>
                      </a:lnTo>
                      <a:lnTo>
                        <a:pt x="22494" y="21531"/>
                      </a:lnTo>
                      <a:lnTo>
                        <a:pt x="22536" y="21531"/>
                      </a:lnTo>
                      <a:lnTo>
                        <a:pt x="22619" y="21510"/>
                      </a:lnTo>
                      <a:lnTo>
                        <a:pt x="22640" y="21552"/>
                      </a:lnTo>
                      <a:lnTo>
                        <a:pt x="22598" y="21615"/>
                      </a:lnTo>
                      <a:lnTo>
                        <a:pt x="22515" y="21636"/>
                      </a:lnTo>
                      <a:lnTo>
                        <a:pt x="22473" y="21719"/>
                      </a:lnTo>
                      <a:lnTo>
                        <a:pt x="22494" y="21866"/>
                      </a:lnTo>
                      <a:lnTo>
                        <a:pt x="22536" y="21929"/>
                      </a:lnTo>
                      <a:lnTo>
                        <a:pt x="22515" y="21991"/>
                      </a:lnTo>
                      <a:lnTo>
                        <a:pt x="22536" y="22075"/>
                      </a:lnTo>
                      <a:lnTo>
                        <a:pt x="22598" y="22054"/>
                      </a:lnTo>
                      <a:lnTo>
                        <a:pt x="22619" y="21970"/>
                      </a:lnTo>
                      <a:lnTo>
                        <a:pt x="22640" y="21845"/>
                      </a:lnTo>
                      <a:lnTo>
                        <a:pt x="22703" y="21678"/>
                      </a:lnTo>
                      <a:lnTo>
                        <a:pt x="22745" y="21615"/>
                      </a:lnTo>
                      <a:lnTo>
                        <a:pt x="22787" y="21406"/>
                      </a:lnTo>
                      <a:lnTo>
                        <a:pt x="22828" y="21343"/>
                      </a:lnTo>
                      <a:lnTo>
                        <a:pt x="22844" y="21204"/>
                      </a:lnTo>
                      <a:lnTo>
                        <a:pt x="22870" y="21217"/>
                      </a:lnTo>
                      <a:cubicBezTo>
                        <a:pt x="22870" y="21301"/>
                        <a:pt x="22870" y="21364"/>
                        <a:pt x="22891" y="21447"/>
                      </a:cubicBezTo>
                      <a:lnTo>
                        <a:pt x="22870" y="21426"/>
                      </a:lnTo>
                      <a:lnTo>
                        <a:pt x="22808" y="21510"/>
                      </a:lnTo>
                      <a:lnTo>
                        <a:pt x="22808" y="21636"/>
                      </a:lnTo>
                      <a:lnTo>
                        <a:pt x="22870" y="21678"/>
                      </a:lnTo>
                      <a:lnTo>
                        <a:pt x="22787" y="21782"/>
                      </a:lnTo>
                      <a:lnTo>
                        <a:pt x="22891" y="21845"/>
                      </a:lnTo>
                      <a:lnTo>
                        <a:pt x="22891" y="21929"/>
                      </a:lnTo>
                      <a:lnTo>
                        <a:pt x="22828" y="21970"/>
                      </a:lnTo>
                      <a:lnTo>
                        <a:pt x="22766" y="21929"/>
                      </a:lnTo>
                      <a:lnTo>
                        <a:pt x="22703" y="21991"/>
                      </a:lnTo>
                      <a:lnTo>
                        <a:pt x="22703" y="22054"/>
                      </a:lnTo>
                      <a:lnTo>
                        <a:pt x="22661" y="22138"/>
                      </a:lnTo>
                      <a:lnTo>
                        <a:pt x="22619" y="22201"/>
                      </a:lnTo>
                      <a:lnTo>
                        <a:pt x="22682" y="22263"/>
                      </a:lnTo>
                      <a:lnTo>
                        <a:pt x="22766" y="22054"/>
                      </a:lnTo>
                      <a:lnTo>
                        <a:pt x="22787" y="22096"/>
                      </a:lnTo>
                      <a:lnTo>
                        <a:pt x="22724" y="22201"/>
                      </a:lnTo>
                      <a:lnTo>
                        <a:pt x="22828" y="22180"/>
                      </a:lnTo>
                      <a:lnTo>
                        <a:pt x="22891" y="22096"/>
                      </a:lnTo>
                      <a:lnTo>
                        <a:pt x="22891" y="21991"/>
                      </a:lnTo>
                      <a:lnTo>
                        <a:pt x="23017" y="21845"/>
                      </a:lnTo>
                      <a:cubicBezTo>
                        <a:pt x="23017" y="21929"/>
                        <a:pt x="23017" y="21991"/>
                        <a:pt x="23038" y="22075"/>
                      </a:cubicBezTo>
                      <a:lnTo>
                        <a:pt x="23017" y="22096"/>
                      </a:lnTo>
                      <a:lnTo>
                        <a:pt x="23080" y="22159"/>
                      </a:lnTo>
                      <a:cubicBezTo>
                        <a:pt x="23101" y="22201"/>
                        <a:pt x="23101" y="22284"/>
                        <a:pt x="23121" y="22326"/>
                      </a:cubicBezTo>
                      <a:lnTo>
                        <a:pt x="23080" y="22473"/>
                      </a:lnTo>
                      <a:lnTo>
                        <a:pt x="23080" y="22556"/>
                      </a:lnTo>
                      <a:lnTo>
                        <a:pt x="23038" y="22640"/>
                      </a:lnTo>
                      <a:lnTo>
                        <a:pt x="22933" y="22682"/>
                      </a:lnTo>
                      <a:lnTo>
                        <a:pt x="22912" y="22724"/>
                      </a:lnTo>
                      <a:lnTo>
                        <a:pt x="22933" y="22786"/>
                      </a:lnTo>
                      <a:lnTo>
                        <a:pt x="23017" y="22745"/>
                      </a:lnTo>
                      <a:lnTo>
                        <a:pt x="23101" y="22786"/>
                      </a:lnTo>
                      <a:lnTo>
                        <a:pt x="23101" y="22828"/>
                      </a:lnTo>
                      <a:lnTo>
                        <a:pt x="22996" y="22912"/>
                      </a:lnTo>
                      <a:lnTo>
                        <a:pt x="22996" y="22954"/>
                      </a:lnTo>
                      <a:lnTo>
                        <a:pt x="22975" y="23038"/>
                      </a:lnTo>
                      <a:lnTo>
                        <a:pt x="22912" y="23038"/>
                      </a:lnTo>
                      <a:lnTo>
                        <a:pt x="22870" y="23100"/>
                      </a:lnTo>
                      <a:lnTo>
                        <a:pt x="22891" y="23142"/>
                      </a:lnTo>
                      <a:lnTo>
                        <a:pt x="22975" y="23142"/>
                      </a:lnTo>
                      <a:lnTo>
                        <a:pt x="23017" y="23205"/>
                      </a:lnTo>
                      <a:lnTo>
                        <a:pt x="23038" y="23142"/>
                      </a:lnTo>
                      <a:lnTo>
                        <a:pt x="23121" y="23121"/>
                      </a:lnTo>
                      <a:lnTo>
                        <a:pt x="23184" y="23163"/>
                      </a:lnTo>
                      <a:lnTo>
                        <a:pt x="23101" y="23226"/>
                      </a:lnTo>
                      <a:lnTo>
                        <a:pt x="23080" y="23268"/>
                      </a:lnTo>
                      <a:lnTo>
                        <a:pt x="23121" y="23351"/>
                      </a:lnTo>
                      <a:lnTo>
                        <a:pt x="23038" y="23435"/>
                      </a:lnTo>
                      <a:lnTo>
                        <a:pt x="23017" y="23519"/>
                      </a:lnTo>
                      <a:lnTo>
                        <a:pt x="23121" y="23582"/>
                      </a:lnTo>
                      <a:lnTo>
                        <a:pt x="23101" y="23686"/>
                      </a:lnTo>
                      <a:lnTo>
                        <a:pt x="23142" y="23749"/>
                      </a:lnTo>
                      <a:lnTo>
                        <a:pt x="23247" y="23749"/>
                      </a:lnTo>
                      <a:lnTo>
                        <a:pt x="23310" y="23686"/>
                      </a:lnTo>
                      <a:lnTo>
                        <a:pt x="23247" y="23623"/>
                      </a:lnTo>
                      <a:lnTo>
                        <a:pt x="23310" y="23561"/>
                      </a:lnTo>
                      <a:lnTo>
                        <a:pt x="23247" y="23519"/>
                      </a:lnTo>
                      <a:lnTo>
                        <a:pt x="23205" y="23519"/>
                      </a:lnTo>
                      <a:lnTo>
                        <a:pt x="23247" y="23435"/>
                      </a:lnTo>
                      <a:lnTo>
                        <a:pt x="23331" y="23414"/>
                      </a:lnTo>
                      <a:lnTo>
                        <a:pt x="23435" y="23331"/>
                      </a:lnTo>
                      <a:lnTo>
                        <a:pt x="23435" y="23247"/>
                      </a:lnTo>
                      <a:lnTo>
                        <a:pt x="23393" y="23226"/>
                      </a:lnTo>
                      <a:lnTo>
                        <a:pt x="23310" y="23226"/>
                      </a:lnTo>
                      <a:lnTo>
                        <a:pt x="23310" y="23205"/>
                      </a:lnTo>
                      <a:lnTo>
                        <a:pt x="23414" y="23121"/>
                      </a:lnTo>
                      <a:lnTo>
                        <a:pt x="23393" y="23017"/>
                      </a:lnTo>
                      <a:lnTo>
                        <a:pt x="23247" y="22912"/>
                      </a:lnTo>
                      <a:lnTo>
                        <a:pt x="23310" y="22807"/>
                      </a:lnTo>
                      <a:lnTo>
                        <a:pt x="23331" y="22828"/>
                      </a:lnTo>
                      <a:lnTo>
                        <a:pt x="23414" y="22828"/>
                      </a:lnTo>
                      <a:lnTo>
                        <a:pt x="23414" y="22766"/>
                      </a:lnTo>
                      <a:lnTo>
                        <a:pt x="23310" y="22661"/>
                      </a:lnTo>
                      <a:lnTo>
                        <a:pt x="23373" y="22661"/>
                      </a:lnTo>
                      <a:lnTo>
                        <a:pt x="23373" y="22473"/>
                      </a:lnTo>
                      <a:lnTo>
                        <a:pt x="23247" y="22389"/>
                      </a:lnTo>
                      <a:lnTo>
                        <a:pt x="23226" y="22410"/>
                      </a:lnTo>
                      <a:lnTo>
                        <a:pt x="23142" y="22347"/>
                      </a:lnTo>
                      <a:lnTo>
                        <a:pt x="23163" y="22305"/>
                      </a:lnTo>
                      <a:lnTo>
                        <a:pt x="23163" y="22284"/>
                      </a:lnTo>
                      <a:lnTo>
                        <a:pt x="23247" y="22180"/>
                      </a:lnTo>
                      <a:lnTo>
                        <a:pt x="23205" y="22096"/>
                      </a:lnTo>
                      <a:cubicBezTo>
                        <a:pt x="23205" y="22054"/>
                        <a:pt x="23226" y="21991"/>
                        <a:pt x="23226" y="21950"/>
                      </a:cubicBezTo>
                      <a:lnTo>
                        <a:pt x="23226" y="21887"/>
                      </a:lnTo>
                      <a:lnTo>
                        <a:pt x="23268" y="21929"/>
                      </a:lnTo>
                      <a:lnTo>
                        <a:pt x="23352" y="21866"/>
                      </a:lnTo>
                      <a:lnTo>
                        <a:pt x="23310" y="21761"/>
                      </a:lnTo>
                      <a:lnTo>
                        <a:pt x="23352" y="21719"/>
                      </a:lnTo>
                      <a:lnTo>
                        <a:pt x="23352" y="21573"/>
                      </a:lnTo>
                      <a:lnTo>
                        <a:pt x="23414" y="21552"/>
                      </a:lnTo>
                      <a:lnTo>
                        <a:pt x="23435" y="21719"/>
                      </a:lnTo>
                      <a:lnTo>
                        <a:pt x="23477" y="21678"/>
                      </a:lnTo>
                      <a:lnTo>
                        <a:pt x="23519" y="21657"/>
                      </a:lnTo>
                      <a:lnTo>
                        <a:pt x="23519" y="21678"/>
                      </a:lnTo>
                      <a:lnTo>
                        <a:pt x="23519" y="21719"/>
                      </a:lnTo>
                      <a:lnTo>
                        <a:pt x="23477" y="21761"/>
                      </a:lnTo>
                      <a:lnTo>
                        <a:pt x="23477" y="21845"/>
                      </a:lnTo>
                      <a:lnTo>
                        <a:pt x="23540" y="21887"/>
                      </a:lnTo>
                      <a:lnTo>
                        <a:pt x="23665" y="21866"/>
                      </a:lnTo>
                      <a:lnTo>
                        <a:pt x="23749" y="21761"/>
                      </a:lnTo>
                      <a:lnTo>
                        <a:pt x="23728" y="21719"/>
                      </a:lnTo>
                      <a:cubicBezTo>
                        <a:pt x="23749" y="21657"/>
                        <a:pt x="23770" y="21573"/>
                        <a:pt x="23791" y="21510"/>
                      </a:cubicBezTo>
                      <a:lnTo>
                        <a:pt x="23833" y="21531"/>
                      </a:lnTo>
                      <a:lnTo>
                        <a:pt x="23854" y="21636"/>
                      </a:lnTo>
                      <a:lnTo>
                        <a:pt x="23958" y="21719"/>
                      </a:lnTo>
                      <a:lnTo>
                        <a:pt x="24000" y="21719"/>
                      </a:lnTo>
                      <a:lnTo>
                        <a:pt x="23937" y="21740"/>
                      </a:lnTo>
                      <a:lnTo>
                        <a:pt x="23854" y="21740"/>
                      </a:lnTo>
                      <a:lnTo>
                        <a:pt x="23833" y="21782"/>
                      </a:lnTo>
                      <a:cubicBezTo>
                        <a:pt x="23749" y="21824"/>
                        <a:pt x="23665" y="21866"/>
                        <a:pt x="23665" y="21970"/>
                      </a:cubicBezTo>
                      <a:cubicBezTo>
                        <a:pt x="23665" y="22054"/>
                        <a:pt x="23665" y="22096"/>
                        <a:pt x="23686" y="22180"/>
                      </a:cubicBezTo>
                      <a:lnTo>
                        <a:pt x="23665" y="22159"/>
                      </a:lnTo>
                      <a:lnTo>
                        <a:pt x="23665" y="22138"/>
                      </a:lnTo>
                      <a:lnTo>
                        <a:pt x="23645" y="22159"/>
                      </a:lnTo>
                      <a:cubicBezTo>
                        <a:pt x="23624" y="22159"/>
                        <a:pt x="23603" y="22138"/>
                        <a:pt x="23561" y="22138"/>
                      </a:cubicBezTo>
                      <a:lnTo>
                        <a:pt x="23624" y="22075"/>
                      </a:lnTo>
                      <a:lnTo>
                        <a:pt x="23645" y="21991"/>
                      </a:lnTo>
                      <a:lnTo>
                        <a:pt x="23456" y="21970"/>
                      </a:lnTo>
                      <a:lnTo>
                        <a:pt x="23352" y="22075"/>
                      </a:lnTo>
                      <a:lnTo>
                        <a:pt x="23414" y="22180"/>
                      </a:lnTo>
                      <a:lnTo>
                        <a:pt x="23435" y="22180"/>
                      </a:lnTo>
                      <a:cubicBezTo>
                        <a:pt x="23414" y="22201"/>
                        <a:pt x="23414" y="22222"/>
                        <a:pt x="23414" y="22263"/>
                      </a:cubicBezTo>
                      <a:cubicBezTo>
                        <a:pt x="23435" y="22284"/>
                        <a:pt x="23435" y="22326"/>
                        <a:pt x="23456" y="22368"/>
                      </a:cubicBezTo>
                      <a:cubicBezTo>
                        <a:pt x="23498" y="22389"/>
                        <a:pt x="23519" y="22431"/>
                        <a:pt x="23540" y="22494"/>
                      </a:cubicBezTo>
                      <a:lnTo>
                        <a:pt x="23561" y="22494"/>
                      </a:lnTo>
                      <a:cubicBezTo>
                        <a:pt x="23561" y="22494"/>
                        <a:pt x="23561" y="22514"/>
                        <a:pt x="23582" y="22514"/>
                      </a:cubicBezTo>
                      <a:cubicBezTo>
                        <a:pt x="23624" y="22577"/>
                        <a:pt x="23665" y="22577"/>
                        <a:pt x="23686" y="22598"/>
                      </a:cubicBezTo>
                      <a:lnTo>
                        <a:pt x="23665" y="22619"/>
                      </a:lnTo>
                      <a:lnTo>
                        <a:pt x="23540" y="22724"/>
                      </a:lnTo>
                      <a:lnTo>
                        <a:pt x="23540" y="22828"/>
                      </a:lnTo>
                      <a:lnTo>
                        <a:pt x="23603" y="22933"/>
                      </a:lnTo>
                      <a:lnTo>
                        <a:pt x="23728" y="22828"/>
                      </a:lnTo>
                      <a:lnTo>
                        <a:pt x="23812" y="22682"/>
                      </a:lnTo>
                      <a:lnTo>
                        <a:pt x="23812" y="22619"/>
                      </a:lnTo>
                      <a:lnTo>
                        <a:pt x="23875" y="22598"/>
                      </a:lnTo>
                      <a:lnTo>
                        <a:pt x="24021" y="22473"/>
                      </a:lnTo>
                      <a:lnTo>
                        <a:pt x="24042" y="22514"/>
                      </a:lnTo>
                      <a:lnTo>
                        <a:pt x="24251" y="22514"/>
                      </a:lnTo>
                      <a:lnTo>
                        <a:pt x="24168" y="22619"/>
                      </a:lnTo>
                      <a:lnTo>
                        <a:pt x="24189" y="22640"/>
                      </a:lnTo>
                      <a:lnTo>
                        <a:pt x="24314" y="22640"/>
                      </a:lnTo>
                      <a:lnTo>
                        <a:pt x="24314" y="22703"/>
                      </a:lnTo>
                      <a:lnTo>
                        <a:pt x="24209" y="22807"/>
                      </a:lnTo>
                      <a:cubicBezTo>
                        <a:pt x="24189" y="22807"/>
                        <a:pt x="24168" y="22828"/>
                        <a:pt x="24147" y="22828"/>
                      </a:cubicBezTo>
                      <a:lnTo>
                        <a:pt x="24168" y="22724"/>
                      </a:lnTo>
                      <a:lnTo>
                        <a:pt x="24105" y="22598"/>
                      </a:lnTo>
                      <a:lnTo>
                        <a:pt x="23979" y="22598"/>
                      </a:lnTo>
                      <a:lnTo>
                        <a:pt x="23979" y="22640"/>
                      </a:lnTo>
                      <a:lnTo>
                        <a:pt x="23875" y="22703"/>
                      </a:lnTo>
                      <a:lnTo>
                        <a:pt x="23833" y="22849"/>
                      </a:lnTo>
                      <a:lnTo>
                        <a:pt x="23833" y="22912"/>
                      </a:lnTo>
                      <a:lnTo>
                        <a:pt x="23728" y="23017"/>
                      </a:lnTo>
                      <a:lnTo>
                        <a:pt x="23749" y="23100"/>
                      </a:lnTo>
                      <a:lnTo>
                        <a:pt x="23937" y="23017"/>
                      </a:lnTo>
                      <a:cubicBezTo>
                        <a:pt x="23937" y="23038"/>
                        <a:pt x="23958" y="23038"/>
                        <a:pt x="23958" y="23038"/>
                      </a:cubicBezTo>
                      <a:lnTo>
                        <a:pt x="23854" y="23121"/>
                      </a:lnTo>
                      <a:lnTo>
                        <a:pt x="23770" y="23247"/>
                      </a:lnTo>
                      <a:lnTo>
                        <a:pt x="23833" y="23310"/>
                      </a:lnTo>
                      <a:lnTo>
                        <a:pt x="24000" y="23163"/>
                      </a:lnTo>
                      <a:lnTo>
                        <a:pt x="24063" y="23100"/>
                      </a:lnTo>
                      <a:cubicBezTo>
                        <a:pt x="24084" y="23121"/>
                        <a:pt x="24105" y="23121"/>
                        <a:pt x="24147" y="23142"/>
                      </a:cubicBezTo>
                      <a:lnTo>
                        <a:pt x="24147" y="23163"/>
                      </a:lnTo>
                      <a:lnTo>
                        <a:pt x="24168" y="23226"/>
                      </a:lnTo>
                      <a:lnTo>
                        <a:pt x="24189" y="23268"/>
                      </a:lnTo>
                      <a:lnTo>
                        <a:pt x="24000" y="23268"/>
                      </a:lnTo>
                      <a:lnTo>
                        <a:pt x="23937" y="23351"/>
                      </a:lnTo>
                      <a:lnTo>
                        <a:pt x="23937" y="23414"/>
                      </a:lnTo>
                      <a:lnTo>
                        <a:pt x="24000" y="23414"/>
                      </a:lnTo>
                      <a:lnTo>
                        <a:pt x="24063" y="23372"/>
                      </a:lnTo>
                      <a:lnTo>
                        <a:pt x="24168" y="23372"/>
                      </a:lnTo>
                      <a:lnTo>
                        <a:pt x="24168" y="23414"/>
                      </a:lnTo>
                      <a:lnTo>
                        <a:pt x="24063" y="23477"/>
                      </a:lnTo>
                      <a:lnTo>
                        <a:pt x="23937" y="23477"/>
                      </a:lnTo>
                      <a:lnTo>
                        <a:pt x="23875" y="23540"/>
                      </a:lnTo>
                      <a:lnTo>
                        <a:pt x="23854" y="23665"/>
                      </a:lnTo>
                      <a:lnTo>
                        <a:pt x="23896" y="23770"/>
                      </a:lnTo>
                      <a:lnTo>
                        <a:pt x="23979" y="23728"/>
                      </a:lnTo>
                      <a:lnTo>
                        <a:pt x="24000" y="23644"/>
                      </a:lnTo>
                      <a:lnTo>
                        <a:pt x="24084" y="23644"/>
                      </a:lnTo>
                      <a:lnTo>
                        <a:pt x="24189" y="23582"/>
                      </a:lnTo>
                      <a:lnTo>
                        <a:pt x="24314" y="23435"/>
                      </a:lnTo>
                      <a:lnTo>
                        <a:pt x="24461" y="23247"/>
                      </a:lnTo>
                      <a:lnTo>
                        <a:pt x="24502" y="23017"/>
                      </a:lnTo>
                      <a:lnTo>
                        <a:pt x="24628" y="22745"/>
                      </a:lnTo>
                      <a:lnTo>
                        <a:pt x="24691" y="22724"/>
                      </a:lnTo>
                      <a:lnTo>
                        <a:pt x="24691" y="22703"/>
                      </a:lnTo>
                      <a:lnTo>
                        <a:pt x="24691" y="22661"/>
                      </a:lnTo>
                      <a:lnTo>
                        <a:pt x="24670" y="22661"/>
                      </a:lnTo>
                      <a:lnTo>
                        <a:pt x="24712" y="22619"/>
                      </a:lnTo>
                      <a:lnTo>
                        <a:pt x="24712" y="22577"/>
                      </a:lnTo>
                      <a:lnTo>
                        <a:pt x="24753" y="22514"/>
                      </a:lnTo>
                      <a:lnTo>
                        <a:pt x="24712" y="22473"/>
                      </a:lnTo>
                      <a:lnTo>
                        <a:pt x="24670" y="22452"/>
                      </a:lnTo>
                      <a:lnTo>
                        <a:pt x="24670" y="22347"/>
                      </a:lnTo>
                      <a:lnTo>
                        <a:pt x="24607" y="22242"/>
                      </a:lnTo>
                      <a:lnTo>
                        <a:pt x="24481" y="22159"/>
                      </a:lnTo>
                      <a:lnTo>
                        <a:pt x="24398" y="22096"/>
                      </a:lnTo>
                      <a:lnTo>
                        <a:pt x="24377" y="22033"/>
                      </a:lnTo>
                      <a:lnTo>
                        <a:pt x="24272" y="21866"/>
                      </a:lnTo>
                      <a:lnTo>
                        <a:pt x="24189" y="21845"/>
                      </a:lnTo>
                      <a:lnTo>
                        <a:pt x="24084" y="21845"/>
                      </a:lnTo>
                      <a:lnTo>
                        <a:pt x="24084" y="21782"/>
                      </a:lnTo>
                      <a:lnTo>
                        <a:pt x="24126" y="21740"/>
                      </a:lnTo>
                      <a:lnTo>
                        <a:pt x="24084" y="21657"/>
                      </a:lnTo>
                      <a:lnTo>
                        <a:pt x="24042" y="21615"/>
                      </a:lnTo>
                      <a:lnTo>
                        <a:pt x="24021" y="21531"/>
                      </a:lnTo>
                      <a:lnTo>
                        <a:pt x="24063" y="21468"/>
                      </a:lnTo>
                      <a:lnTo>
                        <a:pt x="24126" y="21447"/>
                      </a:lnTo>
                      <a:lnTo>
                        <a:pt x="24084" y="21406"/>
                      </a:lnTo>
                      <a:lnTo>
                        <a:pt x="24021" y="21343"/>
                      </a:lnTo>
                      <a:lnTo>
                        <a:pt x="23958" y="21343"/>
                      </a:lnTo>
                      <a:lnTo>
                        <a:pt x="23958" y="21259"/>
                      </a:lnTo>
                      <a:lnTo>
                        <a:pt x="24063" y="21217"/>
                      </a:lnTo>
                      <a:lnTo>
                        <a:pt x="24042" y="20799"/>
                      </a:lnTo>
                      <a:lnTo>
                        <a:pt x="24042" y="20380"/>
                      </a:lnTo>
                      <a:lnTo>
                        <a:pt x="24084" y="20025"/>
                      </a:lnTo>
                      <a:lnTo>
                        <a:pt x="24063" y="19941"/>
                      </a:lnTo>
                      <a:lnTo>
                        <a:pt x="24063" y="19836"/>
                      </a:lnTo>
                      <a:lnTo>
                        <a:pt x="24126" y="19732"/>
                      </a:lnTo>
                      <a:lnTo>
                        <a:pt x="24084" y="19627"/>
                      </a:lnTo>
                      <a:lnTo>
                        <a:pt x="24042" y="19543"/>
                      </a:lnTo>
                      <a:lnTo>
                        <a:pt x="24021" y="19334"/>
                      </a:lnTo>
                      <a:lnTo>
                        <a:pt x="23875" y="19167"/>
                      </a:lnTo>
                      <a:lnTo>
                        <a:pt x="23833" y="18957"/>
                      </a:lnTo>
                      <a:lnTo>
                        <a:pt x="23854" y="18853"/>
                      </a:lnTo>
                      <a:lnTo>
                        <a:pt x="23728" y="18518"/>
                      </a:lnTo>
                      <a:lnTo>
                        <a:pt x="23749" y="18434"/>
                      </a:lnTo>
                      <a:lnTo>
                        <a:pt x="23833" y="18288"/>
                      </a:lnTo>
                      <a:lnTo>
                        <a:pt x="23812" y="18204"/>
                      </a:lnTo>
                      <a:lnTo>
                        <a:pt x="23812" y="18100"/>
                      </a:lnTo>
                      <a:lnTo>
                        <a:pt x="23665" y="17995"/>
                      </a:lnTo>
                      <a:lnTo>
                        <a:pt x="23498" y="17995"/>
                      </a:lnTo>
                      <a:lnTo>
                        <a:pt x="23289" y="18058"/>
                      </a:lnTo>
                      <a:lnTo>
                        <a:pt x="23226" y="18079"/>
                      </a:lnTo>
                      <a:lnTo>
                        <a:pt x="23017" y="18162"/>
                      </a:lnTo>
                      <a:lnTo>
                        <a:pt x="22891" y="18288"/>
                      </a:lnTo>
                      <a:lnTo>
                        <a:pt x="22724" y="18518"/>
                      </a:lnTo>
                      <a:lnTo>
                        <a:pt x="22598" y="18602"/>
                      </a:lnTo>
                      <a:lnTo>
                        <a:pt x="22410" y="18623"/>
                      </a:lnTo>
                      <a:lnTo>
                        <a:pt x="22201" y="18644"/>
                      </a:lnTo>
                      <a:lnTo>
                        <a:pt x="22159" y="18644"/>
                      </a:lnTo>
                      <a:lnTo>
                        <a:pt x="22159" y="18581"/>
                      </a:lnTo>
                      <a:lnTo>
                        <a:pt x="22264" y="18413"/>
                      </a:lnTo>
                      <a:lnTo>
                        <a:pt x="22201" y="18267"/>
                      </a:lnTo>
                      <a:lnTo>
                        <a:pt x="22054" y="17597"/>
                      </a:lnTo>
                      <a:lnTo>
                        <a:pt x="21950" y="17325"/>
                      </a:lnTo>
                      <a:lnTo>
                        <a:pt x="21887" y="17179"/>
                      </a:lnTo>
                      <a:lnTo>
                        <a:pt x="22033" y="16928"/>
                      </a:lnTo>
                      <a:lnTo>
                        <a:pt x="21740" y="16886"/>
                      </a:lnTo>
                      <a:lnTo>
                        <a:pt x="21531" y="17032"/>
                      </a:lnTo>
                      <a:lnTo>
                        <a:pt x="21406" y="16970"/>
                      </a:lnTo>
                      <a:lnTo>
                        <a:pt x="21029" y="16970"/>
                      </a:lnTo>
                      <a:lnTo>
                        <a:pt x="27704" y="4792"/>
                      </a:lnTo>
                      <a:lnTo>
                        <a:pt x="27683" y="4729"/>
                      </a:lnTo>
                      <a:lnTo>
                        <a:pt x="27536" y="4708"/>
                      </a:lnTo>
                      <a:lnTo>
                        <a:pt x="27474" y="4729"/>
                      </a:lnTo>
                      <a:lnTo>
                        <a:pt x="27411" y="4667"/>
                      </a:lnTo>
                      <a:lnTo>
                        <a:pt x="27369" y="4416"/>
                      </a:lnTo>
                      <a:lnTo>
                        <a:pt x="27306" y="4290"/>
                      </a:lnTo>
                      <a:lnTo>
                        <a:pt x="27222" y="4248"/>
                      </a:lnTo>
                      <a:lnTo>
                        <a:pt x="27202" y="4102"/>
                      </a:lnTo>
                      <a:lnTo>
                        <a:pt x="27118" y="3955"/>
                      </a:lnTo>
                      <a:lnTo>
                        <a:pt x="27076" y="3892"/>
                      </a:lnTo>
                      <a:lnTo>
                        <a:pt x="26867" y="3892"/>
                      </a:lnTo>
                      <a:lnTo>
                        <a:pt x="26846" y="3934"/>
                      </a:lnTo>
                      <a:lnTo>
                        <a:pt x="26678" y="3892"/>
                      </a:lnTo>
                      <a:lnTo>
                        <a:pt x="26532" y="3934"/>
                      </a:lnTo>
                      <a:lnTo>
                        <a:pt x="26448" y="3872"/>
                      </a:lnTo>
                      <a:lnTo>
                        <a:pt x="26386" y="3892"/>
                      </a:lnTo>
                      <a:lnTo>
                        <a:pt x="26344" y="3872"/>
                      </a:lnTo>
                      <a:lnTo>
                        <a:pt x="26323" y="3892"/>
                      </a:lnTo>
                      <a:lnTo>
                        <a:pt x="26239" y="3892"/>
                      </a:lnTo>
                      <a:lnTo>
                        <a:pt x="26239" y="3872"/>
                      </a:lnTo>
                      <a:lnTo>
                        <a:pt x="26281" y="3872"/>
                      </a:lnTo>
                      <a:lnTo>
                        <a:pt x="26281" y="3830"/>
                      </a:lnTo>
                      <a:lnTo>
                        <a:pt x="26176" y="3746"/>
                      </a:lnTo>
                      <a:lnTo>
                        <a:pt x="26114" y="3767"/>
                      </a:lnTo>
                      <a:lnTo>
                        <a:pt x="26030" y="3746"/>
                      </a:lnTo>
                      <a:lnTo>
                        <a:pt x="26051" y="3725"/>
                      </a:lnTo>
                      <a:lnTo>
                        <a:pt x="26114" y="3683"/>
                      </a:lnTo>
                      <a:lnTo>
                        <a:pt x="26051" y="3641"/>
                      </a:lnTo>
                      <a:lnTo>
                        <a:pt x="25967" y="3641"/>
                      </a:lnTo>
                      <a:lnTo>
                        <a:pt x="25904" y="3620"/>
                      </a:lnTo>
                      <a:lnTo>
                        <a:pt x="25904" y="3558"/>
                      </a:lnTo>
                      <a:lnTo>
                        <a:pt x="25821" y="3474"/>
                      </a:lnTo>
                      <a:lnTo>
                        <a:pt x="25737" y="3411"/>
                      </a:lnTo>
                      <a:lnTo>
                        <a:pt x="25716" y="3411"/>
                      </a:lnTo>
                      <a:lnTo>
                        <a:pt x="25653" y="3369"/>
                      </a:lnTo>
                      <a:lnTo>
                        <a:pt x="25611" y="3369"/>
                      </a:lnTo>
                      <a:lnTo>
                        <a:pt x="25549" y="3432"/>
                      </a:lnTo>
                      <a:lnTo>
                        <a:pt x="25549" y="3369"/>
                      </a:lnTo>
                      <a:lnTo>
                        <a:pt x="25528" y="3328"/>
                      </a:lnTo>
                      <a:lnTo>
                        <a:pt x="25444" y="3265"/>
                      </a:lnTo>
                      <a:lnTo>
                        <a:pt x="25381" y="3369"/>
                      </a:lnTo>
                      <a:lnTo>
                        <a:pt x="25318" y="3328"/>
                      </a:lnTo>
                      <a:lnTo>
                        <a:pt x="25318" y="3244"/>
                      </a:lnTo>
                      <a:lnTo>
                        <a:pt x="25381" y="3223"/>
                      </a:lnTo>
                      <a:lnTo>
                        <a:pt x="25339" y="3160"/>
                      </a:lnTo>
                      <a:lnTo>
                        <a:pt x="25277" y="3139"/>
                      </a:lnTo>
                      <a:lnTo>
                        <a:pt x="25193" y="3160"/>
                      </a:lnTo>
                      <a:lnTo>
                        <a:pt x="25193" y="3160"/>
                      </a:lnTo>
                      <a:lnTo>
                        <a:pt x="25214" y="3118"/>
                      </a:lnTo>
                      <a:lnTo>
                        <a:pt x="25214" y="3056"/>
                      </a:lnTo>
                      <a:lnTo>
                        <a:pt x="25109" y="3014"/>
                      </a:lnTo>
                      <a:lnTo>
                        <a:pt x="25025" y="2909"/>
                      </a:lnTo>
                      <a:lnTo>
                        <a:pt x="25067" y="2888"/>
                      </a:lnTo>
                      <a:lnTo>
                        <a:pt x="25025" y="2825"/>
                      </a:lnTo>
                      <a:lnTo>
                        <a:pt x="24963" y="2804"/>
                      </a:lnTo>
                      <a:lnTo>
                        <a:pt x="24900" y="2846"/>
                      </a:lnTo>
                      <a:lnTo>
                        <a:pt x="24691" y="3056"/>
                      </a:lnTo>
                      <a:lnTo>
                        <a:pt x="24461" y="3202"/>
                      </a:lnTo>
                      <a:lnTo>
                        <a:pt x="24670" y="3035"/>
                      </a:lnTo>
                      <a:lnTo>
                        <a:pt x="24795" y="2846"/>
                      </a:lnTo>
                      <a:lnTo>
                        <a:pt x="24921" y="2721"/>
                      </a:lnTo>
                      <a:lnTo>
                        <a:pt x="24963" y="2595"/>
                      </a:lnTo>
                      <a:lnTo>
                        <a:pt x="24879" y="2532"/>
                      </a:lnTo>
                      <a:lnTo>
                        <a:pt x="24712" y="2428"/>
                      </a:lnTo>
                      <a:lnTo>
                        <a:pt x="24586" y="2428"/>
                      </a:lnTo>
                      <a:lnTo>
                        <a:pt x="24440" y="2491"/>
                      </a:lnTo>
                      <a:lnTo>
                        <a:pt x="24356" y="2491"/>
                      </a:lnTo>
                      <a:lnTo>
                        <a:pt x="24293" y="2512"/>
                      </a:lnTo>
                      <a:lnTo>
                        <a:pt x="24147" y="2532"/>
                      </a:lnTo>
                      <a:lnTo>
                        <a:pt x="23979" y="2721"/>
                      </a:lnTo>
                      <a:lnTo>
                        <a:pt x="23854" y="2825"/>
                      </a:lnTo>
                      <a:lnTo>
                        <a:pt x="23854" y="2825"/>
                      </a:lnTo>
                      <a:lnTo>
                        <a:pt x="23958" y="2700"/>
                      </a:lnTo>
                      <a:lnTo>
                        <a:pt x="23937" y="2532"/>
                      </a:lnTo>
                      <a:lnTo>
                        <a:pt x="23958" y="2407"/>
                      </a:lnTo>
                      <a:lnTo>
                        <a:pt x="23958" y="2302"/>
                      </a:lnTo>
                      <a:lnTo>
                        <a:pt x="23770" y="2198"/>
                      </a:lnTo>
                      <a:lnTo>
                        <a:pt x="23770" y="2156"/>
                      </a:lnTo>
                      <a:lnTo>
                        <a:pt x="23875" y="2093"/>
                      </a:lnTo>
                      <a:lnTo>
                        <a:pt x="23979" y="2093"/>
                      </a:lnTo>
                      <a:lnTo>
                        <a:pt x="23979" y="2051"/>
                      </a:lnTo>
                      <a:lnTo>
                        <a:pt x="23707" y="1884"/>
                      </a:lnTo>
                      <a:lnTo>
                        <a:pt x="23665" y="1800"/>
                      </a:lnTo>
                      <a:lnTo>
                        <a:pt x="23728" y="1737"/>
                      </a:lnTo>
                      <a:lnTo>
                        <a:pt x="23875" y="1654"/>
                      </a:lnTo>
                      <a:lnTo>
                        <a:pt x="23958" y="1570"/>
                      </a:lnTo>
                      <a:lnTo>
                        <a:pt x="23917" y="1486"/>
                      </a:lnTo>
                      <a:lnTo>
                        <a:pt x="23854" y="1361"/>
                      </a:lnTo>
                      <a:lnTo>
                        <a:pt x="23812" y="1361"/>
                      </a:lnTo>
                      <a:lnTo>
                        <a:pt x="23749" y="1382"/>
                      </a:lnTo>
                      <a:lnTo>
                        <a:pt x="23707" y="1319"/>
                      </a:lnTo>
                      <a:lnTo>
                        <a:pt x="23624" y="1256"/>
                      </a:lnTo>
                      <a:lnTo>
                        <a:pt x="23519" y="1256"/>
                      </a:lnTo>
                      <a:lnTo>
                        <a:pt x="23393" y="1214"/>
                      </a:lnTo>
                      <a:lnTo>
                        <a:pt x="23331" y="1172"/>
                      </a:lnTo>
                      <a:lnTo>
                        <a:pt x="23247" y="1214"/>
                      </a:lnTo>
                      <a:lnTo>
                        <a:pt x="23121" y="1214"/>
                      </a:lnTo>
                      <a:lnTo>
                        <a:pt x="23080" y="1319"/>
                      </a:lnTo>
                      <a:lnTo>
                        <a:pt x="23080" y="1361"/>
                      </a:lnTo>
                      <a:lnTo>
                        <a:pt x="22996" y="1256"/>
                      </a:lnTo>
                      <a:lnTo>
                        <a:pt x="23038" y="1151"/>
                      </a:lnTo>
                      <a:lnTo>
                        <a:pt x="23101" y="1131"/>
                      </a:lnTo>
                      <a:lnTo>
                        <a:pt x="23101" y="1026"/>
                      </a:lnTo>
                      <a:lnTo>
                        <a:pt x="23142" y="942"/>
                      </a:lnTo>
                      <a:lnTo>
                        <a:pt x="23205" y="921"/>
                      </a:lnTo>
                      <a:lnTo>
                        <a:pt x="23205" y="817"/>
                      </a:lnTo>
                      <a:lnTo>
                        <a:pt x="23226" y="712"/>
                      </a:lnTo>
                      <a:lnTo>
                        <a:pt x="23205" y="649"/>
                      </a:lnTo>
                      <a:lnTo>
                        <a:pt x="23184" y="649"/>
                      </a:lnTo>
                      <a:lnTo>
                        <a:pt x="23038" y="796"/>
                      </a:lnTo>
                      <a:lnTo>
                        <a:pt x="23017" y="900"/>
                      </a:lnTo>
                      <a:lnTo>
                        <a:pt x="22996" y="900"/>
                      </a:lnTo>
                      <a:lnTo>
                        <a:pt x="22912" y="838"/>
                      </a:lnTo>
                      <a:lnTo>
                        <a:pt x="22808" y="900"/>
                      </a:lnTo>
                      <a:lnTo>
                        <a:pt x="22787" y="942"/>
                      </a:lnTo>
                      <a:lnTo>
                        <a:pt x="22808" y="1047"/>
                      </a:lnTo>
                      <a:lnTo>
                        <a:pt x="22724" y="1131"/>
                      </a:lnTo>
                      <a:lnTo>
                        <a:pt x="22682" y="1131"/>
                      </a:lnTo>
                      <a:lnTo>
                        <a:pt x="22661" y="1068"/>
                      </a:lnTo>
                      <a:lnTo>
                        <a:pt x="22598" y="1214"/>
                      </a:lnTo>
                      <a:lnTo>
                        <a:pt x="22598" y="1319"/>
                      </a:lnTo>
                      <a:lnTo>
                        <a:pt x="22556" y="1172"/>
                      </a:lnTo>
                      <a:lnTo>
                        <a:pt x="22556" y="1047"/>
                      </a:lnTo>
                      <a:lnTo>
                        <a:pt x="22598" y="942"/>
                      </a:lnTo>
                      <a:lnTo>
                        <a:pt x="22556" y="921"/>
                      </a:lnTo>
                      <a:lnTo>
                        <a:pt x="22473" y="1005"/>
                      </a:lnTo>
                      <a:lnTo>
                        <a:pt x="22452" y="1068"/>
                      </a:lnTo>
                      <a:lnTo>
                        <a:pt x="22368" y="1110"/>
                      </a:lnTo>
                      <a:lnTo>
                        <a:pt x="22410" y="921"/>
                      </a:lnTo>
                      <a:lnTo>
                        <a:pt x="22368" y="817"/>
                      </a:lnTo>
                      <a:lnTo>
                        <a:pt x="22264" y="817"/>
                      </a:lnTo>
                      <a:lnTo>
                        <a:pt x="22284" y="733"/>
                      </a:lnTo>
                      <a:lnTo>
                        <a:pt x="22410" y="628"/>
                      </a:lnTo>
                      <a:lnTo>
                        <a:pt x="22515" y="607"/>
                      </a:lnTo>
                      <a:lnTo>
                        <a:pt x="22661" y="712"/>
                      </a:lnTo>
                      <a:lnTo>
                        <a:pt x="22808" y="628"/>
                      </a:lnTo>
                      <a:lnTo>
                        <a:pt x="22912" y="607"/>
                      </a:lnTo>
                      <a:lnTo>
                        <a:pt x="23017" y="503"/>
                      </a:lnTo>
                      <a:lnTo>
                        <a:pt x="23017" y="440"/>
                      </a:lnTo>
                      <a:lnTo>
                        <a:pt x="23038" y="398"/>
                      </a:lnTo>
                      <a:lnTo>
                        <a:pt x="23017" y="335"/>
                      </a:lnTo>
                      <a:lnTo>
                        <a:pt x="22891" y="294"/>
                      </a:lnTo>
                      <a:lnTo>
                        <a:pt x="22828" y="294"/>
                      </a:lnTo>
                      <a:lnTo>
                        <a:pt x="22828" y="189"/>
                      </a:lnTo>
                      <a:lnTo>
                        <a:pt x="22787" y="126"/>
                      </a:lnTo>
                      <a:lnTo>
                        <a:pt x="22766" y="105"/>
                      </a:lnTo>
                      <a:lnTo>
                        <a:pt x="22787" y="84"/>
                      </a:lnTo>
                      <a:lnTo>
                        <a:pt x="22828" y="63"/>
                      </a:lnTo>
                      <a:lnTo>
                        <a:pt x="2287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" name="Google Shape;158;p29"/>
                <p:cNvSpPr/>
                <p:nvPr/>
              </p:nvSpPr>
              <p:spPr>
                <a:xfrm>
                  <a:off x="1979950" y="2384350"/>
                  <a:ext cx="816050" cy="48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42" h="19251" extrusionOk="0">
                      <a:moveTo>
                        <a:pt x="2846" y="1"/>
                      </a:moveTo>
                      <a:lnTo>
                        <a:pt x="2909" y="210"/>
                      </a:lnTo>
                      <a:lnTo>
                        <a:pt x="3035" y="273"/>
                      </a:lnTo>
                      <a:lnTo>
                        <a:pt x="2993" y="356"/>
                      </a:lnTo>
                      <a:lnTo>
                        <a:pt x="2909" y="440"/>
                      </a:lnTo>
                      <a:lnTo>
                        <a:pt x="2930" y="545"/>
                      </a:lnTo>
                      <a:lnTo>
                        <a:pt x="2993" y="586"/>
                      </a:lnTo>
                      <a:lnTo>
                        <a:pt x="2972" y="649"/>
                      </a:lnTo>
                      <a:lnTo>
                        <a:pt x="2909" y="733"/>
                      </a:lnTo>
                      <a:lnTo>
                        <a:pt x="2951" y="775"/>
                      </a:lnTo>
                      <a:lnTo>
                        <a:pt x="2951" y="858"/>
                      </a:lnTo>
                      <a:lnTo>
                        <a:pt x="2993" y="900"/>
                      </a:lnTo>
                      <a:lnTo>
                        <a:pt x="2909" y="1047"/>
                      </a:lnTo>
                      <a:lnTo>
                        <a:pt x="2825" y="1089"/>
                      </a:lnTo>
                      <a:lnTo>
                        <a:pt x="2763" y="1256"/>
                      </a:lnTo>
                      <a:lnTo>
                        <a:pt x="2721" y="1298"/>
                      </a:lnTo>
                      <a:lnTo>
                        <a:pt x="2721" y="1423"/>
                      </a:lnTo>
                      <a:lnTo>
                        <a:pt x="2637" y="1486"/>
                      </a:lnTo>
                      <a:lnTo>
                        <a:pt x="2616" y="1591"/>
                      </a:lnTo>
                      <a:lnTo>
                        <a:pt x="2470" y="1674"/>
                      </a:lnTo>
                      <a:lnTo>
                        <a:pt x="2386" y="1633"/>
                      </a:lnTo>
                      <a:lnTo>
                        <a:pt x="2344" y="1570"/>
                      </a:lnTo>
                      <a:lnTo>
                        <a:pt x="2428" y="1465"/>
                      </a:lnTo>
                      <a:lnTo>
                        <a:pt x="2449" y="1507"/>
                      </a:lnTo>
                      <a:lnTo>
                        <a:pt x="2532" y="1465"/>
                      </a:lnTo>
                      <a:lnTo>
                        <a:pt x="2553" y="1528"/>
                      </a:lnTo>
                      <a:lnTo>
                        <a:pt x="2595" y="1486"/>
                      </a:lnTo>
                      <a:lnTo>
                        <a:pt x="2595" y="1361"/>
                      </a:lnTo>
                      <a:lnTo>
                        <a:pt x="2658" y="1214"/>
                      </a:lnTo>
                      <a:lnTo>
                        <a:pt x="2742" y="1151"/>
                      </a:lnTo>
                      <a:lnTo>
                        <a:pt x="2742" y="1047"/>
                      </a:lnTo>
                      <a:lnTo>
                        <a:pt x="2700" y="1068"/>
                      </a:lnTo>
                      <a:lnTo>
                        <a:pt x="2553" y="1172"/>
                      </a:lnTo>
                      <a:lnTo>
                        <a:pt x="2512" y="1214"/>
                      </a:lnTo>
                      <a:lnTo>
                        <a:pt x="2428" y="1214"/>
                      </a:lnTo>
                      <a:lnTo>
                        <a:pt x="2428" y="1172"/>
                      </a:lnTo>
                      <a:lnTo>
                        <a:pt x="2532" y="1068"/>
                      </a:lnTo>
                      <a:lnTo>
                        <a:pt x="2658" y="1005"/>
                      </a:lnTo>
                      <a:lnTo>
                        <a:pt x="2700" y="963"/>
                      </a:lnTo>
                      <a:lnTo>
                        <a:pt x="2658" y="879"/>
                      </a:lnTo>
                      <a:lnTo>
                        <a:pt x="2616" y="879"/>
                      </a:lnTo>
                      <a:lnTo>
                        <a:pt x="2532" y="900"/>
                      </a:lnTo>
                      <a:lnTo>
                        <a:pt x="2470" y="796"/>
                      </a:lnTo>
                      <a:lnTo>
                        <a:pt x="2407" y="754"/>
                      </a:lnTo>
                      <a:lnTo>
                        <a:pt x="2135" y="754"/>
                      </a:lnTo>
                      <a:lnTo>
                        <a:pt x="2009" y="649"/>
                      </a:lnTo>
                      <a:lnTo>
                        <a:pt x="1716" y="419"/>
                      </a:lnTo>
                      <a:lnTo>
                        <a:pt x="1696" y="440"/>
                      </a:lnTo>
                      <a:lnTo>
                        <a:pt x="1675" y="545"/>
                      </a:lnTo>
                      <a:lnTo>
                        <a:pt x="1591" y="754"/>
                      </a:lnTo>
                      <a:lnTo>
                        <a:pt x="1591" y="858"/>
                      </a:lnTo>
                      <a:lnTo>
                        <a:pt x="1654" y="1068"/>
                      </a:lnTo>
                      <a:lnTo>
                        <a:pt x="1591" y="1382"/>
                      </a:lnTo>
                      <a:lnTo>
                        <a:pt x="1612" y="1507"/>
                      </a:lnTo>
                      <a:lnTo>
                        <a:pt x="1591" y="1674"/>
                      </a:lnTo>
                      <a:lnTo>
                        <a:pt x="1612" y="1737"/>
                      </a:lnTo>
                      <a:lnTo>
                        <a:pt x="1675" y="1737"/>
                      </a:lnTo>
                      <a:lnTo>
                        <a:pt x="1696" y="1800"/>
                      </a:lnTo>
                      <a:lnTo>
                        <a:pt x="1654" y="1884"/>
                      </a:lnTo>
                      <a:lnTo>
                        <a:pt x="1591" y="1884"/>
                      </a:lnTo>
                      <a:lnTo>
                        <a:pt x="1570" y="1946"/>
                      </a:lnTo>
                      <a:lnTo>
                        <a:pt x="1591" y="2009"/>
                      </a:lnTo>
                      <a:lnTo>
                        <a:pt x="1696" y="2030"/>
                      </a:lnTo>
                      <a:lnTo>
                        <a:pt x="1654" y="2135"/>
                      </a:lnTo>
                      <a:lnTo>
                        <a:pt x="1654" y="2239"/>
                      </a:lnTo>
                      <a:lnTo>
                        <a:pt x="1591" y="2323"/>
                      </a:lnTo>
                      <a:lnTo>
                        <a:pt x="1549" y="2302"/>
                      </a:lnTo>
                      <a:lnTo>
                        <a:pt x="1507" y="2344"/>
                      </a:lnTo>
                      <a:lnTo>
                        <a:pt x="1507" y="2428"/>
                      </a:lnTo>
                      <a:lnTo>
                        <a:pt x="1675" y="2449"/>
                      </a:lnTo>
                      <a:lnTo>
                        <a:pt x="1821" y="2470"/>
                      </a:lnTo>
                      <a:lnTo>
                        <a:pt x="1926" y="2553"/>
                      </a:lnTo>
                      <a:lnTo>
                        <a:pt x="2072" y="2553"/>
                      </a:lnTo>
                      <a:lnTo>
                        <a:pt x="2114" y="2637"/>
                      </a:lnTo>
                      <a:lnTo>
                        <a:pt x="2135" y="2783"/>
                      </a:lnTo>
                      <a:lnTo>
                        <a:pt x="2093" y="2658"/>
                      </a:lnTo>
                      <a:lnTo>
                        <a:pt x="1988" y="2574"/>
                      </a:lnTo>
                      <a:lnTo>
                        <a:pt x="1905" y="2616"/>
                      </a:lnTo>
                      <a:lnTo>
                        <a:pt x="1821" y="2553"/>
                      </a:lnTo>
                      <a:lnTo>
                        <a:pt x="1612" y="2532"/>
                      </a:lnTo>
                      <a:lnTo>
                        <a:pt x="1570" y="2470"/>
                      </a:lnTo>
                      <a:lnTo>
                        <a:pt x="1507" y="2511"/>
                      </a:lnTo>
                      <a:lnTo>
                        <a:pt x="1507" y="2616"/>
                      </a:lnTo>
                      <a:lnTo>
                        <a:pt x="1403" y="2763"/>
                      </a:lnTo>
                      <a:lnTo>
                        <a:pt x="1403" y="2846"/>
                      </a:lnTo>
                      <a:lnTo>
                        <a:pt x="1403" y="2930"/>
                      </a:lnTo>
                      <a:lnTo>
                        <a:pt x="1340" y="3076"/>
                      </a:lnTo>
                      <a:lnTo>
                        <a:pt x="1277" y="3202"/>
                      </a:lnTo>
                      <a:lnTo>
                        <a:pt x="1131" y="3558"/>
                      </a:lnTo>
                      <a:lnTo>
                        <a:pt x="1089" y="3809"/>
                      </a:lnTo>
                      <a:lnTo>
                        <a:pt x="942" y="4102"/>
                      </a:lnTo>
                      <a:lnTo>
                        <a:pt x="921" y="4415"/>
                      </a:lnTo>
                      <a:lnTo>
                        <a:pt x="838" y="4541"/>
                      </a:lnTo>
                      <a:lnTo>
                        <a:pt x="733" y="4667"/>
                      </a:lnTo>
                      <a:lnTo>
                        <a:pt x="649" y="4855"/>
                      </a:lnTo>
                      <a:lnTo>
                        <a:pt x="608" y="4939"/>
                      </a:lnTo>
                      <a:lnTo>
                        <a:pt x="566" y="5043"/>
                      </a:lnTo>
                      <a:lnTo>
                        <a:pt x="419" y="5231"/>
                      </a:lnTo>
                      <a:lnTo>
                        <a:pt x="356" y="5336"/>
                      </a:lnTo>
                      <a:lnTo>
                        <a:pt x="398" y="5566"/>
                      </a:lnTo>
                      <a:lnTo>
                        <a:pt x="336" y="5776"/>
                      </a:lnTo>
                      <a:lnTo>
                        <a:pt x="336" y="5922"/>
                      </a:lnTo>
                      <a:lnTo>
                        <a:pt x="419" y="6027"/>
                      </a:lnTo>
                      <a:lnTo>
                        <a:pt x="356" y="6110"/>
                      </a:lnTo>
                      <a:lnTo>
                        <a:pt x="336" y="6194"/>
                      </a:lnTo>
                      <a:lnTo>
                        <a:pt x="398" y="6340"/>
                      </a:lnTo>
                      <a:lnTo>
                        <a:pt x="356" y="6592"/>
                      </a:lnTo>
                      <a:lnTo>
                        <a:pt x="315" y="6717"/>
                      </a:lnTo>
                      <a:lnTo>
                        <a:pt x="231" y="6759"/>
                      </a:lnTo>
                      <a:lnTo>
                        <a:pt x="252" y="6843"/>
                      </a:lnTo>
                      <a:lnTo>
                        <a:pt x="294" y="6864"/>
                      </a:lnTo>
                      <a:lnTo>
                        <a:pt x="231" y="7031"/>
                      </a:lnTo>
                      <a:lnTo>
                        <a:pt x="84" y="7136"/>
                      </a:lnTo>
                      <a:lnTo>
                        <a:pt x="1" y="7261"/>
                      </a:lnTo>
                      <a:lnTo>
                        <a:pt x="1" y="7387"/>
                      </a:lnTo>
                      <a:lnTo>
                        <a:pt x="105" y="7554"/>
                      </a:lnTo>
                      <a:lnTo>
                        <a:pt x="210" y="7763"/>
                      </a:lnTo>
                      <a:lnTo>
                        <a:pt x="210" y="7993"/>
                      </a:lnTo>
                      <a:lnTo>
                        <a:pt x="189" y="8119"/>
                      </a:lnTo>
                      <a:lnTo>
                        <a:pt x="126" y="8203"/>
                      </a:lnTo>
                      <a:lnTo>
                        <a:pt x="126" y="8286"/>
                      </a:lnTo>
                      <a:lnTo>
                        <a:pt x="147" y="8370"/>
                      </a:lnTo>
                      <a:lnTo>
                        <a:pt x="189" y="8496"/>
                      </a:lnTo>
                      <a:lnTo>
                        <a:pt x="126" y="8579"/>
                      </a:lnTo>
                      <a:lnTo>
                        <a:pt x="105" y="8642"/>
                      </a:lnTo>
                      <a:lnTo>
                        <a:pt x="126" y="8726"/>
                      </a:lnTo>
                      <a:lnTo>
                        <a:pt x="356" y="9102"/>
                      </a:lnTo>
                      <a:lnTo>
                        <a:pt x="398" y="9207"/>
                      </a:lnTo>
                      <a:lnTo>
                        <a:pt x="356" y="9270"/>
                      </a:lnTo>
                      <a:lnTo>
                        <a:pt x="398" y="9353"/>
                      </a:lnTo>
                      <a:lnTo>
                        <a:pt x="524" y="9479"/>
                      </a:lnTo>
                      <a:lnTo>
                        <a:pt x="545" y="9542"/>
                      </a:lnTo>
                      <a:lnTo>
                        <a:pt x="628" y="9542"/>
                      </a:lnTo>
                      <a:lnTo>
                        <a:pt x="628" y="9437"/>
                      </a:lnTo>
                      <a:lnTo>
                        <a:pt x="628" y="9312"/>
                      </a:lnTo>
                      <a:lnTo>
                        <a:pt x="712" y="9333"/>
                      </a:lnTo>
                      <a:lnTo>
                        <a:pt x="733" y="9312"/>
                      </a:lnTo>
                      <a:lnTo>
                        <a:pt x="733" y="9353"/>
                      </a:lnTo>
                      <a:lnTo>
                        <a:pt x="838" y="9353"/>
                      </a:lnTo>
                      <a:lnTo>
                        <a:pt x="859" y="9416"/>
                      </a:lnTo>
                      <a:lnTo>
                        <a:pt x="984" y="9437"/>
                      </a:lnTo>
                      <a:lnTo>
                        <a:pt x="880" y="9437"/>
                      </a:lnTo>
                      <a:lnTo>
                        <a:pt x="817" y="9479"/>
                      </a:lnTo>
                      <a:lnTo>
                        <a:pt x="754" y="9437"/>
                      </a:lnTo>
                      <a:lnTo>
                        <a:pt x="712" y="9437"/>
                      </a:lnTo>
                      <a:lnTo>
                        <a:pt x="712" y="9521"/>
                      </a:lnTo>
                      <a:lnTo>
                        <a:pt x="754" y="9542"/>
                      </a:lnTo>
                      <a:lnTo>
                        <a:pt x="754" y="9688"/>
                      </a:lnTo>
                      <a:lnTo>
                        <a:pt x="817" y="9793"/>
                      </a:lnTo>
                      <a:lnTo>
                        <a:pt x="838" y="9835"/>
                      </a:lnTo>
                      <a:lnTo>
                        <a:pt x="733" y="9793"/>
                      </a:lnTo>
                      <a:lnTo>
                        <a:pt x="670" y="9688"/>
                      </a:lnTo>
                      <a:lnTo>
                        <a:pt x="649" y="9646"/>
                      </a:lnTo>
                      <a:lnTo>
                        <a:pt x="608" y="9688"/>
                      </a:lnTo>
                      <a:lnTo>
                        <a:pt x="608" y="9772"/>
                      </a:lnTo>
                      <a:lnTo>
                        <a:pt x="545" y="9835"/>
                      </a:lnTo>
                      <a:lnTo>
                        <a:pt x="566" y="9877"/>
                      </a:lnTo>
                      <a:lnTo>
                        <a:pt x="545" y="9981"/>
                      </a:lnTo>
                      <a:lnTo>
                        <a:pt x="545" y="10086"/>
                      </a:lnTo>
                      <a:lnTo>
                        <a:pt x="608" y="10107"/>
                      </a:lnTo>
                      <a:lnTo>
                        <a:pt x="628" y="10211"/>
                      </a:lnTo>
                      <a:lnTo>
                        <a:pt x="733" y="10274"/>
                      </a:lnTo>
                      <a:lnTo>
                        <a:pt x="775" y="10358"/>
                      </a:lnTo>
                      <a:lnTo>
                        <a:pt x="775" y="10421"/>
                      </a:lnTo>
                      <a:lnTo>
                        <a:pt x="712" y="10504"/>
                      </a:lnTo>
                      <a:lnTo>
                        <a:pt x="649" y="10504"/>
                      </a:lnTo>
                      <a:lnTo>
                        <a:pt x="649" y="10567"/>
                      </a:lnTo>
                      <a:lnTo>
                        <a:pt x="670" y="10672"/>
                      </a:lnTo>
                      <a:lnTo>
                        <a:pt x="670" y="10797"/>
                      </a:lnTo>
                      <a:lnTo>
                        <a:pt x="712" y="10839"/>
                      </a:lnTo>
                      <a:lnTo>
                        <a:pt x="775" y="10923"/>
                      </a:lnTo>
                      <a:lnTo>
                        <a:pt x="817" y="11111"/>
                      </a:lnTo>
                      <a:lnTo>
                        <a:pt x="942" y="11362"/>
                      </a:lnTo>
                      <a:lnTo>
                        <a:pt x="1026" y="11509"/>
                      </a:lnTo>
                      <a:lnTo>
                        <a:pt x="1068" y="11530"/>
                      </a:lnTo>
                      <a:lnTo>
                        <a:pt x="1047" y="11571"/>
                      </a:lnTo>
                      <a:lnTo>
                        <a:pt x="1047" y="11613"/>
                      </a:lnTo>
                      <a:lnTo>
                        <a:pt x="1152" y="11718"/>
                      </a:lnTo>
                      <a:lnTo>
                        <a:pt x="1172" y="11843"/>
                      </a:lnTo>
                      <a:lnTo>
                        <a:pt x="1152" y="11990"/>
                      </a:lnTo>
                      <a:lnTo>
                        <a:pt x="1131" y="12094"/>
                      </a:lnTo>
                      <a:lnTo>
                        <a:pt x="1089" y="12136"/>
                      </a:lnTo>
                      <a:lnTo>
                        <a:pt x="1131" y="12199"/>
                      </a:lnTo>
                      <a:lnTo>
                        <a:pt x="1172" y="12262"/>
                      </a:lnTo>
                      <a:lnTo>
                        <a:pt x="1382" y="12262"/>
                      </a:lnTo>
                      <a:lnTo>
                        <a:pt x="1486" y="12283"/>
                      </a:lnTo>
                      <a:lnTo>
                        <a:pt x="1591" y="12346"/>
                      </a:lnTo>
                      <a:lnTo>
                        <a:pt x="1675" y="12366"/>
                      </a:lnTo>
                      <a:lnTo>
                        <a:pt x="1821" y="12366"/>
                      </a:lnTo>
                      <a:lnTo>
                        <a:pt x="1884" y="12450"/>
                      </a:lnTo>
                      <a:lnTo>
                        <a:pt x="1884" y="12555"/>
                      </a:lnTo>
                      <a:lnTo>
                        <a:pt x="2030" y="12618"/>
                      </a:lnTo>
                      <a:lnTo>
                        <a:pt x="2135" y="12618"/>
                      </a:lnTo>
                      <a:lnTo>
                        <a:pt x="2281" y="12680"/>
                      </a:lnTo>
                      <a:lnTo>
                        <a:pt x="2302" y="12722"/>
                      </a:lnTo>
                      <a:lnTo>
                        <a:pt x="2302" y="12827"/>
                      </a:lnTo>
                      <a:lnTo>
                        <a:pt x="2344" y="12869"/>
                      </a:lnTo>
                      <a:lnTo>
                        <a:pt x="2407" y="12827"/>
                      </a:lnTo>
                      <a:lnTo>
                        <a:pt x="2470" y="12827"/>
                      </a:lnTo>
                      <a:lnTo>
                        <a:pt x="2616" y="12973"/>
                      </a:lnTo>
                      <a:lnTo>
                        <a:pt x="2805" y="13245"/>
                      </a:lnTo>
                      <a:lnTo>
                        <a:pt x="2825" y="13434"/>
                      </a:lnTo>
                      <a:lnTo>
                        <a:pt x="2805" y="13559"/>
                      </a:lnTo>
                      <a:lnTo>
                        <a:pt x="2805" y="13664"/>
                      </a:lnTo>
                      <a:lnTo>
                        <a:pt x="4185" y="13643"/>
                      </a:lnTo>
                      <a:lnTo>
                        <a:pt x="4206" y="13706"/>
                      </a:lnTo>
                      <a:lnTo>
                        <a:pt x="4206" y="13747"/>
                      </a:lnTo>
                      <a:lnTo>
                        <a:pt x="6131" y="14647"/>
                      </a:lnTo>
                      <a:lnTo>
                        <a:pt x="7784" y="14689"/>
                      </a:lnTo>
                      <a:lnTo>
                        <a:pt x="7826" y="14480"/>
                      </a:lnTo>
                      <a:lnTo>
                        <a:pt x="8747" y="14501"/>
                      </a:lnTo>
                      <a:lnTo>
                        <a:pt x="8872" y="14584"/>
                      </a:lnTo>
                      <a:lnTo>
                        <a:pt x="8935" y="14710"/>
                      </a:lnTo>
                      <a:lnTo>
                        <a:pt x="8998" y="14773"/>
                      </a:lnTo>
                      <a:lnTo>
                        <a:pt x="9019" y="14815"/>
                      </a:lnTo>
                      <a:lnTo>
                        <a:pt x="9082" y="14815"/>
                      </a:lnTo>
                      <a:lnTo>
                        <a:pt x="9123" y="14898"/>
                      </a:lnTo>
                      <a:lnTo>
                        <a:pt x="9103" y="14961"/>
                      </a:lnTo>
                      <a:lnTo>
                        <a:pt x="9207" y="14982"/>
                      </a:lnTo>
                      <a:lnTo>
                        <a:pt x="9270" y="15066"/>
                      </a:lnTo>
                      <a:lnTo>
                        <a:pt x="9270" y="15107"/>
                      </a:lnTo>
                      <a:lnTo>
                        <a:pt x="9228" y="15170"/>
                      </a:lnTo>
                      <a:lnTo>
                        <a:pt x="9312" y="15191"/>
                      </a:lnTo>
                      <a:lnTo>
                        <a:pt x="9395" y="15233"/>
                      </a:lnTo>
                      <a:lnTo>
                        <a:pt x="9437" y="15317"/>
                      </a:lnTo>
                      <a:lnTo>
                        <a:pt x="9458" y="15442"/>
                      </a:lnTo>
                      <a:lnTo>
                        <a:pt x="9500" y="15484"/>
                      </a:lnTo>
                      <a:lnTo>
                        <a:pt x="9521" y="15505"/>
                      </a:lnTo>
                      <a:lnTo>
                        <a:pt x="9542" y="15526"/>
                      </a:lnTo>
                      <a:lnTo>
                        <a:pt x="9626" y="15610"/>
                      </a:lnTo>
                      <a:lnTo>
                        <a:pt x="9626" y="15693"/>
                      </a:lnTo>
                      <a:lnTo>
                        <a:pt x="9605" y="15714"/>
                      </a:lnTo>
                      <a:lnTo>
                        <a:pt x="9521" y="15735"/>
                      </a:lnTo>
                      <a:lnTo>
                        <a:pt x="9521" y="15756"/>
                      </a:lnTo>
                      <a:lnTo>
                        <a:pt x="9626" y="15903"/>
                      </a:lnTo>
                      <a:lnTo>
                        <a:pt x="9709" y="15965"/>
                      </a:lnTo>
                      <a:lnTo>
                        <a:pt x="9730" y="16070"/>
                      </a:lnTo>
                      <a:lnTo>
                        <a:pt x="9730" y="16112"/>
                      </a:lnTo>
                      <a:lnTo>
                        <a:pt x="9751" y="16112"/>
                      </a:lnTo>
                      <a:lnTo>
                        <a:pt x="9793" y="16133"/>
                      </a:lnTo>
                      <a:lnTo>
                        <a:pt x="9835" y="16133"/>
                      </a:lnTo>
                      <a:lnTo>
                        <a:pt x="9877" y="16154"/>
                      </a:lnTo>
                      <a:lnTo>
                        <a:pt x="9919" y="16216"/>
                      </a:lnTo>
                      <a:lnTo>
                        <a:pt x="9919" y="16237"/>
                      </a:lnTo>
                      <a:lnTo>
                        <a:pt x="9960" y="16279"/>
                      </a:lnTo>
                      <a:lnTo>
                        <a:pt x="10023" y="16279"/>
                      </a:lnTo>
                      <a:lnTo>
                        <a:pt x="10149" y="16342"/>
                      </a:lnTo>
                      <a:lnTo>
                        <a:pt x="10170" y="16384"/>
                      </a:lnTo>
                      <a:lnTo>
                        <a:pt x="10253" y="16426"/>
                      </a:lnTo>
                      <a:lnTo>
                        <a:pt x="10379" y="16467"/>
                      </a:lnTo>
                      <a:lnTo>
                        <a:pt x="10400" y="16530"/>
                      </a:lnTo>
                      <a:lnTo>
                        <a:pt x="10463" y="16530"/>
                      </a:lnTo>
                      <a:lnTo>
                        <a:pt x="10504" y="16488"/>
                      </a:lnTo>
                      <a:lnTo>
                        <a:pt x="10504" y="16467"/>
                      </a:lnTo>
                      <a:lnTo>
                        <a:pt x="10609" y="16384"/>
                      </a:lnTo>
                      <a:lnTo>
                        <a:pt x="10672" y="16384"/>
                      </a:lnTo>
                      <a:lnTo>
                        <a:pt x="10672" y="16342"/>
                      </a:lnTo>
                      <a:lnTo>
                        <a:pt x="10672" y="16321"/>
                      </a:lnTo>
                      <a:lnTo>
                        <a:pt x="10714" y="16237"/>
                      </a:lnTo>
                      <a:lnTo>
                        <a:pt x="10797" y="16070"/>
                      </a:lnTo>
                      <a:lnTo>
                        <a:pt x="10839" y="16028"/>
                      </a:lnTo>
                      <a:lnTo>
                        <a:pt x="10923" y="16007"/>
                      </a:lnTo>
                      <a:lnTo>
                        <a:pt x="10965" y="16007"/>
                      </a:lnTo>
                      <a:lnTo>
                        <a:pt x="10986" y="16028"/>
                      </a:lnTo>
                      <a:lnTo>
                        <a:pt x="11027" y="16028"/>
                      </a:lnTo>
                      <a:lnTo>
                        <a:pt x="11069" y="15944"/>
                      </a:lnTo>
                      <a:lnTo>
                        <a:pt x="11174" y="15944"/>
                      </a:lnTo>
                      <a:lnTo>
                        <a:pt x="11279" y="15965"/>
                      </a:lnTo>
                      <a:lnTo>
                        <a:pt x="11383" y="15944"/>
                      </a:lnTo>
                      <a:lnTo>
                        <a:pt x="11404" y="15965"/>
                      </a:lnTo>
                      <a:lnTo>
                        <a:pt x="11425" y="16007"/>
                      </a:lnTo>
                      <a:lnTo>
                        <a:pt x="11509" y="16007"/>
                      </a:lnTo>
                      <a:lnTo>
                        <a:pt x="11592" y="16028"/>
                      </a:lnTo>
                      <a:lnTo>
                        <a:pt x="11634" y="16133"/>
                      </a:lnTo>
                      <a:lnTo>
                        <a:pt x="11739" y="16216"/>
                      </a:lnTo>
                      <a:lnTo>
                        <a:pt x="11844" y="16363"/>
                      </a:lnTo>
                      <a:lnTo>
                        <a:pt x="11864" y="16467"/>
                      </a:lnTo>
                      <a:lnTo>
                        <a:pt x="11927" y="16530"/>
                      </a:lnTo>
                      <a:lnTo>
                        <a:pt x="11927" y="16593"/>
                      </a:lnTo>
                      <a:lnTo>
                        <a:pt x="11927" y="16760"/>
                      </a:lnTo>
                      <a:lnTo>
                        <a:pt x="12011" y="16781"/>
                      </a:lnTo>
                      <a:lnTo>
                        <a:pt x="12032" y="16865"/>
                      </a:lnTo>
                      <a:lnTo>
                        <a:pt x="12116" y="17074"/>
                      </a:lnTo>
                      <a:lnTo>
                        <a:pt x="12157" y="17095"/>
                      </a:lnTo>
                      <a:lnTo>
                        <a:pt x="12178" y="17179"/>
                      </a:lnTo>
                      <a:lnTo>
                        <a:pt x="12262" y="17221"/>
                      </a:lnTo>
                      <a:lnTo>
                        <a:pt x="12283" y="17325"/>
                      </a:lnTo>
                      <a:lnTo>
                        <a:pt x="12346" y="17430"/>
                      </a:lnTo>
                      <a:lnTo>
                        <a:pt x="12450" y="17514"/>
                      </a:lnTo>
                      <a:lnTo>
                        <a:pt x="12429" y="17618"/>
                      </a:lnTo>
                      <a:lnTo>
                        <a:pt x="12429" y="17723"/>
                      </a:lnTo>
                      <a:lnTo>
                        <a:pt x="12429" y="17786"/>
                      </a:lnTo>
                      <a:lnTo>
                        <a:pt x="12429" y="17807"/>
                      </a:lnTo>
                      <a:lnTo>
                        <a:pt x="12555" y="18141"/>
                      </a:lnTo>
                      <a:lnTo>
                        <a:pt x="12534" y="18309"/>
                      </a:lnTo>
                      <a:lnTo>
                        <a:pt x="12576" y="18351"/>
                      </a:lnTo>
                      <a:lnTo>
                        <a:pt x="12597" y="18351"/>
                      </a:lnTo>
                      <a:lnTo>
                        <a:pt x="12660" y="18372"/>
                      </a:lnTo>
                      <a:lnTo>
                        <a:pt x="12743" y="18372"/>
                      </a:lnTo>
                      <a:lnTo>
                        <a:pt x="12806" y="18413"/>
                      </a:lnTo>
                      <a:lnTo>
                        <a:pt x="12911" y="18518"/>
                      </a:lnTo>
                      <a:lnTo>
                        <a:pt x="13099" y="18560"/>
                      </a:lnTo>
                      <a:lnTo>
                        <a:pt x="13204" y="18644"/>
                      </a:lnTo>
                      <a:lnTo>
                        <a:pt x="13308" y="18644"/>
                      </a:lnTo>
                      <a:lnTo>
                        <a:pt x="13329" y="18727"/>
                      </a:lnTo>
                      <a:lnTo>
                        <a:pt x="13392" y="18748"/>
                      </a:lnTo>
                      <a:lnTo>
                        <a:pt x="13476" y="18581"/>
                      </a:lnTo>
                      <a:lnTo>
                        <a:pt x="13496" y="18455"/>
                      </a:lnTo>
                      <a:lnTo>
                        <a:pt x="13476" y="18372"/>
                      </a:lnTo>
                      <a:lnTo>
                        <a:pt x="13476" y="18120"/>
                      </a:lnTo>
                      <a:lnTo>
                        <a:pt x="13413" y="18037"/>
                      </a:lnTo>
                      <a:lnTo>
                        <a:pt x="13496" y="17911"/>
                      </a:lnTo>
                      <a:lnTo>
                        <a:pt x="13538" y="17723"/>
                      </a:lnTo>
                      <a:lnTo>
                        <a:pt x="13622" y="17618"/>
                      </a:lnTo>
                      <a:lnTo>
                        <a:pt x="13580" y="17409"/>
                      </a:lnTo>
                      <a:lnTo>
                        <a:pt x="13685" y="17367"/>
                      </a:lnTo>
                      <a:lnTo>
                        <a:pt x="13789" y="17284"/>
                      </a:lnTo>
                      <a:lnTo>
                        <a:pt x="13727" y="17200"/>
                      </a:lnTo>
                      <a:lnTo>
                        <a:pt x="13831" y="17074"/>
                      </a:lnTo>
                      <a:lnTo>
                        <a:pt x="13894" y="17095"/>
                      </a:lnTo>
                      <a:lnTo>
                        <a:pt x="13999" y="17053"/>
                      </a:lnTo>
                      <a:lnTo>
                        <a:pt x="13957" y="16907"/>
                      </a:lnTo>
                      <a:lnTo>
                        <a:pt x="13957" y="16907"/>
                      </a:lnTo>
                      <a:lnTo>
                        <a:pt x="14040" y="16970"/>
                      </a:lnTo>
                      <a:lnTo>
                        <a:pt x="14145" y="16907"/>
                      </a:lnTo>
                      <a:lnTo>
                        <a:pt x="14103" y="16865"/>
                      </a:lnTo>
                      <a:lnTo>
                        <a:pt x="14208" y="16781"/>
                      </a:lnTo>
                      <a:lnTo>
                        <a:pt x="14250" y="16802"/>
                      </a:lnTo>
                      <a:lnTo>
                        <a:pt x="14312" y="16781"/>
                      </a:lnTo>
                      <a:lnTo>
                        <a:pt x="14375" y="16865"/>
                      </a:lnTo>
                      <a:lnTo>
                        <a:pt x="14271" y="16949"/>
                      </a:lnTo>
                      <a:lnTo>
                        <a:pt x="14354" y="16949"/>
                      </a:lnTo>
                      <a:lnTo>
                        <a:pt x="14459" y="16844"/>
                      </a:lnTo>
                      <a:lnTo>
                        <a:pt x="14543" y="16844"/>
                      </a:lnTo>
                      <a:lnTo>
                        <a:pt x="14794" y="16739"/>
                      </a:lnTo>
                      <a:lnTo>
                        <a:pt x="14982" y="16551"/>
                      </a:lnTo>
                      <a:lnTo>
                        <a:pt x="15066" y="16551"/>
                      </a:lnTo>
                      <a:lnTo>
                        <a:pt x="15108" y="16488"/>
                      </a:lnTo>
                      <a:lnTo>
                        <a:pt x="15087" y="16384"/>
                      </a:lnTo>
                      <a:lnTo>
                        <a:pt x="15108" y="16258"/>
                      </a:lnTo>
                      <a:lnTo>
                        <a:pt x="15045" y="16112"/>
                      </a:lnTo>
                      <a:lnTo>
                        <a:pt x="15087" y="16175"/>
                      </a:lnTo>
                      <a:lnTo>
                        <a:pt x="15170" y="16175"/>
                      </a:lnTo>
                      <a:lnTo>
                        <a:pt x="15275" y="16070"/>
                      </a:lnTo>
                      <a:lnTo>
                        <a:pt x="15275" y="16028"/>
                      </a:lnTo>
                      <a:lnTo>
                        <a:pt x="15317" y="16133"/>
                      </a:lnTo>
                      <a:lnTo>
                        <a:pt x="15254" y="16237"/>
                      </a:lnTo>
                      <a:lnTo>
                        <a:pt x="15275" y="16321"/>
                      </a:lnTo>
                      <a:lnTo>
                        <a:pt x="15275" y="16426"/>
                      </a:lnTo>
                      <a:lnTo>
                        <a:pt x="15401" y="16384"/>
                      </a:lnTo>
                      <a:lnTo>
                        <a:pt x="15484" y="16258"/>
                      </a:lnTo>
                      <a:lnTo>
                        <a:pt x="15568" y="16258"/>
                      </a:lnTo>
                      <a:lnTo>
                        <a:pt x="15631" y="16216"/>
                      </a:lnTo>
                      <a:lnTo>
                        <a:pt x="15840" y="16154"/>
                      </a:lnTo>
                      <a:lnTo>
                        <a:pt x="16007" y="16154"/>
                      </a:lnTo>
                      <a:lnTo>
                        <a:pt x="16258" y="16237"/>
                      </a:lnTo>
                      <a:lnTo>
                        <a:pt x="16321" y="16279"/>
                      </a:lnTo>
                      <a:lnTo>
                        <a:pt x="16635" y="16321"/>
                      </a:lnTo>
                      <a:lnTo>
                        <a:pt x="16740" y="16279"/>
                      </a:lnTo>
                      <a:lnTo>
                        <a:pt x="16740" y="16237"/>
                      </a:lnTo>
                      <a:lnTo>
                        <a:pt x="16740" y="16154"/>
                      </a:lnTo>
                      <a:lnTo>
                        <a:pt x="16844" y="16133"/>
                      </a:lnTo>
                      <a:lnTo>
                        <a:pt x="16928" y="16154"/>
                      </a:lnTo>
                      <a:lnTo>
                        <a:pt x="16865" y="16216"/>
                      </a:lnTo>
                      <a:lnTo>
                        <a:pt x="16928" y="16237"/>
                      </a:lnTo>
                      <a:lnTo>
                        <a:pt x="16991" y="16216"/>
                      </a:lnTo>
                      <a:lnTo>
                        <a:pt x="17053" y="16258"/>
                      </a:lnTo>
                      <a:lnTo>
                        <a:pt x="17053" y="16342"/>
                      </a:lnTo>
                      <a:lnTo>
                        <a:pt x="17074" y="16384"/>
                      </a:lnTo>
                      <a:lnTo>
                        <a:pt x="17200" y="16363"/>
                      </a:lnTo>
                      <a:lnTo>
                        <a:pt x="17242" y="16426"/>
                      </a:lnTo>
                      <a:lnTo>
                        <a:pt x="17158" y="16488"/>
                      </a:lnTo>
                      <a:lnTo>
                        <a:pt x="17095" y="16551"/>
                      </a:lnTo>
                      <a:lnTo>
                        <a:pt x="17179" y="16572"/>
                      </a:lnTo>
                      <a:lnTo>
                        <a:pt x="17263" y="16551"/>
                      </a:lnTo>
                      <a:lnTo>
                        <a:pt x="17346" y="16593"/>
                      </a:lnTo>
                      <a:lnTo>
                        <a:pt x="17493" y="16656"/>
                      </a:lnTo>
                      <a:lnTo>
                        <a:pt x="17556" y="16572"/>
                      </a:lnTo>
                      <a:lnTo>
                        <a:pt x="17618" y="16530"/>
                      </a:lnTo>
                      <a:lnTo>
                        <a:pt x="17723" y="16593"/>
                      </a:lnTo>
                      <a:lnTo>
                        <a:pt x="17786" y="16656"/>
                      </a:lnTo>
                      <a:lnTo>
                        <a:pt x="17870" y="16635"/>
                      </a:lnTo>
                      <a:lnTo>
                        <a:pt x="17870" y="16467"/>
                      </a:lnTo>
                      <a:lnTo>
                        <a:pt x="17807" y="16363"/>
                      </a:lnTo>
                      <a:lnTo>
                        <a:pt x="17911" y="16363"/>
                      </a:lnTo>
                      <a:lnTo>
                        <a:pt x="18016" y="16488"/>
                      </a:lnTo>
                      <a:lnTo>
                        <a:pt x="18100" y="16530"/>
                      </a:lnTo>
                      <a:lnTo>
                        <a:pt x="18142" y="16593"/>
                      </a:lnTo>
                      <a:lnTo>
                        <a:pt x="18204" y="16593"/>
                      </a:lnTo>
                      <a:lnTo>
                        <a:pt x="18288" y="16635"/>
                      </a:lnTo>
                      <a:lnTo>
                        <a:pt x="18288" y="16760"/>
                      </a:lnTo>
                      <a:lnTo>
                        <a:pt x="18309" y="16677"/>
                      </a:lnTo>
                      <a:lnTo>
                        <a:pt x="18414" y="16656"/>
                      </a:lnTo>
                      <a:lnTo>
                        <a:pt x="18414" y="16635"/>
                      </a:lnTo>
                      <a:lnTo>
                        <a:pt x="18288" y="16530"/>
                      </a:lnTo>
                      <a:lnTo>
                        <a:pt x="18100" y="16447"/>
                      </a:lnTo>
                      <a:lnTo>
                        <a:pt x="18037" y="16363"/>
                      </a:lnTo>
                      <a:lnTo>
                        <a:pt x="18037" y="16258"/>
                      </a:lnTo>
                      <a:lnTo>
                        <a:pt x="18225" y="16175"/>
                      </a:lnTo>
                      <a:lnTo>
                        <a:pt x="18288" y="16154"/>
                      </a:lnTo>
                      <a:lnTo>
                        <a:pt x="18183" y="16112"/>
                      </a:lnTo>
                      <a:lnTo>
                        <a:pt x="18121" y="16049"/>
                      </a:lnTo>
                      <a:lnTo>
                        <a:pt x="18100" y="16049"/>
                      </a:lnTo>
                      <a:lnTo>
                        <a:pt x="18016" y="16112"/>
                      </a:lnTo>
                      <a:lnTo>
                        <a:pt x="17932" y="16154"/>
                      </a:lnTo>
                      <a:lnTo>
                        <a:pt x="17932" y="16070"/>
                      </a:lnTo>
                      <a:lnTo>
                        <a:pt x="18037" y="15944"/>
                      </a:lnTo>
                      <a:lnTo>
                        <a:pt x="18246" y="15861"/>
                      </a:lnTo>
                      <a:lnTo>
                        <a:pt x="18330" y="15798"/>
                      </a:lnTo>
                      <a:lnTo>
                        <a:pt x="18665" y="15735"/>
                      </a:lnTo>
                      <a:lnTo>
                        <a:pt x="18811" y="15756"/>
                      </a:lnTo>
                      <a:lnTo>
                        <a:pt x="18874" y="15735"/>
                      </a:lnTo>
                      <a:lnTo>
                        <a:pt x="18958" y="15735"/>
                      </a:lnTo>
                      <a:lnTo>
                        <a:pt x="19020" y="15651"/>
                      </a:lnTo>
                      <a:lnTo>
                        <a:pt x="19062" y="15547"/>
                      </a:lnTo>
                      <a:lnTo>
                        <a:pt x="19146" y="15547"/>
                      </a:lnTo>
                      <a:lnTo>
                        <a:pt x="19125" y="15631"/>
                      </a:lnTo>
                      <a:lnTo>
                        <a:pt x="19125" y="15714"/>
                      </a:lnTo>
                      <a:lnTo>
                        <a:pt x="19250" y="15819"/>
                      </a:lnTo>
                      <a:lnTo>
                        <a:pt x="19334" y="15756"/>
                      </a:lnTo>
                      <a:lnTo>
                        <a:pt x="19481" y="15756"/>
                      </a:lnTo>
                      <a:lnTo>
                        <a:pt x="19585" y="15735"/>
                      </a:lnTo>
                      <a:lnTo>
                        <a:pt x="19648" y="15798"/>
                      </a:lnTo>
                      <a:lnTo>
                        <a:pt x="19815" y="15756"/>
                      </a:lnTo>
                      <a:lnTo>
                        <a:pt x="19878" y="15798"/>
                      </a:lnTo>
                      <a:lnTo>
                        <a:pt x="20004" y="15714"/>
                      </a:lnTo>
                      <a:lnTo>
                        <a:pt x="20108" y="15714"/>
                      </a:lnTo>
                      <a:lnTo>
                        <a:pt x="20129" y="15735"/>
                      </a:lnTo>
                      <a:lnTo>
                        <a:pt x="20087" y="15756"/>
                      </a:lnTo>
                      <a:lnTo>
                        <a:pt x="19962" y="15756"/>
                      </a:lnTo>
                      <a:lnTo>
                        <a:pt x="19920" y="15798"/>
                      </a:lnTo>
                      <a:lnTo>
                        <a:pt x="20087" y="15819"/>
                      </a:lnTo>
                      <a:lnTo>
                        <a:pt x="20213" y="15819"/>
                      </a:lnTo>
                      <a:lnTo>
                        <a:pt x="20318" y="15903"/>
                      </a:lnTo>
                      <a:lnTo>
                        <a:pt x="20401" y="15944"/>
                      </a:lnTo>
                      <a:lnTo>
                        <a:pt x="20338" y="15861"/>
                      </a:lnTo>
                      <a:lnTo>
                        <a:pt x="20338" y="15819"/>
                      </a:lnTo>
                      <a:lnTo>
                        <a:pt x="20401" y="15819"/>
                      </a:lnTo>
                      <a:lnTo>
                        <a:pt x="20422" y="15861"/>
                      </a:lnTo>
                      <a:lnTo>
                        <a:pt x="20527" y="15944"/>
                      </a:lnTo>
                      <a:lnTo>
                        <a:pt x="20506" y="16007"/>
                      </a:lnTo>
                      <a:lnTo>
                        <a:pt x="20443" y="15944"/>
                      </a:lnTo>
                      <a:lnTo>
                        <a:pt x="20422" y="15965"/>
                      </a:lnTo>
                      <a:lnTo>
                        <a:pt x="20548" y="16049"/>
                      </a:lnTo>
                      <a:lnTo>
                        <a:pt x="20610" y="16133"/>
                      </a:lnTo>
                      <a:lnTo>
                        <a:pt x="20652" y="16175"/>
                      </a:lnTo>
                      <a:lnTo>
                        <a:pt x="20631" y="16216"/>
                      </a:lnTo>
                      <a:lnTo>
                        <a:pt x="20610" y="16154"/>
                      </a:lnTo>
                      <a:lnTo>
                        <a:pt x="20590" y="16216"/>
                      </a:lnTo>
                      <a:lnTo>
                        <a:pt x="20610" y="16258"/>
                      </a:lnTo>
                      <a:lnTo>
                        <a:pt x="20799" y="16237"/>
                      </a:lnTo>
                      <a:lnTo>
                        <a:pt x="20903" y="16216"/>
                      </a:lnTo>
                      <a:lnTo>
                        <a:pt x="21029" y="16070"/>
                      </a:lnTo>
                      <a:lnTo>
                        <a:pt x="21113" y="16070"/>
                      </a:lnTo>
                      <a:lnTo>
                        <a:pt x="21113" y="16049"/>
                      </a:lnTo>
                      <a:lnTo>
                        <a:pt x="21175" y="15965"/>
                      </a:lnTo>
                      <a:lnTo>
                        <a:pt x="21280" y="15965"/>
                      </a:lnTo>
                      <a:lnTo>
                        <a:pt x="21364" y="16007"/>
                      </a:lnTo>
                      <a:lnTo>
                        <a:pt x="21489" y="16049"/>
                      </a:lnTo>
                      <a:lnTo>
                        <a:pt x="21552" y="16258"/>
                      </a:lnTo>
                      <a:lnTo>
                        <a:pt x="21636" y="16321"/>
                      </a:lnTo>
                      <a:lnTo>
                        <a:pt x="21657" y="16321"/>
                      </a:lnTo>
                      <a:lnTo>
                        <a:pt x="21678" y="16447"/>
                      </a:lnTo>
                      <a:lnTo>
                        <a:pt x="21761" y="16488"/>
                      </a:lnTo>
                      <a:lnTo>
                        <a:pt x="21803" y="16488"/>
                      </a:lnTo>
                      <a:lnTo>
                        <a:pt x="21803" y="16551"/>
                      </a:lnTo>
                      <a:lnTo>
                        <a:pt x="21866" y="16635"/>
                      </a:lnTo>
                      <a:lnTo>
                        <a:pt x="21950" y="16656"/>
                      </a:lnTo>
                      <a:lnTo>
                        <a:pt x="22012" y="16781"/>
                      </a:lnTo>
                      <a:lnTo>
                        <a:pt x="21991" y="16907"/>
                      </a:lnTo>
                      <a:lnTo>
                        <a:pt x="21908" y="17179"/>
                      </a:lnTo>
                      <a:lnTo>
                        <a:pt x="21803" y="17409"/>
                      </a:lnTo>
                      <a:lnTo>
                        <a:pt x="21803" y="17493"/>
                      </a:lnTo>
                      <a:lnTo>
                        <a:pt x="21887" y="17597"/>
                      </a:lnTo>
                      <a:lnTo>
                        <a:pt x="21908" y="17576"/>
                      </a:lnTo>
                      <a:lnTo>
                        <a:pt x="21971" y="17493"/>
                      </a:lnTo>
                      <a:lnTo>
                        <a:pt x="21971" y="17430"/>
                      </a:lnTo>
                      <a:lnTo>
                        <a:pt x="21991" y="17388"/>
                      </a:lnTo>
                      <a:lnTo>
                        <a:pt x="22075" y="17430"/>
                      </a:lnTo>
                      <a:lnTo>
                        <a:pt x="22096" y="17535"/>
                      </a:lnTo>
                      <a:lnTo>
                        <a:pt x="21950" y="17744"/>
                      </a:lnTo>
                      <a:lnTo>
                        <a:pt x="21971" y="17807"/>
                      </a:lnTo>
                      <a:lnTo>
                        <a:pt x="21991" y="17911"/>
                      </a:lnTo>
                      <a:lnTo>
                        <a:pt x="22054" y="18016"/>
                      </a:lnTo>
                      <a:lnTo>
                        <a:pt x="22075" y="18058"/>
                      </a:lnTo>
                      <a:lnTo>
                        <a:pt x="22117" y="18037"/>
                      </a:lnTo>
                      <a:lnTo>
                        <a:pt x="22159" y="18141"/>
                      </a:lnTo>
                      <a:lnTo>
                        <a:pt x="22201" y="18100"/>
                      </a:lnTo>
                      <a:lnTo>
                        <a:pt x="22201" y="18058"/>
                      </a:lnTo>
                      <a:lnTo>
                        <a:pt x="22222" y="18100"/>
                      </a:lnTo>
                      <a:lnTo>
                        <a:pt x="22368" y="18058"/>
                      </a:lnTo>
                      <a:lnTo>
                        <a:pt x="22368" y="18058"/>
                      </a:lnTo>
                      <a:lnTo>
                        <a:pt x="22263" y="18141"/>
                      </a:lnTo>
                      <a:lnTo>
                        <a:pt x="22222" y="18246"/>
                      </a:lnTo>
                      <a:lnTo>
                        <a:pt x="22201" y="18309"/>
                      </a:lnTo>
                      <a:lnTo>
                        <a:pt x="22201" y="18351"/>
                      </a:lnTo>
                      <a:lnTo>
                        <a:pt x="22368" y="18455"/>
                      </a:lnTo>
                      <a:lnTo>
                        <a:pt x="22368" y="18581"/>
                      </a:lnTo>
                      <a:lnTo>
                        <a:pt x="22368" y="18748"/>
                      </a:lnTo>
                      <a:lnTo>
                        <a:pt x="22410" y="18769"/>
                      </a:lnTo>
                      <a:lnTo>
                        <a:pt x="22494" y="18769"/>
                      </a:lnTo>
                      <a:lnTo>
                        <a:pt x="22535" y="18853"/>
                      </a:lnTo>
                      <a:lnTo>
                        <a:pt x="22515" y="18957"/>
                      </a:lnTo>
                      <a:lnTo>
                        <a:pt x="22682" y="19062"/>
                      </a:lnTo>
                      <a:lnTo>
                        <a:pt x="22598" y="19083"/>
                      </a:lnTo>
                      <a:lnTo>
                        <a:pt x="22724" y="19146"/>
                      </a:lnTo>
                      <a:lnTo>
                        <a:pt x="22787" y="19188"/>
                      </a:lnTo>
                      <a:lnTo>
                        <a:pt x="22891" y="19250"/>
                      </a:lnTo>
                      <a:lnTo>
                        <a:pt x="22996" y="19188"/>
                      </a:lnTo>
                      <a:lnTo>
                        <a:pt x="23100" y="19167"/>
                      </a:lnTo>
                      <a:lnTo>
                        <a:pt x="23100" y="18999"/>
                      </a:lnTo>
                      <a:lnTo>
                        <a:pt x="23163" y="18895"/>
                      </a:lnTo>
                      <a:lnTo>
                        <a:pt x="23226" y="18769"/>
                      </a:lnTo>
                      <a:lnTo>
                        <a:pt x="23331" y="18560"/>
                      </a:lnTo>
                      <a:lnTo>
                        <a:pt x="23310" y="18455"/>
                      </a:lnTo>
                      <a:lnTo>
                        <a:pt x="23351" y="18413"/>
                      </a:lnTo>
                      <a:lnTo>
                        <a:pt x="23351" y="18225"/>
                      </a:lnTo>
                      <a:lnTo>
                        <a:pt x="23331" y="18162"/>
                      </a:lnTo>
                      <a:lnTo>
                        <a:pt x="23414" y="18120"/>
                      </a:lnTo>
                      <a:lnTo>
                        <a:pt x="23351" y="17932"/>
                      </a:lnTo>
                      <a:lnTo>
                        <a:pt x="23247" y="17848"/>
                      </a:lnTo>
                      <a:lnTo>
                        <a:pt x="23205" y="17493"/>
                      </a:lnTo>
                      <a:lnTo>
                        <a:pt x="23142" y="17430"/>
                      </a:lnTo>
                      <a:lnTo>
                        <a:pt x="23163" y="17263"/>
                      </a:lnTo>
                      <a:lnTo>
                        <a:pt x="23205" y="17116"/>
                      </a:lnTo>
                      <a:lnTo>
                        <a:pt x="23163" y="17011"/>
                      </a:lnTo>
                      <a:lnTo>
                        <a:pt x="23100" y="16907"/>
                      </a:lnTo>
                      <a:lnTo>
                        <a:pt x="23038" y="16656"/>
                      </a:lnTo>
                      <a:lnTo>
                        <a:pt x="22996" y="16551"/>
                      </a:lnTo>
                      <a:lnTo>
                        <a:pt x="22954" y="16279"/>
                      </a:lnTo>
                      <a:lnTo>
                        <a:pt x="22912" y="16133"/>
                      </a:lnTo>
                      <a:lnTo>
                        <a:pt x="22933" y="15903"/>
                      </a:lnTo>
                      <a:lnTo>
                        <a:pt x="22912" y="15714"/>
                      </a:lnTo>
                      <a:lnTo>
                        <a:pt x="22933" y="15379"/>
                      </a:lnTo>
                      <a:lnTo>
                        <a:pt x="22933" y="15170"/>
                      </a:lnTo>
                      <a:lnTo>
                        <a:pt x="23038" y="15003"/>
                      </a:lnTo>
                      <a:lnTo>
                        <a:pt x="23121" y="14856"/>
                      </a:lnTo>
                      <a:lnTo>
                        <a:pt x="23226" y="14815"/>
                      </a:lnTo>
                      <a:lnTo>
                        <a:pt x="23268" y="14752"/>
                      </a:lnTo>
                      <a:lnTo>
                        <a:pt x="23331" y="14752"/>
                      </a:lnTo>
                      <a:lnTo>
                        <a:pt x="23414" y="14605"/>
                      </a:lnTo>
                      <a:lnTo>
                        <a:pt x="23414" y="14543"/>
                      </a:lnTo>
                      <a:lnTo>
                        <a:pt x="23372" y="14501"/>
                      </a:lnTo>
                      <a:lnTo>
                        <a:pt x="23414" y="14480"/>
                      </a:lnTo>
                      <a:lnTo>
                        <a:pt x="23540" y="14480"/>
                      </a:lnTo>
                      <a:lnTo>
                        <a:pt x="23561" y="14396"/>
                      </a:lnTo>
                      <a:lnTo>
                        <a:pt x="23665" y="14396"/>
                      </a:lnTo>
                      <a:lnTo>
                        <a:pt x="23686" y="14354"/>
                      </a:lnTo>
                      <a:lnTo>
                        <a:pt x="23875" y="14333"/>
                      </a:lnTo>
                      <a:lnTo>
                        <a:pt x="23937" y="14250"/>
                      </a:lnTo>
                      <a:lnTo>
                        <a:pt x="24063" y="14250"/>
                      </a:lnTo>
                      <a:lnTo>
                        <a:pt x="24084" y="14187"/>
                      </a:lnTo>
                      <a:lnTo>
                        <a:pt x="24168" y="14187"/>
                      </a:lnTo>
                      <a:lnTo>
                        <a:pt x="24209" y="14229"/>
                      </a:lnTo>
                      <a:lnTo>
                        <a:pt x="24314" y="14082"/>
                      </a:lnTo>
                      <a:lnTo>
                        <a:pt x="24314" y="14040"/>
                      </a:lnTo>
                      <a:lnTo>
                        <a:pt x="24377" y="14040"/>
                      </a:lnTo>
                      <a:lnTo>
                        <a:pt x="24481" y="13957"/>
                      </a:lnTo>
                      <a:lnTo>
                        <a:pt x="24481" y="13873"/>
                      </a:lnTo>
                      <a:lnTo>
                        <a:pt x="24691" y="13601"/>
                      </a:lnTo>
                      <a:lnTo>
                        <a:pt x="24795" y="13496"/>
                      </a:lnTo>
                      <a:lnTo>
                        <a:pt x="24984" y="13496"/>
                      </a:lnTo>
                      <a:lnTo>
                        <a:pt x="25025" y="13517"/>
                      </a:lnTo>
                      <a:lnTo>
                        <a:pt x="25088" y="13517"/>
                      </a:lnTo>
                      <a:lnTo>
                        <a:pt x="25193" y="13329"/>
                      </a:lnTo>
                      <a:lnTo>
                        <a:pt x="25465" y="13099"/>
                      </a:lnTo>
                      <a:lnTo>
                        <a:pt x="25737" y="12931"/>
                      </a:lnTo>
                      <a:lnTo>
                        <a:pt x="25862" y="12910"/>
                      </a:lnTo>
                      <a:lnTo>
                        <a:pt x="25925" y="12890"/>
                      </a:lnTo>
                      <a:lnTo>
                        <a:pt x="25988" y="12890"/>
                      </a:lnTo>
                      <a:lnTo>
                        <a:pt x="25988" y="12910"/>
                      </a:lnTo>
                      <a:lnTo>
                        <a:pt x="26092" y="12910"/>
                      </a:lnTo>
                      <a:lnTo>
                        <a:pt x="26197" y="12785"/>
                      </a:lnTo>
                      <a:lnTo>
                        <a:pt x="26155" y="12785"/>
                      </a:lnTo>
                      <a:lnTo>
                        <a:pt x="26134" y="12722"/>
                      </a:lnTo>
                      <a:lnTo>
                        <a:pt x="26030" y="12827"/>
                      </a:lnTo>
                      <a:lnTo>
                        <a:pt x="25883" y="12806"/>
                      </a:lnTo>
                      <a:lnTo>
                        <a:pt x="25820" y="12722"/>
                      </a:lnTo>
                      <a:lnTo>
                        <a:pt x="25925" y="12785"/>
                      </a:lnTo>
                      <a:lnTo>
                        <a:pt x="26051" y="12701"/>
                      </a:lnTo>
                      <a:lnTo>
                        <a:pt x="26030" y="12680"/>
                      </a:lnTo>
                      <a:lnTo>
                        <a:pt x="26092" y="12618"/>
                      </a:lnTo>
                      <a:lnTo>
                        <a:pt x="26051" y="12555"/>
                      </a:lnTo>
                      <a:lnTo>
                        <a:pt x="25925" y="12513"/>
                      </a:lnTo>
                      <a:lnTo>
                        <a:pt x="25862" y="12471"/>
                      </a:lnTo>
                      <a:lnTo>
                        <a:pt x="25946" y="12471"/>
                      </a:lnTo>
                      <a:lnTo>
                        <a:pt x="26030" y="12492"/>
                      </a:lnTo>
                      <a:lnTo>
                        <a:pt x="26092" y="12471"/>
                      </a:lnTo>
                      <a:lnTo>
                        <a:pt x="26092" y="12387"/>
                      </a:lnTo>
                      <a:lnTo>
                        <a:pt x="26155" y="12513"/>
                      </a:lnTo>
                      <a:lnTo>
                        <a:pt x="26239" y="12492"/>
                      </a:lnTo>
                      <a:lnTo>
                        <a:pt x="26302" y="12555"/>
                      </a:lnTo>
                      <a:lnTo>
                        <a:pt x="26364" y="12513"/>
                      </a:lnTo>
                      <a:lnTo>
                        <a:pt x="26385" y="12408"/>
                      </a:lnTo>
                      <a:lnTo>
                        <a:pt x="26511" y="12304"/>
                      </a:lnTo>
                      <a:lnTo>
                        <a:pt x="26553" y="12304"/>
                      </a:lnTo>
                      <a:lnTo>
                        <a:pt x="26574" y="12199"/>
                      </a:lnTo>
                      <a:lnTo>
                        <a:pt x="26553" y="12094"/>
                      </a:lnTo>
                      <a:lnTo>
                        <a:pt x="26511" y="12094"/>
                      </a:lnTo>
                      <a:lnTo>
                        <a:pt x="26448" y="12241"/>
                      </a:lnTo>
                      <a:lnTo>
                        <a:pt x="26448" y="12283"/>
                      </a:lnTo>
                      <a:lnTo>
                        <a:pt x="26385" y="12262"/>
                      </a:lnTo>
                      <a:lnTo>
                        <a:pt x="26364" y="12094"/>
                      </a:lnTo>
                      <a:lnTo>
                        <a:pt x="26344" y="12074"/>
                      </a:lnTo>
                      <a:lnTo>
                        <a:pt x="26092" y="12094"/>
                      </a:lnTo>
                      <a:lnTo>
                        <a:pt x="25967" y="12157"/>
                      </a:lnTo>
                      <a:lnTo>
                        <a:pt x="25988" y="12074"/>
                      </a:lnTo>
                      <a:lnTo>
                        <a:pt x="25988" y="11927"/>
                      </a:lnTo>
                      <a:lnTo>
                        <a:pt x="26051" y="11885"/>
                      </a:lnTo>
                      <a:lnTo>
                        <a:pt x="26092" y="11990"/>
                      </a:lnTo>
                      <a:lnTo>
                        <a:pt x="26176" y="12032"/>
                      </a:lnTo>
                      <a:lnTo>
                        <a:pt x="26239" y="11969"/>
                      </a:lnTo>
                      <a:lnTo>
                        <a:pt x="26385" y="11948"/>
                      </a:lnTo>
                      <a:lnTo>
                        <a:pt x="26406" y="11885"/>
                      </a:lnTo>
                      <a:lnTo>
                        <a:pt x="26490" y="11885"/>
                      </a:lnTo>
                      <a:lnTo>
                        <a:pt x="26511" y="11843"/>
                      </a:lnTo>
                      <a:lnTo>
                        <a:pt x="26490" y="11718"/>
                      </a:lnTo>
                      <a:lnTo>
                        <a:pt x="26448" y="11655"/>
                      </a:lnTo>
                      <a:lnTo>
                        <a:pt x="26469" y="11613"/>
                      </a:lnTo>
                      <a:lnTo>
                        <a:pt x="26511" y="11634"/>
                      </a:lnTo>
                      <a:lnTo>
                        <a:pt x="26574" y="11530"/>
                      </a:lnTo>
                      <a:lnTo>
                        <a:pt x="26511" y="11425"/>
                      </a:lnTo>
                      <a:lnTo>
                        <a:pt x="26469" y="11362"/>
                      </a:lnTo>
                      <a:lnTo>
                        <a:pt x="26385" y="11404"/>
                      </a:lnTo>
                      <a:lnTo>
                        <a:pt x="26302" y="11362"/>
                      </a:lnTo>
                      <a:lnTo>
                        <a:pt x="26260" y="11237"/>
                      </a:lnTo>
                      <a:lnTo>
                        <a:pt x="26176" y="11237"/>
                      </a:lnTo>
                      <a:lnTo>
                        <a:pt x="26092" y="11195"/>
                      </a:lnTo>
                      <a:lnTo>
                        <a:pt x="26030" y="11111"/>
                      </a:lnTo>
                      <a:lnTo>
                        <a:pt x="26030" y="11111"/>
                      </a:lnTo>
                      <a:lnTo>
                        <a:pt x="26092" y="11153"/>
                      </a:lnTo>
                      <a:lnTo>
                        <a:pt x="26260" y="11153"/>
                      </a:lnTo>
                      <a:lnTo>
                        <a:pt x="26302" y="11257"/>
                      </a:lnTo>
                      <a:lnTo>
                        <a:pt x="26385" y="11299"/>
                      </a:lnTo>
                      <a:lnTo>
                        <a:pt x="26406" y="11216"/>
                      </a:lnTo>
                      <a:lnTo>
                        <a:pt x="26281" y="11090"/>
                      </a:lnTo>
                      <a:lnTo>
                        <a:pt x="26385" y="11111"/>
                      </a:lnTo>
                      <a:lnTo>
                        <a:pt x="26406" y="11048"/>
                      </a:lnTo>
                      <a:lnTo>
                        <a:pt x="26448" y="11027"/>
                      </a:lnTo>
                      <a:lnTo>
                        <a:pt x="26406" y="10944"/>
                      </a:lnTo>
                      <a:lnTo>
                        <a:pt x="26281" y="10881"/>
                      </a:lnTo>
                      <a:lnTo>
                        <a:pt x="26239" y="10713"/>
                      </a:lnTo>
                      <a:lnTo>
                        <a:pt x="26281" y="10734"/>
                      </a:lnTo>
                      <a:lnTo>
                        <a:pt x="26344" y="10839"/>
                      </a:lnTo>
                      <a:lnTo>
                        <a:pt x="26406" y="10839"/>
                      </a:lnTo>
                      <a:lnTo>
                        <a:pt x="26448" y="10734"/>
                      </a:lnTo>
                      <a:lnTo>
                        <a:pt x="26448" y="10630"/>
                      </a:lnTo>
                      <a:lnTo>
                        <a:pt x="26344" y="10588"/>
                      </a:lnTo>
                      <a:lnTo>
                        <a:pt x="26197" y="10421"/>
                      </a:lnTo>
                      <a:lnTo>
                        <a:pt x="26092" y="10379"/>
                      </a:lnTo>
                      <a:lnTo>
                        <a:pt x="26030" y="10274"/>
                      </a:lnTo>
                      <a:lnTo>
                        <a:pt x="25946" y="10253"/>
                      </a:lnTo>
                      <a:lnTo>
                        <a:pt x="25946" y="10149"/>
                      </a:lnTo>
                      <a:lnTo>
                        <a:pt x="26030" y="10044"/>
                      </a:lnTo>
                      <a:lnTo>
                        <a:pt x="25967" y="10149"/>
                      </a:lnTo>
                      <a:lnTo>
                        <a:pt x="25988" y="10190"/>
                      </a:lnTo>
                      <a:lnTo>
                        <a:pt x="26051" y="10211"/>
                      </a:lnTo>
                      <a:lnTo>
                        <a:pt x="26134" y="10316"/>
                      </a:lnTo>
                      <a:lnTo>
                        <a:pt x="26239" y="10358"/>
                      </a:lnTo>
                      <a:lnTo>
                        <a:pt x="26364" y="10504"/>
                      </a:lnTo>
                      <a:lnTo>
                        <a:pt x="26385" y="10504"/>
                      </a:lnTo>
                      <a:lnTo>
                        <a:pt x="26406" y="10274"/>
                      </a:lnTo>
                      <a:lnTo>
                        <a:pt x="26406" y="10169"/>
                      </a:lnTo>
                      <a:lnTo>
                        <a:pt x="26406" y="10086"/>
                      </a:lnTo>
                      <a:lnTo>
                        <a:pt x="26385" y="10044"/>
                      </a:lnTo>
                      <a:lnTo>
                        <a:pt x="26406" y="9856"/>
                      </a:lnTo>
                      <a:lnTo>
                        <a:pt x="26448" y="9793"/>
                      </a:lnTo>
                      <a:lnTo>
                        <a:pt x="26409" y="9728"/>
                      </a:lnTo>
                      <a:lnTo>
                        <a:pt x="26409" y="9728"/>
                      </a:lnTo>
                      <a:lnTo>
                        <a:pt x="26490" y="9667"/>
                      </a:lnTo>
                      <a:lnTo>
                        <a:pt x="26616" y="9563"/>
                      </a:lnTo>
                      <a:lnTo>
                        <a:pt x="26657" y="9458"/>
                      </a:lnTo>
                      <a:lnTo>
                        <a:pt x="26657" y="9437"/>
                      </a:lnTo>
                      <a:lnTo>
                        <a:pt x="26678" y="9458"/>
                      </a:lnTo>
                      <a:lnTo>
                        <a:pt x="26657" y="9584"/>
                      </a:lnTo>
                      <a:lnTo>
                        <a:pt x="26678" y="9625"/>
                      </a:lnTo>
                      <a:lnTo>
                        <a:pt x="26574" y="9667"/>
                      </a:lnTo>
                      <a:lnTo>
                        <a:pt x="26511" y="9793"/>
                      </a:lnTo>
                      <a:lnTo>
                        <a:pt x="26595" y="9960"/>
                      </a:lnTo>
                      <a:lnTo>
                        <a:pt x="26574" y="10107"/>
                      </a:lnTo>
                      <a:lnTo>
                        <a:pt x="26490" y="10253"/>
                      </a:lnTo>
                      <a:lnTo>
                        <a:pt x="26490" y="10358"/>
                      </a:lnTo>
                      <a:lnTo>
                        <a:pt x="26595" y="10462"/>
                      </a:lnTo>
                      <a:lnTo>
                        <a:pt x="26616" y="10400"/>
                      </a:lnTo>
                      <a:lnTo>
                        <a:pt x="26657" y="10462"/>
                      </a:lnTo>
                      <a:lnTo>
                        <a:pt x="26699" y="10462"/>
                      </a:lnTo>
                      <a:lnTo>
                        <a:pt x="26699" y="10483"/>
                      </a:lnTo>
                      <a:lnTo>
                        <a:pt x="26678" y="10525"/>
                      </a:lnTo>
                      <a:lnTo>
                        <a:pt x="26699" y="10609"/>
                      </a:lnTo>
                      <a:lnTo>
                        <a:pt x="26825" y="10609"/>
                      </a:lnTo>
                      <a:lnTo>
                        <a:pt x="26762" y="10672"/>
                      </a:lnTo>
                      <a:lnTo>
                        <a:pt x="26762" y="10693"/>
                      </a:lnTo>
                      <a:lnTo>
                        <a:pt x="26699" y="10797"/>
                      </a:lnTo>
                      <a:lnTo>
                        <a:pt x="26699" y="10881"/>
                      </a:lnTo>
                      <a:lnTo>
                        <a:pt x="26657" y="10985"/>
                      </a:lnTo>
                      <a:lnTo>
                        <a:pt x="26616" y="11111"/>
                      </a:lnTo>
                      <a:lnTo>
                        <a:pt x="26616" y="11216"/>
                      </a:lnTo>
                      <a:lnTo>
                        <a:pt x="26657" y="11153"/>
                      </a:lnTo>
                      <a:lnTo>
                        <a:pt x="26678" y="11111"/>
                      </a:lnTo>
                      <a:lnTo>
                        <a:pt x="26783" y="10902"/>
                      </a:lnTo>
                      <a:lnTo>
                        <a:pt x="26804" y="10944"/>
                      </a:lnTo>
                      <a:lnTo>
                        <a:pt x="26804" y="11006"/>
                      </a:lnTo>
                      <a:lnTo>
                        <a:pt x="26825" y="10944"/>
                      </a:lnTo>
                      <a:lnTo>
                        <a:pt x="26825" y="10881"/>
                      </a:lnTo>
                      <a:lnTo>
                        <a:pt x="26909" y="10776"/>
                      </a:lnTo>
                      <a:lnTo>
                        <a:pt x="26992" y="10525"/>
                      </a:lnTo>
                      <a:lnTo>
                        <a:pt x="27118" y="10462"/>
                      </a:lnTo>
                      <a:lnTo>
                        <a:pt x="27222" y="10253"/>
                      </a:lnTo>
                      <a:lnTo>
                        <a:pt x="27222" y="10086"/>
                      </a:lnTo>
                      <a:lnTo>
                        <a:pt x="27139" y="9897"/>
                      </a:lnTo>
                      <a:lnTo>
                        <a:pt x="27097" y="9856"/>
                      </a:lnTo>
                      <a:lnTo>
                        <a:pt x="27076" y="9688"/>
                      </a:lnTo>
                      <a:lnTo>
                        <a:pt x="27013" y="9625"/>
                      </a:lnTo>
                      <a:lnTo>
                        <a:pt x="27013" y="9521"/>
                      </a:lnTo>
                      <a:lnTo>
                        <a:pt x="27076" y="9416"/>
                      </a:lnTo>
                      <a:lnTo>
                        <a:pt x="27181" y="9312"/>
                      </a:lnTo>
                      <a:lnTo>
                        <a:pt x="27306" y="9249"/>
                      </a:lnTo>
                      <a:lnTo>
                        <a:pt x="27118" y="9458"/>
                      </a:lnTo>
                      <a:lnTo>
                        <a:pt x="27076" y="9542"/>
                      </a:lnTo>
                      <a:lnTo>
                        <a:pt x="27118" y="9625"/>
                      </a:lnTo>
                      <a:lnTo>
                        <a:pt x="27243" y="9751"/>
                      </a:lnTo>
                      <a:lnTo>
                        <a:pt x="27327" y="9730"/>
                      </a:lnTo>
                      <a:lnTo>
                        <a:pt x="27390" y="9772"/>
                      </a:lnTo>
                      <a:lnTo>
                        <a:pt x="27327" y="9939"/>
                      </a:lnTo>
                      <a:lnTo>
                        <a:pt x="27327" y="9939"/>
                      </a:lnTo>
                      <a:lnTo>
                        <a:pt x="27411" y="9877"/>
                      </a:lnTo>
                      <a:lnTo>
                        <a:pt x="27432" y="9897"/>
                      </a:lnTo>
                      <a:lnTo>
                        <a:pt x="27515" y="9793"/>
                      </a:lnTo>
                      <a:lnTo>
                        <a:pt x="27515" y="9730"/>
                      </a:lnTo>
                      <a:lnTo>
                        <a:pt x="27557" y="9730"/>
                      </a:lnTo>
                      <a:lnTo>
                        <a:pt x="27620" y="9646"/>
                      </a:lnTo>
                      <a:lnTo>
                        <a:pt x="27704" y="9625"/>
                      </a:lnTo>
                      <a:lnTo>
                        <a:pt x="27745" y="9458"/>
                      </a:lnTo>
                      <a:lnTo>
                        <a:pt x="27808" y="9374"/>
                      </a:lnTo>
                      <a:lnTo>
                        <a:pt x="27850" y="9374"/>
                      </a:lnTo>
                      <a:lnTo>
                        <a:pt x="27913" y="9270"/>
                      </a:lnTo>
                      <a:lnTo>
                        <a:pt x="27934" y="9207"/>
                      </a:lnTo>
                      <a:lnTo>
                        <a:pt x="27934" y="9144"/>
                      </a:lnTo>
                      <a:lnTo>
                        <a:pt x="27976" y="9040"/>
                      </a:lnTo>
                      <a:lnTo>
                        <a:pt x="27976" y="8998"/>
                      </a:lnTo>
                      <a:lnTo>
                        <a:pt x="28038" y="8914"/>
                      </a:lnTo>
                      <a:lnTo>
                        <a:pt x="28017" y="8830"/>
                      </a:lnTo>
                      <a:lnTo>
                        <a:pt x="27955" y="8789"/>
                      </a:lnTo>
                      <a:lnTo>
                        <a:pt x="27913" y="8705"/>
                      </a:lnTo>
                      <a:lnTo>
                        <a:pt x="28059" y="8621"/>
                      </a:lnTo>
                      <a:lnTo>
                        <a:pt x="28059" y="8537"/>
                      </a:lnTo>
                      <a:lnTo>
                        <a:pt x="28164" y="8475"/>
                      </a:lnTo>
                      <a:lnTo>
                        <a:pt x="28248" y="8433"/>
                      </a:lnTo>
                      <a:lnTo>
                        <a:pt x="28436" y="8328"/>
                      </a:lnTo>
                      <a:lnTo>
                        <a:pt x="28561" y="8328"/>
                      </a:lnTo>
                      <a:lnTo>
                        <a:pt x="28750" y="8203"/>
                      </a:lnTo>
                      <a:lnTo>
                        <a:pt x="28813" y="8203"/>
                      </a:lnTo>
                      <a:lnTo>
                        <a:pt x="28854" y="8224"/>
                      </a:lnTo>
                      <a:lnTo>
                        <a:pt x="29085" y="8203"/>
                      </a:lnTo>
                      <a:lnTo>
                        <a:pt x="29189" y="8265"/>
                      </a:lnTo>
                      <a:lnTo>
                        <a:pt x="29336" y="8203"/>
                      </a:lnTo>
                      <a:lnTo>
                        <a:pt x="29587" y="8203"/>
                      </a:lnTo>
                      <a:lnTo>
                        <a:pt x="29629" y="8182"/>
                      </a:lnTo>
                      <a:lnTo>
                        <a:pt x="29608" y="8119"/>
                      </a:lnTo>
                      <a:lnTo>
                        <a:pt x="29608" y="7972"/>
                      </a:lnTo>
                      <a:lnTo>
                        <a:pt x="29608" y="7847"/>
                      </a:lnTo>
                      <a:lnTo>
                        <a:pt x="29733" y="7952"/>
                      </a:lnTo>
                      <a:lnTo>
                        <a:pt x="29733" y="8077"/>
                      </a:lnTo>
                      <a:lnTo>
                        <a:pt x="29712" y="8161"/>
                      </a:lnTo>
                      <a:lnTo>
                        <a:pt x="29796" y="8161"/>
                      </a:lnTo>
                      <a:lnTo>
                        <a:pt x="29901" y="8056"/>
                      </a:lnTo>
                      <a:lnTo>
                        <a:pt x="30005" y="7868"/>
                      </a:lnTo>
                      <a:lnTo>
                        <a:pt x="30047" y="7972"/>
                      </a:lnTo>
                      <a:lnTo>
                        <a:pt x="30047" y="8056"/>
                      </a:lnTo>
                      <a:lnTo>
                        <a:pt x="30131" y="8077"/>
                      </a:lnTo>
                      <a:lnTo>
                        <a:pt x="30382" y="7952"/>
                      </a:lnTo>
                      <a:lnTo>
                        <a:pt x="30466" y="7805"/>
                      </a:lnTo>
                      <a:lnTo>
                        <a:pt x="30424" y="7596"/>
                      </a:lnTo>
                      <a:lnTo>
                        <a:pt x="30361" y="7638"/>
                      </a:lnTo>
                      <a:lnTo>
                        <a:pt x="30361" y="7742"/>
                      </a:lnTo>
                      <a:lnTo>
                        <a:pt x="30319" y="7868"/>
                      </a:lnTo>
                      <a:lnTo>
                        <a:pt x="30152" y="7868"/>
                      </a:lnTo>
                      <a:lnTo>
                        <a:pt x="30131" y="7763"/>
                      </a:lnTo>
                      <a:lnTo>
                        <a:pt x="30068" y="7575"/>
                      </a:lnTo>
                      <a:lnTo>
                        <a:pt x="29922" y="7491"/>
                      </a:lnTo>
                      <a:lnTo>
                        <a:pt x="29922" y="7449"/>
                      </a:lnTo>
                      <a:lnTo>
                        <a:pt x="30131" y="7261"/>
                      </a:lnTo>
                      <a:lnTo>
                        <a:pt x="30131" y="7177"/>
                      </a:lnTo>
                      <a:lnTo>
                        <a:pt x="30047" y="7177"/>
                      </a:lnTo>
                      <a:lnTo>
                        <a:pt x="30047" y="7115"/>
                      </a:lnTo>
                      <a:lnTo>
                        <a:pt x="30131" y="7052"/>
                      </a:lnTo>
                      <a:lnTo>
                        <a:pt x="30152" y="6968"/>
                      </a:lnTo>
                      <a:lnTo>
                        <a:pt x="30214" y="6905"/>
                      </a:lnTo>
                      <a:lnTo>
                        <a:pt x="30277" y="6696"/>
                      </a:lnTo>
                      <a:lnTo>
                        <a:pt x="30486" y="6529"/>
                      </a:lnTo>
                      <a:lnTo>
                        <a:pt x="30570" y="6382"/>
                      </a:lnTo>
                      <a:lnTo>
                        <a:pt x="30633" y="6382"/>
                      </a:lnTo>
                      <a:lnTo>
                        <a:pt x="30696" y="6278"/>
                      </a:lnTo>
                      <a:lnTo>
                        <a:pt x="30696" y="6340"/>
                      </a:lnTo>
                      <a:lnTo>
                        <a:pt x="30779" y="6382"/>
                      </a:lnTo>
                      <a:lnTo>
                        <a:pt x="30842" y="6299"/>
                      </a:lnTo>
                      <a:lnTo>
                        <a:pt x="30905" y="6173"/>
                      </a:lnTo>
                      <a:lnTo>
                        <a:pt x="30905" y="6299"/>
                      </a:lnTo>
                      <a:lnTo>
                        <a:pt x="30989" y="6299"/>
                      </a:lnTo>
                      <a:lnTo>
                        <a:pt x="31051" y="6173"/>
                      </a:lnTo>
                      <a:lnTo>
                        <a:pt x="31093" y="6215"/>
                      </a:lnTo>
                      <a:lnTo>
                        <a:pt x="31156" y="6173"/>
                      </a:lnTo>
                      <a:lnTo>
                        <a:pt x="31261" y="6006"/>
                      </a:lnTo>
                      <a:lnTo>
                        <a:pt x="31407" y="5796"/>
                      </a:lnTo>
                      <a:lnTo>
                        <a:pt x="31386" y="5922"/>
                      </a:lnTo>
                      <a:lnTo>
                        <a:pt x="31407" y="6006"/>
                      </a:lnTo>
                      <a:lnTo>
                        <a:pt x="31512" y="6006"/>
                      </a:lnTo>
                      <a:lnTo>
                        <a:pt x="31616" y="5880"/>
                      </a:lnTo>
                      <a:lnTo>
                        <a:pt x="31742" y="5880"/>
                      </a:lnTo>
                      <a:lnTo>
                        <a:pt x="31784" y="6006"/>
                      </a:lnTo>
                      <a:lnTo>
                        <a:pt x="31846" y="6006"/>
                      </a:lnTo>
                      <a:lnTo>
                        <a:pt x="31951" y="5880"/>
                      </a:lnTo>
                      <a:lnTo>
                        <a:pt x="32035" y="5922"/>
                      </a:lnTo>
                      <a:lnTo>
                        <a:pt x="32098" y="5901"/>
                      </a:lnTo>
                      <a:lnTo>
                        <a:pt x="32202" y="5817"/>
                      </a:lnTo>
                      <a:lnTo>
                        <a:pt x="32307" y="5817"/>
                      </a:lnTo>
                      <a:lnTo>
                        <a:pt x="32432" y="5755"/>
                      </a:lnTo>
                      <a:lnTo>
                        <a:pt x="32474" y="5817"/>
                      </a:lnTo>
                      <a:lnTo>
                        <a:pt x="32558" y="5796"/>
                      </a:lnTo>
                      <a:lnTo>
                        <a:pt x="32642" y="5713"/>
                      </a:lnTo>
                      <a:lnTo>
                        <a:pt x="32537" y="5650"/>
                      </a:lnTo>
                      <a:lnTo>
                        <a:pt x="32474" y="5713"/>
                      </a:lnTo>
                      <a:lnTo>
                        <a:pt x="32411" y="5650"/>
                      </a:lnTo>
                      <a:lnTo>
                        <a:pt x="32453" y="5504"/>
                      </a:lnTo>
                      <a:lnTo>
                        <a:pt x="32223" y="5378"/>
                      </a:lnTo>
                      <a:lnTo>
                        <a:pt x="32202" y="5357"/>
                      </a:lnTo>
                      <a:lnTo>
                        <a:pt x="32223" y="5294"/>
                      </a:lnTo>
                      <a:lnTo>
                        <a:pt x="32223" y="5252"/>
                      </a:lnTo>
                      <a:lnTo>
                        <a:pt x="32223" y="5169"/>
                      </a:lnTo>
                      <a:lnTo>
                        <a:pt x="32244" y="5085"/>
                      </a:lnTo>
                      <a:lnTo>
                        <a:pt x="32202" y="5022"/>
                      </a:lnTo>
                      <a:lnTo>
                        <a:pt x="32139" y="4959"/>
                      </a:lnTo>
                      <a:lnTo>
                        <a:pt x="32098" y="4939"/>
                      </a:lnTo>
                      <a:lnTo>
                        <a:pt x="32118" y="4855"/>
                      </a:lnTo>
                      <a:lnTo>
                        <a:pt x="32244" y="4123"/>
                      </a:lnTo>
                      <a:lnTo>
                        <a:pt x="32244" y="3934"/>
                      </a:lnTo>
                      <a:lnTo>
                        <a:pt x="32014" y="3725"/>
                      </a:lnTo>
                      <a:lnTo>
                        <a:pt x="31951" y="3788"/>
                      </a:lnTo>
                      <a:lnTo>
                        <a:pt x="31805" y="3725"/>
                      </a:lnTo>
                      <a:lnTo>
                        <a:pt x="31700" y="3767"/>
                      </a:lnTo>
                      <a:lnTo>
                        <a:pt x="31616" y="3683"/>
                      </a:lnTo>
                      <a:lnTo>
                        <a:pt x="31533" y="3662"/>
                      </a:lnTo>
                      <a:lnTo>
                        <a:pt x="31512" y="3662"/>
                      </a:lnTo>
                      <a:lnTo>
                        <a:pt x="31407" y="3767"/>
                      </a:lnTo>
                      <a:lnTo>
                        <a:pt x="31365" y="3830"/>
                      </a:lnTo>
                      <a:lnTo>
                        <a:pt x="31156" y="4081"/>
                      </a:lnTo>
                      <a:lnTo>
                        <a:pt x="31072" y="4206"/>
                      </a:lnTo>
                      <a:lnTo>
                        <a:pt x="31072" y="4311"/>
                      </a:lnTo>
                      <a:lnTo>
                        <a:pt x="30905" y="4395"/>
                      </a:lnTo>
                      <a:lnTo>
                        <a:pt x="30905" y="4520"/>
                      </a:lnTo>
                      <a:lnTo>
                        <a:pt x="30863" y="4625"/>
                      </a:lnTo>
                      <a:lnTo>
                        <a:pt x="30696" y="4813"/>
                      </a:lnTo>
                      <a:lnTo>
                        <a:pt x="30633" y="4834"/>
                      </a:lnTo>
                      <a:lnTo>
                        <a:pt x="30445" y="5043"/>
                      </a:lnTo>
                      <a:lnTo>
                        <a:pt x="30424" y="5127"/>
                      </a:lnTo>
                      <a:lnTo>
                        <a:pt x="30340" y="5169"/>
                      </a:lnTo>
                      <a:lnTo>
                        <a:pt x="30235" y="5148"/>
                      </a:lnTo>
                      <a:lnTo>
                        <a:pt x="30173" y="5148"/>
                      </a:lnTo>
                      <a:lnTo>
                        <a:pt x="30131" y="5190"/>
                      </a:lnTo>
                      <a:lnTo>
                        <a:pt x="30068" y="5190"/>
                      </a:lnTo>
                      <a:lnTo>
                        <a:pt x="29942" y="5336"/>
                      </a:lnTo>
                      <a:lnTo>
                        <a:pt x="28269" y="5294"/>
                      </a:lnTo>
                      <a:lnTo>
                        <a:pt x="28059" y="5336"/>
                      </a:lnTo>
                      <a:lnTo>
                        <a:pt x="27955" y="5441"/>
                      </a:lnTo>
                      <a:lnTo>
                        <a:pt x="27829" y="5483"/>
                      </a:lnTo>
                      <a:lnTo>
                        <a:pt x="27704" y="5566"/>
                      </a:lnTo>
                      <a:lnTo>
                        <a:pt x="27453" y="5817"/>
                      </a:lnTo>
                      <a:lnTo>
                        <a:pt x="27285" y="5859"/>
                      </a:lnTo>
                      <a:lnTo>
                        <a:pt x="27181" y="5922"/>
                      </a:lnTo>
                      <a:lnTo>
                        <a:pt x="26699" y="6299"/>
                      </a:lnTo>
                      <a:lnTo>
                        <a:pt x="25611" y="6612"/>
                      </a:lnTo>
                      <a:lnTo>
                        <a:pt x="25569" y="6864"/>
                      </a:lnTo>
                      <a:lnTo>
                        <a:pt x="25318" y="6968"/>
                      </a:lnTo>
                      <a:lnTo>
                        <a:pt x="23331" y="7491"/>
                      </a:lnTo>
                      <a:lnTo>
                        <a:pt x="23247" y="7324"/>
                      </a:lnTo>
                      <a:lnTo>
                        <a:pt x="23351" y="7177"/>
                      </a:lnTo>
                      <a:lnTo>
                        <a:pt x="23561" y="7073"/>
                      </a:lnTo>
                      <a:lnTo>
                        <a:pt x="23665" y="6947"/>
                      </a:lnTo>
                      <a:lnTo>
                        <a:pt x="23728" y="6822"/>
                      </a:lnTo>
                      <a:lnTo>
                        <a:pt x="23770" y="6696"/>
                      </a:lnTo>
                      <a:lnTo>
                        <a:pt x="23833" y="5922"/>
                      </a:lnTo>
                      <a:lnTo>
                        <a:pt x="23456" y="4143"/>
                      </a:lnTo>
                      <a:lnTo>
                        <a:pt x="23100" y="3871"/>
                      </a:lnTo>
                      <a:lnTo>
                        <a:pt x="22954" y="3683"/>
                      </a:lnTo>
                      <a:lnTo>
                        <a:pt x="20652" y="2616"/>
                      </a:lnTo>
                      <a:lnTo>
                        <a:pt x="20548" y="2553"/>
                      </a:lnTo>
                      <a:lnTo>
                        <a:pt x="20422" y="2511"/>
                      </a:lnTo>
                      <a:lnTo>
                        <a:pt x="20380" y="2449"/>
                      </a:lnTo>
                      <a:lnTo>
                        <a:pt x="20087" y="2449"/>
                      </a:lnTo>
                      <a:lnTo>
                        <a:pt x="20066" y="2344"/>
                      </a:lnTo>
                      <a:lnTo>
                        <a:pt x="19983" y="2302"/>
                      </a:lnTo>
                      <a:lnTo>
                        <a:pt x="19899" y="2344"/>
                      </a:lnTo>
                      <a:lnTo>
                        <a:pt x="19711" y="2344"/>
                      </a:lnTo>
                      <a:lnTo>
                        <a:pt x="19606" y="2323"/>
                      </a:lnTo>
                      <a:lnTo>
                        <a:pt x="19543" y="2239"/>
                      </a:lnTo>
                      <a:lnTo>
                        <a:pt x="19439" y="2198"/>
                      </a:lnTo>
                      <a:lnTo>
                        <a:pt x="19230" y="2135"/>
                      </a:lnTo>
                      <a:lnTo>
                        <a:pt x="19167" y="2009"/>
                      </a:lnTo>
                      <a:lnTo>
                        <a:pt x="19083" y="2009"/>
                      </a:lnTo>
                      <a:lnTo>
                        <a:pt x="18958" y="1905"/>
                      </a:lnTo>
                      <a:lnTo>
                        <a:pt x="18853" y="1905"/>
                      </a:lnTo>
                      <a:lnTo>
                        <a:pt x="18769" y="1884"/>
                      </a:lnTo>
                      <a:lnTo>
                        <a:pt x="18644" y="1905"/>
                      </a:lnTo>
                      <a:lnTo>
                        <a:pt x="18623" y="1926"/>
                      </a:lnTo>
                      <a:lnTo>
                        <a:pt x="18560" y="1842"/>
                      </a:lnTo>
                      <a:lnTo>
                        <a:pt x="18434" y="1821"/>
                      </a:lnTo>
                      <a:lnTo>
                        <a:pt x="18414" y="1800"/>
                      </a:lnTo>
                      <a:lnTo>
                        <a:pt x="18309" y="1737"/>
                      </a:lnTo>
                      <a:lnTo>
                        <a:pt x="18288" y="1716"/>
                      </a:lnTo>
                      <a:lnTo>
                        <a:pt x="18204" y="1633"/>
                      </a:lnTo>
                      <a:lnTo>
                        <a:pt x="18204" y="1612"/>
                      </a:lnTo>
                      <a:lnTo>
                        <a:pt x="18079" y="1507"/>
                      </a:lnTo>
                      <a:lnTo>
                        <a:pt x="17932" y="1507"/>
                      </a:lnTo>
                      <a:lnTo>
                        <a:pt x="17807" y="1486"/>
                      </a:lnTo>
                      <a:lnTo>
                        <a:pt x="2846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59" name="Google Shape;159;p29"/>
            <p:cNvGrpSpPr/>
            <p:nvPr/>
          </p:nvGrpSpPr>
          <p:grpSpPr>
            <a:xfrm>
              <a:off x="3230417" y="3103734"/>
              <a:ext cx="282982" cy="280332"/>
              <a:chOff x="2605700" y="3152850"/>
              <a:chExt cx="594125" cy="616250"/>
            </a:xfrm>
          </p:grpSpPr>
          <p:sp>
            <p:nvSpPr>
              <p:cNvPr id="160" name="Google Shape;160;p29"/>
              <p:cNvSpPr/>
              <p:nvPr/>
            </p:nvSpPr>
            <p:spPr>
              <a:xfrm>
                <a:off x="2605700" y="3152850"/>
                <a:ext cx="379825" cy="616250"/>
              </a:xfrm>
              <a:custGeom>
                <a:avLst/>
                <a:gdLst/>
                <a:ahLst/>
                <a:cxnLst/>
                <a:rect l="l" t="t" r="r" b="b"/>
                <a:pathLst>
                  <a:path w="15193" h="24650" extrusionOk="0">
                    <a:moveTo>
                      <a:pt x="14024" y="2338"/>
                    </a:moveTo>
                    <a:lnTo>
                      <a:pt x="8818" y="0"/>
                    </a:lnTo>
                    <a:lnTo>
                      <a:pt x="4037" y="1594"/>
                    </a:lnTo>
                    <a:lnTo>
                      <a:pt x="0" y="7225"/>
                    </a:lnTo>
                    <a:lnTo>
                      <a:pt x="2018" y="11156"/>
                    </a:lnTo>
                    <a:lnTo>
                      <a:pt x="7331" y="12325"/>
                    </a:lnTo>
                    <a:lnTo>
                      <a:pt x="10518" y="17531"/>
                    </a:lnTo>
                    <a:lnTo>
                      <a:pt x="11049" y="22843"/>
                    </a:lnTo>
                    <a:lnTo>
                      <a:pt x="13705" y="24650"/>
                    </a:lnTo>
                    <a:lnTo>
                      <a:pt x="15193" y="18700"/>
                    </a:lnTo>
                    <a:lnTo>
                      <a:pt x="12218" y="5844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61" name="Google Shape;161;p29"/>
              <p:cNvSpPr/>
              <p:nvPr/>
            </p:nvSpPr>
            <p:spPr>
              <a:xfrm>
                <a:off x="2632775" y="3168475"/>
                <a:ext cx="567050" cy="590050"/>
              </a:xfrm>
              <a:custGeom>
                <a:avLst/>
                <a:gdLst/>
                <a:ahLst/>
                <a:cxnLst/>
                <a:rect l="l" t="t" r="r" b="b"/>
                <a:pathLst>
                  <a:path w="22682" h="23602" extrusionOk="0">
                    <a:moveTo>
                      <a:pt x="13852" y="21070"/>
                    </a:moveTo>
                    <a:lnTo>
                      <a:pt x="13894" y="21091"/>
                    </a:lnTo>
                    <a:lnTo>
                      <a:pt x="13977" y="21217"/>
                    </a:lnTo>
                    <a:lnTo>
                      <a:pt x="14103" y="21384"/>
                    </a:lnTo>
                    <a:lnTo>
                      <a:pt x="14166" y="21384"/>
                    </a:lnTo>
                    <a:lnTo>
                      <a:pt x="14208" y="21342"/>
                    </a:lnTo>
                    <a:lnTo>
                      <a:pt x="14228" y="21384"/>
                    </a:lnTo>
                    <a:lnTo>
                      <a:pt x="14228" y="21489"/>
                    </a:lnTo>
                    <a:lnTo>
                      <a:pt x="14187" y="21489"/>
                    </a:lnTo>
                    <a:lnTo>
                      <a:pt x="14124" y="21698"/>
                    </a:lnTo>
                    <a:lnTo>
                      <a:pt x="13998" y="21928"/>
                    </a:lnTo>
                    <a:lnTo>
                      <a:pt x="13873" y="21928"/>
                    </a:lnTo>
                    <a:lnTo>
                      <a:pt x="13852" y="22075"/>
                    </a:lnTo>
                    <a:lnTo>
                      <a:pt x="13789" y="22158"/>
                    </a:lnTo>
                    <a:lnTo>
                      <a:pt x="13768" y="22158"/>
                    </a:lnTo>
                    <a:lnTo>
                      <a:pt x="13643" y="22242"/>
                    </a:lnTo>
                    <a:lnTo>
                      <a:pt x="13559" y="22326"/>
                    </a:lnTo>
                    <a:lnTo>
                      <a:pt x="13559" y="22367"/>
                    </a:lnTo>
                    <a:lnTo>
                      <a:pt x="13454" y="22388"/>
                    </a:lnTo>
                    <a:lnTo>
                      <a:pt x="13392" y="22451"/>
                    </a:lnTo>
                    <a:lnTo>
                      <a:pt x="13392" y="22472"/>
                    </a:lnTo>
                    <a:lnTo>
                      <a:pt x="13329" y="22347"/>
                    </a:lnTo>
                    <a:lnTo>
                      <a:pt x="13371" y="22242"/>
                    </a:lnTo>
                    <a:lnTo>
                      <a:pt x="13454" y="22179"/>
                    </a:lnTo>
                    <a:lnTo>
                      <a:pt x="13454" y="22116"/>
                    </a:lnTo>
                    <a:lnTo>
                      <a:pt x="13559" y="22012"/>
                    </a:lnTo>
                    <a:lnTo>
                      <a:pt x="13559" y="21928"/>
                    </a:lnTo>
                    <a:lnTo>
                      <a:pt x="13601" y="21970"/>
                    </a:lnTo>
                    <a:lnTo>
                      <a:pt x="13684" y="21970"/>
                    </a:lnTo>
                    <a:lnTo>
                      <a:pt x="13789" y="21865"/>
                    </a:lnTo>
                    <a:lnTo>
                      <a:pt x="13789" y="21761"/>
                    </a:lnTo>
                    <a:lnTo>
                      <a:pt x="13810" y="21740"/>
                    </a:lnTo>
                    <a:lnTo>
                      <a:pt x="13810" y="21614"/>
                    </a:lnTo>
                    <a:lnTo>
                      <a:pt x="13873" y="21551"/>
                    </a:lnTo>
                    <a:lnTo>
                      <a:pt x="13915" y="21551"/>
                    </a:lnTo>
                    <a:lnTo>
                      <a:pt x="13977" y="21447"/>
                    </a:lnTo>
                    <a:lnTo>
                      <a:pt x="13956" y="21384"/>
                    </a:lnTo>
                    <a:lnTo>
                      <a:pt x="13894" y="21300"/>
                    </a:lnTo>
                    <a:lnTo>
                      <a:pt x="13894" y="21112"/>
                    </a:lnTo>
                    <a:lnTo>
                      <a:pt x="13852" y="21070"/>
                    </a:lnTo>
                    <a:close/>
                    <a:moveTo>
                      <a:pt x="7617" y="0"/>
                    </a:moveTo>
                    <a:lnTo>
                      <a:pt x="7617" y="147"/>
                    </a:lnTo>
                    <a:lnTo>
                      <a:pt x="7575" y="272"/>
                    </a:lnTo>
                    <a:lnTo>
                      <a:pt x="7282" y="481"/>
                    </a:lnTo>
                    <a:lnTo>
                      <a:pt x="7094" y="502"/>
                    </a:lnTo>
                    <a:lnTo>
                      <a:pt x="6842" y="607"/>
                    </a:lnTo>
                    <a:lnTo>
                      <a:pt x="6738" y="565"/>
                    </a:lnTo>
                    <a:lnTo>
                      <a:pt x="6570" y="586"/>
                    </a:lnTo>
                    <a:lnTo>
                      <a:pt x="6382" y="732"/>
                    </a:lnTo>
                    <a:lnTo>
                      <a:pt x="6215" y="795"/>
                    </a:lnTo>
                    <a:lnTo>
                      <a:pt x="6152" y="732"/>
                    </a:lnTo>
                    <a:lnTo>
                      <a:pt x="5901" y="774"/>
                    </a:lnTo>
                    <a:lnTo>
                      <a:pt x="5692" y="774"/>
                    </a:lnTo>
                    <a:lnTo>
                      <a:pt x="5503" y="670"/>
                    </a:lnTo>
                    <a:lnTo>
                      <a:pt x="5315" y="628"/>
                    </a:lnTo>
                    <a:lnTo>
                      <a:pt x="5169" y="586"/>
                    </a:lnTo>
                    <a:lnTo>
                      <a:pt x="5169" y="586"/>
                    </a:lnTo>
                    <a:lnTo>
                      <a:pt x="5231" y="711"/>
                    </a:lnTo>
                    <a:lnTo>
                      <a:pt x="5378" y="774"/>
                    </a:lnTo>
                    <a:lnTo>
                      <a:pt x="5503" y="879"/>
                    </a:lnTo>
                    <a:lnTo>
                      <a:pt x="5545" y="984"/>
                    </a:lnTo>
                    <a:lnTo>
                      <a:pt x="5399" y="1235"/>
                    </a:lnTo>
                    <a:lnTo>
                      <a:pt x="5420" y="1297"/>
                    </a:lnTo>
                    <a:lnTo>
                      <a:pt x="5441" y="1339"/>
                    </a:lnTo>
                    <a:lnTo>
                      <a:pt x="5420" y="1528"/>
                    </a:lnTo>
                    <a:lnTo>
                      <a:pt x="5692" y="1611"/>
                    </a:lnTo>
                    <a:lnTo>
                      <a:pt x="5859" y="1569"/>
                    </a:lnTo>
                    <a:lnTo>
                      <a:pt x="6047" y="1611"/>
                    </a:lnTo>
                    <a:lnTo>
                      <a:pt x="6047" y="1716"/>
                    </a:lnTo>
                    <a:lnTo>
                      <a:pt x="5922" y="1758"/>
                    </a:lnTo>
                    <a:lnTo>
                      <a:pt x="5650" y="1820"/>
                    </a:lnTo>
                    <a:lnTo>
                      <a:pt x="5608" y="1862"/>
                    </a:lnTo>
                    <a:lnTo>
                      <a:pt x="5545" y="1925"/>
                    </a:lnTo>
                    <a:lnTo>
                      <a:pt x="5503" y="2072"/>
                    </a:lnTo>
                    <a:lnTo>
                      <a:pt x="5210" y="2239"/>
                    </a:lnTo>
                    <a:lnTo>
                      <a:pt x="5106" y="2344"/>
                    </a:lnTo>
                    <a:lnTo>
                      <a:pt x="4897" y="2469"/>
                    </a:lnTo>
                    <a:lnTo>
                      <a:pt x="4771" y="2616"/>
                    </a:lnTo>
                    <a:lnTo>
                      <a:pt x="4541" y="2616"/>
                    </a:lnTo>
                    <a:lnTo>
                      <a:pt x="4394" y="2595"/>
                    </a:lnTo>
                    <a:lnTo>
                      <a:pt x="4164" y="2406"/>
                    </a:lnTo>
                    <a:lnTo>
                      <a:pt x="3955" y="2260"/>
                    </a:lnTo>
                    <a:lnTo>
                      <a:pt x="3809" y="2281"/>
                    </a:lnTo>
                    <a:lnTo>
                      <a:pt x="3809" y="2134"/>
                    </a:lnTo>
                    <a:lnTo>
                      <a:pt x="3767" y="1988"/>
                    </a:lnTo>
                    <a:lnTo>
                      <a:pt x="3662" y="1883"/>
                    </a:lnTo>
                    <a:lnTo>
                      <a:pt x="3641" y="1820"/>
                    </a:lnTo>
                    <a:lnTo>
                      <a:pt x="3495" y="1862"/>
                    </a:lnTo>
                    <a:lnTo>
                      <a:pt x="3390" y="1988"/>
                    </a:lnTo>
                    <a:lnTo>
                      <a:pt x="3306" y="1988"/>
                    </a:lnTo>
                    <a:lnTo>
                      <a:pt x="3244" y="1946"/>
                    </a:lnTo>
                    <a:lnTo>
                      <a:pt x="3139" y="1946"/>
                    </a:lnTo>
                    <a:lnTo>
                      <a:pt x="3076" y="2030"/>
                    </a:lnTo>
                    <a:lnTo>
                      <a:pt x="2407" y="2030"/>
                    </a:lnTo>
                    <a:lnTo>
                      <a:pt x="2386" y="2197"/>
                    </a:lnTo>
                    <a:lnTo>
                      <a:pt x="2448" y="2344"/>
                    </a:lnTo>
                    <a:lnTo>
                      <a:pt x="2658" y="2385"/>
                    </a:lnTo>
                    <a:lnTo>
                      <a:pt x="2720" y="2553"/>
                    </a:lnTo>
                    <a:lnTo>
                      <a:pt x="2679" y="2616"/>
                    </a:lnTo>
                    <a:lnTo>
                      <a:pt x="2762" y="2699"/>
                    </a:lnTo>
                    <a:lnTo>
                      <a:pt x="2720" y="2804"/>
                    </a:lnTo>
                    <a:lnTo>
                      <a:pt x="2595" y="2720"/>
                    </a:lnTo>
                    <a:lnTo>
                      <a:pt x="2197" y="2867"/>
                    </a:lnTo>
                    <a:lnTo>
                      <a:pt x="2239" y="3180"/>
                    </a:lnTo>
                    <a:lnTo>
                      <a:pt x="2344" y="3306"/>
                    </a:lnTo>
                    <a:lnTo>
                      <a:pt x="2553" y="3452"/>
                    </a:lnTo>
                    <a:lnTo>
                      <a:pt x="2679" y="3724"/>
                    </a:lnTo>
                    <a:lnTo>
                      <a:pt x="2679" y="3913"/>
                    </a:lnTo>
                    <a:lnTo>
                      <a:pt x="2679" y="3976"/>
                    </a:lnTo>
                    <a:lnTo>
                      <a:pt x="2365" y="5189"/>
                    </a:lnTo>
                    <a:lnTo>
                      <a:pt x="2260" y="5503"/>
                    </a:lnTo>
                    <a:lnTo>
                      <a:pt x="2281" y="5545"/>
                    </a:lnTo>
                    <a:lnTo>
                      <a:pt x="2239" y="5629"/>
                    </a:lnTo>
                    <a:lnTo>
                      <a:pt x="2093" y="5608"/>
                    </a:lnTo>
                    <a:lnTo>
                      <a:pt x="2093" y="5587"/>
                    </a:lnTo>
                    <a:lnTo>
                      <a:pt x="1967" y="5503"/>
                    </a:lnTo>
                    <a:lnTo>
                      <a:pt x="1821" y="5503"/>
                    </a:lnTo>
                    <a:lnTo>
                      <a:pt x="1758" y="5482"/>
                    </a:lnTo>
                    <a:lnTo>
                      <a:pt x="1716" y="5545"/>
                    </a:lnTo>
                    <a:lnTo>
                      <a:pt x="1319" y="5691"/>
                    </a:lnTo>
                    <a:lnTo>
                      <a:pt x="1026" y="5733"/>
                    </a:lnTo>
                    <a:lnTo>
                      <a:pt x="942" y="5817"/>
                    </a:lnTo>
                    <a:lnTo>
                      <a:pt x="879" y="5838"/>
                    </a:lnTo>
                    <a:lnTo>
                      <a:pt x="733" y="5963"/>
                    </a:lnTo>
                    <a:lnTo>
                      <a:pt x="607" y="6026"/>
                    </a:lnTo>
                    <a:lnTo>
                      <a:pt x="503" y="6110"/>
                    </a:lnTo>
                    <a:lnTo>
                      <a:pt x="523" y="6256"/>
                    </a:lnTo>
                    <a:lnTo>
                      <a:pt x="482" y="6340"/>
                    </a:lnTo>
                    <a:lnTo>
                      <a:pt x="503" y="6424"/>
                    </a:lnTo>
                    <a:lnTo>
                      <a:pt x="356" y="6570"/>
                    </a:lnTo>
                    <a:lnTo>
                      <a:pt x="398" y="6779"/>
                    </a:lnTo>
                    <a:lnTo>
                      <a:pt x="461" y="6884"/>
                    </a:lnTo>
                    <a:lnTo>
                      <a:pt x="356" y="6968"/>
                    </a:lnTo>
                    <a:lnTo>
                      <a:pt x="272" y="6947"/>
                    </a:lnTo>
                    <a:lnTo>
                      <a:pt x="105" y="7051"/>
                    </a:lnTo>
                    <a:lnTo>
                      <a:pt x="105" y="7156"/>
                    </a:lnTo>
                    <a:lnTo>
                      <a:pt x="63" y="7198"/>
                    </a:lnTo>
                    <a:lnTo>
                      <a:pt x="84" y="7282"/>
                    </a:lnTo>
                    <a:lnTo>
                      <a:pt x="63" y="7407"/>
                    </a:lnTo>
                    <a:lnTo>
                      <a:pt x="0" y="7512"/>
                    </a:lnTo>
                    <a:lnTo>
                      <a:pt x="63" y="7616"/>
                    </a:lnTo>
                    <a:lnTo>
                      <a:pt x="42" y="7700"/>
                    </a:lnTo>
                    <a:lnTo>
                      <a:pt x="189" y="7846"/>
                    </a:lnTo>
                    <a:lnTo>
                      <a:pt x="482" y="8307"/>
                    </a:lnTo>
                    <a:lnTo>
                      <a:pt x="314" y="8474"/>
                    </a:lnTo>
                    <a:lnTo>
                      <a:pt x="691" y="8453"/>
                    </a:lnTo>
                    <a:lnTo>
                      <a:pt x="879" y="8474"/>
                    </a:lnTo>
                    <a:lnTo>
                      <a:pt x="1005" y="8662"/>
                    </a:lnTo>
                    <a:lnTo>
                      <a:pt x="1026" y="8830"/>
                    </a:lnTo>
                    <a:lnTo>
                      <a:pt x="1256" y="8830"/>
                    </a:lnTo>
                    <a:lnTo>
                      <a:pt x="1549" y="8851"/>
                    </a:lnTo>
                    <a:lnTo>
                      <a:pt x="1779" y="8621"/>
                    </a:lnTo>
                    <a:lnTo>
                      <a:pt x="1988" y="8474"/>
                    </a:lnTo>
                    <a:lnTo>
                      <a:pt x="2051" y="8537"/>
                    </a:lnTo>
                    <a:lnTo>
                      <a:pt x="2030" y="8662"/>
                    </a:lnTo>
                    <a:lnTo>
                      <a:pt x="1967" y="8725"/>
                    </a:lnTo>
                    <a:lnTo>
                      <a:pt x="1967" y="8934"/>
                    </a:lnTo>
                    <a:lnTo>
                      <a:pt x="1988" y="9269"/>
                    </a:lnTo>
                    <a:lnTo>
                      <a:pt x="1988" y="9395"/>
                    </a:lnTo>
                    <a:lnTo>
                      <a:pt x="2072" y="9478"/>
                    </a:lnTo>
                    <a:lnTo>
                      <a:pt x="2176" y="9458"/>
                    </a:lnTo>
                    <a:lnTo>
                      <a:pt x="2281" y="9416"/>
                    </a:lnTo>
                    <a:lnTo>
                      <a:pt x="2469" y="9416"/>
                    </a:lnTo>
                    <a:lnTo>
                      <a:pt x="2511" y="9458"/>
                    </a:lnTo>
                    <a:lnTo>
                      <a:pt x="3076" y="9458"/>
                    </a:lnTo>
                    <a:lnTo>
                      <a:pt x="3223" y="9353"/>
                    </a:lnTo>
                    <a:lnTo>
                      <a:pt x="3306" y="9353"/>
                    </a:lnTo>
                    <a:lnTo>
                      <a:pt x="3432" y="9248"/>
                    </a:lnTo>
                    <a:lnTo>
                      <a:pt x="3557" y="9248"/>
                    </a:lnTo>
                    <a:lnTo>
                      <a:pt x="3725" y="9186"/>
                    </a:lnTo>
                    <a:lnTo>
                      <a:pt x="3829" y="8934"/>
                    </a:lnTo>
                    <a:lnTo>
                      <a:pt x="4081" y="8746"/>
                    </a:lnTo>
                    <a:lnTo>
                      <a:pt x="4269" y="8725"/>
                    </a:lnTo>
                    <a:lnTo>
                      <a:pt x="4457" y="8621"/>
                    </a:lnTo>
                    <a:lnTo>
                      <a:pt x="4583" y="8621"/>
                    </a:lnTo>
                    <a:lnTo>
                      <a:pt x="4687" y="8683"/>
                    </a:lnTo>
                    <a:lnTo>
                      <a:pt x="4813" y="8621"/>
                    </a:lnTo>
                    <a:lnTo>
                      <a:pt x="4897" y="8662"/>
                    </a:lnTo>
                    <a:lnTo>
                      <a:pt x="4876" y="8788"/>
                    </a:lnTo>
                    <a:lnTo>
                      <a:pt x="4959" y="8997"/>
                    </a:lnTo>
                    <a:lnTo>
                      <a:pt x="5085" y="9374"/>
                    </a:lnTo>
                    <a:lnTo>
                      <a:pt x="5169" y="9646"/>
                    </a:lnTo>
                    <a:lnTo>
                      <a:pt x="5106" y="9751"/>
                    </a:lnTo>
                    <a:lnTo>
                      <a:pt x="5210" y="9960"/>
                    </a:lnTo>
                    <a:lnTo>
                      <a:pt x="5357" y="10002"/>
                    </a:lnTo>
                    <a:lnTo>
                      <a:pt x="5399" y="10190"/>
                    </a:lnTo>
                    <a:lnTo>
                      <a:pt x="5524" y="10274"/>
                    </a:lnTo>
                    <a:lnTo>
                      <a:pt x="5713" y="10357"/>
                    </a:lnTo>
                    <a:lnTo>
                      <a:pt x="5838" y="10462"/>
                    </a:lnTo>
                    <a:lnTo>
                      <a:pt x="5901" y="10420"/>
                    </a:lnTo>
                    <a:lnTo>
                      <a:pt x="6131" y="10357"/>
                    </a:lnTo>
                    <a:lnTo>
                      <a:pt x="6340" y="10587"/>
                    </a:lnTo>
                    <a:lnTo>
                      <a:pt x="6508" y="10525"/>
                    </a:lnTo>
                    <a:lnTo>
                      <a:pt x="6717" y="10755"/>
                    </a:lnTo>
                    <a:lnTo>
                      <a:pt x="6822" y="10755"/>
                    </a:lnTo>
                    <a:lnTo>
                      <a:pt x="7073" y="10839"/>
                    </a:lnTo>
                    <a:lnTo>
                      <a:pt x="7240" y="10880"/>
                    </a:lnTo>
                    <a:lnTo>
                      <a:pt x="7261" y="11048"/>
                    </a:lnTo>
                    <a:lnTo>
                      <a:pt x="7366" y="11069"/>
                    </a:lnTo>
                    <a:lnTo>
                      <a:pt x="7512" y="11152"/>
                    </a:lnTo>
                    <a:lnTo>
                      <a:pt x="7868" y="11131"/>
                    </a:lnTo>
                    <a:lnTo>
                      <a:pt x="8098" y="11257"/>
                    </a:lnTo>
                    <a:lnTo>
                      <a:pt x="8140" y="11362"/>
                    </a:lnTo>
                    <a:lnTo>
                      <a:pt x="8119" y="11634"/>
                    </a:lnTo>
                    <a:lnTo>
                      <a:pt x="8182" y="11843"/>
                    </a:lnTo>
                    <a:lnTo>
                      <a:pt x="8098" y="11968"/>
                    </a:lnTo>
                    <a:lnTo>
                      <a:pt x="8307" y="12324"/>
                    </a:lnTo>
                    <a:lnTo>
                      <a:pt x="8286" y="12596"/>
                    </a:lnTo>
                    <a:lnTo>
                      <a:pt x="9290" y="12617"/>
                    </a:lnTo>
                    <a:lnTo>
                      <a:pt x="9353" y="12973"/>
                    </a:lnTo>
                    <a:lnTo>
                      <a:pt x="9332" y="13224"/>
                    </a:lnTo>
                    <a:lnTo>
                      <a:pt x="9604" y="13287"/>
                    </a:lnTo>
                    <a:lnTo>
                      <a:pt x="9897" y="13810"/>
                    </a:lnTo>
                    <a:lnTo>
                      <a:pt x="9918" y="14103"/>
                    </a:lnTo>
                    <a:lnTo>
                      <a:pt x="9646" y="14688"/>
                    </a:lnTo>
                    <a:lnTo>
                      <a:pt x="9667" y="14772"/>
                    </a:lnTo>
                    <a:lnTo>
                      <a:pt x="9583" y="14856"/>
                    </a:lnTo>
                    <a:lnTo>
                      <a:pt x="9646" y="14919"/>
                    </a:lnTo>
                    <a:lnTo>
                      <a:pt x="9604" y="15044"/>
                    </a:lnTo>
                    <a:lnTo>
                      <a:pt x="9751" y="15149"/>
                    </a:lnTo>
                    <a:lnTo>
                      <a:pt x="9751" y="15337"/>
                    </a:lnTo>
                    <a:lnTo>
                      <a:pt x="9855" y="15525"/>
                    </a:lnTo>
                    <a:lnTo>
                      <a:pt x="9793" y="15860"/>
                    </a:lnTo>
                    <a:lnTo>
                      <a:pt x="9814" y="15986"/>
                    </a:lnTo>
                    <a:lnTo>
                      <a:pt x="9772" y="16111"/>
                    </a:lnTo>
                    <a:lnTo>
                      <a:pt x="9814" y="16258"/>
                    </a:lnTo>
                    <a:lnTo>
                      <a:pt x="10023" y="16216"/>
                    </a:lnTo>
                    <a:lnTo>
                      <a:pt x="10107" y="16279"/>
                    </a:lnTo>
                    <a:lnTo>
                      <a:pt x="10379" y="16258"/>
                    </a:lnTo>
                    <a:lnTo>
                      <a:pt x="10525" y="16300"/>
                    </a:lnTo>
                    <a:lnTo>
                      <a:pt x="10797" y="16195"/>
                    </a:lnTo>
                    <a:lnTo>
                      <a:pt x="10923" y="16300"/>
                    </a:lnTo>
                    <a:lnTo>
                      <a:pt x="11027" y="16321"/>
                    </a:lnTo>
                    <a:lnTo>
                      <a:pt x="11069" y="16467"/>
                    </a:lnTo>
                    <a:lnTo>
                      <a:pt x="11236" y="17095"/>
                    </a:lnTo>
                    <a:lnTo>
                      <a:pt x="11341" y="17304"/>
                    </a:lnTo>
                    <a:lnTo>
                      <a:pt x="11446" y="17325"/>
                    </a:lnTo>
                    <a:lnTo>
                      <a:pt x="11676" y="17199"/>
                    </a:lnTo>
                    <a:lnTo>
                      <a:pt x="11801" y="17241"/>
                    </a:lnTo>
                    <a:lnTo>
                      <a:pt x="11885" y="17325"/>
                    </a:lnTo>
                    <a:lnTo>
                      <a:pt x="11969" y="17346"/>
                    </a:lnTo>
                    <a:lnTo>
                      <a:pt x="11906" y="17450"/>
                    </a:lnTo>
                    <a:lnTo>
                      <a:pt x="11885" y="17994"/>
                    </a:lnTo>
                    <a:lnTo>
                      <a:pt x="11864" y="18057"/>
                    </a:lnTo>
                    <a:lnTo>
                      <a:pt x="11822" y="18078"/>
                    </a:lnTo>
                    <a:lnTo>
                      <a:pt x="11822" y="18162"/>
                    </a:lnTo>
                    <a:lnTo>
                      <a:pt x="11801" y="18204"/>
                    </a:lnTo>
                    <a:lnTo>
                      <a:pt x="11801" y="18287"/>
                    </a:lnTo>
                    <a:lnTo>
                      <a:pt x="11906" y="18204"/>
                    </a:lnTo>
                    <a:lnTo>
                      <a:pt x="12178" y="18245"/>
                    </a:lnTo>
                    <a:lnTo>
                      <a:pt x="12178" y="18350"/>
                    </a:lnTo>
                    <a:lnTo>
                      <a:pt x="12283" y="18580"/>
                    </a:lnTo>
                    <a:lnTo>
                      <a:pt x="12283" y="18769"/>
                    </a:lnTo>
                    <a:lnTo>
                      <a:pt x="12303" y="18999"/>
                    </a:lnTo>
                    <a:lnTo>
                      <a:pt x="12324" y="19208"/>
                    </a:lnTo>
                    <a:lnTo>
                      <a:pt x="12303" y="19292"/>
                    </a:lnTo>
                    <a:lnTo>
                      <a:pt x="12199" y="19292"/>
                    </a:lnTo>
                    <a:lnTo>
                      <a:pt x="12073" y="19354"/>
                    </a:lnTo>
                    <a:lnTo>
                      <a:pt x="12031" y="19417"/>
                    </a:lnTo>
                    <a:lnTo>
                      <a:pt x="11969" y="19501"/>
                    </a:lnTo>
                    <a:lnTo>
                      <a:pt x="11927" y="19459"/>
                    </a:lnTo>
                    <a:lnTo>
                      <a:pt x="11697" y="19626"/>
                    </a:lnTo>
                    <a:lnTo>
                      <a:pt x="11655" y="19710"/>
                    </a:lnTo>
                    <a:lnTo>
                      <a:pt x="11571" y="19731"/>
                    </a:lnTo>
                    <a:lnTo>
                      <a:pt x="11362" y="19919"/>
                    </a:lnTo>
                    <a:lnTo>
                      <a:pt x="11278" y="19940"/>
                    </a:lnTo>
                    <a:lnTo>
                      <a:pt x="11278" y="20066"/>
                    </a:lnTo>
                    <a:lnTo>
                      <a:pt x="11195" y="20087"/>
                    </a:lnTo>
                    <a:lnTo>
                      <a:pt x="11132" y="20087"/>
                    </a:lnTo>
                    <a:lnTo>
                      <a:pt x="10943" y="20338"/>
                    </a:lnTo>
                    <a:lnTo>
                      <a:pt x="10923" y="20401"/>
                    </a:lnTo>
                    <a:lnTo>
                      <a:pt x="10923" y="20547"/>
                    </a:lnTo>
                    <a:lnTo>
                      <a:pt x="10839" y="20568"/>
                    </a:lnTo>
                    <a:lnTo>
                      <a:pt x="10776" y="20652"/>
                    </a:lnTo>
                    <a:lnTo>
                      <a:pt x="10671" y="20861"/>
                    </a:lnTo>
                    <a:lnTo>
                      <a:pt x="10609" y="20924"/>
                    </a:lnTo>
                    <a:lnTo>
                      <a:pt x="10504" y="21091"/>
                    </a:lnTo>
                    <a:lnTo>
                      <a:pt x="10504" y="21133"/>
                    </a:lnTo>
                    <a:lnTo>
                      <a:pt x="10399" y="21217"/>
                    </a:lnTo>
                    <a:lnTo>
                      <a:pt x="10358" y="21279"/>
                    </a:lnTo>
                    <a:lnTo>
                      <a:pt x="10441" y="21279"/>
                    </a:lnTo>
                    <a:lnTo>
                      <a:pt x="10504" y="21300"/>
                    </a:lnTo>
                    <a:lnTo>
                      <a:pt x="10776" y="21217"/>
                    </a:lnTo>
                    <a:lnTo>
                      <a:pt x="10923" y="21300"/>
                    </a:lnTo>
                    <a:lnTo>
                      <a:pt x="11048" y="21489"/>
                    </a:lnTo>
                    <a:lnTo>
                      <a:pt x="11153" y="21530"/>
                    </a:lnTo>
                    <a:lnTo>
                      <a:pt x="11236" y="21698"/>
                    </a:lnTo>
                    <a:lnTo>
                      <a:pt x="11362" y="21928"/>
                    </a:lnTo>
                    <a:lnTo>
                      <a:pt x="11446" y="21928"/>
                    </a:lnTo>
                    <a:lnTo>
                      <a:pt x="11550" y="21803"/>
                    </a:lnTo>
                    <a:lnTo>
                      <a:pt x="11592" y="21803"/>
                    </a:lnTo>
                    <a:lnTo>
                      <a:pt x="11718" y="22012"/>
                    </a:lnTo>
                    <a:lnTo>
                      <a:pt x="11885" y="22075"/>
                    </a:lnTo>
                    <a:lnTo>
                      <a:pt x="12011" y="22116"/>
                    </a:lnTo>
                    <a:lnTo>
                      <a:pt x="12136" y="22242"/>
                    </a:lnTo>
                    <a:lnTo>
                      <a:pt x="12136" y="22388"/>
                    </a:lnTo>
                    <a:lnTo>
                      <a:pt x="12241" y="22367"/>
                    </a:lnTo>
                    <a:lnTo>
                      <a:pt x="12492" y="22472"/>
                    </a:lnTo>
                    <a:lnTo>
                      <a:pt x="12617" y="22639"/>
                    </a:lnTo>
                    <a:lnTo>
                      <a:pt x="12743" y="22849"/>
                    </a:lnTo>
                    <a:lnTo>
                      <a:pt x="12868" y="22911"/>
                    </a:lnTo>
                    <a:lnTo>
                      <a:pt x="12848" y="23079"/>
                    </a:lnTo>
                    <a:lnTo>
                      <a:pt x="12743" y="23225"/>
                    </a:lnTo>
                    <a:lnTo>
                      <a:pt x="12806" y="23414"/>
                    </a:lnTo>
                    <a:lnTo>
                      <a:pt x="12827" y="23476"/>
                    </a:lnTo>
                    <a:lnTo>
                      <a:pt x="12848" y="23497"/>
                    </a:lnTo>
                    <a:lnTo>
                      <a:pt x="12931" y="23581"/>
                    </a:lnTo>
                    <a:lnTo>
                      <a:pt x="12952" y="23602"/>
                    </a:lnTo>
                    <a:lnTo>
                      <a:pt x="13161" y="23414"/>
                    </a:lnTo>
                    <a:lnTo>
                      <a:pt x="13245" y="23225"/>
                    </a:lnTo>
                    <a:lnTo>
                      <a:pt x="13350" y="22849"/>
                    </a:lnTo>
                    <a:lnTo>
                      <a:pt x="13433" y="22577"/>
                    </a:lnTo>
                    <a:lnTo>
                      <a:pt x="13454" y="22535"/>
                    </a:lnTo>
                    <a:lnTo>
                      <a:pt x="13426" y="22507"/>
                    </a:lnTo>
                    <a:lnTo>
                      <a:pt x="13426" y="22507"/>
                    </a:lnTo>
                    <a:lnTo>
                      <a:pt x="13496" y="22535"/>
                    </a:lnTo>
                    <a:lnTo>
                      <a:pt x="13873" y="22242"/>
                    </a:lnTo>
                    <a:lnTo>
                      <a:pt x="14061" y="22033"/>
                    </a:lnTo>
                    <a:lnTo>
                      <a:pt x="14312" y="21551"/>
                    </a:lnTo>
                    <a:lnTo>
                      <a:pt x="14417" y="21321"/>
                    </a:lnTo>
                    <a:lnTo>
                      <a:pt x="14521" y="21028"/>
                    </a:lnTo>
                    <a:lnTo>
                      <a:pt x="14793" y="20547"/>
                    </a:lnTo>
                    <a:lnTo>
                      <a:pt x="15044" y="20233"/>
                    </a:lnTo>
                    <a:lnTo>
                      <a:pt x="15107" y="20129"/>
                    </a:lnTo>
                    <a:lnTo>
                      <a:pt x="15065" y="20087"/>
                    </a:lnTo>
                    <a:lnTo>
                      <a:pt x="15065" y="20024"/>
                    </a:lnTo>
                    <a:lnTo>
                      <a:pt x="15128" y="19982"/>
                    </a:lnTo>
                    <a:lnTo>
                      <a:pt x="15170" y="19857"/>
                    </a:lnTo>
                    <a:lnTo>
                      <a:pt x="15254" y="19815"/>
                    </a:lnTo>
                    <a:lnTo>
                      <a:pt x="15233" y="19710"/>
                    </a:lnTo>
                    <a:lnTo>
                      <a:pt x="15254" y="19626"/>
                    </a:lnTo>
                    <a:lnTo>
                      <a:pt x="15233" y="19606"/>
                    </a:lnTo>
                    <a:lnTo>
                      <a:pt x="15296" y="19585"/>
                    </a:lnTo>
                    <a:lnTo>
                      <a:pt x="15296" y="19480"/>
                    </a:lnTo>
                    <a:lnTo>
                      <a:pt x="15191" y="19313"/>
                    </a:lnTo>
                    <a:lnTo>
                      <a:pt x="15191" y="19229"/>
                    </a:lnTo>
                    <a:lnTo>
                      <a:pt x="15212" y="19166"/>
                    </a:lnTo>
                    <a:lnTo>
                      <a:pt x="15191" y="19082"/>
                    </a:lnTo>
                    <a:lnTo>
                      <a:pt x="15149" y="18915"/>
                    </a:lnTo>
                    <a:lnTo>
                      <a:pt x="15107" y="18748"/>
                    </a:lnTo>
                    <a:lnTo>
                      <a:pt x="15149" y="18685"/>
                    </a:lnTo>
                    <a:lnTo>
                      <a:pt x="15316" y="18664"/>
                    </a:lnTo>
                    <a:lnTo>
                      <a:pt x="15296" y="18559"/>
                    </a:lnTo>
                    <a:lnTo>
                      <a:pt x="15212" y="18497"/>
                    </a:lnTo>
                    <a:lnTo>
                      <a:pt x="15337" y="18476"/>
                    </a:lnTo>
                    <a:lnTo>
                      <a:pt x="15337" y="18371"/>
                    </a:lnTo>
                    <a:lnTo>
                      <a:pt x="15212" y="18308"/>
                    </a:lnTo>
                    <a:lnTo>
                      <a:pt x="15316" y="18287"/>
                    </a:lnTo>
                    <a:lnTo>
                      <a:pt x="15379" y="18183"/>
                    </a:lnTo>
                    <a:lnTo>
                      <a:pt x="15442" y="18245"/>
                    </a:lnTo>
                    <a:lnTo>
                      <a:pt x="15630" y="18057"/>
                    </a:lnTo>
                    <a:lnTo>
                      <a:pt x="15735" y="17973"/>
                    </a:lnTo>
                    <a:lnTo>
                      <a:pt x="15735" y="17932"/>
                    </a:lnTo>
                    <a:lnTo>
                      <a:pt x="15881" y="17785"/>
                    </a:lnTo>
                    <a:lnTo>
                      <a:pt x="16070" y="17681"/>
                    </a:lnTo>
                    <a:lnTo>
                      <a:pt x="16300" y="17429"/>
                    </a:lnTo>
                    <a:lnTo>
                      <a:pt x="16509" y="17409"/>
                    </a:lnTo>
                    <a:lnTo>
                      <a:pt x="16614" y="17304"/>
                    </a:lnTo>
                    <a:lnTo>
                      <a:pt x="16739" y="17199"/>
                    </a:lnTo>
                    <a:lnTo>
                      <a:pt x="16844" y="17199"/>
                    </a:lnTo>
                    <a:lnTo>
                      <a:pt x="16928" y="17241"/>
                    </a:lnTo>
                    <a:lnTo>
                      <a:pt x="17011" y="17283"/>
                    </a:lnTo>
                    <a:lnTo>
                      <a:pt x="17011" y="17199"/>
                    </a:lnTo>
                    <a:lnTo>
                      <a:pt x="17095" y="17032"/>
                    </a:lnTo>
                    <a:lnTo>
                      <a:pt x="17325" y="16885"/>
                    </a:lnTo>
                    <a:lnTo>
                      <a:pt x="17430" y="16865"/>
                    </a:lnTo>
                    <a:lnTo>
                      <a:pt x="17430" y="16802"/>
                    </a:lnTo>
                    <a:lnTo>
                      <a:pt x="17367" y="16781"/>
                    </a:lnTo>
                    <a:lnTo>
                      <a:pt x="17304" y="16739"/>
                    </a:lnTo>
                    <a:lnTo>
                      <a:pt x="17262" y="16676"/>
                    </a:lnTo>
                    <a:lnTo>
                      <a:pt x="17346" y="16634"/>
                    </a:lnTo>
                    <a:lnTo>
                      <a:pt x="17513" y="16572"/>
                    </a:lnTo>
                    <a:lnTo>
                      <a:pt x="17576" y="16593"/>
                    </a:lnTo>
                    <a:lnTo>
                      <a:pt x="17681" y="16593"/>
                    </a:lnTo>
                    <a:lnTo>
                      <a:pt x="17765" y="16530"/>
                    </a:lnTo>
                    <a:lnTo>
                      <a:pt x="17869" y="16530"/>
                    </a:lnTo>
                    <a:lnTo>
                      <a:pt x="17869" y="16593"/>
                    </a:lnTo>
                    <a:lnTo>
                      <a:pt x="17744" y="16676"/>
                    </a:lnTo>
                    <a:lnTo>
                      <a:pt x="17576" y="16697"/>
                    </a:lnTo>
                    <a:lnTo>
                      <a:pt x="17555" y="16718"/>
                    </a:lnTo>
                    <a:lnTo>
                      <a:pt x="17618" y="16739"/>
                    </a:lnTo>
                    <a:lnTo>
                      <a:pt x="17848" y="16676"/>
                    </a:lnTo>
                    <a:lnTo>
                      <a:pt x="18099" y="16572"/>
                    </a:lnTo>
                    <a:lnTo>
                      <a:pt x="18078" y="16509"/>
                    </a:lnTo>
                    <a:lnTo>
                      <a:pt x="18162" y="16467"/>
                    </a:lnTo>
                    <a:lnTo>
                      <a:pt x="18246" y="16467"/>
                    </a:lnTo>
                    <a:lnTo>
                      <a:pt x="18204" y="16509"/>
                    </a:lnTo>
                    <a:cubicBezTo>
                      <a:pt x="18204" y="16509"/>
                      <a:pt x="18204" y="16613"/>
                      <a:pt x="18246" y="16613"/>
                    </a:cubicBezTo>
                    <a:lnTo>
                      <a:pt x="18392" y="16634"/>
                    </a:lnTo>
                    <a:lnTo>
                      <a:pt x="18497" y="16593"/>
                    </a:lnTo>
                    <a:lnTo>
                      <a:pt x="18664" y="16593"/>
                    </a:lnTo>
                    <a:lnTo>
                      <a:pt x="18832" y="16613"/>
                    </a:lnTo>
                    <a:lnTo>
                      <a:pt x="18936" y="16551"/>
                    </a:lnTo>
                    <a:lnTo>
                      <a:pt x="18936" y="16488"/>
                    </a:lnTo>
                    <a:lnTo>
                      <a:pt x="18915" y="16467"/>
                    </a:lnTo>
                    <a:lnTo>
                      <a:pt x="18936" y="16404"/>
                    </a:lnTo>
                    <a:lnTo>
                      <a:pt x="19208" y="16237"/>
                    </a:lnTo>
                    <a:lnTo>
                      <a:pt x="19418" y="16153"/>
                    </a:lnTo>
                    <a:lnTo>
                      <a:pt x="19522" y="16069"/>
                    </a:lnTo>
                    <a:lnTo>
                      <a:pt x="19543" y="15986"/>
                    </a:lnTo>
                    <a:lnTo>
                      <a:pt x="19522" y="15944"/>
                    </a:lnTo>
                    <a:lnTo>
                      <a:pt x="19418" y="15735"/>
                    </a:lnTo>
                    <a:lnTo>
                      <a:pt x="19501" y="15567"/>
                    </a:lnTo>
                    <a:lnTo>
                      <a:pt x="19564" y="15463"/>
                    </a:lnTo>
                    <a:lnTo>
                      <a:pt x="19564" y="15358"/>
                    </a:lnTo>
                    <a:lnTo>
                      <a:pt x="19627" y="15316"/>
                    </a:lnTo>
                    <a:lnTo>
                      <a:pt x="19731" y="15232"/>
                    </a:lnTo>
                    <a:lnTo>
                      <a:pt x="19752" y="15128"/>
                    </a:lnTo>
                    <a:lnTo>
                      <a:pt x="19731" y="15107"/>
                    </a:lnTo>
                    <a:lnTo>
                      <a:pt x="19878" y="14835"/>
                    </a:lnTo>
                    <a:lnTo>
                      <a:pt x="20087" y="14584"/>
                    </a:lnTo>
                    <a:lnTo>
                      <a:pt x="20087" y="14479"/>
                    </a:lnTo>
                    <a:lnTo>
                      <a:pt x="20045" y="14103"/>
                    </a:lnTo>
                    <a:lnTo>
                      <a:pt x="20003" y="14082"/>
                    </a:lnTo>
                    <a:lnTo>
                      <a:pt x="20066" y="13872"/>
                    </a:lnTo>
                    <a:lnTo>
                      <a:pt x="20129" y="13789"/>
                    </a:lnTo>
                    <a:lnTo>
                      <a:pt x="20129" y="13726"/>
                    </a:lnTo>
                    <a:lnTo>
                      <a:pt x="20317" y="13580"/>
                    </a:lnTo>
                    <a:lnTo>
                      <a:pt x="20338" y="13496"/>
                    </a:lnTo>
                    <a:lnTo>
                      <a:pt x="20275" y="13287"/>
                    </a:lnTo>
                    <a:lnTo>
                      <a:pt x="20359" y="13036"/>
                    </a:lnTo>
                    <a:lnTo>
                      <a:pt x="20338" y="12826"/>
                    </a:lnTo>
                    <a:lnTo>
                      <a:pt x="20359" y="12659"/>
                    </a:lnTo>
                    <a:lnTo>
                      <a:pt x="20359" y="12596"/>
                    </a:lnTo>
                    <a:lnTo>
                      <a:pt x="20422" y="12387"/>
                    </a:lnTo>
                    <a:lnTo>
                      <a:pt x="20359" y="11592"/>
                    </a:lnTo>
                    <a:lnTo>
                      <a:pt x="20359" y="11445"/>
                    </a:lnTo>
                    <a:lnTo>
                      <a:pt x="20422" y="11341"/>
                    </a:lnTo>
                    <a:lnTo>
                      <a:pt x="20422" y="11236"/>
                    </a:lnTo>
                    <a:lnTo>
                      <a:pt x="20359" y="11278"/>
                    </a:lnTo>
                    <a:lnTo>
                      <a:pt x="20275" y="11194"/>
                    </a:lnTo>
                    <a:lnTo>
                      <a:pt x="20275" y="11131"/>
                    </a:lnTo>
                    <a:lnTo>
                      <a:pt x="20359" y="10985"/>
                    </a:lnTo>
                    <a:lnTo>
                      <a:pt x="20338" y="10859"/>
                    </a:lnTo>
                    <a:lnTo>
                      <a:pt x="20359" y="10776"/>
                    </a:lnTo>
                    <a:lnTo>
                      <a:pt x="20443" y="10755"/>
                    </a:lnTo>
                    <a:lnTo>
                      <a:pt x="20464" y="10629"/>
                    </a:lnTo>
                    <a:lnTo>
                      <a:pt x="20380" y="10504"/>
                    </a:lnTo>
                    <a:lnTo>
                      <a:pt x="20234" y="10420"/>
                    </a:lnTo>
                    <a:lnTo>
                      <a:pt x="20275" y="10399"/>
                    </a:lnTo>
                    <a:lnTo>
                      <a:pt x="20317" y="10336"/>
                    </a:lnTo>
                    <a:lnTo>
                      <a:pt x="20338" y="10399"/>
                    </a:lnTo>
                    <a:lnTo>
                      <a:pt x="20422" y="10441"/>
                    </a:lnTo>
                    <a:lnTo>
                      <a:pt x="20485" y="10462"/>
                    </a:lnTo>
                    <a:lnTo>
                      <a:pt x="20526" y="10336"/>
                    </a:lnTo>
                    <a:lnTo>
                      <a:pt x="20589" y="10336"/>
                    </a:lnTo>
                    <a:lnTo>
                      <a:pt x="20631" y="10420"/>
                    </a:lnTo>
                    <a:lnTo>
                      <a:pt x="20673" y="10441"/>
                    </a:lnTo>
                    <a:lnTo>
                      <a:pt x="20631" y="10525"/>
                    </a:lnTo>
                    <a:lnTo>
                      <a:pt x="20547" y="10567"/>
                    </a:lnTo>
                    <a:lnTo>
                      <a:pt x="20526" y="10650"/>
                    </a:lnTo>
                    <a:lnTo>
                      <a:pt x="20568" y="10650"/>
                    </a:lnTo>
                    <a:lnTo>
                      <a:pt x="20673" y="10546"/>
                    </a:lnTo>
                    <a:lnTo>
                      <a:pt x="20840" y="10462"/>
                    </a:lnTo>
                    <a:lnTo>
                      <a:pt x="21008" y="10190"/>
                    </a:lnTo>
                    <a:lnTo>
                      <a:pt x="21091" y="9981"/>
                    </a:lnTo>
                    <a:lnTo>
                      <a:pt x="21112" y="9834"/>
                    </a:lnTo>
                    <a:lnTo>
                      <a:pt x="21196" y="9771"/>
                    </a:lnTo>
                    <a:lnTo>
                      <a:pt x="21280" y="9562"/>
                    </a:lnTo>
                    <a:lnTo>
                      <a:pt x="21363" y="9374"/>
                    </a:lnTo>
                    <a:lnTo>
                      <a:pt x="21677" y="9165"/>
                    </a:lnTo>
                    <a:lnTo>
                      <a:pt x="21698" y="9060"/>
                    </a:lnTo>
                    <a:lnTo>
                      <a:pt x="21803" y="9039"/>
                    </a:lnTo>
                    <a:lnTo>
                      <a:pt x="21887" y="8934"/>
                    </a:lnTo>
                    <a:lnTo>
                      <a:pt x="22138" y="8683"/>
                    </a:lnTo>
                    <a:lnTo>
                      <a:pt x="22368" y="8370"/>
                    </a:lnTo>
                    <a:lnTo>
                      <a:pt x="22431" y="8307"/>
                    </a:lnTo>
                    <a:lnTo>
                      <a:pt x="22556" y="7993"/>
                    </a:lnTo>
                    <a:lnTo>
                      <a:pt x="22577" y="7846"/>
                    </a:lnTo>
                    <a:lnTo>
                      <a:pt x="22661" y="7742"/>
                    </a:lnTo>
                    <a:lnTo>
                      <a:pt x="22661" y="7637"/>
                    </a:lnTo>
                    <a:lnTo>
                      <a:pt x="22577" y="7533"/>
                    </a:lnTo>
                    <a:lnTo>
                      <a:pt x="22619" y="7449"/>
                    </a:lnTo>
                    <a:lnTo>
                      <a:pt x="22682" y="7449"/>
                    </a:lnTo>
                    <a:lnTo>
                      <a:pt x="22661" y="7156"/>
                    </a:lnTo>
                    <a:lnTo>
                      <a:pt x="22577" y="7093"/>
                    </a:lnTo>
                    <a:lnTo>
                      <a:pt x="22556" y="6968"/>
                    </a:lnTo>
                    <a:lnTo>
                      <a:pt x="22347" y="6528"/>
                    </a:lnTo>
                    <a:lnTo>
                      <a:pt x="22347" y="6361"/>
                    </a:lnTo>
                    <a:lnTo>
                      <a:pt x="22326" y="6193"/>
                    </a:lnTo>
                    <a:lnTo>
                      <a:pt x="21949" y="6026"/>
                    </a:lnTo>
                    <a:lnTo>
                      <a:pt x="21740" y="6026"/>
                    </a:lnTo>
                    <a:lnTo>
                      <a:pt x="21594" y="6110"/>
                    </a:lnTo>
                    <a:lnTo>
                      <a:pt x="21489" y="5942"/>
                    </a:lnTo>
                    <a:lnTo>
                      <a:pt x="21342" y="5921"/>
                    </a:lnTo>
                    <a:lnTo>
                      <a:pt x="21217" y="5796"/>
                    </a:lnTo>
                    <a:lnTo>
                      <a:pt x="21070" y="5712"/>
                    </a:lnTo>
                    <a:lnTo>
                      <a:pt x="20966" y="5691"/>
                    </a:lnTo>
                    <a:lnTo>
                      <a:pt x="20694" y="5398"/>
                    </a:lnTo>
                    <a:lnTo>
                      <a:pt x="20485" y="5105"/>
                    </a:lnTo>
                    <a:lnTo>
                      <a:pt x="20380" y="5085"/>
                    </a:lnTo>
                    <a:lnTo>
                      <a:pt x="20254" y="4959"/>
                    </a:lnTo>
                    <a:lnTo>
                      <a:pt x="20129" y="4959"/>
                    </a:lnTo>
                    <a:lnTo>
                      <a:pt x="19773" y="4687"/>
                    </a:lnTo>
                    <a:lnTo>
                      <a:pt x="19627" y="4687"/>
                    </a:lnTo>
                    <a:lnTo>
                      <a:pt x="19438" y="4603"/>
                    </a:lnTo>
                    <a:lnTo>
                      <a:pt x="19334" y="4666"/>
                    </a:lnTo>
                    <a:lnTo>
                      <a:pt x="19187" y="4666"/>
                    </a:lnTo>
                    <a:lnTo>
                      <a:pt x="19083" y="4603"/>
                    </a:lnTo>
                    <a:lnTo>
                      <a:pt x="18978" y="4666"/>
                    </a:lnTo>
                    <a:lnTo>
                      <a:pt x="18915" y="4750"/>
                    </a:lnTo>
                    <a:lnTo>
                      <a:pt x="18832" y="4666"/>
                    </a:lnTo>
                    <a:lnTo>
                      <a:pt x="18685" y="4561"/>
                    </a:lnTo>
                    <a:lnTo>
                      <a:pt x="18685" y="4666"/>
                    </a:lnTo>
                    <a:lnTo>
                      <a:pt x="18602" y="4624"/>
                    </a:lnTo>
                    <a:lnTo>
                      <a:pt x="18581" y="4687"/>
                    </a:lnTo>
                    <a:lnTo>
                      <a:pt x="18581" y="4750"/>
                    </a:lnTo>
                    <a:lnTo>
                      <a:pt x="18476" y="4666"/>
                    </a:lnTo>
                    <a:lnTo>
                      <a:pt x="18455" y="4624"/>
                    </a:lnTo>
                    <a:lnTo>
                      <a:pt x="18371" y="4582"/>
                    </a:lnTo>
                    <a:lnTo>
                      <a:pt x="18371" y="4582"/>
                    </a:lnTo>
                    <a:lnTo>
                      <a:pt x="18392" y="4645"/>
                    </a:lnTo>
                    <a:lnTo>
                      <a:pt x="18371" y="4666"/>
                    </a:lnTo>
                    <a:lnTo>
                      <a:pt x="18183" y="4582"/>
                    </a:lnTo>
                    <a:lnTo>
                      <a:pt x="18141" y="4582"/>
                    </a:lnTo>
                    <a:lnTo>
                      <a:pt x="17995" y="4561"/>
                    </a:lnTo>
                    <a:lnTo>
                      <a:pt x="17702" y="4394"/>
                    </a:lnTo>
                    <a:lnTo>
                      <a:pt x="17555" y="4394"/>
                    </a:lnTo>
                    <a:lnTo>
                      <a:pt x="17555" y="4436"/>
                    </a:lnTo>
                    <a:lnTo>
                      <a:pt x="17597" y="4478"/>
                    </a:lnTo>
                    <a:lnTo>
                      <a:pt x="17555" y="4520"/>
                    </a:lnTo>
                    <a:lnTo>
                      <a:pt x="17472" y="4478"/>
                    </a:lnTo>
                    <a:lnTo>
                      <a:pt x="17451" y="4520"/>
                    </a:lnTo>
                    <a:lnTo>
                      <a:pt x="17430" y="4561"/>
                    </a:lnTo>
                    <a:lnTo>
                      <a:pt x="17325" y="4603"/>
                    </a:lnTo>
                    <a:lnTo>
                      <a:pt x="17262" y="4666"/>
                    </a:lnTo>
                    <a:lnTo>
                      <a:pt x="17241" y="4792"/>
                    </a:lnTo>
                    <a:lnTo>
                      <a:pt x="17200" y="4687"/>
                    </a:lnTo>
                    <a:lnTo>
                      <a:pt x="17158" y="4603"/>
                    </a:lnTo>
                    <a:lnTo>
                      <a:pt x="17116" y="4645"/>
                    </a:lnTo>
                    <a:lnTo>
                      <a:pt x="17116" y="4750"/>
                    </a:lnTo>
                    <a:lnTo>
                      <a:pt x="17011" y="4917"/>
                    </a:lnTo>
                    <a:lnTo>
                      <a:pt x="17011" y="5085"/>
                    </a:lnTo>
                    <a:lnTo>
                      <a:pt x="16990" y="4917"/>
                    </a:lnTo>
                    <a:lnTo>
                      <a:pt x="17011" y="4771"/>
                    </a:lnTo>
                    <a:lnTo>
                      <a:pt x="16990" y="4645"/>
                    </a:lnTo>
                    <a:lnTo>
                      <a:pt x="17032" y="4457"/>
                    </a:lnTo>
                    <a:lnTo>
                      <a:pt x="17095" y="4394"/>
                    </a:lnTo>
                    <a:lnTo>
                      <a:pt x="17032" y="4373"/>
                    </a:lnTo>
                    <a:lnTo>
                      <a:pt x="16928" y="4373"/>
                    </a:lnTo>
                    <a:lnTo>
                      <a:pt x="17053" y="4248"/>
                    </a:lnTo>
                    <a:lnTo>
                      <a:pt x="16907" y="4059"/>
                    </a:lnTo>
                    <a:lnTo>
                      <a:pt x="16823" y="3913"/>
                    </a:lnTo>
                    <a:lnTo>
                      <a:pt x="16739" y="3913"/>
                    </a:lnTo>
                    <a:lnTo>
                      <a:pt x="16614" y="3871"/>
                    </a:lnTo>
                    <a:lnTo>
                      <a:pt x="16530" y="3976"/>
                    </a:lnTo>
                    <a:lnTo>
                      <a:pt x="16467" y="4017"/>
                    </a:lnTo>
                    <a:lnTo>
                      <a:pt x="16425" y="3934"/>
                    </a:lnTo>
                    <a:lnTo>
                      <a:pt x="16384" y="3913"/>
                    </a:lnTo>
                    <a:lnTo>
                      <a:pt x="16363" y="3829"/>
                    </a:lnTo>
                    <a:lnTo>
                      <a:pt x="16279" y="3766"/>
                    </a:lnTo>
                    <a:lnTo>
                      <a:pt x="16195" y="3766"/>
                    </a:lnTo>
                    <a:lnTo>
                      <a:pt x="16153" y="3724"/>
                    </a:lnTo>
                    <a:lnTo>
                      <a:pt x="16070" y="3704"/>
                    </a:lnTo>
                    <a:lnTo>
                      <a:pt x="16007" y="3745"/>
                    </a:lnTo>
                    <a:lnTo>
                      <a:pt x="16007" y="3704"/>
                    </a:lnTo>
                    <a:lnTo>
                      <a:pt x="15965" y="3662"/>
                    </a:lnTo>
                    <a:lnTo>
                      <a:pt x="15902" y="3599"/>
                    </a:lnTo>
                    <a:lnTo>
                      <a:pt x="15840" y="3620"/>
                    </a:lnTo>
                    <a:lnTo>
                      <a:pt x="15693" y="3599"/>
                    </a:lnTo>
                    <a:lnTo>
                      <a:pt x="15526" y="3494"/>
                    </a:lnTo>
                    <a:lnTo>
                      <a:pt x="15463" y="3494"/>
                    </a:lnTo>
                    <a:lnTo>
                      <a:pt x="15442" y="3536"/>
                    </a:lnTo>
                    <a:lnTo>
                      <a:pt x="15337" y="3452"/>
                    </a:lnTo>
                    <a:lnTo>
                      <a:pt x="15254" y="3452"/>
                    </a:lnTo>
                    <a:lnTo>
                      <a:pt x="15233" y="3536"/>
                    </a:lnTo>
                    <a:lnTo>
                      <a:pt x="15170" y="3536"/>
                    </a:lnTo>
                    <a:lnTo>
                      <a:pt x="15149" y="3452"/>
                    </a:lnTo>
                    <a:lnTo>
                      <a:pt x="15024" y="3452"/>
                    </a:lnTo>
                    <a:lnTo>
                      <a:pt x="14919" y="3515"/>
                    </a:lnTo>
                    <a:lnTo>
                      <a:pt x="14856" y="3620"/>
                    </a:lnTo>
                    <a:lnTo>
                      <a:pt x="14856" y="3704"/>
                    </a:lnTo>
                    <a:lnTo>
                      <a:pt x="14731" y="3829"/>
                    </a:lnTo>
                    <a:lnTo>
                      <a:pt x="14584" y="3934"/>
                    </a:lnTo>
                    <a:lnTo>
                      <a:pt x="14375" y="4059"/>
                    </a:lnTo>
                    <a:lnTo>
                      <a:pt x="14270" y="4185"/>
                    </a:lnTo>
                    <a:lnTo>
                      <a:pt x="14208" y="4352"/>
                    </a:lnTo>
                    <a:lnTo>
                      <a:pt x="14187" y="4499"/>
                    </a:lnTo>
                    <a:lnTo>
                      <a:pt x="14124" y="4582"/>
                    </a:lnTo>
                    <a:lnTo>
                      <a:pt x="14019" y="4687"/>
                    </a:lnTo>
                    <a:lnTo>
                      <a:pt x="14019" y="4771"/>
                    </a:lnTo>
                    <a:lnTo>
                      <a:pt x="14061" y="4896"/>
                    </a:lnTo>
                    <a:lnTo>
                      <a:pt x="14019" y="5105"/>
                    </a:lnTo>
                    <a:lnTo>
                      <a:pt x="13998" y="4980"/>
                    </a:lnTo>
                    <a:lnTo>
                      <a:pt x="13915" y="4854"/>
                    </a:lnTo>
                    <a:lnTo>
                      <a:pt x="13915" y="4750"/>
                    </a:lnTo>
                    <a:lnTo>
                      <a:pt x="13998" y="4645"/>
                    </a:lnTo>
                    <a:lnTo>
                      <a:pt x="14103" y="4561"/>
                    </a:lnTo>
                    <a:lnTo>
                      <a:pt x="14082" y="4394"/>
                    </a:lnTo>
                    <a:lnTo>
                      <a:pt x="14124" y="4269"/>
                    </a:lnTo>
                    <a:lnTo>
                      <a:pt x="14124" y="4185"/>
                    </a:lnTo>
                    <a:lnTo>
                      <a:pt x="14061" y="4185"/>
                    </a:lnTo>
                    <a:lnTo>
                      <a:pt x="13915" y="4248"/>
                    </a:lnTo>
                    <a:lnTo>
                      <a:pt x="13768" y="4185"/>
                    </a:lnTo>
                    <a:lnTo>
                      <a:pt x="13643" y="4185"/>
                    </a:lnTo>
                    <a:lnTo>
                      <a:pt x="13538" y="4227"/>
                    </a:lnTo>
                    <a:lnTo>
                      <a:pt x="13454" y="4164"/>
                    </a:lnTo>
                    <a:lnTo>
                      <a:pt x="13538" y="4164"/>
                    </a:lnTo>
                    <a:lnTo>
                      <a:pt x="13643" y="4080"/>
                    </a:lnTo>
                    <a:lnTo>
                      <a:pt x="13747" y="4059"/>
                    </a:lnTo>
                    <a:lnTo>
                      <a:pt x="13915" y="4080"/>
                    </a:lnTo>
                    <a:lnTo>
                      <a:pt x="14019" y="4059"/>
                    </a:lnTo>
                    <a:lnTo>
                      <a:pt x="14103" y="3955"/>
                    </a:lnTo>
                    <a:lnTo>
                      <a:pt x="14166" y="3955"/>
                    </a:lnTo>
                    <a:lnTo>
                      <a:pt x="14208" y="4017"/>
                    </a:lnTo>
                    <a:lnTo>
                      <a:pt x="14270" y="3976"/>
                    </a:lnTo>
                    <a:lnTo>
                      <a:pt x="14375" y="3934"/>
                    </a:lnTo>
                    <a:lnTo>
                      <a:pt x="14521" y="3871"/>
                    </a:lnTo>
                    <a:lnTo>
                      <a:pt x="14521" y="3745"/>
                    </a:lnTo>
                    <a:lnTo>
                      <a:pt x="14689" y="3557"/>
                    </a:lnTo>
                    <a:lnTo>
                      <a:pt x="14689" y="3432"/>
                    </a:lnTo>
                    <a:lnTo>
                      <a:pt x="14731" y="3348"/>
                    </a:lnTo>
                    <a:lnTo>
                      <a:pt x="14731" y="3243"/>
                    </a:lnTo>
                    <a:lnTo>
                      <a:pt x="14584" y="3222"/>
                    </a:lnTo>
                    <a:lnTo>
                      <a:pt x="14438" y="3118"/>
                    </a:lnTo>
                    <a:lnTo>
                      <a:pt x="14333" y="3118"/>
                    </a:lnTo>
                    <a:lnTo>
                      <a:pt x="14187" y="3222"/>
                    </a:lnTo>
                    <a:lnTo>
                      <a:pt x="14061" y="3222"/>
                    </a:lnTo>
                    <a:lnTo>
                      <a:pt x="13852" y="3139"/>
                    </a:lnTo>
                    <a:lnTo>
                      <a:pt x="13643" y="3118"/>
                    </a:lnTo>
                    <a:lnTo>
                      <a:pt x="13475" y="3285"/>
                    </a:lnTo>
                    <a:lnTo>
                      <a:pt x="13475" y="3348"/>
                    </a:lnTo>
                    <a:lnTo>
                      <a:pt x="13538" y="3390"/>
                    </a:lnTo>
                    <a:lnTo>
                      <a:pt x="13559" y="3432"/>
                    </a:lnTo>
                    <a:lnTo>
                      <a:pt x="13475" y="3432"/>
                    </a:lnTo>
                    <a:lnTo>
                      <a:pt x="13433" y="3452"/>
                    </a:lnTo>
                    <a:lnTo>
                      <a:pt x="13371" y="3557"/>
                    </a:lnTo>
                    <a:lnTo>
                      <a:pt x="13350" y="3494"/>
                    </a:lnTo>
                    <a:lnTo>
                      <a:pt x="13287" y="3452"/>
                    </a:lnTo>
                    <a:lnTo>
                      <a:pt x="13161" y="3515"/>
                    </a:lnTo>
                    <a:lnTo>
                      <a:pt x="13036" y="3704"/>
                    </a:lnTo>
                    <a:lnTo>
                      <a:pt x="12848" y="3913"/>
                    </a:lnTo>
                    <a:lnTo>
                      <a:pt x="12973" y="3724"/>
                    </a:lnTo>
                    <a:lnTo>
                      <a:pt x="12973" y="3599"/>
                    </a:lnTo>
                    <a:lnTo>
                      <a:pt x="13015" y="3515"/>
                    </a:lnTo>
                    <a:lnTo>
                      <a:pt x="13015" y="3432"/>
                    </a:lnTo>
                    <a:lnTo>
                      <a:pt x="12952" y="3432"/>
                    </a:lnTo>
                    <a:lnTo>
                      <a:pt x="12848" y="3536"/>
                    </a:lnTo>
                    <a:lnTo>
                      <a:pt x="12806" y="3662"/>
                    </a:lnTo>
                    <a:lnTo>
                      <a:pt x="12743" y="3829"/>
                    </a:lnTo>
                    <a:lnTo>
                      <a:pt x="12638" y="3871"/>
                    </a:lnTo>
                    <a:lnTo>
                      <a:pt x="12722" y="3704"/>
                    </a:lnTo>
                    <a:lnTo>
                      <a:pt x="12743" y="3557"/>
                    </a:lnTo>
                    <a:lnTo>
                      <a:pt x="12952" y="3306"/>
                    </a:lnTo>
                    <a:lnTo>
                      <a:pt x="13015" y="3118"/>
                    </a:lnTo>
                    <a:lnTo>
                      <a:pt x="13078" y="3013"/>
                    </a:lnTo>
                    <a:lnTo>
                      <a:pt x="13182" y="2971"/>
                    </a:lnTo>
                    <a:lnTo>
                      <a:pt x="13329" y="2888"/>
                    </a:lnTo>
                    <a:lnTo>
                      <a:pt x="13392" y="2867"/>
                    </a:lnTo>
                    <a:lnTo>
                      <a:pt x="13496" y="2699"/>
                    </a:lnTo>
                    <a:lnTo>
                      <a:pt x="13768" y="2448"/>
                    </a:lnTo>
                    <a:lnTo>
                      <a:pt x="13789" y="2364"/>
                    </a:lnTo>
                    <a:lnTo>
                      <a:pt x="13852" y="2302"/>
                    </a:lnTo>
                    <a:lnTo>
                      <a:pt x="13789" y="2239"/>
                    </a:lnTo>
                    <a:lnTo>
                      <a:pt x="13810" y="2155"/>
                    </a:lnTo>
                    <a:lnTo>
                      <a:pt x="13852" y="2134"/>
                    </a:lnTo>
                    <a:lnTo>
                      <a:pt x="13852" y="2030"/>
                    </a:lnTo>
                    <a:lnTo>
                      <a:pt x="13747" y="1946"/>
                    </a:lnTo>
                    <a:lnTo>
                      <a:pt x="13601" y="1946"/>
                    </a:lnTo>
                    <a:lnTo>
                      <a:pt x="13580" y="1988"/>
                    </a:lnTo>
                    <a:lnTo>
                      <a:pt x="13538" y="1883"/>
                    </a:lnTo>
                    <a:lnTo>
                      <a:pt x="13454" y="1674"/>
                    </a:lnTo>
                    <a:lnTo>
                      <a:pt x="13329" y="1360"/>
                    </a:lnTo>
                    <a:lnTo>
                      <a:pt x="13224" y="1214"/>
                    </a:lnTo>
                    <a:lnTo>
                      <a:pt x="13140" y="1004"/>
                    </a:lnTo>
                    <a:lnTo>
                      <a:pt x="13140" y="879"/>
                    </a:lnTo>
                    <a:lnTo>
                      <a:pt x="13120" y="732"/>
                    </a:lnTo>
                    <a:lnTo>
                      <a:pt x="13057" y="691"/>
                    </a:lnTo>
                    <a:lnTo>
                      <a:pt x="13036" y="586"/>
                    </a:lnTo>
                    <a:lnTo>
                      <a:pt x="12952" y="460"/>
                    </a:lnTo>
                    <a:lnTo>
                      <a:pt x="12931" y="481"/>
                    </a:lnTo>
                    <a:lnTo>
                      <a:pt x="12931" y="565"/>
                    </a:lnTo>
                    <a:lnTo>
                      <a:pt x="12868" y="628"/>
                    </a:lnTo>
                    <a:lnTo>
                      <a:pt x="12743" y="711"/>
                    </a:lnTo>
                    <a:lnTo>
                      <a:pt x="12701" y="795"/>
                    </a:lnTo>
                    <a:lnTo>
                      <a:pt x="12555" y="984"/>
                    </a:lnTo>
                    <a:lnTo>
                      <a:pt x="12408" y="1151"/>
                    </a:lnTo>
                    <a:lnTo>
                      <a:pt x="12408" y="1256"/>
                    </a:lnTo>
                    <a:lnTo>
                      <a:pt x="12303" y="1507"/>
                    </a:lnTo>
                    <a:lnTo>
                      <a:pt x="12199" y="1653"/>
                    </a:lnTo>
                    <a:lnTo>
                      <a:pt x="12115" y="1779"/>
                    </a:lnTo>
                    <a:lnTo>
                      <a:pt x="12011" y="1820"/>
                    </a:lnTo>
                    <a:lnTo>
                      <a:pt x="11969" y="1862"/>
                    </a:lnTo>
                    <a:lnTo>
                      <a:pt x="11927" y="1967"/>
                    </a:lnTo>
                    <a:lnTo>
                      <a:pt x="11822" y="2051"/>
                    </a:lnTo>
                    <a:lnTo>
                      <a:pt x="11759" y="2030"/>
                    </a:lnTo>
                    <a:lnTo>
                      <a:pt x="11759" y="1862"/>
                    </a:lnTo>
                    <a:lnTo>
                      <a:pt x="11697" y="1841"/>
                    </a:lnTo>
                    <a:lnTo>
                      <a:pt x="11676" y="1779"/>
                    </a:lnTo>
                    <a:lnTo>
                      <a:pt x="11613" y="1779"/>
                    </a:lnTo>
                    <a:lnTo>
                      <a:pt x="11550" y="1820"/>
                    </a:lnTo>
                    <a:lnTo>
                      <a:pt x="11487" y="1883"/>
                    </a:lnTo>
                    <a:lnTo>
                      <a:pt x="11383" y="1862"/>
                    </a:lnTo>
                    <a:lnTo>
                      <a:pt x="11299" y="1779"/>
                    </a:lnTo>
                    <a:lnTo>
                      <a:pt x="11299" y="1737"/>
                    </a:lnTo>
                    <a:lnTo>
                      <a:pt x="11278" y="1716"/>
                    </a:lnTo>
                    <a:lnTo>
                      <a:pt x="11257" y="1611"/>
                    </a:lnTo>
                    <a:lnTo>
                      <a:pt x="11236" y="1548"/>
                    </a:lnTo>
                    <a:lnTo>
                      <a:pt x="11153" y="1528"/>
                    </a:lnTo>
                    <a:lnTo>
                      <a:pt x="11048" y="1423"/>
                    </a:lnTo>
                    <a:lnTo>
                      <a:pt x="10881" y="1423"/>
                    </a:lnTo>
                    <a:lnTo>
                      <a:pt x="10776" y="1465"/>
                    </a:lnTo>
                    <a:lnTo>
                      <a:pt x="10546" y="1465"/>
                    </a:lnTo>
                    <a:lnTo>
                      <a:pt x="10420" y="1444"/>
                    </a:lnTo>
                    <a:lnTo>
                      <a:pt x="10316" y="1528"/>
                    </a:lnTo>
                    <a:lnTo>
                      <a:pt x="10295" y="1632"/>
                    </a:lnTo>
                    <a:lnTo>
                      <a:pt x="10399" y="1737"/>
                    </a:lnTo>
                    <a:lnTo>
                      <a:pt x="10420" y="1820"/>
                    </a:lnTo>
                    <a:lnTo>
                      <a:pt x="10462" y="1946"/>
                    </a:lnTo>
                    <a:lnTo>
                      <a:pt x="10441" y="1988"/>
                    </a:lnTo>
                    <a:lnTo>
                      <a:pt x="10337" y="1988"/>
                    </a:lnTo>
                    <a:lnTo>
                      <a:pt x="10190" y="1946"/>
                    </a:lnTo>
                    <a:lnTo>
                      <a:pt x="10148" y="1925"/>
                    </a:lnTo>
                    <a:lnTo>
                      <a:pt x="9918" y="1925"/>
                    </a:lnTo>
                    <a:lnTo>
                      <a:pt x="9814" y="1946"/>
                    </a:lnTo>
                    <a:lnTo>
                      <a:pt x="9772" y="1883"/>
                    </a:lnTo>
                    <a:lnTo>
                      <a:pt x="9604" y="1883"/>
                    </a:lnTo>
                    <a:lnTo>
                      <a:pt x="9479" y="1946"/>
                    </a:lnTo>
                    <a:lnTo>
                      <a:pt x="9395" y="2134"/>
                    </a:lnTo>
                    <a:lnTo>
                      <a:pt x="9165" y="2134"/>
                    </a:lnTo>
                    <a:lnTo>
                      <a:pt x="9039" y="2155"/>
                    </a:lnTo>
                    <a:lnTo>
                      <a:pt x="8998" y="2197"/>
                    </a:lnTo>
                    <a:lnTo>
                      <a:pt x="8935" y="2302"/>
                    </a:lnTo>
                    <a:lnTo>
                      <a:pt x="8788" y="2302"/>
                    </a:lnTo>
                    <a:lnTo>
                      <a:pt x="8767" y="2281"/>
                    </a:lnTo>
                    <a:lnTo>
                      <a:pt x="8684" y="2302"/>
                    </a:lnTo>
                    <a:lnTo>
                      <a:pt x="8621" y="2385"/>
                    </a:lnTo>
                    <a:lnTo>
                      <a:pt x="8537" y="2364"/>
                    </a:lnTo>
                    <a:lnTo>
                      <a:pt x="8307" y="2176"/>
                    </a:lnTo>
                    <a:lnTo>
                      <a:pt x="8223" y="2072"/>
                    </a:lnTo>
                    <a:lnTo>
                      <a:pt x="8223" y="1988"/>
                    </a:lnTo>
                    <a:lnTo>
                      <a:pt x="8098" y="1862"/>
                    </a:lnTo>
                    <a:lnTo>
                      <a:pt x="7993" y="1758"/>
                    </a:lnTo>
                    <a:lnTo>
                      <a:pt x="7993" y="1653"/>
                    </a:lnTo>
                    <a:lnTo>
                      <a:pt x="8014" y="1569"/>
                    </a:lnTo>
                    <a:lnTo>
                      <a:pt x="7993" y="1528"/>
                    </a:lnTo>
                    <a:lnTo>
                      <a:pt x="8014" y="1423"/>
                    </a:lnTo>
                    <a:lnTo>
                      <a:pt x="8056" y="1339"/>
                    </a:lnTo>
                    <a:lnTo>
                      <a:pt x="8056" y="1214"/>
                    </a:lnTo>
                    <a:lnTo>
                      <a:pt x="8161" y="1025"/>
                    </a:lnTo>
                    <a:lnTo>
                      <a:pt x="8202" y="879"/>
                    </a:lnTo>
                    <a:lnTo>
                      <a:pt x="8307" y="732"/>
                    </a:lnTo>
                    <a:lnTo>
                      <a:pt x="8307" y="691"/>
                    </a:lnTo>
                    <a:lnTo>
                      <a:pt x="8202" y="691"/>
                    </a:lnTo>
                    <a:lnTo>
                      <a:pt x="8140" y="607"/>
                    </a:lnTo>
                    <a:lnTo>
                      <a:pt x="8119" y="523"/>
                    </a:lnTo>
                    <a:lnTo>
                      <a:pt x="7993" y="523"/>
                    </a:lnTo>
                    <a:lnTo>
                      <a:pt x="7889" y="481"/>
                    </a:lnTo>
                    <a:lnTo>
                      <a:pt x="7930" y="398"/>
                    </a:lnTo>
                    <a:lnTo>
                      <a:pt x="8014" y="293"/>
                    </a:lnTo>
                    <a:lnTo>
                      <a:pt x="8014" y="147"/>
                    </a:lnTo>
                    <a:lnTo>
                      <a:pt x="7910" y="0"/>
                    </a:lnTo>
                    <a:lnTo>
                      <a:pt x="7784" y="0"/>
                    </a:lnTo>
                    <a:lnTo>
                      <a:pt x="7721" y="63"/>
                    </a:lnTo>
                    <a:lnTo>
                      <a:pt x="767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6B65"/>
                  </a:solidFill>
                </a:endParaRPr>
              </a:p>
            </p:txBody>
          </p:sp>
        </p:grpSp>
        <p:grpSp>
          <p:nvGrpSpPr>
            <p:cNvPr id="162" name="Google Shape;162;p29"/>
            <p:cNvGrpSpPr/>
            <p:nvPr/>
          </p:nvGrpSpPr>
          <p:grpSpPr>
            <a:xfrm>
              <a:off x="3265985" y="3226989"/>
              <a:ext cx="87151" cy="346202"/>
              <a:chOff x="2680375" y="3423800"/>
              <a:chExt cx="182975" cy="761050"/>
            </a:xfrm>
          </p:grpSpPr>
          <p:sp>
            <p:nvSpPr>
              <p:cNvPr id="163" name="Google Shape;163;p29"/>
              <p:cNvSpPr/>
              <p:nvPr/>
            </p:nvSpPr>
            <p:spPr>
              <a:xfrm>
                <a:off x="2698650" y="3423800"/>
                <a:ext cx="164700" cy="703875"/>
              </a:xfrm>
              <a:custGeom>
                <a:avLst/>
                <a:gdLst/>
                <a:ahLst/>
                <a:cxnLst/>
                <a:rect l="l" t="t" r="r" b="b"/>
                <a:pathLst>
                  <a:path w="6588" h="28155" extrusionOk="0">
                    <a:moveTo>
                      <a:pt x="319" y="4568"/>
                    </a:moveTo>
                    <a:lnTo>
                      <a:pt x="107" y="1274"/>
                    </a:lnTo>
                    <a:lnTo>
                      <a:pt x="319" y="0"/>
                    </a:lnTo>
                    <a:lnTo>
                      <a:pt x="6588" y="4356"/>
                    </a:lnTo>
                    <a:lnTo>
                      <a:pt x="4994" y="7331"/>
                    </a:lnTo>
                    <a:lnTo>
                      <a:pt x="1913" y="16149"/>
                    </a:lnTo>
                    <a:lnTo>
                      <a:pt x="2656" y="24330"/>
                    </a:lnTo>
                    <a:lnTo>
                      <a:pt x="4144" y="28155"/>
                    </a:lnTo>
                    <a:lnTo>
                      <a:pt x="1700" y="27836"/>
                    </a:lnTo>
                    <a:lnTo>
                      <a:pt x="532" y="25605"/>
                    </a:lnTo>
                    <a:lnTo>
                      <a:pt x="1063" y="22736"/>
                    </a:lnTo>
                    <a:lnTo>
                      <a:pt x="0" y="17530"/>
                    </a:lnTo>
                    <a:lnTo>
                      <a:pt x="638" y="14024"/>
                    </a:lnTo>
                    <a:lnTo>
                      <a:pt x="213" y="11793"/>
                    </a:lnTo>
                    <a:lnTo>
                      <a:pt x="744" y="775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64" name="Google Shape;164;p29"/>
              <p:cNvSpPr/>
              <p:nvPr/>
            </p:nvSpPr>
            <p:spPr>
              <a:xfrm>
                <a:off x="2680375" y="3510050"/>
                <a:ext cx="137075" cy="674800"/>
              </a:xfrm>
              <a:custGeom>
                <a:avLst/>
                <a:gdLst/>
                <a:ahLst/>
                <a:cxnLst/>
                <a:rect l="l" t="t" r="r" b="b"/>
                <a:pathLst>
                  <a:path w="5483" h="26992" extrusionOk="0">
                    <a:moveTo>
                      <a:pt x="984" y="23016"/>
                    </a:moveTo>
                    <a:lnTo>
                      <a:pt x="984" y="23121"/>
                    </a:lnTo>
                    <a:lnTo>
                      <a:pt x="1026" y="23058"/>
                    </a:lnTo>
                    <a:lnTo>
                      <a:pt x="1088" y="23016"/>
                    </a:lnTo>
                    <a:close/>
                    <a:moveTo>
                      <a:pt x="1047" y="0"/>
                    </a:moveTo>
                    <a:lnTo>
                      <a:pt x="984" y="105"/>
                    </a:lnTo>
                    <a:lnTo>
                      <a:pt x="963" y="209"/>
                    </a:lnTo>
                    <a:lnTo>
                      <a:pt x="1068" y="314"/>
                    </a:lnTo>
                    <a:lnTo>
                      <a:pt x="1005" y="419"/>
                    </a:lnTo>
                    <a:lnTo>
                      <a:pt x="900" y="502"/>
                    </a:lnTo>
                    <a:lnTo>
                      <a:pt x="837" y="461"/>
                    </a:lnTo>
                    <a:lnTo>
                      <a:pt x="691" y="544"/>
                    </a:lnTo>
                    <a:lnTo>
                      <a:pt x="565" y="628"/>
                    </a:lnTo>
                    <a:lnTo>
                      <a:pt x="628" y="670"/>
                    </a:lnTo>
                    <a:lnTo>
                      <a:pt x="628" y="837"/>
                    </a:lnTo>
                    <a:lnTo>
                      <a:pt x="586" y="963"/>
                    </a:lnTo>
                    <a:lnTo>
                      <a:pt x="628" y="1130"/>
                    </a:lnTo>
                    <a:lnTo>
                      <a:pt x="733" y="1549"/>
                    </a:lnTo>
                    <a:lnTo>
                      <a:pt x="733" y="1695"/>
                    </a:lnTo>
                    <a:lnTo>
                      <a:pt x="691" y="1800"/>
                    </a:lnTo>
                    <a:lnTo>
                      <a:pt x="649" y="1883"/>
                    </a:lnTo>
                    <a:lnTo>
                      <a:pt x="691" y="2093"/>
                    </a:lnTo>
                    <a:lnTo>
                      <a:pt x="775" y="2302"/>
                    </a:lnTo>
                    <a:lnTo>
                      <a:pt x="858" y="2490"/>
                    </a:lnTo>
                    <a:lnTo>
                      <a:pt x="858" y="2762"/>
                    </a:lnTo>
                    <a:lnTo>
                      <a:pt x="837" y="2846"/>
                    </a:lnTo>
                    <a:lnTo>
                      <a:pt x="796" y="2909"/>
                    </a:lnTo>
                    <a:lnTo>
                      <a:pt x="837" y="3327"/>
                    </a:lnTo>
                    <a:lnTo>
                      <a:pt x="837" y="3432"/>
                    </a:lnTo>
                    <a:lnTo>
                      <a:pt x="754" y="3474"/>
                    </a:lnTo>
                    <a:lnTo>
                      <a:pt x="670" y="3536"/>
                    </a:lnTo>
                    <a:lnTo>
                      <a:pt x="670" y="3766"/>
                    </a:lnTo>
                    <a:lnTo>
                      <a:pt x="691" y="3829"/>
                    </a:lnTo>
                    <a:lnTo>
                      <a:pt x="775" y="3766"/>
                    </a:lnTo>
                    <a:lnTo>
                      <a:pt x="837" y="3829"/>
                    </a:lnTo>
                    <a:lnTo>
                      <a:pt x="754" y="3892"/>
                    </a:lnTo>
                    <a:lnTo>
                      <a:pt x="754" y="4499"/>
                    </a:lnTo>
                    <a:lnTo>
                      <a:pt x="837" y="4729"/>
                    </a:lnTo>
                    <a:lnTo>
                      <a:pt x="858" y="4917"/>
                    </a:lnTo>
                    <a:lnTo>
                      <a:pt x="837" y="5064"/>
                    </a:lnTo>
                    <a:lnTo>
                      <a:pt x="733" y="5231"/>
                    </a:lnTo>
                    <a:lnTo>
                      <a:pt x="733" y="5399"/>
                    </a:lnTo>
                    <a:lnTo>
                      <a:pt x="837" y="5566"/>
                    </a:lnTo>
                    <a:lnTo>
                      <a:pt x="796" y="5712"/>
                    </a:lnTo>
                    <a:lnTo>
                      <a:pt x="796" y="5984"/>
                    </a:lnTo>
                    <a:lnTo>
                      <a:pt x="754" y="6089"/>
                    </a:lnTo>
                    <a:lnTo>
                      <a:pt x="754" y="6256"/>
                    </a:lnTo>
                    <a:lnTo>
                      <a:pt x="775" y="6340"/>
                    </a:lnTo>
                    <a:lnTo>
                      <a:pt x="775" y="6403"/>
                    </a:lnTo>
                    <a:lnTo>
                      <a:pt x="670" y="6570"/>
                    </a:lnTo>
                    <a:lnTo>
                      <a:pt x="670" y="6717"/>
                    </a:lnTo>
                    <a:lnTo>
                      <a:pt x="628" y="6821"/>
                    </a:lnTo>
                    <a:lnTo>
                      <a:pt x="649" y="7010"/>
                    </a:lnTo>
                    <a:lnTo>
                      <a:pt x="628" y="7093"/>
                    </a:lnTo>
                    <a:lnTo>
                      <a:pt x="524" y="7303"/>
                    </a:lnTo>
                    <a:lnTo>
                      <a:pt x="524" y="7407"/>
                    </a:lnTo>
                    <a:lnTo>
                      <a:pt x="628" y="7554"/>
                    </a:lnTo>
                    <a:lnTo>
                      <a:pt x="649" y="7721"/>
                    </a:lnTo>
                    <a:lnTo>
                      <a:pt x="733" y="7826"/>
                    </a:lnTo>
                    <a:lnTo>
                      <a:pt x="649" y="7867"/>
                    </a:lnTo>
                    <a:lnTo>
                      <a:pt x="586" y="8014"/>
                    </a:lnTo>
                    <a:lnTo>
                      <a:pt x="670" y="8119"/>
                    </a:lnTo>
                    <a:lnTo>
                      <a:pt x="586" y="8202"/>
                    </a:lnTo>
                    <a:lnTo>
                      <a:pt x="524" y="8244"/>
                    </a:lnTo>
                    <a:lnTo>
                      <a:pt x="524" y="8391"/>
                    </a:lnTo>
                    <a:lnTo>
                      <a:pt x="544" y="8537"/>
                    </a:lnTo>
                    <a:lnTo>
                      <a:pt x="544" y="8663"/>
                    </a:lnTo>
                    <a:lnTo>
                      <a:pt x="670" y="8997"/>
                    </a:lnTo>
                    <a:lnTo>
                      <a:pt x="670" y="9186"/>
                    </a:lnTo>
                    <a:lnTo>
                      <a:pt x="628" y="9228"/>
                    </a:lnTo>
                    <a:lnTo>
                      <a:pt x="628" y="9332"/>
                    </a:lnTo>
                    <a:lnTo>
                      <a:pt x="754" y="9520"/>
                    </a:lnTo>
                    <a:lnTo>
                      <a:pt x="754" y="9730"/>
                    </a:lnTo>
                    <a:lnTo>
                      <a:pt x="733" y="9855"/>
                    </a:lnTo>
                    <a:lnTo>
                      <a:pt x="733" y="9918"/>
                    </a:lnTo>
                    <a:lnTo>
                      <a:pt x="754" y="10023"/>
                    </a:lnTo>
                    <a:lnTo>
                      <a:pt x="733" y="10106"/>
                    </a:lnTo>
                    <a:lnTo>
                      <a:pt x="691" y="10211"/>
                    </a:lnTo>
                    <a:lnTo>
                      <a:pt x="733" y="10253"/>
                    </a:lnTo>
                    <a:lnTo>
                      <a:pt x="858" y="10441"/>
                    </a:lnTo>
                    <a:lnTo>
                      <a:pt x="879" y="10546"/>
                    </a:lnTo>
                    <a:lnTo>
                      <a:pt x="837" y="10650"/>
                    </a:lnTo>
                    <a:lnTo>
                      <a:pt x="754" y="10692"/>
                    </a:lnTo>
                    <a:lnTo>
                      <a:pt x="670" y="10860"/>
                    </a:lnTo>
                    <a:lnTo>
                      <a:pt x="670" y="10901"/>
                    </a:lnTo>
                    <a:lnTo>
                      <a:pt x="733" y="10964"/>
                    </a:lnTo>
                    <a:lnTo>
                      <a:pt x="670" y="11090"/>
                    </a:lnTo>
                    <a:lnTo>
                      <a:pt x="586" y="11173"/>
                    </a:lnTo>
                    <a:lnTo>
                      <a:pt x="586" y="11278"/>
                    </a:lnTo>
                    <a:lnTo>
                      <a:pt x="565" y="11466"/>
                    </a:lnTo>
                    <a:lnTo>
                      <a:pt x="524" y="11571"/>
                    </a:lnTo>
                    <a:lnTo>
                      <a:pt x="524" y="11676"/>
                    </a:lnTo>
                    <a:lnTo>
                      <a:pt x="482" y="11717"/>
                    </a:lnTo>
                    <a:lnTo>
                      <a:pt x="482" y="11843"/>
                    </a:lnTo>
                    <a:lnTo>
                      <a:pt x="419" y="11927"/>
                    </a:lnTo>
                    <a:lnTo>
                      <a:pt x="419" y="11989"/>
                    </a:lnTo>
                    <a:lnTo>
                      <a:pt x="461" y="12052"/>
                    </a:lnTo>
                    <a:lnTo>
                      <a:pt x="377" y="12157"/>
                    </a:lnTo>
                    <a:lnTo>
                      <a:pt x="377" y="12324"/>
                    </a:lnTo>
                    <a:lnTo>
                      <a:pt x="377" y="12429"/>
                    </a:lnTo>
                    <a:lnTo>
                      <a:pt x="314" y="12471"/>
                    </a:lnTo>
                    <a:lnTo>
                      <a:pt x="314" y="12575"/>
                    </a:lnTo>
                    <a:lnTo>
                      <a:pt x="272" y="12659"/>
                    </a:lnTo>
                    <a:lnTo>
                      <a:pt x="272" y="12743"/>
                    </a:lnTo>
                    <a:lnTo>
                      <a:pt x="314" y="12847"/>
                    </a:lnTo>
                    <a:lnTo>
                      <a:pt x="314" y="12952"/>
                    </a:lnTo>
                    <a:lnTo>
                      <a:pt x="231" y="13057"/>
                    </a:lnTo>
                    <a:lnTo>
                      <a:pt x="147" y="13057"/>
                    </a:lnTo>
                    <a:lnTo>
                      <a:pt x="63" y="12994"/>
                    </a:lnTo>
                    <a:lnTo>
                      <a:pt x="0" y="13015"/>
                    </a:lnTo>
                    <a:lnTo>
                      <a:pt x="0" y="13098"/>
                    </a:lnTo>
                    <a:lnTo>
                      <a:pt x="21" y="13224"/>
                    </a:lnTo>
                    <a:lnTo>
                      <a:pt x="21" y="13412"/>
                    </a:lnTo>
                    <a:lnTo>
                      <a:pt x="105" y="13517"/>
                    </a:lnTo>
                    <a:lnTo>
                      <a:pt x="231" y="13621"/>
                    </a:lnTo>
                    <a:lnTo>
                      <a:pt x="252" y="13747"/>
                    </a:lnTo>
                    <a:lnTo>
                      <a:pt x="231" y="13914"/>
                    </a:lnTo>
                    <a:lnTo>
                      <a:pt x="398" y="14228"/>
                    </a:lnTo>
                    <a:lnTo>
                      <a:pt x="440" y="14312"/>
                    </a:lnTo>
                    <a:lnTo>
                      <a:pt x="524" y="14375"/>
                    </a:lnTo>
                    <a:lnTo>
                      <a:pt x="524" y="14563"/>
                    </a:lnTo>
                    <a:lnTo>
                      <a:pt x="461" y="14835"/>
                    </a:lnTo>
                    <a:lnTo>
                      <a:pt x="419" y="14856"/>
                    </a:lnTo>
                    <a:lnTo>
                      <a:pt x="440" y="14940"/>
                    </a:lnTo>
                    <a:lnTo>
                      <a:pt x="419" y="15002"/>
                    </a:lnTo>
                    <a:lnTo>
                      <a:pt x="356" y="14982"/>
                    </a:lnTo>
                    <a:lnTo>
                      <a:pt x="314" y="14982"/>
                    </a:lnTo>
                    <a:lnTo>
                      <a:pt x="272" y="15086"/>
                    </a:lnTo>
                    <a:lnTo>
                      <a:pt x="314" y="15191"/>
                    </a:lnTo>
                    <a:lnTo>
                      <a:pt x="377" y="15254"/>
                    </a:lnTo>
                    <a:lnTo>
                      <a:pt x="335" y="15484"/>
                    </a:lnTo>
                    <a:lnTo>
                      <a:pt x="356" y="15588"/>
                    </a:lnTo>
                    <a:lnTo>
                      <a:pt x="314" y="15672"/>
                    </a:lnTo>
                    <a:lnTo>
                      <a:pt x="356" y="15714"/>
                    </a:lnTo>
                    <a:lnTo>
                      <a:pt x="335" y="15798"/>
                    </a:lnTo>
                    <a:lnTo>
                      <a:pt x="314" y="15818"/>
                    </a:lnTo>
                    <a:lnTo>
                      <a:pt x="335" y="15881"/>
                    </a:lnTo>
                    <a:lnTo>
                      <a:pt x="524" y="16153"/>
                    </a:lnTo>
                    <a:lnTo>
                      <a:pt x="565" y="16216"/>
                    </a:lnTo>
                    <a:lnTo>
                      <a:pt x="565" y="16362"/>
                    </a:lnTo>
                    <a:lnTo>
                      <a:pt x="524" y="16342"/>
                    </a:lnTo>
                    <a:lnTo>
                      <a:pt x="377" y="16342"/>
                    </a:lnTo>
                    <a:lnTo>
                      <a:pt x="314" y="16425"/>
                    </a:lnTo>
                    <a:lnTo>
                      <a:pt x="314" y="16467"/>
                    </a:lnTo>
                    <a:lnTo>
                      <a:pt x="356" y="16530"/>
                    </a:lnTo>
                    <a:lnTo>
                      <a:pt x="356" y="16614"/>
                    </a:lnTo>
                    <a:lnTo>
                      <a:pt x="314" y="16655"/>
                    </a:lnTo>
                    <a:lnTo>
                      <a:pt x="272" y="16739"/>
                    </a:lnTo>
                    <a:lnTo>
                      <a:pt x="314" y="16823"/>
                    </a:lnTo>
                    <a:lnTo>
                      <a:pt x="335" y="16844"/>
                    </a:lnTo>
                    <a:lnTo>
                      <a:pt x="377" y="16969"/>
                    </a:lnTo>
                    <a:lnTo>
                      <a:pt x="419" y="17304"/>
                    </a:lnTo>
                    <a:lnTo>
                      <a:pt x="356" y="17451"/>
                    </a:lnTo>
                    <a:lnTo>
                      <a:pt x="482" y="17492"/>
                    </a:lnTo>
                    <a:lnTo>
                      <a:pt x="670" y="17471"/>
                    </a:lnTo>
                    <a:lnTo>
                      <a:pt x="670" y="17409"/>
                    </a:lnTo>
                    <a:lnTo>
                      <a:pt x="670" y="17283"/>
                    </a:lnTo>
                    <a:lnTo>
                      <a:pt x="733" y="17199"/>
                    </a:lnTo>
                    <a:lnTo>
                      <a:pt x="837" y="17241"/>
                    </a:lnTo>
                    <a:lnTo>
                      <a:pt x="858" y="17199"/>
                    </a:lnTo>
                    <a:lnTo>
                      <a:pt x="733" y="17095"/>
                    </a:lnTo>
                    <a:lnTo>
                      <a:pt x="775" y="17053"/>
                    </a:lnTo>
                    <a:lnTo>
                      <a:pt x="649" y="16927"/>
                    </a:lnTo>
                    <a:lnTo>
                      <a:pt x="649" y="16844"/>
                    </a:lnTo>
                    <a:lnTo>
                      <a:pt x="733" y="16844"/>
                    </a:lnTo>
                    <a:lnTo>
                      <a:pt x="837" y="16886"/>
                    </a:lnTo>
                    <a:lnTo>
                      <a:pt x="837" y="16865"/>
                    </a:lnTo>
                    <a:lnTo>
                      <a:pt x="775" y="16823"/>
                    </a:lnTo>
                    <a:lnTo>
                      <a:pt x="649" y="16718"/>
                    </a:lnTo>
                    <a:lnTo>
                      <a:pt x="775" y="16739"/>
                    </a:lnTo>
                    <a:lnTo>
                      <a:pt x="775" y="16634"/>
                    </a:lnTo>
                    <a:lnTo>
                      <a:pt x="754" y="16572"/>
                    </a:lnTo>
                    <a:lnTo>
                      <a:pt x="754" y="16425"/>
                    </a:lnTo>
                    <a:lnTo>
                      <a:pt x="733" y="16362"/>
                    </a:lnTo>
                    <a:cubicBezTo>
                      <a:pt x="733" y="16321"/>
                      <a:pt x="754" y="16258"/>
                      <a:pt x="775" y="16237"/>
                    </a:cubicBezTo>
                    <a:lnTo>
                      <a:pt x="837" y="16258"/>
                    </a:lnTo>
                    <a:lnTo>
                      <a:pt x="879" y="16237"/>
                    </a:lnTo>
                    <a:cubicBezTo>
                      <a:pt x="879" y="16342"/>
                      <a:pt x="900" y="16467"/>
                      <a:pt x="900" y="16572"/>
                    </a:cubicBezTo>
                    <a:lnTo>
                      <a:pt x="1068" y="17764"/>
                    </a:lnTo>
                    <a:lnTo>
                      <a:pt x="1047" y="17785"/>
                    </a:lnTo>
                    <a:lnTo>
                      <a:pt x="1068" y="17869"/>
                    </a:lnTo>
                    <a:lnTo>
                      <a:pt x="1068" y="18036"/>
                    </a:lnTo>
                    <a:lnTo>
                      <a:pt x="1005" y="18078"/>
                    </a:lnTo>
                    <a:lnTo>
                      <a:pt x="1047" y="18120"/>
                    </a:lnTo>
                    <a:lnTo>
                      <a:pt x="1047" y="18287"/>
                    </a:lnTo>
                    <a:lnTo>
                      <a:pt x="1005" y="18350"/>
                    </a:lnTo>
                    <a:lnTo>
                      <a:pt x="1047" y="18434"/>
                    </a:lnTo>
                    <a:lnTo>
                      <a:pt x="1047" y="18455"/>
                    </a:lnTo>
                    <a:cubicBezTo>
                      <a:pt x="1047" y="18643"/>
                      <a:pt x="1005" y="18852"/>
                      <a:pt x="963" y="19041"/>
                    </a:cubicBezTo>
                    <a:cubicBezTo>
                      <a:pt x="921" y="19187"/>
                      <a:pt x="900" y="19334"/>
                      <a:pt x="858" y="19459"/>
                    </a:cubicBezTo>
                    <a:lnTo>
                      <a:pt x="796" y="19480"/>
                    </a:lnTo>
                    <a:lnTo>
                      <a:pt x="691" y="19564"/>
                    </a:lnTo>
                    <a:lnTo>
                      <a:pt x="649" y="19564"/>
                    </a:lnTo>
                    <a:lnTo>
                      <a:pt x="649" y="19501"/>
                    </a:lnTo>
                    <a:lnTo>
                      <a:pt x="754" y="19480"/>
                    </a:lnTo>
                    <a:lnTo>
                      <a:pt x="837" y="19438"/>
                    </a:lnTo>
                    <a:lnTo>
                      <a:pt x="837" y="19271"/>
                    </a:lnTo>
                    <a:lnTo>
                      <a:pt x="775" y="19250"/>
                    </a:lnTo>
                    <a:lnTo>
                      <a:pt x="670" y="19292"/>
                    </a:lnTo>
                    <a:lnTo>
                      <a:pt x="461" y="19292"/>
                    </a:lnTo>
                    <a:lnTo>
                      <a:pt x="377" y="19271"/>
                    </a:lnTo>
                    <a:lnTo>
                      <a:pt x="293" y="19292"/>
                    </a:lnTo>
                    <a:lnTo>
                      <a:pt x="293" y="19375"/>
                    </a:lnTo>
                    <a:lnTo>
                      <a:pt x="356" y="19501"/>
                    </a:lnTo>
                    <a:lnTo>
                      <a:pt x="398" y="19501"/>
                    </a:lnTo>
                    <a:lnTo>
                      <a:pt x="440" y="19585"/>
                    </a:lnTo>
                    <a:lnTo>
                      <a:pt x="356" y="19585"/>
                    </a:lnTo>
                    <a:lnTo>
                      <a:pt x="335" y="19689"/>
                    </a:lnTo>
                    <a:lnTo>
                      <a:pt x="252" y="19752"/>
                    </a:lnTo>
                    <a:lnTo>
                      <a:pt x="189" y="19857"/>
                    </a:lnTo>
                    <a:lnTo>
                      <a:pt x="42" y="19919"/>
                    </a:lnTo>
                    <a:lnTo>
                      <a:pt x="42" y="20003"/>
                    </a:lnTo>
                    <a:lnTo>
                      <a:pt x="189" y="20192"/>
                    </a:lnTo>
                    <a:lnTo>
                      <a:pt x="272" y="20192"/>
                    </a:lnTo>
                    <a:lnTo>
                      <a:pt x="335" y="20129"/>
                    </a:lnTo>
                    <a:lnTo>
                      <a:pt x="335" y="20066"/>
                    </a:lnTo>
                    <a:lnTo>
                      <a:pt x="231" y="20024"/>
                    </a:lnTo>
                    <a:lnTo>
                      <a:pt x="231" y="19982"/>
                    </a:lnTo>
                    <a:lnTo>
                      <a:pt x="272" y="19878"/>
                    </a:lnTo>
                    <a:lnTo>
                      <a:pt x="440" y="19878"/>
                    </a:lnTo>
                    <a:lnTo>
                      <a:pt x="461" y="19857"/>
                    </a:lnTo>
                    <a:lnTo>
                      <a:pt x="482" y="19982"/>
                    </a:lnTo>
                    <a:lnTo>
                      <a:pt x="586" y="20066"/>
                    </a:lnTo>
                    <a:lnTo>
                      <a:pt x="712" y="20066"/>
                    </a:lnTo>
                    <a:lnTo>
                      <a:pt x="754" y="20003"/>
                    </a:lnTo>
                    <a:lnTo>
                      <a:pt x="754" y="20003"/>
                    </a:lnTo>
                    <a:cubicBezTo>
                      <a:pt x="670" y="20317"/>
                      <a:pt x="649" y="20631"/>
                      <a:pt x="649" y="20924"/>
                    </a:cubicBezTo>
                    <a:lnTo>
                      <a:pt x="586" y="20966"/>
                    </a:lnTo>
                    <a:lnTo>
                      <a:pt x="649" y="21008"/>
                    </a:lnTo>
                    <a:lnTo>
                      <a:pt x="649" y="21154"/>
                    </a:lnTo>
                    <a:lnTo>
                      <a:pt x="565" y="21028"/>
                    </a:lnTo>
                    <a:lnTo>
                      <a:pt x="461" y="21008"/>
                    </a:lnTo>
                    <a:lnTo>
                      <a:pt x="440" y="21049"/>
                    </a:lnTo>
                    <a:lnTo>
                      <a:pt x="440" y="21133"/>
                    </a:lnTo>
                    <a:lnTo>
                      <a:pt x="461" y="21259"/>
                    </a:lnTo>
                    <a:lnTo>
                      <a:pt x="565" y="21280"/>
                    </a:lnTo>
                    <a:lnTo>
                      <a:pt x="649" y="21342"/>
                    </a:lnTo>
                    <a:lnTo>
                      <a:pt x="649" y="21384"/>
                    </a:lnTo>
                    <a:lnTo>
                      <a:pt x="691" y="21552"/>
                    </a:lnTo>
                    <a:lnTo>
                      <a:pt x="754" y="21572"/>
                    </a:lnTo>
                    <a:cubicBezTo>
                      <a:pt x="754" y="21635"/>
                      <a:pt x="775" y="21656"/>
                      <a:pt x="796" y="21698"/>
                    </a:cubicBezTo>
                    <a:lnTo>
                      <a:pt x="670" y="21656"/>
                    </a:lnTo>
                    <a:lnTo>
                      <a:pt x="649" y="21635"/>
                    </a:lnTo>
                    <a:lnTo>
                      <a:pt x="586" y="21677"/>
                    </a:lnTo>
                    <a:lnTo>
                      <a:pt x="649" y="21865"/>
                    </a:lnTo>
                    <a:lnTo>
                      <a:pt x="649" y="21949"/>
                    </a:lnTo>
                    <a:lnTo>
                      <a:pt x="691" y="21970"/>
                    </a:lnTo>
                    <a:lnTo>
                      <a:pt x="796" y="21803"/>
                    </a:lnTo>
                    <a:lnTo>
                      <a:pt x="858" y="21782"/>
                    </a:lnTo>
                    <a:cubicBezTo>
                      <a:pt x="879" y="21844"/>
                      <a:pt x="900" y="21886"/>
                      <a:pt x="921" y="21970"/>
                    </a:cubicBezTo>
                    <a:lnTo>
                      <a:pt x="921" y="22012"/>
                    </a:lnTo>
                    <a:lnTo>
                      <a:pt x="816" y="22054"/>
                    </a:lnTo>
                    <a:lnTo>
                      <a:pt x="921" y="22284"/>
                    </a:lnTo>
                    <a:lnTo>
                      <a:pt x="963" y="22409"/>
                    </a:lnTo>
                    <a:cubicBezTo>
                      <a:pt x="963" y="22493"/>
                      <a:pt x="984" y="22577"/>
                      <a:pt x="1005" y="22640"/>
                    </a:cubicBezTo>
                    <a:lnTo>
                      <a:pt x="984" y="22681"/>
                    </a:lnTo>
                    <a:lnTo>
                      <a:pt x="984" y="22744"/>
                    </a:lnTo>
                    <a:lnTo>
                      <a:pt x="921" y="22807"/>
                    </a:lnTo>
                    <a:lnTo>
                      <a:pt x="1005" y="22849"/>
                    </a:lnTo>
                    <a:lnTo>
                      <a:pt x="1026" y="22932"/>
                    </a:lnTo>
                    <a:lnTo>
                      <a:pt x="1068" y="22932"/>
                    </a:lnTo>
                    <a:cubicBezTo>
                      <a:pt x="1068" y="22953"/>
                      <a:pt x="1068" y="22995"/>
                      <a:pt x="1088" y="23016"/>
                    </a:cubicBezTo>
                    <a:cubicBezTo>
                      <a:pt x="1130" y="23163"/>
                      <a:pt x="1193" y="23330"/>
                      <a:pt x="1235" y="23456"/>
                    </a:cubicBezTo>
                    <a:lnTo>
                      <a:pt x="1277" y="23518"/>
                    </a:lnTo>
                    <a:cubicBezTo>
                      <a:pt x="1277" y="23539"/>
                      <a:pt x="1277" y="23539"/>
                      <a:pt x="1298" y="23560"/>
                    </a:cubicBezTo>
                    <a:lnTo>
                      <a:pt x="1235" y="23665"/>
                    </a:lnTo>
                    <a:lnTo>
                      <a:pt x="1193" y="23728"/>
                    </a:lnTo>
                    <a:lnTo>
                      <a:pt x="1235" y="23749"/>
                    </a:lnTo>
                    <a:lnTo>
                      <a:pt x="1381" y="23728"/>
                    </a:lnTo>
                    <a:lnTo>
                      <a:pt x="1444" y="23874"/>
                    </a:lnTo>
                    <a:lnTo>
                      <a:pt x="1423" y="23874"/>
                    </a:lnTo>
                    <a:lnTo>
                      <a:pt x="1444" y="23937"/>
                    </a:lnTo>
                    <a:lnTo>
                      <a:pt x="1486" y="23958"/>
                    </a:lnTo>
                    <a:lnTo>
                      <a:pt x="1423" y="24000"/>
                    </a:lnTo>
                    <a:lnTo>
                      <a:pt x="1402" y="24062"/>
                    </a:lnTo>
                    <a:lnTo>
                      <a:pt x="1423" y="24146"/>
                    </a:lnTo>
                    <a:lnTo>
                      <a:pt x="1486" y="24167"/>
                    </a:lnTo>
                    <a:lnTo>
                      <a:pt x="1549" y="24188"/>
                    </a:lnTo>
                    <a:lnTo>
                      <a:pt x="1507" y="24104"/>
                    </a:lnTo>
                    <a:lnTo>
                      <a:pt x="1549" y="24083"/>
                    </a:lnTo>
                    <a:cubicBezTo>
                      <a:pt x="1612" y="24167"/>
                      <a:pt x="1653" y="24272"/>
                      <a:pt x="1716" y="24355"/>
                    </a:cubicBezTo>
                    <a:lnTo>
                      <a:pt x="1716" y="24397"/>
                    </a:lnTo>
                    <a:lnTo>
                      <a:pt x="1653" y="24460"/>
                    </a:lnTo>
                    <a:lnTo>
                      <a:pt x="1695" y="24481"/>
                    </a:lnTo>
                    <a:lnTo>
                      <a:pt x="1737" y="24460"/>
                    </a:lnTo>
                    <a:lnTo>
                      <a:pt x="1758" y="24418"/>
                    </a:lnTo>
                    <a:cubicBezTo>
                      <a:pt x="1967" y="24753"/>
                      <a:pt x="2218" y="25004"/>
                      <a:pt x="2469" y="25234"/>
                    </a:cubicBezTo>
                    <a:lnTo>
                      <a:pt x="2449" y="25234"/>
                    </a:lnTo>
                    <a:lnTo>
                      <a:pt x="2365" y="25192"/>
                    </a:lnTo>
                    <a:lnTo>
                      <a:pt x="2260" y="25150"/>
                    </a:lnTo>
                    <a:lnTo>
                      <a:pt x="2156" y="25150"/>
                    </a:lnTo>
                    <a:lnTo>
                      <a:pt x="2072" y="25109"/>
                    </a:lnTo>
                    <a:lnTo>
                      <a:pt x="1946" y="24983"/>
                    </a:lnTo>
                    <a:lnTo>
                      <a:pt x="1863" y="24920"/>
                    </a:lnTo>
                    <a:lnTo>
                      <a:pt x="1842" y="24983"/>
                    </a:lnTo>
                    <a:lnTo>
                      <a:pt x="1863" y="25088"/>
                    </a:lnTo>
                    <a:lnTo>
                      <a:pt x="1946" y="25213"/>
                    </a:lnTo>
                    <a:lnTo>
                      <a:pt x="2072" y="25234"/>
                    </a:lnTo>
                    <a:lnTo>
                      <a:pt x="2239" y="25318"/>
                    </a:lnTo>
                    <a:lnTo>
                      <a:pt x="2281" y="25401"/>
                    </a:lnTo>
                    <a:lnTo>
                      <a:pt x="2365" y="25401"/>
                    </a:lnTo>
                    <a:lnTo>
                      <a:pt x="2428" y="25360"/>
                    </a:lnTo>
                    <a:lnTo>
                      <a:pt x="2574" y="25422"/>
                    </a:lnTo>
                    <a:lnTo>
                      <a:pt x="2679" y="25464"/>
                    </a:lnTo>
                    <a:lnTo>
                      <a:pt x="2783" y="25464"/>
                    </a:lnTo>
                    <a:cubicBezTo>
                      <a:pt x="2804" y="25464"/>
                      <a:pt x="2846" y="25506"/>
                      <a:pt x="2846" y="25527"/>
                    </a:cubicBezTo>
                    <a:lnTo>
                      <a:pt x="2804" y="25527"/>
                    </a:lnTo>
                    <a:lnTo>
                      <a:pt x="2700" y="25569"/>
                    </a:lnTo>
                    <a:lnTo>
                      <a:pt x="2658" y="25548"/>
                    </a:lnTo>
                    <a:lnTo>
                      <a:pt x="2595" y="25506"/>
                    </a:lnTo>
                    <a:lnTo>
                      <a:pt x="2532" y="25506"/>
                    </a:lnTo>
                    <a:lnTo>
                      <a:pt x="2490" y="25548"/>
                    </a:lnTo>
                    <a:lnTo>
                      <a:pt x="2490" y="25611"/>
                    </a:lnTo>
                    <a:lnTo>
                      <a:pt x="2595" y="25653"/>
                    </a:lnTo>
                    <a:lnTo>
                      <a:pt x="2658" y="25757"/>
                    </a:lnTo>
                    <a:lnTo>
                      <a:pt x="2762" y="25799"/>
                    </a:lnTo>
                    <a:lnTo>
                      <a:pt x="2867" y="25925"/>
                    </a:lnTo>
                    <a:lnTo>
                      <a:pt x="2951" y="25945"/>
                    </a:lnTo>
                    <a:lnTo>
                      <a:pt x="3076" y="25925"/>
                    </a:lnTo>
                    <a:lnTo>
                      <a:pt x="3118" y="25945"/>
                    </a:lnTo>
                    <a:lnTo>
                      <a:pt x="3118" y="26029"/>
                    </a:lnTo>
                    <a:lnTo>
                      <a:pt x="3202" y="26092"/>
                    </a:lnTo>
                    <a:lnTo>
                      <a:pt x="3285" y="26071"/>
                    </a:lnTo>
                    <a:lnTo>
                      <a:pt x="3265" y="26029"/>
                    </a:lnTo>
                    <a:lnTo>
                      <a:pt x="3327" y="25945"/>
                    </a:lnTo>
                    <a:lnTo>
                      <a:pt x="3327" y="25883"/>
                    </a:lnTo>
                    <a:lnTo>
                      <a:pt x="3285" y="25862"/>
                    </a:lnTo>
                    <a:lnTo>
                      <a:pt x="3327" y="25841"/>
                    </a:lnTo>
                    <a:lnTo>
                      <a:pt x="3411" y="25841"/>
                    </a:lnTo>
                    <a:lnTo>
                      <a:pt x="3369" y="25757"/>
                    </a:lnTo>
                    <a:lnTo>
                      <a:pt x="3285" y="25736"/>
                    </a:lnTo>
                    <a:lnTo>
                      <a:pt x="3160" y="25757"/>
                    </a:lnTo>
                    <a:lnTo>
                      <a:pt x="3118" y="25715"/>
                    </a:lnTo>
                    <a:lnTo>
                      <a:pt x="3118" y="25715"/>
                    </a:lnTo>
                    <a:cubicBezTo>
                      <a:pt x="3141" y="25721"/>
                      <a:pt x="3164" y="25724"/>
                      <a:pt x="3189" y="25724"/>
                    </a:cubicBezTo>
                    <a:cubicBezTo>
                      <a:pt x="3256" y="25724"/>
                      <a:pt x="3329" y="25704"/>
                      <a:pt x="3390" y="25673"/>
                    </a:cubicBezTo>
                    <a:lnTo>
                      <a:pt x="3411" y="25715"/>
                    </a:lnTo>
                    <a:lnTo>
                      <a:pt x="3578" y="25736"/>
                    </a:lnTo>
                    <a:lnTo>
                      <a:pt x="3683" y="25778"/>
                    </a:lnTo>
                    <a:lnTo>
                      <a:pt x="3746" y="25778"/>
                    </a:lnTo>
                    <a:lnTo>
                      <a:pt x="3829" y="25841"/>
                    </a:lnTo>
                    <a:lnTo>
                      <a:pt x="3892" y="25778"/>
                    </a:lnTo>
                    <a:lnTo>
                      <a:pt x="3955" y="25653"/>
                    </a:lnTo>
                    <a:lnTo>
                      <a:pt x="3913" y="25464"/>
                    </a:lnTo>
                    <a:lnTo>
                      <a:pt x="3934" y="25401"/>
                    </a:lnTo>
                    <a:lnTo>
                      <a:pt x="3934" y="25318"/>
                    </a:lnTo>
                    <a:lnTo>
                      <a:pt x="3955" y="25150"/>
                    </a:lnTo>
                    <a:lnTo>
                      <a:pt x="3955" y="25109"/>
                    </a:lnTo>
                    <a:cubicBezTo>
                      <a:pt x="4018" y="25213"/>
                      <a:pt x="4060" y="25318"/>
                      <a:pt x="4143" y="25422"/>
                    </a:cubicBezTo>
                    <a:lnTo>
                      <a:pt x="4122" y="25527"/>
                    </a:lnTo>
                    <a:lnTo>
                      <a:pt x="4060" y="25632"/>
                    </a:lnTo>
                    <a:lnTo>
                      <a:pt x="4122" y="25736"/>
                    </a:lnTo>
                    <a:lnTo>
                      <a:pt x="4060" y="25820"/>
                    </a:lnTo>
                    <a:lnTo>
                      <a:pt x="4060" y="25883"/>
                    </a:lnTo>
                    <a:lnTo>
                      <a:pt x="4164" y="25945"/>
                    </a:lnTo>
                    <a:lnTo>
                      <a:pt x="4269" y="25966"/>
                    </a:lnTo>
                    <a:lnTo>
                      <a:pt x="4332" y="25987"/>
                    </a:lnTo>
                    <a:lnTo>
                      <a:pt x="4373" y="25945"/>
                    </a:lnTo>
                    <a:lnTo>
                      <a:pt x="4248" y="25841"/>
                    </a:lnTo>
                    <a:lnTo>
                      <a:pt x="4332" y="25757"/>
                    </a:lnTo>
                    <a:lnTo>
                      <a:pt x="4562" y="26155"/>
                    </a:lnTo>
                    <a:lnTo>
                      <a:pt x="4562" y="26155"/>
                    </a:lnTo>
                    <a:lnTo>
                      <a:pt x="4520" y="26134"/>
                    </a:lnTo>
                    <a:lnTo>
                      <a:pt x="4332" y="26050"/>
                    </a:lnTo>
                    <a:lnTo>
                      <a:pt x="4227" y="25987"/>
                    </a:lnTo>
                    <a:lnTo>
                      <a:pt x="4206" y="26029"/>
                    </a:lnTo>
                    <a:lnTo>
                      <a:pt x="4248" y="26071"/>
                    </a:lnTo>
                    <a:lnTo>
                      <a:pt x="4520" y="26197"/>
                    </a:lnTo>
                    <a:lnTo>
                      <a:pt x="4541" y="26259"/>
                    </a:lnTo>
                    <a:lnTo>
                      <a:pt x="4436" y="26259"/>
                    </a:lnTo>
                    <a:lnTo>
                      <a:pt x="4436" y="26322"/>
                    </a:lnTo>
                    <a:lnTo>
                      <a:pt x="4373" y="26322"/>
                    </a:lnTo>
                    <a:lnTo>
                      <a:pt x="4353" y="26238"/>
                    </a:lnTo>
                    <a:lnTo>
                      <a:pt x="4227" y="26155"/>
                    </a:lnTo>
                    <a:lnTo>
                      <a:pt x="4206" y="26176"/>
                    </a:lnTo>
                    <a:lnTo>
                      <a:pt x="4206" y="26259"/>
                    </a:lnTo>
                    <a:lnTo>
                      <a:pt x="4122" y="26259"/>
                    </a:lnTo>
                    <a:lnTo>
                      <a:pt x="3934" y="26280"/>
                    </a:lnTo>
                    <a:lnTo>
                      <a:pt x="3892" y="26322"/>
                    </a:lnTo>
                    <a:lnTo>
                      <a:pt x="3934" y="26364"/>
                    </a:lnTo>
                    <a:lnTo>
                      <a:pt x="3913" y="26385"/>
                    </a:lnTo>
                    <a:lnTo>
                      <a:pt x="3809" y="26364"/>
                    </a:lnTo>
                    <a:lnTo>
                      <a:pt x="3704" y="26385"/>
                    </a:lnTo>
                    <a:lnTo>
                      <a:pt x="3725" y="26448"/>
                    </a:lnTo>
                    <a:lnTo>
                      <a:pt x="3850" y="26469"/>
                    </a:lnTo>
                    <a:lnTo>
                      <a:pt x="3955" y="26469"/>
                    </a:lnTo>
                    <a:lnTo>
                      <a:pt x="3997" y="26427"/>
                    </a:lnTo>
                    <a:lnTo>
                      <a:pt x="4018" y="26385"/>
                    </a:lnTo>
                    <a:lnTo>
                      <a:pt x="4101" y="26427"/>
                    </a:lnTo>
                    <a:lnTo>
                      <a:pt x="4206" y="26490"/>
                    </a:lnTo>
                    <a:lnTo>
                      <a:pt x="4248" y="26469"/>
                    </a:lnTo>
                    <a:lnTo>
                      <a:pt x="4269" y="26531"/>
                    </a:lnTo>
                    <a:lnTo>
                      <a:pt x="4269" y="26573"/>
                    </a:lnTo>
                    <a:lnTo>
                      <a:pt x="4353" y="26636"/>
                    </a:lnTo>
                    <a:lnTo>
                      <a:pt x="4269" y="26678"/>
                    </a:lnTo>
                    <a:lnTo>
                      <a:pt x="4227" y="26782"/>
                    </a:lnTo>
                    <a:lnTo>
                      <a:pt x="4269" y="26866"/>
                    </a:lnTo>
                    <a:lnTo>
                      <a:pt x="4353" y="26866"/>
                    </a:lnTo>
                    <a:lnTo>
                      <a:pt x="4436" y="26887"/>
                    </a:lnTo>
                    <a:lnTo>
                      <a:pt x="4541" y="26992"/>
                    </a:lnTo>
                    <a:lnTo>
                      <a:pt x="4625" y="26992"/>
                    </a:lnTo>
                    <a:lnTo>
                      <a:pt x="4646" y="26971"/>
                    </a:lnTo>
                    <a:lnTo>
                      <a:pt x="4562" y="26908"/>
                    </a:lnTo>
                    <a:lnTo>
                      <a:pt x="4457" y="26845"/>
                    </a:lnTo>
                    <a:lnTo>
                      <a:pt x="4436" y="26782"/>
                    </a:lnTo>
                    <a:lnTo>
                      <a:pt x="4457" y="26782"/>
                    </a:lnTo>
                    <a:lnTo>
                      <a:pt x="4541" y="26803"/>
                    </a:lnTo>
                    <a:lnTo>
                      <a:pt x="4625" y="26762"/>
                    </a:lnTo>
                    <a:lnTo>
                      <a:pt x="4646" y="26699"/>
                    </a:lnTo>
                    <a:lnTo>
                      <a:pt x="4562" y="26678"/>
                    </a:lnTo>
                    <a:lnTo>
                      <a:pt x="4520" y="26636"/>
                    </a:lnTo>
                    <a:lnTo>
                      <a:pt x="4750" y="26531"/>
                    </a:lnTo>
                    <a:lnTo>
                      <a:pt x="4855" y="26469"/>
                    </a:lnTo>
                    <a:lnTo>
                      <a:pt x="4938" y="26490"/>
                    </a:lnTo>
                    <a:cubicBezTo>
                      <a:pt x="4959" y="26531"/>
                      <a:pt x="4959" y="26552"/>
                      <a:pt x="4980" y="26552"/>
                    </a:cubicBezTo>
                    <a:lnTo>
                      <a:pt x="5001" y="26552"/>
                    </a:lnTo>
                    <a:lnTo>
                      <a:pt x="5001" y="26531"/>
                    </a:lnTo>
                    <a:lnTo>
                      <a:pt x="5294" y="26594"/>
                    </a:lnTo>
                    <a:lnTo>
                      <a:pt x="5357" y="26573"/>
                    </a:lnTo>
                    <a:lnTo>
                      <a:pt x="5357" y="26510"/>
                    </a:lnTo>
                    <a:lnTo>
                      <a:pt x="5482" y="26510"/>
                    </a:lnTo>
                    <a:lnTo>
                      <a:pt x="5420" y="26322"/>
                    </a:lnTo>
                    <a:lnTo>
                      <a:pt x="5357" y="26322"/>
                    </a:lnTo>
                    <a:lnTo>
                      <a:pt x="5252" y="26238"/>
                    </a:lnTo>
                    <a:lnTo>
                      <a:pt x="5106" y="26176"/>
                    </a:lnTo>
                    <a:lnTo>
                      <a:pt x="5106" y="26113"/>
                    </a:lnTo>
                    <a:lnTo>
                      <a:pt x="5273" y="26218"/>
                    </a:lnTo>
                    <a:lnTo>
                      <a:pt x="5399" y="26238"/>
                    </a:lnTo>
                    <a:lnTo>
                      <a:pt x="5148" y="25171"/>
                    </a:lnTo>
                    <a:lnTo>
                      <a:pt x="5106" y="25171"/>
                    </a:lnTo>
                    <a:lnTo>
                      <a:pt x="5106" y="25129"/>
                    </a:lnTo>
                    <a:lnTo>
                      <a:pt x="4959" y="24481"/>
                    </a:lnTo>
                    <a:lnTo>
                      <a:pt x="4792" y="24544"/>
                    </a:lnTo>
                    <a:lnTo>
                      <a:pt x="4750" y="24585"/>
                    </a:lnTo>
                    <a:lnTo>
                      <a:pt x="4666" y="24502"/>
                    </a:lnTo>
                    <a:lnTo>
                      <a:pt x="4583" y="24481"/>
                    </a:lnTo>
                    <a:lnTo>
                      <a:pt x="4562" y="24544"/>
                    </a:lnTo>
                    <a:cubicBezTo>
                      <a:pt x="4562" y="24502"/>
                      <a:pt x="4541" y="24502"/>
                      <a:pt x="4541" y="24481"/>
                    </a:cubicBezTo>
                    <a:lnTo>
                      <a:pt x="4541" y="24334"/>
                    </a:lnTo>
                    <a:lnTo>
                      <a:pt x="4625" y="24272"/>
                    </a:lnTo>
                    <a:lnTo>
                      <a:pt x="4750" y="24251"/>
                    </a:lnTo>
                    <a:lnTo>
                      <a:pt x="4897" y="24334"/>
                    </a:lnTo>
                    <a:lnTo>
                      <a:pt x="4980" y="24272"/>
                    </a:lnTo>
                    <a:lnTo>
                      <a:pt x="5001" y="24272"/>
                    </a:lnTo>
                    <a:lnTo>
                      <a:pt x="4855" y="24146"/>
                    </a:lnTo>
                    <a:lnTo>
                      <a:pt x="4520" y="23937"/>
                    </a:lnTo>
                    <a:lnTo>
                      <a:pt x="4457" y="23874"/>
                    </a:lnTo>
                    <a:lnTo>
                      <a:pt x="3725" y="23874"/>
                    </a:lnTo>
                    <a:lnTo>
                      <a:pt x="3306" y="23958"/>
                    </a:lnTo>
                    <a:lnTo>
                      <a:pt x="3202" y="23895"/>
                    </a:lnTo>
                    <a:lnTo>
                      <a:pt x="2930" y="23874"/>
                    </a:lnTo>
                    <a:lnTo>
                      <a:pt x="2846" y="23644"/>
                    </a:lnTo>
                    <a:lnTo>
                      <a:pt x="2783" y="23435"/>
                    </a:lnTo>
                    <a:lnTo>
                      <a:pt x="2658" y="23330"/>
                    </a:lnTo>
                    <a:lnTo>
                      <a:pt x="2637" y="22995"/>
                    </a:lnTo>
                    <a:lnTo>
                      <a:pt x="2637" y="22828"/>
                    </a:lnTo>
                    <a:lnTo>
                      <a:pt x="2511" y="22828"/>
                    </a:lnTo>
                    <a:lnTo>
                      <a:pt x="2323" y="22912"/>
                    </a:lnTo>
                    <a:lnTo>
                      <a:pt x="2218" y="23016"/>
                    </a:lnTo>
                    <a:lnTo>
                      <a:pt x="2093" y="23016"/>
                    </a:lnTo>
                    <a:lnTo>
                      <a:pt x="1842" y="22577"/>
                    </a:lnTo>
                    <a:cubicBezTo>
                      <a:pt x="1821" y="22493"/>
                      <a:pt x="1800" y="22409"/>
                      <a:pt x="1800" y="22326"/>
                    </a:cubicBezTo>
                    <a:lnTo>
                      <a:pt x="1884" y="21844"/>
                    </a:lnTo>
                    <a:lnTo>
                      <a:pt x="2009" y="21656"/>
                    </a:lnTo>
                    <a:lnTo>
                      <a:pt x="2218" y="21447"/>
                    </a:lnTo>
                    <a:lnTo>
                      <a:pt x="2260" y="21154"/>
                    </a:lnTo>
                    <a:lnTo>
                      <a:pt x="2218" y="20840"/>
                    </a:lnTo>
                    <a:lnTo>
                      <a:pt x="2135" y="20610"/>
                    </a:lnTo>
                    <a:lnTo>
                      <a:pt x="2197" y="20338"/>
                    </a:lnTo>
                    <a:lnTo>
                      <a:pt x="2302" y="20212"/>
                    </a:lnTo>
                    <a:lnTo>
                      <a:pt x="2197" y="19961"/>
                    </a:lnTo>
                    <a:lnTo>
                      <a:pt x="2218" y="19815"/>
                    </a:lnTo>
                    <a:lnTo>
                      <a:pt x="2323" y="19710"/>
                    </a:lnTo>
                    <a:lnTo>
                      <a:pt x="2239" y="19480"/>
                    </a:lnTo>
                    <a:lnTo>
                      <a:pt x="2197" y="19166"/>
                    </a:lnTo>
                    <a:lnTo>
                      <a:pt x="2114" y="19020"/>
                    </a:lnTo>
                    <a:lnTo>
                      <a:pt x="2114" y="18915"/>
                    </a:lnTo>
                    <a:lnTo>
                      <a:pt x="2260" y="18769"/>
                    </a:lnTo>
                    <a:lnTo>
                      <a:pt x="2260" y="18643"/>
                    </a:lnTo>
                    <a:lnTo>
                      <a:pt x="2135" y="18434"/>
                    </a:lnTo>
                    <a:lnTo>
                      <a:pt x="1946" y="18308"/>
                    </a:lnTo>
                    <a:lnTo>
                      <a:pt x="1821" y="18308"/>
                    </a:lnTo>
                    <a:lnTo>
                      <a:pt x="1800" y="18329"/>
                    </a:lnTo>
                    <a:lnTo>
                      <a:pt x="1716" y="18246"/>
                    </a:lnTo>
                    <a:lnTo>
                      <a:pt x="1779" y="18141"/>
                    </a:lnTo>
                    <a:lnTo>
                      <a:pt x="2030" y="18141"/>
                    </a:lnTo>
                    <a:lnTo>
                      <a:pt x="2156" y="17995"/>
                    </a:lnTo>
                    <a:lnTo>
                      <a:pt x="2156" y="17869"/>
                    </a:lnTo>
                    <a:lnTo>
                      <a:pt x="2093" y="17827"/>
                    </a:lnTo>
                    <a:lnTo>
                      <a:pt x="2009" y="17890"/>
                    </a:lnTo>
                    <a:lnTo>
                      <a:pt x="1905" y="17869"/>
                    </a:lnTo>
                    <a:lnTo>
                      <a:pt x="1842" y="17597"/>
                    </a:lnTo>
                    <a:lnTo>
                      <a:pt x="1737" y="17367"/>
                    </a:lnTo>
                    <a:lnTo>
                      <a:pt x="1737" y="17199"/>
                    </a:lnTo>
                    <a:lnTo>
                      <a:pt x="1737" y="17032"/>
                    </a:lnTo>
                    <a:lnTo>
                      <a:pt x="1570" y="16969"/>
                    </a:lnTo>
                    <a:lnTo>
                      <a:pt x="1570" y="16948"/>
                    </a:lnTo>
                    <a:cubicBezTo>
                      <a:pt x="1528" y="16865"/>
                      <a:pt x="1528" y="16760"/>
                      <a:pt x="1507" y="16676"/>
                    </a:cubicBezTo>
                    <a:lnTo>
                      <a:pt x="1486" y="16362"/>
                    </a:lnTo>
                    <a:lnTo>
                      <a:pt x="1612" y="16300"/>
                    </a:lnTo>
                    <a:lnTo>
                      <a:pt x="1633" y="16132"/>
                    </a:lnTo>
                    <a:lnTo>
                      <a:pt x="1591" y="16028"/>
                    </a:lnTo>
                    <a:lnTo>
                      <a:pt x="1486" y="15986"/>
                    </a:lnTo>
                    <a:lnTo>
                      <a:pt x="1423" y="15714"/>
                    </a:lnTo>
                    <a:lnTo>
                      <a:pt x="1402" y="15358"/>
                    </a:lnTo>
                    <a:lnTo>
                      <a:pt x="1423" y="14940"/>
                    </a:lnTo>
                    <a:lnTo>
                      <a:pt x="1319" y="14751"/>
                    </a:lnTo>
                    <a:lnTo>
                      <a:pt x="1298" y="14542"/>
                    </a:lnTo>
                    <a:lnTo>
                      <a:pt x="1507" y="14249"/>
                    </a:lnTo>
                    <a:lnTo>
                      <a:pt x="1528" y="13935"/>
                    </a:lnTo>
                    <a:lnTo>
                      <a:pt x="1695" y="13852"/>
                    </a:lnTo>
                    <a:lnTo>
                      <a:pt x="1779" y="13747"/>
                    </a:lnTo>
                    <a:lnTo>
                      <a:pt x="1423" y="13077"/>
                    </a:lnTo>
                    <a:lnTo>
                      <a:pt x="1486" y="12847"/>
                    </a:lnTo>
                    <a:lnTo>
                      <a:pt x="1486" y="12680"/>
                    </a:lnTo>
                    <a:lnTo>
                      <a:pt x="1486" y="12282"/>
                    </a:lnTo>
                    <a:lnTo>
                      <a:pt x="1612" y="12052"/>
                    </a:lnTo>
                    <a:lnTo>
                      <a:pt x="1737" y="11927"/>
                    </a:lnTo>
                    <a:lnTo>
                      <a:pt x="1716" y="11717"/>
                    </a:lnTo>
                    <a:lnTo>
                      <a:pt x="1612" y="11529"/>
                    </a:lnTo>
                    <a:lnTo>
                      <a:pt x="1528" y="11445"/>
                    </a:lnTo>
                    <a:lnTo>
                      <a:pt x="1674" y="11278"/>
                    </a:lnTo>
                    <a:lnTo>
                      <a:pt x="1633" y="11027"/>
                    </a:lnTo>
                    <a:lnTo>
                      <a:pt x="1737" y="10797"/>
                    </a:lnTo>
                    <a:lnTo>
                      <a:pt x="1842" y="10776"/>
                    </a:lnTo>
                    <a:lnTo>
                      <a:pt x="1884" y="10504"/>
                    </a:lnTo>
                    <a:lnTo>
                      <a:pt x="1821" y="10064"/>
                    </a:lnTo>
                    <a:lnTo>
                      <a:pt x="1737" y="9981"/>
                    </a:lnTo>
                    <a:lnTo>
                      <a:pt x="1674" y="9646"/>
                    </a:lnTo>
                    <a:lnTo>
                      <a:pt x="1591" y="9458"/>
                    </a:lnTo>
                    <a:lnTo>
                      <a:pt x="1444" y="9248"/>
                    </a:lnTo>
                    <a:lnTo>
                      <a:pt x="1423" y="9144"/>
                    </a:lnTo>
                    <a:lnTo>
                      <a:pt x="1319" y="9018"/>
                    </a:lnTo>
                    <a:lnTo>
                      <a:pt x="1277" y="8725"/>
                    </a:lnTo>
                    <a:lnTo>
                      <a:pt x="1298" y="8516"/>
                    </a:lnTo>
                    <a:lnTo>
                      <a:pt x="1444" y="8453"/>
                    </a:lnTo>
                    <a:lnTo>
                      <a:pt x="1444" y="8160"/>
                    </a:lnTo>
                    <a:lnTo>
                      <a:pt x="1528" y="8056"/>
                    </a:lnTo>
                    <a:lnTo>
                      <a:pt x="1528" y="7784"/>
                    </a:lnTo>
                    <a:lnTo>
                      <a:pt x="1423" y="7616"/>
                    </a:lnTo>
                    <a:lnTo>
                      <a:pt x="1402" y="7240"/>
                    </a:lnTo>
                    <a:lnTo>
                      <a:pt x="1486" y="7156"/>
                    </a:lnTo>
                    <a:lnTo>
                      <a:pt x="1528" y="6738"/>
                    </a:lnTo>
                    <a:lnTo>
                      <a:pt x="1633" y="6591"/>
                    </a:lnTo>
                    <a:lnTo>
                      <a:pt x="1800" y="6194"/>
                    </a:lnTo>
                    <a:lnTo>
                      <a:pt x="1946" y="6047"/>
                    </a:lnTo>
                    <a:lnTo>
                      <a:pt x="2051" y="5984"/>
                    </a:lnTo>
                    <a:lnTo>
                      <a:pt x="2135" y="5880"/>
                    </a:lnTo>
                    <a:lnTo>
                      <a:pt x="2093" y="5838"/>
                    </a:lnTo>
                    <a:lnTo>
                      <a:pt x="2093" y="5671"/>
                    </a:lnTo>
                    <a:lnTo>
                      <a:pt x="2030" y="5587"/>
                    </a:lnTo>
                    <a:lnTo>
                      <a:pt x="1946" y="5545"/>
                    </a:lnTo>
                    <a:lnTo>
                      <a:pt x="1988" y="5440"/>
                    </a:lnTo>
                    <a:lnTo>
                      <a:pt x="2093" y="5357"/>
                    </a:lnTo>
                    <a:lnTo>
                      <a:pt x="2093" y="5210"/>
                    </a:lnTo>
                    <a:lnTo>
                      <a:pt x="1946" y="5043"/>
                    </a:lnTo>
                    <a:lnTo>
                      <a:pt x="1925" y="4854"/>
                    </a:lnTo>
                    <a:lnTo>
                      <a:pt x="2009" y="4729"/>
                    </a:lnTo>
                    <a:lnTo>
                      <a:pt x="1988" y="4624"/>
                    </a:lnTo>
                    <a:lnTo>
                      <a:pt x="1842" y="4520"/>
                    </a:lnTo>
                    <a:lnTo>
                      <a:pt x="1905" y="4373"/>
                    </a:lnTo>
                    <a:lnTo>
                      <a:pt x="2574" y="3997"/>
                    </a:lnTo>
                    <a:lnTo>
                      <a:pt x="2741" y="3348"/>
                    </a:lnTo>
                    <a:lnTo>
                      <a:pt x="2658" y="3181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344" y="3285"/>
                    </a:lnTo>
                    <a:lnTo>
                      <a:pt x="1925" y="2134"/>
                    </a:lnTo>
                    <a:lnTo>
                      <a:pt x="1633" y="1883"/>
                    </a:lnTo>
                    <a:lnTo>
                      <a:pt x="1570" y="1779"/>
                    </a:lnTo>
                    <a:lnTo>
                      <a:pt x="1695" y="1465"/>
                    </a:lnTo>
                    <a:lnTo>
                      <a:pt x="1633" y="1360"/>
                    </a:lnTo>
                    <a:lnTo>
                      <a:pt x="1716" y="1193"/>
                    </a:lnTo>
                    <a:lnTo>
                      <a:pt x="1695" y="1130"/>
                    </a:lnTo>
                    <a:lnTo>
                      <a:pt x="1423" y="921"/>
                    </a:lnTo>
                    <a:lnTo>
                      <a:pt x="1360" y="774"/>
                    </a:lnTo>
                    <a:lnTo>
                      <a:pt x="1319" y="607"/>
                    </a:lnTo>
                    <a:lnTo>
                      <a:pt x="1298" y="544"/>
                    </a:lnTo>
                    <a:lnTo>
                      <a:pt x="1319" y="440"/>
                    </a:lnTo>
                    <a:lnTo>
                      <a:pt x="1298" y="335"/>
                    </a:lnTo>
                    <a:lnTo>
                      <a:pt x="1256" y="293"/>
                    </a:lnTo>
                    <a:lnTo>
                      <a:pt x="1151" y="189"/>
                    </a:lnTo>
                    <a:lnTo>
                      <a:pt x="1151" y="21"/>
                    </a:lnTo>
                    <a:lnTo>
                      <a:pt x="1109" y="21"/>
                    </a:lnTo>
                    <a:lnTo>
                      <a:pt x="104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5" name="Google Shape;165;p29"/>
            <p:cNvGrpSpPr/>
            <p:nvPr/>
          </p:nvGrpSpPr>
          <p:grpSpPr>
            <a:xfrm>
              <a:off x="3855466" y="3289811"/>
              <a:ext cx="112514" cy="94210"/>
              <a:chOff x="3918000" y="3561900"/>
              <a:chExt cx="236225" cy="207100"/>
            </a:xfrm>
          </p:grpSpPr>
          <p:sp>
            <p:nvSpPr>
              <p:cNvPr id="166" name="Google Shape;166;p29"/>
              <p:cNvSpPr/>
              <p:nvPr/>
            </p:nvSpPr>
            <p:spPr>
              <a:xfrm>
                <a:off x="3925800" y="3561900"/>
                <a:ext cx="22842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9137" h="6800" extrusionOk="0">
                    <a:moveTo>
                      <a:pt x="0" y="4356"/>
                    </a:moveTo>
                    <a:lnTo>
                      <a:pt x="1381" y="1594"/>
                    </a:lnTo>
                    <a:lnTo>
                      <a:pt x="7012" y="0"/>
                    </a:lnTo>
                    <a:lnTo>
                      <a:pt x="9137" y="532"/>
                    </a:lnTo>
                    <a:lnTo>
                      <a:pt x="8500" y="2444"/>
                    </a:lnTo>
                    <a:lnTo>
                      <a:pt x="6906" y="5206"/>
                    </a:lnTo>
                    <a:lnTo>
                      <a:pt x="3719" y="680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67" name="Google Shape;167;p29"/>
              <p:cNvSpPr/>
              <p:nvPr/>
            </p:nvSpPr>
            <p:spPr>
              <a:xfrm>
                <a:off x="3918000" y="3569675"/>
                <a:ext cx="229150" cy="199325"/>
              </a:xfrm>
              <a:custGeom>
                <a:avLst/>
                <a:gdLst/>
                <a:ahLst/>
                <a:cxnLst/>
                <a:rect l="l" t="t" r="r" b="b"/>
                <a:pathLst>
                  <a:path w="9166" h="7973" extrusionOk="0">
                    <a:moveTo>
                      <a:pt x="6696" y="3976"/>
                    </a:moveTo>
                    <a:lnTo>
                      <a:pt x="6738" y="4018"/>
                    </a:lnTo>
                    <a:lnTo>
                      <a:pt x="6780" y="3997"/>
                    </a:lnTo>
                    <a:lnTo>
                      <a:pt x="6843" y="4039"/>
                    </a:lnTo>
                    <a:lnTo>
                      <a:pt x="6926" y="4018"/>
                    </a:lnTo>
                    <a:lnTo>
                      <a:pt x="7052" y="4122"/>
                    </a:lnTo>
                    <a:lnTo>
                      <a:pt x="7136" y="4353"/>
                    </a:lnTo>
                    <a:lnTo>
                      <a:pt x="7136" y="4499"/>
                    </a:lnTo>
                    <a:lnTo>
                      <a:pt x="7094" y="4583"/>
                    </a:lnTo>
                    <a:lnTo>
                      <a:pt x="6989" y="4625"/>
                    </a:lnTo>
                    <a:lnTo>
                      <a:pt x="6989" y="4708"/>
                    </a:lnTo>
                    <a:lnTo>
                      <a:pt x="7031" y="4750"/>
                    </a:lnTo>
                    <a:lnTo>
                      <a:pt x="7031" y="4834"/>
                    </a:lnTo>
                    <a:lnTo>
                      <a:pt x="6926" y="4918"/>
                    </a:lnTo>
                    <a:lnTo>
                      <a:pt x="6843" y="4876"/>
                    </a:lnTo>
                    <a:lnTo>
                      <a:pt x="6738" y="4918"/>
                    </a:lnTo>
                    <a:lnTo>
                      <a:pt x="6675" y="4959"/>
                    </a:lnTo>
                    <a:lnTo>
                      <a:pt x="6571" y="5001"/>
                    </a:lnTo>
                    <a:lnTo>
                      <a:pt x="6508" y="5127"/>
                    </a:lnTo>
                    <a:lnTo>
                      <a:pt x="6466" y="5169"/>
                    </a:lnTo>
                    <a:lnTo>
                      <a:pt x="6424" y="5231"/>
                    </a:lnTo>
                    <a:lnTo>
                      <a:pt x="6320" y="5231"/>
                    </a:lnTo>
                    <a:lnTo>
                      <a:pt x="6194" y="5169"/>
                    </a:lnTo>
                    <a:lnTo>
                      <a:pt x="6152" y="5106"/>
                    </a:lnTo>
                    <a:lnTo>
                      <a:pt x="6069" y="5022"/>
                    </a:lnTo>
                    <a:lnTo>
                      <a:pt x="6069" y="4918"/>
                    </a:lnTo>
                    <a:lnTo>
                      <a:pt x="5985" y="4834"/>
                    </a:lnTo>
                    <a:lnTo>
                      <a:pt x="5964" y="4771"/>
                    </a:lnTo>
                    <a:lnTo>
                      <a:pt x="5880" y="4708"/>
                    </a:lnTo>
                    <a:lnTo>
                      <a:pt x="5838" y="4604"/>
                    </a:lnTo>
                    <a:lnTo>
                      <a:pt x="5901" y="4541"/>
                    </a:lnTo>
                    <a:lnTo>
                      <a:pt x="6069" y="4415"/>
                    </a:lnTo>
                    <a:lnTo>
                      <a:pt x="6110" y="4248"/>
                    </a:lnTo>
                    <a:lnTo>
                      <a:pt x="6257" y="4164"/>
                    </a:lnTo>
                    <a:lnTo>
                      <a:pt x="6466" y="4122"/>
                    </a:lnTo>
                    <a:lnTo>
                      <a:pt x="6508" y="4081"/>
                    </a:lnTo>
                    <a:lnTo>
                      <a:pt x="6592" y="4018"/>
                    </a:lnTo>
                    <a:lnTo>
                      <a:pt x="6613" y="3976"/>
                    </a:lnTo>
                    <a:close/>
                    <a:moveTo>
                      <a:pt x="7659" y="1"/>
                    </a:moveTo>
                    <a:lnTo>
                      <a:pt x="7470" y="21"/>
                    </a:lnTo>
                    <a:lnTo>
                      <a:pt x="7387" y="21"/>
                    </a:lnTo>
                    <a:lnTo>
                      <a:pt x="7345" y="63"/>
                    </a:lnTo>
                    <a:lnTo>
                      <a:pt x="7240" y="63"/>
                    </a:lnTo>
                    <a:lnTo>
                      <a:pt x="7178" y="126"/>
                    </a:lnTo>
                    <a:lnTo>
                      <a:pt x="7178" y="168"/>
                    </a:lnTo>
                    <a:lnTo>
                      <a:pt x="7157" y="252"/>
                    </a:lnTo>
                    <a:lnTo>
                      <a:pt x="7073" y="273"/>
                    </a:lnTo>
                    <a:lnTo>
                      <a:pt x="7010" y="356"/>
                    </a:lnTo>
                    <a:lnTo>
                      <a:pt x="6843" y="356"/>
                    </a:lnTo>
                    <a:lnTo>
                      <a:pt x="6822" y="335"/>
                    </a:lnTo>
                    <a:lnTo>
                      <a:pt x="6717" y="356"/>
                    </a:lnTo>
                    <a:lnTo>
                      <a:pt x="6592" y="461"/>
                    </a:lnTo>
                    <a:lnTo>
                      <a:pt x="6529" y="524"/>
                    </a:lnTo>
                    <a:lnTo>
                      <a:pt x="6445" y="565"/>
                    </a:lnTo>
                    <a:lnTo>
                      <a:pt x="6424" y="628"/>
                    </a:lnTo>
                    <a:lnTo>
                      <a:pt x="6341" y="649"/>
                    </a:lnTo>
                    <a:lnTo>
                      <a:pt x="6299" y="691"/>
                    </a:lnTo>
                    <a:lnTo>
                      <a:pt x="6236" y="733"/>
                    </a:lnTo>
                    <a:lnTo>
                      <a:pt x="6173" y="754"/>
                    </a:lnTo>
                    <a:lnTo>
                      <a:pt x="6006" y="963"/>
                    </a:lnTo>
                    <a:lnTo>
                      <a:pt x="5985" y="1089"/>
                    </a:lnTo>
                    <a:lnTo>
                      <a:pt x="6006" y="1151"/>
                    </a:lnTo>
                    <a:lnTo>
                      <a:pt x="6006" y="1214"/>
                    </a:lnTo>
                    <a:lnTo>
                      <a:pt x="5922" y="1256"/>
                    </a:lnTo>
                    <a:lnTo>
                      <a:pt x="5901" y="1298"/>
                    </a:lnTo>
                    <a:lnTo>
                      <a:pt x="5859" y="1319"/>
                    </a:lnTo>
                    <a:lnTo>
                      <a:pt x="5776" y="1402"/>
                    </a:lnTo>
                    <a:lnTo>
                      <a:pt x="5755" y="1486"/>
                    </a:lnTo>
                    <a:lnTo>
                      <a:pt x="5713" y="1507"/>
                    </a:lnTo>
                    <a:lnTo>
                      <a:pt x="5692" y="1570"/>
                    </a:lnTo>
                    <a:lnTo>
                      <a:pt x="5608" y="1570"/>
                    </a:lnTo>
                    <a:lnTo>
                      <a:pt x="5545" y="1612"/>
                    </a:lnTo>
                    <a:lnTo>
                      <a:pt x="5399" y="1633"/>
                    </a:lnTo>
                    <a:lnTo>
                      <a:pt x="5357" y="1737"/>
                    </a:lnTo>
                    <a:lnTo>
                      <a:pt x="5357" y="1905"/>
                    </a:lnTo>
                    <a:lnTo>
                      <a:pt x="5294" y="1967"/>
                    </a:lnTo>
                    <a:lnTo>
                      <a:pt x="5294" y="2030"/>
                    </a:lnTo>
                    <a:lnTo>
                      <a:pt x="5273" y="2135"/>
                    </a:lnTo>
                    <a:lnTo>
                      <a:pt x="5294" y="2197"/>
                    </a:lnTo>
                    <a:lnTo>
                      <a:pt x="5169" y="2260"/>
                    </a:lnTo>
                    <a:lnTo>
                      <a:pt x="5085" y="2239"/>
                    </a:lnTo>
                    <a:lnTo>
                      <a:pt x="5043" y="2197"/>
                    </a:lnTo>
                    <a:lnTo>
                      <a:pt x="4834" y="2197"/>
                    </a:lnTo>
                    <a:lnTo>
                      <a:pt x="4709" y="2218"/>
                    </a:lnTo>
                    <a:lnTo>
                      <a:pt x="4604" y="2197"/>
                    </a:lnTo>
                    <a:lnTo>
                      <a:pt x="4520" y="2218"/>
                    </a:lnTo>
                    <a:lnTo>
                      <a:pt x="4311" y="2093"/>
                    </a:lnTo>
                    <a:lnTo>
                      <a:pt x="4227" y="2093"/>
                    </a:lnTo>
                    <a:lnTo>
                      <a:pt x="4185" y="2009"/>
                    </a:lnTo>
                    <a:lnTo>
                      <a:pt x="3997" y="1988"/>
                    </a:lnTo>
                    <a:lnTo>
                      <a:pt x="3872" y="2009"/>
                    </a:lnTo>
                    <a:lnTo>
                      <a:pt x="3704" y="2135"/>
                    </a:lnTo>
                    <a:lnTo>
                      <a:pt x="3621" y="2365"/>
                    </a:lnTo>
                    <a:lnTo>
                      <a:pt x="3516" y="2469"/>
                    </a:lnTo>
                    <a:lnTo>
                      <a:pt x="3349" y="2553"/>
                    </a:lnTo>
                    <a:lnTo>
                      <a:pt x="3286" y="2637"/>
                    </a:lnTo>
                    <a:lnTo>
                      <a:pt x="3181" y="2721"/>
                    </a:lnTo>
                    <a:lnTo>
                      <a:pt x="3056" y="2742"/>
                    </a:lnTo>
                    <a:lnTo>
                      <a:pt x="2972" y="2783"/>
                    </a:lnTo>
                    <a:lnTo>
                      <a:pt x="2846" y="2762"/>
                    </a:lnTo>
                    <a:lnTo>
                      <a:pt x="2763" y="2825"/>
                    </a:lnTo>
                    <a:lnTo>
                      <a:pt x="2616" y="2783"/>
                    </a:lnTo>
                    <a:lnTo>
                      <a:pt x="2449" y="2825"/>
                    </a:lnTo>
                    <a:lnTo>
                      <a:pt x="2449" y="2721"/>
                    </a:lnTo>
                    <a:lnTo>
                      <a:pt x="2532" y="2532"/>
                    </a:lnTo>
                    <a:lnTo>
                      <a:pt x="2532" y="2365"/>
                    </a:lnTo>
                    <a:lnTo>
                      <a:pt x="2365" y="2051"/>
                    </a:lnTo>
                    <a:lnTo>
                      <a:pt x="2323" y="1905"/>
                    </a:lnTo>
                    <a:lnTo>
                      <a:pt x="2135" y="1779"/>
                    </a:lnTo>
                    <a:lnTo>
                      <a:pt x="2051" y="3871"/>
                    </a:lnTo>
                    <a:lnTo>
                      <a:pt x="1821" y="3871"/>
                    </a:lnTo>
                    <a:lnTo>
                      <a:pt x="1675" y="3934"/>
                    </a:lnTo>
                    <a:lnTo>
                      <a:pt x="1612" y="4039"/>
                    </a:lnTo>
                    <a:lnTo>
                      <a:pt x="1528" y="4081"/>
                    </a:lnTo>
                    <a:lnTo>
                      <a:pt x="1486" y="4122"/>
                    </a:lnTo>
                    <a:lnTo>
                      <a:pt x="1486" y="4248"/>
                    </a:lnTo>
                    <a:lnTo>
                      <a:pt x="1403" y="4227"/>
                    </a:lnTo>
                    <a:lnTo>
                      <a:pt x="1319" y="4227"/>
                    </a:lnTo>
                    <a:lnTo>
                      <a:pt x="1277" y="4143"/>
                    </a:lnTo>
                    <a:lnTo>
                      <a:pt x="1193" y="4143"/>
                    </a:lnTo>
                    <a:lnTo>
                      <a:pt x="1152" y="4206"/>
                    </a:lnTo>
                    <a:lnTo>
                      <a:pt x="1047" y="4185"/>
                    </a:lnTo>
                    <a:lnTo>
                      <a:pt x="984" y="4143"/>
                    </a:lnTo>
                    <a:lnTo>
                      <a:pt x="880" y="4185"/>
                    </a:lnTo>
                    <a:lnTo>
                      <a:pt x="754" y="4102"/>
                    </a:lnTo>
                    <a:lnTo>
                      <a:pt x="566" y="4039"/>
                    </a:lnTo>
                    <a:lnTo>
                      <a:pt x="482" y="3871"/>
                    </a:lnTo>
                    <a:lnTo>
                      <a:pt x="545" y="3725"/>
                    </a:lnTo>
                    <a:lnTo>
                      <a:pt x="440" y="3725"/>
                    </a:lnTo>
                    <a:lnTo>
                      <a:pt x="356" y="3599"/>
                    </a:lnTo>
                    <a:lnTo>
                      <a:pt x="231" y="3662"/>
                    </a:lnTo>
                    <a:lnTo>
                      <a:pt x="168" y="3767"/>
                    </a:lnTo>
                    <a:lnTo>
                      <a:pt x="210" y="3788"/>
                    </a:lnTo>
                    <a:lnTo>
                      <a:pt x="210" y="3871"/>
                    </a:lnTo>
                    <a:lnTo>
                      <a:pt x="64" y="3892"/>
                    </a:lnTo>
                    <a:lnTo>
                      <a:pt x="1" y="3934"/>
                    </a:lnTo>
                    <a:lnTo>
                      <a:pt x="22" y="4122"/>
                    </a:lnTo>
                    <a:lnTo>
                      <a:pt x="210" y="4248"/>
                    </a:lnTo>
                    <a:lnTo>
                      <a:pt x="336" y="4625"/>
                    </a:lnTo>
                    <a:lnTo>
                      <a:pt x="336" y="4771"/>
                    </a:lnTo>
                    <a:lnTo>
                      <a:pt x="461" y="5085"/>
                    </a:lnTo>
                    <a:lnTo>
                      <a:pt x="545" y="5441"/>
                    </a:lnTo>
                    <a:lnTo>
                      <a:pt x="691" y="5650"/>
                    </a:lnTo>
                    <a:lnTo>
                      <a:pt x="691" y="5775"/>
                    </a:lnTo>
                    <a:lnTo>
                      <a:pt x="859" y="6027"/>
                    </a:lnTo>
                    <a:lnTo>
                      <a:pt x="859" y="6110"/>
                    </a:lnTo>
                    <a:lnTo>
                      <a:pt x="900" y="6299"/>
                    </a:lnTo>
                    <a:lnTo>
                      <a:pt x="880" y="6487"/>
                    </a:lnTo>
                    <a:lnTo>
                      <a:pt x="796" y="6550"/>
                    </a:lnTo>
                    <a:lnTo>
                      <a:pt x="754" y="6550"/>
                    </a:lnTo>
                    <a:lnTo>
                      <a:pt x="691" y="6508"/>
                    </a:lnTo>
                    <a:lnTo>
                      <a:pt x="649" y="6550"/>
                    </a:lnTo>
                    <a:lnTo>
                      <a:pt x="649" y="6717"/>
                    </a:lnTo>
                    <a:lnTo>
                      <a:pt x="733" y="6863"/>
                    </a:lnTo>
                    <a:lnTo>
                      <a:pt x="838" y="6968"/>
                    </a:lnTo>
                    <a:lnTo>
                      <a:pt x="942" y="7156"/>
                    </a:lnTo>
                    <a:lnTo>
                      <a:pt x="859" y="7282"/>
                    </a:lnTo>
                    <a:lnTo>
                      <a:pt x="880" y="7449"/>
                    </a:lnTo>
                    <a:lnTo>
                      <a:pt x="838" y="7554"/>
                    </a:lnTo>
                    <a:lnTo>
                      <a:pt x="838" y="7659"/>
                    </a:lnTo>
                    <a:lnTo>
                      <a:pt x="900" y="7700"/>
                    </a:lnTo>
                    <a:lnTo>
                      <a:pt x="900" y="7596"/>
                    </a:lnTo>
                    <a:lnTo>
                      <a:pt x="1005" y="7533"/>
                    </a:lnTo>
                    <a:lnTo>
                      <a:pt x="1152" y="7554"/>
                    </a:lnTo>
                    <a:lnTo>
                      <a:pt x="1172" y="7679"/>
                    </a:lnTo>
                    <a:lnTo>
                      <a:pt x="1110" y="7721"/>
                    </a:lnTo>
                    <a:lnTo>
                      <a:pt x="1172" y="7742"/>
                    </a:lnTo>
                    <a:lnTo>
                      <a:pt x="1256" y="7679"/>
                    </a:lnTo>
                    <a:lnTo>
                      <a:pt x="1361" y="7742"/>
                    </a:lnTo>
                    <a:lnTo>
                      <a:pt x="1361" y="7868"/>
                    </a:lnTo>
                    <a:lnTo>
                      <a:pt x="1403" y="7847"/>
                    </a:lnTo>
                    <a:lnTo>
                      <a:pt x="1696" y="7972"/>
                    </a:lnTo>
                    <a:lnTo>
                      <a:pt x="1737" y="7951"/>
                    </a:lnTo>
                    <a:lnTo>
                      <a:pt x="1800" y="7972"/>
                    </a:lnTo>
                    <a:lnTo>
                      <a:pt x="1821" y="7889"/>
                    </a:lnTo>
                    <a:lnTo>
                      <a:pt x="1926" y="7868"/>
                    </a:lnTo>
                    <a:lnTo>
                      <a:pt x="2051" y="7742"/>
                    </a:lnTo>
                    <a:lnTo>
                      <a:pt x="2198" y="7763"/>
                    </a:lnTo>
                    <a:lnTo>
                      <a:pt x="2219" y="7721"/>
                    </a:lnTo>
                    <a:lnTo>
                      <a:pt x="2344" y="7721"/>
                    </a:lnTo>
                    <a:lnTo>
                      <a:pt x="2512" y="7763"/>
                    </a:lnTo>
                    <a:lnTo>
                      <a:pt x="2574" y="7742"/>
                    </a:lnTo>
                    <a:lnTo>
                      <a:pt x="2721" y="7742"/>
                    </a:lnTo>
                    <a:lnTo>
                      <a:pt x="2742" y="7679"/>
                    </a:lnTo>
                    <a:lnTo>
                      <a:pt x="2784" y="7638"/>
                    </a:lnTo>
                    <a:lnTo>
                      <a:pt x="2867" y="7596"/>
                    </a:lnTo>
                    <a:lnTo>
                      <a:pt x="2930" y="7638"/>
                    </a:lnTo>
                    <a:lnTo>
                      <a:pt x="2951" y="7533"/>
                    </a:lnTo>
                    <a:lnTo>
                      <a:pt x="3035" y="7470"/>
                    </a:lnTo>
                    <a:lnTo>
                      <a:pt x="3349" y="7470"/>
                    </a:lnTo>
                    <a:lnTo>
                      <a:pt x="3474" y="7554"/>
                    </a:lnTo>
                    <a:lnTo>
                      <a:pt x="3558" y="7533"/>
                    </a:lnTo>
                    <a:lnTo>
                      <a:pt x="3558" y="7470"/>
                    </a:lnTo>
                    <a:lnTo>
                      <a:pt x="3725" y="7449"/>
                    </a:lnTo>
                    <a:lnTo>
                      <a:pt x="3997" y="7533"/>
                    </a:lnTo>
                    <a:lnTo>
                      <a:pt x="4081" y="7575"/>
                    </a:lnTo>
                    <a:lnTo>
                      <a:pt x="4353" y="7638"/>
                    </a:lnTo>
                    <a:lnTo>
                      <a:pt x="4395" y="7596"/>
                    </a:lnTo>
                    <a:lnTo>
                      <a:pt x="4353" y="7533"/>
                    </a:lnTo>
                    <a:lnTo>
                      <a:pt x="4437" y="7449"/>
                    </a:lnTo>
                    <a:lnTo>
                      <a:pt x="4541" y="7449"/>
                    </a:lnTo>
                    <a:lnTo>
                      <a:pt x="4667" y="7491"/>
                    </a:lnTo>
                    <a:lnTo>
                      <a:pt x="4876" y="7491"/>
                    </a:lnTo>
                    <a:lnTo>
                      <a:pt x="4876" y="7470"/>
                    </a:lnTo>
                    <a:lnTo>
                      <a:pt x="4813" y="7387"/>
                    </a:lnTo>
                    <a:lnTo>
                      <a:pt x="4855" y="7303"/>
                    </a:lnTo>
                    <a:lnTo>
                      <a:pt x="5022" y="7240"/>
                    </a:lnTo>
                    <a:lnTo>
                      <a:pt x="5190" y="7240"/>
                    </a:lnTo>
                    <a:lnTo>
                      <a:pt x="5253" y="7303"/>
                    </a:lnTo>
                    <a:lnTo>
                      <a:pt x="5378" y="7303"/>
                    </a:lnTo>
                    <a:lnTo>
                      <a:pt x="5504" y="7219"/>
                    </a:lnTo>
                    <a:lnTo>
                      <a:pt x="5713" y="7156"/>
                    </a:lnTo>
                    <a:lnTo>
                      <a:pt x="5713" y="7135"/>
                    </a:lnTo>
                    <a:lnTo>
                      <a:pt x="5859" y="7073"/>
                    </a:lnTo>
                    <a:lnTo>
                      <a:pt x="5922" y="6968"/>
                    </a:lnTo>
                    <a:lnTo>
                      <a:pt x="6320" y="6717"/>
                    </a:lnTo>
                    <a:lnTo>
                      <a:pt x="6424" y="6612"/>
                    </a:lnTo>
                    <a:lnTo>
                      <a:pt x="6424" y="6591"/>
                    </a:lnTo>
                    <a:lnTo>
                      <a:pt x="6508" y="6591"/>
                    </a:lnTo>
                    <a:lnTo>
                      <a:pt x="7115" y="5985"/>
                    </a:lnTo>
                    <a:lnTo>
                      <a:pt x="7136" y="5922"/>
                    </a:lnTo>
                    <a:lnTo>
                      <a:pt x="7198" y="5922"/>
                    </a:lnTo>
                    <a:lnTo>
                      <a:pt x="7282" y="5796"/>
                    </a:lnTo>
                    <a:lnTo>
                      <a:pt x="7387" y="5755"/>
                    </a:lnTo>
                    <a:lnTo>
                      <a:pt x="7429" y="5587"/>
                    </a:lnTo>
                    <a:lnTo>
                      <a:pt x="7596" y="5399"/>
                    </a:lnTo>
                    <a:lnTo>
                      <a:pt x="7847" y="5022"/>
                    </a:lnTo>
                    <a:lnTo>
                      <a:pt x="7910" y="4834"/>
                    </a:lnTo>
                    <a:lnTo>
                      <a:pt x="8014" y="4834"/>
                    </a:lnTo>
                    <a:lnTo>
                      <a:pt x="8077" y="4708"/>
                    </a:lnTo>
                    <a:lnTo>
                      <a:pt x="8077" y="4646"/>
                    </a:lnTo>
                    <a:lnTo>
                      <a:pt x="8182" y="4520"/>
                    </a:lnTo>
                    <a:lnTo>
                      <a:pt x="8266" y="4394"/>
                    </a:lnTo>
                    <a:lnTo>
                      <a:pt x="8391" y="4311"/>
                    </a:lnTo>
                    <a:lnTo>
                      <a:pt x="8433" y="4227"/>
                    </a:lnTo>
                    <a:lnTo>
                      <a:pt x="8538" y="4185"/>
                    </a:lnTo>
                    <a:lnTo>
                      <a:pt x="8579" y="4122"/>
                    </a:lnTo>
                    <a:lnTo>
                      <a:pt x="8621" y="4122"/>
                    </a:lnTo>
                    <a:lnTo>
                      <a:pt x="8789" y="3934"/>
                    </a:lnTo>
                    <a:lnTo>
                      <a:pt x="8810" y="3830"/>
                    </a:lnTo>
                    <a:lnTo>
                      <a:pt x="8893" y="3725"/>
                    </a:lnTo>
                    <a:lnTo>
                      <a:pt x="8935" y="3516"/>
                    </a:lnTo>
                    <a:lnTo>
                      <a:pt x="9019" y="3348"/>
                    </a:lnTo>
                    <a:lnTo>
                      <a:pt x="9040" y="3160"/>
                    </a:lnTo>
                    <a:lnTo>
                      <a:pt x="9123" y="2951"/>
                    </a:lnTo>
                    <a:lnTo>
                      <a:pt x="9103" y="2951"/>
                    </a:lnTo>
                    <a:lnTo>
                      <a:pt x="9165" y="2846"/>
                    </a:lnTo>
                    <a:lnTo>
                      <a:pt x="9165" y="2825"/>
                    </a:lnTo>
                    <a:lnTo>
                      <a:pt x="9061" y="2825"/>
                    </a:lnTo>
                    <a:lnTo>
                      <a:pt x="8935" y="2762"/>
                    </a:lnTo>
                    <a:lnTo>
                      <a:pt x="8830" y="2762"/>
                    </a:lnTo>
                    <a:lnTo>
                      <a:pt x="8768" y="2825"/>
                    </a:lnTo>
                    <a:lnTo>
                      <a:pt x="8768" y="2909"/>
                    </a:lnTo>
                    <a:lnTo>
                      <a:pt x="8726" y="3014"/>
                    </a:lnTo>
                    <a:lnTo>
                      <a:pt x="8663" y="3034"/>
                    </a:lnTo>
                    <a:lnTo>
                      <a:pt x="8454" y="3034"/>
                    </a:lnTo>
                    <a:lnTo>
                      <a:pt x="8266" y="2930"/>
                    </a:lnTo>
                    <a:lnTo>
                      <a:pt x="8182" y="2804"/>
                    </a:lnTo>
                    <a:lnTo>
                      <a:pt x="8140" y="2742"/>
                    </a:lnTo>
                    <a:lnTo>
                      <a:pt x="8098" y="2658"/>
                    </a:lnTo>
                    <a:lnTo>
                      <a:pt x="8161" y="2532"/>
                    </a:lnTo>
                    <a:lnTo>
                      <a:pt x="8286" y="2281"/>
                    </a:lnTo>
                    <a:lnTo>
                      <a:pt x="8307" y="2177"/>
                    </a:lnTo>
                    <a:lnTo>
                      <a:pt x="8412" y="2114"/>
                    </a:lnTo>
                    <a:lnTo>
                      <a:pt x="8579" y="2197"/>
                    </a:lnTo>
                    <a:lnTo>
                      <a:pt x="8663" y="2260"/>
                    </a:lnTo>
                    <a:lnTo>
                      <a:pt x="8768" y="2323"/>
                    </a:lnTo>
                    <a:lnTo>
                      <a:pt x="8768" y="2135"/>
                    </a:lnTo>
                    <a:lnTo>
                      <a:pt x="8768" y="1988"/>
                    </a:lnTo>
                    <a:lnTo>
                      <a:pt x="8810" y="1800"/>
                    </a:lnTo>
                    <a:lnTo>
                      <a:pt x="8810" y="1361"/>
                    </a:lnTo>
                    <a:lnTo>
                      <a:pt x="8789" y="1214"/>
                    </a:lnTo>
                    <a:lnTo>
                      <a:pt x="8747" y="1109"/>
                    </a:lnTo>
                    <a:lnTo>
                      <a:pt x="8747" y="1005"/>
                    </a:lnTo>
                    <a:lnTo>
                      <a:pt x="8747" y="984"/>
                    </a:lnTo>
                    <a:lnTo>
                      <a:pt x="8747" y="733"/>
                    </a:lnTo>
                    <a:lnTo>
                      <a:pt x="8684" y="586"/>
                    </a:lnTo>
                    <a:lnTo>
                      <a:pt x="8642" y="440"/>
                    </a:lnTo>
                    <a:lnTo>
                      <a:pt x="8621" y="273"/>
                    </a:lnTo>
                    <a:lnTo>
                      <a:pt x="8517" y="168"/>
                    </a:lnTo>
                    <a:lnTo>
                      <a:pt x="8328" y="126"/>
                    </a:lnTo>
                    <a:lnTo>
                      <a:pt x="8182" y="147"/>
                    </a:lnTo>
                    <a:lnTo>
                      <a:pt x="8098" y="168"/>
                    </a:lnTo>
                    <a:lnTo>
                      <a:pt x="8056" y="147"/>
                    </a:lnTo>
                    <a:lnTo>
                      <a:pt x="7910" y="105"/>
                    </a:lnTo>
                    <a:lnTo>
                      <a:pt x="7847" y="105"/>
                    </a:lnTo>
                    <a:lnTo>
                      <a:pt x="7784" y="21"/>
                    </a:lnTo>
                    <a:lnTo>
                      <a:pt x="765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8" name="Google Shape;168;p29"/>
            <p:cNvSpPr/>
            <p:nvPr/>
          </p:nvSpPr>
          <p:spPr>
            <a:xfrm>
              <a:off x="3292646" y="3020419"/>
              <a:ext cx="18695" cy="5482"/>
            </a:xfrm>
            <a:custGeom>
              <a:avLst/>
              <a:gdLst/>
              <a:ahLst/>
              <a:cxnLst/>
              <a:rect l="l" t="t" r="r" b="b"/>
              <a:pathLst>
                <a:path w="1570" h="482" extrusionOk="0">
                  <a:moveTo>
                    <a:pt x="189" y="0"/>
                  </a:moveTo>
                  <a:lnTo>
                    <a:pt x="126" y="84"/>
                  </a:lnTo>
                  <a:lnTo>
                    <a:pt x="21" y="147"/>
                  </a:lnTo>
                  <a:lnTo>
                    <a:pt x="21" y="209"/>
                  </a:lnTo>
                  <a:lnTo>
                    <a:pt x="0" y="272"/>
                  </a:lnTo>
                  <a:lnTo>
                    <a:pt x="42" y="377"/>
                  </a:lnTo>
                  <a:lnTo>
                    <a:pt x="314" y="377"/>
                  </a:lnTo>
                  <a:lnTo>
                    <a:pt x="398" y="398"/>
                  </a:lnTo>
                  <a:lnTo>
                    <a:pt x="607" y="356"/>
                  </a:lnTo>
                  <a:lnTo>
                    <a:pt x="691" y="377"/>
                  </a:lnTo>
                  <a:lnTo>
                    <a:pt x="837" y="293"/>
                  </a:lnTo>
                  <a:cubicBezTo>
                    <a:pt x="1026" y="398"/>
                    <a:pt x="1235" y="356"/>
                    <a:pt x="1423" y="481"/>
                  </a:cubicBezTo>
                  <a:lnTo>
                    <a:pt x="1570" y="460"/>
                  </a:lnTo>
                  <a:lnTo>
                    <a:pt x="1528" y="398"/>
                  </a:lnTo>
                  <a:lnTo>
                    <a:pt x="1444" y="460"/>
                  </a:lnTo>
                  <a:lnTo>
                    <a:pt x="1444" y="440"/>
                  </a:lnTo>
                  <a:cubicBezTo>
                    <a:pt x="1360" y="377"/>
                    <a:pt x="1318" y="356"/>
                    <a:pt x="1235" y="335"/>
                  </a:cubicBezTo>
                  <a:lnTo>
                    <a:pt x="1277" y="293"/>
                  </a:lnTo>
                  <a:lnTo>
                    <a:pt x="1130" y="251"/>
                  </a:lnTo>
                  <a:lnTo>
                    <a:pt x="1046" y="335"/>
                  </a:lnTo>
                  <a:cubicBezTo>
                    <a:pt x="1005" y="335"/>
                    <a:pt x="942" y="335"/>
                    <a:pt x="921" y="293"/>
                  </a:cubicBezTo>
                  <a:lnTo>
                    <a:pt x="921" y="272"/>
                  </a:lnTo>
                  <a:lnTo>
                    <a:pt x="1046" y="147"/>
                  </a:lnTo>
                  <a:lnTo>
                    <a:pt x="942" y="105"/>
                  </a:lnTo>
                  <a:lnTo>
                    <a:pt x="921" y="42"/>
                  </a:lnTo>
                  <a:lnTo>
                    <a:pt x="837" y="0"/>
                  </a:lnTo>
                  <a:lnTo>
                    <a:pt x="607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9"/>
            <p:cNvSpPr/>
            <p:nvPr/>
          </p:nvSpPr>
          <p:spPr>
            <a:xfrm>
              <a:off x="3260258" y="3010662"/>
              <a:ext cx="26423" cy="16661"/>
            </a:xfrm>
            <a:custGeom>
              <a:avLst/>
              <a:gdLst/>
              <a:ahLst/>
              <a:cxnLst/>
              <a:rect l="l" t="t" r="r" b="b"/>
              <a:pathLst>
                <a:path w="2219" h="1465" extrusionOk="0">
                  <a:moveTo>
                    <a:pt x="481" y="0"/>
                  </a:moveTo>
                  <a:lnTo>
                    <a:pt x="293" y="42"/>
                  </a:lnTo>
                  <a:lnTo>
                    <a:pt x="230" y="147"/>
                  </a:lnTo>
                  <a:lnTo>
                    <a:pt x="230" y="209"/>
                  </a:lnTo>
                  <a:lnTo>
                    <a:pt x="189" y="314"/>
                  </a:lnTo>
                  <a:lnTo>
                    <a:pt x="230" y="398"/>
                  </a:lnTo>
                  <a:lnTo>
                    <a:pt x="189" y="523"/>
                  </a:lnTo>
                  <a:lnTo>
                    <a:pt x="105" y="586"/>
                  </a:lnTo>
                  <a:lnTo>
                    <a:pt x="84" y="607"/>
                  </a:lnTo>
                  <a:lnTo>
                    <a:pt x="126" y="733"/>
                  </a:lnTo>
                  <a:lnTo>
                    <a:pt x="126" y="837"/>
                  </a:lnTo>
                  <a:lnTo>
                    <a:pt x="126" y="900"/>
                  </a:lnTo>
                  <a:lnTo>
                    <a:pt x="0" y="1046"/>
                  </a:lnTo>
                  <a:lnTo>
                    <a:pt x="0" y="1109"/>
                  </a:lnTo>
                  <a:lnTo>
                    <a:pt x="63" y="1130"/>
                  </a:lnTo>
                  <a:lnTo>
                    <a:pt x="126" y="1256"/>
                  </a:lnTo>
                  <a:lnTo>
                    <a:pt x="84" y="1339"/>
                  </a:lnTo>
                  <a:lnTo>
                    <a:pt x="189" y="1402"/>
                  </a:lnTo>
                  <a:lnTo>
                    <a:pt x="230" y="1444"/>
                  </a:lnTo>
                  <a:lnTo>
                    <a:pt x="293" y="1465"/>
                  </a:lnTo>
                  <a:lnTo>
                    <a:pt x="377" y="1318"/>
                  </a:lnTo>
                  <a:lnTo>
                    <a:pt x="502" y="1130"/>
                  </a:lnTo>
                  <a:lnTo>
                    <a:pt x="502" y="1088"/>
                  </a:lnTo>
                  <a:lnTo>
                    <a:pt x="544" y="984"/>
                  </a:lnTo>
                  <a:lnTo>
                    <a:pt x="607" y="1046"/>
                  </a:lnTo>
                  <a:lnTo>
                    <a:pt x="691" y="1046"/>
                  </a:lnTo>
                  <a:lnTo>
                    <a:pt x="753" y="921"/>
                  </a:lnTo>
                  <a:lnTo>
                    <a:pt x="837" y="984"/>
                  </a:lnTo>
                  <a:lnTo>
                    <a:pt x="837" y="1088"/>
                  </a:lnTo>
                  <a:lnTo>
                    <a:pt x="921" y="1130"/>
                  </a:lnTo>
                  <a:lnTo>
                    <a:pt x="1067" y="1088"/>
                  </a:lnTo>
                  <a:lnTo>
                    <a:pt x="1235" y="942"/>
                  </a:lnTo>
                  <a:lnTo>
                    <a:pt x="1381" y="900"/>
                  </a:lnTo>
                  <a:lnTo>
                    <a:pt x="1569" y="921"/>
                  </a:lnTo>
                  <a:lnTo>
                    <a:pt x="1674" y="900"/>
                  </a:lnTo>
                  <a:lnTo>
                    <a:pt x="1758" y="942"/>
                  </a:lnTo>
                  <a:lnTo>
                    <a:pt x="1883" y="984"/>
                  </a:lnTo>
                  <a:lnTo>
                    <a:pt x="2072" y="1005"/>
                  </a:lnTo>
                  <a:lnTo>
                    <a:pt x="2093" y="921"/>
                  </a:lnTo>
                  <a:lnTo>
                    <a:pt x="2176" y="921"/>
                  </a:lnTo>
                  <a:lnTo>
                    <a:pt x="2218" y="816"/>
                  </a:lnTo>
                  <a:lnTo>
                    <a:pt x="2176" y="733"/>
                  </a:lnTo>
                  <a:lnTo>
                    <a:pt x="1946" y="607"/>
                  </a:lnTo>
                  <a:lnTo>
                    <a:pt x="1862" y="607"/>
                  </a:lnTo>
                  <a:lnTo>
                    <a:pt x="1695" y="565"/>
                  </a:lnTo>
                  <a:lnTo>
                    <a:pt x="1632" y="565"/>
                  </a:lnTo>
                  <a:lnTo>
                    <a:pt x="1465" y="502"/>
                  </a:lnTo>
                  <a:lnTo>
                    <a:pt x="1277" y="398"/>
                  </a:lnTo>
                  <a:lnTo>
                    <a:pt x="1172" y="398"/>
                  </a:lnTo>
                  <a:lnTo>
                    <a:pt x="1256" y="377"/>
                  </a:lnTo>
                  <a:lnTo>
                    <a:pt x="1423" y="419"/>
                  </a:lnTo>
                  <a:lnTo>
                    <a:pt x="1674" y="419"/>
                  </a:lnTo>
                  <a:lnTo>
                    <a:pt x="1779" y="398"/>
                  </a:lnTo>
                  <a:lnTo>
                    <a:pt x="1695" y="356"/>
                  </a:lnTo>
                  <a:lnTo>
                    <a:pt x="1632" y="356"/>
                  </a:lnTo>
                  <a:lnTo>
                    <a:pt x="1444" y="314"/>
                  </a:lnTo>
                  <a:lnTo>
                    <a:pt x="1360" y="147"/>
                  </a:lnTo>
                  <a:lnTo>
                    <a:pt x="1256" y="147"/>
                  </a:lnTo>
                  <a:lnTo>
                    <a:pt x="1214" y="168"/>
                  </a:lnTo>
                  <a:lnTo>
                    <a:pt x="1130" y="105"/>
                  </a:lnTo>
                  <a:lnTo>
                    <a:pt x="649" y="0"/>
                  </a:lnTo>
                  <a:lnTo>
                    <a:pt x="586" y="42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9"/>
            <p:cNvSpPr/>
            <p:nvPr/>
          </p:nvSpPr>
          <p:spPr>
            <a:xfrm>
              <a:off x="3408744" y="2329870"/>
              <a:ext cx="289769" cy="354333"/>
            </a:xfrm>
            <a:custGeom>
              <a:avLst/>
              <a:gdLst/>
              <a:ahLst/>
              <a:cxnLst/>
              <a:rect l="l" t="t" r="r" b="b"/>
              <a:pathLst>
                <a:path w="24335" h="31157" extrusionOk="0">
                  <a:moveTo>
                    <a:pt x="19167" y="16300"/>
                  </a:moveTo>
                  <a:lnTo>
                    <a:pt x="19161" y="16311"/>
                  </a:lnTo>
                  <a:lnTo>
                    <a:pt x="19167" y="16321"/>
                  </a:lnTo>
                  <a:lnTo>
                    <a:pt x="19167" y="16300"/>
                  </a:lnTo>
                  <a:close/>
                  <a:moveTo>
                    <a:pt x="16572" y="17849"/>
                  </a:moveTo>
                  <a:lnTo>
                    <a:pt x="16593" y="17870"/>
                  </a:lnTo>
                  <a:lnTo>
                    <a:pt x="16509" y="17870"/>
                  </a:lnTo>
                  <a:lnTo>
                    <a:pt x="16509" y="17849"/>
                  </a:lnTo>
                  <a:close/>
                  <a:moveTo>
                    <a:pt x="4771" y="22933"/>
                  </a:moveTo>
                  <a:lnTo>
                    <a:pt x="4813" y="22996"/>
                  </a:lnTo>
                  <a:lnTo>
                    <a:pt x="4792" y="23038"/>
                  </a:lnTo>
                  <a:lnTo>
                    <a:pt x="4750" y="23038"/>
                  </a:lnTo>
                  <a:lnTo>
                    <a:pt x="4688" y="23059"/>
                  </a:lnTo>
                  <a:lnTo>
                    <a:pt x="4709" y="23142"/>
                  </a:lnTo>
                  <a:lnTo>
                    <a:pt x="4792" y="23205"/>
                  </a:lnTo>
                  <a:lnTo>
                    <a:pt x="4960" y="23205"/>
                  </a:lnTo>
                  <a:lnTo>
                    <a:pt x="4981" y="23163"/>
                  </a:lnTo>
                  <a:lnTo>
                    <a:pt x="4960" y="23121"/>
                  </a:lnTo>
                  <a:lnTo>
                    <a:pt x="4960" y="23059"/>
                  </a:lnTo>
                  <a:lnTo>
                    <a:pt x="5001" y="23038"/>
                  </a:lnTo>
                  <a:lnTo>
                    <a:pt x="5127" y="23059"/>
                  </a:lnTo>
                  <a:lnTo>
                    <a:pt x="5169" y="23121"/>
                  </a:lnTo>
                  <a:lnTo>
                    <a:pt x="5106" y="23163"/>
                  </a:lnTo>
                  <a:lnTo>
                    <a:pt x="4960" y="23226"/>
                  </a:lnTo>
                  <a:lnTo>
                    <a:pt x="4750" y="23226"/>
                  </a:lnTo>
                  <a:lnTo>
                    <a:pt x="4750" y="23268"/>
                  </a:lnTo>
                  <a:lnTo>
                    <a:pt x="4855" y="23435"/>
                  </a:lnTo>
                  <a:lnTo>
                    <a:pt x="4981" y="23519"/>
                  </a:lnTo>
                  <a:lnTo>
                    <a:pt x="5064" y="23540"/>
                  </a:lnTo>
                  <a:lnTo>
                    <a:pt x="5085" y="23519"/>
                  </a:lnTo>
                  <a:lnTo>
                    <a:pt x="5190" y="23477"/>
                  </a:lnTo>
                  <a:lnTo>
                    <a:pt x="5211" y="23540"/>
                  </a:lnTo>
                  <a:lnTo>
                    <a:pt x="5190" y="23561"/>
                  </a:lnTo>
                  <a:lnTo>
                    <a:pt x="5127" y="23561"/>
                  </a:lnTo>
                  <a:lnTo>
                    <a:pt x="5064" y="23582"/>
                  </a:lnTo>
                  <a:lnTo>
                    <a:pt x="4897" y="23540"/>
                  </a:lnTo>
                  <a:lnTo>
                    <a:pt x="4771" y="23477"/>
                  </a:lnTo>
                  <a:lnTo>
                    <a:pt x="4646" y="23352"/>
                  </a:lnTo>
                  <a:lnTo>
                    <a:pt x="4541" y="23310"/>
                  </a:lnTo>
                  <a:lnTo>
                    <a:pt x="4436" y="23310"/>
                  </a:lnTo>
                  <a:lnTo>
                    <a:pt x="4332" y="23205"/>
                  </a:lnTo>
                  <a:lnTo>
                    <a:pt x="4185" y="23142"/>
                  </a:lnTo>
                  <a:lnTo>
                    <a:pt x="4164" y="23121"/>
                  </a:lnTo>
                  <a:lnTo>
                    <a:pt x="4081" y="23121"/>
                  </a:lnTo>
                  <a:lnTo>
                    <a:pt x="4018" y="23142"/>
                  </a:lnTo>
                  <a:lnTo>
                    <a:pt x="3913" y="23142"/>
                  </a:lnTo>
                  <a:lnTo>
                    <a:pt x="3892" y="23132"/>
                  </a:lnTo>
                  <a:lnTo>
                    <a:pt x="3892" y="23132"/>
                  </a:lnTo>
                  <a:lnTo>
                    <a:pt x="3913" y="23121"/>
                  </a:lnTo>
                  <a:lnTo>
                    <a:pt x="3976" y="23121"/>
                  </a:lnTo>
                  <a:lnTo>
                    <a:pt x="4123" y="23100"/>
                  </a:lnTo>
                  <a:lnTo>
                    <a:pt x="4164" y="23038"/>
                  </a:lnTo>
                  <a:lnTo>
                    <a:pt x="4185" y="23038"/>
                  </a:lnTo>
                  <a:lnTo>
                    <a:pt x="4185" y="23100"/>
                  </a:lnTo>
                  <a:lnTo>
                    <a:pt x="4248" y="23121"/>
                  </a:lnTo>
                  <a:lnTo>
                    <a:pt x="4332" y="23121"/>
                  </a:lnTo>
                  <a:lnTo>
                    <a:pt x="4436" y="23247"/>
                  </a:lnTo>
                  <a:lnTo>
                    <a:pt x="4478" y="23268"/>
                  </a:lnTo>
                  <a:lnTo>
                    <a:pt x="4562" y="23226"/>
                  </a:lnTo>
                  <a:lnTo>
                    <a:pt x="4604" y="23142"/>
                  </a:lnTo>
                  <a:lnTo>
                    <a:pt x="4604" y="23059"/>
                  </a:lnTo>
                  <a:lnTo>
                    <a:pt x="4583" y="23017"/>
                  </a:lnTo>
                  <a:lnTo>
                    <a:pt x="4583" y="22954"/>
                  </a:lnTo>
                  <a:lnTo>
                    <a:pt x="4688" y="22954"/>
                  </a:lnTo>
                  <a:lnTo>
                    <a:pt x="4709" y="22933"/>
                  </a:lnTo>
                  <a:close/>
                  <a:moveTo>
                    <a:pt x="4269" y="25193"/>
                  </a:moveTo>
                  <a:lnTo>
                    <a:pt x="4290" y="25277"/>
                  </a:lnTo>
                  <a:lnTo>
                    <a:pt x="4395" y="25297"/>
                  </a:lnTo>
                  <a:lnTo>
                    <a:pt x="4436" y="25339"/>
                  </a:lnTo>
                  <a:lnTo>
                    <a:pt x="4353" y="25339"/>
                  </a:lnTo>
                  <a:lnTo>
                    <a:pt x="4290" y="25318"/>
                  </a:lnTo>
                  <a:lnTo>
                    <a:pt x="4123" y="25318"/>
                  </a:lnTo>
                  <a:lnTo>
                    <a:pt x="4060" y="25381"/>
                  </a:lnTo>
                  <a:lnTo>
                    <a:pt x="4039" y="25318"/>
                  </a:lnTo>
                  <a:lnTo>
                    <a:pt x="3976" y="25339"/>
                  </a:lnTo>
                  <a:lnTo>
                    <a:pt x="3955" y="25444"/>
                  </a:lnTo>
                  <a:lnTo>
                    <a:pt x="3913" y="25486"/>
                  </a:lnTo>
                  <a:lnTo>
                    <a:pt x="3851" y="25528"/>
                  </a:lnTo>
                  <a:lnTo>
                    <a:pt x="3725" y="25549"/>
                  </a:lnTo>
                  <a:lnTo>
                    <a:pt x="3641" y="25611"/>
                  </a:lnTo>
                  <a:lnTo>
                    <a:pt x="3725" y="25528"/>
                  </a:lnTo>
                  <a:lnTo>
                    <a:pt x="3830" y="25507"/>
                  </a:lnTo>
                  <a:lnTo>
                    <a:pt x="3872" y="25444"/>
                  </a:lnTo>
                  <a:lnTo>
                    <a:pt x="3913" y="25381"/>
                  </a:lnTo>
                  <a:lnTo>
                    <a:pt x="3955" y="25318"/>
                  </a:lnTo>
                  <a:lnTo>
                    <a:pt x="4018" y="25318"/>
                  </a:lnTo>
                  <a:lnTo>
                    <a:pt x="4227" y="25193"/>
                  </a:lnTo>
                  <a:close/>
                  <a:moveTo>
                    <a:pt x="16614" y="1"/>
                  </a:moveTo>
                  <a:lnTo>
                    <a:pt x="16530" y="22"/>
                  </a:lnTo>
                  <a:lnTo>
                    <a:pt x="16489" y="84"/>
                  </a:lnTo>
                  <a:lnTo>
                    <a:pt x="16489" y="168"/>
                  </a:lnTo>
                  <a:lnTo>
                    <a:pt x="16509" y="273"/>
                  </a:lnTo>
                  <a:lnTo>
                    <a:pt x="16509" y="336"/>
                  </a:lnTo>
                  <a:lnTo>
                    <a:pt x="16468" y="398"/>
                  </a:lnTo>
                  <a:lnTo>
                    <a:pt x="16405" y="336"/>
                  </a:lnTo>
                  <a:lnTo>
                    <a:pt x="16384" y="210"/>
                  </a:lnTo>
                  <a:lnTo>
                    <a:pt x="16321" y="126"/>
                  </a:lnTo>
                  <a:lnTo>
                    <a:pt x="16279" y="126"/>
                  </a:lnTo>
                  <a:lnTo>
                    <a:pt x="16216" y="84"/>
                  </a:lnTo>
                  <a:lnTo>
                    <a:pt x="16175" y="64"/>
                  </a:lnTo>
                  <a:lnTo>
                    <a:pt x="16154" y="105"/>
                  </a:lnTo>
                  <a:lnTo>
                    <a:pt x="16112" y="210"/>
                  </a:lnTo>
                  <a:lnTo>
                    <a:pt x="16070" y="273"/>
                  </a:lnTo>
                  <a:lnTo>
                    <a:pt x="15986" y="231"/>
                  </a:lnTo>
                  <a:lnTo>
                    <a:pt x="15903" y="273"/>
                  </a:lnTo>
                  <a:lnTo>
                    <a:pt x="15882" y="377"/>
                  </a:lnTo>
                  <a:lnTo>
                    <a:pt x="15924" y="440"/>
                  </a:lnTo>
                  <a:lnTo>
                    <a:pt x="15965" y="503"/>
                  </a:lnTo>
                  <a:lnTo>
                    <a:pt x="15882" y="587"/>
                  </a:lnTo>
                  <a:lnTo>
                    <a:pt x="15777" y="712"/>
                  </a:lnTo>
                  <a:lnTo>
                    <a:pt x="15777" y="754"/>
                  </a:lnTo>
                  <a:lnTo>
                    <a:pt x="15861" y="796"/>
                  </a:lnTo>
                  <a:lnTo>
                    <a:pt x="15882" y="838"/>
                  </a:lnTo>
                  <a:lnTo>
                    <a:pt x="15840" y="901"/>
                  </a:lnTo>
                  <a:lnTo>
                    <a:pt x="15777" y="901"/>
                  </a:lnTo>
                  <a:lnTo>
                    <a:pt x="15631" y="817"/>
                  </a:lnTo>
                  <a:lnTo>
                    <a:pt x="15421" y="817"/>
                  </a:lnTo>
                  <a:lnTo>
                    <a:pt x="15380" y="963"/>
                  </a:lnTo>
                  <a:lnTo>
                    <a:pt x="15421" y="1131"/>
                  </a:lnTo>
                  <a:lnTo>
                    <a:pt x="15484" y="1277"/>
                  </a:lnTo>
                  <a:lnTo>
                    <a:pt x="15631" y="1340"/>
                  </a:lnTo>
                  <a:lnTo>
                    <a:pt x="15672" y="1382"/>
                  </a:lnTo>
                  <a:lnTo>
                    <a:pt x="15672" y="1445"/>
                  </a:lnTo>
                  <a:lnTo>
                    <a:pt x="15547" y="1403"/>
                  </a:lnTo>
                  <a:lnTo>
                    <a:pt x="15421" y="1340"/>
                  </a:lnTo>
                  <a:lnTo>
                    <a:pt x="15317" y="1152"/>
                  </a:lnTo>
                  <a:lnTo>
                    <a:pt x="15128" y="1026"/>
                  </a:lnTo>
                  <a:lnTo>
                    <a:pt x="15045" y="963"/>
                  </a:lnTo>
                  <a:lnTo>
                    <a:pt x="15024" y="1026"/>
                  </a:lnTo>
                  <a:lnTo>
                    <a:pt x="15045" y="1068"/>
                  </a:lnTo>
                  <a:lnTo>
                    <a:pt x="15045" y="1173"/>
                  </a:lnTo>
                  <a:lnTo>
                    <a:pt x="15066" y="1256"/>
                  </a:lnTo>
                  <a:lnTo>
                    <a:pt x="15128" y="1340"/>
                  </a:lnTo>
                  <a:lnTo>
                    <a:pt x="15128" y="1465"/>
                  </a:lnTo>
                  <a:lnTo>
                    <a:pt x="15045" y="1549"/>
                  </a:lnTo>
                  <a:lnTo>
                    <a:pt x="15045" y="1382"/>
                  </a:lnTo>
                  <a:lnTo>
                    <a:pt x="15003" y="1256"/>
                  </a:lnTo>
                  <a:lnTo>
                    <a:pt x="14919" y="1110"/>
                  </a:lnTo>
                  <a:lnTo>
                    <a:pt x="14919" y="1026"/>
                  </a:lnTo>
                  <a:lnTo>
                    <a:pt x="14836" y="921"/>
                  </a:lnTo>
                  <a:lnTo>
                    <a:pt x="14731" y="859"/>
                  </a:lnTo>
                  <a:lnTo>
                    <a:pt x="14647" y="984"/>
                  </a:lnTo>
                  <a:lnTo>
                    <a:pt x="14605" y="1068"/>
                  </a:lnTo>
                  <a:lnTo>
                    <a:pt x="14543" y="984"/>
                  </a:lnTo>
                  <a:lnTo>
                    <a:pt x="14605" y="921"/>
                  </a:lnTo>
                  <a:lnTo>
                    <a:pt x="14605" y="859"/>
                  </a:lnTo>
                  <a:lnTo>
                    <a:pt x="14522" y="817"/>
                  </a:lnTo>
                  <a:lnTo>
                    <a:pt x="14501" y="733"/>
                  </a:lnTo>
                  <a:lnTo>
                    <a:pt x="14480" y="691"/>
                  </a:lnTo>
                  <a:lnTo>
                    <a:pt x="14375" y="691"/>
                  </a:lnTo>
                  <a:lnTo>
                    <a:pt x="14292" y="733"/>
                  </a:lnTo>
                  <a:lnTo>
                    <a:pt x="14271" y="712"/>
                  </a:lnTo>
                  <a:lnTo>
                    <a:pt x="14292" y="628"/>
                  </a:lnTo>
                  <a:lnTo>
                    <a:pt x="14375" y="545"/>
                  </a:lnTo>
                  <a:lnTo>
                    <a:pt x="14271" y="566"/>
                  </a:lnTo>
                  <a:lnTo>
                    <a:pt x="14166" y="670"/>
                  </a:lnTo>
                  <a:lnTo>
                    <a:pt x="14124" y="754"/>
                  </a:lnTo>
                  <a:lnTo>
                    <a:pt x="14020" y="817"/>
                  </a:lnTo>
                  <a:lnTo>
                    <a:pt x="13957" y="838"/>
                  </a:lnTo>
                  <a:lnTo>
                    <a:pt x="13852" y="984"/>
                  </a:lnTo>
                  <a:lnTo>
                    <a:pt x="13810" y="984"/>
                  </a:lnTo>
                  <a:lnTo>
                    <a:pt x="13768" y="880"/>
                  </a:lnTo>
                  <a:lnTo>
                    <a:pt x="13685" y="817"/>
                  </a:lnTo>
                  <a:lnTo>
                    <a:pt x="13643" y="817"/>
                  </a:lnTo>
                  <a:lnTo>
                    <a:pt x="13601" y="880"/>
                  </a:lnTo>
                  <a:lnTo>
                    <a:pt x="13580" y="963"/>
                  </a:lnTo>
                  <a:lnTo>
                    <a:pt x="13601" y="1089"/>
                  </a:lnTo>
                  <a:lnTo>
                    <a:pt x="13768" y="1193"/>
                  </a:lnTo>
                  <a:lnTo>
                    <a:pt x="13768" y="1256"/>
                  </a:lnTo>
                  <a:lnTo>
                    <a:pt x="13685" y="1256"/>
                  </a:lnTo>
                  <a:lnTo>
                    <a:pt x="13643" y="1382"/>
                  </a:lnTo>
                  <a:lnTo>
                    <a:pt x="13643" y="1507"/>
                  </a:lnTo>
                  <a:lnTo>
                    <a:pt x="13768" y="1591"/>
                  </a:lnTo>
                  <a:lnTo>
                    <a:pt x="13852" y="1570"/>
                  </a:lnTo>
                  <a:lnTo>
                    <a:pt x="13915" y="1507"/>
                  </a:lnTo>
                  <a:lnTo>
                    <a:pt x="14103" y="1507"/>
                  </a:lnTo>
                  <a:lnTo>
                    <a:pt x="14229" y="1675"/>
                  </a:lnTo>
                  <a:lnTo>
                    <a:pt x="14333" y="1717"/>
                  </a:lnTo>
                  <a:lnTo>
                    <a:pt x="14396" y="1800"/>
                  </a:lnTo>
                  <a:lnTo>
                    <a:pt x="14375" y="1863"/>
                  </a:lnTo>
                  <a:lnTo>
                    <a:pt x="14375" y="1926"/>
                  </a:lnTo>
                  <a:lnTo>
                    <a:pt x="14396" y="2072"/>
                  </a:lnTo>
                  <a:lnTo>
                    <a:pt x="14333" y="2219"/>
                  </a:lnTo>
                  <a:lnTo>
                    <a:pt x="14333" y="2302"/>
                  </a:lnTo>
                  <a:lnTo>
                    <a:pt x="14417" y="2407"/>
                  </a:lnTo>
                  <a:lnTo>
                    <a:pt x="14417" y="2533"/>
                  </a:lnTo>
                  <a:lnTo>
                    <a:pt x="14438" y="2616"/>
                  </a:lnTo>
                  <a:lnTo>
                    <a:pt x="14543" y="2700"/>
                  </a:lnTo>
                  <a:lnTo>
                    <a:pt x="14626" y="2700"/>
                  </a:lnTo>
                  <a:lnTo>
                    <a:pt x="14710" y="2784"/>
                  </a:lnTo>
                  <a:lnTo>
                    <a:pt x="14836" y="2846"/>
                  </a:lnTo>
                  <a:lnTo>
                    <a:pt x="14836" y="2909"/>
                  </a:lnTo>
                  <a:lnTo>
                    <a:pt x="14856" y="2993"/>
                  </a:lnTo>
                  <a:lnTo>
                    <a:pt x="14731" y="2888"/>
                  </a:lnTo>
                  <a:lnTo>
                    <a:pt x="14584" y="2805"/>
                  </a:lnTo>
                  <a:lnTo>
                    <a:pt x="14417" y="2805"/>
                  </a:lnTo>
                  <a:lnTo>
                    <a:pt x="14333" y="2742"/>
                  </a:lnTo>
                  <a:lnTo>
                    <a:pt x="14312" y="2679"/>
                  </a:lnTo>
                  <a:lnTo>
                    <a:pt x="14312" y="2533"/>
                  </a:lnTo>
                  <a:lnTo>
                    <a:pt x="14271" y="2323"/>
                  </a:lnTo>
                  <a:lnTo>
                    <a:pt x="14312" y="2219"/>
                  </a:lnTo>
                  <a:lnTo>
                    <a:pt x="14312" y="2114"/>
                  </a:lnTo>
                  <a:lnTo>
                    <a:pt x="14208" y="2009"/>
                  </a:lnTo>
                  <a:lnTo>
                    <a:pt x="14208" y="1926"/>
                  </a:lnTo>
                  <a:lnTo>
                    <a:pt x="14166" y="1779"/>
                  </a:lnTo>
                  <a:lnTo>
                    <a:pt x="14103" y="1737"/>
                  </a:lnTo>
                  <a:lnTo>
                    <a:pt x="14020" y="1696"/>
                  </a:lnTo>
                  <a:lnTo>
                    <a:pt x="13957" y="1654"/>
                  </a:lnTo>
                  <a:lnTo>
                    <a:pt x="13852" y="1633"/>
                  </a:lnTo>
                  <a:lnTo>
                    <a:pt x="13748" y="1675"/>
                  </a:lnTo>
                  <a:lnTo>
                    <a:pt x="13601" y="1696"/>
                  </a:lnTo>
                  <a:lnTo>
                    <a:pt x="13538" y="1675"/>
                  </a:lnTo>
                  <a:lnTo>
                    <a:pt x="13476" y="1675"/>
                  </a:lnTo>
                  <a:lnTo>
                    <a:pt x="13434" y="1863"/>
                  </a:lnTo>
                  <a:lnTo>
                    <a:pt x="13476" y="1905"/>
                  </a:lnTo>
                  <a:lnTo>
                    <a:pt x="13476" y="2009"/>
                  </a:lnTo>
                  <a:lnTo>
                    <a:pt x="13434" y="2072"/>
                  </a:lnTo>
                  <a:lnTo>
                    <a:pt x="13266" y="1989"/>
                  </a:lnTo>
                  <a:lnTo>
                    <a:pt x="13078" y="1779"/>
                  </a:lnTo>
                  <a:lnTo>
                    <a:pt x="13036" y="1779"/>
                  </a:lnTo>
                  <a:lnTo>
                    <a:pt x="12973" y="1821"/>
                  </a:lnTo>
                  <a:lnTo>
                    <a:pt x="12931" y="1821"/>
                  </a:lnTo>
                  <a:lnTo>
                    <a:pt x="12869" y="1758"/>
                  </a:lnTo>
                  <a:lnTo>
                    <a:pt x="12701" y="1717"/>
                  </a:lnTo>
                  <a:lnTo>
                    <a:pt x="12639" y="1779"/>
                  </a:lnTo>
                  <a:lnTo>
                    <a:pt x="12639" y="1884"/>
                  </a:lnTo>
                  <a:lnTo>
                    <a:pt x="12701" y="2009"/>
                  </a:lnTo>
                  <a:lnTo>
                    <a:pt x="12639" y="2093"/>
                  </a:lnTo>
                  <a:lnTo>
                    <a:pt x="12701" y="2198"/>
                  </a:lnTo>
                  <a:lnTo>
                    <a:pt x="12743" y="2344"/>
                  </a:lnTo>
                  <a:lnTo>
                    <a:pt x="12722" y="2491"/>
                  </a:lnTo>
                  <a:lnTo>
                    <a:pt x="12743" y="2533"/>
                  </a:lnTo>
                  <a:lnTo>
                    <a:pt x="12764" y="2700"/>
                  </a:lnTo>
                  <a:lnTo>
                    <a:pt x="12743" y="2742"/>
                  </a:lnTo>
                  <a:lnTo>
                    <a:pt x="12743" y="2846"/>
                  </a:lnTo>
                  <a:lnTo>
                    <a:pt x="12827" y="3014"/>
                  </a:lnTo>
                  <a:lnTo>
                    <a:pt x="12848" y="3118"/>
                  </a:lnTo>
                  <a:lnTo>
                    <a:pt x="12827" y="3265"/>
                  </a:lnTo>
                  <a:lnTo>
                    <a:pt x="12827" y="3349"/>
                  </a:lnTo>
                  <a:lnTo>
                    <a:pt x="12911" y="3453"/>
                  </a:lnTo>
                  <a:lnTo>
                    <a:pt x="12931" y="3579"/>
                  </a:lnTo>
                  <a:lnTo>
                    <a:pt x="12931" y="3662"/>
                  </a:lnTo>
                  <a:lnTo>
                    <a:pt x="13057" y="3767"/>
                  </a:lnTo>
                  <a:lnTo>
                    <a:pt x="13120" y="3851"/>
                  </a:lnTo>
                  <a:lnTo>
                    <a:pt x="13120" y="3955"/>
                  </a:lnTo>
                  <a:lnTo>
                    <a:pt x="13162" y="3997"/>
                  </a:lnTo>
                  <a:lnTo>
                    <a:pt x="13245" y="3997"/>
                  </a:lnTo>
                  <a:lnTo>
                    <a:pt x="13245" y="4060"/>
                  </a:lnTo>
                  <a:lnTo>
                    <a:pt x="13266" y="4123"/>
                  </a:lnTo>
                  <a:lnTo>
                    <a:pt x="13371" y="4186"/>
                  </a:lnTo>
                  <a:lnTo>
                    <a:pt x="13392" y="4206"/>
                  </a:lnTo>
                  <a:lnTo>
                    <a:pt x="13371" y="4227"/>
                  </a:lnTo>
                  <a:lnTo>
                    <a:pt x="13266" y="4227"/>
                  </a:lnTo>
                  <a:lnTo>
                    <a:pt x="13224" y="4206"/>
                  </a:lnTo>
                  <a:lnTo>
                    <a:pt x="13141" y="4206"/>
                  </a:lnTo>
                  <a:lnTo>
                    <a:pt x="13078" y="4165"/>
                  </a:lnTo>
                  <a:lnTo>
                    <a:pt x="13078" y="4081"/>
                  </a:lnTo>
                  <a:lnTo>
                    <a:pt x="13057" y="4018"/>
                  </a:lnTo>
                  <a:lnTo>
                    <a:pt x="12973" y="3997"/>
                  </a:lnTo>
                  <a:lnTo>
                    <a:pt x="12911" y="4018"/>
                  </a:lnTo>
                  <a:lnTo>
                    <a:pt x="12848" y="4018"/>
                  </a:lnTo>
                  <a:lnTo>
                    <a:pt x="12827" y="3976"/>
                  </a:lnTo>
                  <a:lnTo>
                    <a:pt x="12827" y="3872"/>
                  </a:lnTo>
                  <a:lnTo>
                    <a:pt x="12806" y="3851"/>
                  </a:lnTo>
                  <a:lnTo>
                    <a:pt x="12743" y="3893"/>
                  </a:lnTo>
                  <a:lnTo>
                    <a:pt x="12659" y="4060"/>
                  </a:lnTo>
                  <a:lnTo>
                    <a:pt x="12534" y="4102"/>
                  </a:lnTo>
                  <a:lnTo>
                    <a:pt x="12450" y="4102"/>
                  </a:lnTo>
                  <a:lnTo>
                    <a:pt x="12325" y="3997"/>
                  </a:lnTo>
                  <a:lnTo>
                    <a:pt x="12220" y="3997"/>
                  </a:lnTo>
                  <a:lnTo>
                    <a:pt x="12178" y="3914"/>
                  </a:lnTo>
                  <a:lnTo>
                    <a:pt x="12178" y="3809"/>
                  </a:lnTo>
                  <a:lnTo>
                    <a:pt x="12199" y="3683"/>
                  </a:lnTo>
                  <a:lnTo>
                    <a:pt x="12115" y="3495"/>
                  </a:lnTo>
                  <a:lnTo>
                    <a:pt x="12074" y="3453"/>
                  </a:lnTo>
                  <a:lnTo>
                    <a:pt x="12032" y="3328"/>
                  </a:lnTo>
                  <a:lnTo>
                    <a:pt x="12032" y="3244"/>
                  </a:lnTo>
                  <a:lnTo>
                    <a:pt x="12095" y="3181"/>
                  </a:lnTo>
                  <a:lnTo>
                    <a:pt x="12115" y="3139"/>
                  </a:lnTo>
                  <a:lnTo>
                    <a:pt x="12095" y="2867"/>
                  </a:lnTo>
                  <a:lnTo>
                    <a:pt x="12011" y="2742"/>
                  </a:lnTo>
                  <a:lnTo>
                    <a:pt x="11906" y="2595"/>
                  </a:lnTo>
                  <a:lnTo>
                    <a:pt x="11906" y="2491"/>
                  </a:lnTo>
                  <a:lnTo>
                    <a:pt x="11802" y="2240"/>
                  </a:lnTo>
                  <a:lnTo>
                    <a:pt x="11760" y="2135"/>
                  </a:lnTo>
                  <a:lnTo>
                    <a:pt x="11676" y="2093"/>
                  </a:lnTo>
                  <a:lnTo>
                    <a:pt x="11655" y="2009"/>
                  </a:lnTo>
                  <a:lnTo>
                    <a:pt x="11571" y="1989"/>
                  </a:lnTo>
                  <a:lnTo>
                    <a:pt x="11467" y="1968"/>
                  </a:lnTo>
                  <a:lnTo>
                    <a:pt x="11383" y="1905"/>
                  </a:lnTo>
                  <a:lnTo>
                    <a:pt x="11279" y="1926"/>
                  </a:lnTo>
                  <a:lnTo>
                    <a:pt x="11237" y="1989"/>
                  </a:lnTo>
                  <a:lnTo>
                    <a:pt x="11237" y="2114"/>
                  </a:lnTo>
                  <a:lnTo>
                    <a:pt x="11195" y="2177"/>
                  </a:lnTo>
                  <a:lnTo>
                    <a:pt x="11237" y="2240"/>
                  </a:lnTo>
                  <a:lnTo>
                    <a:pt x="11195" y="2323"/>
                  </a:lnTo>
                  <a:lnTo>
                    <a:pt x="11132" y="2533"/>
                  </a:lnTo>
                  <a:lnTo>
                    <a:pt x="11132" y="2658"/>
                  </a:lnTo>
                  <a:lnTo>
                    <a:pt x="11153" y="2825"/>
                  </a:lnTo>
                  <a:lnTo>
                    <a:pt x="11195" y="2867"/>
                  </a:lnTo>
                  <a:lnTo>
                    <a:pt x="11174" y="3035"/>
                  </a:lnTo>
                  <a:lnTo>
                    <a:pt x="11132" y="3181"/>
                  </a:lnTo>
                  <a:lnTo>
                    <a:pt x="11153" y="3286"/>
                  </a:lnTo>
                  <a:lnTo>
                    <a:pt x="11153" y="3495"/>
                  </a:lnTo>
                  <a:lnTo>
                    <a:pt x="11090" y="3537"/>
                  </a:lnTo>
                  <a:lnTo>
                    <a:pt x="11048" y="3474"/>
                  </a:lnTo>
                  <a:lnTo>
                    <a:pt x="10986" y="3453"/>
                  </a:lnTo>
                  <a:lnTo>
                    <a:pt x="10944" y="3495"/>
                  </a:lnTo>
                  <a:lnTo>
                    <a:pt x="10860" y="3474"/>
                  </a:lnTo>
                  <a:lnTo>
                    <a:pt x="10839" y="3453"/>
                  </a:lnTo>
                  <a:lnTo>
                    <a:pt x="10755" y="3432"/>
                  </a:lnTo>
                  <a:lnTo>
                    <a:pt x="10630" y="3390"/>
                  </a:lnTo>
                  <a:lnTo>
                    <a:pt x="10546" y="3328"/>
                  </a:lnTo>
                  <a:lnTo>
                    <a:pt x="10504" y="3328"/>
                  </a:lnTo>
                  <a:lnTo>
                    <a:pt x="10462" y="3349"/>
                  </a:lnTo>
                  <a:lnTo>
                    <a:pt x="10504" y="3432"/>
                  </a:lnTo>
                  <a:lnTo>
                    <a:pt x="10567" y="3495"/>
                  </a:lnTo>
                  <a:lnTo>
                    <a:pt x="10567" y="3558"/>
                  </a:lnTo>
                  <a:lnTo>
                    <a:pt x="10546" y="3600"/>
                  </a:lnTo>
                  <a:lnTo>
                    <a:pt x="10525" y="3662"/>
                  </a:lnTo>
                  <a:lnTo>
                    <a:pt x="10462" y="3662"/>
                  </a:lnTo>
                  <a:lnTo>
                    <a:pt x="10442" y="3641"/>
                  </a:lnTo>
                  <a:lnTo>
                    <a:pt x="10358" y="3641"/>
                  </a:lnTo>
                  <a:lnTo>
                    <a:pt x="10316" y="3579"/>
                  </a:lnTo>
                  <a:lnTo>
                    <a:pt x="10316" y="3432"/>
                  </a:lnTo>
                  <a:lnTo>
                    <a:pt x="10232" y="3286"/>
                  </a:lnTo>
                  <a:lnTo>
                    <a:pt x="10211" y="3160"/>
                  </a:lnTo>
                  <a:lnTo>
                    <a:pt x="10190" y="3056"/>
                  </a:lnTo>
                  <a:lnTo>
                    <a:pt x="10107" y="2972"/>
                  </a:lnTo>
                  <a:lnTo>
                    <a:pt x="10107" y="2909"/>
                  </a:lnTo>
                  <a:lnTo>
                    <a:pt x="10044" y="2825"/>
                  </a:lnTo>
                  <a:lnTo>
                    <a:pt x="9981" y="2909"/>
                  </a:lnTo>
                  <a:lnTo>
                    <a:pt x="10023" y="2993"/>
                  </a:lnTo>
                  <a:lnTo>
                    <a:pt x="9981" y="3035"/>
                  </a:lnTo>
                  <a:lnTo>
                    <a:pt x="9981" y="3118"/>
                  </a:lnTo>
                  <a:lnTo>
                    <a:pt x="9939" y="3202"/>
                  </a:lnTo>
                  <a:lnTo>
                    <a:pt x="9898" y="3244"/>
                  </a:lnTo>
                  <a:lnTo>
                    <a:pt x="9814" y="3265"/>
                  </a:lnTo>
                  <a:lnTo>
                    <a:pt x="9772" y="3369"/>
                  </a:lnTo>
                  <a:lnTo>
                    <a:pt x="9667" y="3537"/>
                  </a:lnTo>
                  <a:lnTo>
                    <a:pt x="9584" y="3621"/>
                  </a:lnTo>
                  <a:lnTo>
                    <a:pt x="9584" y="3662"/>
                  </a:lnTo>
                  <a:lnTo>
                    <a:pt x="9521" y="3725"/>
                  </a:lnTo>
                  <a:lnTo>
                    <a:pt x="9458" y="3851"/>
                  </a:lnTo>
                  <a:lnTo>
                    <a:pt x="9395" y="3851"/>
                  </a:lnTo>
                  <a:lnTo>
                    <a:pt x="9374" y="3788"/>
                  </a:lnTo>
                  <a:lnTo>
                    <a:pt x="9395" y="3683"/>
                  </a:lnTo>
                  <a:lnTo>
                    <a:pt x="9479" y="3579"/>
                  </a:lnTo>
                  <a:lnTo>
                    <a:pt x="9500" y="3474"/>
                  </a:lnTo>
                  <a:lnTo>
                    <a:pt x="9563" y="3432"/>
                  </a:lnTo>
                  <a:lnTo>
                    <a:pt x="9667" y="3369"/>
                  </a:lnTo>
                  <a:lnTo>
                    <a:pt x="9709" y="3244"/>
                  </a:lnTo>
                  <a:lnTo>
                    <a:pt x="9793" y="3160"/>
                  </a:lnTo>
                  <a:lnTo>
                    <a:pt x="9814" y="3077"/>
                  </a:lnTo>
                  <a:lnTo>
                    <a:pt x="9814" y="3035"/>
                  </a:lnTo>
                  <a:lnTo>
                    <a:pt x="9772" y="2993"/>
                  </a:lnTo>
                  <a:lnTo>
                    <a:pt x="9793" y="2930"/>
                  </a:lnTo>
                  <a:lnTo>
                    <a:pt x="9877" y="2909"/>
                  </a:lnTo>
                  <a:lnTo>
                    <a:pt x="9898" y="2825"/>
                  </a:lnTo>
                  <a:lnTo>
                    <a:pt x="9898" y="2742"/>
                  </a:lnTo>
                  <a:lnTo>
                    <a:pt x="9939" y="2637"/>
                  </a:lnTo>
                  <a:lnTo>
                    <a:pt x="10023" y="2470"/>
                  </a:lnTo>
                  <a:lnTo>
                    <a:pt x="10023" y="2365"/>
                  </a:lnTo>
                  <a:lnTo>
                    <a:pt x="10086" y="2198"/>
                  </a:lnTo>
                  <a:lnTo>
                    <a:pt x="10107" y="1947"/>
                  </a:lnTo>
                  <a:lnTo>
                    <a:pt x="10086" y="1863"/>
                  </a:lnTo>
                  <a:lnTo>
                    <a:pt x="9918" y="1842"/>
                  </a:lnTo>
                  <a:lnTo>
                    <a:pt x="9814" y="1863"/>
                  </a:lnTo>
                  <a:lnTo>
                    <a:pt x="9709" y="1947"/>
                  </a:lnTo>
                  <a:lnTo>
                    <a:pt x="9605" y="1884"/>
                  </a:lnTo>
                  <a:lnTo>
                    <a:pt x="9521" y="1863"/>
                  </a:lnTo>
                  <a:lnTo>
                    <a:pt x="9479" y="1884"/>
                  </a:lnTo>
                  <a:lnTo>
                    <a:pt x="9500" y="1968"/>
                  </a:lnTo>
                  <a:lnTo>
                    <a:pt x="9584" y="2051"/>
                  </a:lnTo>
                  <a:lnTo>
                    <a:pt x="9584" y="2198"/>
                  </a:lnTo>
                  <a:lnTo>
                    <a:pt x="9563" y="2281"/>
                  </a:lnTo>
                  <a:lnTo>
                    <a:pt x="9500" y="2219"/>
                  </a:lnTo>
                  <a:lnTo>
                    <a:pt x="9479" y="2093"/>
                  </a:lnTo>
                  <a:lnTo>
                    <a:pt x="9395" y="2009"/>
                  </a:lnTo>
                  <a:lnTo>
                    <a:pt x="9312" y="1989"/>
                  </a:lnTo>
                  <a:lnTo>
                    <a:pt x="9165" y="2114"/>
                  </a:lnTo>
                  <a:lnTo>
                    <a:pt x="9165" y="2219"/>
                  </a:lnTo>
                  <a:lnTo>
                    <a:pt x="9207" y="2302"/>
                  </a:lnTo>
                  <a:lnTo>
                    <a:pt x="9165" y="2386"/>
                  </a:lnTo>
                  <a:lnTo>
                    <a:pt x="9061" y="2386"/>
                  </a:lnTo>
                  <a:lnTo>
                    <a:pt x="9061" y="2323"/>
                  </a:lnTo>
                  <a:lnTo>
                    <a:pt x="9061" y="2219"/>
                  </a:lnTo>
                  <a:lnTo>
                    <a:pt x="9040" y="2114"/>
                  </a:lnTo>
                  <a:lnTo>
                    <a:pt x="8956" y="2072"/>
                  </a:lnTo>
                  <a:lnTo>
                    <a:pt x="8747" y="2072"/>
                  </a:lnTo>
                  <a:lnTo>
                    <a:pt x="8538" y="2156"/>
                  </a:lnTo>
                  <a:lnTo>
                    <a:pt x="8307" y="2156"/>
                  </a:lnTo>
                  <a:lnTo>
                    <a:pt x="8140" y="2093"/>
                  </a:lnTo>
                  <a:lnTo>
                    <a:pt x="8056" y="2093"/>
                  </a:lnTo>
                  <a:lnTo>
                    <a:pt x="7994" y="2114"/>
                  </a:lnTo>
                  <a:lnTo>
                    <a:pt x="7910" y="2093"/>
                  </a:lnTo>
                  <a:lnTo>
                    <a:pt x="7805" y="2093"/>
                  </a:lnTo>
                  <a:lnTo>
                    <a:pt x="7701" y="2177"/>
                  </a:lnTo>
                  <a:lnTo>
                    <a:pt x="7680" y="2219"/>
                  </a:lnTo>
                  <a:lnTo>
                    <a:pt x="7722" y="2302"/>
                  </a:lnTo>
                  <a:lnTo>
                    <a:pt x="7722" y="2386"/>
                  </a:lnTo>
                  <a:lnTo>
                    <a:pt x="7784" y="2491"/>
                  </a:lnTo>
                  <a:lnTo>
                    <a:pt x="7805" y="2533"/>
                  </a:lnTo>
                  <a:lnTo>
                    <a:pt x="7784" y="2616"/>
                  </a:lnTo>
                  <a:lnTo>
                    <a:pt x="7722" y="2784"/>
                  </a:lnTo>
                  <a:lnTo>
                    <a:pt x="7742" y="2930"/>
                  </a:lnTo>
                  <a:lnTo>
                    <a:pt x="7889" y="3118"/>
                  </a:lnTo>
                  <a:lnTo>
                    <a:pt x="7889" y="3223"/>
                  </a:lnTo>
                  <a:lnTo>
                    <a:pt x="7910" y="3432"/>
                  </a:lnTo>
                  <a:lnTo>
                    <a:pt x="7889" y="3453"/>
                  </a:lnTo>
                  <a:lnTo>
                    <a:pt x="7826" y="3411"/>
                  </a:lnTo>
                  <a:lnTo>
                    <a:pt x="7784" y="3307"/>
                  </a:lnTo>
                  <a:lnTo>
                    <a:pt x="7638" y="3160"/>
                  </a:lnTo>
                  <a:lnTo>
                    <a:pt x="7596" y="3118"/>
                  </a:lnTo>
                  <a:lnTo>
                    <a:pt x="7596" y="2909"/>
                  </a:lnTo>
                  <a:lnTo>
                    <a:pt x="7617" y="2700"/>
                  </a:lnTo>
                  <a:lnTo>
                    <a:pt x="7617" y="2595"/>
                  </a:lnTo>
                  <a:lnTo>
                    <a:pt x="7512" y="2428"/>
                  </a:lnTo>
                  <a:lnTo>
                    <a:pt x="7512" y="2323"/>
                  </a:lnTo>
                  <a:lnTo>
                    <a:pt x="7491" y="2281"/>
                  </a:lnTo>
                  <a:lnTo>
                    <a:pt x="7429" y="2261"/>
                  </a:lnTo>
                  <a:lnTo>
                    <a:pt x="7303" y="2302"/>
                  </a:lnTo>
                  <a:lnTo>
                    <a:pt x="7177" y="2386"/>
                  </a:lnTo>
                  <a:lnTo>
                    <a:pt x="7010" y="2407"/>
                  </a:lnTo>
                  <a:lnTo>
                    <a:pt x="6947" y="2470"/>
                  </a:lnTo>
                  <a:lnTo>
                    <a:pt x="6905" y="2595"/>
                  </a:lnTo>
                  <a:lnTo>
                    <a:pt x="6947" y="2700"/>
                  </a:lnTo>
                  <a:lnTo>
                    <a:pt x="6905" y="2825"/>
                  </a:lnTo>
                  <a:lnTo>
                    <a:pt x="6843" y="2930"/>
                  </a:lnTo>
                  <a:lnTo>
                    <a:pt x="6801" y="2993"/>
                  </a:lnTo>
                  <a:lnTo>
                    <a:pt x="6843" y="3035"/>
                  </a:lnTo>
                  <a:lnTo>
                    <a:pt x="6885" y="3035"/>
                  </a:lnTo>
                  <a:lnTo>
                    <a:pt x="6947" y="3056"/>
                  </a:lnTo>
                  <a:lnTo>
                    <a:pt x="6947" y="3202"/>
                  </a:lnTo>
                  <a:lnTo>
                    <a:pt x="6885" y="3307"/>
                  </a:lnTo>
                  <a:lnTo>
                    <a:pt x="6738" y="3411"/>
                  </a:lnTo>
                  <a:lnTo>
                    <a:pt x="6633" y="3411"/>
                  </a:lnTo>
                  <a:lnTo>
                    <a:pt x="6592" y="3453"/>
                  </a:lnTo>
                  <a:lnTo>
                    <a:pt x="6571" y="3558"/>
                  </a:lnTo>
                  <a:lnTo>
                    <a:pt x="6529" y="3621"/>
                  </a:lnTo>
                  <a:lnTo>
                    <a:pt x="6487" y="3683"/>
                  </a:lnTo>
                  <a:lnTo>
                    <a:pt x="6529" y="3767"/>
                  </a:lnTo>
                  <a:lnTo>
                    <a:pt x="6487" y="3830"/>
                  </a:lnTo>
                  <a:lnTo>
                    <a:pt x="6424" y="3830"/>
                  </a:lnTo>
                  <a:lnTo>
                    <a:pt x="6382" y="3851"/>
                  </a:lnTo>
                  <a:lnTo>
                    <a:pt x="6236" y="3872"/>
                  </a:lnTo>
                  <a:lnTo>
                    <a:pt x="6131" y="3830"/>
                  </a:lnTo>
                  <a:lnTo>
                    <a:pt x="6089" y="3767"/>
                  </a:lnTo>
                  <a:lnTo>
                    <a:pt x="6089" y="3683"/>
                  </a:lnTo>
                  <a:lnTo>
                    <a:pt x="6048" y="3662"/>
                  </a:lnTo>
                  <a:lnTo>
                    <a:pt x="5985" y="3662"/>
                  </a:lnTo>
                  <a:lnTo>
                    <a:pt x="5964" y="3621"/>
                  </a:lnTo>
                  <a:lnTo>
                    <a:pt x="5943" y="3537"/>
                  </a:lnTo>
                  <a:lnTo>
                    <a:pt x="5838" y="3537"/>
                  </a:lnTo>
                  <a:lnTo>
                    <a:pt x="5797" y="3579"/>
                  </a:lnTo>
                  <a:lnTo>
                    <a:pt x="5755" y="3641"/>
                  </a:lnTo>
                  <a:lnTo>
                    <a:pt x="5671" y="3641"/>
                  </a:lnTo>
                  <a:lnTo>
                    <a:pt x="5629" y="3662"/>
                  </a:lnTo>
                  <a:lnTo>
                    <a:pt x="5629" y="3830"/>
                  </a:lnTo>
                  <a:lnTo>
                    <a:pt x="5608" y="3893"/>
                  </a:lnTo>
                  <a:lnTo>
                    <a:pt x="5608" y="3997"/>
                  </a:lnTo>
                  <a:lnTo>
                    <a:pt x="5650" y="4165"/>
                  </a:lnTo>
                  <a:lnTo>
                    <a:pt x="5629" y="4353"/>
                  </a:lnTo>
                  <a:lnTo>
                    <a:pt x="5566" y="4416"/>
                  </a:lnTo>
                  <a:lnTo>
                    <a:pt x="5525" y="4416"/>
                  </a:lnTo>
                  <a:lnTo>
                    <a:pt x="5545" y="4206"/>
                  </a:lnTo>
                  <a:lnTo>
                    <a:pt x="5545" y="4060"/>
                  </a:lnTo>
                  <a:lnTo>
                    <a:pt x="5525" y="3976"/>
                  </a:lnTo>
                  <a:lnTo>
                    <a:pt x="5525" y="3767"/>
                  </a:lnTo>
                  <a:lnTo>
                    <a:pt x="5504" y="3662"/>
                  </a:lnTo>
                  <a:lnTo>
                    <a:pt x="5462" y="3641"/>
                  </a:lnTo>
                  <a:lnTo>
                    <a:pt x="5420" y="3662"/>
                  </a:lnTo>
                  <a:lnTo>
                    <a:pt x="5336" y="3662"/>
                  </a:lnTo>
                  <a:lnTo>
                    <a:pt x="5253" y="3767"/>
                  </a:lnTo>
                  <a:lnTo>
                    <a:pt x="5190" y="3788"/>
                  </a:lnTo>
                  <a:lnTo>
                    <a:pt x="5085" y="3872"/>
                  </a:lnTo>
                  <a:lnTo>
                    <a:pt x="5043" y="3955"/>
                  </a:lnTo>
                  <a:lnTo>
                    <a:pt x="5043" y="4039"/>
                  </a:lnTo>
                  <a:lnTo>
                    <a:pt x="4918" y="4186"/>
                  </a:lnTo>
                  <a:lnTo>
                    <a:pt x="4876" y="4206"/>
                  </a:lnTo>
                  <a:lnTo>
                    <a:pt x="4834" y="4165"/>
                  </a:lnTo>
                  <a:lnTo>
                    <a:pt x="4729" y="4165"/>
                  </a:lnTo>
                  <a:lnTo>
                    <a:pt x="4688" y="4186"/>
                  </a:lnTo>
                  <a:lnTo>
                    <a:pt x="4688" y="4248"/>
                  </a:lnTo>
                  <a:lnTo>
                    <a:pt x="4771" y="4269"/>
                  </a:lnTo>
                  <a:lnTo>
                    <a:pt x="4792" y="4290"/>
                  </a:lnTo>
                  <a:lnTo>
                    <a:pt x="4709" y="4311"/>
                  </a:lnTo>
                  <a:lnTo>
                    <a:pt x="4562" y="4311"/>
                  </a:lnTo>
                  <a:lnTo>
                    <a:pt x="4478" y="4353"/>
                  </a:lnTo>
                  <a:lnTo>
                    <a:pt x="4416" y="4416"/>
                  </a:lnTo>
                  <a:lnTo>
                    <a:pt x="4248" y="4478"/>
                  </a:lnTo>
                  <a:lnTo>
                    <a:pt x="4248" y="4520"/>
                  </a:lnTo>
                  <a:lnTo>
                    <a:pt x="4185" y="4583"/>
                  </a:lnTo>
                  <a:lnTo>
                    <a:pt x="4081" y="4625"/>
                  </a:lnTo>
                  <a:lnTo>
                    <a:pt x="3997" y="4625"/>
                  </a:lnTo>
                  <a:lnTo>
                    <a:pt x="3976" y="4688"/>
                  </a:lnTo>
                  <a:lnTo>
                    <a:pt x="3976" y="4771"/>
                  </a:lnTo>
                  <a:lnTo>
                    <a:pt x="4039" y="4813"/>
                  </a:lnTo>
                  <a:lnTo>
                    <a:pt x="3997" y="4876"/>
                  </a:lnTo>
                  <a:lnTo>
                    <a:pt x="3955" y="4897"/>
                  </a:lnTo>
                  <a:lnTo>
                    <a:pt x="3892" y="4939"/>
                  </a:lnTo>
                  <a:lnTo>
                    <a:pt x="3851" y="5022"/>
                  </a:lnTo>
                  <a:lnTo>
                    <a:pt x="3767" y="5043"/>
                  </a:lnTo>
                  <a:lnTo>
                    <a:pt x="3746" y="5127"/>
                  </a:lnTo>
                  <a:lnTo>
                    <a:pt x="3746" y="5169"/>
                  </a:lnTo>
                  <a:lnTo>
                    <a:pt x="3767" y="5211"/>
                  </a:lnTo>
                  <a:lnTo>
                    <a:pt x="3767" y="5294"/>
                  </a:lnTo>
                  <a:lnTo>
                    <a:pt x="3767" y="5336"/>
                  </a:lnTo>
                  <a:lnTo>
                    <a:pt x="3830" y="5357"/>
                  </a:lnTo>
                  <a:lnTo>
                    <a:pt x="3892" y="5357"/>
                  </a:lnTo>
                  <a:lnTo>
                    <a:pt x="3976" y="5420"/>
                  </a:lnTo>
                  <a:lnTo>
                    <a:pt x="4039" y="5420"/>
                  </a:lnTo>
                  <a:lnTo>
                    <a:pt x="4081" y="5357"/>
                  </a:lnTo>
                  <a:lnTo>
                    <a:pt x="4144" y="5357"/>
                  </a:lnTo>
                  <a:lnTo>
                    <a:pt x="4248" y="5441"/>
                  </a:lnTo>
                  <a:lnTo>
                    <a:pt x="4269" y="5525"/>
                  </a:lnTo>
                  <a:lnTo>
                    <a:pt x="4353" y="5525"/>
                  </a:lnTo>
                  <a:lnTo>
                    <a:pt x="4457" y="5441"/>
                  </a:lnTo>
                  <a:lnTo>
                    <a:pt x="4499" y="5441"/>
                  </a:lnTo>
                  <a:lnTo>
                    <a:pt x="4604" y="5462"/>
                  </a:lnTo>
                  <a:lnTo>
                    <a:pt x="4792" y="5462"/>
                  </a:lnTo>
                  <a:lnTo>
                    <a:pt x="4834" y="5441"/>
                  </a:lnTo>
                  <a:lnTo>
                    <a:pt x="4834" y="5336"/>
                  </a:lnTo>
                  <a:lnTo>
                    <a:pt x="4918" y="5253"/>
                  </a:lnTo>
                  <a:lnTo>
                    <a:pt x="4939" y="5253"/>
                  </a:lnTo>
                  <a:lnTo>
                    <a:pt x="4939" y="5357"/>
                  </a:lnTo>
                  <a:lnTo>
                    <a:pt x="4981" y="5378"/>
                  </a:lnTo>
                  <a:lnTo>
                    <a:pt x="4939" y="5441"/>
                  </a:lnTo>
                  <a:lnTo>
                    <a:pt x="4813" y="5483"/>
                  </a:lnTo>
                  <a:lnTo>
                    <a:pt x="4709" y="5566"/>
                  </a:lnTo>
                  <a:lnTo>
                    <a:pt x="4562" y="5546"/>
                  </a:lnTo>
                  <a:lnTo>
                    <a:pt x="4457" y="5566"/>
                  </a:lnTo>
                  <a:lnTo>
                    <a:pt x="4416" y="5629"/>
                  </a:lnTo>
                  <a:lnTo>
                    <a:pt x="4416" y="5671"/>
                  </a:lnTo>
                  <a:lnTo>
                    <a:pt x="4520" y="5755"/>
                  </a:lnTo>
                  <a:lnTo>
                    <a:pt x="4667" y="5755"/>
                  </a:lnTo>
                  <a:lnTo>
                    <a:pt x="4688" y="5776"/>
                  </a:lnTo>
                  <a:lnTo>
                    <a:pt x="4667" y="5859"/>
                  </a:lnTo>
                  <a:lnTo>
                    <a:pt x="4520" y="5943"/>
                  </a:lnTo>
                  <a:lnTo>
                    <a:pt x="4290" y="5943"/>
                  </a:lnTo>
                  <a:lnTo>
                    <a:pt x="4206" y="6048"/>
                  </a:lnTo>
                  <a:lnTo>
                    <a:pt x="4206" y="6152"/>
                  </a:lnTo>
                  <a:lnTo>
                    <a:pt x="4290" y="6194"/>
                  </a:lnTo>
                  <a:lnTo>
                    <a:pt x="4269" y="6299"/>
                  </a:lnTo>
                  <a:lnTo>
                    <a:pt x="4185" y="6320"/>
                  </a:lnTo>
                  <a:lnTo>
                    <a:pt x="4081" y="6487"/>
                  </a:lnTo>
                  <a:lnTo>
                    <a:pt x="4039" y="6571"/>
                  </a:lnTo>
                  <a:lnTo>
                    <a:pt x="3892" y="6613"/>
                  </a:lnTo>
                  <a:lnTo>
                    <a:pt x="3788" y="6738"/>
                  </a:lnTo>
                  <a:lnTo>
                    <a:pt x="3725" y="6843"/>
                  </a:lnTo>
                  <a:lnTo>
                    <a:pt x="3620" y="6947"/>
                  </a:lnTo>
                  <a:lnTo>
                    <a:pt x="3620" y="7010"/>
                  </a:lnTo>
                  <a:lnTo>
                    <a:pt x="3537" y="7031"/>
                  </a:lnTo>
                  <a:lnTo>
                    <a:pt x="3453" y="7031"/>
                  </a:lnTo>
                  <a:lnTo>
                    <a:pt x="3348" y="6947"/>
                  </a:lnTo>
                  <a:lnTo>
                    <a:pt x="3307" y="6906"/>
                  </a:lnTo>
                  <a:lnTo>
                    <a:pt x="3202" y="6885"/>
                  </a:lnTo>
                  <a:lnTo>
                    <a:pt x="3139" y="6822"/>
                  </a:lnTo>
                  <a:lnTo>
                    <a:pt x="3014" y="6801"/>
                  </a:lnTo>
                  <a:lnTo>
                    <a:pt x="2888" y="6822"/>
                  </a:lnTo>
                  <a:lnTo>
                    <a:pt x="2784" y="6885"/>
                  </a:lnTo>
                  <a:lnTo>
                    <a:pt x="2679" y="6843"/>
                  </a:lnTo>
                  <a:lnTo>
                    <a:pt x="2616" y="6822"/>
                  </a:lnTo>
                  <a:lnTo>
                    <a:pt x="2512" y="6843"/>
                  </a:lnTo>
                  <a:lnTo>
                    <a:pt x="2344" y="6843"/>
                  </a:lnTo>
                  <a:lnTo>
                    <a:pt x="2177" y="6927"/>
                  </a:lnTo>
                  <a:lnTo>
                    <a:pt x="2156" y="7010"/>
                  </a:lnTo>
                  <a:lnTo>
                    <a:pt x="2198" y="7052"/>
                  </a:lnTo>
                  <a:lnTo>
                    <a:pt x="2177" y="7115"/>
                  </a:lnTo>
                  <a:lnTo>
                    <a:pt x="2156" y="7052"/>
                  </a:lnTo>
                  <a:lnTo>
                    <a:pt x="2072" y="7052"/>
                  </a:lnTo>
                  <a:lnTo>
                    <a:pt x="1654" y="7157"/>
                  </a:lnTo>
                  <a:lnTo>
                    <a:pt x="1549" y="7157"/>
                  </a:lnTo>
                  <a:lnTo>
                    <a:pt x="1486" y="7199"/>
                  </a:lnTo>
                  <a:lnTo>
                    <a:pt x="1465" y="7199"/>
                  </a:lnTo>
                  <a:lnTo>
                    <a:pt x="1382" y="7157"/>
                  </a:lnTo>
                  <a:lnTo>
                    <a:pt x="1319" y="7219"/>
                  </a:lnTo>
                  <a:lnTo>
                    <a:pt x="1277" y="7261"/>
                  </a:lnTo>
                  <a:lnTo>
                    <a:pt x="1214" y="7303"/>
                  </a:lnTo>
                  <a:lnTo>
                    <a:pt x="1172" y="7261"/>
                  </a:lnTo>
                  <a:lnTo>
                    <a:pt x="1172" y="7240"/>
                  </a:lnTo>
                  <a:lnTo>
                    <a:pt x="1110" y="7219"/>
                  </a:lnTo>
                  <a:lnTo>
                    <a:pt x="1026" y="7219"/>
                  </a:lnTo>
                  <a:lnTo>
                    <a:pt x="942" y="7261"/>
                  </a:lnTo>
                  <a:lnTo>
                    <a:pt x="859" y="7261"/>
                  </a:lnTo>
                  <a:lnTo>
                    <a:pt x="817" y="7240"/>
                  </a:lnTo>
                  <a:lnTo>
                    <a:pt x="733" y="7240"/>
                  </a:lnTo>
                  <a:lnTo>
                    <a:pt x="691" y="7303"/>
                  </a:lnTo>
                  <a:lnTo>
                    <a:pt x="607" y="7324"/>
                  </a:lnTo>
                  <a:lnTo>
                    <a:pt x="607" y="7366"/>
                  </a:lnTo>
                  <a:lnTo>
                    <a:pt x="607" y="7429"/>
                  </a:lnTo>
                  <a:lnTo>
                    <a:pt x="419" y="7512"/>
                  </a:lnTo>
                  <a:lnTo>
                    <a:pt x="315" y="7512"/>
                  </a:lnTo>
                  <a:lnTo>
                    <a:pt x="294" y="7554"/>
                  </a:lnTo>
                  <a:lnTo>
                    <a:pt x="335" y="7638"/>
                  </a:lnTo>
                  <a:lnTo>
                    <a:pt x="419" y="7638"/>
                  </a:lnTo>
                  <a:lnTo>
                    <a:pt x="482" y="7659"/>
                  </a:lnTo>
                  <a:lnTo>
                    <a:pt x="482" y="7722"/>
                  </a:lnTo>
                  <a:lnTo>
                    <a:pt x="398" y="7722"/>
                  </a:lnTo>
                  <a:lnTo>
                    <a:pt x="377" y="7680"/>
                  </a:lnTo>
                  <a:lnTo>
                    <a:pt x="335" y="7722"/>
                  </a:lnTo>
                  <a:lnTo>
                    <a:pt x="294" y="7784"/>
                  </a:lnTo>
                  <a:lnTo>
                    <a:pt x="189" y="7847"/>
                  </a:lnTo>
                  <a:lnTo>
                    <a:pt x="105" y="7868"/>
                  </a:lnTo>
                  <a:lnTo>
                    <a:pt x="168" y="7931"/>
                  </a:lnTo>
                  <a:lnTo>
                    <a:pt x="273" y="7973"/>
                  </a:lnTo>
                  <a:lnTo>
                    <a:pt x="315" y="8035"/>
                  </a:lnTo>
                  <a:lnTo>
                    <a:pt x="419" y="8266"/>
                  </a:lnTo>
                  <a:lnTo>
                    <a:pt x="482" y="8307"/>
                  </a:lnTo>
                  <a:lnTo>
                    <a:pt x="587" y="8307"/>
                  </a:lnTo>
                  <a:lnTo>
                    <a:pt x="628" y="8349"/>
                  </a:lnTo>
                  <a:lnTo>
                    <a:pt x="649" y="8391"/>
                  </a:lnTo>
                  <a:lnTo>
                    <a:pt x="607" y="8454"/>
                  </a:lnTo>
                  <a:lnTo>
                    <a:pt x="545" y="8496"/>
                  </a:lnTo>
                  <a:lnTo>
                    <a:pt x="524" y="8559"/>
                  </a:lnTo>
                  <a:lnTo>
                    <a:pt x="587" y="8621"/>
                  </a:lnTo>
                  <a:lnTo>
                    <a:pt x="691" y="8663"/>
                  </a:lnTo>
                  <a:lnTo>
                    <a:pt x="817" y="8621"/>
                  </a:lnTo>
                  <a:lnTo>
                    <a:pt x="921" y="8559"/>
                  </a:lnTo>
                  <a:lnTo>
                    <a:pt x="963" y="8496"/>
                  </a:lnTo>
                  <a:lnTo>
                    <a:pt x="1005" y="8475"/>
                  </a:lnTo>
                  <a:lnTo>
                    <a:pt x="1047" y="8496"/>
                  </a:lnTo>
                  <a:lnTo>
                    <a:pt x="1068" y="8559"/>
                  </a:lnTo>
                  <a:lnTo>
                    <a:pt x="1005" y="8684"/>
                  </a:lnTo>
                  <a:lnTo>
                    <a:pt x="900" y="8726"/>
                  </a:lnTo>
                  <a:lnTo>
                    <a:pt x="796" y="8768"/>
                  </a:lnTo>
                  <a:lnTo>
                    <a:pt x="754" y="8810"/>
                  </a:lnTo>
                  <a:lnTo>
                    <a:pt x="796" y="8893"/>
                  </a:lnTo>
                  <a:lnTo>
                    <a:pt x="900" y="8914"/>
                  </a:lnTo>
                  <a:lnTo>
                    <a:pt x="963" y="8872"/>
                  </a:lnTo>
                  <a:lnTo>
                    <a:pt x="1110" y="8810"/>
                  </a:lnTo>
                  <a:lnTo>
                    <a:pt x="1151" y="8831"/>
                  </a:lnTo>
                  <a:lnTo>
                    <a:pt x="1151" y="8872"/>
                  </a:lnTo>
                  <a:lnTo>
                    <a:pt x="963" y="8935"/>
                  </a:lnTo>
                  <a:lnTo>
                    <a:pt x="838" y="8998"/>
                  </a:lnTo>
                  <a:lnTo>
                    <a:pt x="817" y="9040"/>
                  </a:lnTo>
                  <a:lnTo>
                    <a:pt x="1005" y="9228"/>
                  </a:lnTo>
                  <a:lnTo>
                    <a:pt x="1131" y="9291"/>
                  </a:lnTo>
                  <a:lnTo>
                    <a:pt x="1277" y="9291"/>
                  </a:lnTo>
                  <a:lnTo>
                    <a:pt x="1340" y="9228"/>
                  </a:lnTo>
                  <a:lnTo>
                    <a:pt x="1361" y="9103"/>
                  </a:lnTo>
                  <a:lnTo>
                    <a:pt x="1319" y="9040"/>
                  </a:lnTo>
                  <a:lnTo>
                    <a:pt x="1277" y="8998"/>
                  </a:lnTo>
                  <a:lnTo>
                    <a:pt x="1319" y="8977"/>
                  </a:lnTo>
                  <a:lnTo>
                    <a:pt x="1361" y="8977"/>
                  </a:lnTo>
                  <a:lnTo>
                    <a:pt x="1444" y="9082"/>
                  </a:lnTo>
                  <a:lnTo>
                    <a:pt x="1465" y="9103"/>
                  </a:lnTo>
                  <a:lnTo>
                    <a:pt x="1465" y="9144"/>
                  </a:lnTo>
                  <a:lnTo>
                    <a:pt x="1570" y="9207"/>
                  </a:lnTo>
                  <a:lnTo>
                    <a:pt x="1758" y="9228"/>
                  </a:lnTo>
                  <a:lnTo>
                    <a:pt x="1884" y="9228"/>
                  </a:lnTo>
                  <a:lnTo>
                    <a:pt x="1988" y="9144"/>
                  </a:lnTo>
                  <a:lnTo>
                    <a:pt x="2051" y="9123"/>
                  </a:lnTo>
                  <a:lnTo>
                    <a:pt x="2114" y="9144"/>
                  </a:lnTo>
                  <a:lnTo>
                    <a:pt x="2114" y="9228"/>
                  </a:lnTo>
                  <a:lnTo>
                    <a:pt x="2177" y="9291"/>
                  </a:lnTo>
                  <a:lnTo>
                    <a:pt x="2219" y="9291"/>
                  </a:lnTo>
                  <a:lnTo>
                    <a:pt x="2281" y="9312"/>
                  </a:lnTo>
                  <a:lnTo>
                    <a:pt x="2302" y="9458"/>
                  </a:lnTo>
                  <a:lnTo>
                    <a:pt x="2260" y="9458"/>
                  </a:lnTo>
                  <a:lnTo>
                    <a:pt x="2114" y="9542"/>
                  </a:lnTo>
                  <a:lnTo>
                    <a:pt x="2114" y="9626"/>
                  </a:lnTo>
                  <a:lnTo>
                    <a:pt x="2156" y="9667"/>
                  </a:lnTo>
                  <a:lnTo>
                    <a:pt x="2156" y="9730"/>
                  </a:lnTo>
                  <a:lnTo>
                    <a:pt x="2072" y="9667"/>
                  </a:lnTo>
                  <a:lnTo>
                    <a:pt x="2051" y="9647"/>
                  </a:lnTo>
                  <a:lnTo>
                    <a:pt x="1968" y="9626"/>
                  </a:lnTo>
                  <a:lnTo>
                    <a:pt x="1884" y="9542"/>
                  </a:lnTo>
                  <a:lnTo>
                    <a:pt x="1696" y="9458"/>
                  </a:lnTo>
                  <a:lnTo>
                    <a:pt x="1465" y="9458"/>
                  </a:lnTo>
                  <a:lnTo>
                    <a:pt x="1319" y="9437"/>
                  </a:lnTo>
                  <a:lnTo>
                    <a:pt x="1110" y="9500"/>
                  </a:lnTo>
                  <a:lnTo>
                    <a:pt x="1110" y="9542"/>
                  </a:lnTo>
                  <a:lnTo>
                    <a:pt x="1214" y="9626"/>
                  </a:lnTo>
                  <a:lnTo>
                    <a:pt x="1361" y="9647"/>
                  </a:lnTo>
                  <a:lnTo>
                    <a:pt x="1486" y="9667"/>
                  </a:lnTo>
                  <a:lnTo>
                    <a:pt x="1654" y="9772"/>
                  </a:lnTo>
                  <a:lnTo>
                    <a:pt x="1842" y="9856"/>
                  </a:lnTo>
                  <a:lnTo>
                    <a:pt x="1947" y="9856"/>
                  </a:lnTo>
                  <a:lnTo>
                    <a:pt x="2009" y="9877"/>
                  </a:lnTo>
                  <a:lnTo>
                    <a:pt x="1884" y="9940"/>
                  </a:lnTo>
                  <a:lnTo>
                    <a:pt x="1654" y="9940"/>
                  </a:lnTo>
                  <a:lnTo>
                    <a:pt x="1444" y="9814"/>
                  </a:lnTo>
                  <a:lnTo>
                    <a:pt x="1361" y="9751"/>
                  </a:lnTo>
                  <a:lnTo>
                    <a:pt x="1214" y="9751"/>
                  </a:lnTo>
                  <a:lnTo>
                    <a:pt x="1005" y="9647"/>
                  </a:lnTo>
                  <a:lnTo>
                    <a:pt x="796" y="9647"/>
                  </a:lnTo>
                  <a:lnTo>
                    <a:pt x="649" y="9563"/>
                  </a:lnTo>
                  <a:lnTo>
                    <a:pt x="482" y="9521"/>
                  </a:lnTo>
                  <a:lnTo>
                    <a:pt x="294" y="9605"/>
                  </a:lnTo>
                  <a:lnTo>
                    <a:pt x="294" y="9730"/>
                  </a:lnTo>
                  <a:lnTo>
                    <a:pt x="231" y="9667"/>
                  </a:lnTo>
                  <a:lnTo>
                    <a:pt x="168" y="9667"/>
                  </a:lnTo>
                  <a:lnTo>
                    <a:pt x="105" y="9730"/>
                  </a:lnTo>
                  <a:lnTo>
                    <a:pt x="63" y="9730"/>
                  </a:lnTo>
                  <a:lnTo>
                    <a:pt x="1" y="9814"/>
                  </a:lnTo>
                  <a:lnTo>
                    <a:pt x="1" y="9877"/>
                  </a:lnTo>
                  <a:lnTo>
                    <a:pt x="1" y="9960"/>
                  </a:lnTo>
                  <a:lnTo>
                    <a:pt x="63" y="9940"/>
                  </a:lnTo>
                  <a:lnTo>
                    <a:pt x="105" y="9940"/>
                  </a:lnTo>
                  <a:lnTo>
                    <a:pt x="147" y="9960"/>
                  </a:lnTo>
                  <a:lnTo>
                    <a:pt x="63" y="10023"/>
                  </a:lnTo>
                  <a:lnTo>
                    <a:pt x="22" y="10086"/>
                  </a:lnTo>
                  <a:lnTo>
                    <a:pt x="63" y="10191"/>
                  </a:lnTo>
                  <a:lnTo>
                    <a:pt x="189" y="10253"/>
                  </a:lnTo>
                  <a:lnTo>
                    <a:pt x="273" y="10170"/>
                  </a:lnTo>
                  <a:lnTo>
                    <a:pt x="315" y="10149"/>
                  </a:lnTo>
                  <a:lnTo>
                    <a:pt x="377" y="10149"/>
                  </a:lnTo>
                  <a:lnTo>
                    <a:pt x="440" y="10023"/>
                  </a:lnTo>
                  <a:lnTo>
                    <a:pt x="503" y="9981"/>
                  </a:lnTo>
                  <a:lnTo>
                    <a:pt x="587" y="9981"/>
                  </a:lnTo>
                  <a:lnTo>
                    <a:pt x="524" y="10044"/>
                  </a:lnTo>
                  <a:lnTo>
                    <a:pt x="482" y="10170"/>
                  </a:lnTo>
                  <a:lnTo>
                    <a:pt x="398" y="10232"/>
                  </a:lnTo>
                  <a:lnTo>
                    <a:pt x="315" y="10274"/>
                  </a:lnTo>
                  <a:lnTo>
                    <a:pt x="356" y="10442"/>
                  </a:lnTo>
                  <a:lnTo>
                    <a:pt x="503" y="10588"/>
                  </a:lnTo>
                  <a:lnTo>
                    <a:pt x="566" y="10546"/>
                  </a:lnTo>
                  <a:lnTo>
                    <a:pt x="607" y="10546"/>
                  </a:lnTo>
                  <a:lnTo>
                    <a:pt x="775" y="10609"/>
                  </a:lnTo>
                  <a:lnTo>
                    <a:pt x="879" y="10609"/>
                  </a:lnTo>
                  <a:lnTo>
                    <a:pt x="879" y="10672"/>
                  </a:lnTo>
                  <a:lnTo>
                    <a:pt x="817" y="10756"/>
                  </a:lnTo>
                  <a:lnTo>
                    <a:pt x="733" y="10797"/>
                  </a:lnTo>
                  <a:lnTo>
                    <a:pt x="712" y="10776"/>
                  </a:lnTo>
                  <a:lnTo>
                    <a:pt x="545" y="10776"/>
                  </a:lnTo>
                  <a:lnTo>
                    <a:pt x="482" y="10797"/>
                  </a:lnTo>
                  <a:lnTo>
                    <a:pt x="419" y="10881"/>
                  </a:lnTo>
                  <a:lnTo>
                    <a:pt x="273" y="10881"/>
                  </a:lnTo>
                  <a:lnTo>
                    <a:pt x="210" y="10923"/>
                  </a:lnTo>
                  <a:lnTo>
                    <a:pt x="210" y="11069"/>
                  </a:lnTo>
                  <a:lnTo>
                    <a:pt x="294" y="11174"/>
                  </a:lnTo>
                  <a:lnTo>
                    <a:pt x="335" y="11237"/>
                  </a:lnTo>
                  <a:lnTo>
                    <a:pt x="419" y="11425"/>
                  </a:lnTo>
                  <a:lnTo>
                    <a:pt x="545" y="11488"/>
                  </a:lnTo>
                  <a:lnTo>
                    <a:pt x="503" y="11509"/>
                  </a:lnTo>
                  <a:lnTo>
                    <a:pt x="503" y="11530"/>
                  </a:lnTo>
                  <a:lnTo>
                    <a:pt x="587" y="11592"/>
                  </a:lnTo>
                  <a:lnTo>
                    <a:pt x="670" y="11697"/>
                  </a:lnTo>
                  <a:lnTo>
                    <a:pt x="754" y="11760"/>
                  </a:lnTo>
                  <a:lnTo>
                    <a:pt x="859" y="11823"/>
                  </a:lnTo>
                  <a:lnTo>
                    <a:pt x="963" y="11927"/>
                  </a:lnTo>
                  <a:lnTo>
                    <a:pt x="1047" y="11969"/>
                  </a:lnTo>
                  <a:lnTo>
                    <a:pt x="1068" y="11948"/>
                  </a:lnTo>
                  <a:lnTo>
                    <a:pt x="1068" y="11864"/>
                  </a:lnTo>
                  <a:lnTo>
                    <a:pt x="1047" y="11718"/>
                  </a:lnTo>
                  <a:lnTo>
                    <a:pt x="1047" y="11634"/>
                  </a:lnTo>
                  <a:lnTo>
                    <a:pt x="1110" y="11592"/>
                  </a:lnTo>
                  <a:lnTo>
                    <a:pt x="1131" y="11488"/>
                  </a:lnTo>
                  <a:lnTo>
                    <a:pt x="1131" y="11404"/>
                  </a:lnTo>
                  <a:lnTo>
                    <a:pt x="1172" y="11383"/>
                  </a:lnTo>
                  <a:lnTo>
                    <a:pt x="1214" y="11383"/>
                  </a:lnTo>
                  <a:lnTo>
                    <a:pt x="1235" y="11488"/>
                  </a:lnTo>
                  <a:lnTo>
                    <a:pt x="1277" y="11592"/>
                  </a:lnTo>
                  <a:lnTo>
                    <a:pt x="1277" y="11655"/>
                  </a:lnTo>
                  <a:lnTo>
                    <a:pt x="1319" y="11718"/>
                  </a:lnTo>
                  <a:lnTo>
                    <a:pt x="1340" y="11697"/>
                  </a:lnTo>
                  <a:lnTo>
                    <a:pt x="1361" y="11634"/>
                  </a:lnTo>
                  <a:lnTo>
                    <a:pt x="1444" y="11634"/>
                  </a:lnTo>
                  <a:lnTo>
                    <a:pt x="1549" y="11551"/>
                  </a:lnTo>
                  <a:lnTo>
                    <a:pt x="1570" y="11592"/>
                  </a:lnTo>
                  <a:lnTo>
                    <a:pt x="1654" y="11592"/>
                  </a:lnTo>
                  <a:lnTo>
                    <a:pt x="1675" y="11634"/>
                  </a:lnTo>
                  <a:lnTo>
                    <a:pt x="1612" y="11718"/>
                  </a:lnTo>
                  <a:lnTo>
                    <a:pt x="1549" y="11823"/>
                  </a:lnTo>
                  <a:lnTo>
                    <a:pt x="1549" y="11927"/>
                  </a:lnTo>
                  <a:lnTo>
                    <a:pt x="1633" y="11948"/>
                  </a:lnTo>
                  <a:lnTo>
                    <a:pt x="1675" y="11927"/>
                  </a:lnTo>
                  <a:lnTo>
                    <a:pt x="1737" y="11739"/>
                  </a:lnTo>
                  <a:lnTo>
                    <a:pt x="1758" y="11655"/>
                  </a:lnTo>
                  <a:lnTo>
                    <a:pt x="1842" y="11697"/>
                  </a:lnTo>
                  <a:lnTo>
                    <a:pt x="1926" y="11823"/>
                  </a:lnTo>
                  <a:lnTo>
                    <a:pt x="1968" y="11844"/>
                  </a:lnTo>
                  <a:lnTo>
                    <a:pt x="2051" y="11802"/>
                  </a:lnTo>
                  <a:lnTo>
                    <a:pt x="2051" y="11718"/>
                  </a:lnTo>
                  <a:lnTo>
                    <a:pt x="2093" y="11634"/>
                  </a:lnTo>
                  <a:lnTo>
                    <a:pt x="2198" y="11634"/>
                  </a:lnTo>
                  <a:lnTo>
                    <a:pt x="2240" y="11655"/>
                  </a:lnTo>
                  <a:lnTo>
                    <a:pt x="2240" y="11760"/>
                  </a:lnTo>
                  <a:lnTo>
                    <a:pt x="2177" y="11864"/>
                  </a:lnTo>
                  <a:lnTo>
                    <a:pt x="2177" y="11969"/>
                  </a:lnTo>
                  <a:lnTo>
                    <a:pt x="2240" y="11927"/>
                  </a:lnTo>
                  <a:lnTo>
                    <a:pt x="2344" y="11844"/>
                  </a:lnTo>
                  <a:lnTo>
                    <a:pt x="2386" y="11739"/>
                  </a:lnTo>
                  <a:lnTo>
                    <a:pt x="2470" y="11655"/>
                  </a:lnTo>
                  <a:lnTo>
                    <a:pt x="2595" y="11634"/>
                  </a:lnTo>
                  <a:lnTo>
                    <a:pt x="2700" y="11655"/>
                  </a:lnTo>
                  <a:lnTo>
                    <a:pt x="2784" y="11739"/>
                  </a:lnTo>
                  <a:lnTo>
                    <a:pt x="2909" y="11802"/>
                  </a:lnTo>
                  <a:lnTo>
                    <a:pt x="3076" y="11927"/>
                  </a:lnTo>
                  <a:lnTo>
                    <a:pt x="3181" y="11948"/>
                  </a:lnTo>
                  <a:lnTo>
                    <a:pt x="3223" y="11906"/>
                  </a:lnTo>
                  <a:lnTo>
                    <a:pt x="3286" y="11906"/>
                  </a:lnTo>
                  <a:lnTo>
                    <a:pt x="3390" y="12011"/>
                  </a:lnTo>
                  <a:lnTo>
                    <a:pt x="3516" y="12116"/>
                  </a:lnTo>
                  <a:lnTo>
                    <a:pt x="3495" y="12220"/>
                  </a:lnTo>
                  <a:lnTo>
                    <a:pt x="3495" y="12241"/>
                  </a:lnTo>
                  <a:lnTo>
                    <a:pt x="3537" y="12241"/>
                  </a:lnTo>
                  <a:lnTo>
                    <a:pt x="3558" y="12220"/>
                  </a:lnTo>
                  <a:lnTo>
                    <a:pt x="3620" y="12241"/>
                  </a:lnTo>
                  <a:lnTo>
                    <a:pt x="3662" y="12325"/>
                  </a:lnTo>
                  <a:lnTo>
                    <a:pt x="3746" y="12367"/>
                  </a:lnTo>
                  <a:lnTo>
                    <a:pt x="3809" y="12429"/>
                  </a:lnTo>
                  <a:lnTo>
                    <a:pt x="3830" y="12492"/>
                  </a:lnTo>
                  <a:lnTo>
                    <a:pt x="3851" y="12534"/>
                  </a:lnTo>
                  <a:lnTo>
                    <a:pt x="3913" y="12534"/>
                  </a:lnTo>
                  <a:lnTo>
                    <a:pt x="3913" y="12471"/>
                  </a:lnTo>
                  <a:lnTo>
                    <a:pt x="3955" y="12471"/>
                  </a:lnTo>
                  <a:lnTo>
                    <a:pt x="4018" y="12492"/>
                  </a:lnTo>
                  <a:lnTo>
                    <a:pt x="4039" y="12576"/>
                  </a:lnTo>
                  <a:lnTo>
                    <a:pt x="4164" y="12681"/>
                  </a:lnTo>
                  <a:lnTo>
                    <a:pt x="4248" y="12785"/>
                  </a:lnTo>
                  <a:lnTo>
                    <a:pt x="4290" y="12806"/>
                  </a:lnTo>
                  <a:lnTo>
                    <a:pt x="4353" y="12869"/>
                  </a:lnTo>
                  <a:lnTo>
                    <a:pt x="4332" y="12953"/>
                  </a:lnTo>
                  <a:lnTo>
                    <a:pt x="4353" y="12973"/>
                  </a:lnTo>
                  <a:lnTo>
                    <a:pt x="4353" y="13015"/>
                  </a:lnTo>
                  <a:lnTo>
                    <a:pt x="4290" y="13078"/>
                  </a:lnTo>
                  <a:lnTo>
                    <a:pt x="4248" y="13183"/>
                  </a:lnTo>
                  <a:lnTo>
                    <a:pt x="4164" y="13225"/>
                  </a:lnTo>
                  <a:lnTo>
                    <a:pt x="4164" y="13266"/>
                  </a:lnTo>
                  <a:lnTo>
                    <a:pt x="4269" y="13266"/>
                  </a:lnTo>
                  <a:lnTo>
                    <a:pt x="4290" y="13287"/>
                  </a:lnTo>
                  <a:lnTo>
                    <a:pt x="4269" y="13329"/>
                  </a:lnTo>
                  <a:lnTo>
                    <a:pt x="4227" y="13371"/>
                  </a:lnTo>
                  <a:lnTo>
                    <a:pt x="4123" y="13476"/>
                  </a:lnTo>
                  <a:lnTo>
                    <a:pt x="4081" y="13497"/>
                  </a:lnTo>
                  <a:lnTo>
                    <a:pt x="4081" y="13538"/>
                  </a:lnTo>
                  <a:lnTo>
                    <a:pt x="4144" y="13601"/>
                  </a:lnTo>
                  <a:lnTo>
                    <a:pt x="4185" y="13685"/>
                  </a:lnTo>
                  <a:lnTo>
                    <a:pt x="4185" y="13727"/>
                  </a:lnTo>
                  <a:lnTo>
                    <a:pt x="4374" y="13894"/>
                  </a:lnTo>
                  <a:lnTo>
                    <a:pt x="4416" y="13957"/>
                  </a:lnTo>
                  <a:lnTo>
                    <a:pt x="4416" y="14061"/>
                  </a:lnTo>
                  <a:lnTo>
                    <a:pt x="4457" y="14124"/>
                  </a:lnTo>
                  <a:lnTo>
                    <a:pt x="4416" y="14166"/>
                  </a:lnTo>
                  <a:lnTo>
                    <a:pt x="4416" y="14250"/>
                  </a:lnTo>
                  <a:lnTo>
                    <a:pt x="4478" y="14333"/>
                  </a:lnTo>
                  <a:lnTo>
                    <a:pt x="4520" y="14333"/>
                  </a:lnTo>
                  <a:lnTo>
                    <a:pt x="4562" y="14354"/>
                  </a:lnTo>
                  <a:lnTo>
                    <a:pt x="4583" y="14438"/>
                  </a:lnTo>
                  <a:lnTo>
                    <a:pt x="4667" y="14543"/>
                  </a:lnTo>
                  <a:lnTo>
                    <a:pt x="4709" y="14585"/>
                  </a:lnTo>
                  <a:lnTo>
                    <a:pt x="4709" y="14668"/>
                  </a:lnTo>
                  <a:lnTo>
                    <a:pt x="4688" y="14752"/>
                  </a:lnTo>
                  <a:lnTo>
                    <a:pt x="4604" y="14773"/>
                  </a:lnTo>
                  <a:lnTo>
                    <a:pt x="4520" y="14857"/>
                  </a:lnTo>
                  <a:lnTo>
                    <a:pt x="4499" y="14940"/>
                  </a:lnTo>
                  <a:lnTo>
                    <a:pt x="4457" y="15003"/>
                  </a:lnTo>
                  <a:lnTo>
                    <a:pt x="4395" y="15003"/>
                  </a:lnTo>
                  <a:lnTo>
                    <a:pt x="4290" y="15087"/>
                  </a:lnTo>
                  <a:lnTo>
                    <a:pt x="4269" y="15149"/>
                  </a:lnTo>
                  <a:lnTo>
                    <a:pt x="4311" y="15170"/>
                  </a:lnTo>
                  <a:lnTo>
                    <a:pt x="4374" y="15149"/>
                  </a:lnTo>
                  <a:lnTo>
                    <a:pt x="4416" y="15087"/>
                  </a:lnTo>
                  <a:lnTo>
                    <a:pt x="4478" y="15087"/>
                  </a:lnTo>
                  <a:lnTo>
                    <a:pt x="4583" y="14982"/>
                  </a:lnTo>
                  <a:lnTo>
                    <a:pt x="4688" y="14982"/>
                  </a:lnTo>
                  <a:lnTo>
                    <a:pt x="4667" y="15108"/>
                  </a:lnTo>
                  <a:lnTo>
                    <a:pt x="4625" y="15170"/>
                  </a:lnTo>
                  <a:lnTo>
                    <a:pt x="4667" y="15254"/>
                  </a:lnTo>
                  <a:lnTo>
                    <a:pt x="4667" y="15317"/>
                  </a:lnTo>
                  <a:lnTo>
                    <a:pt x="4709" y="15421"/>
                  </a:lnTo>
                  <a:lnTo>
                    <a:pt x="4729" y="15526"/>
                  </a:lnTo>
                  <a:lnTo>
                    <a:pt x="4688" y="15631"/>
                  </a:lnTo>
                  <a:lnTo>
                    <a:pt x="4688" y="15694"/>
                  </a:lnTo>
                  <a:lnTo>
                    <a:pt x="4709" y="15777"/>
                  </a:lnTo>
                  <a:lnTo>
                    <a:pt x="4709" y="15798"/>
                  </a:lnTo>
                  <a:lnTo>
                    <a:pt x="4667" y="15735"/>
                  </a:lnTo>
                  <a:lnTo>
                    <a:pt x="4604" y="15777"/>
                  </a:lnTo>
                  <a:lnTo>
                    <a:pt x="4625" y="15903"/>
                  </a:lnTo>
                  <a:lnTo>
                    <a:pt x="4688" y="16007"/>
                  </a:lnTo>
                  <a:lnTo>
                    <a:pt x="4688" y="16049"/>
                  </a:lnTo>
                  <a:lnTo>
                    <a:pt x="4667" y="16049"/>
                  </a:lnTo>
                  <a:lnTo>
                    <a:pt x="4604" y="16112"/>
                  </a:lnTo>
                  <a:lnTo>
                    <a:pt x="4625" y="16196"/>
                  </a:lnTo>
                  <a:lnTo>
                    <a:pt x="4667" y="16238"/>
                  </a:lnTo>
                  <a:lnTo>
                    <a:pt x="4729" y="16238"/>
                  </a:lnTo>
                  <a:lnTo>
                    <a:pt x="4792" y="16300"/>
                  </a:lnTo>
                  <a:lnTo>
                    <a:pt x="4792" y="16342"/>
                  </a:lnTo>
                  <a:lnTo>
                    <a:pt x="4729" y="16405"/>
                  </a:lnTo>
                  <a:lnTo>
                    <a:pt x="4729" y="16468"/>
                  </a:lnTo>
                  <a:lnTo>
                    <a:pt x="4667" y="16551"/>
                  </a:lnTo>
                  <a:lnTo>
                    <a:pt x="4604" y="16572"/>
                  </a:lnTo>
                  <a:lnTo>
                    <a:pt x="4520" y="16551"/>
                  </a:lnTo>
                  <a:lnTo>
                    <a:pt x="4478" y="16572"/>
                  </a:lnTo>
                  <a:lnTo>
                    <a:pt x="4478" y="16635"/>
                  </a:lnTo>
                  <a:lnTo>
                    <a:pt x="4562" y="16656"/>
                  </a:lnTo>
                  <a:lnTo>
                    <a:pt x="4625" y="16656"/>
                  </a:lnTo>
                  <a:lnTo>
                    <a:pt x="4688" y="16719"/>
                  </a:lnTo>
                  <a:lnTo>
                    <a:pt x="4729" y="16719"/>
                  </a:lnTo>
                  <a:lnTo>
                    <a:pt x="4813" y="16740"/>
                  </a:lnTo>
                  <a:lnTo>
                    <a:pt x="4855" y="16782"/>
                  </a:lnTo>
                  <a:lnTo>
                    <a:pt x="4855" y="16886"/>
                  </a:lnTo>
                  <a:lnTo>
                    <a:pt x="4876" y="17033"/>
                  </a:lnTo>
                  <a:lnTo>
                    <a:pt x="4771" y="17137"/>
                  </a:lnTo>
                  <a:lnTo>
                    <a:pt x="4750" y="17200"/>
                  </a:lnTo>
                  <a:lnTo>
                    <a:pt x="4792" y="17263"/>
                  </a:lnTo>
                  <a:lnTo>
                    <a:pt x="4709" y="17409"/>
                  </a:lnTo>
                  <a:lnTo>
                    <a:pt x="4604" y="17472"/>
                  </a:lnTo>
                  <a:lnTo>
                    <a:pt x="4541" y="17472"/>
                  </a:lnTo>
                  <a:lnTo>
                    <a:pt x="4478" y="17409"/>
                  </a:lnTo>
                  <a:lnTo>
                    <a:pt x="4436" y="17409"/>
                  </a:lnTo>
                  <a:lnTo>
                    <a:pt x="4332" y="17493"/>
                  </a:lnTo>
                  <a:lnTo>
                    <a:pt x="4290" y="17577"/>
                  </a:lnTo>
                  <a:lnTo>
                    <a:pt x="4332" y="17598"/>
                  </a:lnTo>
                  <a:lnTo>
                    <a:pt x="4374" y="17598"/>
                  </a:lnTo>
                  <a:lnTo>
                    <a:pt x="4541" y="17618"/>
                  </a:lnTo>
                  <a:lnTo>
                    <a:pt x="4583" y="17577"/>
                  </a:lnTo>
                  <a:lnTo>
                    <a:pt x="4604" y="17556"/>
                  </a:lnTo>
                  <a:lnTo>
                    <a:pt x="4646" y="17577"/>
                  </a:lnTo>
                  <a:lnTo>
                    <a:pt x="4646" y="17618"/>
                  </a:lnTo>
                  <a:lnTo>
                    <a:pt x="4667" y="17660"/>
                  </a:lnTo>
                  <a:lnTo>
                    <a:pt x="4604" y="17702"/>
                  </a:lnTo>
                  <a:lnTo>
                    <a:pt x="4562" y="17702"/>
                  </a:lnTo>
                  <a:lnTo>
                    <a:pt x="4541" y="17723"/>
                  </a:lnTo>
                  <a:lnTo>
                    <a:pt x="4541" y="17807"/>
                  </a:lnTo>
                  <a:lnTo>
                    <a:pt x="4499" y="17828"/>
                  </a:lnTo>
                  <a:lnTo>
                    <a:pt x="4436" y="17828"/>
                  </a:lnTo>
                  <a:lnTo>
                    <a:pt x="4290" y="17932"/>
                  </a:lnTo>
                  <a:lnTo>
                    <a:pt x="4185" y="17995"/>
                  </a:lnTo>
                  <a:lnTo>
                    <a:pt x="4185" y="18037"/>
                  </a:lnTo>
                  <a:lnTo>
                    <a:pt x="4269" y="18121"/>
                  </a:lnTo>
                  <a:lnTo>
                    <a:pt x="4395" y="18142"/>
                  </a:lnTo>
                  <a:lnTo>
                    <a:pt x="4499" y="18121"/>
                  </a:lnTo>
                  <a:lnTo>
                    <a:pt x="4583" y="18016"/>
                  </a:lnTo>
                  <a:lnTo>
                    <a:pt x="4646" y="17911"/>
                  </a:lnTo>
                  <a:lnTo>
                    <a:pt x="4688" y="17870"/>
                  </a:lnTo>
                  <a:lnTo>
                    <a:pt x="4709" y="17870"/>
                  </a:lnTo>
                  <a:lnTo>
                    <a:pt x="4709" y="17911"/>
                  </a:lnTo>
                  <a:lnTo>
                    <a:pt x="4604" y="18079"/>
                  </a:lnTo>
                  <a:lnTo>
                    <a:pt x="4478" y="18204"/>
                  </a:lnTo>
                  <a:lnTo>
                    <a:pt x="4436" y="18183"/>
                  </a:lnTo>
                  <a:lnTo>
                    <a:pt x="4269" y="18204"/>
                  </a:lnTo>
                  <a:lnTo>
                    <a:pt x="4227" y="18225"/>
                  </a:lnTo>
                  <a:lnTo>
                    <a:pt x="4164" y="18309"/>
                  </a:lnTo>
                  <a:lnTo>
                    <a:pt x="4144" y="18288"/>
                  </a:lnTo>
                  <a:lnTo>
                    <a:pt x="4039" y="18288"/>
                  </a:lnTo>
                  <a:lnTo>
                    <a:pt x="3934" y="18330"/>
                  </a:lnTo>
                  <a:lnTo>
                    <a:pt x="3934" y="18393"/>
                  </a:lnTo>
                  <a:lnTo>
                    <a:pt x="3955" y="18414"/>
                  </a:lnTo>
                  <a:lnTo>
                    <a:pt x="3976" y="18455"/>
                  </a:lnTo>
                  <a:lnTo>
                    <a:pt x="3955" y="18539"/>
                  </a:lnTo>
                  <a:lnTo>
                    <a:pt x="4018" y="18665"/>
                  </a:lnTo>
                  <a:lnTo>
                    <a:pt x="4039" y="18665"/>
                  </a:lnTo>
                  <a:lnTo>
                    <a:pt x="4060" y="18602"/>
                  </a:lnTo>
                  <a:lnTo>
                    <a:pt x="4123" y="18602"/>
                  </a:lnTo>
                  <a:lnTo>
                    <a:pt x="4164" y="18644"/>
                  </a:lnTo>
                  <a:lnTo>
                    <a:pt x="4185" y="18707"/>
                  </a:lnTo>
                  <a:lnTo>
                    <a:pt x="4185" y="18769"/>
                  </a:lnTo>
                  <a:lnTo>
                    <a:pt x="4248" y="18832"/>
                  </a:lnTo>
                  <a:lnTo>
                    <a:pt x="4374" y="18832"/>
                  </a:lnTo>
                  <a:lnTo>
                    <a:pt x="4457" y="18769"/>
                  </a:lnTo>
                  <a:lnTo>
                    <a:pt x="4478" y="18748"/>
                  </a:lnTo>
                  <a:lnTo>
                    <a:pt x="4541" y="18748"/>
                  </a:lnTo>
                  <a:lnTo>
                    <a:pt x="4646" y="18727"/>
                  </a:lnTo>
                  <a:lnTo>
                    <a:pt x="4688" y="18665"/>
                  </a:lnTo>
                  <a:lnTo>
                    <a:pt x="4709" y="18560"/>
                  </a:lnTo>
                  <a:lnTo>
                    <a:pt x="4688" y="18497"/>
                  </a:lnTo>
                  <a:lnTo>
                    <a:pt x="4646" y="18434"/>
                  </a:lnTo>
                  <a:lnTo>
                    <a:pt x="4750" y="18434"/>
                  </a:lnTo>
                  <a:lnTo>
                    <a:pt x="4750" y="18393"/>
                  </a:lnTo>
                  <a:lnTo>
                    <a:pt x="4771" y="18225"/>
                  </a:lnTo>
                  <a:lnTo>
                    <a:pt x="4813" y="18309"/>
                  </a:lnTo>
                  <a:lnTo>
                    <a:pt x="4876" y="18351"/>
                  </a:lnTo>
                  <a:lnTo>
                    <a:pt x="4918" y="18351"/>
                  </a:lnTo>
                  <a:lnTo>
                    <a:pt x="4981" y="18288"/>
                  </a:lnTo>
                  <a:lnTo>
                    <a:pt x="4981" y="18121"/>
                  </a:lnTo>
                  <a:lnTo>
                    <a:pt x="4981" y="18016"/>
                  </a:lnTo>
                  <a:lnTo>
                    <a:pt x="4918" y="17911"/>
                  </a:lnTo>
                  <a:lnTo>
                    <a:pt x="4897" y="17828"/>
                  </a:lnTo>
                  <a:lnTo>
                    <a:pt x="4918" y="17618"/>
                  </a:lnTo>
                  <a:lnTo>
                    <a:pt x="4960" y="17577"/>
                  </a:lnTo>
                  <a:lnTo>
                    <a:pt x="4981" y="17577"/>
                  </a:lnTo>
                  <a:lnTo>
                    <a:pt x="4981" y="17660"/>
                  </a:lnTo>
                  <a:lnTo>
                    <a:pt x="4960" y="17723"/>
                  </a:lnTo>
                  <a:lnTo>
                    <a:pt x="4981" y="17828"/>
                  </a:lnTo>
                  <a:lnTo>
                    <a:pt x="5022" y="17932"/>
                  </a:lnTo>
                  <a:lnTo>
                    <a:pt x="5022" y="18079"/>
                  </a:lnTo>
                  <a:lnTo>
                    <a:pt x="5001" y="18204"/>
                  </a:lnTo>
                  <a:lnTo>
                    <a:pt x="5001" y="18309"/>
                  </a:lnTo>
                  <a:lnTo>
                    <a:pt x="5064" y="18309"/>
                  </a:lnTo>
                  <a:lnTo>
                    <a:pt x="5085" y="18288"/>
                  </a:lnTo>
                  <a:lnTo>
                    <a:pt x="5169" y="18225"/>
                  </a:lnTo>
                  <a:lnTo>
                    <a:pt x="5169" y="18183"/>
                  </a:lnTo>
                  <a:lnTo>
                    <a:pt x="5273" y="18037"/>
                  </a:lnTo>
                  <a:lnTo>
                    <a:pt x="5378" y="17995"/>
                  </a:lnTo>
                  <a:lnTo>
                    <a:pt x="5420" y="17995"/>
                  </a:lnTo>
                  <a:lnTo>
                    <a:pt x="5420" y="18016"/>
                  </a:lnTo>
                  <a:lnTo>
                    <a:pt x="5336" y="18079"/>
                  </a:lnTo>
                  <a:lnTo>
                    <a:pt x="5294" y="18121"/>
                  </a:lnTo>
                  <a:lnTo>
                    <a:pt x="5232" y="18246"/>
                  </a:lnTo>
                  <a:lnTo>
                    <a:pt x="5169" y="18330"/>
                  </a:lnTo>
                  <a:lnTo>
                    <a:pt x="5169" y="18393"/>
                  </a:lnTo>
                  <a:lnTo>
                    <a:pt x="5211" y="18414"/>
                  </a:lnTo>
                  <a:lnTo>
                    <a:pt x="5294" y="18414"/>
                  </a:lnTo>
                  <a:lnTo>
                    <a:pt x="5336" y="18434"/>
                  </a:lnTo>
                  <a:lnTo>
                    <a:pt x="5399" y="18518"/>
                  </a:lnTo>
                  <a:lnTo>
                    <a:pt x="5483" y="18539"/>
                  </a:lnTo>
                  <a:lnTo>
                    <a:pt x="5587" y="18518"/>
                  </a:lnTo>
                  <a:lnTo>
                    <a:pt x="5650" y="18455"/>
                  </a:lnTo>
                  <a:lnTo>
                    <a:pt x="5713" y="18455"/>
                  </a:lnTo>
                  <a:lnTo>
                    <a:pt x="5734" y="18497"/>
                  </a:lnTo>
                  <a:lnTo>
                    <a:pt x="5734" y="18539"/>
                  </a:lnTo>
                  <a:lnTo>
                    <a:pt x="5608" y="18623"/>
                  </a:lnTo>
                  <a:lnTo>
                    <a:pt x="5420" y="18665"/>
                  </a:lnTo>
                  <a:lnTo>
                    <a:pt x="5294" y="18665"/>
                  </a:lnTo>
                  <a:lnTo>
                    <a:pt x="5211" y="18727"/>
                  </a:lnTo>
                  <a:lnTo>
                    <a:pt x="5169" y="18769"/>
                  </a:lnTo>
                  <a:lnTo>
                    <a:pt x="5169" y="18832"/>
                  </a:lnTo>
                  <a:lnTo>
                    <a:pt x="5190" y="18853"/>
                  </a:lnTo>
                  <a:lnTo>
                    <a:pt x="5315" y="18832"/>
                  </a:lnTo>
                  <a:lnTo>
                    <a:pt x="5378" y="18853"/>
                  </a:lnTo>
                  <a:lnTo>
                    <a:pt x="5420" y="18832"/>
                  </a:lnTo>
                  <a:lnTo>
                    <a:pt x="5504" y="18769"/>
                  </a:lnTo>
                  <a:lnTo>
                    <a:pt x="5629" y="18769"/>
                  </a:lnTo>
                  <a:lnTo>
                    <a:pt x="5650" y="18811"/>
                  </a:lnTo>
                  <a:lnTo>
                    <a:pt x="5629" y="18853"/>
                  </a:lnTo>
                  <a:lnTo>
                    <a:pt x="5545" y="18874"/>
                  </a:lnTo>
                  <a:lnTo>
                    <a:pt x="5483" y="18937"/>
                  </a:lnTo>
                  <a:lnTo>
                    <a:pt x="5336" y="18937"/>
                  </a:lnTo>
                  <a:lnTo>
                    <a:pt x="5294" y="19020"/>
                  </a:lnTo>
                  <a:lnTo>
                    <a:pt x="5273" y="19083"/>
                  </a:lnTo>
                  <a:lnTo>
                    <a:pt x="5211" y="19146"/>
                  </a:lnTo>
                  <a:lnTo>
                    <a:pt x="5211" y="19188"/>
                  </a:lnTo>
                  <a:lnTo>
                    <a:pt x="5273" y="19188"/>
                  </a:lnTo>
                  <a:lnTo>
                    <a:pt x="5420" y="19062"/>
                  </a:lnTo>
                  <a:lnTo>
                    <a:pt x="5483" y="19041"/>
                  </a:lnTo>
                  <a:lnTo>
                    <a:pt x="5545" y="19041"/>
                  </a:lnTo>
                  <a:lnTo>
                    <a:pt x="5587" y="19020"/>
                  </a:lnTo>
                  <a:lnTo>
                    <a:pt x="5629" y="19020"/>
                  </a:lnTo>
                  <a:lnTo>
                    <a:pt x="5692" y="19083"/>
                  </a:lnTo>
                  <a:lnTo>
                    <a:pt x="5692" y="19146"/>
                  </a:lnTo>
                  <a:lnTo>
                    <a:pt x="5650" y="19188"/>
                  </a:lnTo>
                  <a:lnTo>
                    <a:pt x="5587" y="19146"/>
                  </a:lnTo>
                  <a:lnTo>
                    <a:pt x="5525" y="19125"/>
                  </a:lnTo>
                  <a:lnTo>
                    <a:pt x="5399" y="19167"/>
                  </a:lnTo>
                  <a:lnTo>
                    <a:pt x="5378" y="19230"/>
                  </a:lnTo>
                  <a:lnTo>
                    <a:pt x="5399" y="19271"/>
                  </a:lnTo>
                  <a:lnTo>
                    <a:pt x="5587" y="19271"/>
                  </a:lnTo>
                  <a:lnTo>
                    <a:pt x="5650" y="19230"/>
                  </a:lnTo>
                  <a:lnTo>
                    <a:pt x="5713" y="19230"/>
                  </a:lnTo>
                  <a:lnTo>
                    <a:pt x="5797" y="19334"/>
                  </a:lnTo>
                  <a:lnTo>
                    <a:pt x="5797" y="19397"/>
                  </a:lnTo>
                  <a:lnTo>
                    <a:pt x="5734" y="19439"/>
                  </a:lnTo>
                  <a:lnTo>
                    <a:pt x="5525" y="19355"/>
                  </a:lnTo>
                  <a:lnTo>
                    <a:pt x="5420" y="19292"/>
                  </a:lnTo>
                  <a:lnTo>
                    <a:pt x="5399" y="19355"/>
                  </a:lnTo>
                  <a:lnTo>
                    <a:pt x="5420" y="19439"/>
                  </a:lnTo>
                  <a:lnTo>
                    <a:pt x="5525" y="19502"/>
                  </a:lnTo>
                  <a:lnTo>
                    <a:pt x="5629" y="19648"/>
                  </a:lnTo>
                  <a:lnTo>
                    <a:pt x="5692" y="19753"/>
                  </a:lnTo>
                  <a:lnTo>
                    <a:pt x="5629" y="19753"/>
                  </a:lnTo>
                  <a:lnTo>
                    <a:pt x="5545" y="19648"/>
                  </a:lnTo>
                  <a:lnTo>
                    <a:pt x="5525" y="19648"/>
                  </a:lnTo>
                  <a:lnTo>
                    <a:pt x="5504" y="19690"/>
                  </a:lnTo>
                  <a:lnTo>
                    <a:pt x="5525" y="19774"/>
                  </a:lnTo>
                  <a:lnTo>
                    <a:pt x="5650" y="19878"/>
                  </a:lnTo>
                  <a:lnTo>
                    <a:pt x="5797" y="19983"/>
                  </a:lnTo>
                  <a:lnTo>
                    <a:pt x="5797" y="20025"/>
                  </a:lnTo>
                  <a:lnTo>
                    <a:pt x="5734" y="20025"/>
                  </a:lnTo>
                  <a:lnTo>
                    <a:pt x="5734" y="20087"/>
                  </a:lnTo>
                  <a:lnTo>
                    <a:pt x="5692" y="20087"/>
                  </a:lnTo>
                  <a:lnTo>
                    <a:pt x="5587" y="19983"/>
                  </a:lnTo>
                  <a:lnTo>
                    <a:pt x="5545" y="19983"/>
                  </a:lnTo>
                  <a:lnTo>
                    <a:pt x="5545" y="20025"/>
                  </a:lnTo>
                  <a:lnTo>
                    <a:pt x="5650" y="20171"/>
                  </a:lnTo>
                  <a:lnTo>
                    <a:pt x="5713" y="20213"/>
                  </a:lnTo>
                  <a:lnTo>
                    <a:pt x="5755" y="20213"/>
                  </a:lnTo>
                  <a:lnTo>
                    <a:pt x="5817" y="20192"/>
                  </a:lnTo>
                  <a:lnTo>
                    <a:pt x="5838" y="20213"/>
                  </a:lnTo>
                  <a:lnTo>
                    <a:pt x="5797" y="20297"/>
                  </a:lnTo>
                  <a:lnTo>
                    <a:pt x="5734" y="20318"/>
                  </a:lnTo>
                  <a:lnTo>
                    <a:pt x="5629" y="20276"/>
                  </a:lnTo>
                  <a:lnTo>
                    <a:pt x="5545" y="20192"/>
                  </a:lnTo>
                  <a:lnTo>
                    <a:pt x="5441" y="20108"/>
                  </a:lnTo>
                  <a:lnTo>
                    <a:pt x="5378" y="20004"/>
                  </a:lnTo>
                  <a:lnTo>
                    <a:pt x="5294" y="19795"/>
                  </a:lnTo>
                  <a:lnTo>
                    <a:pt x="5232" y="19711"/>
                  </a:lnTo>
                  <a:lnTo>
                    <a:pt x="5169" y="19690"/>
                  </a:lnTo>
                  <a:lnTo>
                    <a:pt x="5085" y="19648"/>
                  </a:lnTo>
                  <a:lnTo>
                    <a:pt x="4981" y="19606"/>
                  </a:lnTo>
                  <a:lnTo>
                    <a:pt x="4876" y="19606"/>
                  </a:lnTo>
                  <a:lnTo>
                    <a:pt x="4813" y="19585"/>
                  </a:lnTo>
                  <a:lnTo>
                    <a:pt x="4750" y="19585"/>
                  </a:lnTo>
                  <a:lnTo>
                    <a:pt x="4646" y="19564"/>
                  </a:lnTo>
                  <a:lnTo>
                    <a:pt x="4541" y="19460"/>
                  </a:lnTo>
                  <a:lnTo>
                    <a:pt x="4436" y="19460"/>
                  </a:lnTo>
                  <a:lnTo>
                    <a:pt x="4353" y="19439"/>
                  </a:lnTo>
                  <a:lnTo>
                    <a:pt x="4290" y="19460"/>
                  </a:lnTo>
                  <a:lnTo>
                    <a:pt x="4185" y="19460"/>
                  </a:lnTo>
                  <a:lnTo>
                    <a:pt x="4060" y="19564"/>
                  </a:lnTo>
                  <a:lnTo>
                    <a:pt x="4060" y="19606"/>
                  </a:lnTo>
                  <a:lnTo>
                    <a:pt x="4123" y="19669"/>
                  </a:lnTo>
                  <a:lnTo>
                    <a:pt x="4185" y="19753"/>
                  </a:lnTo>
                  <a:lnTo>
                    <a:pt x="4248" y="19878"/>
                  </a:lnTo>
                  <a:lnTo>
                    <a:pt x="4248" y="19962"/>
                  </a:lnTo>
                  <a:lnTo>
                    <a:pt x="4353" y="20067"/>
                  </a:lnTo>
                  <a:lnTo>
                    <a:pt x="4499" y="20108"/>
                  </a:lnTo>
                  <a:lnTo>
                    <a:pt x="4709" y="20192"/>
                  </a:lnTo>
                  <a:lnTo>
                    <a:pt x="4855" y="20276"/>
                  </a:lnTo>
                  <a:lnTo>
                    <a:pt x="4897" y="20380"/>
                  </a:lnTo>
                  <a:lnTo>
                    <a:pt x="4897" y="20422"/>
                  </a:lnTo>
                  <a:lnTo>
                    <a:pt x="4981" y="20443"/>
                  </a:lnTo>
                  <a:lnTo>
                    <a:pt x="5064" y="20443"/>
                  </a:lnTo>
                  <a:lnTo>
                    <a:pt x="5127" y="20527"/>
                  </a:lnTo>
                  <a:lnTo>
                    <a:pt x="5211" y="20548"/>
                  </a:lnTo>
                  <a:lnTo>
                    <a:pt x="5273" y="20527"/>
                  </a:lnTo>
                  <a:lnTo>
                    <a:pt x="5315" y="20590"/>
                  </a:lnTo>
                  <a:lnTo>
                    <a:pt x="5399" y="20590"/>
                  </a:lnTo>
                  <a:lnTo>
                    <a:pt x="5441" y="20548"/>
                  </a:lnTo>
                  <a:lnTo>
                    <a:pt x="5504" y="20631"/>
                  </a:lnTo>
                  <a:lnTo>
                    <a:pt x="5608" y="20631"/>
                  </a:lnTo>
                  <a:lnTo>
                    <a:pt x="5692" y="20548"/>
                  </a:lnTo>
                  <a:lnTo>
                    <a:pt x="5797" y="20548"/>
                  </a:lnTo>
                  <a:lnTo>
                    <a:pt x="5838" y="20590"/>
                  </a:lnTo>
                  <a:lnTo>
                    <a:pt x="5838" y="20652"/>
                  </a:lnTo>
                  <a:lnTo>
                    <a:pt x="5755" y="20652"/>
                  </a:lnTo>
                  <a:lnTo>
                    <a:pt x="5692" y="20694"/>
                  </a:lnTo>
                  <a:lnTo>
                    <a:pt x="5692" y="20736"/>
                  </a:lnTo>
                  <a:lnTo>
                    <a:pt x="5755" y="20736"/>
                  </a:lnTo>
                  <a:lnTo>
                    <a:pt x="5817" y="20820"/>
                  </a:lnTo>
                  <a:lnTo>
                    <a:pt x="5734" y="20862"/>
                  </a:lnTo>
                  <a:lnTo>
                    <a:pt x="5734" y="20903"/>
                  </a:lnTo>
                  <a:lnTo>
                    <a:pt x="5650" y="20924"/>
                  </a:lnTo>
                  <a:lnTo>
                    <a:pt x="5608" y="20966"/>
                  </a:lnTo>
                  <a:lnTo>
                    <a:pt x="5504" y="21029"/>
                  </a:lnTo>
                  <a:lnTo>
                    <a:pt x="5483" y="21071"/>
                  </a:lnTo>
                  <a:lnTo>
                    <a:pt x="5504" y="21113"/>
                  </a:lnTo>
                  <a:lnTo>
                    <a:pt x="5608" y="21113"/>
                  </a:lnTo>
                  <a:lnTo>
                    <a:pt x="5692" y="21134"/>
                  </a:lnTo>
                  <a:lnTo>
                    <a:pt x="5713" y="21175"/>
                  </a:lnTo>
                  <a:lnTo>
                    <a:pt x="5629" y="21175"/>
                  </a:lnTo>
                  <a:lnTo>
                    <a:pt x="5587" y="21217"/>
                  </a:lnTo>
                  <a:lnTo>
                    <a:pt x="5545" y="21175"/>
                  </a:lnTo>
                  <a:lnTo>
                    <a:pt x="5504" y="21238"/>
                  </a:lnTo>
                  <a:lnTo>
                    <a:pt x="5420" y="21364"/>
                  </a:lnTo>
                  <a:lnTo>
                    <a:pt x="5378" y="21364"/>
                  </a:lnTo>
                  <a:lnTo>
                    <a:pt x="5315" y="21427"/>
                  </a:lnTo>
                  <a:lnTo>
                    <a:pt x="5315" y="21468"/>
                  </a:lnTo>
                  <a:lnTo>
                    <a:pt x="5399" y="21489"/>
                  </a:lnTo>
                  <a:lnTo>
                    <a:pt x="5441" y="21489"/>
                  </a:lnTo>
                  <a:lnTo>
                    <a:pt x="5504" y="21468"/>
                  </a:lnTo>
                  <a:lnTo>
                    <a:pt x="5525" y="21489"/>
                  </a:lnTo>
                  <a:lnTo>
                    <a:pt x="5545" y="21552"/>
                  </a:lnTo>
                  <a:lnTo>
                    <a:pt x="5608" y="21552"/>
                  </a:lnTo>
                  <a:lnTo>
                    <a:pt x="5650" y="21573"/>
                  </a:lnTo>
                  <a:lnTo>
                    <a:pt x="5650" y="21636"/>
                  </a:lnTo>
                  <a:lnTo>
                    <a:pt x="5545" y="21657"/>
                  </a:lnTo>
                  <a:lnTo>
                    <a:pt x="5483" y="21678"/>
                  </a:lnTo>
                  <a:lnTo>
                    <a:pt x="5483" y="21699"/>
                  </a:lnTo>
                  <a:lnTo>
                    <a:pt x="5608" y="21699"/>
                  </a:lnTo>
                  <a:lnTo>
                    <a:pt x="5650" y="21761"/>
                  </a:lnTo>
                  <a:lnTo>
                    <a:pt x="5650" y="21803"/>
                  </a:lnTo>
                  <a:lnTo>
                    <a:pt x="5608" y="21803"/>
                  </a:lnTo>
                  <a:lnTo>
                    <a:pt x="5545" y="21782"/>
                  </a:lnTo>
                  <a:lnTo>
                    <a:pt x="5525" y="21803"/>
                  </a:lnTo>
                  <a:lnTo>
                    <a:pt x="5483" y="21803"/>
                  </a:lnTo>
                  <a:lnTo>
                    <a:pt x="5420" y="21761"/>
                  </a:lnTo>
                  <a:lnTo>
                    <a:pt x="5336" y="21761"/>
                  </a:lnTo>
                  <a:lnTo>
                    <a:pt x="5232" y="21740"/>
                  </a:lnTo>
                  <a:lnTo>
                    <a:pt x="5232" y="21678"/>
                  </a:lnTo>
                  <a:lnTo>
                    <a:pt x="5273" y="21657"/>
                  </a:lnTo>
                  <a:lnTo>
                    <a:pt x="5211" y="21552"/>
                  </a:lnTo>
                  <a:lnTo>
                    <a:pt x="5190" y="21531"/>
                  </a:lnTo>
                  <a:lnTo>
                    <a:pt x="5127" y="21552"/>
                  </a:lnTo>
                  <a:lnTo>
                    <a:pt x="5127" y="21657"/>
                  </a:lnTo>
                  <a:lnTo>
                    <a:pt x="5064" y="21866"/>
                  </a:lnTo>
                  <a:lnTo>
                    <a:pt x="5001" y="21950"/>
                  </a:lnTo>
                  <a:lnTo>
                    <a:pt x="5022" y="21992"/>
                  </a:lnTo>
                  <a:lnTo>
                    <a:pt x="5085" y="21992"/>
                  </a:lnTo>
                  <a:lnTo>
                    <a:pt x="5169" y="21950"/>
                  </a:lnTo>
                  <a:lnTo>
                    <a:pt x="5190" y="21950"/>
                  </a:lnTo>
                  <a:lnTo>
                    <a:pt x="5169" y="21992"/>
                  </a:lnTo>
                  <a:lnTo>
                    <a:pt x="5085" y="22054"/>
                  </a:lnTo>
                  <a:lnTo>
                    <a:pt x="5022" y="22096"/>
                  </a:lnTo>
                  <a:lnTo>
                    <a:pt x="4981" y="22117"/>
                  </a:lnTo>
                  <a:lnTo>
                    <a:pt x="4981" y="22180"/>
                  </a:lnTo>
                  <a:lnTo>
                    <a:pt x="4855" y="22159"/>
                  </a:lnTo>
                  <a:lnTo>
                    <a:pt x="4750" y="22159"/>
                  </a:lnTo>
                  <a:lnTo>
                    <a:pt x="4646" y="22180"/>
                  </a:lnTo>
                  <a:lnTo>
                    <a:pt x="4604" y="22159"/>
                  </a:lnTo>
                  <a:lnTo>
                    <a:pt x="4478" y="22159"/>
                  </a:lnTo>
                  <a:lnTo>
                    <a:pt x="4395" y="22180"/>
                  </a:lnTo>
                  <a:lnTo>
                    <a:pt x="4248" y="22264"/>
                  </a:lnTo>
                  <a:lnTo>
                    <a:pt x="4123" y="22284"/>
                  </a:lnTo>
                  <a:lnTo>
                    <a:pt x="4144" y="22305"/>
                  </a:lnTo>
                  <a:lnTo>
                    <a:pt x="4248" y="22284"/>
                  </a:lnTo>
                  <a:lnTo>
                    <a:pt x="4290" y="22284"/>
                  </a:lnTo>
                  <a:lnTo>
                    <a:pt x="4248" y="22326"/>
                  </a:lnTo>
                  <a:lnTo>
                    <a:pt x="4185" y="22368"/>
                  </a:lnTo>
                  <a:lnTo>
                    <a:pt x="4227" y="22410"/>
                  </a:lnTo>
                  <a:lnTo>
                    <a:pt x="4290" y="22431"/>
                  </a:lnTo>
                  <a:lnTo>
                    <a:pt x="4353" y="22515"/>
                  </a:lnTo>
                  <a:lnTo>
                    <a:pt x="4457" y="22494"/>
                  </a:lnTo>
                  <a:lnTo>
                    <a:pt x="4541" y="22515"/>
                  </a:lnTo>
                  <a:lnTo>
                    <a:pt x="4583" y="22494"/>
                  </a:lnTo>
                  <a:lnTo>
                    <a:pt x="4709" y="22494"/>
                  </a:lnTo>
                  <a:lnTo>
                    <a:pt x="4750" y="22473"/>
                  </a:lnTo>
                  <a:lnTo>
                    <a:pt x="4667" y="22410"/>
                  </a:lnTo>
                  <a:lnTo>
                    <a:pt x="4646" y="22389"/>
                  </a:lnTo>
                  <a:lnTo>
                    <a:pt x="4688" y="22326"/>
                  </a:lnTo>
                  <a:lnTo>
                    <a:pt x="4855" y="22326"/>
                  </a:lnTo>
                  <a:lnTo>
                    <a:pt x="4918" y="22305"/>
                  </a:lnTo>
                  <a:lnTo>
                    <a:pt x="5001" y="22305"/>
                  </a:lnTo>
                  <a:lnTo>
                    <a:pt x="5001" y="22326"/>
                  </a:lnTo>
                  <a:lnTo>
                    <a:pt x="4960" y="22368"/>
                  </a:lnTo>
                  <a:lnTo>
                    <a:pt x="4918" y="22431"/>
                  </a:lnTo>
                  <a:lnTo>
                    <a:pt x="4918" y="22515"/>
                  </a:lnTo>
                  <a:lnTo>
                    <a:pt x="4792" y="22577"/>
                  </a:lnTo>
                  <a:lnTo>
                    <a:pt x="4792" y="22619"/>
                  </a:lnTo>
                  <a:lnTo>
                    <a:pt x="4813" y="22682"/>
                  </a:lnTo>
                  <a:lnTo>
                    <a:pt x="5064" y="22849"/>
                  </a:lnTo>
                  <a:lnTo>
                    <a:pt x="5169" y="22933"/>
                  </a:lnTo>
                  <a:lnTo>
                    <a:pt x="5169" y="22954"/>
                  </a:lnTo>
                  <a:lnTo>
                    <a:pt x="5085" y="22954"/>
                  </a:lnTo>
                  <a:lnTo>
                    <a:pt x="5064" y="22933"/>
                  </a:lnTo>
                  <a:lnTo>
                    <a:pt x="4960" y="22891"/>
                  </a:lnTo>
                  <a:lnTo>
                    <a:pt x="4813" y="22808"/>
                  </a:lnTo>
                  <a:lnTo>
                    <a:pt x="4771" y="22745"/>
                  </a:lnTo>
                  <a:lnTo>
                    <a:pt x="4667" y="22745"/>
                  </a:lnTo>
                  <a:lnTo>
                    <a:pt x="4604" y="22787"/>
                  </a:lnTo>
                  <a:lnTo>
                    <a:pt x="4541" y="22808"/>
                  </a:lnTo>
                  <a:lnTo>
                    <a:pt x="4332" y="22682"/>
                  </a:lnTo>
                  <a:lnTo>
                    <a:pt x="4290" y="22598"/>
                  </a:lnTo>
                  <a:lnTo>
                    <a:pt x="4248" y="22515"/>
                  </a:lnTo>
                  <a:lnTo>
                    <a:pt x="4227" y="22515"/>
                  </a:lnTo>
                  <a:lnTo>
                    <a:pt x="4248" y="22619"/>
                  </a:lnTo>
                  <a:lnTo>
                    <a:pt x="4269" y="22703"/>
                  </a:lnTo>
                  <a:lnTo>
                    <a:pt x="4248" y="22724"/>
                  </a:lnTo>
                  <a:lnTo>
                    <a:pt x="4144" y="22619"/>
                  </a:lnTo>
                  <a:lnTo>
                    <a:pt x="4039" y="22494"/>
                  </a:lnTo>
                  <a:lnTo>
                    <a:pt x="3913" y="22431"/>
                  </a:lnTo>
                  <a:lnTo>
                    <a:pt x="3851" y="22473"/>
                  </a:lnTo>
                  <a:lnTo>
                    <a:pt x="3872" y="22515"/>
                  </a:lnTo>
                  <a:lnTo>
                    <a:pt x="3955" y="22536"/>
                  </a:lnTo>
                  <a:lnTo>
                    <a:pt x="3976" y="22619"/>
                  </a:lnTo>
                  <a:lnTo>
                    <a:pt x="4123" y="22745"/>
                  </a:lnTo>
                  <a:lnTo>
                    <a:pt x="4164" y="22808"/>
                  </a:lnTo>
                  <a:lnTo>
                    <a:pt x="4227" y="22808"/>
                  </a:lnTo>
                  <a:lnTo>
                    <a:pt x="4290" y="22828"/>
                  </a:lnTo>
                  <a:lnTo>
                    <a:pt x="4332" y="22891"/>
                  </a:lnTo>
                  <a:lnTo>
                    <a:pt x="4164" y="22891"/>
                  </a:lnTo>
                  <a:lnTo>
                    <a:pt x="4060" y="22828"/>
                  </a:lnTo>
                  <a:lnTo>
                    <a:pt x="3976" y="22787"/>
                  </a:lnTo>
                  <a:lnTo>
                    <a:pt x="3934" y="22787"/>
                  </a:lnTo>
                  <a:lnTo>
                    <a:pt x="3913" y="22849"/>
                  </a:lnTo>
                  <a:lnTo>
                    <a:pt x="3913" y="22912"/>
                  </a:lnTo>
                  <a:lnTo>
                    <a:pt x="3851" y="22954"/>
                  </a:lnTo>
                  <a:lnTo>
                    <a:pt x="3830" y="22954"/>
                  </a:lnTo>
                  <a:lnTo>
                    <a:pt x="3830" y="23017"/>
                  </a:lnTo>
                  <a:lnTo>
                    <a:pt x="3767" y="23059"/>
                  </a:lnTo>
                  <a:lnTo>
                    <a:pt x="3725" y="23100"/>
                  </a:lnTo>
                  <a:lnTo>
                    <a:pt x="3600" y="23247"/>
                  </a:lnTo>
                  <a:lnTo>
                    <a:pt x="3600" y="23310"/>
                  </a:lnTo>
                  <a:lnTo>
                    <a:pt x="3627" y="23324"/>
                  </a:lnTo>
                  <a:lnTo>
                    <a:pt x="3627" y="23324"/>
                  </a:lnTo>
                  <a:lnTo>
                    <a:pt x="3558" y="23352"/>
                  </a:lnTo>
                  <a:lnTo>
                    <a:pt x="3495" y="23414"/>
                  </a:lnTo>
                  <a:lnTo>
                    <a:pt x="3390" y="23456"/>
                  </a:lnTo>
                  <a:lnTo>
                    <a:pt x="3328" y="23561"/>
                  </a:lnTo>
                  <a:lnTo>
                    <a:pt x="3328" y="23644"/>
                  </a:lnTo>
                  <a:lnTo>
                    <a:pt x="3348" y="23665"/>
                  </a:lnTo>
                  <a:lnTo>
                    <a:pt x="3432" y="23624"/>
                  </a:lnTo>
                  <a:lnTo>
                    <a:pt x="3537" y="23582"/>
                  </a:lnTo>
                  <a:lnTo>
                    <a:pt x="3600" y="23624"/>
                  </a:lnTo>
                  <a:lnTo>
                    <a:pt x="3620" y="23644"/>
                  </a:lnTo>
                  <a:lnTo>
                    <a:pt x="3725" y="23644"/>
                  </a:lnTo>
                  <a:lnTo>
                    <a:pt x="3913" y="23582"/>
                  </a:lnTo>
                  <a:lnTo>
                    <a:pt x="4060" y="23582"/>
                  </a:lnTo>
                  <a:lnTo>
                    <a:pt x="4185" y="23644"/>
                  </a:lnTo>
                  <a:lnTo>
                    <a:pt x="4185" y="23686"/>
                  </a:lnTo>
                  <a:lnTo>
                    <a:pt x="4144" y="23728"/>
                  </a:lnTo>
                  <a:lnTo>
                    <a:pt x="4018" y="23686"/>
                  </a:lnTo>
                  <a:lnTo>
                    <a:pt x="3934" y="23728"/>
                  </a:lnTo>
                  <a:lnTo>
                    <a:pt x="3558" y="23686"/>
                  </a:lnTo>
                  <a:lnTo>
                    <a:pt x="3453" y="23686"/>
                  </a:lnTo>
                  <a:lnTo>
                    <a:pt x="3432" y="23728"/>
                  </a:lnTo>
                  <a:lnTo>
                    <a:pt x="3286" y="23728"/>
                  </a:lnTo>
                  <a:lnTo>
                    <a:pt x="3286" y="23770"/>
                  </a:lnTo>
                  <a:lnTo>
                    <a:pt x="3307" y="23791"/>
                  </a:lnTo>
                  <a:lnTo>
                    <a:pt x="3411" y="23791"/>
                  </a:lnTo>
                  <a:lnTo>
                    <a:pt x="3432" y="23833"/>
                  </a:lnTo>
                  <a:lnTo>
                    <a:pt x="3390" y="23854"/>
                  </a:lnTo>
                  <a:lnTo>
                    <a:pt x="3307" y="23833"/>
                  </a:lnTo>
                  <a:lnTo>
                    <a:pt x="3202" y="23833"/>
                  </a:lnTo>
                  <a:lnTo>
                    <a:pt x="3202" y="23854"/>
                  </a:lnTo>
                  <a:lnTo>
                    <a:pt x="3244" y="23896"/>
                  </a:lnTo>
                  <a:lnTo>
                    <a:pt x="3348" y="23896"/>
                  </a:lnTo>
                  <a:lnTo>
                    <a:pt x="3620" y="23979"/>
                  </a:lnTo>
                  <a:lnTo>
                    <a:pt x="3704" y="23979"/>
                  </a:lnTo>
                  <a:lnTo>
                    <a:pt x="3746" y="23958"/>
                  </a:lnTo>
                  <a:lnTo>
                    <a:pt x="3830" y="23958"/>
                  </a:lnTo>
                  <a:lnTo>
                    <a:pt x="3851" y="23979"/>
                  </a:lnTo>
                  <a:lnTo>
                    <a:pt x="3851" y="24063"/>
                  </a:lnTo>
                  <a:lnTo>
                    <a:pt x="3872" y="24147"/>
                  </a:lnTo>
                  <a:lnTo>
                    <a:pt x="3830" y="24168"/>
                  </a:lnTo>
                  <a:lnTo>
                    <a:pt x="3746" y="24147"/>
                  </a:lnTo>
                  <a:lnTo>
                    <a:pt x="3725" y="24168"/>
                  </a:lnTo>
                  <a:lnTo>
                    <a:pt x="3704" y="24147"/>
                  </a:lnTo>
                  <a:lnTo>
                    <a:pt x="3600" y="24168"/>
                  </a:lnTo>
                  <a:lnTo>
                    <a:pt x="3600" y="24209"/>
                  </a:lnTo>
                  <a:lnTo>
                    <a:pt x="3620" y="24251"/>
                  </a:lnTo>
                  <a:lnTo>
                    <a:pt x="3662" y="24251"/>
                  </a:lnTo>
                  <a:lnTo>
                    <a:pt x="3746" y="24272"/>
                  </a:lnTo>
                  <a:lnTo>
                    <a:pt x="3767" y="24293"/>
                  </a:lnTo>
                  <a:lnTo>
                    <a:pt x="3662" y="24356"/>
                  </a:lnTo>
                  <a:lnTo>
                    <a:pt x="3600" y="24356"/>
                  </a:lnTo>
                  <a:lnTo>
                    <a:pt x="3495" y="24293"/>
                  </a:lnTo>
                  <a:lnTo>
                    <a:pt x="3390" y="24335"/>
                  </a:lnTo>
                  <a:lnTo>
                    <a:pt x="3390" y="24377"/>
                  </a:lnTo>
                  <a:lnTo>
                    <a:pt x="3411" y="24460"/>
                  </a:lnTo>
                  <a:lnTo>
                    <a:pt x="3453" y="24481"/>
                  </a:lnTo>
                  <a:lnTo>
                    <a:pt x="3516" y="24460"/>
                  </a:lnTo>
                  <a:lnTo>
                    <a:pt x="3620" y="24460"/>
                  </a:lnTo>
                  <a:lnTo>
                    <a:pt x="3704" y="24502"/>
                  </a:lnTo>
                  <a:lnTo>
                    <a:pt x="3725" y="24565"/>
                  </a:lnTo>
                  <a:lnTo>
                    <a:pt x="3495" y="24565"/>
                  </a:lnTo>
                  <a:lnTo>
                    <a:pt x="3432" y="24586"/>
                  </a:lnTo>
                  <a:lnTo>
                    <a:pt x="3348" y="24544"/>
                  </a:lnTo>
                  <a:lnTo>
                    <a:pt x="3307" y="24544"/>
                  </a:lnTo>
                  <a:lnTo>
                    <a:pt x="3244" y="24607"/>
                  </a:lnTo>
                  <a:lnTo>
                    <a:pt x="3244" y="24816"/>
                  </a:lnTo>
                  <a:lnTo>
                    <a:pt x="3223" y="24879"/>
                  </a:lnTo>
                  <a:lnTo>
                    <a:pt x="3244" y="24921"/>
                  </a:lnTo>
                  <a:lnTo>
                    <a:pt x="3328" y="24921"/>
                  </a:lnTo>
                  <a:lnTo>
                    <a:pt x="3558" y="24816"/>
                  </a:lnTo>
                  <a:lnTo>
                    <a:pt x="3620" y="24774"/>
                  </a:lnTo>
                  <a:lnTo>
                    <a:pt x="3809" y="24712"/>
                  </a:lnTo>
                  <a:lnTo>
                    <a:pt x="3913" y="24670"/>
                  </a:lnTo>
                  <a:lnTo>
                    <a:pt x="3976" y="24544"/>
                  </a:lnTo>
                  <a:lnTo>
                    <a:pt x="4123" y="24398"/>
                  </a:lnTo>
                  <a:lnTo>
                    <a:pt x="4395" y="24272"/>
                  </a:lnTo>
                  <a:lnTo>
                    <a:pt x="4541" y="24230"/>
                  </a:lnTo>
                  <a:lnTo>
                    <a:pt x="4604" y="24251"/>
                  </a:lnTo>
                  <a:lnTo>
                    <a:pt x="4604" y="24293"/>
                  </a:lnTo>
                  <a:lnTo>
                    <a:pt x="4562" y="24335"/>
                  </a:lnTo>
                  <a:lnTo>
                    <a:pt x="4478" y="24335"/>
                  </a:lnTo>
                  <a:lnTo>
                    <a:pt x="4332" y="24377"/>
                  </a:lnTo>
                  <a:lnTo>
                    <a:pt x="4144" y="24460"/>
                  </a:lnTo>
                  <a:lnTo>
                    <a:pt x="3955" y="24670"/>
                  </a:lnTo>
                  <a:lnTo>
                    <a:pt x="3872" y="24774"/>
                  </a:lnTo>
                  <a:lnTo>
                    <a:pt x="3725" y="24795"/>
                  </a:lnTo>
                  <a:lnTo>
                    <a:pt x="3641" y="24816"/>
                  </a:lnTo>
                  <a:lnTo>
                    <a:pt x="3495" y="24921"/>
                  </a:lnTo>
                  <a:lnTo>
                    <a:pt x="3328" y="24984"/>
                  </a:lnTo>
                  <a:lnTo>
                    <a:pt x="3244" y="25005"/>
                  </a:lnTo>
                  <a:lnTo>
                    <a:pt x="3223" y="25067"/>
                  </a:lnTo>
                  <a:lnTo>
                    <a:pt x="3307" y="25067"/>
                  </a:lnTo>
                  <a:lnTo>
                    <a:pt x="3348" y="25025"/>
                  </a:lnTo>
                  <a:lnTo>
                    <a:pt x="3411" y="25067"/>
                  </a:lnTo>
                  <a:lnTo>
                    <a:pt x="3411" y="25109"/>
                  </a:lnTo>
                  <a:lnTo>
                    <a:pt x="3516" y="25067"/>
                  </a:lnTo>
                  <a:lnTo>
                    <a:pt x="3558" y="25005"/>
                  </a:lnTo>
                  <a:lnTo>
                    <a:pt x="3620" y="25005"/>
                  </a:lnTo>
                  <a:lnTo>
                    <a:pt x="3704" y="25088"/>
                  </a:lnTo>
                  <a:lnTo>
                    <a:pt x="3746" y="25088"/>
                  </a:lnTo>
                  <a:lnTo>
                    <a:pt x="3830" y="25025"/>
                  </a:lnTo>
                  <a:lnTo>
                    <a:pt x="3934" y="24963"/>
                  </a:lnTo>
                  <a:lnTo>
                    <a:pt x="4018" y="24963"/>
                  </a:lnTo>
                  <a:lnTo>
                    <a:pt x="4039" y="24984"/>
                  </a:lnTo>
                  <a:lnTo>
                    <a:pt x="4018" y="25025"/>
                  </a:lnTo>
                  <a:lnTo>
                    <a:pt x="3934" y="25025"/>
                  </a:lnTo>
                  <a:lnTo>
                    <a:pt x="3851" y="25109"/>
                  </a:lnTo>
                  <a:lnTo>
                    <a:pt x="3767" y="25130"/>
                  </a:lnTo>
                  <a:lnTo>
                    <a:pt x="3662" y="25130"/>
                  </a:lnTo>
                  <a:lnTo>
                    <a:pt x="3620" y="25088"/>
                  </a:lnTo>
                  <a:lnTo>
                    <a:pt x="3558" y="25109"/>
                  </a:lnTo>
                  <a:lnTo>
                    <a:pt x="3516" y="25172"/>
                  </a:lnTo>
                  <a:lnTo>
                    <a:pt x="3390" y="25214"/>
                  </a:lnTo>
                  <a:lnTo>
                    <a:pt x="3348" y="25235"/>
                  </a:lnTo>
                  <a:lnTo>
                    <a:pt x="3432" y="25297"/>
                  </a:lnTo>
                  <a:lnTo>
                    <a:pt x="3495" y="25297"/>
                  </a:lnTo>
                  <a:lnTo>
                    <a:pt x="3600" y="25339"/>
                  </a:lnTo>
                  <a:lnTo>
                    <a:pt x="3516" y="25423"/>
                  </a:lnTo>
                  <a:lnTo>
                    <a:pt x="3516" y="25486"/>
                  </a:lnTo>
                  <a:lnTo>
                    <a:pt x="3600" y="25507"/>
                  </a:lnTo>
                  <a:lnTo>
                    <a:pt x="3558" y="25549"/>
                  </a:lnTo>
                  <a:lnTo>
                    <a:pt x="3600" y="25611"/>
                  </a:lnTo>
                  <a:lnTo>
                    <a:pt x="3537" y="25611"/>
                  </a:lnTo>
                  <a:lnTo>
                    <a:pt x="3453" y="25695"/>
                  </a:lnTo>
                  <a:lnTo>
                    <a:pt x="3495" y="25758"/>
                  </a:lnTo>
                  <a:lnTo>
                    <a:pt x="3537" y="25758"/>
                  </a:lnTo>
                  <a:lnTo>
                    <a:pt x="3600" y="25716"/>
                  </a:lnTo>
                  <a:lnTo>
                    <a:pt x="3620" y="25716"/>
                  </a:lnTo>
                  <a:lnTo>
                    <a:pt x="3641" y="25821"/>
                  </a:lnTo>
                  <a:lnTo>
                    <a:pt x="3641" y="25904"/>
                  </a:lnTo>
                  <a:lnTo>
                    <a:pt x="3558" y="25946"/>
                  </a:lnTo>
                  <a:lnTo>
                    <a:pt x="3558" y="26113"/>
                  </a:lnTo>
                  <a:lnTo>
                    <a:pt x="3620" y="26176"/>
                  </a:lnTo>
                  <a:lnTo>
                    <a:pt x="3704" y="26176"/>
                  </a:lnTo>
                  <a:lnTo>
                    <a:pt x="3767" y="26134"/>
                  </a:lnTo>
                  <a:lnTo>
                    <a:pt x="3809" y="26051"/>
                  </a:lnTo>
                  <a:lnTo>
                    <a:pt x="3851" y="26072"/>
                  </a:lnTo>
                  <a:lnTo>
                    <a:pt x="3913" y="26030"/>
                  </a:lnTo>
                  <a:lnTo>
                    <a:pt x="3955" y="26030"/>
                  </a:lnTo>
                  <a:lnTo>
                    <a:pt x="4018" y="26072"/>
                  </a:lnTo>
                  <a:lnTo>
                    <a:pt x="3976" y="26113"/>
                  </a:lnTo>
                  <a:lnTo>
                    <a:pt x="3872" y="26176"/>
                  </a:lnTo>
                  <a:lnTo>
                    <a:pt x="3809" y="26176"/>
                  </a:lnTo>
                  <a:lnTo>
                    <a:pt x="3641" y="26239"/>
                  </a:lnTo>
                  <a:lnTo>
                    <a:pt x="3558" y="26281"/>
                  </a:lnTo>
                  <a:lnTo>
                    <a:pt x="3558" y="26365"/>
                  </a:lnTo>
                  <a:lnTo>
                    <a:pt x="3537" y="26448"/>
                  </a:lnTo>
                  <a:lnTo>
                    <a:pt x="3620" y="26490"/>
                  </a:lnTo>
                  <a:lnTo>
                    <a:pt x="3558" y="26553"/>
                  </a:lnTo>
                  <a:lnTo>
                    <a:pt x="3537" y="26657"/>
                  </a:lnTo>
                  <a:lnTo>
                    <a:pt x="3558" y="26783"/>
                  </a:lnTo>
                  <a:lnTo>
                    <a:pt x="3620" y="26783"/>
                  </a:lnTo>
                  <a:lnTo>
                    <a:pt x="3704" y="26637"/>
                  </a:lnTo>
                  <a:lnTo>
                    <a:pt x="3746" y="26595"/>
                  </a:lnTo>
                  <a:lnTo>
                    <a:pt x="3872" y="26469"/>
                  </a:lnTo>
                  <a:lnTo>
                    <a:pt x="3934" y="26469"/>
                  </a:lnTo>
                  <a:lnTo>
                    <a:pt x="3976" y="26385"/>
                  </a:lnTo>
                  <a:lnTo>
                    <a:pt x="4060" y="26365"/>
                  </a:lnTo>
                  <a:lnTo>
                    <a:pt x="4060" y="26385"/>
                  </a:lnTo>
                  <a:lnTo>
                    <a:pt x="4018" y="26448"/>
                  </a:lnTo>
                  <a:lnTo>
                    <a:pt x="4018" y="26490"/>
                  </a:lnTo>
                  <a:lnTo>
                    <a:pt x="4039" y="26532"/>
                  </a:lnTo>
                  <a:lnTo>
                    <a:pt x="4123" y="26490"/>
                  </a:lnTo>
                  <a:lnTo>
                    <a:pt x="4248" y="26365"/>
                  </a:lnTo>
                  <a:lnTo>
                    <a:pt x="4269" y="26323"/>
                  </a:lnTo>
                  <a:lnTo>
                    <a:pt x="4332" y="26385"/>
                  </a:lnTo>
                  <a:lnTo>
                    <a:pt x="4374" y="26385"/>
                  </a:lnTo>
                  <a:lnTo>
                    <a:pt x="4436" y="26344"/>
                  </a:lnTo>
                  <a:lnTo>
                    <a:pt x="4499" y="26344"/>
                  </a:lnTo>
                  <a:lnTo>
                    <a:pt x="4499" y="26365"/>
                  </a:lnTo>
                  <a:lnTo>
                    <a:pt x="4436" y="26448"/>
                  </a:lnTo>
                  <a:lnTo>
                    <a:pt x="4436" y="26637"/>
                  </a:lnTo>
                  <a:lnTo>
                    <a:pt x="4478" y="26657"/>
                  </a:lnTo>
                  <a:lnTo>
                    <a:pt x="4541" y="26741"/>
                  </a:lnTo>
                  <a:lnTo>
                    <a:pt x="4499" y="26762"/>
                  </a:lnTo>
                  <a:lnTo>
                    <a:pt x="4436" y="26741"/>
                  </a:lnTo>
                  <a:lnTo>
                    <a:pt x="4332" y="26637"/>
                  </a:lnTo>
                  <a:lnTo>
                    <a:pt x="4269" y="26553"/>
                  </a:lnTo>
                  <a:lnTo>
                    <a:pt x="4227" y="26553"/>
                  </a:lnTo>
                  <a:lnTo>
                    <a:pt x="4164" y="26574"/>
                  </a:lnTo>
                  <a:lnTo>
                    <a:pt x="4081" y="26574"/>
                  </a:lnTo>
                  <a:lnTo>
                    <a:pt x="4060" y="26637"/>
                  </a:lnTo>
                  <a:lnTo>
                    <a:pt x="4123" y="26678"/>
                  </a:lnTo>
                  <a:lnTo>
                    <a:pt x="4164" y="26678"/>
                  </a:lnTo>
                  <a:lnTo>
                    <a:pt x="4248" y="26783"/>
                  </a:lnTo>
                  <a:lnTo>
                    <a:pt x="4290" y="26804"/>
                  </a:lnTo>
                  <a:lnTo>
                    <a:pt x="4269" y="26867"/>
                  </a:lnTo>
                  <a:lnTo>
                    <a:pt x="4185" y="26783"/>
                  </a:lnTo>
                  <a:lnTo>
                    <a:pt x="4144" y="26762"/>
                  </a:lnTo>
                  <a:lnTo>
                    <a:pt x="4060" y="26762"/>
                  </a:lnTo>
                  <a:lnTo>
                    <a:pt x="3955" y="26888"/>
                  </a:lnTo>
                  <a:lnTo>
                    <a:pt x="3872" y="26950"/>
                  </a:lnTo>
                  <a:lnTo>
                    <a:pt x="3704" y="26950"/>
                  </a:lnTo>
                  <a:lnTo>
                    <a:pt x="3662" y="26971"/>
                  </a:lnTo>
                  <a:lnTo>
                    <a:pt x="3725" y="26992"/>
                  </a:lnTo>
                  <a:lnTo>
                    <a:pt x="3830" y="26992"/>
                  </a:lnTo>
                  <a:lnTo>
                    <a:pt x="3892" y="26971"/>
                  </a:lnTo>
                  <a:lnTo>
                    <a:pt x="4060" y="26950"/>
                  </a:lnTo>
                  <a:lnTo>
                    <a:pt x="4164" y="26888"/>
                  </a:lnTo>
                  <a:lnTo>
                    <a:pt x="4248" y="26909"/>
                  </a:lnTo>
                  <a:lnTo>
                    <a:pt x="4353" y="26909"/>
                  </a:lnTo>
                  <a:lnTo>
                    <a:pt x="4311" y="26950"/>
                  </a:lnTo>
                  <a:lnTo>
                    <a:pt x="4248" y="27013"/>
                  </a:lnTo>
                  <a:lnTo>
                    <a:pt x="4102" y="27013"/>
                  </a:lnTo>
                  <a:lnTo>
                    <a:pt x="3976" y="27055"/>
                  </a:lnTo>
                  <a:lnTo>
                    <a:pt x="3767" y="27055"/>
                  </a:lnTo>
                  <a:lnTo>
                    <a:pt x="3662" y="27076"/>
                  </a:lnTo>
                  <a:lnTo>
                    <a:pt x="3641" y="27160"/>
                  </a:lnTo>
                  <a:lnTo>
                    <a:pt x="3662" y="27222"/>
                  </a:lnTo>
                  <a:lnTo>
                    <a:pt x="3767" y="27264"/>
                  </a:lnTo>
                  <a:lnTo>
                    <a:pt x="3872" y="27222"/>
                  </a:lnTo>
                  <a:lnTo>
                    <a:pt x="3892" y="27264"/>
                  </a:lnTo>
                  <a:lnTo>
                    <a:pt x="3830" y="27306"/>
                  </a:lnTo>
                  <a:lnTo>
                    <a:pt x="3725" y="27306"/>
                  </a:lnTo>
                  <a:lnTo>
                    <a:pt x="3662" y="27390"/>
                  </a:lnTo>
                  <a:lnTo>
                    <a:pt x="3683" y="27473"/>
                  </a:lnTo>
                  <a:lnTo>
                    <a:pt x="3767" y="27515"/>
                  </a:lnTo>
                  <a:lnTo>
                    <a:pt x="3830" y="27473"/>
                  </a:lnTo>
                  <a:lnTo>
                    <a:pt x="3851" y="27411"/>
                  </a:lnTo>
                  <a:lnTo>
                    <a:pt x="3934" y="27411"/>
                  </a:lnTo>
                  <a:lnTo>
                    <a:pt x="3976" y="27432"/>
                  </a:lnTo>
                  <a:lnTo>
                    <a:pt x="4060" y="27432"/>
                  </a:lnTo>
                  <a:lnTo>
                    <a:pt x="4144" y="27411"/>
                  </a:lnTo>
                  <a:lnTo>
                    <a:pt x="4185" y="27390"/>
                  </a:lnTo>
                  <a:lnTo>
                    <a:pt x="4227" y="27411"/>
                  </a:lnTo>
                  <a:lnTo>
                    <a:pt x="4164" y="27473"/>
                  </a:lnTo>
                  <a:lnTo>
                    <a:pt x="4039" y="27515"/>
                  </a:lnTo>
                  <a:lnTo>
                    <a:pt x="3976" y="27494"/>
                  </a:lnTo>
                  <a:lnTo>
                    <a:pt x="3913" y="27473"/>
                  </a:lnTo>
                  <a:lnTo>
                    <a:pt x="3851" y="27473"/>
                  </a:lnTo>
                  <a:lnTo>
                    <a:pt x="3913" y="27515"/>
                  </a:lnTo>
                  <a:lnTo>
                    <a:pt x="3976" y="27515"/>
                  </a:lnTo>
                  <a:lnTo>
                    <a:pt x="4039" y="27536"/>
                  </a:lnTo>
                  <a:lnTo>
                    <a:pt x="3976" y="27578"/>
                  </a:lnTo>
                  <a:lnTo>
                    <a:pt x="3851" y="27578"/>
                  </a:lnTo>
                  <a:lnTo>
                    <a:pt x="3746" y="27641"/>
                  </a:lnTo>
                  <a:lnTo>
                    <a:pt x="3809" y="27704"/>
                  </a:lnTo>
                  <a:lnTo>
                    <a:pt x="3851" y="27704"/>
                  </a:lnTo>
                  <a:lnTo>
                    <a:pt x="3913" y="27683"/>
                  </a:lnTo>
                  <a:lnTo>
                    <a:pt x="4039" y="27683"/>
                  </a:lnTo>
                  <a:lnTo>
                    <a:pt x="4081" y="27704"/>
                  </a:lnTo>
                  <a:lnTo>
                    <a:pt x="4144" y="27704"/>
                  </a:lnTo>
                  <a:lnTo>
                    <a:pt x="4081" y="27746"/>
                  </a:lnTo>
                  <a:lnTo>
                    <a:pt x="3955" y="27787"/>
                  </a:lnTo>
                  <a:lnTo>
                    <a:pt x="3872" y="27746"/>
                  </a:lnTo>
                  <a:lnTo>
                    <a:pt x="3809" y="27787"/>
                  </a:lnTo>
                  <a:lnTo>
                    <a:pt x="3767" y="27829"/>
                  </a:lnTo>
                  <a:lnTo>
                    <a:pt x="3809" y="27892"/>
                  </a:lnTo>
                  <a:lnTo>
                    <a:pt x="3851" y="27892"/>
                  </a:lnTo>
                  <a:lnTo>
                    <a:pt x="3934" y="27829"/>
                  </a:lnTo>
                  <a:lnTo>
                    <a:pt x="4018" y="27829"/>
                  </a:lnTo>
                  <a:lnTo>
                    <a:pt x="4081" y="27892"/>
                  </a:lnTo>
                  <a:lnTo>
                    <a:pt x="4081" y="27934"/>
                  </a:lnTo>
                  <a:lnTo>
                    <a:pt x="3934" y="27997"/>
                  </a:lnTo>
                  <a:lnTo>
                    <a:pt x="3892" y="28038"/>
                  </a:lnTo>
                  <a:lnTo>
                    <a:pt x="3955" y="28143"/>
                  </a:lnTo>
                  <a:lnTo>
                    <a:pt x="3997" y="28143"/>
                  </a:lnTo>
                  <a:lnTo>
                    <a:pt x="4039" y="28122"/>
                  </a:lnTo>
                  <a:lnTo>
                    <a:pt x="4102" y="28122"/>
                  </a:lnTo>
                  <a:lnTo>
                    <a:pt x="4164" y="28206"/>
                  </a:lnTo>
                  <a:lnTo>
                    <a:pt x="4185" y="28143"/>
                  </a:lnTo>
                  <a:lnTo>
                    <a:pt x="4227" y="28122"/>
                  </a:lnTo>
                  <a:lnTo>
                    <a:pt x="4269" y="28143"/>
                  </a:lnTo>
                  <a:lnTo>
                    <a:pt x="4248" y="28206"/>
                  </a:lnTo>
                  <a:lnTo>
                    <a:pt x="4206" y="28248"/>
                  </a:lnTo>
                  <a:lnTo>
                    <a:pt x="4269" y="28310"/>
                  </a:lnTo>
                  <a:lnTo>
                    <a:pt x="4164" y="28436"/>
                  </a:lnTo>
                  <a:lnTo>
                    <a:pt x="4144" y="28436"/>
                  </a:lnTo>
                  <a:lnTo>
                    <a:pt x="4081" y="28520"/>
                  </a:lnTo>
                  <a:lnTo>
                    <a:pt x="4039" y="28582"/>
                  </a:lnTo>
                  <a:lnTo>
                    <a:pt x="4039" y="28624"/>
                  </a:lnTo>
                  <a:lnTo>
                    <a:pt x="4102" y="28624"/>
                  </a:lnTo>
                  <a:lnTo>
                    <a:pt x="4164" y="28582"/>
                  </a:lnTo>
                  <a:lnTo>
                    <a:pt x="4248" y="28624"/>
                  </a:lnTo>
                  <a:lnTo>
                    <a:pt x="4269" y="28687"/>
                  </a:lnTo>
                  <a:lnTo>
                    <a:pt x="4227" y="28750"/>
                  </a:lnTo>
                  <a:lnTo>
                    <a:pt x="4227" y="28771"/>
                  </a:lnTo>
                  <a:lnTo>
                    <a:pt x="4290" y="28771"/>
                  </a:lnTo>
                  <a:lnTo>
                    <a:pt x="4353" y="28792"/>
                  </a:lnTo>
                  <a:lnTo>
                    <a:pt x="4353" y="28854"/>
                  </a:lnTo>
                  <a:lnTo>
                    <a:pt x="4290" y="28896"/>
                  </a:lnTo>
                  <a:lnTo>
                    <a:pt x="4353" y="28959"/>
                  </a:lnTo>
                  <a:lnTo>
                    <a:pt x="4332" y="29043"/>
                  </a:lnTo>
                  <a:lnTo>
                    <a:pt x="4248" y="29085"/>
                  </a:lnTo>
                  <a:lnTo>
                    <a:pt x="4206" y="29147"/>
                  </a:lnTo>
                  <a:lnTo>
                    <a:pt x="4311" y="29147"/>
                  </a:lnTo>
                  <a:lnTo>
                    <a:pt x="4374" y="29085"/>
                  </a:lnTo>
                  <a:lnTo>
                    <a:pt x="4395" y="29043"/>
                  </a:lnTo>
                  <a:lnTo>
                    <a:pt x="4520" y="28980"/>
                  </a:lnTo>
                  <a:lnTo>
                    <a:pt x="4562" y="29001"/>
                  </a:lnTo>
                  <a:lnTo>
                    <a:pt x="4499" y="29064"/>
                  </a:lnTo>
                  <a:lnTo>
                    <a:pt x="4541" y="29106"/>
                  </a:lnTo>
                  <a:lnTo>
                    <a:pt x="4457" y="29168"/>
                  </a:lnTo>
                  <a:lnTo>
                    <a:pt x="4395" y="29210"/>
                  </a:lnTo>
                  <a:lnTo>
                    <a:pt x="4332" y="29210"/>
                  </a:lnTo>
                  <a:lnTo>
                    <a:pt x="4248" y="29252"/>
                  </a:lnTo>
                  <a:lnTo>
                    <a:pt x="4185" y="29294"/>
                  </a:lnTo>
                  <a:lnTo>
                    <a:pt x="4248" y="29357"/>
                  </a:lnTo>
                  <a:lnTo>
                    <a:pt x="4332" y="29294"/>
                  </a:lnTo>
                  <a:lnTo>
                    <a:pt x="4374" y="29252"/>
                  </a:lnTo>
                  <a:lnTo>
                    <a:pt x="4478" y="29273"/>
                  </a:lnTo>
                  <a:lnTo>
                    <a:pt x="4499" y="29294"/>
                  </a:lnTo>
                  <a:lnTo>
                    <a:pt x="4457" y="29357"/>
                  </a:lnTo>
                  <a:lnTo>
                    <a:pt x="4332" y="29398"/>
                  </a:lnTo>
                  <a:lnTo>
                    <a:pt x="4332" y="29503"/>
                  </a:lnTo>
                  <a:lnTo>
                    <a:pt x="4269" y="29566"/>
                  </a:lnTo>
                  <a:lnTo>
                    <a:pt x="4185" y="29587"/>
                  </a:lnTo>
                  <a:lnTo>
                    <a:pt x="4164" y="29629"/>
                  </a:lnTo>
                  <a:lnTo>
                    <a:pt x="4248" y="29691"/>
                  </a:lnTo>
                  <a:lnTo>
                    <a:pt x="4374" y="29670"/>
                  </a:lnTo>
                  <a:lnTo>
                    <a:pt x="4457" y="29608"/>
                  </a:lnTo>
                  <a:lnTo>
                    <a:pt x="4562" y="29587"/>
                  </a:lnTo>
                  <a:lnTo>
                    <a:pt x="4625" y="29587"/>
                  </a:lnTo>
                  <a:lnTo>
                    <a:pt x="4667" y="29629"/>
                  </a:lnTo>
                  <a:lnTo>
                    <a:pt x="4625" y="29691"/>
                  </a:lnTo>
                  <a:lnTo>
                    <a:pt x="4562" y="29691"/>
                  </a:lnTo>
                  <a:lnTo>
                    <a:pt x="4416" y="29733"/>
                  </a:lnTo>
                  <a:lnTo>
                    <a:pt x="4416" y="29775"/>
                  </a:lnTo>
                  <a:lnTo>
                    <a:pt x="4499" y="29775"/>
                  </a:lnTo>
                  <a:lnTo>
                    <a:pt x="4541" y="29817"/>
                  </a:lnTo>
                  <a:lnTo>
                    <a:pt x="4457" y="29901"/>
                  </a:lnTo>
                  <a:lnTo>
                    <a:pt x="4478" y="29984"/>
                  </a:lnTo>
                  <a:lnTo>
                    <a:pt x="4562" y="30005"/>
                  </a:lnTo>
                  <a:lnTo>
                    <a:pt x="4688" y="29901"/>
                  </a:lnTo>
                  <a:lnTo>
                    <a:pt x="4750" y="29880"/>
                  </a:lnTo>
                  <a:lnTo>
                    <a:pt x="4771" y="29901"/>
                  </a:lnTo>
                  <a:lnTo>
                    <a:pt x="4855" y="29984"/>
                  </a:lnTo>
                  <a:lnTo>
                    <a:pt x="4855" y="30089"/>
                  </a:lnTo>
                  <a:lnTo>
                    <a:pt x="4918" y="30131"/>
                  </a:lnTo>
                  <a:lnTo>
                    <a:pt x="4918" y="30152"/>
                  </a:lnTo>
                  <a:lnTo>
                    <a:pt x="4876" y="30214"/>
                  </a:lnTo>
                  <a:lnTo>
                    <a:pt x="4792" y="30214"/>
                  </a:lnTo>
                  <a:lnTo>
                    <a:pt x="4750" y="30298"/>
                  </a:lnTo>
                  <a:lnTo>
                    <a:pt x="4771" y="30340"/>
                  </a:lnTo>
                  <a:lnTo>
                    <a:pt x="4918" y="30361"/>
                  </a:lnTo>
                  <a:lnTo>
                    <a:pt x="4981" y="30340"/>
                  </a:lnTo>
                  <a:lnTo>
                    <a:pt x="4960" y="30298"/>
                  </a:lnTo>
                  <a:lnTo>
                    <a:pt x="4960" y="30235"/>
                  </a:lnTo>
                  <a:lnTo>
                    <a:pt x="5001" y="30214"/>
                  </a:lnTo>
                  <a:lnTo>
                    <a:pt x="5064" y="30235"/>
                  </a:lnTo>
                  <a:lnTo>
                    <a:pt x="5127" y="30194"/>
                  </a:lnTo>
                  <a:lnTo>
                    <a:pt x="5211" y="30152"/>
                  </a:lnTo>
                  <a:lnTo>
                    <a:pt x="5273" y="30214"/>
                  </a:lnTo>
                  <a:lnTo>
                    <a:pt x="5315" y="30235"/>
                  </a:lnTo>
                  <a:lnTo>
                    <a:pt x="5378" y="30214"/>
                  </a:lnTo>
                  <a:lnTo>
                    <a:pt x="5420" y="30131"/>
                  </a:lnTo>
                  <a:lnTo>
                    <a:pt x="5483" y="30089"/>
                  </a:lnTo>
                  <a:lnTo>
                    <a:pt x="5545" y="30089"/>
                  </a:lnTo>
                  <a:lnTo>
                    <a:pt x="5629" y="30047"/>
                  </a:lnTo>
                  <a:lnTo>
                    <a:pt x="5713" y="30089"/>
                  </a:lnTo>
                  <a:lnTo>
                    <a:pt x="5755" y="30026"/>
                  </a:lnTo>
                  <a:lnTo>
                    <a:pt x="5755" y="29984"/>
                  </a:lnTo>
                  <a:lnTo>
                    <a:pt x="5713" y="29922"/>
                  </a:lnTo>
                  <a:lnTo>
                    <a:pt x="5713" y="29880"/>
                  </a:lnTo>
                  <a:lnTo>
                    <a:pt x="5755" y="29838"/>
                  </a:lnTo>
                  <a:lnTo>
                    <a:pt x="5817" y="29880"/>
                  </a:lnTo>
                  <a:lnTo>
                    <a:pt x="5859" y="29942"/>
                  </a:lnTo>
                  <a:lnTo>
                    <a:pt x="5859" y="30047"/>
                  </a:lnTo>
                  <a:lnTo>
                    <a:pt x="5797" y="30131"/>
                  </a:lnTo>
                  <a:lnTo>
                    <a:pt x="5734" y="30152"/>
                  </a:lnTo>
                  <a:lnTo>
                    <a:pt x="5692" y="30214"/>
                  </a:lnTo>
                  <a:lnTo>
                    <a:pt x="5713" y="30235"/>
                  </a:lnTo>
                  <a:lnTo>
                    <a:pt x="5838" y="30194"/>
                  </a:lnTo>
                  <a:lnTo>
                    <a:pt x="6027" y="30089"/>
                  </a:lnTo>
                  <a:lnTo>
                    <a:pt x="6131" y="29922"/>
                  </a:lnTo>
                  <a:lnTo>
                    <a:pt x="6173" y="29922"/>
                  </a:lnTo>
                  <a:lnTo>
                    <a:pt x="6215" y="30005"/>
                  </a:lnTo>
                  <a:lnTo>
                    <a:pt x="6215" y="30110"/>
                  </a:lnTo>
                  <a:lnTo>
                    <a:pt x="6131" y="30131"/>
                  </a:lnTo>
                  <a:lnTo>
                    <a:pt x="6048" y="30194"/>
                  </a:lnTo>
                  <a:lnTo>
                    <a:pt x="5964" y="30256"/>
                  </a:lnTo>
                  <a:lnTo>
                    <a:pt x="5859" y="30298"/>
                  </a:lnTo>
                  <a:lnTo>
                    <a:pt x="5838" y="30319"/>
                  </a:lnTo>
                  <a:lnTo>
                    <a:pt x="5859" y="30340"/>
                  </a:lnTo>
                  <a:lnTo>
                    <a:pt x="5964" y="30319"/>
                  </a:lnTo>
                  <a:lnTo>
                    <a:pt x="6110" y="30235"/>
                  </a:lnTo>
                  <a:lnTo>
                    <a:pt x="6131" y="30256"/>
                  </a:lnTo>
                  <a:lnTo>
                    <a:pt x="6027" y="30361"/>
                  </a:lnTo>
                  <a:lnTo>
                    <a:pt x="5943" y="30403"/>
                  </a:lnTo>
                  <a:lnTo>
                    <a:pt x="5943" y="30507"/>
                  </a:lnTo>
                  <a:lnTo>
                    <a:pt x="5797" y="30612"/>
                  </a:lnTo>
                  <a:lnTo>
                    <a:pt x="5755" y="30654"/>
                  </a:lnTo>
                  <a:lnTo>
                    <a:pt x="5817" y="30654"/>
                  </a:lnTo>
                  <a:lnTo>
                    <a:pt x="5859" y="30612"/>
                  </a:lnTo>
                  <a:lnTo>
                    <a:pt x="5901" y="30612"/>
                  </a:lnTo>
                  <a:lnTo>
                    <a:pt x="5901" y="30633"/>
                  </a:lnTo>
                  <a:lnTo>
                    <a:pt x="5922" y="30738"/>
                  </a:lnTo>
                  <a:lnTo>
                    <a:pt x="5943" y="30654"/>
                  </a:lnTo>
                  <a:lnTo>
                    <a:pt x="6027" y="30612"/>
                  </a:lnTo>
                  <a:lnTo>
                    <a:pt x="6048" y="30549"/>
                  </a:lnTo>
                  <a:lnTo>
                    <a:pt x="6110" y="30549"/>
                  </a:lnTo>
                  <a:lnTo>
                    <a:pt x="6131" y="30570"/>
                  </a:lnTo>
                  <a:lnTo>
                    <a:pt x="6048" y="30654"/>
                  </a:lnTo>
                  <a:lnTo>
                    <a:pt x="6027" y="30738"/>
                  </a:lnTo>
                  <a:lnTo>
                    <a:pt x="6048" y="30759"/>
                  </a:lnTo>
                  <a:lnTo>
                    <a:pt x="6131" y="30738"/>
                  </a:lnTo>
                  <a:lnTo>
                    <a:pt x="6173" y="30654"/>
                  </a:lnTo>
                  <a:lnTo>
                    <a:pt x="6236" y="30654"/>
                  </a:lnTo>
                  <a:lnTo>
                    <a:pt x="6320" y="30633"/>
                  </a:lnTo>
                  <a:lnTo>
                    <a:pt x="6236" y="30738"/>
                  </a:lnTo>
                  <a:lnTo>
                    <a:pt x="6215" y="30842"/>
                  </a:lnTo>
                  <a:lnTo>
                    <a:pt x="6110" y="30926"/>
                  </a:lnTo>
                  <a:lnTo>
                    <a:pt x="6110" y="30989"/>
                  </a:lnTo>
                  <a:lnTo>
                    <a:pt x="6131" y="31031"/>
                  </a:lnTo>
                  <a:lnTo>
                    <a:pt x="6236" y="30947"/>
                  </a:lnTo>
                  <a:lnTo>
                    <a:pt x="6320" y="30738"/>
                  </a:lnTo>
                  <a:lnTo>
                    <a:pt x="6382" y="30675"/>
                  </a:lnTo>
                  <a:lnTo>
                    <a:pt x="6424" y="30717"/>
                  </a:lnTo>
                  <a:lnTo>
                    <a:pt x="6320" y="30863"/>
                  </a:lnTo>
                  <a:lnTo>
                    <a:pt x="6320" y="30947"/>
                  </a:lnTo>
                  <a:lnTo>
                    <a:pt x="6257" y="31031"/>
                  </a:lnTo>
                  <a:lnTo>
                    <a:pt x="6236" y="31135"/>
                  </a:lnTo>
                  <a:lnTo>
                    <a:pt x="6278" y="31156"/>
                  </a:lnTo>
                  <a:lnTo>
                    <a:pt x="6341" y="31093"/>
                  </a:lnTo>
                  <a:lnTo>
                    <a:pt x="6341" y="31031"/>
                  </a:lnTo>
                  <a:lnTo>
                    <a:pt x="6361" y="30968"/>
                  </a:lnTo>
                  <a:lnTo>
                    <a:pt x="6424" y="30968"/>
                  </a:lnTo>
                  <a:lnTo>
                    <a:pt x="6487" y="30989"/>
                  </a:lnTo>
                  <a:lnTo>
                    <a:pt x="6487" y="30842"/>
                  </a:lnTo>
                  <a:lnTo>
                    <a:pt x="6550" y="30842"/>
                  </a:lnTo>
                  <a:lnTo>
                    <a:pt x="6592" y="30759"/>
                  </a:lnTo>
                  <a:lnTo>
                    <a:pt x="6654" y="30759"/>
                  </a:lnTo>
                  <a:lnTo>
                    <a:pt x="6654" y="30821"/>
                  </a:lnTo>
                  <a:lnTo>
                    <a:pt x="6633" y="30821"/>
                  </a:lnTo>
                  <a:lnTo>
                    <a:pt x="6592" y="30926"/>
                  </a:lnTo>
                  <a:lnTo>
                    <a:pt x="6592" y="30968"/>
                  </a:lnTo>
                  <a:lnTo>
                    <a:pt x="6759" y="30968"/>
                  </a:lnTo>
                  <a:lnTo>
                    <a:pt x="7010" y="31093"/>
                  </a:lnTo>
                  <a:lnTo>
                    <a:pt x="7052" y="31093"/>
                  </a:lnTo>
                  <a:lnTo>
                    <a:pt x="7052" y="31051"/>
                  </a:lnTo>
                  <a:lnTo>
                    <a:pt x="7094" y="30989"/>
                  </a:lnTo>
                  <a:lnTo>
                    <a:pt x="7157" y="30968"/>
                  </a:lnTo>
                  <a:lnTo>
                    <a:pt x="7157" y="30926"/>
                  </a:lnTo>
                  <a:lnTo>
                    <a:pt x="7094" y="30884"/>
                  </a:lnTo>
                  <a:lnTo>
                    <a:pt x="7073" y="30863"/>
                  </a:lnTo>
                  <a:lnTo>
                    <a:pt x="6989" y="30863"/>
                  </a:lnTo>
                  <a:lnTo>
                    <a:pt x="6968" y="30884"/>
                  </a:lnTo>
                  <a:lnTo>
                    <a:pt x="6968" y="30842"/>
                  </a:lnTo>
                  <a:lnTo>
                    <a:pt x="6989" y="30821"/>
                  </a:lnTo>
                  <a:lnTo>
                    <a:pt x="6989" y="30759"/>
                  </a:lnTo>
                  <a:lnTo>
                    <a:pt x="6885" y="30717"/>
                  </a:lnTo>
                  <a:lnTo>
                    <a:pt x="6696" y="30633"/>
                  </a:lnTo>
                  <a:lnTo>
                    <a:pt x="6675" y="30570"/>
                  </a:lnTo>
                  <a:lnTo>
                    <a:pt x="6696" y="30549"/>
                  </a:lnTo>
                  <a:lnTo>
                    <a:pt x="6780" y="30570"/>
                  </a:lnTo>
                  <a:lnTo>
                    <a:pt x="6843" y="30549"/>
                  </a:lnTo>
                  <a:lnTo>
                    <a:pt x="6864" y="30549"/>
                  </a:lnTo>
                  <a:lnTo>
                    <a:pt x="6885" y="30612"/>
                  </a:lnTo>
                  <a:lnTo>
                    <a:pt x="6968" y="30675"/>
                  </a:lnTo>
                  <a:lnTo>
                    <a:pt x="7052" y="30738"/>
                  </a:lnTo>
                  <a:lnTo>
                    <a:pt x="7115" y="30738"/>
                  </a:lnTo>
                  <a:lnTo>
                    <a:pt x="7219" y="30675"/>
                  </a:lnTo>
                  <a:lnTo>
                    <a:pt x="7303" y="30633"/>
                  </a:lnTo>
                  <a:lnTo>
                    <a:pt x="7324" y="30570"/>
                  </a:lnTo>
                  <a:lnTo>
                    <a:pt x="7261" y="30549"/>
                  </a:lnTo>
                  <a:lnTo>
                    <a:pt x="7157" y="30549"/>
                  </a:lnTo>
                  <a:lnTo>
                    <a:pt x="7094" y="30528"/>
                  </a:lnTo>
                  <a:lnTo>
                    <a:pt x="7094" y="30466"/>
                  </a:lnTo>
                  <a:lnTo>
                    <a:pt x="7219" y="30466"/>
                  </a:lnTo>
                  <a:lnTo>
                    <a:pt x="7303" y="30424"/>
                  </a:lnTo>
                  <a:lnTo>
                    <a:pt x="7303" y="30403"/>
                  </a:lnTo>
                  <a:lnTo>
                    <a:pt x="7219" y="30340"/>
                  </a:lnTo>
                  <a:lnTo>
                    <a:pt x="7157" y="30319"/>
                  </a:lnTo>
                  <a:lnTo>
                    <a:pt x="7157" y="30298"/>
                  </a:lnTo>
                  <a:lnTo>
                    <a:pt x="7198" y="30298"/>
                  </a:lnTo>
                  <a:lnTo>
                    <a:pt x="7219" y="30256"/>
                  </a:lnTo>
                  <a:lnTo>
                    <a:pt x="7198" y="30235"/>
                  </a:lnTo>
                  <a:lnTo>
                    <a:pt x="7094" y="30214"/>
                  </a:lnTo>
                  <a:lnTo>
                    <a:pt x="7052" y="30152"/>
                  </a:lnTo>
                  <a:lnTo>
                    <a:pt x="7073" y="30131"/>
                  </a:lnTo>
                  <a:lnTo>
                    <a:pt x="7157" y="30152"/>
                  </a:lnTo>
                  <a:lnTo>
                    <a:pt x="7261" y="30194"/>
                  </a:lnTo>
                  <a:lnTo>
                    <a:pt x="7408" y="30152"/>
                  </a:lnTo>
                  <a:lnTo>
                    <a:pt x="7491" y="30110"/>
                  </a:lnTo>
                  <a:lnTo>
                    <a:pt x="7512" y="30047"/>
                  </a:lnTo>
                  <a:lnTo>
                    <a:pt x="7491" y="30005"/>
                  </a:lnTo>
                  <a:lnTo>
                    <a:pt x="7387" y="29984"/>
                  </a:lnTo>
                  <a:lnTo>
                    <a:pt x="7198" y="29942"/>
                  </a:lnTo>
                  <a:lnTo>
                    <a:pt x="7115" y="29901"/>
                  </a:lnTo>
                  <a:lnTo>
                    <a:pt x="7115" y="29880"/>
                  </a:lnTo>
                  <a:lnTo>
                    <a:pt x="7177" y="29880"/>
                  </a:lnTo>
                  <a:lnTo>
                    <a:pt x="7261" y="29901"/>
                  </a:lnTo>
                  <a:lnTo>
                    <a:pt x="7408" y="29901"/>
                  </a:lnTo>
                  <a:lnTo>
                    <a:pt x="7491" y="29838"/>
                  </a:lnTo>
                  <a:lnTo>
                    <a:pt x="7491" y="29775"/>
                  </a:lnTo>
                  <a:lnTo>
                    <a:pt x="7408" y="29712"/>
                  </a:lnTo>
                  <a:lnTo>
                    <a:pt x="7324" y="29691"/>
                  </a:lnTo>
                  <a:lnTo>
                    <a:pt x="7303" y="29629"/>
                  </a:lnTo>
                  <a:lnTo>
                    <a:pt x="7366" y="29629"/>
                  </a:lnTo>
                  <a:lnTo>
                    <a:pt x="7408" y="29670"/>
                  </a:lnTo>
                  <a:lnTo>
                    <a:pt x="7429" y="29712"/>
                  </a:lnTo>
                  <a:lnTo>
                    <a:pt x="7512" y="29691"/>
                  </a:lnTo>
                  <a:lnTo>
                    <a:pt x="7575" y="29629"/>
                  </a:lnTo>
                  <a:lnTo>
                    <a:pt x="7575" y="29587"/>
                  </a:lnTo>
                  <a:lnTo>
                    <a:pt x="7512" y="29566"/>
                  </a:lnTo>
                  <a:lnTo>
                    <a:pt x="7429" y="29503"/>
                  </a:lnTo>
                  <a:lnTo>
                    <a:pt x="7429" y="29482"/>
                  </a:lnTo>
                  <a:lnTo>
                    <a:pt x="7491" y="29461"/>
                  </a:lnTo>
                  <a:lnTo>
                    <a:pt x="7512" y="29503"/>
                  </a:lnTo>
                  <a:lnTo>
                    <a:pt x="7575" y="29524"/>
                  </a:lnTo>
                  <a:lnTo>
                    <a:pt x="7638" y="29461"/>
                  </a:lnTo>
                  <a:lnTo>
                    <a:pt x="7638" y="29419"/>
                  </a:lnTo>
                  <a:lnTo>
                    <a:pt x="7533" y="29398"/>
                  </a:lnTo>
                  <a:lnTo>
                    <a:pt x="7470" y="29357"/>
                  </a:lnTo>
                  <a:lnTo>
                    <a:pt x="7429" y="29294"/>
                  </a:lnTo>
                  <a:lnTo>
                    <a:pt x="7491" y="29294"/>
                  </a:lnTo>
                  <a:lnTo>
                    <a:pt x="7575" y="29357"/>
                  </a:lnTo>
                  <a:lnTo>
                    <a:pt x="7638" y="29357"/>
                  </a:lnTo>
                  <a:lnTo>
                    <a:pt x="7701" y="29398"/>
                  </a:lnTo>
                  <a:lnTo>
                    <a:pt x="7742" y="29398"/>
                  </a:lnTo>
                  <a:lnTo>
                    <a:pt x="7784" y="29315"/>
                  </a:lnTo>
                  <a:lnTo>
                    <a:pt x="7784" y="29273"/>
                  </a:lnTo>
                  <a:lnTo>
                    <a:pt x="7826" y="29210"/>
                  </a:lnTo>
                  <a:lnTo>
                    <a:pt x="7826" y="29168"/>
                  </a:lnTo>
                  <a:lnTo>
                    <a:pt x="7805" y="29106"/>
                  </a:lnTo>
                  <a:lnTo>
                    <a:pt x="7826" y="29001"/>
                  </a:lnTo>
                  <a:lnTo>
                    <a:pt x="7826" y="28959"/>
                  </a:lnTo>
                  <a:lnTo>
                    <a:pt x="7742" y="28854"/>
                  </a:lnTo>
                  <a:lnTo>
                    <a:pt x="7617" y="28750"/>
                  </a:lnTo>
                  <a:lnTo>
                    <a:pt x="7512" y="28729"/>
                  </a:lnTo>
                  <a:lnTo>
                    <a:pt x="7470" y="28666"/>
                  </a:lnTo>
                  <a:lnTo>
                    <a:pt x="7470" y="28645"/>
                  </a:lnTo>
                  <a:lnTo>
                    <a:pt x="7533" y="28645"/>
                  </a:lnTo>
                  <a:lnTo>
                    <a:pt x="7596" y="28666"/>
                  </a:lnTo>
                  <a:lnTo>
                    <a:pt x="7722" y="28771"/>
                  </a:lnTo>
                  <a:lnTo>
                    <a:pt x="7805" y="28854"/>
                  </a:lnTo>
                  <a:lnTo>
                    <a:pt x="7889" y="28854"/>
                  </a:lnTo>
                  <a:lnTo>
                    <a:pt x="7910" y="28834"/>
                  </a:lnTo>
                  <a:lnTo>
                    <a:pt x="7889" y="28687"/>
                  </a:lnTo>
                  <a:lnTo>
                    <a:pt x="7826" y="28582"/>
                  </a:lnTo>
                  <a:lnTo>
                    <a:pt x="7701" y="28562"/>
                  </a:lnTo>
                  <a:lnTo>
                    <a:pt x="7533" y="28478"/>
                  </a:lnTo>
                  <a:lnTo>
                    <a:pt x="7491" y="28457"/>
                  </a:lnTo>
                  <a:lnTo>
                    <a:pt x="7491" y="28415"/>
                  </a:lnTo>
                  <a:lnTo>
                    <a:pt x="7533" y="28415"/>
                  </a:lnTo>
                  <a:lnTo>
                    <a:pt x="7596" y="28436"/>
                  </a:lnTo>
                  <a:lnTo>
                    <a:pt x="7638" y="28478"/>
                  </a:lnTo>
                  <a:lnTo>
                    <a:pt x="7742" y="28478"/>
                  </a:lnTo>
                  <a:lnTo>
                    <a:pt x="7805" y="28415"/>
                  </a:lnTo>
                  <a:lnTo>
                    <a:pt x="7826" y="28352"/>
                  </a:lnTo>
                  <a:lnTo>
                    <a:pt x="7826" y="28269"/>
                  </a:lnTo>
                  <a:lnTo>
                    <a:pt x="7847" y="28269"/>
                  </a:lnTo>
                  <a:lnTo>
                    <a:pt x="7910" y="28310"/>
                  </a:lnTo>
                  <a:lnTo>
                    <a:pt x="7910" y="28331"/>
                  </a:lnTo>
                  <a:lnTo>
                    <a:pt x="7910" y="28373"/>
                  </a:lnTo>
                  <a:lnTo>
                    <a:pt x="8014" y="28436"/>
                  </a:lnTo>
                  <a:lnTo>
                    <a:pt x="8056" y="28436"/>
                  </a:lnTo>
                  <a:lnTo>
                    <a:pt x="8119" y="28478"/>
                  </a:lnTo>
                  <a:lnTo>
                    <a:pt x="8161" y="28478"/>
                  </a:lnTo>
                  <a:lnTo>
                    <a:pt x="8203" y="28436"/>
                  </a:lnTo>
                  <a:lnTo>
                    <a:pt x="8245" y="28373"/>
                  </a:lnTo>
                  <a:lnTo>
                    <a:pt x="8266" y="28352"/>
                  </a:lnTo>
                  <a:lnTo>
                    <a:pt x="8245" y="28310"/>
                  </a:lnTo>
                  <a:lnTo>
                    <a:pt x="8161" y="28269"/>
                  </a:lnTo>
                  <a:lnTo>
                    <a:pt x="8014" y="28269"/>
                  </a:lnTo>
                  <a:lnTo>
                    <a:pt x="7994" y="28248"/>
                  </a:lnTo>
                  <a:lnTo>
                    <a:pt x="7994" y="28227"/>
                  </a:lnTo>
                  <a:lnTo>
                    <a:pt x="7994" y="28164"/>
                  </a:lnTo>
                  <a:lnTo>
                    <a:pt x="7931" y="28122"/>
                  </a:lnTo>
                  <a:lnTo>
                    <a:pt x="7931" y="28059"/>
                  </a:lnTo>
                  <a:lnTo>
                    <a:pt x="7994" y="28018"/>
                  </a:lnTo>
                  <a:lnTo>
                    <a:pt x="8014" y="28018"/>
                  </a:lnTo>
                  <a:lnTo>
                    <a:pt x="8056" y="28059"/>
                  </a:lnTo>
                  <a:lnTo>
                    <a:pt x="8056" y="28143"/>
                  </a:lnTo>
                  <a:lnTo>
                    <a:pt x="8119" y="28206"/>
                  </a:lnTo>
                  <a:lnTo>
                    <a:pt x="8245" y="28206"/>
                  </a:lnTo>
                  <a:lnTo>
                    <a:pt x="8307" y="28164"/>
                  </a:lnTo>
                  <a:lnTo>
                    <a:pt x="8307" y="28122"/>
                  </a:lnTo>
                  <a:lnTo>
                    <a:pt x="8266" y="28059"/>
                  </a:lnTo>
                  <a:lnTo>
                    <a:pt x="8161" y="28018"/>
                  </a:lnTo>
                  <a:lnTo>
                    <a:pt x="8098" y="27955"/>
                  </a:lnTo>
                  <a:lnTo>
                    <a:pt x="8056" y="27850"/>
                  </a:lnTo>
                  <a:lnTo>
                    <a:pt x="8098" y="27850"/>
                  </a:lnTo>
                  <a:lnTo>
                    <a:pt x="8140" y="27913"/>
                  </a:lnTo>
                  <a:lnTo>
                    <a:pt x="8245" y="27955"/>
                  </a:lnTo>
                  <a:lnTo>
                    <a:pt x="8307" y="27997"/>
                  </a:lnTo>
                  <a:lnTo>
                    <a:pt x="8370" y="28059"/>
                  </a:lnTo>
                  <a:lnTo>
                    <a:pt x="8412" y="28038"/>
                  </a:lnTo>
                  <a:lnTo>
                    <a:pt x="8412" y="27997"/>
                  </a:lnTo>
                  <a:lnTo>
                    <a:pt x="8370" y="27934"/>
                  </a:lnTo>
                  <a:lnTo>
                    <a:pt x="8266" y="27892"/>
                  </a:lnTo>
                  <a:lnTo>
                    <a:pt x="8203" y="27829"/>
                  </a:lnTo>
                  <a:lnTo>
                    <a:pt x="8203" y="27746"/>
                  </a:lnTo>
                  <a:lnTo>
                    <a:pt x="8245" y="27704"/>
                  </a:lnTo>
                  <a:lnTo>
                    <a:pt x="8266" y="27641"/>
                  </a:lnTo>
                  <a:lnTo>
                    <a:pt x="8328" y="27641"/>
                  </a:lnTo>
                  <a:lnTo>
                    <a:pt x="8349" y="27704"/>
                  </a:lnTo>
                  <a:lnTo>
                    <a:pt x="8475" y="27808"/>
                  </a:lnTo>
                  <a:lnTo>
                    <a:pt x="8558" y="27808"/>
                  </a:lnTo>
                  <a:lnTo>
                    <a:pt x="8621" y="27787"/>
                  </a:lnTo>
                  <a:lnTo>
                    <a:pt x="8684" y="27787"/>
                  </a:lnTo>
                  <a:lnTo>
                    <a:pt x="8768" y="27746"/>
                  </a:lnTo>
                  <a:lnTo>
                    <a:pt x="8789" y="27683"/>
                  </a:lnTo>
                  <a:lnTo>
                    <a:pt x="8768" y="27641"/>
                  </a:lnTo>
                  <a:lnTo>
                    <a:pt x="8684" y="27620"/>
                  </a:lnTo>
                  <a:lnTo>
                    <a:pt x="8621" y="27578"/>
                  </a:lnTo>
                  <a:lnTo>
                    <a:pt x="8517" y="27515"/>
                  </a:lnTo>
                  <a:lnTo>
                    <a:pt x="8454" y="27515"/>
                  </a:lnTo>
                  <a:lnTo>
                    <a:pt x="8370" y="27494"/>
                  </a:lnTo>
                  <a:lnTo>
                    <a:pt x="8412" y="27432"/>
                  </a:lnTo>
                  <a:lnTo>
                    <a:pt x="8433" y="27411"/>
                  </a:lnTo>
                  <a:lnTo>
                    <a:pt x="8517" y="27411"/>
                  </a:lnTo>
                  <a:lnTo>
                    <a:pt x="8579" y="27494"/>
                  </a:lnTo>
                  <a:lnTo>
                    <a:pt x="8642" y="27515"/>
                  </a:lnTo>
                  <a:lnTo>
                    <a:pt x="8684" y="27515"/>
                  </a:lnTo>
                  <a:lnTo>
                    <a:pt x="8768" y="27620"/>
                  </a:lnTo>
                  <a:lnTo>
                    <a:pt x="8851" y="27641"/>
                  </a:lnTo>
                  <a:lnTo>
                    <a:pt x="8893" y="27620"/>
                  </a:lnTo>
                  <a:lnTo>
                    <a:pt x="8935" y="27578"/>
                  </a:lnTo>
                  <a:lnTo>
                    <a:pt x="8935" y="27515"/>
                  </a:lnTo>
                  <a:lnTo>
                    <a:pt x="8935" y="27411"/>
                  </a:lnTo>
                  <a:lnTo>
                    <a:pt x="8893" y="27369"/>
                  </a:lnTo>
                  <a:lnTo>
                    <a:pt x="8851" y="27327"/>
                  </a:lnTo>
                  <a:lnTo>
                    <a:pt x="8851" y="27306"/>
                  </a:lnTo>
                  <a:lnTo>
                    <a:pt x="8956" y="27306"/>
                  </a:lnTo>
                  <a:lnTo>
                    <a:pt x="8977" y="27222"/>
                  </a:lnTo>
                  <a:lnTo>
                    <a:pt x="8977" y="27181"/>
                  </a:lnTo>
                  <a:lnTo>
                    <a:pt x="8935" y="27181"/>
                  </a:lnTo>
                  <a:lnTo>
                    <a:pt x="8872" y="27201"/>
                  </a:lnTo>
                  <a:lnTo>
                    <a:pt x="8830" y="27160"/>
                  </a:lnTo>
                  <a:lnTo>
                    <a:pt x="8768" y="27097"/>
                  </a:lnTo>
                  <a:lnTo>
                    <a:pt x="8684" y="27097"/>
                  </a:lnTo>
                  <a:lnTo>
                    <a:pt x="8558" y="27013"/>
                  </a:lnTo>
                  <a:lnTo>
                    <a:pt x="8538" y="26992"/>
                  </a:lnTo>
                  <a:lnTo>
                    <a:pt x="8579" y="26950"/>
                  </a:lnTo>
                  <a:lnTo>
                    <a:pt x="8684" y="26950"/>
                  </a:lnTo>
                  <a:lnTo>
                    <a:pt x="8789" y="26971"/>
                  </a:lnTo>
                  <a:lnTo>
                    <a:pt x="8872" y="26971"/>
                  </a:lnTo>
                  <a:lnTo>
                    <a:pt x="8893" y="26909"/>
                  </a:lnTo>
                  <a:lnTo>
                    <a:pt x="8956" y="26909"/>
                  </a:lnTo>
                  <a:lnTo>
                    <a:pt x="9040" y="26971"/>
                  </a:lnTo>
                  <a:lnTo>
                    <a:pt x="9061" y="26867"/>
                  </a:lnTo>
                  <a:lnTo>
                    <a:pt x="9040" y="26699"/>
                  </a:lnTo>
                  <a:lnTo>
                    <a:pt x="8998" y="26595"/>
                  </a:lnTo>
                  <a:lnTo>
                    <a:pt x="8956" y="26553"/>
                  </a:lnTo>
                  <a:lnTo>
                    <a:pt x="8935" y="26469"/>
                  </a:lnTo>
                  <a:lnTo>
                    <a:pt x="8935" y="26427"/>
                  </a:lnTo>
                  <a:lnTo>
                    <a:pt x="8977" y="26365"/>
                  </a:lnTo>
                  <a:lnTo>
                    <a:pt x="8956" y="26260"/>
                  </a:lnTo>
                  <a:lnTo>
                    <a:pt x="8956" y="26218"/>
                  </a:lnTo>
                  <a:lnTo>
                    <a:pt x="8977" y="26155"/>
                  </a:lnTo>
                  <a:lnTo>
                    <a:pt x="8998" y="26176"/>
                  </a:lnTo>
                  <a:lnTo>
                    <a:pt x="9040" y="26239"/>
                  </a:lnTo>
                  <a:lnTo>
                    <a:pt x="9102" y="26260"/>
                  </a:lnTo>
                  <a:lnTo>
                    <a:pt x="9102" y="26218"/>
                  </a:lnTo>
                  <a:lnTo>
                    <a:pt x="9165" y="26176"/>
                  </a:lnTo>
                  <a:lnTo>
                    <a:pt x="9207" y="26218"/>
                  </a:lnTo>
                  <a:lnTo>
                    <a:pt x="9249" y="26344"/>
                  </a:lnTo>
                  <a:lnTo>
                    <a:pt x="9291" y="26365"/>
                  </a:lnTo>
                  <a:lnTo>
                    <a:pt x="9374" y="26365"/>
                  </a:lnTo>
                  <a:lnTo>
                    <a:pt x="9479" y="26239"/>
                  </a:lnTo>
                  <a:lnTo>
                    <a:pt x="9521" y="26113"/>
                  </a:lnTo>
                  <a:lnTo>
                    <a:pt x="9521" y="26009"/>
                  </a:lnTo>
                  <a:lnTo>
                    <a:pt x="9500" y="25925"/>
                  </a:lnTo>
                  <a:lnTo>
                    <a:pt x="9500" y="25862"/>
                  </a:lnTo>
                  <a:lnTo>
                    <a:pt x="9563" y="25841"/>
                  </a:lnTo>
                  <a:lnTo>
                    <a:pt x="9605" y="25841"/>
                  </a:lnTo>
                  <a:lnTo>
                    <a:pt x="9626" y="25800"/>
                  </a:lnTo>
                  <a:lnTo>
                    <a:pt x="9667" y="25758"/>
                  </a:lnTo>
                  <a:lnTo>
                    <a:pt x="9688" y="25821"/>
                  </a:lnTo>
                  <a:lnTo>
                    <a:pt x="9730" y="25883"/>
                  </a:lnTo>
                  <a:lnTo>
                    <a:pt x="9814" y="25883"/>
                  </a:lnTo>
                  <a:lnTo>
                    <a:pt x="9877" y="25841"/>
                  </a:lnTo>
                  <a:lnTo>
                    <a:pt x="9877" y="25800"/>
                  </a:lnTo>
                  <a:lnTo>
                    <a:pt x="9877" y="25737"/>
                  </a:lnTo>
                  <a:lnTo>
                    <a:pt x="9898" y="25737"/>
                  </a:lnTo>
                  <a:lnTo>
                    <a:pt x="9918" y="25800"/>
                  </a:lnTo>
                  <a:lnTo>
                    <a:pt x="9939" y="25883"/>
                  </a:lnTo>
                  <a:lnTo>
                    <a:pt x="9981" y="25925"/>
                  </a:lnTo>
                  <a:lnTo>
                    <a:pt x="10044" y="25862"/>
                  </a:lnTo>
                  <a:lnTo>
                    <a:pt x="10107" y="25821"/>
                  </a:lnTo>
                  <a:lnTo>
                    <a:pt x="10149" y="25800"/>
                  </a:lnTo>
                  <a:lnTo>
                    <a:pt x="10211" y="25841"/>
                  </a:lnTo>
                  <a:lnTo>
                    <a:pt x="10295" y="25841"/>
                  </a:lnTo>
                  <a:lnTo>
                    <a:pt x="10358" y="25800"/>
                  </a:lnTo>
                  <a:lnTo>
                    <a:pt x="10400" y="25716"/>
                  </a:lnTo>
                  <a:lnTo>
                    <a:pt x="10421" y="25674"/>
                  </a:lnTo>
                  <a:lnTo>
                    <a:pt x="10421" y="25632"/>
                  </a:lnTo>
                  <a:lnTo>
                    <a:pt x="10358" y="25549"/>
                  </a:lnTo>
                  <a:lnTo>
                    <a:pt x="10316" y="25423"/>
                  </a:lnTo>
                  <a:lnTo>
                    <a:pt x="10295" y="25339"/>
                  </a:lnTo>
                  <a:lnTo>
                    <a:pt x="10337" y="25297"/>
                  </a:lnTo>
                  <a:lnTo>
                    <a:pt x="10358" y="25318"/>
                  </a:lnTo>
                  <a:lnTo>
                    <a:pt x="10400" y="25423"/>
                  </a:lnTo>
                  <a:lnTo>
                    <a:pt x="10442" y="25423"/>
                  </a:lnTo>
                  <a:lnTo>
                    <a:pt x="10525" y="25339"/>
                  </a:lnTo>
                  <a:lnTo>
                    <a:pt x="10546" y="25256"/>
                  </a:lnTo>
                  <a:lnTo>
                    <a:pt x="10609" y="25193"/>
                  </a:lnTo>
                  <a:lnTo>
                    <a:pt x="10630" y="25130"/>
                  </a:lnTo>
                  <a:lnTo>
                    <a:pt x="10546" y="25046"/>
                  </a:lnTo>
                  <a:lnTo>
                    <a:pt x="10546" y="25005"/>
                  </a:lnTo>
                  <a:lnTo>
                    <a:pt x="10609" y="24942"/>
                  </a:lnTo>
                  <a:lnTo>
                    <a:pt x="10651" y="24921"/>
                  </a:lnTo>
                  <a:lnTo>
                    <a:pt x="10672" y="24942"/>
                  </a:lnTo>
                  <a:lnTo>
                    <a:pt x="10672" y="24984"/>
                  </a:lnTo>
                  <a:lnTo>
                    <a:pt x="10735" y="25046"/>
                  </a:lnTo>
                  <a:lnTo>
                    <a:pt x="10839" y="25088"/>
                  </a:lnTo>
                  <a:lnTo>
                    <a:pt x="10881" y="25109"/>
                  </a:lnTo>
                  <a:lnTo>
                    <a:pt x="10839" y="25172"/>
                  </a:lnTo>
                  <a:lnTo>
                    <a:pt x="10755" y="25214"/>
                  </a:lnTo>
                  <a:lnTo>
                    <a:pt x="10714" y="25318"/>
                  </a:lnTo>
                  <a:lnTo>
                    <a:pt x="10714" y="25402"/>
                  </a:lnTo>
                  <a:lnTo>
                    <a:pt x="10839" y="25549"/>
                  </a:lnTo>
                  <a:lnTo>
                    <a:pt x="10881" y="25590"/>
                  </a:lnTo>
                  <a:lnTo>
                    <a:pt x="10923" y="25507"/>
                  </a:lnTo>
                  <a:lnTo>
                    <a:pt x="10923" y="25444"/>
                  </a:lnTo>
                  <a:lnTo>
                    <a:pt x="10944" y="25381"/>
                  </a:lnTo>
                  <a:lnTo>
                    <a:pt x="10965" y="25277"/>
                  </a:lnTo>
                  <a:lnTo>
                    <a:pt x="10986" y="25277"/>
                  </a:lnTo>
                  <a:lnTo>
                    <a:pt x="11027" y="25318"/>
                  </a:lnTo>
                  <a:lnTo>
                    <a:pt x="10986" y="25402"/>
                  </a:lnTo>
                  <a:lnTo>
                    <a:pt x="10986" y="25444"/>
                  </a:lnTo>
                  <a:lnTo>
                    <a:pt x="11048" y="25549"/>
                  </a:lnTo>
                  <a:lnTo>
                    <a:pt x="11132" y="25590"/>
                  </a:lnTo>
                  <a:lnTo>
                    <a:pt x="11195" y="25528"/>
                  </a:lnTo>
                  <a:lnTo>
                    <a:pt x="11279" y="25528"/>
                  </a:lnTo>
                  <a:lnTo>
                    <a:pt x="11299" y="25486"/>
                  </a:lnTo>
                  <a:lnTo>
                    <a:pt x="11299" y="25423"/>
                  </a:lnTo>
                  <a:lnTo>
                    <a:pt x="11341" y="25381"/>
                  </a:lnTo>
                  <a:lnTo>
                    <a:pt x="11362" y="25381"/>
                  </a:lnTo>
                  <a:lnTo>
                    <a:pt x="11383" y="25402"/>
                  </a:lnTo>
                  <a:lnTo>
                    <a:pt x="11362" y="25444"/>
                  </a:lnTo>
                  <a:lnTo>
                    <a:pt x="11362" y="25507"/>
                  </a:lnTo>
                  <a:lnTo>
                    <a:pt x="11404" y="25549"/>
                  </a:lnTo>
                  <a:lnTo>
                    <a:pt x="11488" y="25549"/>
                  </a:lnTo>
                  <a:lnTo>
                    <a:pt x="11571" y="25444"/>
                  </a:lnTo>
                  <a:lnTo>
                    <a:pt x="11718" y="25339"/>
                  </a:lnTo>
                  <a:lnTo>
                    <a:pt x="11781" y="25339"/>
                  </a:lnTo>
                  <a:lnTo>
                    <a:pt x="11823" y="25318"/>
                  </a:lnTo>
                  <a:lnTo>
                    <a:pt x="11823" y="25235"/>
                  </a:lnTo>
                  <a:lnTo>
                    <a:pt x="11781" y="25172"/>
                  </a:lnTo>
                  <a:lnTo>
                    <a:pt x="11718" y="25130"/>
                  </a:lnTo>
                  <a:lnTo>
                    <a:pt x="11676" y="25088"/>
                  </a:lnTo>
                  <a:lnTo>
                    <a:pt x="11697" y="25067"/>
                  </a:lnTo>
                  <a:lnTo>
                    <a:pt x="11760" y="25067"/>
                  </a:lnTo>
                  <a:lnTo>
                    <a:pt x="11781" y="25109"/>
                  </a:lnTo>
                  <a:lnTo>
                    <a:pt x="11885" y="25172"/>
                  </a:lnTo>
                  <a:lnTo>
                    <a:pt x="11927" y="25172"/>
                  </a:lnTo>
                  <a:lnTo>
                    <a:pt x="11927" y="25088"/>
                  </a:lnTo>
                  <a:lnTo>
                    <a:pt x="11990" y="25088"/>
                  </a:lnTo>
                  <a:lnTo>
                    <a:pt x="12011" y="25130"/>
                  </a:lnTo>
                  <a:lnTo>
                    <a:pt x="12011" y="25193"/>
                  </a:lnTo>
                  <a:lnTo>
                    <a:pt x="12032" y="25214"/>
                  </a:lnTo>
                  <a:lnTo>
                    <a:pt x="12095" y="25193"/>
                  </a:lnTo>
                  <a:lnTo>
                    <a:pt x="12220" y="25046"/>
                  </a:lnTo>
                  <a:lnTo>
                    <a:pt x="12241" y="25025"/>
                  </a:lnTo>
                  <a:lnTo>
                    <a:pt x="12241" y="25005"/>
                  </a:lnTo>
                  <a:lnTo>
                    <a:pt x="12283" y="24921"/>
                  </a:lnTo>
                  <a:lnTo>
                    <a:pt x="12304" y="24879"/>
                  </a:lnTo>
                  <a:lnTo>
                    <a:pt x="12346" y="24837"/>
                  </a:lnTo>
                  <a:lnTo>
                    <a:pt x="12346" y="24837"/>
                  </a:lnTo>
                  <a:lnTo>
                    <a:pt x="12325" y="24900"/>
                  </a:lnTo>
                  <a:lnTo>
                    <a:pt x="12346" y="24942"/>
                  </a:lnTo>
                  <a:lnTo>
                    <a:pt x="12387" y="24984"/>
                  </a:lnTo>
                  <a:lnTo>
                    <a:pt x="12429" y="24942"/>
                  </a:lnTo>
                  <a:lnTo>
                    <a:pt x="12513" y="24837"/>
                  </a:lnTo>
                  <a:lnTo>
                    <a:pt x="12534" y="24774"/>
                  </a:lnTo>
                  <a:lnTo>
                    <a:pt x="12513" y="24691"/>
                  </a:lnTo>
                  <a:lnTo>
                    <a:pt x="12513" y="24607"/>
                  </a:lnTo>
                  <a:lnTo>
                    <a:pt x="12639" y="24481"/>
                  </a:lnTo>
                  <a:lnTo>
                    <a:pt x="12722" y="24460"/>
                  </a:lnTo>
                  <a:lnTo>
                    <a:pt x="12764" y="24398"/>
                  </a:lnTo>
                  <a:lnTo>
                    <a:pt x="12743" y="24356"/>
                  </a:lnTo>
                  <a:lnTo>
                    <a:pt x="12722" y="24293"/>
                  </a:lnTo>
                  <a:lnTo>
                    <a:pt x="12722" y="24272"/>
                  </a:lnTo>
                  <a:lnTo>
                    <a:pt x="12764" y="24293"/>
                  </a:lnTo>
                  <a:lnTo>
                    <a:pt x="12827" y="24314"/>
                  </a:lnTo>
                  <a:lnTo>
                    <a:pt x="12869" y="24314"/>
                  </a:lnTo>
                  <a:lnTo>
                    <a:pt x="12911" y="24251"/>
                  </a:lnTo>
                  <a:lnTo>
                    <a:pt x="12869" y="24188"/>
                  </a:lnTo>
                  <a:lnTo>
                    <a:pt x="12827" y="24147"/>
                  </a:lnTo>
                  <a:lnTo>
                    <a:pt x="12869" y="24168"/>
                  </a:lnTo>
                  <a:lnTo>
                    <a:pt x="12931" y="24209"/>
                  </a:lnTo>
                  <a:lnTo>
                    <a:pt x="12931" y="24168"/>
                  </a:lnTo>
                  <a:lnTo>
                    <a:pt x="12952" y="24084"/>
                  </a:lnTo>
                  <a:lnTo>
                    <a:pt x="13036" y="24084"/>
                  </a:lnTo>
                  <a:lnTo>
                    <a:pt x="13120" y="24042"/>
                  </a:lnTo>
                  <a:lnTo>
                    <a:pt x="13120" y="23958"/>
                  </a:lnTo>
                  <a:lnTo>
                    <a:pt x="13120" y="23937"/>
                  </a:lnTo>
                  <a:lnTo>
                    <a:pt x="13141" y="23875"/>
                  </a:lnTo>
                  <a:lnTo>
                    <a:pt x="13224" y="23875"/>
                  </a:lnTo>
                  <a:lnTo>
                    <a:pt x="13266" y="23854"/>
                  </a:lnTo>
                  <a:lnTo>
                    <a:pt x="13350" y="23749"/>
                  </a:lnTo>
                  <a:lnTo>
                    <a:pt x="13434" y="23707"/>
                  </a:lnTo>
                  <a:lnTo>
                    <a:pt x="13476" y="23707"/>
                  </a:lnTo>
                  <a:lnTo>
                    <a:pt x="13496" y="23728"/>
                  </a:lnTo>
                  <a:lnTo>
                    <a:pt x="13580" y="23707"/>
                  </a:lnTo>
                  <a:lnTo>
                    <a:pt x="13643" y="23624"/>
                  </a:lnTo>
                  <a:lnTo>
                    <a:pt x="13664" y="23477"/>
                  </a:lnTo>
                  <a:lnTo>
                    <a:pt x="13643" y="23352"/>
                  </a:lnTo>
                  <a:lnTo>
                    <a:pt x="13580" y="23352"/>
                  </a:lnTo>
                  <a:lnTo>
                    <a:pt x="13559" y="23331"/>
                  </a:lnTo>
                  <a:lnTo>
                    <a:pt x="13580" y="23247"/>
                  </a:lnTo>
                  <a:lnTo>
                    <a:pt x="13580" y="23142"/>
                  </a:lnTo>
                  <a:lnTo>
                    <a:pt x="13559" y="23059"/>
                  </a:lnTo>
                  <a:lnTo>
                    <a:pt x="13496" y="23017"/>
                  </a:lnTo>
                  <a:lnTo>
                    <a:pt x="13476" y="22912"/>
                  </a:lnTo>
                  <a:lnTo>
                    <a:pt x="13455" y="22870"/>
                  </a:lnTo>
                  <a:lnTo>
                    <a:pt x="13455" y="22787"/>
                  </a:lnTo>
                  <a:lnTo>
                    <a:pt x="13496" y="22787"/>
                  </a:lnTo>
                  <a:lnTo>
                    <a:pt x="13559" y="22808"/>
                  </a:lnTo>
                  <a:lnTo>
                    <a:pt x="13580" y="22912"/>
                  </a:lnTo>
                  <a:lnTo>
                    <a:pt x="13643" y="22996"/>
                  </a:lnTo>
                  <a:lnTo>
                    <a:pt x="13643" y="23080"/>
                  </a:lnTo>
                  <a:lnTo>
                    <a:pt x="13685" y="23184"/>
                  </a:lnTo>
                  <a:lnTo>
                    <a:pt x="13748" y="23205"/>
                  </a:lnTo>
                  <a:lnTo>
                    <a:pt x="13789" y="23247"/>
                  </a:lnTo>
                  <a:lnTo>
                    <a:pt x="13768" y="23331"/>
                  </a:lnTo>
                  <a:lnTo>
                    <a:pt x="13789" y="23414"/>
                  </a:lnTo>
                  <a:lnTo>
                    <a:pt x="13873" y="23456"/>
                  </a:lnTo>
                  <a:lnTo>
                    <a:pt x="13915" y="23456"/>
                  </a:lnTo>
                  <a:lnTo>
                    <a:pt x="13915" y="23414"/>
                  </a:lnTo>
                  <a:lnTo>
                    <a:pt x="13957" y="23352"/>
                  </a:lnTo>
                  <a:lnTo>
                    <a:pt x="13999" y="23352"/>
                  </a:lnTo>
                  <a:lnTo>
                    <a:pt x="14061" y="23435"/>
                  </a:lnTo>
                  <a:lnTo>
                    <a:pt x="14229" y="23435"/>
                  </a:lnTo>
                  <a:lnTo>
                    <a:pt x="14292" y="23393"/>
                  </a:lnTo>
                  <a:lnTo>
                    <a:pt x="14312" y="23414"/>
                  </a:lnTo>
                  <a:lnTo>
                    <a:pt x="14375" y="23414"/>
                  </a:lnTo>
                  <a:lnTo>
                    <a:pt x="14438" y="23352"/>
                  </a:lnTo>
                  <a:lnTo>
                    <a:pt x="14480" y="23289"/>
                  </a:lnTo>
                  <a:lnTo>
                    <a:pt x="14522" y="23289"/>
                  </a:lnTo>
                  <a:lnTo>
                    <a:pt x="14522" y="23226"/>
                  </a:lnTo>
                  <a:lnTo>
                    <a:pt x="14584" y="23205"/>
                  </a:lnTo>
                  <a:lnTo>
                    <a:pt x="14626" y="23226"/>
                  </a:lnTo>
                  <a:lnTo>
                    <a:pt x="14731" y="23352"/>
                  </a:lnTo>
                  <a:lnTo>
                    <a:pt x="14752" y="23414"/>
                  </a:lnTo>
                  <a:lnTo>
                    <a:pt x="14815" y="23414"/>
                  </a:lnTo>
                  <a:lnTo>
                    <a:pt x="14856" y="23352"/>
                  </a:lnTo>
                  <a:lnTo>
                    <a:pt x="14919" y="23331"/>
                  </a:lnTo>
                  <a:lnTo>
                    <a:pt x="14919" y="23226"/>
                  </a:lnTo>
                  <a:lnTo>
                    <a:pt x="14940" y="23226"/>
                  </a:lnTo>
                  <a:lnTo>
                    <a:pt x="14961" y="23247"/>
                  </a:lnTo>
                  <a:lnTo>
                    <a:pt x="15024" y="23247"/>
                  </a:lnTo>
                  <a:lnTo>
                    <a:pt x="15024" y="23205"/>
                  </a:lnTo>
                  <a:lnTo>
                    <a:pt x="15066" y="23205"/>
                  </a:lnTo>
                  <a:lnTo>
                    <a:pt x="15108" y="23226"/>
                  </a:lnTo>
                  <a:lnTo>
                    <a:pt x="15170" y="23226"/>
                  </a:lnTo>
                  <a:lnTo>
                    <a:pt x="15212" y="23184"/>
                  </a:lnTo>
                  <a:lnTo>
                    <a:pt x="15212" y="23121"/>
                  </a:lnTo>
                  <a:lnTo>
                    <a:pt x="15254" y="23100"/>
                  </a:lnTo>
                  <a:lnTo>
                    <a:pt x="15338" y="23100"/>
                  </a:lnTo>
                  <a:lnTo>
                    <a:pt x="15359" y="23080"/>
                  </a:lnTo>
                  <a:lnTo>
                    <a:pt x="15359" y="23017"/>
                  </a:lnTo>
                  <a:lnTo>
                    <a:pt x="15380" y="23017"/>
                  </a:lnTo>
                  <a:lnTo>
                    <a:pt x="15380" y="23080"/>
                  </a:lnTo>
                  <a:lnTo>
                    <a:pt x="15442" y="23100"/>
                  </a:lnTo>
                  <a:lnTo>
                    <a:pt x="15484" y="23038"/>
                  </a:lnTo>
                  <a:lnTo>
                    <a:pt x="15526" y="22975"/>
                  </a:lnTo>
                  <a:lnTo>
                    <a:pt x="15547" y="22975"/>
                  </a:lnTo>
                  <a:lnTo>
                    <a:pt x="15589" y="23038"/>
                  </a:lnTo>
                  <a:lnTo>
                    <a:pt x="15652" y="23080"/>
                  </a:lnTo>
                  <a:lnTo>
                    <a:pt x="15693" y="22975"/>
                  </a:lnTo>
                  <a:lnTo>
                    <a:pt x="15735" y="22975"/>
                  </a:lnTo>
                  <a:lnTo>
                    <a:pt x="15756" y="23017"/>
                  </a:lnTo>
                  <a:lnTo>
                    <a:pt x="15798" y="23038"/>
                  </a:lnTo>
                  <a:lnTo>
                    <a:pt x="15861" y="23038"/>
                  </a:lnTo>
                  <a:lnTo>
                    <a:pt x="15882" y="22975"/>
                  </a:lnTo>
                  <a:lnTo>
                    <a:pt x="15944" y="22933"/>
                  </a:lnTo>
                  <a:lnTo>
                    <a:pt x="16007" y="22933"/>
                  </a:lnTo>
                  <a:lnTo>
                    <a:pt x="16112" y="22891"/>
                  </a:lnTo>
                  <a:lnTo>
                    <a:pt x="16175" y="22891"/>
                  </a:lnTo>
                  <a:lnTo>
                    <a:pt x="16196" y="22933"/>
                  </a:lnTo>
                  <a:lnTo>
                    <a:pt x="16258" y="22933"/>
                  </a:lnTo>
                  <a:lnTo>
                    <a:pt x="16279" y="22870"/>
                  </a:lnTo>
                  <a:lnTo>
                    <a:pt x="16321" y="22808"/>
                  </a:lnTo>
                  <a:lnTo>
                    <a:pt x="16426" y="22808"/>
                  </a:lnTo>
                  <a:lnTo>
                    <a:pt x="16468" y="22766"/>
                  </a:lnTo>
                  <a:lnTo>
                    <a:pt x="16572" y="22724"/>
                  </a:lnTo>
                  <a:lnTo>
                    <a:pt x="16614" y="22703"/>
                  </a:lnTo>
                  <a:lnTo>
                    <a:pt x="16614" y="22661"/>
                  </a:lnTo>
                  <a:lnTo>
                    <a:pt x="16572" y="22577"/>
                  </a:lnTo>
                  <a:lnTo>
                    <a:pt x="16572" y="22515"/>
                  </a:lnTo>
                  <a:lnTo>
                    <a:pt x="16719" y="22577"/>
                  </a:lnTo>
                  <a:lnTo>
                    <a:pt x="16802" y="22619"/>
                  </a:lnTo>
                  <a:lnTo>
                    <a:pt x="16823" y="22682"/>
                  </a:lnTo>
                  <a:lnTo>
                    <a:pt x="16886" y="22703"/>
                  </a:lnTo>
                  <a:lnTo>
                    <a:pt x="16991" y="22619"/>
                  </a:lnTo>
                  <a:lnTo>
                    <a:pt x="16991" y="22536"/>
                  </a:lnTo>
                  <a:lnTo>
                    <a:pt x="16928" y="22515"/>
                  </a:lnTo>
                  <a:lnTo>
                    <a:pt x="16928" y="22473"/>
                  </a:lnTo>
                  <a:lnTo>
                    <a:pt x="17012" y="22431"/>
                  </a:lnTo>
                  <a:lnTo>
                    <a:pt x="17033" y="22494"/>
                  </a:lnTo>
                  <a:lnTo>
                    <a:pt x="17116" y="22515"/>
                  </a:lnTo>
                  <a:lnTo>
                    <a:pt x="17158" y="22410"/>
                  </a:lnTo>
                  <a:lnTo>
                    <a:pt x="17137" y="22326"/>
                  </a:lnTo>
                  <a:lnTo>
                    <a:pt x="17137" y="22264"/>
                  </a:lnTo>
                  <a:lnTo>
                    <a:pt x="17200" y="22264"/>
                  </a:lnTo>
                  <a:lnTo>
                    <a:pt x="17221" y="22305"/>
                  </a:lnTo>
                  <a:lnTo>
                    <a:pt x="17305" y="22326"/>
                  </a:lnTo>
                  <a:lnTo>
                    <a:pt x="17346" y="22284"/>
                  </a:lnTo>
                  <a:lnTo>
                    <a:pt x="17409" y="22264"/>
                  </a:lnTo>
                  <a:lnTo>
                    <a:pt x="17451" y="22264"/>
                  </a:lnTo>
                  <a:lnTo>
                    <a:pt x="17451" y="22180"/>
                  </a:lnTo>
                  <a:lnTo>
                    <a:pt x="17430" y="22117"/>
                  </a:lnTo>
                  <a:lnTo>
                    <a:pt x="17451" y="22096"/>
                  </a:lnTo>
                  <a:lnTo>
                    <a:pt x="17514" y="22117"/>
                  </a:lnTo>
                  <a:lnTo>
                    <a:pt x="17556" y="22180"/>
                  </a:lnTo>
                  <a:lnTo>
                    <a:pt x="17639" y="22159"/>
                  </a:lnTo>
                  <a:lnTo>
                    <a:pt x="17681" y="22096"/>
                  </a:lnTo>
                  <a:lnTo>
                    <a:pt x="17681" y="22012"/>
                  </a:lnTo>
                  <a:lnTo>
                    <a:pt x="17660" y="21992"/>
                  </a:lnTo>
                  <a:lnTo>
                    <a:pt x="17660" y="21950"/>
                  </a:lnTo>
                  <a:lnTo>
                    <a:pt x="17681" y="21908"/>
                  </a:lnTo>
                  <a:lnTo>
                    <a:pt x="17786" y="21908"/>
                  </a:lnTo>
                  <a:lnTo>
                    <a:pt x="17849" y="21950"/>
                  </a:lnTo>
                  <a:lnTo>
                    <a:pt x="17869" y="21887"/>
                  </a:lnTo>
                  <a:lnTo>
                    <a:pt x="17890" y="21845"/>
                  </a:lnTo>
                  <a:lnTo>
                    <a:pt x="17953" y="21866"/>
                  </a:lnTo>
                  <a:lnTo>
                    <a:pt x="17995" y="21908"/>
                  </a:lnTo>
                  <a:lnTo>
                    <a:pt x="18058" y="21950"/>
                  </a:lnTo>
                  <a:lnTo>
                    <a:pt x="18079" y="21908"/>
                  </a:lnTo>
                  <a:lnTo>
                    <a:pt x="18079" y="21866"/>
                  </a:lnTo>
                  <a:lnTo>
                    <a:pt x="18037" y="21803"/>
                  </a:lnTo>
                  <a:lnTo>
                    <a:pt x="18037" y="21761"/>
                  </a:lnTo>
                  <a:lnTo>
                    <a:pt x="18100" y="21699"/>
                  </a:lnTo>
                  <a:lnTo>
                    <a:pt x="18162" y="21740"/>
                  </a:lnTo>
                  <a:lnTo>
                    <a:pt x="18288" y="21699"/>
                  </a:lnTo>
                  <a:lnTo>
                    <a:pt x="18393" y="21636"/>
                  </a:lnTo>
                  <a:lnTo>
                    <a:pt x="18455" y="21531"/>
                  </a:lnTo>
                  <a:lnTo>
                    <a:pt x="18455" y="21489"/>
                  </a:lnTo>
                  <a:lnTo>
                    <a:pt x="18309" y="21552"/>
                  </a:lnTo>
                  <a:lnTo>
                    <a:pt x="18183" y="21552"/>
                  </a:lnTo>
                  <a:lnTo>
                    <a:pt x="18141" y="21531"/>
                  </a:lnTo>
                  <a:lnTo>
                    <a:pt x="17890" y="21531"/>
                  </a:lnTo>
                  <a:lnTo>
                    <a:pt x="17765" y="21489"/>
                  </a:lnTo>
                  <a:lnTo>
                    <a:pt x="17639" y="21447"/>
                  </a:lnTo>
                  <a:lnTo>
                    <a:pt x="17472" y="21427"/>
                  </a:lnTo>
                  <a:lnTo>
                    <a:pt x="17325" y="21280"/>
                  </a:lnTo>
                  <a:lnTo>
                    <a:pt x="17263" y="21238"/>
                  </a:lnTo>
                  <a:lnTo>
                    <a:pt x="17221" y="21238"/>
                  </a:lnTo>
                  <a:lnTo>
                    <a:pt x="17095" y="21301"/>
                  </a:lnTo>
                  <a:lnTo>
                    <a:pt x="17053" y="21259"/>
                  </a:lnTo>
                  <a:lnTo>
                    <a:pt x="17095" y="21217"/>
                  </a:lnTo>
                  <a:lnTo>
                    <a:pt x="17095" y="21175"/>
                  </a:lnTo>
                  <a:lnTo>
                    <a:pt x="17033" y="21238"/>
                  </a:lnTo>
                  <a:lnTo>
                    <a:pt x="16886" y="21343"/>
                  </a:lnTo>
                  <a:lnTo>
                    <a:pt x="16802" y="21385"/>
                  </a:lnTo>
                  <a:lnTo>
                    <a:pt x="16635" y="21385"/>
                  </a:lnTo>
                  <a:lnTo>
                    <a:pt x="16593" y="21427"/>
                  </a:lnTo>
                  <a:lnTo>
                    <a:pt x="16530" y="21385"/>
                  </a:lnTo>
                  <a:lnTo>
                    <a:pt x="16489" y="21364"/>
                  </a:lnTo>
                  <a:cubicBezTo>
                    <a:pt x="16489" y="21364"/>
                    <a:pt x="16426" y="21385"/>
                    <a:pt x="16405" y="21385"/>
                  </a:cubicBezTo>
                  <a:lnTo>
                    <a:pt x="16321" y="21385"/>
                  </a:lnTo>
                  <a:lnTo>
                    <a:pt x="16196" y="21531"/>
                  </a:lnTo>
                  <a:lnTo>
                    <a:pt x="16154" y="21594"/>
                  </a:lnTo>
                  <a:lnTo>
                    <a:pt x="16091" y="21531"/>
                  </a:lnTo>
                  <a:lnTo>
                    <a:pt x="16049" y="21489"/>
                  </a:lnTo>
                  <a:lnTo>
                    <a:pt x="15861" y="21489"/>
                  </a:lnTo>
                  <a:lnTo>
                    <a:pt x="15777" y="21468"/>
                  </a:lnTo>
                  <a:lnTo>
                    <a:pt x="15735" y="21489"/>
                  </a:lnTo>
                  <a:lnTo>
                    <a:pt x="15672" y="21447"/>
                  </a:lnTo>
                  <a:lnTo>
                    <a:pt x="15735" y="21364"/>
                  </a:lnTo>
                  <a:lnTo>
                    <a:pt x="15840" y="21364"/>
                  </a:lnTo>
                  <a:lnTo>
                    <a:pt x="15882" y="21427"/>
                  </a:lnTo>
                  <a:lnTo>
                    <a:pt x="15965" y="21447"/>
                  </a:lnTo>
                  <a:lnTo>
                    <a:pt x="16049" y="21385"/>
                  </a:lnTo>
                  <a:lnTo>
                    <a:pt x="16175" y="21364"/>
                  </a:lnTo>
                  <a:lnTo>
                    <a:pt x="16258" y="21280"/>
                  </a:lnTo>
                  <a:lnTo>
                    <a:pt x="16321" y="21280"/>
                  </a:lnTo>
                  <a:lnTo>
                    <a:pt x="16426" y="21322"/>
                  </a:lnTo>
                  <a:lnTo>
                    <a:pt x="16530" y="21280"/>
                  </a:lnTo>
                  <a:lnTo>
                    <a:pt x="16572" y="21238"/>
                  </a:lnTo>
                  <a:lnTo>
                    <a:pt x="16530" y="21175"/>
                  </a:lnTo>
                  <a:lnTo>
                    <a:pt x="16489" y="21175"/>
                  </a:lnTo>
                  <a:lnTo>
                    <a:pt x="16468" y="21134"/>
                  </a:lnTo>
                  <a:lnTo>
                    <a:pt x="16405" y="21134"/>
                  </a:lnTo>
                  <a:lnTo>
                    <a:pt x="16300" y="21155"/>
                  </a:lnTo>
                  <a:lnTo>
                    <a:pt x="16216" y="21134"/>
                  </a:lnTo>
                  <a:lnTo>
                    <a:pt x="16049" y="21134"/>
                  </a:lnTo>
                  <a:lnTo>
                    <a:pt x="15944" y="21155"/>
                  </a:lnTo>
                  <a:lnTo>
                    <a:pt x="15840" y="21155"/>
                  </a:lnTo>
                  <a:lnTo>
                    <a:pt x="15693" y="21134"/>
                  </a:lnTo>
                  <a:lnTo>
                    <a:pt x="15672" y="21071"/>
                  </a:lnTo>
                  <a:lnTo>
                    <a:pt x="15631" y="21050"/>
                  </a:lnTo>
                  <a:lnTo>
                    <a:pt x="15526" y="21071"/>
                  </a:lnTo>
                  <a:lnTo>
                    <a:pt x="15380" y="21071"/>
                  </a:lnTo>
                  <a:lnTo>
                    <a:pt x="15212" y="21175"/>
                  </a:lnTo>
                  <a:lnTo>
                    <a:pt x="15170" y="21155"/>
                  </a:lnTo>
                  <a:lnTo>
                    <a:pt x="15212" y="21071"/>
                  </a:lnTo>
                  <a:lnTo>
                    <a:pt x="15275" y="21008"/>
                  </a:lnTo>
                  <a:lnTo>
                    <a:pt x="15463" y="21008"/>
                  </a:lnTo>
                  <a:lnTo>
                    <a:pt x="15672" y="20903"/>
                  </a:lnTo>
                  <a:lnTo>
                    <a:pt x="15756" y="20841"/>
                  </a:lnTo>
                  <a:lnTo>
                    <a:pt x="15756" y="20757"/>
                  </a:lnTo>
                  <a:lnTo>
                    <a:pt x="15777" y="20715"/>
                  </a:lnTo>
                  <a:lnTo>
                    <a:pt x="15861" y="20715"/>
                  </a:lnTo>
                  <a:lnTo>
                    <a:pt x="15903" y="20694"/>
                  </a:lnTo>
                  <a:lnTo>
                    <a:pt x="15965" y="20611"/>
                  </a:lnTo>
                  <a:lnTo>
                    <a:pt x="15944" y="20548"/>
                  </a:lnTo>
                  <a:lnTo>
                    <a:pt x="15882" y="20506"/>
                  </a:lnTo>
                  <a:lnTo>
                    <a:pt x="15798" y="20485"/>
                  </a:lnTo>
                  <a:lnTo>
                    <a:pt x="15777" y="20443"/>
                  </a:lnTo>
                  <a:lnTo>
                    <a:pt x="15861" y="20401"/>
                  </a:lnTo>
                  <a:lnTo>
                    <a:pt x="15903" y="20401"/>
                  </a:lnTo>
                  <a:lnTo>
                    <a:pt x="15903" y="20422"/>
                  </a:lnTo>
                  <a:lnTo>
                    <a:pt x="15986" y="20443"/>
                  </a:lnTo>
                  <a:lnTo>
                    <a:pt x="16007" y="20422"/>
                  </a:lnTo>
                  <a:lnTo>
                    <a:pt x="15986" y="20380"/>
                  </a:lnTo>
                  <a:lnTo>
                    <a:pt x="15965" y="20339"/>
                  </a:lnTo>
                  <a:lnTo>
                    <a:pt x="15965" y="20234"/>
                  </a:lnTo>
                  <a:lnTo>
                    <a:pt x="16007" y="20276"/>
                  </a:lnTo>
                  <a:lnTo>
                    <a:pt x="16049" y="20318"/>
                  </a:lnTo>
                  <a:lnTo>
                    <a:pt x="16049" y="20401"/>
                  </a:lnTo>
                  <a:lnTo>
                    <a:pt x="16091" y="20506"/>
                  </a:lnTo>
                  <a:lnTo>
                    <a:pt x="16175" y="20548"/>
                  </a:lnTo>
                  <a:lnTo>
                    <a:pt x="16279" y="20527"/>
                  </a:lnTo>
                  <a:lnTo>
                    <a:pt x="16405" y="20527"/>
                  </a:lnTo>
                  <a:lnTo>
                    <a:pt x="16698" y="20401"/>
                  </a:lnTo>
                  <a:lnTo>
                    <a:pt x="16781" y="20401"/>
                  </a:lnTo>
                  <a:lnTo>
                    <a:pt x="16844" y="20380"/>
                  </a:lnTo>
                  <a:lnTo>
                    <a:pt x="16907" y="20297"/>
                  </a:lnTo>
                  <a:lnTo>
                    <a:pt x="16991" y="20276"/>
                  </a:lnTo>
                  <a:lnTo>
                    <a:pt x="17033" y="20171"/>
                  </a:lnTo>
                  <a:lnTo>
                    <a:pt x="16991" y="20067"/>
                  </a:lnTo>
                  <a:lnTo>
                    <a:pt x="16949" y="19983"/>
                  </a:lnTo>
                  <a:lnTo>
                    <a:pt x="16907" y="19983"/>
                  </a:lnTo>
                  <a:lnTo>
                    <a:pt x="16802" y="19920"/>
                  </a:lnTo>
                  <a:lnTo>
                    <a:pt x="16530" y="19857"/>
                  </a:lnTo>
                  <a:lnTo>
                    <a:pt x="16489" y="19857"/>
                  </a:lnTo>
                  <a:lnTo>
                    <a:pt x="16384" y="19899"/>
                  </a:lnTo>
                  <a:lnTo>
                    <a:pt x="16321" y="19857"/>
                  </a:lnTo>
                  <a:lnTo>
                    <a:pt x="16321" y="19732"/>
                  </a:lnTo>
                  <a:lnTo>
                    <a:pt x="16300" y="19690"/>
                  </a:lnTo>
                  <a:lnTo>
                    <a:pt x="16196" y="19753"/>
                  </a:lnTo>
                  <a:lnTo>
                    <a:pt x="16112" y="19753"/>
                  </a:lnTo>
                  <a:lnTo>
                    <a:pt x="16007" y="19815"/>
                  </a:lnTo>
                  <a:lnTo>
                    <a:pt x="15944" y="19815"/>
                  </a:lnTo>
                  <a:lnTo>
                    <a:pt x="15861" y="19774"/>
                  </a:lnTo>
                  <a:lnTo>
                    <a:pt x="15861" y="19690"/>
                  </a:lnTo>
                  <a:lnTo>
                    <a:pt x="15944" y="19753"/>
                  </a:lnTo>
                  <a:lnTo>
                    <a:pt x="16007" y="19690"/>
                  </a:lnTo>
                  <a:lnTo>
                    <a:pt x="16070" y="19648"/>
                  </a:lnTo>
                  <a:lnTo>
                    <a:pt x="16196" y="19648"/>
                  </a:lnTo>
                  <a:lnTo>
                    <a:pt x="16216" y="19585"/>
                  </a:lnTo>
                  <a:lnTo>
                    <a:pt x="16175" y="19523"/>
                  </a:lnTo>
                  <a:lnTo>
                    <a:pt x="16091" y="19418"/>
                  </a:lnTo>
                  <a:lnTo>
                    <a:pt x="16049" y="19376"/>
                  </a:lnTo>
                  <a:lnTo>
                    <a:pt x="15944" y="19376"/>
                  </a:lnTo>
                  <a:lnTo>
                    <a:pt x="15965" y="19355"/>
                  </a:lnTo>
                  <a:lnTo>
                    <a:pt x="16070" y="19292"/>
                  </a:lnTo>
                  <a:lnTo>
                    <a:pt x="16070" y="19251"/>
                  </a:lnTo>
                  <a:lnTo>
                    <a:pt x="16070" y="19146"/>
                  </a:lnTo>
                  <a:lnTo>
                    <a:pt x="16091" y="19104"/>
                  </a:lnTo>
                  <a:lnTo>
                    <a:pt x="16154" y="19167"/>
                  </a:lnTo>
                  <a:lnTo>
                    <a:pt x="16175" y="19313"/>
                  </a:lnTo>
                  <a:lnTo>
                    <a:pt x="16216" y="19355"/>
                  </a:lnTo>
                  <a:lnTo>
                    <a:pt x="16216" y="19418"/>
                  </a:lnTo>
                  <a:lnTo>
                    <a:pt x="16363" y="19543"/>
                  </a:lnTo>
                  <a:lnTo>
                    <a:pt x="16363" y="19585"/>
                  </a:lnTo>
                  <a:lnTo>
                    <a:pt x="16426" y="19669"/>
                  </a:lnTo>
                  <a:lnTo>
                    <a:pt x="16489" y="19690"/>
                  </a:lnTo>
                  <a:lnTo>
                    <a:pt x="16572" y="19669"/>
                  </a:lnTo>
                  <a:lnTo>
                    <a:pt x="16614" y="19648"/>
                  </a:lnTo>
                  <a:lnTo>
                    <a:pt x="16698" y="19690"/>
                  </a:lnTo>
                  <a:lnTo>
                    <a:pt x="16802" y="19669"/>
                  </a:lnTo>
                  <a:lnTo>
                    <a:pt x="16886" y="19648"/>
                  </a:lnTo>
                  <a:lnTo>
                    <a:pt x="16928" y="19690"/>
                  </a:lnTo>
                  <a:lnTo>
                    <a:pt x="16928" y="19774"/>
                  </a:lnTo>
                  <a:lnTo>
                    <a:pt x="17116" y="20004"/>
                  </a:lnTo>
                  <a:lnTo>
                    <a:pt x="17200" y="20067"/>
                  </a:lnTo>
                  <a:lnTo>
                    <a:pt x="17221" y="20004"/>
                  </a:lnTo>
                  <a:lnTo>
                    <a:pt x="17325" y="19983"/>
                  </a:lnTo>
                  <a:lnTo>
                    <a:pt x="17346" y="19983"/>
                  </a:lnTo>
                  <a:lnTo>
                    <a:pt x="17367" y="20025"/>
                  </a:lnTo>
                  <a:lnTo>
                    <a:pt x="17346" y="20108"/>
                  </a:lnTo>
                  <a:lnTo>
                    <a:pt x="17325" y="20213"/>
                  </a:lnTo>
                  <a:lnTo>
                    <a:pt x="17346" y="20339"/>
                  </a:lnTo>
                  <a:lnTo>
                    <a:pt x="17409" y="20422"/>
                  </a:lnTo>
                  <a:lnTo>
                    <a:pt x="17451" y="20527"/>
                  </a:lnTo>
                  <a:lnTo>
                    <a:pt x="17472" y="20715"/>
                  </a:lnTo>
                  <a:lnTo>
                    <a:pt x="17535" y="20757"/>
                  </a:lnTo>
                  <a:lnTo>
                    <a:pt x="17618" y="20841"/>
                  </a:lnTo>
                  <a:lnTo>
                    <a:pt x="17681" y="21029"/>
                  </a:lnTo>
                  <a:lnTo>
                    <a:pt x="17828" y="21134"/>
                  </a:lnTo>
                  <a:lnTo>
                    <a:pt x="17869" y="21175"/>
                  </a:lnTo>
                  <a:lnTo>
                    <a:pt x="17953" y="21155"/>
                  </a:lnTo>
                  <a:lnTo>
                    <a:pt x="18037" y="21134"/>
                  </a:lnTo>
                  <a:lnTo>
                    <a:pt x="18100" y="21134"/>
                  </a:lnTo>
                  <a:lnTo>
                    <a:pt x="18141" y="21113"/>
                  </a:lnTo>
                  <a:lnTo>
                    <a:pt x="18141" y="21029"/>
                  </a:lnTo>
                  <a:lnTo>
                    <a:pt x="18141" y="20903"/>
                  </a:lnTo>
                  <a:lnTo>
                    <a:pt x="18141" y="20757"/>
                  </a:lnTo>
                  <a:lnTo>
                    <a:pt x="18162" y="20652"/>
                  </a:lnTo>
                  <a:lnTo>
                    <a:pt x="18183" y="20611"/>
                  </a:lnTo>
                  <a:lnTo>
                    <a:pt x="18204" y="20611"/>
                  </a:lnTo>
                  <a:lnTo>
                    <a:pt x="18246" y="20652"/>
                  </a:lnTo>
                  <a:lnTo>
                    <a:pt x="18204" y="20736"/>
                  </a:lnTo>
                  <a:lnTo>
                    <a:pt x="18204" y="20820"/>
                  </a:lnTo>
                  <a:lnTo>
                    <a:pt x="18267" y="20924"/>
                  </a:lnTo>
                  <a:lnTo>
                    <a:pt x="18204" y="21008"/>
                  </a:lnTo>
                  <a:lnTo>
                    <a:pt x="18204" y="21071"/>
                  </a:lnTo>
                  <a:lnTo>
                    <a:pt x="18267" y="21113"/>
                  </a:lnTo>
                  <a:lnTo>
                    <a:pt x="18309" y="21071"/>
                  </a:lnTo>
                  <a:lnTo>
                    <a:pt x="18393" y="21050"/>
                  </a:lnTo>
                  <a:lnTo>
                    <a:pt x="18455" y="21071"/>
                  </a:lnTo>
                  <a:lnTo>
                    <a:pt x="18476" y="21134"/>
                  </a:lnTo>
                  <a:lnTo>
                    <a:pt x="18455" y="21175"/>
                  </a:lnTo>
                  <a:lnTo>
                    <a:pt x="18476" y="21217"/>
                  </a:lnTo>
                  <a:lnTo>
                    <a:pt x="18581" y="21217"/>
                  </a:lnTo>
                  <a:lnTo>
                    <a:pt x="18623" y="21155"/>
                  </a:lnTo>
                  <a:lnTo>
                    <a:pt x="18623" y="21071"/>
                  </a:lnTo>
                  <a:lnTo>
                    <a:pt x="18602" y="21008"/>
                  </a:lnTo>
                  <a:lnTo>
                    <a:pt x="18602" y="20820"/>
                  </a:lnTo>
                  <a:lnTo>
                    <a:pt x="18623" y="20736"/>
                  </a:lnTo>
                  <a:lnTo>
                    <a:pt x="18623" y="20631"/>
                  </a:lnTo>
                  <a:lnTo>
                    <a:pt x="18665" y="20590"/>
                  </a:lnTo>
                  <a:lnTo>
                    <a:pt x="18623" y="20527"/>
                  </a:lnTo>
                  <a:lnTo>
                    <a:pt x="18581" y="20527"/>
                  </a:lnTo>
                  <a:lnTo>
                    <a:pt x="18602" y="20485"/>
                  </a:lnTo>
                  <a:lnTo>
                    <a:pt x="18623" y="20422"/>
                  </a:lnTo>
                  <a:lnTo>
                    <a:pt x="18602" y="20401"/>
                  </a:lnTo>
                  <a:lnTo>
                    <a:pt x="18497" y="20443"/>
                  </a:lnTo>
                  <a:lnTo>
                    <a:pt x="18497" y="20401"/>
                  </a:lnTo>
                  <a:lnTo>
                    <a:pt x="18518" y="20339"/>
                  </a:lnTo>
                  <a:lnTo>
                    <a:pt x="18623" y="20318"/>
                  </a:lnTo>
                  <a:lnTo>
                    <a:pt x="18685" y="20276"/>
                  </a:lnTo>
                  <a:lnTo>
                    <a:pt x="18685" y="20171"/>
                  </a:lnTo>
                  <a:lnTo>
                    <a:pt x="18665" y="20108"/>
                  </a:lnTo>
                  <a:lnTo>
                    <a:pt x="18602" y="20129"/>
                  </a:lnTo>
                  <a:lnTo>
                    <a:pt x="18581" y="20087"/>
                  </a:lnTo>
                  <a:lnTo>
                    <a:pt x="18623" y="20004"/>
                  </a:lnTo>
                  <a:lnTo>
                    <a:pt x="18685" y="19899"/>
                  </a:lnTo>
                  <a:lnTo>
                    <a:pt x="18685" y="19857"/>
                  </a:lnTo>
                  <a:lnTo>
                    <a:pt x="18623" y="19857"/>
                  </a:lnTo>
                  <a:lnTo>
                    <a:pt x="18560" y="19899"/>
                  </a:lnTo>
                  <a:lnTo>
                    <a:pt x="18476" y="20025"/>
                  </a:lnTo>
                  <a:lnTo>
                    <a:pt x="18455" y="20171"/>
                  </a:lnTo>
                  <a:lnTo>
                    <a:pt x="18393" y="20192"/>
                  </a:lnTo>
                  <a:lnTo>
                    <a:pt x="18393" y="20129"/>
                  </a:lnTo>
                  <a:lnTo>
                    <a:pt x="18413" y="20004"/>
                  </a:lnTo>
                  <a:lnTo>
                    <a:pt x="18413" y="19962"/>
                  </a:lnTo>
                  <a:lnTo>
                    <a:pt x="18393" y="19899"/>
                  </a:lnTo>
                  <a:lnTo>
                    <a:pt x="18393" y="19857"/>
                  </a:lnTo>
                  <a:lnTo>
                    <a:pt x="18413" y="19774"/>
                  </a:lnTo>
                  <a:lnTo>
                    <a:pt x="18497" y="19690"/>
                  </a:lnTo>
                  <a:lnTo>
                    <a:pt x="18581" y="19648"/>
                  </a:lnTo>
                  <a:lnTo>
                    <a:pt x="18602" y="19564"/>
                  </a:lnTo>
                  <a:lnTo>
                    <a:pt x="18560" y="19502"/>
                  </a:lnTo>
                  <a:lnTo>
                    <a:pt x="18476" y="19502"/>
                  </a:lnTo>
                  <a:lnTo>
                    <a:pt x="18413" y="19564"/>
                  </a:lnTo>
                  <a:lnTo>
                    <a:pt x="18393" y="19606"/>
                  </a:lnTo>
                  <a:lnTo>
                    <a:pt x="18372" y="19648"/>
                  </a:lnTo>
                  <a:lnTo>
                    <a:pt x="18393" y="19543"/>
                  </a:lnTo>
                  <a:lnTo>
                    <a:pt x="18413" y="19481"/>
                  </a:lnTo>
                  <a:lnTo>
                    <a:pt x="18393" y="19460"/>
                  </a:lnTo>
                  <a:lnTo>
                    <a:pt x="18351" y="19481"/>
                  </a:lnTo>
                  <a:lnTo>
                    <a:pt x="18246" y="19564"/>
                  </a:lnTo>
                  <a:lnTo>
                    <a:pt x="18162" y="19648"/>
                  </a:lnTo>
                  <a:lnTo>
                    <a:pt x="18162" y="19606"/>
                  </a:lnTo>
                  <a:lnTo>
                    <a:pt x="18183" y="19543"/>
                  </a:lnTo>
                  <a:lnTo>
                    <a:pt x="18246" y="19460"/>
                  </a:lnTo>
                  <a:lnTo>
                    <a:pt x="18288" y="19397"/>
                  </a:lnTo>
                  <a:lnTo>
                    <a:pt x="18351" y="19292"/>
                  </a:lnTo>
                  <a:lnTo>
                    <a:pt x="18351" y="19271"/>
                  </a:lnTo>
                  <a:lnTo>
                    <a:pt x="18288" y="19230"/>
                  </a:lnTo>
                  <a:lnTo>
                    <a:pt x="18267" y="19167"/>
                  </a:lnTo>
                  <a:lnTo>
                    <a:pt x="18204" y="19167"/>
                  </a:lnTo>
                  <a:lnTo>
                    <a:pt x="18162" y="19125"/>
                  </a:lnTo>
                  <a:lnTo>
                    <a:pt x="18141" y="19041"/>
                  </a:lnTo>
                  <a:lnTo>
                    <a:pt x="18079" y="19020"/>
                  </a:lnTo>
                  <a:lnTo>
                    <a:pt x="17995" y="18937"/>
                  </a:lnTo>
                  <a:lnTo>
                    <a:pt x="17953" y="18937"/>
                  </a:lnTo>
                  <a:lnTo>
                    <a:pt x="17932" y="18916"/>
                  </a:lnTo>
                  <a:lnTo>
                    <a:pt x="17869" y="18916"/>
                  </a:lnTo>
                  <a:lnTo>
                    <a:pt x="17869" y="18853"/>
                  </a:lnTo>
                  <a:lnTo>
                    <a:pt x="17849" y="18811"/>
                  </a:lnTo>
                  <a:lnTo>
                    <a:pt x="17660" y="18665"/>
                  </a:lnTo>
                  <a:lnTo>
                    <a:pt x="17639" y="18623"/>
                  </a:lnTo>
                  <a:lnTo>
                    <a:pt x="17535" y="18560"/>
                  </a:lnTo>
                  <a:lnTo>
                    <a:pt x="17430" y="18560"/>
                  </a:lnTo>
                  <a:lnTo>
                    <a:pt x="17325" y="18602"/>
                  </a:lnTo>
                  <a:lnTo>
                    <a:pt x="17242" y="18707"/>
                  </a:lnTo>
                  <a:lnTo>
                    <a:pt x="17242" y="18644"/>
                  </a:lnTo>
                  <a:lnTo>
                    <a:pt x="17221" y="18560"/>
                  </a:lnTo>
                  <a:lnTo>
                    <a:pt x="17053" y="18518"/>
                  </a:lnTo>
                  <a:lnTo>
                    <a:pt x="16949" y="18518"/>
                  </a:lnTo>
                  <a:lnTo>
                    <a:pt x="16844" y="18539"/>
                  </a:lnTo>
                  <a:lnTo>
                    <a:pt x="16823" y="18518"/>
                  </a:lnTo>
                  <a:lnTo>
                    <a:pt x="16907" y="18434"/>
                  </a:lnTo>
                  <a:lnTo>
                    <a:pt x="16949" y="18476"/>
                  </a:lnTo>
                  <a:lnTo>
                    <a:pt x="17137" y="18476"/>
                  </a:lnTo>
                  <a:lnTo>
                    <a:pt x="17221" y="18497"/>
                  </a:lnTo>
                  <a:lnTo>
                    <a:pt x="17325" y="18497"/>
                  </a:lnTo>
                  <a:lnTo>
                    <a:pt x="17430" y="18476"/>
                  </a:lnTo>
                  <a:lnTo>
                    <a:pt x="17472" y="18393"/>
                  </a:lnTo>
                  <a:lnTo>
                    <a:pt x="17514" y="18204"/>
                  </a:lnTo>
                  <a:lnTo>
                    <a:pt x="17472" y="18121"/>
                  </a:lnTo>
                  <a:lnTo>
                    <a:pt x="17451" y="18100"/>
                  </a:lnTo>
                  <a:lnTo>
                    <a:pt x="17409" y="18100"/>
                  </a:lnTo>
                  <a:lnTo>
                    <a:pt x="17263" y="17995"/>
                  </a:lnTo>
                  <a:lnTo>
                    <a:pt x="17221" y="17974"/>
                  </a:lnTo>
                  <a:lnTo>
                    <a:pt x="17158" y="17974"/>
                  </a:lnTo>
                  <a:lnTo>
                    <a:pt x="17053" y="18058"/>
                  </a:lnTo>
                  <a:lnTo>
                    <a:pt x="17012" y="18058"/>
                  </a:lnTo>
                  <a:lnTo>
                    <a:pt x="16928" y="18079"/>
                  </a:lnTo>
                  <a:lnTo>
                    <a:pt x="16886" y="18162"/>
                  </a:lnTo>
                  <a:lnTo>
                    <a:pt x="16844" y="18162"/>
                  </a:lnTo>
                  <a:lnTo>
                    <a:pt x="16844" y="18079"/>
                  </a:lnTo>
                  <a:lnTo>
                    <a:pt x="16823" y="18016"/>
                  </a:lnTo>
                  <a:lnTo>
                    <a:pt x="16781" y="18016"/>
                  </a:lnTo>
                  <a:lnTo>
                    <a:pt x="16635" y="18058"/>
                  </a:lnTo>
                  <a:lnTo>
                    <a:pt x="16593" y="18079"/>
                  </a:lnTo>
                  <a:lnTo>
                    <a:pt x="16530" y="18079"/>
                  </a:lnTo>
                  <a:lnTo>
                    <a:pt x="16572" y="18058"/>
                  </a:lnTo>
                  <a:lnTo>
                    <a:pt x="16677" y="17995"/>
                  </a:lnTo>
                  <a:lnTo>
                    <a:pt x="16781" y="17974"/>
                  </a:lnTo>
                  <a:lnTo>
                    <a:pt x="16802" y="17911"/>
                  </a:lnTo>
                  <a:lnTo>
                    <a:pt x="16781" y="17870"/>
                  </a:lnTo>
                  <a:lnTo>
                    <a:pt x="16719" y="17849"/>
                  </a:lnTo>
                  <a:lnTo>
                    <a:pt x="16677" y="17870"/>
                  </a:lnTo>
                  <a:lnTo>
                    <a:pt x="16719" y="17807"/>
                  </a:lnTo>
                  <a:lnTo>
                    <a:pt x="16781" y="17807"/>
                  </a:lnTo>
                  <a:lnTo>
                    <a:pt x="16823" y="17849"/>
                  </a:lnTo>
                  <a:lnTo>
                    <a:pt x="16928" y="17953"/>
                  </a:lnTo>
                  <a:lnTo>
                    <a:pt x="17012" y="17974"/>
                  </a:lnTo>
                  <a:lnTo>
                    <a:pt x="17095" y="17953"/>
                  </a:lnTo>
                  <a:lnTo>
                    <a:pt x="17200" y="17870"/>
                  </a:lnTo>
                  <a:lnTo>
                    <a:pt x="17367" y="17870"/>
                  </a:lnTo>
                  <a:lnTo>
                    <a:pt x="17430" y="17786"/>
                  </a:lnTo>
                  <a:lnTo>
                    <a:pt x="17472" y="17765"/>
                  </a:lnTo>
                  <a:lnTo>
                    <a:pt x="17514" y="17702"/>
                  </a:lnTo>
                  <a:lnTo>
                    <a:pt x="17472" y="17639"/>
                  </a:lnTo>
                  <a:lnTo>
                    <a:pt x="17409" y="17577"/>
                  </a:lnTo>
                  <a:lnTo>
                    <a:pt x="17263" y="17556"/>
                  </a:lnTo>
                  <a:lnTo>
                    <a:pt x="17200" y="17493"/>
                  </a:lnTo>
                  <a:lnTo>
                    <a:pt x="17137" y="17451"/>
                  </a:lnTo>
                  <a:lnTo>
                    <a:pt x="17033" y="17451"/>
                  </a:lnTo>
                  <a:lnTo>
                    <a:pt x="16928" y="17430"/>
                  </a:lnTo>
                  <a:lnTo>
                    <a:pt x="16844" y="17451"/>
                  </a:lnTo>
                  <a:lnTo>
                    <a:pt x="16823" y="17493"/>
                  </a:lnTo>
                  <a:lnTo>
                    <a:pt x="16740" y="17556"/>
                  </a:lnTo>
                  <a:lnTo>
                    <a:pt x="16677" y="17535"/>
                  </a:lnTo>
                  <a:lnTo>
                    <a:pt x="16593" y="17493"/>
                  </a:lnTo>
                  <a:lnTo>
                    <a:pt x="16489" y="17493"/>
                  </a:lnTo>
                  <a:lnTo>
                    <a:pt x="16468" y="17556"/>
                  </a:lnTo>
                  <a:lnTo>
                    <a:pt x="16426" y="17598"/>
                  </a:lnTo>
                  <a:lnTo>
                    <a:pt x="16384" y="17577"/>
                  </a:lnTo>
                  <a:lnTo>
                    <a:pt x="16321" y="17535"/>
                  </a:lnTo>
                  <a:lnTo>
                    <a:pt x="16300" y="17535"/>
                  </a:lnTo>
                  <a:lnTo>
                    <a:pt x="16279" y="17472"/>
                  </a:lnTo>
                  <a:lnTo>
                    <a:pt x="16321" y="17430"/>
                  </a:lnTo>
                  <a:lnTo>
                    <a:pt x="16426" y="17388"/>
                  </a:lnTo>
                  <a:lnTo>
                    <a:pt x="16572" y="17430"/>
                  </a:lnTo>
                  <a:lnTo>
                    <a:pt x="16740" y="17430"/>
                  </a:lnTo>
                  <a:lnTo>
                    <a:pt x="16802" y="17367"/>
                  </a:lnTo>
                  <a:lnTo>
                    <a:pt x="16802" y="17326"/>
                  </a:lnTo>
                  <a:lnTo>
                    <a:pt x="16740" y="17221"/>
                  </a:lnTo>
                  <a:lnTo>
                    <a:pt x="16635" y="17137"/>
                  </a:lnTo>
                  <a:lnTo>
                    <a:pt x="16530" y="17074"/>
                  </a:lnTo>
                  <a:lnTo>
                    <a:pt x="16489" y="17012"/>
                  </a:lnTo>
                  <a:lnTo>
                    <a:pt x="16489" y="16907"/>
                  </a:lnTo>
                  <a:lnTo>
                    <a:pt x="16509" y="16865"/>
                  </a:lnTo>
                  <a:lnTo>
                    <a:pt x="16572" y="16907"/>
                  </a:lnTo>
                  <a:lnTo>
                    <a:pt x="16593" y="16949"/>
                  </a:lnTo>
                  <a:lnTo>
                    <a:pt x="16593" y="17012"/>
                  </a:lnTo>
                  <a:lnTo>
                    <a:pt x="16677" y="17054"/>
                  </a:lnTo>
                  <a:lnTo>
                    <a:pt x="16802" y="17158"/>
                  </a:lnTo>
                  <a:lnTo>
                    <a:pt x="16823" y="17221"/>
                  </a:lnTo>
                  <a:lnTo>
                    <a:pt x="16886" y="17242"/>
                  </a:lnTo>
                  <a:lnTo>
                    <a:pt x="16928" y="17242"/>
                  </a:lnTo>
                  <a:lnTo>
                    <a:pt x="17012" y="17326"/>
                  </a:lnTo>
                  <a:lnTo>
                    <a:pt x="17095" y="17326"/>
                  </a:lnTo>
                  <a:lnTo>
                    <a:pt x="17200" y="17284"/>
                  </a:lnTo>
                  <a:lnTo>
                    <a:pt x="17263" y="17242"/>
                  </a:lnTo>
                  <a:lnTo>
                    <a:pt x="17346" y="17221"/>
                  </a:lnTo>
                  <a:lnTo>
                    <a:pt x="17409" y="17158"/>
                  </a:lnTo>
                  <a:lnTo>
                    <a:pt x="17472" y="17116"/>
                  </a:lnTo>
                  <a:lnTo>
                    <a:pt x="17556" y="17074"/>
                  </a:lnTo>
                  <a:lnTo>
                    <a:pt x="17606" y="17074"/>
                  </a:lnTo>
                  <a:lnTo>
                    <a:pt x="17618" y="17116"/>
                  </a:lnTo>
                  <a:lnTo>
                    <a:pt x="17618" y="17074"/>
                  </a:lnTo>
                  <a:lnTo>
                    <a:pt x="17618" y="17033"/>
                  </a:lnTo>
                  <a:lnTo>
                    <a:pt x="17577" y="16970"/>
                  </a:lnTo>
                  <a:lnTo>
                    <a:pt x="17588" y="17010"/>
                  </a:lnTo>
                  <a:lnTo>
                    <a:pt x="17472" y="16844"/>
                  </a:lnTo>
                  <a:lnTo>
                    <a:pt x="17409" y="16802"/>
                  </a:lnTo>
                  <a:lnTo>
                    <a:pt x="17409" y="16740"/>
                  </a:lnTo>
                  <a:lnTo>
                    <a:pt x="17430" y="16719"/>
                  </a:lnTo>
                  <a:lnTo>
                    <a:pt x="17472" y="16719"/>
                  </a:lnTo>
                  <a:lnTo>
                    <a:pt x="17535" y="16761"/>
                  </a:lnTo>
                  <a:lnTo>
                    <a:pt x="17535" y="16823"/>
                  </a:lnTo>
                  <a:lnTo>
                    <a:pt x="17577" y="16865"/>
                  </a:lnTo>
                  <a:lnTo>
                    <a:pt x="17681" y="17074"/>
                  </a:lnTo>
                  <a:lnTo>
                    <a:pt x="17869" y="17284"/>
                  </a:lnTo>
                  <a:lnTo>
                    <a:pt x="17890" y="17326"/>
                  </a:lnTo>
                  <a:lnTo>
                    <a:pt x="17932" y="17263"/>
                  </a:lnTo>
                  <a:lnTo>
                    <a:pt x="17932" y="17179"/>
                  </a:lnTo>
                  <a:lnTo>
                    <a:pt x="17953" y="17012"/>
                  </a:lnTo>
                  <a:lnTo>
                    <a:pt x="17953" y="16907"/>
                  </a:lnTo>
                  <a:lnTo>
                    <a:pt x="17995" y="16844"/>
                  </a:lnTo>
                  <a:lnTo>
                    <a:pt x="18058" y="16844"/>
                  </a:lnTo>
                  <a:lnTo>
                    <a:pt x="18100" y="16865"/>
                  </a:lnTo>
                  <a:lnTo>
                    <a:pt x="18100" y="16949"/>
                  </a:lnTo>
                  <a:lnTo>
                    <a:pt x="18141" y="17012"/>
                  </a:lnTo>
                  <a:lnTo>
                    <a:pt x="18183" y="17012"/>
                  </a:lnTo>
                  <a:lnTo>
                    <a:pt x="18372" y="17074"/>
                  </a:lnTo>
                  <a:lnTo>
                    <a:pt x="18518" y="17179"/>
                  </a:lnTo>
                  <a:lnTo>
                    <a:pt x="18602" y="17221"/>
                  </a:lnTo>
                  <a:lnTo>
                    <a:pt x="18665" y="17179"/>
                  </a:lnTo>
                  <a:lnTo>
                    <a:pt x="18706" y="17179"/>
                  </a:lnTo>
                  <a:lnTo>
                    <a:pt x="18769" y="17221"/>
                  </a:lnTo>
                  <a:lnTo>
                    <a:pt x="18769" y="17263"/>
                  </a:lnTo>
                  <a:lnTo>
                    <a:pt x="18602" y="17284"/>
                  </a:lnTo>
                  <a:lnTo>
                    <a:pt x="18581" y="17326"/>
                  </a:lnTo>
                  <a:lnTo>
                    <a:pt x="18476" y="17221"/>
                  </a:lnTo>
                  <a:lnTo>
                    <a:pt x="18288" y="17116"/>
                  </a:lnTo>
                  <a:lnTo>
                    <a:pt x="18246" y="17074"/>
                  </a:lnTo>
                  <a:lnTo>
                    <a:pt x="18204" y="17054"/>
                  </a:lnTo>
                  <a:lnTo>
                    <a:pt x="18162" y="17054"/>
                  </a:lnTo>
                  <a:lnTo>
                    <a:pt x="18121" y="17074"/>
                  </a:lnTo>
                  <a:lnTo>
                    <a:pt x="18121" y="17137"/>
                  </a:lnTo>
                  <a:lnTo>
                    <a:pt x="18183" y="17221"/>
                  </a:lnTo>
                  <a:lnTo>
                    <a:pt x="18413" y="17430"/>
                  </a:lnTo>
                  <a:lnTo>
                    <a:pt x="18518" y="17535"/>
                  </a:lnTo>
                  <a:lnTo>
                    <a:pt x="18685" y="17598"/>
                  </a:lnTo>
                  <a:lnTo>
                    <a:pt x="18790" y="17681"/>
                  </a:lnTo>
                  <a:lnTo>
                    <a:pt x="18832" y="17702"/>
                  </a:lnTo>
                  <a:lnTo>
                    <a:pt x="18916" y="17681"/>
                  </a:lnTo>
                  <a:lnTo>
                    <a:pt x="18937" y="17639"/>
                  </a:lnTo>
                  <a:lnTo>
                    <a:pt x="18999" y="17556"/>
                  </a:lnTo>
                  <a:lnTo>
                    <a:pt x="19125" y="17556"/>
                  </a:lnTo>
                  <a:lnTo>
                    <a:pt x="19167" y="17493"/>
                  </a:lnTo>
                  <a:lnTo>
                    <a:pt x="19167" y="17430"/>
                  </a:lnTo>
                  <a:lnTo>
                    <a:pt x="19250" y="17367"/>
                  </a:lnTo>
                  <a:lnTo>
                    <a:pt x="19313" y="17367"/>
                  </a:lnTo>
                  <a:lnTo>
                    <a:pt x="19376" y="17388"/>
                  </a:lnTo>
                  <a:lnTo>
                    <a:pt x="19460" y="17430"/>
                  </a:lnTo>
                  <a:lnTo>
                    <a:pt x="19564" y="17388"/>
                  </a:lnTo>
                  <a:lnTo>
                    <a:pt x="19669" y="17388"/>
                  </a:lnTo>
                  <a:lnTo>
                    <a:pt x="19690" y="17346"/>
                  </a:lnTo>
                  <a:lnTo>
                    <a:pt x="19732" y="17221"/>
                  </a:lnTo>
                  <a:lnTo>
                    <a:pt x="19732" y="17116"/>
                  </a:lnTo>
                  <a:lnTo>
                    <a:pt x="19774" y="17033"/>
                  </a:lnTo>
                  <a:lnTo>
                    <a:pt x="19857" y="16907"/>
                  </a:lnTo>
                  <a:lnTo>
                    <a:pt x="19857" y="16823"/>
                  </a:lnTo>
                  <a:lnTo>
                    <a:pt x="19836" y="16761"/>
                  </a:lnTo>
                  <a:lnTo>
                    <a:pt x="19753" y="16740"/>
                  </a:lnTo>
                  <a:lnTo>
                    <a:pt x="19648" y="16761"/>
                  </a:lnTo>
                  <a:lnTo>
                    <a:pt x="19627" y="16802"/>
                  </a:lnTo>
                  <a:lnTo>
                    <a:pt x="19585" y="16761"/>
                  </a:lnTo>
                  <a:lnTo>
                    <a:pt x="19543" y="16761"/>
                  </a:lnTo>
                  <a:lnTo>
                    <a:pt x="19522" y="16802"/>
                  </a:lnTo>
                  <a:lnTo>
                    <a:pt x="19439" y="16740"/>
                  </a:lnTo>
                  <a:lnTo>
                    <a:pt x="19376" y="16656"/>
                  </a:lnTo>
                  <a:lnTo>
                    <a:pt x="19334" y="16614"/>
                  </a:lnTo>
                  <a:lnTo>
                    <a:pt x="19313" y="16530"/>
                  </a:lnTo>
                  <a:lnTo>
                    <a:pt x="19271" y="16530"/>
                  </a:lnTo>
                  <a:lnTo>
                    <a:pt x="19250" y="16614"/>
                  </a:lnTo>
                  <a:lnTo>
                    <a:pt x="19250" y="16719"/>
                  </a:lnTo>
                  <a:lnTo>
                    <a:pt x="19313" y="16740"/>
                  </a:lnTo>
                  <a:lnTo>
                    <a:pt x="19313" y="16823"/>
                  </a:lnTo>
                  <a:lnTo>
                    <a:pt x="19250" y="16907"/>
                  </a:lnTo>
                  <a:lnTo>
                    <a:pt x="19229" y="17012"/>
                  </a:lnTo>
                  <a:lnTo>
                    <a:pt x="19209" y="16949"/>
                  </a:lnTo>
                  <a:lnTo>
                    <a:pt x="19229" y="16823"/>
                  </a:lnTo>
                  <a:lnTo>
                    <a:pt x="19209" y="16719"/>
                  </a:lnTo>
                  <a:lnTo>
                    <a:pt x="19146" y="16698"/>
                  </a:lnTo>
                  <a:lnTo>
                    <a:pt x="19125" y="16551"/>
                  </a:lnTo>
                  <a:lnTo>
                    <a:pt x="19062" y="16530"/>
                  </a:lnTo>
                  <a:lnTo>
                    <a:pt x="19041" y="16489"/>
                  </a:lnTo>
                  <a:lnTo>
                    <a:pt x="19041" y="16447"/>
                  </a:lnTo>
                  <a:lnTo>
                    <a:pt x="19104" y="16426"/>
                  </a:lnTo>
                  <a:lnTo>
                    <a:pt x="19161" y="16311"/>
                  </a:lnTo>
                  <a:lnTo>
                    <a:pt x="19146" y="16279"/>
                  </a:lnTo>
                  <a:lnTo>
                    <a:pt x="19104" y="16238"/>
                  </a:lnTo>
                  <a:lnTo>
                    <a:pt x="19146" y="16217"/>
                  </a:lnTo>
                  <a:lnTo>
                    <a:pt x="19229" y="16217"/>
                  </a:lnTo>
                  <a:lnTo>
                    <a:pt x="19271" y="16175"/>
                  </a:lnTo>
                  <a:lnTo>
                    <a:pt x="19313" y="16091"/>
                  </a:lnTo>
                  <a:lnTo>
                    <a:pt x="19313" y="15966"/>
                  </a:lnTo>
                  <a:lnTo>
                    <a:pt x="19271" y="15903"/>
                  </a:lnTo>
                  <a:lnTo>
                    <a:pt x="19271" y="15861"/>
                  </a:lnTo>
                  <a:lnTo>
                    <a:pt x="19334" y="15861"/>
                  </a:lnTo>
                  <a:lnTo>
                    <a:pt x="19376" y="15903"/>
                  </a:lnTo>
                  <a:lnTo>
                    <a:pt x="19439" y="15986"/>
                  </a:lnTo>
                  <a:lnTo>
                    <a:pt x="19481" y="16007"/>
                  </a:lnTo>
                  <a:lnTo>
                    <a:pt x="19564" y="16007"/>
                  </a:lnTo>
                  <a:lnTo>
                    <a:pt x="19648" y="15966"/>
                  </a:lnTo>
                  <a:lnTo>
                    <a:pt x="19732" y="15986"/>
                  </a:lnTo>
                  <a:lnTo>
                    <a:pt x="19794" y="16028"/>
                  </a:lnTo>
                  <a:lnTo>
                    <a:pt x="19899" y="16070"/>
                  </a:lnTo>
                  <a:lnTo>
                    <a:pt x="20046" y="16175"/>
                  </a:lnTo>
                  <a:lnTo>
                    <a:pt x="20046" y="16238"/>
                  </a:lnTo>
                  <a:lnTo>
                    <a:pt x="20066" y="16321"/>
                  </a:lnTo>
                  <a:lnTo>
                    <a:pt x="20108" y="16384"/>
                  </a:lnTo>
                  <a:lnTo>
                    <a:pt x="20150" y="16447"/>
                  </a:lnTo>
                  <a:lnTo>
                    <a:pt x="20192" y="16489"/>
                  </a:lnTo>
                  <a:lnTo>
                    <a:pt x="20318" y="16405"/>
                  </a:lnTo>
                  <a:lnTo>
                    <a:pt x="20422" y="16238"/>
                  </a:lnTo>
                  <a:lnTo>
                    <a:pt x="20485" y="16133"/>
                  </a:lnTo>
                  <a:lnTo>
                    <a:pt x="20422" y="16091"/>
                  </a:lnTo>
                  <a:lnTo>
                    <a:pt x="20401" y="15986"/>
                  </a:lnTo>
                  <a:lnTo>
                    <a:pt x="20464" y="15924"/>
                  </a:lnTo>
                  <a:lnTo>
                    <a:pt x="20464" y="15882"/>
                  </a:lnTo>
                  <a:lnTo>
                    <a:pt x="20359" y="15861"/>
                  </a:lnTo>
                  <a:lnTo>
                    <a:pt x="20276" y="15903"/>
                  </a:lnTo>
                  <a:lnTo>
                    <a:pt x="20255" y="15966"/>
                  </a:lnTo>
                  <a:lnTo>
                    <a:pt x="20108" y="15882"/>
                  </a:lnTo>
                  <a:lnTo>
                    <a:pt x="20046" y="15777"/>
                  </a:lnTo>
                  <a:lnTo>
                    <a:pt x="19899" y="15756"/>
                  </a:lnTo>
                  <a:lnTo>
                    <a:pt x="19857" y="15777"/>
                  </a:lnTo>
                  <a:lnTo>
                    <a:pt x="19794" y="15714"/>
                  </a:lnTo>
                  <a:lnTo>
                    <a:pt x="19794" y="15673"/>
                  </a:lnTo>
                  <a:lnTo>
                    <a:pt x="19857" y="15673"/>
                  </a:lnTo>
                  <a:lnTo>
                    <a:pt x="19899" y="15589"/>
                  </a:lnTo>
                  <a:lnTo>
                    <a:pt x="19941" y="15401"/>
                  </a:lnTo>
                  <a:lnTo>
                    <a:pt x="19962" y="15380"/>
                  </a:lnTo>
                  <a:lnTo>
                    <a:pt x="19962" y="15296"/>
                  </a:lnTo>
                  <a:lnTo>
                    <a:pt x="19836" y="15254"/>
                  </a:lnTo>
                  <a:lnTo>
                    <a:pt x="19774" y="15254"/>
                  </a:lnTo>
                  <a:lnTo>
                    <a:pt x="19669" y="15359"/>
                  </a:lnTo>
                  <a:lnTo>
                    <a:pt x="19564" y="15380"/>
                  </a:lnTo>
                  <a:lnTo>
                    <a:pt x="19460" y="15359"/>
                  </a:lnTo>
                  <a:lnTo>
                    <a:pt x="19439" y="15296"/>
                  </a:lnTo>
                  <a:lnTo>
                    <a:pt x="19418" y="15191"/>
                  </a:lnTo>
                  <a:lnTo>
                    <a:pt x="19376" y="15149"/>
                  </a:lnTo>
                  <a:lnTo>
                    <a:pt x="19376" y="15066"/>
                  </a:lnTo>
                  <a:lnTo>
                    <a:pt x="19460" y="15129"/>
                  </a:lnTo>
                  <a:lnTo>
                    <a:pt x="19481" y="15170"/>
                  </a:lnTo>
                  <a:lnTo>
                    <a:pt x="19460" y="15233"/>
                  </a:lnTo>
                  <a:lnTo>
                    <a:pt x="19481" y="15296"/>
                  </a:lnTo>
                  <a:lnTo>
                    <a:pt x="19564" y="15359"/>
                  </a:lnTo>
                  <a:lnTo>
                    <a:pt x="19648" y="15359"/>
                  </a:lnTo>
                  <a:lnTo>
                    <a:pt x="19753" y="15254"/>
                  </a:lnTo>
                  <a:lnTo>
                    <a:pt x="19836" y="15233"/>
                  </a:lnTo>
                  <a:lnTo>
                    <a:pt x="19941" y="15233"/>
                  </a:lnTo>
                  <a:lnTo>
                    <a:pt x="19983" y="15275"/>
                  </a:lnTo>
                  <a:lnTo>
                    <a:pt x="20046" y="15275"/>
                  </a:lnTo>
                  <a:lnTo>
                    <a:pt x="20066" y="15233"/>
                  </a:lnTo>
                  <a:lnTo>
                    <a:pt x="20046" y="15170"/>
                  </a:lnTo>
                  <a:lnTo>
                    <a:pt x="19836" y="14961"/>
                  </a:lnTo>
                  <a:lnTo>
                    <a:pt x="19669" y="14836"/>
                  </a:lnTo>
                  <a:lnTo>
                    <a:pt x="19522" y="14836"/>
                  </a:lnTo>
                  <a:lnTo>
                    <a:pt x="19355" y="14752"/>
                  </a:lnTo>
                  <a:lnTo>
                    <a:pt x="19271" y="14647"/>
                  </a:lnTo>
                  <a:lnTo>
                    <a:pt x="19271" y="14564"/>
                  </a:lnTo>
                  <a:lnTo>
                    <a:pt x="19271" y="14522"/>
                  </a:lnTo>
                  <a:lnTo>
                    <a:pt x="19334" y="14564"/>
                  </a:lnTo>
                  <a:lnTo>
                    <a:pt x="19376" y="14668"/>
                  </a:lnTo>
                  <a:lnTo>
                    <a:pt x="19460" y="14731"/>
                  </a:lnTo>
                  <a:lnTo>
                    <a:pt x="19585" y="14731"/>
                  </a:lnTo>
                  <a:lnTo>
                    <a:pt x="19627" y="14668"/>
                  </a:lnTo>
                  <a:lnTo>
                    <a:pt x="19627" y="14626"/>
                  </a:lnTo>
                  <a:lnTo>
                    <a:pt x="19522" y="14522"/>
                  </a:lnTo>
                  <a:lnTo>
                    <a:pt x="19481" y="14459"/>
                  </a:lnTo>
                  <a:lnTo>
                    <a:pt x="19481" y="14438"/>
                  </a:lnTo>
                  <a:lnTo>
                    <a:pt x="19522" y="14438"/>
                  </a:lnTo>
                  <a:lnTo>
                    <a:pt x="19564" y="14459"/>
                  </a:lnTo>
                  <a:lnTo>
                    <a:pt x="19690" y="14626"/>
                  </a:lnTo>
                  <a:lnTo>
                    <a:pt x="19753" y="14731"/>
                  </a:lnTo>
                  <a:lnTo>
                    <a:pt x="19753" y="14773"/>
                  </a:lnTo>
                  <a:lnTo>
                    <a:pt x="19857" y="14857"/>
                  </a:lnTo>
                  <a:lnTo>
                    <a:pt x="19962" y="14940"/>
                  </a:lnTo>
                  <a:lnTo>
                    <a:pt x="20087" y="15087"/>
                  </a:lnTo>
                  <a:lnTo>
                    <a:pt x="20171" y="15129"/>
                  </a:lnTo>
                  <a:lnTo>
                    <a:pt x="20213" y="15087"/>
                  </a:lnTo>
                  <a:lnTo>
                    <a:pt x="20276" y="15129"/>
                  </a:lnTo>
                  <a:lnTo>
                    <a:pt x="20297" y="15170"/>
                  </a:lnTo>
                  <a:lnTo>
                    <a:pt x="20213" y="15233"/>
                  </a:lnTo>
                  <a:lnTo>
                    <a:pt x="20276" y="15296"/>
                  </a:lnTo>
                  <a:lnTo>
                    <a:pt x="20318" y="15359"/>
                  </a:lnTo>
                  <a:lnTo>
                    <a:pt x="20380" y="15359"/>
                  </a:lnTo>
                  <a:lnTo>
                    <a:pt x="20422" y="15275"/>
                  </a:lnTo>
                  <a:lnTo>
                    <a:pt x="20485" y="15087"/>
                  </a:lnTo>
                  <a:lnTo>
                    <a:pt x="20506" y="15045"/>
                  </a:lnTo>
                  <a:lnTo>
                    <a:pt x="20527" y="14982"/>
                  </a:lnTo>
                  <a:lnTo>
                    <a:pt x="20506" y="14877"/>
                  </a:lnTo>
                  <a:lnTo>
                    <a:pt x="20506" y="14836"/>
                  </a:lnTo>
                  <a:lnTo>
                    <a:pt x="20506" y="14710"/>
                  </a:lnTo>
                  <a:lnTo>
                    <a:pt x="20464" y="14626"/>
                  </a:lnTo>
                  <a:lnTo>
                    <a:pt x="20464" y="14564"/>
                  </a:lnTo>
                  <a:lnTo>
                    <a:pt x="20464" y="14543"/>
                  </a:lnTo>
                  <a:lnTo>
                    <a:pt x="20506" y="14564"/>
                  </a:lnTo>
                  <a:lnTo>
                    <a:pt x="20590" y="14605"/>
                  </a:lnTo>
                  <a:lnTo>
                    <a:pt x="20610" y="14605"/>
                  </a:lnTo>
                  <a:lnTo>
                    <a:pt x="20590" y="14543"/>
                  </a:lnTo>
                  <a:lnTo>
                    <a:pt x="20506" y="14459"/>
                  </a:lnTo>
                  <a:lnTo>
                    <a:pt x="20464" y="14354"/>
                  </a:lnTo>
                  <a:lnTo>
                    <a:pt x="20401" y="14313"/>
                  </a:lnTo>
                  <a:lnTo>
                    <a:pt x="20318" y="14292"/>
                  </a:lnTo>
                  <a:lnTo>
                    <a:pt x="19962" y="14292"/>
                  </a:lnTo>
                  <a:lnTo>
                    <a:pt x="19920" y="14208"/>
                  </a:lnTo>
                  <a:lnTo>
                    <a:pt x="19836" y="14145"/>
                  </a:lnTo>
                  <a:lnTo>
                    <a:pt x="19648" y="14145"/>
                  </a:lnTo>
                  <a:lnTo>
                    <a:pt x="19564" y="14187"/>
                  </a:lnTo>
                  <a:lnTo>
                    <a:pt x="19502" y="14187"/>
                  </a:lnTo>
                  <a:lnTo>
                    <a:pt x="19460" y="14124"/>
                  </a:lnTo>
                  <a:lnTo>
                    <a:pt x="19439" y="14103"/>
                  </a:lnTo>
                  <a:lnTo>
                    <a:pt x="19460" y="14041"/>
                  </a:lnTo>
                  <a:lnTo>
                    <a:pt x="19502" y="14103"/>
                  </a:lnTo>
                  <a:lnTo>
                    <a:pt x="19543" y="14124"/>
                  </a:lnTo>
                  <a:lnTo>
                    <a:pt x="19669" y="14103"/>
                  </a:lnTo>
                  <a:lnTo>
                    <a:pt x="19836" y="14082"/>
                  </a:lnTo>
                  <a:lnTo>
                    <a:pt x="19878" y="14124"/>
                  </a:lnTo>
                  <a:lnTo>
                    <a:pt x="19941" y="14103"/>
                  </a:lnTo>
                  <a:lnTo>
                    <a:pt x="20025" y="14082"/>
                  </a:lnTo>
                  <a:lnTo>
                    <a:pt x="20087" y="14103"/>
                  </a:lnTo>
                  <a:lnTo>
                    <a:pt x="20150" y="14124"/>
                  </a:lnTo>
                  <a:lnTo>
                    <a:pt x="20192" y="14103"/>
                  </a:lnTo>
                  <a:lnTo>
                    <a:pt x="20234" y="14082"/>
                  </a:lnTo>
                  <a:lnTo>
                    <a:pt x="20234" y="14020"/>
                  </a:lnTo>
                  <a:lnTo>
                    <a:pt x="20234" y="13915"/>
                  </a:lnTo>
                  <a:lnTo>
                    <a:pt x="20234" y="13873"/>
                  </a:lnTo>
                  <a:lnTo>
                    <a:pt x="20171" y="13831"/>
                  </a:lnTo>
                  <a:lnTo>
                    <a:pt x="20129" y="13873"/>
                  </a:lnTo>
                  <a:lnTo>
                    <a:pt x="20066" y="13894"/>
                  </a:lnTo>
                  <a:lnTo>
                    <a:pt x="19983" y="13873"/>
                  </a:lnTo>
                  <a:lnTo>
                    <a:pt x="19857" y="13873"/>
                  </a:lnTo>
                  <a:lnTo>
                    <a:pt x="19815" y="13810"/>
                  </a:lnTo>
                  <a:lnTo>
                    <a:pt x="19711" y="13706"/>
                  </a:lnTo>
                  <a:lnTo>
                    <a:pt x="19606" y="13727"/>
                  </a:lnTo>
                  <a:lnTo>
                    <a:pt x="19564" y="13789"/>
                  </a:lnTo>
                  <a:lnTo>
                    <a:pt x="19543" y="13789"/>
                  </a:lnTo>
                  <a:lnTo>
                    <a:pt x="19543" y="13685"/>
                  </a:lnTo>
                  <a:lnTo>
                    <a:pt x="19543" y="13601"/>
                  </a:lnTo>
                  <a:lnTo>
                    <a:pt x="19522" y="13538"/>
                  </a:lnTo>
                  <a:lnTo>
                    <a:pt x="19313" y="13538"/>
                  </a:lnTo>
                  <a:lnTo>
                    <a:pt x="19229" y="13497"/>
                  </a:lnTo>
                  <a:lnTo>
                    <a:pt x="19250" y="13455"/>
                  </a:lnTo>
                  <a:lnTo>
                    <a:pt x="19313" y="13455"/>
                  </a:lnTo>
                  <a:lnTo>
                    <a:pt x="19418" y="13476"/>
                  </a:lnTo>
                  <a:lnTo>
                    <a:pt x="19460" y="13455"/>
                  </a:lnTo>
                  <a:lnTo>
                    <a:pt x="19460" y="13392"/>
                  </a:lnTo>
                  <a:lnTo>
                    <a:pt x="19439" y="13371"/>
                  </a:lnTo>
                  <a:lnTo>
                    <a:pt x="19481" y="13308"/>
                  </a:lnTo>
                  <a:lnTo>
                    <a:pt x="19460" y="13266"/>
                  </a:lnTo>
                  <a:lnTo>
                    <a:pt x="19439" y="13204"/>
                  </a:lnTo>
                  <a:lnTo>
                    <a:pt x="19481" y="13162"/>
                  </a:lnTo>
                  <a:lnTo>
                    <a:pt x="19460" y="13078"/>
                  </a:lnTo>
                  <a:lnTo>
                    <a:pt x="19460" y="12994"/>
                  </a:lnTo>
                  <a:lnTo>
                    <a:pt x="19522" y="12973"/>
                  </a:lnTo>
                  <a:lnTo>
                    <a:pt x="19543" y="12994"/>
                  </a:lnTo>
                  <a:lnTo>
                    <a:pt x="19543" y="13078"/>
                  </a:lnTo>
                  <a:lnTo>
                    <a:pt x="19585" y="13141"/>
                  </a:lnTo>
                  <a:lnTo>
                    <a:pt x="19648" y="13162"/>
                  </a:lnTo>
                  <a:lnTo>
                    <a:pt x="19732" y="13078"/>
                  </a:lnTo>
                  <a:lnTo>
                    <a:pt x="19857" y="12953"/>
                  </a:lnTo>
                  <a:lnTo>
                    <a:pt x="19941" y="12932"/>
                  </a:lnTo>
                  <a:lnTo>
                    <a:pt x="19941" y="12890"/>
                  </a:lnTo>
                  <a:lnTo>
                    <a:pt x="19899" y="12869"/>
                  </a:lnTo>
                  <a:lnTo>
                    <a:pt x="19794" y="12848"/>
                  </a:lnTo>
                  <a:lnTo>
                    <a:pt x="19732" y="12848"/>
                  </a:lnTo>
                  <a:lnTo>
                    <a:pt x="19690" y="12827"/>
                  </a:lnTo>
                  <a:lnTo>
                    <a:pt x="19774" y="12785"/>
                  </a:lnTo>
                  <a:lnTo>
                    <a:pt x="19878" y="12785"/>
                  </a:lnTo>
                  <a:lnTo>
                    <a:pt x="19941" y="12827"/>
                  </a:lnTo>
                  <a:lnTo>
                    <a:pt x="19983" y="12827"/>
                  </a:lnTo>
                  <a:lnTo>
                    <a:pt x="19983" y="12764"/>
                  </a:lnTo>
                  <a:lnTo>
                    <a:pt x="19962" y="12743"/>
                  </a:lnTo>
                  <a:lnTo>
                    <a:pt x="20046" y="12722"/>
                  </a:lnTo>
                  <a:lnTo>
                    <a:pt x="20150" y="12722"/>
                  </a:lnTo>
                  <a:lnTo>
                    <a:pt x="20213" y="12785"/>
                  </a:lnTo>
                  <a:lnTo>
                    <a:pt x="20276" y="12827"/>
                  </a:lnTo>
                  <a:lnTo>
                    <a:pt x="20318" y="12785"/>
                  </a:lnTo>
                  <a:lnTo>
                    <a:pt x="20380" y="12827"/>
                  </a:lnTo>
                  <a:lnTo>
                    <a:pt x="20422" y="12890"/>
                  </a:lnTo>
                  <a:lnTo>
                    <a:pt x="20401" y="12973"/>
                  </a:lnTo>
                  <a:lnTo>
                    <a:pt x="20422" y="13036"/>
                  </a:lnTo>
                  <a:lnTo>
                    <a:pt x="20506" y="13057"/>
                  </a:lnTo>
                  <a:lnTo>
                    <a:pt x="20527" y="13036"/>
                  </a:lnTo>
                  <a:lnTo>
                    <a:pt x="20590" y="13057"/>
                  </a:lnTo>
                  <a:lnTo>
                    <a:pt x="20631" y="13141"/>
                  </a:lnTo>
                  <a:lnTo>
                    <a:pt x="20778" y="13183"/>
                  </a:lnTo>
                  <a:lnTo>
                    <a:pt x="20820" y="13266"/>
                  </a:lnTo>
                  <a:lnTo>
                    <a:pt x="20841" y="13287"/>
                  </a:lnTo>
                  <a:lnTo>
                    <a:pt x="20882" y="13245"/>
                  </a:lnTo>
                  <a:lnTo>
                    <a:pt x="20903" y="13141"/>
                  </a:lnTo>
                  <a:lnTo>
                    <a:pt x="20945" y="13057"/>
                  </a:lnTo>
                  <a:lnTo>
                    <a:pt x="21008" y="12890"/>
                  </a:lnTo>
                  <a:lnTo>
                    <a:pt x="21008" y="12848"/>
                  </a:lnTo>
                  <a:lnTo>
                    <a:pt x="21029" y="12722"/>
                  </a:lnTo>
                  <a:lnTo>
                    <a:pt x="21050" y="12555"/>
                  </a:lnTo>
                  <a:lnTo>
                    <a:pt x="21092" y="12513"/>
                  </a:lnTo>
                  <a:lnTo>
                    <a:pt x="21092" y="12429"/>
                  </a:lnTo>
                  <a:lnTo>
                    <a:pt x="21050" y="12346"/>
                  </a:lnTo>
                  <a:lnTo>
                    <a:pt x="20987" y="12304"/>
                  </a:lnTo>
                  <a:lnTo>
                    <a:pt x="20924" y="12241"/>
                  </a:lnTo>
                  <a:lnTo>
                    <a:pt x="20882" y="12241"/>
                  </a:lnTo>
                  <a:lnTo>
                    <a:pt x="20841" y="12199"/>
                  </a:lnTo>
                  <a:lnTo>
                    <a:pt x="20841" y="12136"/>
                  </a:lnTo>
                  <a:lnTo>
                    <a:pt x="20757" y="12136"/>
                  </a:lnTo>
                  <a:lnTo>
                    <a:pt x="20694" y="12220"/>
                  </a:lnTo>
                  <a:lnTo>
                    <a:pt x="20590" y="12325"/>
                  </a:lnTo>
                  <a:lnTo>
                    <a:pt x="20506" y="12346"/>
                  </a:lnTo>
                  <a:lnTo>
                    <a:pt x="20464" y="12304"/>
                  </a:lnTo>
                  <a:lnTo>
                    <a:pt x="20485" y="12241"/>
                  </a:lnTo>
                  <a:lnTo>
                    <a:pt x="20485" y="12157"/>
                  </a:lnTo>
                  <a:lnTo>
                    <a:pt x="20485" y="12136"/>
                  </a:lnTo>
                  <a:lnTo>
                    <a:pt x="20380" y="12116"/>
                  </a:lnTo>
                  <a:lnTo>
                    <a:pt x="20297" y="12116"/>
                  </a:lnTo>
                  <a:lnTo>
                    <a:pt x="20276" y="12053"/>
                  </a:lnTo>
                  <a:lnTo>
                    <a:pt x="20338" y="12032"/>
                  </a:lnTo>
                  <a:lnTo>
                    <a:pt x="20338" y="12011"/>
                  </a:lnTo>
                  <a:lnTo>
                    <a:pt x="20255" y="11948"/>
                  </a:lnTo>
                  <a:lnTo>
                    <a:pt x="20213" y="11906"/>
                  </a:lnTo>
                  <a:lnTo>
                    <a:pt x="20255" y="11885"/>
                  </a:lnTo>
                  <a:lnTo>
                    <a:pt x="20276" y="11906"/>
                  </a:lnTo>
                  <a:lnTo>
                    <a:pt x="20359" y="11927"/>
                  </a:lnTo>
                  <a:lnTo>
                    <a:pt x="20359" y="11885"/>
                  </a:lnTo>
                  <a:lnTo>
                    <a:pt x="20297" y="11802"/>
                  </a:lnTo>
                  <a:lnTo>
                    <a:pt x="20276" y="11718"/>
                  </a:lnTo>
                  <a:lnTo>
                    <a:pt x="20297" y="11676"/>
                  </a:lnTo>
                  <a:lnTo>
                    <a:pt x="20359" y="11634"/>
                  </a:lnTo>
                  <a:lnTo>
                    <a:pt x="20380" y="11676"/>
                  </a:lnTo>
                  <a:lnTo>
                    <a:pt x="20443" y="11697"/>
                  </a:lnTo>
                  <a:lnTo>
                    <a:pt x="20464" y="11739"/>
                  </a:lnTo>
                  <a:lnTo>
                    <a:pt x="20590" y="11885"/>
                  </a:lnTo>
                  <a:lnTo>
                    <a:pt x="20673" y="11927"/>
                  </a:lnTo>
                  <a:lnTo>
                    <a:pt x="20757" y="11906"/>
                  </a:lnTo>
                  <a:lnTo>
                    <a:pt x="20799" y="11844"/>
                  </a:lnTo>
                  <a:lnTo>
                    <a:pt x="20757" y="11718"/>
                  </a:lnTo>
                  <a:lnTo>
                    <a:pt x="20652" y="11613"/>
                  </a:lnTo>
                  <a:lnTo>
                    <a:pt x="20569" y="11572"/>
                  </a:lnTo>
                  <a:lnTo>
                    <a:pt x="20464" y="11530"/>
                  </a:lnTo>
                  <a:lnTo>
                    <a:pt x="20443" y="11404"/>
                  </a:lnTo>
                  <a:lnTo>
                    <a:pt x="20380" y="11320"/>
                  </a:lnTo>
                  <a:lnTo>
                    <a:pt x="20338" y="11258"/>
                  </a:lnTo>
                  <a:lnTo>
                    <a:pt x="20255" y="11216"/>
                  </a:lnTo>
                  <a:lnTo>
                    <a:pt x="20171" y="11174"/>
                  </a:lnTo>
                  <a:lnTo>
                    <a:pt x="20171" y="11111"/>
                  </a:lnTo>
                  <a:lnTo>
                    <a:pt x="20234" y="11069"/>
                  </a:lnTo>
                  <a:lnTo>
                    <a:pt x="20234" y="11007"/>
                  </a:lnTo>
                  <a:lnTo>
                    <a:pt x="20192" y="10986"/>
                  </a:lnTo>
                  <a:lnTo>
                    <a:pt x="20192" y="10944"/>
                  </a:lnTo>
                  <a:lnTo>
                    <a:pt x="20255" y="10881"/>
                  </a:lnTo>
                  <a:lnTo>
                    <a:pt x="20297" y="10881"/>
                  </a:lnTo>
                  <a:lnTo>
                    <a:pt x="20359" y="10860"/>
                  </a:lnTo>
                  <a:lnTo>
                    <a:pt x="20443" y="10881"/>
                  </a:lnTo>
                  <a:lnTo>
                    <a:pt x="20485" y="10944"/>
                  </a:lnTo>
                  <a:lnTo>
                    <a:pt x="20401" y="10986"/>
                  </a:lnTo>
                  <a:lnTo>
                    <a:pt x="20464" y="10986"/>
                  </a:lnTo>
                  <a:lnTo>
                    <a:pt x="20548" y="11048"/>
                  </a:lnTo>
                  <a:lnTo>
                    <a:pt x="20548" y="11090"/>
                  </a:lnTo>
                  <a:lnTo>
                    <a:pt x="20569" y="11174"/>
                  </a:lnTo>
                  <a:lnTo>
                    <a:pt x="20652" y="11195"/>
                  </a:lnTo>
                  <a:lnTo>
                    <a:pt x="20757" y="11111"/>
                  </a:lnTo>
                  <a:lnTo>
                    <a:pt x="20799" y="10986"/>
                  </a:lnTo>
                  <a:lnTo>
                    <a:pt x="20820" y="10860"/>
                  </a:lnTo>
                  <a:lnTo>
                    <a:pt x="20882" y="10776"/>
                  </a:lnTo>
                  <a:lnTo>
                    <a:pt x="20903" y="10735"/>
                  </a:lnTo>
                  <a:lnTo>
                    <a:pt x="20882" y="10588"/>
                  </a:lnTo>
                  <a:lnTo>
                    <a:pt x="20966" y="10525"/>
                  </a:lnTo>
                  <a:lnTo>
                    <a:pt x="21029" y="10463"/>
                  </a:lnTo>
                  <a:lnTo>
                    <a:pt x="21071" y="10316"/>
                  </a:lnTo>
                  <a:lnTo>
                    <a:pt x="21029" y="10212"/>
                  </a:lnTo>
                  <a:lnTo>
                    <a:pt x="20987" y="10128"/>
                  </a:lnTo>
                  <a:lnTo>
                    <a:pt x="21029" y="9919"/>
                  </a:lnTo>
                  <a:lnTo>
                    <a:pt x="21092" y="9751"/>
                  </a:lnTo>
                  <a:lnTo>
                    <a:pt x="21092" y="9605"/>
                  </a:lnTo>
                  <a:lnTo>
                    <a:pt x="21175" y="9521"/>
                  </a:lnTo>
                  <a:lnTo>
                    <a:pt x="21175" y="9437"/>
                  </a:lnTo>
                  <a:lnTo>
                    <a:pt x="21196" y="9312"/>
                  </a:lnTo>
                  <a:lnTo>
                    <a:pt x="21196" y="9165"/>
                  </a:lnTo>
                  <a:lnTo>
                    <a:pt x="21280" y="9082"/>
                  </a:lnTo>
                  <a:lnTo>
                    <a:pt x="21343" y="8956"/>
                  </a:lnTo>
                  <a:lnTo>
                    <a:pt x="21531" y="8684"/>
                  </a:lnTo>
                  <a:lnTo>
                    <a:pt x="21615" y="8538"/>
                  </a:lnTo>
                  <a:lnTo>
                    <a:pt x="21761" y="8391"/>
                  </a:lnTo>
                  <a:lnTo>
                    <a:pt x="21824" y="8287"/>
                  </a:lnTo>
                  <a:lnTo>
                    <a:pt x="21908" y="8224"/>
                  </a:lnTo>
                  <a:lnTo>
                    <a:pt x="21950" y="8077"/>
                  </a:lnTo>
                  <a:lnTo>
                    <a:pt x="22075" y="7973"/>
                  </a:lnTo>
                  <a:lnTo>
                    <a:pt x="22117" y="7952"/>
                  </a:lnTo>
                  <a:lnTo>
                    <a:pt x="22075" y="7910"/>
                  </a:lnTo>
                  <a:lnTo>
                    <a:pt x="22012" y="7847"/>
                  </a:lnTo>
                  <a:lnTo>
                    <a:pt x="21908" y="7826"/>
                  </a:lnTo>
                  <a:lnTo>
                    <a:pt x="21845" y="7763"/>
                  </a:lnTo>
                  <a:lnTo>
                    <a:pt x="21803" y="7722"/>
                  </a:lnTo>
                  <a:lnTo>
                    <a:pt x="21719" y="7743"/>
                  </a:lnTo>
                  <a:lnTo>
                    <a:pt x="21552" y="7805"/>
                  </a:lnTo>
                  <a:lnTo>
                    <a:pt x="21406" y="7847"/>
                  </a:lnTo>
                  <a:lnTo>
                    <a:pt x="21280" y="7910"/>
                  </a:lnTo>
                  <a:lnTo>
                    <a:pt x="21196" y="8015"/>
                  </a:lnTo>
                  <a:lnTo>
                    <a:pt x="21092" y="8056"/>
                  </a:lnTo>
                  <a:lnTo>
                    <a:pt x="21071" y="8119"/>
                  </a:lnTo>
                  <a:lnTo>
                    <a:pt x="21008" y="8140"/>
                  </a:lnTo>
                  <a:lnTo>
                    <a:pt x="20903" y="8077"/>
                  </a:lnTo>
                  <a:lnTo>
                    <a:pt x="20862" y="8035"/>
                  </a:lnTo>
                  <a:lnTo>
                    <a:pt x="20862" y="7973"/>
                  </a:lnTo>
                  <a:lnTo>
                    <a:pt x="20924" y="7973"/>
                  </a:lnTo>
                  <a:lnTo>
                    <a:pt x="20987" y="7952"/>
                  </a:lnTo>
                  <a:lnTo>
                    <a:pt x="20987" y="7847"/>
                  </a:lnTo>
                  <a:lnTo>
                    <a:pt x="20966" y="7805"/>
                  </a:lnTo>
                  <a:lnTo>
                    <a:pt x="20882" y="7805"/>
                  </a:lnTo>
                  <a:lnTo>
                    <a:pt x="20820" y="7763"/>
                  </a:lnTo>
                  <a:lnTo>
                    <a:pt x="20903" y="7743"/>
                  </a:lnTo>
                  <a:lnTo>
                    <a:pt x="20966" y="7701"/>
                  </a:lnTo>
                  <a:lnTo>
                    <a:pt x="21071" y="7617"/>
                  </a:lnTo>
                  <a:lnTo>
                    <a:pt x="21134" y="7491"/>
                  </a:lnTo>
                  <a:lnTo>
                    <a:pt x="21238" y="7408"/>
                  </a:lnTo>
                  <a:lnTo>
                    <a:pt x="21322" y="7408"/>
                  </a:lnTo>
                  <a:lnTo>
                    <a:pt x="21447" y="7429"/>
                  </a:lnTo>
                  <a:lnTo>
                    <a:pt x="21698" y="7617"/>
                  </a:lnTo>
                  <a:lnTo>
                    <a:pt x="21761" y="7659"/>
                  </a:lnTo>
                  <a:lnTo>
                    <a:pt x="21970" y="7659"/>
                  </a:lnTo>
                  <a:lnTo>
                    <a:pt x="22075" y="7638"/>
                  </a:lnTo>
                  <a:lnTo>
                    <a:pt x="22180" y="7659"/>
                  </a:lnTo>
                  <a:lnTo>
                    <a:pt x="22389" y="7617"/>
                  </a:lnTo>
                  <a:lnTo>
                    <a:pt x="22494" y="7554"/>
                  </a:lnTo>
                  <a:lnTo>
                    <a:pt x="22494" y="7491"/>
                  </a:lnTo>
                  <a:lnTo>
                    <a:pt x="22473" y="7429"/>
                  </a:lnTo>
                  <a:lnTo>
                    <a:pt x="22515" y="7429"/>
                  </a:lnTo>
                  <a:lnTo>
                    <a:pt x="22598" y="7408"/>
                  </a:lnTo>
                  <a:lnTo>
                    <a:pt x="22682" y="7324"/>
                  </a:lnTo>
                  <a:lnTo>
                    <a:pt x="22682" y="7240"/>
                  </a:lnTo>
                  <a:lnTo>
                    <a:pt x="22640" y="7178"/>
                  </a:lnTo>
                  <a:lnTo>
                    <a:pt x="22535" y="7136"/>
                  </a:lnTo>
                  <a:lnTo>
                    <a:pt x="22473" y="7094"/>
                  </a:lnTo>
                  <a:lnTo>
                    <a:pt x="22431" y="7073"/>
                  </a:lnTo>
                  <a:lnTo>
                    <a:pt x="22347" y="7073"/>
                  </a:lnTo>
                  <a:lnTo>
                    <a:pt x="22263" y="7136"/>
                  </a:lnTo>
                  <a:lnTo>
                    <a:pt x="22222" y="7136"/>
                  </a:lnTo>
                  <a:lnTo>
                    <a:pt x="22138" y="7073"/>
                  </a:lnTo>
                  <a:lnTo>
                    <a:pt x="21908" y="7073"/>
                  </a:lnTo>
                  <a:lnTo>
                    <a:pt x="21761" y="7031"/>
                  </a:lnTo>
                  <a:lnTo>
                    <a:pt x="21657" y="6989"/>
                  </a:lnTo>
                  <a:lnTo>
                    <a:pt x="21594" y="6989"/>
                  </a:lnTo>
                  <a:lnTo>
                    <a:pt x="21510" y="7010"/>
                  </a:lnTo>
                  <a:lnTo>
                    <a:pt x="21196" y="7010"/>
                  </a:lnTo>
                  <a:lnTo>
                    <a:pt x="21092" y="6968"/>
                  </a:lnTo>
                  <a:lnTo>
                    <a:pt x="21196" y="6968"/>
                  </a:lnTo>
                  <a:lnTo>
                    <a:pt x="21301" y="6989"/>
                  </a:lnTo>
                  <a:lnTo>
                    <a:pt x="21406" y="6927"/>
                  </a:lnTo>
                  <a:lnTo>
                    <a:pt x="21531" y="6906"/>
                  </a:lnTo>
                  <a:lnTo>
                    <a:pt x="21636" y="6927"/>
                  </a:lnTo>
                  <a:lnTo>
                    <a:pt x="21740" y="6968"/>
                  </a:lnTo>
                  <a:lnTo>
                    <a:pt x="21782" y="6927"/>
                  </a:lnTo>
                  <a:lnTo>
                    <a:pt x="21845" y="6885"/>
                  </a:lnTo>
                  <a:lnTo>
                    <a:pt x="21950" y="6885"/>
                  </a:lnTo>
                  <a:lnTo>
                    <a:pt x="21991" y="6822"/>
                  </a:lnTo>
                  <a:lnTo>
                    <a:pt x="22054" y="6801"/>
                  </a:lnTo>
                  <a:lnTo>
                    <a:pt x="22138" y="6822"/>
                  </a:lnTo>
                  <a:lnTo>
                    <a:pt x="22180" y="6822"/>
                  </a:lnTo>
                  <a:lnTo>
                    <a:pt x="22201" y="6780"/>
                  </a:lnTo>
                  <a:lnTo>
                    <a:pt x="22242" y="6759"/>
                  </a:lnTo>
                  <a:lnTo>
                    <a:pt x="22284" y="6759"/>
                  </a:lnTo>
                  <a:lnTo>
                    <a:pt x="22305" y="6780"/>
                  </a:lnTo>
                  <a:lnTo>
                    <a:pt x="22368" y="6801"/>
                  </a:lnTo>
                  <a:lnTo>
                    <a:pt x="22410" y="6822"/>
                  </a:lnTo>
                  <a:lnTo>
                    <a:pt x="22515" y="6822"/>
                  </a:lnTo>
                  <a:lnTo>
                    <a:pt x="22619" y="6864"/>
                  </a:lnTo>
                  <a:lnTo>
                    <a:pt x="22703" y="6906"/>
                  </a:lnTo>
                  <a:lnTo>
                    <a:pt x="22891" y="6906"/>
                  </a:lnTo>
                  <a:lnTo>
                    <a:pt x="22996" y="6822"/>
                  </a:lnTo>
                  <a:lnTo>
                    <a:pt x="23184" y="6759"/>
                  </a:lnTo>
                  <a:lnTo>
                    <a:pt x="23331" y="6759"/>
                  </a:lnTo>
                  <a:lnTo>
                    <a:pt x="23351" y="6675"/>
                  </a:lnTo>
                  <a:lnTo>
                    <a:pt x="23351" y="6592"/>
                  </a:lnTo>
                  <a:lnTo>
                    <a:pt x="23310" y="6571"/>
                  </a:lnTo>
                  <a:lnTo>
                    <a:pt x="23247" y="6487"/>
                  </a:lnTo>
                  <a:lnTo>
                    <a:pt x="23247" y="6445"/>
                  </a:lnTo>
                  <a:lnTo>
                    <a:pt x="23226" y="6403"/>
                  </a:lnTo>
                  <a:lnTo>
                    <a:pt x="23226" y="6362"/>
                  </a:lnTo>
                  <a:lnTo>
                    <a:pt x="23289" y="6257"/>
                  </a:lnTo>
                  <a:lnTo>
                    <a:pt x="23351" y="6194"/>
                  </a:lnTo>
                  <a:lnTo>
                    <a:pt x="23414" y="6194"/>
                  </a:lnTo>
                  <a:lnTo>
                    <a:pt x="23561" y="6299"/>
                  </a:lnTo>
                  <a:lnTo>
                    <a:pt x="23644" y="6341"/>
                  </a:lnTo>
                  <a:lnTo>
                    <a:pt x="23707" y="6299"/>
                  </a:lnTo>
                  <a:lnTo>
                    <a:pt x="23749" y="6236"/>
                  </a:lnTo>
                  <a:lnTo>
                    <a:pt x="23854" y="6069"/>
                  </a:lnTo>
                  <a:lnTo>
                    <a:pt x="23958" y="5985"/>
                  </a:lnTo>
                  <a:lnTo>
                    <a:pt x="24042" y="5964"/>
                  </a:lnTo>
                  <a:lnTo>
                    <a:pt x="24063" y="5922"/>
                  </a:lnTo>
                  <a:lnTo>
                    <a:pt x="24167" y="5838"/>
                  </a:lnTo>
                  <a:lnTo>
                    <a:pt x="24272" y="5776"/>
                  </a:lnTo>
                  <a:lnTo>
                    <a:pt x="24335" y="5713"/>
                  </a:lnTo>
                  <a:lnTo>
                    <a:pt x="24335" y="5566"/>
                  </a:lnTo>
                  <a:lnTo>
                    <a:pt x="24272" y="5420"/>
                  </a:lnTo>
                  <a:lnTo>
                    <a:pt x="24188" y="5336"/>
                  </a:lnTo>
                  <a:lnTo>
                    <a:pt x="24167" y="5253"/>
                  </a:lnTo>
                  <a:lnTo>
                    <a:pt x="24021" y="5127"/>
                  </a:lnTo>
                  <a:lnTo>
                    <a:pt x="24021" y="5085"/>
                  </a:lnTo>
                  <a:lnTo>
                    <a:pt x="23958" y="5002"/>
                  </a:lnTo>
                  <a:lnTo>
                    <a:pt x="23854" y="4939"/>
                  </a:lnTo>
                  <a:lnTo>
                    <a:pt x="23812" y="4939"/>
                  </a:lnTo>
                  <a:lnTo>
                    <a:pt x="23728" y="4876"/>
                  </a:lnTo>
                  <a:lnTo>
                    <a:pt x="23623" y="4813"/>
                  </a:lnTo>
                  <a:lnTo>
                    <a:pt x="23498" y="4813"/>
                  </a:lnTo>
                  <a:lnTo>
                    <a:pt x="23331" y="4771"/>
                  </a:lnTo>
                  <a:lnTo>
                    <a:pt x="23184" y="4688"/>
                  </a:lnTo>
                  <a:lnTo>
                    <a:pt x="23038" y="4667"/>
                  </a:lnTo>
                  <a:lnTo>
                    <a:pt x="22975" y="4688"/>
                  </a:lnTo>
                  <a:lnTo>
                    <a:pt x="22828" y="4688"/>
                  </a:lnTo>
                  <a:lnTo>
                    <a:pt x="22682" y="4730"/>
                  </a:lnTo>
                  <a:lnTo>
                    <a:pt x="22619" y="4792"/>
                  </a:lnTo>
                  <a:lnTo>
                    <a:pt x="22515" y="4834"/>
                  </a:lnTo>
                  <a:lnTo>
                    <a:pt x="22410" y="4792"/>
                  </a:lnTo>
                  <a:lnTo>
                    <a:pt x="22389" y="4730"/>
                  </a:lnTo>
                  <a:lnTo>
                    <a:pt x="22347" y="4771"/>
                  </a:lnTo>
                  <a:lnTo>
                    <a:pt x="22305" y="4834"/>
                  </a:lnTo>
                  <a:lnTo>
                    <a:pt x="22347" y="4918"/>
                  </a:lnTo>
                  <a:lnTo>
                    <a:pt x="22347" y="5022"/>
                  </a:lnTo>
                  <a:lnTo>
                    <a:pt x="22284" y="5106"/>
                  </a:lnTo>
                  <a:lnTo>
                    <a:pt x="22242" y="5106"/>
                  </a:lnTo>
                  <a:lnTo>
                    <a:pt x="22242" y="5148"/>
                  </a:lnTo>
                  <a:lnTo>
                    <a:pt x="22263" y="5211"/>
                  </a:lnTo>
                  <a:lnTo>
                    <a:pt x="22242" y="5294"/>
                  </a:lnTo>
                  <a:lnTo>
                    <a:pt x="22138" y="5336"/>
                  </a:lnTo>
                  <a:lnTo>
                    <a:pt x="22033" y="5336"/>
                  </a:lnTo>
                  <a:lnTo>
                    <a:pt x="21970" y="5253"/>
                  </a:lnTo>
                  <a:lnTo>
                    <a:pt x="21970" y="5190"/>
                  </a:lnTo>
                  <a:lnTo>
                    <a:pt x="21929" y="5148"/>
                  </a:lnTo>
                  <a:lnTo>
                    <a:pt x="21866" y="5211"/>
                  </a:lnTo>
                  <a:lnTo>
                    <a:pt x="21866" y="5315"/>
                  </a:lnTo>
                  <a:lnTo>
                    <a:pt x="21887" y="5336"/>
                  </a:lnTo>
                  <a:lnTo>
                    <a:pt x="21845" y="5420"/>
                  </a:lnTo>
                  <a:lnTo>
                    <a:pt x="21824" y="5525"/>
                  </a:lnTo>
                  <a:lnTo>
                    <a:pt x="21782" y="5566"/>
                  </a:lnTo>
                  <a:lnTo>
                    <a:pt x="21782" y="5504"/>
                  </a:lnTo>
                  <a:lnTo>
                    <a:pt x="21824" y="5441"/>
                  </a:lnTo>
                  <a:lnTo>
                    <a:pt x="21782" y="5315"/>
                  </a:lnTo>
                  <a:lnTo>
                    <a:pt x="21740" y="5232"/>
                  </a:lnTo>
                  <a:lnTo>
                    <a:pt x="21761" y="5148"/>
                  </a:lnTo>
                  <a:lnTo>
                    <a:pt x="21761" y="5064"/>
                  </a:lnTo>
                  <a:lnTo>
                    <a:pt x="21719" y="5002"/>
                  </a:lnTo>
                  <a:lnTo>
                    <a:pt x="21719" y="4918"/>
                  </a:lnTo>
                  <a:lnTo>
                    <a:pt x="21657" y="4939"/>
                  </a:lnTo>
                  <a:lnTo>
                    <a:pt x="21636" y="5002"/>
                  </a:lnTo>
                  <a:lnTo>
                    <a:pt x="21552" y="5064"/>
                  </a:lnTo>
                  <a:lnTo>
                    <a:pt x="21552" y="5148"/>
                  </a:lnTo>
                  <a:lnTo>
                    <a:pt x="21531" y="5253"/>
                  </a:lnTo>
                  <a:lnTo>
                    <a:pt x="21364" y="5420"/>
                  </a:lnTo>
                  <a:lnTo>
                    <a:pt x="21301" y="5483"/>
                  </a:lnTo>
                  <a:lnTo>
                    <a:pt x="21217" y="5483"/>
                  </a:lnTo>
                  <a:lnTo>
                    <a:pt x="21154" y="5546"/>
                  </a:lnTo>
                  <a:lnTo>
                    <a:pt x="21050" y="5629"/>
                  </a:lnTo>
                  <a:lnTo>
                    <a:pt x="20945" y="5629"/>
                  </a:lnTo>
                  <a:lnTo>
                    <a:pt x="20841" y="5734"/>
                  </a:lnTo>
                  <a:lnTo>
                    <a:pt x="20694" y="5818"/>
                  </a:lnTo>
                  <a:lnTo>
                    <a:pt x="20422" y="5818"/>
                  </a:lnTo>
                  <a:lnTo>
                    <a:pt x="20422" y="5859"/>
                  </a:lnTo>
                  <a:lnTo>
                    <a:pt x="20359" y="5901"/>
                  </a:lnTo>
                  <a:lnTo>
                    <a:pt x="20255" y="5901"/>
                  </a:lnTo>
                  <a:lnTo>
                    <a:pt x="20171" y="5880"/>
                  </a:lnTo>
                  <a:lnTo>
                    <a:pt x="20087" y="5943"/>
                  </a:lnTo>
                  <a:lnTo>
                    <a:pt x="19711" y="6131"/>
                  </a:lnTo>
                  <a:lnTo>
                    <a:pt x="19522" y="6278"/>
                  </a:lnTo>
                  <a:lnTo>
                    <a:pt x="19502" y="6382"/>
                  </a:lnTo>
                  <a:lnTo>
                    <a:pt x="19439" y="6403"/>
                  </a:lnTo>
                  <a:lnTo>
                    <a:pt x="19229" y="6571"/>
                  </a:lnTo>
                  <a:lnTo>
                    <a:pt x="19125" y="6675"/>
                  </a:lnTo>
                  <a:lnTo>
                    <a:pt x="19104" y="6613"/>
                  </a:lnTo>
                  <a:lnTo>
                    <a:pt x="19083" y="6613"/>
                  </a:lnTo>
                  <a:lnTo>
                    <a:pt x="18978" y="6696"/>
                  </a:lnTo>
                  <a:lnTo>
                    <a:pt x="18895" y="6822"/>
                  </a:lnTo>
                  <a:lnTo>
                    <a:pt x="18790" y="6968"/>
                  </a:lnTo>
                  <a:lnTo>
                    <a:pt x="18769" y="7031"/>
                  </a:lnTo>
                  <a:lnTo>
                    <a:pt x="18727" y="7094"/>
                  </a:lnTo>
                  <a:lnTo>
                    <a:pt x="18706" y="7031"/>
                  </a:lnTo>
                  <a:lnTo>
                    <a:pt x="18748" y="6906"/>
                  </a:lnTo>
                  <a:lnTo>
                    <a:pt x="18748" y="6801"/>
                  </a:lnTo>
                  <a:lnTo>
                    <a:pt x="18748" y="6696"/>
                  </a:lnTo>
                  <a:lnTo>
                    <a:pt x="18853" y="6696"/>
                  </a:lnTo>
                  <a:lnTo>
                    <a:pt x="18895" y="6654"/>
                  </a:lnTo>
                  <a:lnTo>
                    <a:pt x="19020" y="6550"/>
                  </a:lnTo>
                  <a:lnTo>
                    <a:pt x="19104" y="6508"/>
                  </a:lnTo>
                  <a:lnTo>
                    <a:pt x="19209" y="6403"/>
                  </a:lnTo>
                  <a:lnTo>
                    <a:pt x="19355" y="6278"/>
                  </a:lnTo>
                  <a:lnTo>
                    <a:pt x="19418" y="6194"/>
                  </a:lnTo>
                  <a:lnTo>
                    <a:pt x="19522" y="6152"/>
                  </a:lnTo>
                  <a:lnTo>
                    <a:pt x="19627" y="5985"/>
                  </a:lnTo>
                  <a:lnTo>
                    <a:pt x="19669" y="5922"/>
                  </a:lnTo>
                  <a:lnTo>
                    <a:pt x="19648" y="5838"/>
                  </a:lnTo>
                  <a:lnTo>
                    <a:pt x="19669" y="5776"/>
                  </a:lnTo>
                  <a:lnTo>
                    <a:pt x="19690" y="5818"/>
                  </a:lnTo>
                  <a:lnTo>
                    <a:pt x="19753" y="5838"/>
                  </a:lnTo>
                  <a:lnTo>
                    <a:pt x="19836" y="5755"/>
                  </a:lnTo>
                  <a:lnTo>
                    <a:pt x="19941" y="5713"/>
                  </a:lnTo>
                  <a:lnTo>
                    <a:pt x="19941" y="5629"/>
                  </a:lnTo>
                  <a:lnTo>
                    <a:pt x="20004" y="5504"/>
                  </a:lnTo>
                  <a:lnTo>
                    <a:pt x="20066" y="5462"/>
                  </a:lnTo>
                  <a:lnTo>
                    <a:pt x="20150" y="5504"/>
                  </a:lnTo>
                  <a:lnTo>
                    <a:pt x="20213" y="5420"/>
                  </a:lnTo>
                  <a:lnTo>
                    <a:pt x="20297" y="5399"/>
                  </a:lnTo>
                  <a:lnTo>
                    <a:pt x="20318" y="5420"/>
                  </a:lnTo>
                  <a:lnTo>
                    <a:pt x="20401" y="5420"/>
                  </a:lnTo>
                  <a:lnTo>
                    <a:pt x="20715" y="5127"/>
                  </a:lnTo>
                  <a:lnTo>
                    <a:pt x="20778" y="5022"/>
                  </a:lnTo>
                  <a:lnTo>
                    <a:pt x="20799" y="4897"/>
                  </a:lnTo>
                  <a:lnTo>
                    <a:pt x="20882" y="4709"/>
                  </a:lnTo>
                  <a:lnTo>
                    <a:pt x="20987" y="4583"/>
                  </a:lnTo>
                  <a:lnTo>
                    <a:pt x="20987" y="4458"/>
                  </a:lnTo>
                  <a:lnTo>
                    <a:pt x="20987" y="4269"/>
                  </a:lnTo>
                  <a:lnTo>
                    <a:pt x="20945" y="4165"/>
                  </a:lnTo>
                  <a:lnTo>
                    <a:pt x="20882" y="4144"/>
                  </a:lnTo>
                  <a:lnTo>
                    <a:pt x="20736" y="4165"/>
                  </a:lnTo>
                  <a:lnTo>
                    <a:pt x="20590" y="4165"/>
                  </a:lnTo>
                  <a:lnTo>
                    <a:pt x="20464" y="4102"/>
                  </a:lnTo>
                  <a:lnTo>
                    <a:pt x="20318" y="4102"/>
                  </a:lnTo>
                  <a:lnTo>
                    <a:pt x="20255" y="4165"/>
                  </a:lnTo>
                  <a:lnTo>
                    <a:pt x="20213" y="4248"/>
                  </a:lnTo>
                  <a:lnTo>
                    <a:pt x="20255" y="4290"/>
                  </a:lnTo>
                  <a:lnTo>
                    <a:pt x="20213" y="4353"/>
                  </a:lnTo>
                  <a:lnTo>
                    <a:pt x="20213" y="4499"/>
                  </a:lnTo>
                  <a:lnTo>
                    <a:pt x="20171" y="4646"/>
                  </a:lnTo>
                  <a:lnTo>
                    <a:pt x="20066" y="4792"/>
                  </a:lnTo>
                  <a:lnTo>
                    <a:pt x="20004" y="4730"/>
                  </a:lnTo>
                  <a:lnTo>
                    <a:pt x="19941" y="4709"/>
                  </a:lnTo>
                  <a:lnTo>
                    <a:pt x="19899" y="4709"/>
                  </a:lnTo>
                  <a:lnTo>
                    <a:pt x="19857" y="4771"/>
                  </a:lnTo>
                  <a:lnTo>
                    <a:pt x="19794" y="4792"/>
                  </a:lnTo>
                  <a:lnTo>
                    <a:pt x="19732" y="4730"/>
                  </a:lnTo>
                  <a:lnTo>
                    <a:pt x="19669" y="4730"/>
                  </a:lnTo>
                  <a:cubicBezTo>
                    <a:pt x="19669" y="4730"/>
                    <a:pt x="19481" y="4688"/>
                    <a:pt x="19481" y="4646"/>
                  </a:cubicBezTo>
                  <a:lnTo>
                    <a:pt x="19271" y="4646"/>
                  </a:lnTo>
                  <a:lnTo>
                    <a:pt x="19167" y="4709"/>
                  </a:lnTo>
                  <a:lnTo>
                    <a:pt x="19020" y="4730"/>
                  </a:lnTo>
                  <a:lnTo>
                    <a:pt x="18895" y="4792"/>
                  </a:lnTo>
                  <a:lnTo>
                    <a:pt x="18832" y="4750"/>
                  </a:lnTo>
                  <a:lnTo>
                    <a:pt x="18832" y="4709"/>
                  </a:lnTo>
                  <a:lnTo>
                    <a:pt x="18853" y="4625"/>
                  </a:lnTo>
                  <a:lnTo>
                    <a:pt x="18853" y="4541"/>
                  </a:lnTo>
                  <a:lnTo>
                    <a:pt x="18895" y="4478"/>
                  </a:lnTo>
                  <a:lnTo>
                    <a:pt x="18916" y="4478"/>
                  </a:lnTo>
                  <a:lnTo>
                    <a:pt x="18957" y="4499"/>
                  </a:lnTo>
                  <a:lnTo>
                    <a:pt x="19020" y="4499"/>
                  </a:lnTo>
                  <a:lnTo>
                    <a:pt x="19146" y="4437"/>
                  </a:lnTo>
                  <a:lnTo>
                    <a:pt x="19439" y="4416"/>
                  </a:lnTo>
                  <a:lnTo>
                    <a:pt x="19481" y="4395"/>
                  </a:lnTo>
                  <a:lnTo>
                    <a:pt x="19543" y="4290"/>
                  </a:lnTo>
                  <a:lnTo>
                    <a:pt x="19564" y="4206"/>
                  </a:lnTo>
                  <a:lnTo>
                    <a:pt x="19648" y="4165"/>
                  </a:lnTo>
                  <a:lnTo>
                    <a:pt x="19669" y="4102"/>
                  </a:lnTo>
                  <a:lnTo>
                    <a:pt x="19627" y="4060"/>
                  </a:lnTo>
                  <a:lnTo>
                    <a:pt x="19627" y="3997"/>
                  </a:lnTo>
                  <a:lnTo>
                    <a:pt x="19313" y="3997"/>
                  </a:lnTo>
                  <a:lnTo>
                    <a:pt x="19125" y="3955"/>
                  </a:lnTo>
                  <a:lnTo>
                    <a:pt x="19020" y="3893"/>
                  </a:lnTo>
                  <a:lnTo>
                    <a:pt x="18937" y="3872"/>
                  </a:lnTo>
                  <a:lnTo>
                    <a:pt x="18685" y="3893"/>
                  </a:lnTo>
                  <a:lnTo>
                    <a:pt x="18560" y="3872"/>
                  </a:lnTo>
                  <a:lnTo>
                    <a:pt x="18455" y="3830"/>
                  </a:lnTo>
                  <a:lnTo>
                    <a:pt x="18288" y="3830"/>
                  </a:lnTo>
                  <a:lnTo>
                    <a:pt x="18162" y="3851"/>
                  </a:lnTo>
                  <a:lnTo>
                    <a:pt x="18100" y="3830"/>
                  </a:lnTo>
                  <a:lnTo>
                    <a:pt x="17995" y="3788"/>
                  </a:lnTo>
                  <a:lnTo>
                    <a:pt x="17932" y="3788"/>
                  </a:lnTo>
                  <a:lnTo>
                    <a:pt x="17849" y="3893"/>
                  </a:lnTo>
                  <a:lnTo>
                    <a:pt x="17849" y="3976"/>
                  </a:lnTo>
                  <a:lnTo>
                    <a:pt x="17765" y="4039"/>
                  </a:lnTo>
                  <a:lnTo>
                    <a:pt x="17744" y="4039"/>
                  </a:lnTo>
                  <a:lnTo>
                    <a:pt x="17765" y="3955"/>
                  </a:lnTo>
                  <a:lnTo>
                    <a:pt x="17765" y="3934"/>
                  </a:lnTo>
                  <a:lnTo>
                    <a:pt x="17681" y="3934"/>
                  </a:lnTo>
                  <a:lnTo>
                    <a:pt x="17451" y="3997"/>
                  </a:lnTo>
                  <a:lnTo>
                    <a:pt x="17305" y="4060"/>
                  </a:lnTo>
                  <a:lnTo>
                    <a:pt x="17221" y="4144"/>
                  </a:lnTo>
                  <a:lnTo>
                    <a:pt x="17158" y="4186"/>
                  </a:lnTo>
                  <a:lnTo>
                    <a:pt x="17053" y="4186"/>
                  </a:lnTo>
                  <a:lnTo>
                    <a:pt x="16949" y="4206"/>
                  </a:lnTo>
                  <a:lnTo>
                    <a:pt x="16886" y="4269"/>
                  </a:lnTo>
                  <a:lnTo>
                    <a:pt x="16781" y="4290"/>
                  </a:lnTo>
                  <a:lnTo>
                    <a:pt x="16698" y="4374"/>
                  </a:lnTo>
                  <a:lnTo>
                    <a:pt x="16698" y="4458"/>
                  </a:lnTo>
                  <a:lnTo>
                    <a:pt x="16635" y="4520"/>
                  </a:lnTo>
                  <a:lnTo>
                    <a:pt x="16593" y="4520"/>
                  </a:lnTo>
                  <a:lnTo>
                    <a:pt x="16530" y="4458"/>
                  </a:lnTo>
                  <a:lnTo>
                    <a:pt x="16530" y="4374"/>
                  </a:lnTo>
                  <a:lnTo>
                    <a:pt x="16509" y="4290"/>
                  </a:lnTo>
                  <a:lnTo>
                    <a:pt x="16468" y="4248"/>
                  </a:lnTo>
                  <a:lnTo>
                    <a:pt x="16468" y="4165"/>
                  </a:lnTo>
                  <a:lnTo>
                    <a:pt x="16509" y="4081"/>
                  </a:lnTo>
                  <a:lnTo>
                    <a:pt x="16593" y="4081"/>
                  </a:lnTo>
                  <a:lnTo>
                    <a:pt x="16698" y="4039"/>
                  </a:lnTo>
                  <a:lnTo>
                    <a:pt x="16802" y="4039"/>
                  </a:lnTo>
                  <a:lnTo>
                    <a:pt x="16886" y="3997"/>
                  </a:lnTo>
                  <a:lnTo>
                    <a:pt x="16928" y="3955"/>
                  </a:lnTo>
                  <a:lnTo>
                    <a:pt x="17012" y="3934"/>
                  </a:lnTo>
                  <a:lnTo>
                    <a:pt x="17158" y="3893"/>
                  </a:lnTo>
                  <a:lnTo>
                    <a:pt x="17263" y="3851"/>
                  </a:lnTo>
                  <a:lnTo>
                    <a:pt x="17346" y="3788"/>
                  </a:lnTo>
                  <a:lnTo>
                    <a:pt x="17472" y="3788"/>
                  </a:lnTo>
                  <a:lnTo>
                    <a:pt x="17556" y="3746"/>
                  </a:lnTo>
                  <a:lnTo>
                    <a:pt x="17577" y="3662"/>
                  </a:lnTo>
                  <a:lnTo>
                    <a:pt x="17556" y="3621"/>
                  </a:lnTo>
                  <a:lnTo>
                    <a:pt x="17514" y="3558"/>
                  </a:lnTo>
                  <a:lnTo>
                    <a:pt x="17346" y="3558"/>
                  </a:lnTo>
                  <a:lnTo>
                    <a:pt x="17346" y="3516"/>
                  </a:lnTo>
                  <a:lnTo>
                    <a:pt x="17430" y="3516"/>
                  </a:lnTo>
                  <a:lnTo>
                    <a:pt x="17451" y="3537"/>
                  </a:lnTo>
                  <a:lnTo>
                    <a:pt x="17535" y="3537"/>
                  </a:lnTo>
                  <a:lnTo>
                    <a:pt x="17577" y="3558"/>
                  </a:lnTo>
                  <a:lnTo>
                    <a:pt x="17618" y="3662"/>
                  </a:lnTo>
                  <a:lnTo>
                    <a:pt x="17639" y="3662"/>
                  </a:lnTo>
                  <a:lnTo>
                    <a:pt x="17660" y="3641"/>
                  </a:lnTo>
                  <a:lnTo>
                    <a:pt x="17765" y="3579"/>
                  </a:lnTo>
                  <a:lnTo>
                    <a:pt x="17890" y="3621"/>
                  </a:lnTo>
                  <a:lnTo>
                    <a:pt x="17974" y="3579"/>
                  </a:lnTo>
                  <a:lnTo>
                    <a:pt x="18058" y="3537"/>
                  </a:lnTo>
                  <a:lnTo>
                    <a:pt x="18141" y="3516"/>
                  </a:lnTo>
                  <a:lnTo>
                    <a:pt x="18246" y="3537"/>
                  </a:lnTo>
                  <a:lnTo>
                    <a:pt x="18351" y="3537"/>
                  </a:lnTo>
                  <a:lnTo>
                    <a:pt x="18455" y="3516"/>
                  </a:lnTo>
                  <a:lnTo>
                    <a:pt x="18518" y="3537"/>
                  </a:lnTo>
                  <a:lnTo>
                    <a:pt x="18602" y="3579"/>
                  </a:lnTo>
                  <a:lnTo>
                    <a:pt x="18769" y="3579"/>
                  </a:lnTo>
                  <a:lnTo>
                    <a:pt x="18790" y="3621"/>
                  </a:lnTo>
                  <a:lnTo>
                    <a:pt x="18832" y="3621"/>
                  </a:lnTo>
                  <a:lnTo>
                    <a:pt x="18978" y="3725"/>
                  </a:lnTo>
                  <a:lnTo>
                    <a:pt x="19041" y="3746"/>
                  </a:lnTo>
                  <a:lnTo>
                    <a:pt x="19146" y="3725"/>
                  </a:lnTo>
                  <a:lnTo>
                    <a:pt x="19209" y="3662"/>
                  </a:lnTo>
                  <a:lnTo>
                    <a:pt x="19292" y="3662"/>
                  </a:lnTo>
                  <a:lnTo>
                    <a:pt x="19355" y="3683"/>
                  </a:lnTo>
                  <a:lnTo>
                    <a:pt x="19439" y="3683"/>
                  </a:lnTo>
                  <a:lnTo>
                    <a:pt x="19502" y="3725"/>
                  </a:lnTo>
                  <a:lnTo>
                    <a:pt x="19564" y="3725"/>
                  </a:lnTo>
                  <a:lnTo>
                    <a:pt x="19732" y="3662"/>
                  </a:lnTo>
                  <a:lnTo>
                    <a:pt x="19815" y="3621"/>
                  </a:lnTo>
                  <a:lnTo>
                    <a:pt x="19920" y="3621"/>
                  </a:lnTo>
                  <a:lnTo>
                    <a:pt x="19983" y="3662"/>
                  </a:lnTo>
                  <a:lnTo>
                    <a:pt x="20046" y="3662"/>
                  </a:lnTo>
                  <a:lnTo>
                    <a:pt x="20129" y="3621"/>
                  </a:lnTo>
                  <a:lnTo>
                    <a:pt x="20234" y="3641"/>
                  </a:lnTo>
                  <a:lnTo>
                    <a:pt x="20338" y="3641"/>
                  </a:lnTo>
                  <a:lnTo>
                    <a:pt x="20338" y="3579"/>
                  </a:lnTo>
                  <a:lnTo>
                    <a:pt x="20276" y="3558"/>
                  </a:lnTo>
                  <a:lnTo>
                    <a:pt x="20276" y="3516"/>
                  </a:lnTo>
                  <a:lnTo>
                    <a:pt x="20297" y="3474"/>
                  </a:lnTo>
                  <a:lnTo>
                    <a:pt x="20359" y="3537"/>
                  </a:lnTo>
                  <a:lnTo>
                    <a:pt x="20401" y="3579"/>
                  </a:lnTo>
                  <a:lnTo>
                    <a:pt x="20485" y="3579"/>
                  </a:lnTo>
                  <a:lnTo>
                    <a:pt x="20548" y="3558"/>
                  </a:lnTo>
                  <a:lnTo>
                    <a:pt x="20694" y="3558"/>
                  </a:lnTo>
                  <a:lnTo>
                    <a:pt x="20903" y="3474"/>
                  </a:lnTo>
                  <a:lnTo>
                    <a:pt x="21008" y="3432"/>
                  </a:lnTo>
                  <a:lnTo>
                    <a:pt x="21029" y="3369"/>
                  </a:lnTo>
                  <a:lnTo>
                    <a:pt x="21029" y="3328"/>
                  </a:lnTo>
                  <a:lnTo>
                    <a:pt x="21092" y="3307"/>
                  </a:lnTo>
                  <a:lnTo>
                    <a:pt x="21134" y="3328"/>
                  </a:lnTo>
                  <a:lnTo>
                    <a:pt x="21217" y="3307"/>
                  </a:lnTo>
                  <a:lnTo>
                    <a:pt x="21322" y="3223"/>
                  </a:lnTo>
                  <a:lnTo>
                    <a:pt x="21406" y="3202"/>
                  </a:lnTo>
                  <a:lnTo>
                    <a:pt x="21406" y="3118"/>
                  </a:lnTo>
                  <a:lnTo>
                    <a:pt x="21426" y="3056"/>
                  </a:lnTo>
                  <a:lnTo>
                    <a:pt x="21489" y="3035"/>
                  </a:lnTo>
                  <a:lnTo>
                    <a:pt x="21489" y="2930"/>
                  </a:lnTo>
                  <a:lnTo>
                    <a:pt x="21447" y="2888"/>
                  </a:lnTo>
                  <a:lnTo>
                    <a:pt x="21343" y="2805"/>
                  </a:lnTo>
                  <a:lnTo>
                    <a:pt x="21217" y="2742"/>
                  </a:lnTo>
                  <a:lnTo>
                    <a:pt x="21113" y="2637"/>
                  </a:lnTo>
                  <a:lnTo>
                    <a:pt x="21092" y="2574"/>
                  </a:lnTo>
                  <a:lnTo>
                    <a:pt x="21029" y="2512"/>
                  </a:lnTo>
                  <a:lnTo>
                    <a:pt x="20882" y="2491"/>
                  </a:lnTo>
                  <a:lnTo>
                    <a:pt x="20799" y="2407"/>
                  </a:lnTo>
                  <a:lnTo>
                    <a:pt x="20778" y="2323"/>
                  </a:lnTo>
                  <a:lnTo>
                    <a:pt x="20715" y="2302"/>
                  </a:lnTo>
                  <a:lnTo>
                    <a:pt x="20694" y="2323"/>
                  </a:lnTo>
                  <a:lnTo>
                    <a:pt x="20610" y="2365"/>
                  </a:lnTo>
                  <a:lnTo>
                    <a:pt x="20569" y="2323"/>
                  </a:lnTo>
                  <a:lnTo>
                    <a:pt x="20548" y="2261"/>
                  </a:lnTo>
                  <a:lnTo>
                    <a:pt x="20485" y="2198"/>
                  </a:lnTo>
                  <a:lnTo>
                    <a:pt x="20255" y="2198"/>
                  </a:lnTo>
                  <a:lnTo>
                    <a:pt x="20171" y="2219"/>
                  </a:lnTo>
                  <a:lnTo>
                    <a:pt x="20171" y="2302"/>
                  </a:lnTo>
                  <a:lnTo>
                    <a:pt x="20171" y="2365"/>
                  </a:lnTo>
                  <a:lnTo>
                    <a:pt x="20129" y="2302"/>
                  </a:lnTo>
                  <a:lnTo>
                    <a:pt x="20066" y="2302"/>
                  </a:lnTo>
                  <a:lnTo>
                    <a:pt x="19920" y="2386"/>
                  </a:lnTo>
                  <a:lnTo>
                    <a:pt x="19836" y="2407"/>
                  </a:lnTo>
                  <a:lnTo>
                    <a:pt x="19711" y="2365"/>
                  </a:lnTo>
                  <a:lnTo>
                    <a:pt x="19606" y="2365"/>
                  </a:lnTo>
                  <a:lnTo>
                    <a:pt x="19522" y="2323"/>
                  </a:lnTo>
                  <a:lnTo>
                    <a:pt x="19460" y="2261"/>
                  </a:lnTo>
                  <a:lnTo>
                    <a:pt x="19460" y="2177"/>
                  </a:lnTo>
                  <a:lnTo>
                    <a:pt x="19522" y="2177"/>
                  </a:lnTo>
                  <a:lnTo>
                    <a:pt x="19564" y="2219"/>
                  </a:lnTo>
                  <a:lnTo>
                    <a:pt x="19669" y="2261"/>
                  </a:lnTo>
                  <a:lnTo>
                    <a:pt x="19711" y="2219"/>
                  </a:lnTo>
                  <a:lnTo>
                    <a:pt x="19711" y="2177"/>
                  </a:lnTo>
                  <a:lnTo>
                    <a:pt x="19606" y="2093"/>
                  </a:lnTo>
                  <a:lnTo>
                    <a:pt x="19606" y="2009"/>
                  </a:lnTo>
                  <a:lnTo>
                    <a:pt x="19627" y="1989"/>
                  </a:lnTo>
                  <a:lnTo>
                    <a:pt x="19669" y="2072"/>
                  </a:lnTo>
                  <a:lnTo>
                    <a:pt x="19774" y="2114"/>
                  </a:lnTo>
                  <a:lnTo>
                    <a:pt x="19857" y="2156"/>
                  </a:lnTo>
                  <a:lnTo>
                    <a:pt x="20025" y="2093"/>
                  </a:lnTo>
                  <a:lnTo>
                    <a:pt x="20171" y="1968"/>
                  </a:lnTo>
                  <a:lnTo>
                    <a:pt x="20171" y="1884"/>
                  </a:lnTo>
                  <a:lnTo>
                    <a:pt x="20150" y="1842"/>
                  </a:lnTo>
                  <a:lnTo>
                    <a:pt x="20087" y="1800"/>
                  </a:lnTo>
                  <a:lnTo>
                    <a:pt x="20087" y="1758"/>
                  </a:lnTo>
                  <a:lnTo>
                    <a:pt x="20150" y="1696"/>
                  </a:lnTo>
                  <a:lnTo>
                    <a:pt x="20150" y="1675"/>
                  </a:lnTo>
                  <a:lnTo>
                    <a:pt x="20046" y="1591"/>
                  </a:lnTo>
                  <a:lnTo>
                    <a:pt x="19962" y="1486"/>
                  </a:lnTo>
                  <a:lnTo>
                    <a:pt x="19920" y="1465"/>
                  </a:lnTo>
                  <a:lnTo>
                    <a:pt x="19857" y="1486"/>
                  </a:lnTo>
                  <a:lnTo>
                    <a:pt x="19774" y="1570"/>
                  </a:lnTo>
                  <a:lnTo>
                    <a:pt x="19627" y="1654"/>
                  </a:lnTo>
                  <a:lnTo>
                    <a:pt x="19439" y="1654"/>
                  </a:lnTo>
                  <a:lnTo>
                    <a:pt x="19334" y="1737"/>
                  </a:lnTo>
                  <a:lnTo>
                    <a:pt x="19292" y="1737"/>
                  </a:lnTo>
                  <a:lnTo>
                    <a:pt x="19229" y="1675"/>
                  </a:lnTo>
                  <a:lnTo>
                    <a:pt x="19188" y="1654"/>
                  </a:lnTo>
                  <a:lnTo>
                    <a:pt x="19104" y="1675"/>
                  </a:lnTo>
                  <a:lnTo>
                    <a:pt x="19020" y="1696"/>
                  </a:lnTo>
                  <a:lnTo>
                    <a:pt x="18937" y="1675"/>
                  </a:lnTo>
                  <a:lnTo>
                    <a:pt x="18874" y="1633"/>
                  </a:lnTo>
                  <a:lnTo>
                    <a:pt x="18769" y="1591"/>
                  </a:lnTo>
                  <a:lnTo>
                    <a:pt x="18685" y="1549"/>
                  </a:lnTo>
                  <a:lnTo>
                    <a:pt x="18581" y="1528"/>
                  </a:lnTo>
                  <a:lnTo>
                    <a:pt x="18476" y="1445"/>
                  </a:lnTo>
                  <a:lnTo>
                    <a:pt x="18309" y="1424"/>
                  </a:lnTo>
                  <a:lnTo>
                    <a:pt x="18100" y="1445"/>
                  </a:lnTo>
                  <a:lnTo>
                    <a:pt x="17995" y="1465"/>
                  </a:lnTo>
                  <a:lnTo>
                    <a:pt x="17849" y="1528"/>
                  </a:lnTo>
                  <a:lnTo>
                    <a:pt x="17723" y="1549"/>
                  </a:lnTo>
                  <a:lnTo>
                    <a:pt x="17577" y="1570"/>
                  </a:lnTo>
                  <a:lnTo>
                    <a:pt x="17472" y="1549"/>
                  </a:lnTo>
                  <a:lnTo>
                    <a:pt x="17346" y="1570"/>
                  </a:lnTo>
                  <a:lnTo>
                    <a:pt x="17325" y="1591"/>
                  </a:lnTo>
                  <a:lnTo>
                    <a:pt x="17346" y="1737"/>
                  </a:lnTo>
                  <a:lnTo>
                    <a:pt x="17346" y="1800"/>
                  </a:lnTo>
                  <a:lnTo>
                    <a:pt x="17305" y="1800"/>
                  </a:lnTo>
                  <a:lnTo>
                    <a:pt x="17242" y="1779"/>
                  </a:lnTo>
                  <a:lnTo>
                    <a:pt x="17158" y="1654"/>
                  </a:lnTo>
                  <a:lnTo>
                    <a:pt x="17137" y="1570"/>
                  </a:lnTo>
                  <a:lnTo>
                    <a:pt x="17095" y="1549"/>
                  </a:lnTo>
                  <a:lnTo>
                    <a:pt x="17012" y="1570"/>
                  </a:lnTo>
                  <a:lnTo>
                    <a:pt x="16698" y="1570"/>
                  </a:lnTo>
                  <a:cubicBezTo>
                    <a:pt x="16698" y="1570"/>
                    <a:pt x="16593" y="1633"/>
                    <a:pt x="16572" y="1633"/>
                  </a:cubicBezTo>
                  <a:lnTo>
                    <a:pt x="16489" y="1737"/>
                  </a:lnTo>
                  <a:lnTo>
                    <a:pt x="16426" y="1884"/>
                  </a:lnTo>
                  <a:lnTo>
                    <a:pt x="16384" y="1968"/>
                  </a:lnTo>
                  <a:lnTo>
                    <a:pt x="16363" y="1968"/>
                  </a:lnTo>
                  <a:lnTo>
                    <a:pt x="16363" y="1905"/>
                  </a:lnTo>
                  <a:lnTo>
                    <a:pt x="16405" y="1800"/>
                  </a:lnTo>
                  <a:lnTo>
                    <a:pt x="16426" y="1737"/>
                  </a:lnTo>
                  <a:lnTo>
                    <a:pt x="16405" y="1696"/>
                  </a:lnTo>
                  <a:lnTo>
                    <a:pt x="16321" y="1737"/>
                  </a:lnTo>
                  <a:lnTo>
                    <a:pt x="16196" y="1737"/>
                  </a:lnTo>
                  <a:lnTo>
                    <a:pt x="16154" y="1779"/>
                  </a:lnTo>
                  <a:lnTo>
                    <a:pt x="16154" y="1842"/>
                  </a:lnTo>
                  <a:lnTo>
                    <a:pt x="16112" y="1884"/>
                  </a:lnTo>
                  <a:lnTo>
                    <a:pt x="16112" y="1989"/>
                  </a:lnTo>
                  <a:lnTo>
                    <a:pt x="16049" y="2009"/>
                  </a:lnTo>
                  <a:lnTo>
                    <a:pt x="16007" y="1968"/>
                  </a:lnTo>
                  <a:lnTo>
                    <a:pt x="16007" y="1905"/>
                  </a:lnTo>
                  <a:lnTo>
                    <a:pt x="16070" y="1842"/>
                  </a:lnTo>
                  <a:lnTo>
                    <a:pt x="16070" y="1675"/>
                  </a:lnTo>
                  <a:lnTo>
                    <a:pt x="16091" y="1591"/>
                  </a:lnTo>
                  <a:lnTo>
                    <a:pt x="16300" y="1465"/>
                  </a:lnTo>
                  <a:lnTo>
                    <a:pt x="16426" y="1382"/>
                  </a:lnTo>
                  <a:lnTo>
                    <a:pt x="16593" y="1382"/>
                  </a:lnTo>
                  <a:lnTo>
                    <a:pt x="16719" y="1424"/>
                  </a:lnTo>
                  <a:lnTo>
                    <a:pt x="16823" y="1424"/>
                  </a:lnTo>
                  <a:lnTo>
                    <a:pt x="16844" y="1382"/>
                  </a:lnTo>
                  <a:lnTo>
                    <a:pt x="17116" y="1382"/>
                  </a:lnTo>
                  <a:lnTo>
                    <a:pt x="17200" y="1340"/>
                  </a:lnTo>
                  <a:lnTo>
                    <a:pt x="17221" y="1256"/>
                  </a:lnTo>
                  <a:lnTo>
                    <a:pt x="17158" y="1256"/>
                  </a:lnTo>
                  <a:lnTo>
                    <a:pt x="17095" y="1173"/>
                  </a:lnTo>
                  <a:lnTo>
                    <a:pt x="17095" y="1068"/>
                  </a:lnTo>
                  <a:lnTo>
                    <a:pt x="17200" y="1005"/>
                  </a:lnTo>
                  <a:lnTo>
                    <a:pt x="17263" y="963"/>
                  </a:lnTo>
                  <a:lnTo>
                    <a:pt x="17346" y="963"/>
                  </a:lnTo>
                  <a:lnTo>
                    <a:pt x="17367" y="1026"/>
                  </a:lnTo>
                  <a:lnTo>
                    <a:pt x="17346" y="1068"/>
                  </a:lnTo>
                  <a:lnTo>
                    <a:pt x="17305" y="1068"/>
                  </a:lnTo>
                  <a:lnTo>
                    <a:pt x="17346" y="1152"/>
                  </a:lnTo>
                  <a:lnTo>
                    <a:pt x="17346" y="1256"/>
                  </a:lnTo>
                  <a:lnTo>
                    <a:pt x="17409" y="1340"/>
                  </a:lnTo>
                  <a:lnTo>
                    <a:pt x="17556" y="1340"/>
                  </a:lnTo>
                  <a:lnTo>
                    <a:pt x="17681" y="1277"/>
                  </a:lnTo>
                  <a:lnTo>
                    <a:pt x="17765" y="1277"/>
                  </a:lnTo>
                  <a:lnTo>
                    <a:pt x="17869" y="1319"/>
                  </a:lnTo>
                  <a:lnTo>
                    <a:pt x="17953" y="1277"/>
                  </a:lnTo>
                  <a:lnTo>
                    <a:pt x="18141" y="1214"/>
                  </a:lnTo>
                  <a:lnTo>
                    <a:pt x="18267" y="1214"/>
                  </a:lnTo>
                  <a:lnTo>
                    <a:pt x="18309" y="1256"/>
                  </a:lnTo>
                  <a:lnTo>
                    <a:pt x="18393" y="1256"/>
                  </a:lnTo>
                  <a:lnTo>
                    <a:pt x="18455" y="1214"/>
                  </a:lnTo>
                  <a:lnTo>
                    <a:pt x="18581" y="1214"/>
                  </a:lnTo>
                  <a:lnTo>
                    <a:pt x="18685" y="1256"/>
                  </a:lnTo>
                  <a:lnTo>
                    <a:pt x="18769" y="1256"/>
                  </a:lnTo>
                  <a:lnTo>
                    <a:pt x="18853" y="1277"/>
                  </a:lnTo>
                  <a:lnTo>
                    <a:pt x="19083" y="1382"/>
                  </a:lnTo>
                  <a:lnTo>
                    <a:pt x="19209" y="1382"/>
                  </a:lnTo>
                  <a:lnTo>
                    <a:pt x="19313" y="1361"/>
                  </a:lnTo>
                  <a:lnTo>
                    <a:pt x="19439" y="1361"/>
                  </a:lnTo>
                  <a:lnTo>
                    <a:pt x="19481" y="1277"/>
                  </a:lnTo>
                  <a:lnTo>
                    <a:pt x="19564" y="1235"/>
                  </a:lnTo>
                  <a:lnTo>
                    <a:pt x="19669" y="1256"/>
                  </a:lnTo>
                  <a:lnTo>
                    <a:pt x="19774" y="1256"/>
                  </a:lnTo>
                  <a:lnTo>
                    <a:pt x="19836" y="1173"/>
                  </a:lnTo>
                  <a:lnTo>
                    <a:pt x="19836" y="1131"/>
                  </a:lnTo>
                  <a:lnTo>
                    <a:pt x="19669" y="1026"/>
                  </a:lnTo>
                  <a:lnTo>
                    <a:pt x="19585" y="963"/>
                  </a:lnTo>
                  <a:lnTo>
                    <a:pt x="19543" y="859"/>
                  </a:lnTo>
                  <a:lnTo>
                    <a:pt x="19439" y="796"/>
                  </a:lnTo>
                  <a:lnTo>
                    <a:pt x="19250" y="733"/>
                  </a:lnTo>
                  <a:lnTo>
                    <a:pt x="19167" y="649"/>
                  </a:lnTo>
                  <a:lnTo>
                    <a:pt x="19062" y="628"/>
                  </a:lnTo>
                  <a:lnTo>
                    <a:pt x="18957" y="649"/>
                  </a:lnTo>
                  <a:lnTo>
                    <a:pt x="18916" y="608"/>
                  </a:lnTo>
                  <a:lnTo>
                    <a:pt x="18853" y="545"/>
                  </a:lnTo>
                  <a:lnTo>
                    <a:pt x="18727" y="587"/>
                  </a:lnTo>
                  <a:lnTo>
                    <a:pt x="18685" y="524"/>
                  </a:lnTo>
                  <a:lnTo>
                    <a:pt x="18455" y="503"/>
                  </a:lnTo>
                  <a:lnTo>
                    <a:pt x="18309" y="398"/>
                  </a:lnTo>
                  <a:lnTo>
                    <a:pt x="18246" y="398"/>
                  </a:lnTo>
                  <a:lnTo>
                    <a:pt x="18058" y="294"/>
                  </a:lnTo>
                  <a:lnTo>
                    <a:pt x="17995" y="294"/>
                  </a:lnTo>
                  <a:lnTo>
                    <a:pt x="17995" y="315"/>
                  </a:lnTo>
                  <a:lnTo>
                    <a:pt x="17932" y="336"/>
                  </a:lnTo>
                  <a:lnTo>
                    <a:pt x="17765" y="231"/>
                  </a:lnTo>
                  <a:lnTo>
                    <a:pt x="17744" y="168"/>
                  </a:lnTo>
                  <a:lnTo>
                    <a:pt x="17681" y="105"/>
                  </a:lnTo>
                  <a:lnTo>
                    <a:pt x="17597" y="126"/>
                  </a:lnTo>
                  <a:lnTo>
                    <a:pt x="17535" y="126"/>
                  </a:lnTo>
                  <a:lnTo>
                    <a:pt x="17472" y="84"/>
                  </a:lnTo>
                  <a:lnTo>
                    <a:pt x="17263" y="84"/>
                  </a:lnTo>
                  <a:lnTo>
                    <a:pt x="17158" y="22"/>
                  </a:lnTo>
                  <a:lnTo>
                    <a:pt x="17074" y="84"/>
                  </a:lnTo>
                  <a:lnTo>
                    <a:pt x="17033" y="84"/>
                  </a:lnTo>
                  <a:lnTo>
                    <a:pt x="17012" y="64"/>
                  </a:lnTo>
                  <a:lnTo>
                    <a:pt x="16928" y="1"/>
                  </a:lnTo>
                  <a:lnTo>
                    <a:pt x="16740" y="22"/>
                  </a:lnTo>
                  <a:lnTo>
                    <a:pt x="166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grpSp>
          <p:nvGrpSpPr>
            <p:cNvPr id="171" name="Google Shape;171;p29"/>
            <p:cNvGrpSpPr/>
            <p:nvPr/>
          </p:nvGrpSpPr>
          <p:grpSpPr>
            <a:xfrm>
              <a:off x="2905224" y="2311071"/>
              <a:ext cx="596721" cy="528992"/>
              <a:chOff x="1922950" y="1410350"/>
              <a:chExt cx="1252825" cy="1162875"/>
            </a:xfrm>
          </p:grpSpPr>
          <p:sp>
            <p:nvSpPr>
              <p:cNvPr id="172" name="Google Shape;172;p29"/>
              <p:cNvSpPr/>
              <p:nvPr/>
            </p:nvSpPr>
            <p:spPr>
              <a:xfrm>
                <a:off x="1988325" y="2333100"/>
                <a:ext cx="52325" cy="65925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2637" extrusionOk="0">
                    <a:moveTo>
                      <a:pt x="210" y="0"/>
                    </a:moveTo>
                    <a:lnTo>
                      <a:pt x="189" y="63"/>
                    </a:lnTo>
                    <a:lnTo>
                      <a:pt x="1" y="21"/>
                    </a:lnTo>
                    <a:lnTo>
                      <a:pt x="63" y="188"/>
                    </a:lnTo>
                    <a:lnTo>
                      <a:pt x="105" y="209"/>
                    </a:lnTo>
                    <a:lnTo>
                      <a:pt x="168" y="335"/>
                    </a:lnTo>
                    <a:lnTo>
                      <a:pt x="440" y="377"/>
                    </a:lnTo>
                    <a:lnTo>
                      <a:pt x="314" y="439"/>
                    </a:lnTo>
                    <a:lnTo>
                      <a:pt x="189" y="439"/>
                    </a:lnTo>
                    <a:lnTo>
                      <a:pt x="105" y="544"/>
                    </a:lnTo>
                    <a:lnTo>
                      <a:pt x="168" y="607"/>
                    </a:lnTo>
                    <a:lnTo>
                      <a:pt x="105" y="732"/>
                    </a:lnTo>
                    <a:lnTo>
                      <a:pt x="126" y="774"/>
                    </a:lnTo>
                    <a:lnTo>
                      <a:pt x="273" y="732"/>
                    </a:lnTo>
                    <a:lnTo>
                      <a:pt x="293" y="837"/>
                    </a:lnTo>
                    <a:lnTo>
                      <a:pt x="419" y="837"/>
                    </a:lnTo>
                    <a:lnTo>
                      <a:pt x="419" y="942"/>
                    </a:lnTo>
                    <a:lnTo>
                      <a:pt x="524" y="1025"/>
                    </a:lnTo>
                    <a:lnTo>
                      <a:pt x="649" y="963"/>
                    </a:lnTo>
                    <a:lnTo>
                      <a:pt x="503" y="1130"/>
                    </a:lnTo>
                    <a:lnTo>
                      <a:pt x="545" y="1276"/>
                    </a:lnTo>
                    <a:lnTo>
                      <a:pt x="649" y="1255"/>
                    </a:lnTo>
                    <a:lnTo>
                      <a:pt x="649" y="1151"/>
                    </a:lnTo>
                    <a:lnTo>
                      <a:pt x="817" y="1109"/>
                    </a:lnTo>
                    <a:lnTo>
                      <a:pt x="817" y="1109"/>
                    </a:lnTo>
                    <a:lnTo>
                      <a:pt x="754" y="1235"/>
                    </a:lnTo>
                    <a:lnTo>
                      <a:pt x="691" y="1339"/>
                    </a:lnTo>
                    <a:lnTo>
                      <a:pt x="691" y="1423"/>
                    </a:lnTo>
                    <a:lnTo>
                      <a:pt x="733" y="1423"/>
                    </a:lnTo>
                    <a:lnTo>
                      <a:pt x="796" y="1548"/>
                    </a:lnTo>
                    <a:lnTo>
                      <a:pt x="963" y="1528"/>
                    </a:lnTo>
                    <a:lnTo>
                      <a:pt x="963" y="1632"/>
                    </a:lnTo>
                    <a:lnTo>
                      <a:pt x="1047" y="1632"/>
                    </a:lnTo>
                    <a:lnTo>
                      <a:pt x="1068" y="1737"/>
                    </a:lnTo>
                    <a:lnTo>
                      <a:pt x="1047" y="1820"/>
                    </a:lnTo>
                    <a:lnTo>
                      <a:pt x="1172" y="1967"/>
                    </a:lnTo>
                    <a:lnTo>
                      <a:pt x="1256" y="1883"/>
                    </a:lnTo>
                    <a:lnTo>
                      <a:pt x="1319" y="1946"/>
                    </a:lnTo>
                    <a:lnTo>
                      <a:pt x="1423" y="1946"/>
                    </a:lnTo>
                    <a:lnTo>
                      <a:pt x="1256" y="2113"/>
                    </a:lnTo>
                    <a:lnTo>
                      <a:pt x="1465" y="2323"/>
                    </a:lnTo>
                    <a:lnTo>
                      <a:pt x="1549" y="2364"/>
                    </a:lnTo>
                    <a:lnTo>
                      <a:pt x="1591" y="2427"/>
                    </a:lnTo>
                    <a:lnTo>
                      <a:pt x="1946" y="2636"/>
                    </a:lnTo>
                    <a:lnTo>
                      <a:pt x="1988" y="2595"/>
                    </a:lnTo>
                    <a:lnTo>
                      <a:pt x="2093" y="2616"/>
                    </a:lnTo>
                    <a:lnTo>
                      <a:pt x="2009" y="2302"/>
                    </a:lnTo>
                    <a:lnTo>
                      <a:pt x="2051" y="2176"/>
                    </a:lnTo>
                    <a:lnTo>
                      <a:pt x="2009" y="2072"/>
                    </a:lnTo>
                    <a:lnTo>
                      <a:pt x="2009" y="1820"/>
                    </a:lnTo>
                    <a:lnTo>
                      <a:pt x="1946" y="1695"/>
                    </a:lnTo>
                    <a:lnTo>
                      <a:pt x="1674" y="1548"/>
                    </a:lnTo>
                    <a:lnTo>
                      <a:pt x="1653" y="1214"/>
                    </a:lnTo>
                    <a:lnTo>
                      <a:pt x="1528" y="1004"/>
                    </a:lnTo>
                    <a:lnTo>
                      <a:pt x="1486" y="774"/>
                    </a:lnTo>
                    <a:lnTo>
                      <a:pt x="1444" y="732"/>
                    </a:lnTo>
                    <a:lnTo>
                      <a:pt x="1319" y="711"/>
                    </a:lnTo>
                    <a:lnTo>
                      <a:pt x="1130" y="607"/>
                    </a:lnTo>
                    <a:lnTo>
                      <a:pt x="1005" y="607"/>
                    </a:lnTo>
                    <a:lnTo>
                      <a:pt x="858" y="544"/>
                    </a:lnTo>
                    <a:lnTo>
                      <a:pt x="817" y="439"/>
                    </a:lnTo>
                    <a:lnTo>
                      <a:pt x="628" y="377"/>
                    </a:lnTo>
                    <a:lnTo>
                      <a:pt x="545" y="251"/>
                    </a:lnTo>
                    <a:lnTo>
                      <a:pt x="524" y="167"/>
                    </a:lnTo>
                    <a:lnTo>
                      <a:pt x="398" y="167"/>
                    </a:lnTo>
                    <a:lnTo>
                      <a:pt x="314" y="21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9"/>
              <p:cNvSpPr/>
              <p:nvPr/>
            </p:nvSpPr>
            <p:spPr>
              <a:xfrm>
                <a:off x="1953800" y="2242075"/>
                <a:ext cx="23050" cy="54425"/>
              </a:xfrm>
              <a:custGeom>
                <a:avLst/>
                <a:gdLst/>
                <a:ahLst/>
                <a:cxnLst/>
                <a:rect l="l" t="t" r="r" b="b"/>
                <a:pathLst>
                  <a:path w="922" h="2177" extrusionOk="0">
                    <a:moveTo>
                      <a:pt x="210" y="0"/>
                    </a:moveTo>
                    <a:lnTo>
                      <a:pt x="21" y="314"/>
                    </a:lnTo>
                    <a:lnTo>
                      <a:pt x="42" y="523"/>
                    </a:lnTo>
                    <a:lnTo>
                      <a:pt x="1" y="628"/>
                    </a:lnTo>
                    <a:lnTo>
                      <a:pt x="1" y="733"/>
                    </a:lnTo>
                    <a:lnTo>
                      <a:pt x="105" y="754"/>
                    </a:lnTo>
                    <a:lnTo>
                      <a:pt x="189" y="837"/>
                    </a:lnTo>
                    <a:lnTo>
                      <a:pt x="189" y="942"/>
                    </a:lnTo>
                    <a:lnTo>
                      <a:pt x="126" y="921"/>
                    </a:lnTo>
                    <a:lnTo>
                      <a:pt x="21" y="900"/>
                    </a:lnTo>
                    <a:lnTo>
                      <a:pt x="21" y="984"/>
                    </a:lnTo>
                    <a:lnTo>
                      <a:pt x="105" y="1047"/>
                    </a:lnTo>
                    <a:lnTo>
                      <a:pt x="21" y="1193"/>
                    </a:lnTo>
                    <a:lnTo>
                      <a:pt x="105" y="1214"/>
                    </a:lnTo>
                    <a:lnTo>
                      <a:pt x="210" y="1339"/>
                    </a:lnTo>
                    <a:lnTo>
                      <a:pt x="84" y="1319"/>
                    </a:lnTo>
                    <a:lnTo>
                      <a:pt x="21" y="1402"/>
                    </a:lnTo>
                    <a:lnTo>
                      <a:pt x="42" y="1507"/>
                    </a:lnTo>
                    <a:lnTo>
                      <a:pt x="210" y="1528"/>
                    </a:lnTo>
                    <a:lnTo>
                      <a:pt x="147" y="1611"/>
                    </a:lnTo>
                    <a:lnTo>
                      <a:pt x="189" y="1758"/>
                    </a:lnTo>
                    <a:lnTo>
                      <a:pt x="356" y="2135"/>
                    </a:lnTo>
                    <a:lnTo>
                      <a:pt x="503" y="2176"/>
                    </a:lnTo>
                    <a:lnTo>
                      <a:pt x="565" y="2072"/>
                    </a:lnTo>
                    <a:lnTo>
                      <a:pt x="524" y="1988"/>
                    </a:lnTo>
                    <a:lnTo>
                      <a:pt x="440" y="1988"/>
                    </a:lnTo>
                    <a:lnTo>
                      <a:pt x="398" y="1863"/>
                    </a:lnTo>
                    <a:lnTo>
                      <a:pt x="335" y="1653"/>
                    </a:lnTo>
                    <a:lnTo>
                      <a:pt x="356" y="1507"/>
                    </a:lnTo>
                    <a:lnTo>
                      <a:pt x="314" y="1402"/>
                    </a:lnTo>
                    <a:lnTo>
                      <a:pt x="398" y="1235"/>
                    </a:lnTo>
                    <a:lnTo>
                      <a:pt x="545" y="1235"/>
                    </a:lnTo>
                    <a:lnTo>
                      <a:pt x="524" y="1109"/>
                    </a:lnTo>
                    <a:lnTo>
                      <a:pt x="419" y="1109"/>
                    </a:lnTo>
                    <a:lnTo>
                      <a:pt x="335" y="1130"/>
                    </a:lnTo>
                    <a:lnTo>
                      <a:pt x="231" y="1130"/>
                    </a:lnTo>
                    <a:lnTo>
                      <a:pt x="314" y="1026"/>
                    </a:lnTo>
                    <a:lnTo>
                      <a:pt x="419" y="1026"/>
                    </a:lnTo>
                    <a:lnTo>
                      <a:pt x="545" y="921"/>
                    </a:lnTo>
                    <a:lnTo>
                      <a:pt x="565" y="733"/>
                    </a:lnTo>
                    <a:lnTo>
                      <a:pt x="670" y="607"/>
                    </a:lnTo>
                    <a:lnTo>
                      <a:pt x="712" y="419"/>
                    </a:lnTo>
                    <a:lnTo>
                      <a:pt x="921" y="210"/>
                    </a:lnTo>
                    <a:lnTo>
                      <a:pt x="858" y="189"/>
                    </a:lnTo>
                    <a:lnTo>
                      <a:pt x="670" y="272"/>
                    </a:lnTo>
                    <a:lnTo>
                      <a:pt x="545" y="461"/>
                    </a:lnTo>
                    <a:lnTo>
                      <a:pt x="461" y="628"/>
                    </a:lnTo>
                    <a:lnTo>
                      <a:pt x="335" y="670"/>
                    </a:lnTo>
                    <a:lnTo>
                      <a:pt x="335" y="586"/>
                    </a:lnTo>
                    <a:lnTo>
                      <a:pt x="252" y="523"/>
                    </a:lnTo>
                    <a:lnTo>
                      <a:pt x="461" y="461"/>
                    </a:lnTo>
                    <a:lnTo>
                      <a:pt x="565" y="377"/>
                    </a:lnTo>
                    <a:lnTo>
                      <a:pt x="607" y="231"/>
                    </a:lnTo>
                    <a:lnTo>
                      <a:pt x="607" y="168"/>
                    </a:lnTo>
                    <a:lnTo>
                      <a:pt x="503" y="105"/>
                    </a:lnTo>
                    <a:lnTo>
                      <a:pt x="440" y="189"/>
                    </a:lnTo>
                    <a:lnTo>
                      <a:pt x="356" y="210"/>
                    </a:lnTo>
                    <a:lnTo>
                      <a:pt x="398" y="63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9"/>
              <p:cNvSpPr/>
              <p:nvPr/>
            </p:nvSpPr>
            <p:spPr>
              <a:xfrm>
                <a:off x="2552225" y="1885325"/>
                <a:ext cx="48150" cy="486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947" extrusionOk="0">
                    <a:moveTo>
                      <a:pt x="1402" y="0"/>
                    </a:moveTo>
                    <a:lnTo>
                      <a:pt x="1256" y="21"/>
                    </a:lnTo>
                    <a:lnTo>
                      <a:pt x="1067" y="189"/>
                    </a:lnTo>
                    <a:lnTo>
                      <a:pt x="984" y="356"/>
                    </a:lnTo>
                    <a:lnTo>
                      <a:pt x="1046" y="544"/>
                    </a:lnTo>
                    <a:lnTo>
                      <a:pt x="942" y="524"/>
                    </a:lnTo>
                    <a:lnTo>
                      <a:pt x="900" y="356"/>
                    </a:lnTo>
                    <a:lnTo>
                      <a:pt x="858" y="356"/>
                    </a:lnTo>
                    <a:lnTo>
                      <a:pt x="837" y="503"/>
                    </a:lnTo>
                    <a:lnTo>
                      <a:pt x="753" y="503"/>
                    </a:lnTo>
                    <a:lnTo>
                      <a:pt x="795" y="607"/>
                    </a:lnTo>
                    <a:lnTo>
                      <a:pt x="753" y="712"/>
                    </a:lnTo>
                    <a:lnTo>
                      <a:pt x="649" y="712"/>
                    </a:lnTo>
                    <a:lnTo>
                      <a:pt x="586" y="816"/>
                    </a:lnTo>
                    <a:lnTo>
                      <a:pt x="419" y="775"/>
                    </a:lnTo>
                    <a:lnTo>
                      <a:pt x="335" y="837"/>
                    </a:lnTo>
                    <a:lnTo>
                      <a:pt x="251" y="816"/>
                    </a:lnTo>
                    <a:lnTo>
                      <a:pt x="0" y="963"/>
                    </a:lnTo>
                    <a:lnTo>
                      <a:pt x="21" y="1088"/>
                    </a:lnTo>
                    <a:lnTo>
                      <a:pt x="147" y="1235"/>
                    </a:lnTo>
                    <a:lnTo>
                      <a:pt x="230" y="1172"/>
                    </a:lnTo>
                    <a:lnTo>
                      <a:pt x="209" y="1088"/>
                    </a:lnTo>
                    <a:lnTo>
                      <a:pt x="251" y="1026"/>
                    </a:lnTo>
                    <a:lnTo>
                      <a:pt x="356" y="1130"/>
                    </a:lnTo>
                    <a:lnTo>
                      <a:pt x="314" y="1277"/>
                    </a:lnTo>
                    <a:lnTo>
                      <a:pt x="440" y="1381"/>
                    </a:lnTo>
                    <a:lnTo>
                      <a:pt x="523" y="1256"/>
                    </a:lnTo>
                    <a:lnTo>
                      <a:pt x="544" y="1340"/>
                    </a:lnTo>
                    <a:lnTo>
                      <a:pt x="523" y="1423"/>
                    </a:lnTo>
                    <a:lnTo>
                      <a:pt x="649" y="1591"/>
                    </a:lnTo>
                    <a:lnTo>
                      <a:pt x="753" y="1612"/>
                    </a:lnTo>
                    <a:lnTo>
                      <a:pt x="795" y="1779"/>
                    </a:lnTo>
                    <a:lnTo>
                      <a:pt x="879" y="1863"/>
                    </a:lnTo>
                    <a:lnTo>
                      <a:pt x="963" y="1716"/>
                    </a:lnTo>
                    <a:lnTo>
                      <a:pt x="984" y="1821"/>
                    </a:lnTo>
                    <a:lnTo>
                      <a:pt x="1109" y="1946"/>
                    </a:lnTo>
                    <a:lnTo>
                      <a:pt x="1214" y="1925"/>
                    </a:lnTo>
                    <a:lnTo>
                      <a:pt x="1318" y="1925"/>
                    </a:lnTo>
                    <a:lnTo>
                      <a:pt x="1423" y="1821"/>
                    </a:lnTo>
                    <a:lnTo>
                      <a:pt x="1507" y="1800"/>
                    </a:lnTo>
                    <a:lnTo>
                      <a:pt x="1632" y="1695"/>
                    </a:lnTo>
                    <a:lnTo>
                      <a:pt x="1695" y="1800"/>
                    </a:lnTo>
                    <a:lnTo>
                      <a:pt x="1737" y="1758"/>
                    </a:lnTo>
                    <a:lnTo>
                      <a:pt x="1925" y="1653"/>
                    </a:lnTo>
                    <a:lnTo>
                      <a:pt x="1925" y="1549"/>
                    </a:lnTo>
                    <a:lnTo>
                      <a:pt x="1800" y="1591"/>
                    </a:lnTo>
                    <a:lnTo>
                      <a:pt x="1716" y="1507"/>
                    </a:lnTo>
                    <a:lnTo>
                      <a:pt x="1841" y="1277"/>
                    </a:lnTo>
                    <a:lnTo>
                      <a:pt x="1883" y="1151"/>
                    </a:lnTo>
                    <a:lnTo>
                      <a:pt x="1737" y="1235"/>
                    </a:lnTo>
                    <a:lnTo>
                      <a:pt x="1674" y="1402"/>
                    </a:lnTo>
                    <a:lnTo>
                      <a:pt x="1674" y="1277"/>
                    </a:lnTo>
                    <a:lnTo>
                      <a:pt x="1737" y="1026"/>
                    </a:lnTo>
                    <a:lnTo>
                      <a:pt x="1695" y="649"/>
                    </a:lnTo>
                    <a:lnTo>
                      <a:pt x="1528" y="544"/>
                    </a:lnTo>
                    <a:lnTo>
                      <a:pt x="1528" y="419"/>
                    </a:lnTo>
                    <a:lnTo>
                      <a:pt x="1423" y="419"/>
                    </a:lnTo>
                    <a:lnTo>
                      <a:pt x="1360" y="524"/>
                    </a:lnTo>
                    <a:lnTo>
                      <a:pt x="1360" y="398"/>
                    </a:lnTo>
                    <a:lnTo>
                      <a:pt x="1423" y="314"/>
                    </a:lnTo>
                    <a:lnTo>
                      <a:pt x="1381" y="210"/>
                    </a:lnTo>
                    <a:lnTo>
                      <a:pt x="1402" y="105"/>
                    </a:lnTo>
                    <a:lnTo>
                      <a:pt x="140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9"/>
              <p:cNvSpPr/>
              <p:nvPr/>
            </p:nvSpPr>
            <p:spPr>
              <a:xfrm>
                <a:off x="2722750" y="1634775"/>
                <a:ext cx="145950" cy="133925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357" extrusionOk="0">
                    <a:moveTo>
                      <a:pt x="502" y="0"/>
                    </a:moveTo>
                    <a:lnTo>
                      <a:pt x="440" y="84"/>
                    </a:lnTo>
                    <a:lnTo>
                      <a:pt x="230" y="105"/>
                    </a:lnTo>
                    <a:lnTo>
                      <a:pt x="210" y="126"/>
                    </a:lnTo>
                    <a:lnTo>
                      <a:pt x="147" y="126"/>
                    </a:lnTo>
                    <a:lnTo>
                      <a:pt x="105" y="230"/>
                    </a:lnTo>
                    <a:lnTo>
                      <a:pt x="189" y="335"/>
                    </a:lnTo>
                    <a:lnTo>
                      <a:pt x="230" y="439"/>
                    </a:lnTo>
                    <a:lnTo>
                      <a:pt x="147" y="439"/>
                    </a:lnTo>
                    <a:lnTo>
                      <a:pt x="21" y="272"/>
                    </a:lnTo>
                    <a:lnTo>
                      <a:pt x="0" y="398"/>
                    </a:lnTo>
                    <a:lnTo>
                      <a:pt x="21" y="502"/>
                    </a:lnTo>
                    <a:lnTo>
                      <a:pt x="147" y="544"/>
                    </a:lnTo>
                    <a:lnTo>
                      <a:pt x="251" y="732"/>
                    </a:lnTo>
                    <a:lnTo>
                      <a:pt x="356" y="732"/>
                    </a:lnTo>
                    <a:lnTo>
                      <a:pt x="293" y="816"/>
                    </a:lnTo>
                    <a:lnTo>
                      <a:pt x="210" y="816"/>
                    </a:lnTo>
                    <a:lnTo>
                      <a:pt x="189" y="921"/>
                    </a:lnTo>
                    <a:lnTo>
                      <a:pt x="314" y="1109"/>
                    </a:lnTo>
                    <a:lnTo>
                      <a:pt x="440" y="1151"/>
                    </a:lnTo>
                    <a:lnTo>
                      <a:pt x="419" y="1235"/>
                    </a:lnTo>
                    <a:lnTo>
                      <a:pt x="398" y="1172"/>
                    </a:lnTo>
                    <a:lnTo>
                      <a:pt x="210" y="1151"/>
                    </a:lnTo>
                    <a:lnTo>
                      <a:pt x="210" y="1235"/>
                    </a:lnTo>
                    <a:lnTo>
                      <a:pt x="147" y="1255"/>
                    </a:lnTo>
                    <a:lnTo>
                      <a:pt x="105" y="1360"/>
                    </a:lnTo>
                    <a:lnTo>
                      <a:pt x="251" y="1276"/>
                    </a:lnTo>
                    <a:lnTo>
                      <a:pt x="335" y="1360"/>
                    </a:lnTo>
                    <a:lnTo>
                      <a:pt x="523" y="1276"/>
                    </a:lnTo>
                    <a:lnTo>
                      <a:pt x="544" y="1360"/>
                    </a:lnTo>
                    <a:lnTo>
                      <a:pt x="649" y="1381"/>
                    </a:lnTo>
                    <a:lnTo>
                      <a:pt x="670" y="1465"/>
                    </a:lnTo>
                    <a:lnTo>
                      <a:pt x="837" y="1590"/>
                    </a:lnTo>
                    <a:lnTo>
                      <a:pt x="879" y="1590"/>
                    </a:lnTo>
                    <a:lnTo>
                      <a:pt x="879" y="1527"/>
                    </a:lnTo>
                    <a:lnTo>
                      <a:pt x="942" y="1548"/>
                    </a:lnTo>
                    <a:lnTo>
                      <a:pt x="1046" y="1486"/>
                    </a:lnTo>
                    <a:lnTo>
                      <a:pt x="1130" y="1527"/>
                    </a:lnTo>
                    <a:lnTo>
                      <a:pt x="1151" y="1590"/>
                    </a:lnTo>
                    <a:lnTo>
                      <a:pt x="1130" y="1674"/>
                    </a:lnTo>
                    <a:lnTo>
                      <a:pt x="1130" y="1883"/>
                    </a:lnTo>
                    <a:lnTo>
                      <a:pt x="1067" y="2051"/>
                    </a:lnTo>
                    <a:lnTo>
                      <a:pt x="1067" y="2113"/>
                    </a:lnTo>
                    <a:lnTo>
                      <a:pt x="1151" y="2260"/>
                    </a:lnTo>
                    <a:lnTo>
                      <a:pt x="1088" y="2385"/>
                    </a:lnTo>
                    <a:lnTo>
                      <a:pt x="1088" y="2469"/>
                    </a:lnTo>
                    <a:lnTo>
                      <a:pt x="1067" y="2595"/>
                    </a:lnTo>
                    <a:lnTo>
                      <a:pt x="879" y="2699"/>
                    </a:lnTo>
                    <a:lnTo>
                      <a:pt x="754" y="2741"/>
                    </a:lnTo>
                    <a:lnTo>
                      <a:pt x="733" y="2825"/>
                    </a:lnTo>
                    <a:lnTo>
                      <a:pt x="628" y="2992"/>
                    </a:lnTo>
                    <a:lnTo>
                      <a:pt x="628" y="3055"/>
                    </a:lnTo>
                    <a:lnTo>
                      <a:pt x="523" y="3118"/>
                    </a:lnTo>
                    <a:lnTo>
                      <a:pt x="461" y="3222"/>
                    </a:lnTo>
                    <a:lnTo>
                      <a:pt x="461" y="3348"/>
                    </a:lnTo>
                    <a:lnTo>
                      <a:pt x="544" y="3369"/>
                    </a:lnTo>
                    <a:lnTo>
                      <a:pt x="544" y="3452"/>
                    </a:lnTo>
                    <a:lnTo>
                      <a:pt x="440" y="3473"/>
                    </a:lnTo>
                    <a:lnTo>
                      <a:pt x="419" y="3578"/>
                    </a:lnTo>
                    <a:lnTo>
                      <a:pt x="461" y="3641"/>
                    </a:lnTo>
                    <a:lnTo>
                      <a:pt x="398" y="3745"/>
                    </a:lnTo>
                    <a:lnTo>
                      <a:pt x="356" y="3850"/>
                    </a:lnTo>
                    <a:lnTo>
                      <a:pt x="419" y="3955"/>
                    </a:lnTo>
                    <a:lnTo>
                      <a:pt x="502" y="3976"/>
                    </a:lnTo>
                    <a:lnTo>
                      <a:pt x="502" y="4059"/>
                    </a:lnTo>
                    <a:lnTo>
                      <a:pt x="565" y="4143"/>
                    </a:lnTo>
                    <a:lnTo>
                      <a:pt x="628" y="4143"/>
                    </a:lnTo>
                    <a:lnTo>
                      <a:pt x="649" y="4038"/>
                    </a:lnTo>
                    <a:lnTo>
                      <a:pt x="670" y="3955"/>
                    </a:lnTo>
                    <a:lnTo>
                      <a:pt x="733" y="3996"/>
                    </a:lnTo>
                    <a:lnTo>
                      <a:pt x="774" y="3996"/>
                    </a:lnTo>
                    <a:lnTo>
                      <a:pt x="879" y="3871"/>
                    </a:lnTo>
                    <a:lnTo>
                      <a:pt x="942" y="3892"/>
                    </a:lnTo>
                    <a:lnTo>
                      <a:pt x="879" y="4059"/>
                    </a:lnTo>
                    <a:lnTo>
                      <a:pt x="774" y="4080"/>
                    </a:lnTo>
                    <a:lnTo>
                      <a:pt x="754" y="4143"/>
                    </a:lnTo>
                    <a:lnTo>
                      <a:pt x="816" y="4185"/>
                    </a:lnTo>
                    <a:lnTo>
                      <a:pt x="816" y="4268"/>
                    </a:lnTo>
                    <a:lnTo>
                      <a:pt x="921" y="4394"/>
                    </a:lnTo>
                    <a:lnTo>
                      <a:pt x="1026" y="4352"/>
                    </a:lnTo>
                    <a:lnTo>
                      <a:pt x="1067" y="4394"/>
                    </a:lnTo>
                    <a:lnTo>
                      <a:pt x="1193" y="4415"/>
                    </a:lnTo>
                    <a:lnTo>
                      <a:pt x="1256" y="4352"/>
                    </a:lnTo>
                    <a:lnTo>
                      <a:pt x="1402" y="4310"/>
                    </a:lnTo>
                    <a:lnTo>
                      <a:pt x="1381" y="4164"/>
                    </a:lnTo>
                    <a:lnTo>
                      <a:pt x="1465" y="4164"/>
                    </a:lnTo>
                    <a:lnTo>
                      <a:pt x="1507" y="4101"/>
                    </a:lnTo>
                    <a:lnTo>
                      <a:pt x="1507" y="4185"/>
                    </a:lnTo>
                    <a:lnTo>
                      <a:pt x="1486" y="4206"/>
                    </a:lnTo>
                    <a:lnTo>
                      <a:pt x="1507" y="4310"/>
                    </a:lnTo>
                    <a:lnTo>
                      <a:pt x="1570" y="4289"/>
                    </a:lnTo>
                    <a:lnTo>
                      <a:pt x="1653" y="4143"/>
                    </a:lnTo>
                    <a:lnTo>
                      <a:pt x="1695" y="4080"/>
                    </a:lnTo>
                    <a:lnTo>
                      <a:pt x="1716" y="4143"/>
                    </a:lnTo>
                    <a:lnTo>
                      <a:pt x="1695" y="4268"/>
                    </a:lnTo>
                    <a:lnTo>
                      <a:pt x="1570" y="4478"/>
                    </a:lnTo>
                    <a:lnTo>
                      <a:pt x="1486" y="4520"/>
                    </a:lnTo>
                    <a:lnTo>
                      <a:pt x="1486" y="4624"/>
                    </a:lnTo>
                    <a:lnTo>
                      <a:pt x="1611" y="4666"/>
                    </a:lnTo>
                    <a:lnTo>
                      <a:pt x="1695" y="4729"/>
                    </a:lnTo>
                    <a:lnTo>
                      <a:pt x="1800" y="4729"/>
                    </a:lnTo>
                    <a:lnTo>
                      <a:pt x="1821" y="4771"/>
                    </a:lnTo>
                    <a:lnTo>
                      <a:pt x="1967" y="4792"/>
                    </a:lnTo>
                    <a:lnTo>
                      <a:pt x="1988" y="4708"/>
                    </a:lnTo>
                    <a:lnTo>
                      <a:pt x="2114" y="4708"/>
                    </a:lnTo>
                    <a:lnTo>
                      <a:pt x="2072" y="4771"/>
                    </a:lnTo>
                    <a:lnTo>
                      <a:pt x="2093" y="4833"/>
                    </a:lnTo>
                    <a:lnTo>
                      <a:pt x="2176" y="4833"/>
                    </a:lnTo>
                    <a:lnTo>
                      <a:pt x="2239" y="4917"/>
                    </a:lnTo>
                    <a:lnTo>
                      <a:pt x="2323" y="4875"/>
                    </a:lnTo>
                    <a:lnTo>
                      <a:pt x="2302" y="4792"/>
                    </a:lnTo>
                    <a:lnTo>
                      <a:pt x="2281" y="4708"/>
                    </a:lnTo>
                    <a:lnTo>
                      <a:pt x="2344" y="4603"/>
                    </a:lnTo>
                    <a:lnTo>
                      <a:pt x="2386" y="4687"/>
                    </a:lnTo>
                    <a:lnTo>
                      <a:pt x="2344" y="4792"/>
                    </a:lnTo>
                    <a:lnTo>
                      <a:pt x="2386" y="4917"/>
                    </a:lnTo>
                    <a:lnTo>
                      <a:pt x="2448" y="4917"/>
                    </a:lnTo>
                    <a:lnTo>
                      <a:pt x="2490" y="4792"/>
                    </a:lnTo>
                    <a:lnTo>
                      <a:pt x="2532" y="4729"/>
                    </a:lnTo>
                    <a:lnTo>
                      <a:pt x="2616" y="4708"/>
                    </a:lnTo>
                    <a:lnTo>
                      <a:pt x="2616" y="4792"/>
                    </a:lnTo>
                    <a:lnTo>
                      <a:pt x="2553" y="4833"/>
                    </a:lnTo>
                    <a:lnTo>
                      <a:pt x="2553" y="4917"/>
                    </a:lnTo>
                    <a:lnTo>
                      <a:pt x="2720" y="4917"/>
                    </a:lnTo>
                    <a:lnTo>
                      <a:pt x="2804" y="4875"/>
                    </a:lnTo>
                    <a:lnTo>
                      <a:pt x="2867" y="4687"/>
                    </a:lnTo>
                    <a:lnTo>
                      <a:pt x="2909" y="4792"/>
                    </a:lnTo>
                    <a:lnTo>
                      <a:pt x="2846" y="4833"/>
                    </a:lnTo>
                    <a:lnTo>
                      <a:pt x="2846" y="4938"/>
                    </a:lnTo>
                    <a:lnTo>
                      <a:pt x="2971" y="4917"/>
                    </a:lnTo>
                    <a:lnTo>
                      <a:pt x="3013" y="4771"/>
                    </a:lnTo>
                    <a:lnTo>
                      <a:pt x="3055" y="4687"/>
                    </a:lnTo>
                    <a:lnTo>
                      <a:pt x="3055" y="4687"/>
                    </a:lnTo>
                    <a:lnTo>
                      <a:pt x="3034" y="4917"/>
                    </a:lnTo>
                    <a:lnTo>
                      <a:pt x="3055" y="5001"/>
                    </a:lnTo>
                    <a:lnTo>
                      <a:pt x="3160" y="5001"/>
                    </a:lnTo>
                    <a:lnTo>
                      <a:pt x="3327" y="5105"/>
                    </a:lnTo>
                    <a:lnTo>
                      <a:pt x="3432" y="5043"/>
                    </a:lnTo>
                    <a:lnTo>
                      <a:pt x="3495" y="5022"/>
                    </a:lnTo>
                    <a:lnTo>
                      <a:pt x="3536" y="5105"/>
                    </a:lnTo>
                    <a:lnTo>
                      <a:pt x="3662" y="5084"/>
                    </a:lnTo>
                    <a:lnTo>
                      <a:pt x="3746" y="5022"/>
                    </a:lnTo>
                    <a:lnTo>
                      <a:pt x="3746" y="4896"/>
                    </a:lnTo>
                    <a:lnTo>
                      <a:pt x="3850" y="4792"/>
                    </a:lnTo>
                    <a:lnTo>
                      <a:pt x="3892" y="4729"/>
                    </a:lnTo>
                    <a:lnTo>
                      <a:pt x="3850" y="4603"/>
                    </a:lnTo>
                    <a:lnTo>
                      <a:pt x="3871" y="4520"/>
                    </a:lnTo>
                    <a:lnTo>
                      <a:pt x="3913" y="4520"/>
                    </a:lnTo>
                    <a:lnTo>
                      <a:pt x="3955" y="4666"/>
                    </a:lnTo>
                    <a:lnTo>
                      <a:pt x="3997" y="4687"/>
                    </a:lnTo>
                    <a:lnTo>
                      <a:pt x="3997" y="4729"/>
                    </a:lnTo>
                    <a:lnTo>
                      <a:pt x="3913" y="4812"/>
                    </a:lnTo>
                    <a:lnTo>
                      <a:pt x="3871" y="4980"/>
                    </a:lnTo>
                    <a:lnTo>
                      <a:pt x="3892" y="5210"/>
                    </a:lnTo>
                    <a:lnTo>
                      <a:pt x="3997" y="5252"/>
                    </a:lnTo>
                    <a:lnTo>
                      <a:pt x="4101" y="5210"/>
                    </a:lnTo>
                    <a:lnTo>
                      <a:pt x="4122" y="5315"/>
                    </a:lnTo>
                    <a:lnTo>
                      <a:pt x="4227" y="5315"/>
                    </a:lnTo>
                    <a:lnTo>
                      <a:pt x="4269" y="5357"/>
                    </a:lnTo>
                    <a:lnTo>
                      <a:pt x="4373" y="5357"/>
                    </a:lnTo>
                    <a:lnTo>
                      <a:pt x="4583" y="5231"/>
                    </a:lnTo>
                    <a:lnTo>
                      <a:pt x="4687" y="5210"/>
                    </a:lnTo>
                    <a:lnTo>
                      <a:pt x="4855" y="5315"/>
                    </a:lnTo>
                    <a:lnTo>
                      <a:pt x="4938" y="5294"/>
                    </a:lnTo>
                    <a:lnTo>
                      <a:pt x="5022" y="5336"/>
                    </a:lnTo>
                    <a:lnTo>
                      <a:pt x="5064" y="5252"/>
                    </a:lnTo>
                    <a:lnTo>
                      <a:pt x="5064" y="5210"/>
                    </a:lnTo>
                    <a:lnTo>
                      <a:pt x="5147" y="5084"/>
                    </a:lnTo>
                    <a:lnTo>
                      <a:pt x="5231" y="5043"/>
                    </a:lnTo>
                    <a:lnTo>
                      <a:pt x="5231" y="5001"/>
                    </a:lnTo>
                    <a:lnTo>
                      <a:pt x="5168" y="4875"/>
                    </a:lnTo>
                    <a:lnTo>
                      <a:pt x="5168" y="4729"/>
                    </a:lnTo>
                    <a:lnTo>
                      <a:pt x="5231" y="4812"/>
                    </a:lnTo>
                    <a:lnTo>
                      <a:pt x="5231" y="4896"/>
                    </a:lnTo>
                    <a:lnTo>
                      <a:pt x="5336" y="5022"/>
                    </a:lnTo>
                    <a:lnTo>
                      <a:pt x="5378" y="4938"/>
                    </a:lnTo>
                    <a:lnTo>
                      <a:pt x="5524" y="4938"/>
                    </a:lnTo>
                    <a:lnTo>
                      <a:pt x="5566" y="4980"/>
                    </a:lnTo>
                    <a:lnTo>
                      <a:pt x="5587" y="4896"/>
                    </a:lnTo>
                    <a:lnTo>
                      <a:pt x="5566" y="4792"/>
                    </a:lnTo>
                    <a:lnTo>
                      <a:pt x="5566" y="4708"/>
                    </a:lnTo>
                    <a:lnTo>
                      <a:pt x="5524" y="4666"/>
                    </a:lnTo>
                    <a:lnTo>
                      <a:pt x="5378" y="4687"/>
                    </a:lnTo>
                    <a:lnTo>
                      <a:pt x="5252" y="4708"/>
                    </a:lnTo>
                    <a:lnTo>
                      <a:pt x="5231" y="4603"/>
                    </a:lnTo>
                    <a:lnTo>
                      <a:pt x="5273" y="4582"/>
                    </a:lnTo>
                    <a:lnTo>
                      <a:pt x="5336" y="4603"/>
                    </a:lnTo>
                    <a:lnTo>
                      <a:pt x="5461" y="4561"/>
                    </a:lnTo>
                    <a:lnTo>
                      <a:pt x="5545" y="4457"/>
                    </a:lnTo>
                    <a:lnTo>
                      <a:pt x="5587" y="4520"/>
                    </a:lnTo>
                    <a:lnTo>
                      <a:pt x="5671" y="4499"/>
                    </a:lnTo>
                    <a:lnTo>
                      <a:pt x="5733" y="4394"/>
                    </a:lnTo>
                    <a:lnTo>
                      <a:pt x="5691" y="4310"/>
                    </a:lnTo>
                    <a:lnTo>
                      <a:pt x="5775" y="4206"/>
                    </a:lnTo>
                    <a:lnTo>
                      <a:pt x="5754" y="4143"/>
                    </a:lnTo>
                    <a:lnTo>
                      <a:pt x="5796" y="4143"/>
                    </a:lnTo>
                    <a:lnTo>
                      <a:pt x="5838" y="4080"/>
                    </a:lnTo>
                    <a:lnTo>
                      <a:pt x="5691" y="4038"/>
                    </a:lnTo>
                    <a:lnTo>
                      <a:pt x="5566" y="4059"/>
                    </a:lnTo>
                    <a:lnTo>
                      <a:pt x="5629" y="3976"/>
                    </a:lnTo>
                    <a:lnTo>
                      <a:pt x="5691" y="3955"/>
                    </a:lnTo>
                    <a:lnTo>
                      <a:pt x="5691" y="3850"/>
                    </a:lnTo>
                    <a:lnTo>
                      <a:pt x="5587" y="3766"/>
                    </a:lnTo>
                    <a:lnTo>
                      <a:pt x="5357" y="3766"/>
                    </a:lnTo>
                    <a:lnTo>
                      <a:pt x="5336" y="3724"/>
                    </a:lnTo>
                    <a:lnTo>
                      <a:pt x="5336" y="3641"/>
                    </a:lnTo>
                    <a:lnTo>
                      <a:pt x="5378" y="3620"/>
                    </a:lnTo>
                    <a:lnTo>
                      <a:pt x="5357" y="3515"/>
                    </a:lnTo>
                    <a:lnTo>
                      <a:pt x="5168" y="3348"/>
                    </a:lnTo>
                    <a:lnTo>
                      <a:pt x="5106" y="3348"/>
                    </a:lnTo>
                    <a:lnTo>
                      <a:pt x="5001" y="3432"/>
                    </a:lnTo>
                    <a:lnTo>
                      <a:pt x="4834" y="3432"/>
                    </a:lnTo>
                    <a:lnTo>
                      <a:pt x="4687" y="3452"/>
                    </a:lnTo>
                    <a:lnTo>
                      <a:pt x="4478" y="3327"/>
                    </a:lnTo>
                    <a:lnTo>
                      <a:pt x="4436" y="3243"/>
                    </a:lnTo>
                    <a:lnTo>
                      <a:pt x="4394" y="3222"/>
                    </a:lnTo>
                    <a:lnTo>
                      <a:pt x="4290" y="3264"/>
                    </a:lnTo>
                    <a:lnTo>
                      <a:pt x="4206" y="3264"/>
                    </a:lnTo>
                    <a:lnTo>
                      <a:pt x="4122" y="3306"/>
                    </a:lnTo>
                    <a:lnTo>
                      <a:pt x="4018" y="3306"/>
                    </a:lnTo>
                    <a:lnTo>
                      <a:pt x="3976" y="3411"/>
                    </a:lnTo>
                    <a:lnTo>
                      <a:pt x="3913" y="3348"/>
                    </a:lnTo>
                    <a:lnTo>
                      <a:pt x="3808" y="3264"/>
                    </a:lnTo>
                    <a:lnTo>
                      <a:pt x="3704" y="3327"/>
                    </a:lnTo>
                    <a:lnTo>
                      <a:pt x="3578" y="3348"/>
                    </a:lnTo>
                    <a:lnTo>
                      <a:pt x="3578" y="3411"/>
                    </a:lnTo>
                    <a:lnTo>
                      <a:pt x="3536" y="3452"/>
                    </a:lnTo>
                    <a:lnTo>
                      <a:pt x="3536" y="3369"/>
                    </a:lnTo>
                    <a:lnTo>
                      <a:pt x="3474" y="3327"/>
                    </a:lnTo>
                    <a:lnTo>
                      <a:pt x="3369" y="3348"/>
                    </a:lnTo>
                    <a:lnTo>
                      <a:pt x="3139" y="3327"/>
                    </a:lnTo>
                    <a:lnTo>
                      <a:pt x="3076" y="3348"/>
                    </a:lnTo>
                    <a:lnTo>
                      <a:pt x="3160" y="3432"/>
                    </a:lnTo>
                    <a:lnTo>
                      <a:pt x="3160" y="3536"/>
                    </a:lnTo>
                    <a:lnTo>
                      <a:pt x="3264" y="3620"/>
                    </a:lnTo>
                    <a:lnTo>
                      <a:pt x="3139" y="3578"/>
                    </a:lnTo>
                    <a:lnTo>
                      <a:pt x="3076" y="3515"/>
                    </a:lnTo>
                    <a:lnTo>
                      <a:pt x="3013" y="3473"/>
                    </a:lnTo>
                    <a:lnTo>
                      <a:pt x="2867" y="3536"/>
                    </a:lnTo>
                    <a:lnTo>
                      <a:pt x="2804" y="3473"/>
                    </a:lnTo>
                    <a:lnTo>
                      <a:pt x="2930" y="3432"/>
                    </a:lnTo>
                    <a:lnTo>
                      <a:pt x="2930" y="3348"/>
                    </a:lnTo>
                    <a:lnTo>
                      <a:pt x="2804" y="3222"/>
                    </a:lnTo>
                    <a:lnTo>
                      <a:pt x="2825" y="3139"/>
                    </a:lnTo>
                    <a:lnTo>
                      <a:pt x="2762" y="3097"/>
                    </a:lnTo>
                    <a:lnTo>
                      <a:pt x="2637" y="3160"/>
                    </a:lnTo>
                    <a:lnTo>
                      <a:pt x="2658" y="3243"/>
                    </a:lnTo>
                    <a:lnTo>
                      <a:pt x="2637" y="3306"/>
                    </a:lnTo>
                    <a:lnTo>
                      <a:pt x="2532" y="3264"/>
                    </a:lnTo>
                    <a:lnTo>
                      <a:pt x="2595" y="3201"/>
                    </a:lnTo>
                    <a:lnTo>
                      <a:pt x="2553" y="3139"/>
                    </a:lnTo>
                    <a:lnTo>
                      <a:pt x="2448" y="3097"/>
                    </a:lnTo>
                    <a:lnTo>
                      <a:pt x="2406" y="3139"/>
                    </a:lnTo>
                    <a:lnTo>
                      <a:pt x="2323" y="3139"/>
                    </a:lnTo>
                    <a:lnTo>
                      <a:pt x="2344" y="3034"/>
                    </a:lnTo>
                    <a:lnTo>
                      <a:pt x="2344" y="2992"/>
                    </a:lnTo>
                    <a:lnTo>
                      <a:pt x="2323" y="2888"/>
                    </a:lnTo>
                    <a:lnTo>
                      <a:pt x="2218" y="2908"/>
                    </a:lnTo>
                    <a:lnTo>
                      <a:pt x="2093" y="3034"/>
                    </a:lnTo>
                    <a:lnTo>
                      <a:pt x="2114" y="3160"/>
                    </a:lnTo>
                    <a:lnTo>
                      <a:pt x="2030" y="3160"/>
                    </a:lnTo>
                    <a:lnTo>
                      <a:pt x="1988" y="3055"/>
                    </a:lnTo>
                    <a:lnTo>
                      <a:pt x="2030" y="2992"/>
                    </a:lnTo>
                    <a:lnTo>
                      <a:pt x="2030" y="2908"/>
                    </a:lnTo>
                    <a:lnTo>
                      <a:pt x="2093" y="2720"/>
                    </a:lnTo>
                    <a:lnTo>
                      <a:pt x="2009" y="2636"/>
                    </a:lnTo>
                    <a:lnTo>
                      <a:pt x="1883" y="2699"/>
                    </a:lnTo>
                    <a:lnTo>
                      <a:pt x="1883" y="2636"/>
                    </a:lnTo>
                    <a:lnTo>
                      <a:pt x="1988" y="2616"/>
                    </a:lnTo>
                    <a:lnTo>
                      <a:pt x="2030" y="2490"/>
                    </a:lnTo>
                    <a:lnTo>
                      <a:pt x="2009" y="2385"/>
                    </a:lnTo>
                    <a:lnTo>
                      <a:pt x="1925" y="2427"/>
                    </a:lnTo>
                    <a:lnTo>
                      <a:pt x="1862" y="2385"/>
                    </a:lnTo>
                    <a:lnTo>
                      <a:pt x="1800" y="2427"/>
                    </a:lnTo>
                    <a:lnTo>
                      <a:pt x="1695" y="2427"/>
                    </a:lnTo>
                    <a:lnTo>
                      <a:pt x="1758" y="2385"/>
                    </a:lnTo>
                    <a:lnTo>
                      <a:pt x="1758" y="2323"/>
                    </a:lnTo>
                    <a:lnTo>
                      <a:pt x="1653" y="2323"/>
                    </a:lnTo>
                    <a:lnTo>
                      <a:pt x="1590" y="2406"/>
                    </a:lnTo>
                    <a:lnTo>
                      <a:pt x="1444" y="2427"/>
                    </a:lnTo>
                    <a:lnTo>
                      <a:pt x="1444" y="2364"/>
                    </a:lnTo>
                    <a:lnTo>
                      <a:pt x="1507" y="2323"/>
                    </a:lnTo>
                    <a:lnTo>
                      <a:pt x="1570" y="2218"/>
                    </a:lnTo>
                    <a:lnTo>
                      <a:pt x="1590" y="2155"/>
                    </a:lnTo>
                    <a:lnTo>
                      <a:pt x="1674" y="2155"/>
                    </a:lnTo>
                    <a:lnTo>
                      <a:pt x="1779" y="2260"/>
                    </a:lnTo>
                    <a:lnTo>
                      <a:pt x="1925" y="2260"/>
                    </a:lnTo>
                    <a:lnTo>
                      <a:pt x="1904" y="2197"/>
                    </a:lnTo>
                    <a:lnTo>
                      <a:pt x="1800" y="2071"/>
                    </a:lnTo>
                    <a:lnTo>
                      <a:pt x="1695" y="2071"/>
                    </a:lnTo>
                    <a:lnTo>
                      <a:pt x="1758" y="2009"/>
                    </a:lnTo>
                    <a:lnTo>
                      <a:pt x="1611" y="1883"/>
                    </a:lnTo>
                    <a:lnTo>
                      <a:pt x="1507" y="1841"/>
                    </a:lnTo>
                    <a:lnTo>
                      <a:pt x="1570" y="1799"/>
                    </a:lnTo>
                    <a:lnTo>
                      <a:pt x="1590" y="1737"/>
                    </a:lnTo>
                    <a:lnTo>
                      <a:pt x="1653" y="1737"/>
                    </a:lnTo>
                    <a:lnTo>
                      <a:pt x="1695" y="1841"/>
                    </a:lnTo>
                    <a:lnTo>
                      <a:pt x="1800" y="1967"/>
                    </a:lnTo>
                    <a:lnTo>
                      <a:pt x="1967" y="1988"/>
                    </a:lnTo>
                    <a:lnTo>
                      <a:pt x="2030" y="2092"/>
                    </a:lnTo>
                    <a:lnTo>
                      <a:pt x="2114" y="2009"/>
                    </a:lnTo>
                    <a:lnTo>
                      <a:pt x="2176" y="2092"/>
                    </a:lnTo>
                    <a:lnTo>
                      <a:pt x="2344" y="2155"/>
                    </a:lnTo>
                    <a:lnTo>
                      <a:pt x="2448" y="2155"/>
                    </a:lnTo>
                    <a:lnTo>
                      <a:pt x="2511" y="2051"/>
                    </a:lnTo>
                    <a:lnTo>
                      <a:pt x="2490" y="1904"/>
                    </a:lnTo>
                    <a:lnTo>
                      <a:pt x="2239" y="1758"/>
                    </a:lnTo>
                    <a:lnTo>
                      <a:pt x="2134" y="1653"/>
                    </a:lnTo>
                    <a:lnTo>
                      <a:pt x="2072" y="1653"/>
                    </a:lnTo>
                    <a:lnTo>
                      <a:pt x="2030" y="1548"/>
                    </a:lnTo>
                    <a:lnTo>
                      <a:pt x="1925" y="1444"/>
                    </a:lnTo>
                    <a:lnTo>
                      <a:pt x="1883" y="1444"/>
                    </a:lnTo>
                    <a:lnTo>
                      <a:pt x="1821" y="1381"/>
                    </a:lnTo>
                    <a:lnTo>
                      <a:pt x="1883" y="1318"/>
                    </a:lnTo>
                    <a:lnTo>
                      <a:pt x="1967" y="1339"/>
                    </a:lnTo>
                    <a:lnTo>
                      <a:pt x="2030" y="1444"/>
                    </a:lnTo>
                    <a:lnTo>
                      <a:pt x="2114" y="1444"/>
                    </a:lnTo>
                    <a:lnTo>
                      <a:pt x="2134" y="1548"/>
                    </a:lnTo>
                    <a:lnTo>
                      <a:pt x="2197" y="1548"/>
                    </a:lnTo>
                    <a:lnTo>
                      <a:pt x="2239" y="1465"/>
                    </a:lnTo>
                    <a:lnTo>
                      <a:pt x="2197" y="1276"/>
                    </a:lnTo>
                    <a:lnTo>
                      <a:pt x="2072" y="1130"/>
                    </a:lnTo>
                    <a:lnTo>
                      <a:pt x="1988" y="1130"/>
                    </a:lnTo>
                    <a:lnTo>
                      <a:pt x="1967" y="1109"/>
                    </a:lnTo>
                    <a:lnTo>
                      <a:pt x="1821" y="1109"/>
                    </a:lnTo>
                    <a:lnTo>
                      <a:pt x="1695" y="1172"/>
                    </a:lnTo>
                    <a:lnTo>
                      <a:pt x="1590" y="1172"/>
                    </a:lnTo>
                    <a:lnTo>
                      <a:pt x="1486" y="1109"/>
                    </a:lnTo>
                    <a:lnTo>
                      <a:pt x="1402" y="1130"/>
                    </a:lnTo>
                    <a:lnTo>
                      <a:pt x="1360" y="1025"/>
                    </a:lnTo>
                    <a:lnTo>
                      <a:pt x="1235" y="1214"/>
                    </a:lnTo>
                    <a:lnTo>
                      <a:pt x="1067" y="1276"/>
                    </a:lnTo>
                    <a:lnTo>
                      <a:pt x="1046" y="1381"/>
                    </a:lnTo>
                    <a:lnTo>
                      <a:pt x="963" y="1423"/>
                    </a:lnTo>
                    <a:lnTo>
                      <a:pt x="963" y="1339"/>
                    </a:lnTo>
                    <a:lnTo>
                      <a:pt x="1046" y="1235"/>
                    </a:lnTo>
                    <a:lnTo>
                      <a:pt x="1088" y="1235"/>
                    </a:lnTo>
                    <a:lnTo>
                      <a:pt x="1339" y="1004"/>
                    </a:lnTo>
                    <a:lnTo>
                      <a:pt x="1360" y="921"/>
                    </a:lnTo>
                    <a:lnTo>
                      <a:pt x="1298" y="816"/>
                    </a:lnTo>
                    <a:lnTo>
                      <a:pt x="1298" y="544"/>
                    </a:lnTo>
                    <a:lnTo>
                      <a:pt x="1339" y="523"/>
                    </a:lnTo>
                    <a:lnTo>
                      <a:pt x="1256" y="419"/>
                    </a:lnTo>
                    <a:lnTo>
                      <a:pt x="1193" y="481"/>
                    </a:lnTo>
                    <a:lnTo>
                      <a:pt x="1088" y="481"/>
                    </a:lnTo>
                    <a:lnTo>
                      <a:pt x="1026" y="419"/>
                    </a:lnTo>
                    <a:lnTo>
                      <a:pt x="1026" y="314"/>
                    </a:lnTo>
                    <a:lnTo>
                      <a:pt x="1026" y="230"/>
                    </a:lnTo>
                    <a:lnTo>
                      <a:pt x="816" y="188"/>
                    </a:lnTo>
                    <a:lnTo>
                      <a:pt x="733" y="84"/>
                    </a:lnTo>
                    <a:lnTo>
                      <a:pt x="628" y="84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9"/>
              <p:cNvSpPr/>
              <p:nvPr/>
            </p:nvSpPr>
            <p:spPr>
              <a:xfrm>
                <a:off x="2687175" y="1694400"/>
                <a:ext cx="33500" cy="3767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507" extrusionOk="0">
                    <a:moveTo>
                      <a:pt x="796" y="0"/>
                    </a:moveTo>
                    <a:lnTo>
                      <a:pt x="670" y="21"/>
                    </a:lnTo>
                    <a:lnTo>
                      <a:pt x="607" y="84"/>
                    </a:lnTo>
                    <a:lnTo>
                      <a:pt x="691" y="147"/>
                    </a:lnTo>
                    <a:lnTo>
                      <a:pt x="691" y="231"/>
                    </a:lnTo>
                    <a:lnTo>
                      <a:pt x="628" y="210"/>
                    </a:lnTo>
                    <a:lnTo>
                      <a:pt x="565" y="147"/>
                    </a:lnTo>
                    <a:lnTo>
                      <a:pt x="461" y="126"/>
                    </a:lnTo>
                    <a:lnTo>
                      <a:pt x="419" y="210"/>
                    </a:lnTo>
                    <a:lnTo>
                      <a:pt x="524" y="210"/>
                    </a:lnTo>
                    <a:lnTo>
                      <a:pt x="565" y="251"/>
                    </a:lnTo>
                    <a:lnTo>
                      <a:pt x="524" y="293"/>
                    </a:lnTo>
                    <a:lnTo>
                      <a:pt x="398" y="314"/>
                    </a:lnTo>
                    <a:lnTo>
                      <a:pt x="356" y="335"/>
                    </a:lnTo>
                    <a:lnTo>
                      <a:pt x="398" y="440"/>
                    </a:lnTo>
                    <a:lnTo>
                      <a:pt x="419" y="461"/>
                    </a:lnTo>
                    <a:lnTo>
                      <a:pt x="419" y="523"/>
                    </a:lnTo>
                    <a:lnTo>
                      <a:pt x="293" y="461"/>
                    </a:lnTo>
                    <a:lnTo>
                      <a:pt x="168" y="503"/>
                    </a:lnTo>
                    <a:lnTo>
                      <a:pt x="84" y="565"/>
                    </a:lnTo>
                    <a:lnTo>
                      <a:pt x="42" y="712"/>
                    </a:lnTo>
                    <a:lnTo>
                      <a:pt x="0" y="733"/>
                    </a:lnTo>
                    <a:lnTo>
                      <a:pt x="0" y="754"/>
                    </a:lnTo>
                    <a:lnTo>
                      <a:pt x="63" y="754"/>
                    </a:lnTo>
                    <a:lnTo>
                      <a:pt x="42" y="837"/>
                    </a:lnTo>
                    <a:lnTo>
                      <a:pt x="42" y="879"/>
                    </a:lnTo>
                    <a:lnTo>
                      <a:pt x="63" y="921"/>
                    </a:lnTo>
                    <a:lnTo>
                      <a:pt x="147" y="816"/>
                    </a:lnTo>
                    <a:lnTo>
                      <a:pt x="168" y="837"/>
                    </a:lnTo>
                    <a:lnTo>
                      <a:pt x="105" y="963"/>
                    </a:lnTo>
                    <a:lnTo>
                      <a:pt x="147" y="1026"/>
                    </a:lnTo>
                    <a:lnTo>
                      <a:pt x="210" y="1067"/>
                    </a:lnTo>
                    <a:lnTo>
                      <a:pt x="272" y="1047"/>
                    </a:lnTo>
                    <a:lnTo>
                      <a:pt x="293" y="1067"/>
                    </a:lnTo>
                    <a:lnTo>
                      <a:pt x="314" y="1151"/>
                    </a:lnTo>
                    <a:lnTo>
                      <a:pt x="356" y="1151"/>
                    </a:lnTo>
                    <a:lnTo>
                      <a:pt x="398" y="1088"/>
                    </a:lnTo>
                    <a:lnTo>
                      <a:pt x="461" y="1130"/>
                    </a:lnTo>
                    <a:lnTo>
                      <a:pt x="461" y="1256"/>
                    </a:lnTo>
                    <a:lnTo>
                      <a:pt x="482" y="1298"/>
                    </a:lnTo>
                    <a:lnTo>
                      <a:pt x="586" y="1277"/>
                    </a:lnTo>
                    <a:lnTo>
                      <a:pt x="607" y="1402"/>
                    </a:lnTo>
                    <a:lnTo>
                      <a:pt x="712" y="1402"/>
                    </a:lnTo>
                    <a:lnTo>
                      <a:pt x="837" y="1486"/>
                    </a:lnTo>
                    <a:lnTo>
                      <a:pt x="942" y="1486"/>
                    </a:lnTo>
                    <a:lnTo>
                      <a:pt x="1005" y="1507"/>
                    </a:lnTo>
                    <a:lnTo>
                      <a:pt x="1026" y="1486"/>
                    </a:lnTo>
                    <a:lnTo>
                      <a:pt x="1005" y="1402"/>
                    </a:lnTo>
                    <a:lnTo>
                      <a:pt x="1088" y="1381"/>
                    </a:lnTo>
                    <a:lnTo>
                      <a:pt x="1151" y="1235"/>
                    </a:lnTo>
                    <a:lnTo>
                      <a:pt x="1130" y="1088"/>
                    </a:lnTo>
                    <a:lnTo>
                      <a:pt x="1214" y="942"/>
                    </a:lnTo>
                    <a:lnTo>
                      <a:pt x="1235" y="921"/>
                    </a:lnTo>
                    <a:lnTo>
                      <a:pt x="1319" y="712"/>
                    </a:lnTo>
                    <a:lnTo>
                      <a:pt x="1319" y="565"/>
                    </a:lnTo>
                    <a:lnTo>
                      <a:pt x="1340" y="523"/>
                    </a:lnTo>
                    <a:lnTo>
                      <a:pt x="1319" y="419"/>
                    </a:lnTo>
                    <a:lnTo>
                      <a:pt x="1235" y="335"/>
                    </a:lnTo>
                    <a:lnTo>
                      <a:pt x="1235" y="210"/>
                    </a:lnTo>
                    <a:lnTo>
                      <a:pt x="1193" y="147"/>
                    </a:lnTo>
                    <a:lnTo>
                      <a:pt x="1151" y="42"/>
                    </a:lnTo>
                    <a:lnTo>
                      <a:pt x="1005" y="0"/>
                    </a:lnTo>
                    <a:lnTo>
                      <a:pt x="900" y="42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9"/>
              <p:cNvSpPr/>
              <p:nvPr/>
            </p:nvSpPr>
            <p:spPr>
              <a:xfrm>
                <a:off x="2605050" y="1520200"/>
                <a:ext cx="42400" cy="26175"/>
              </a:xfrm>
              <a:custGeom>
                <a:avLst/>
                <a:gdLst/>
                <a:ahLst/>
                <a:cxnLst/>
                <a:rect l="l" t="t" r="r" b="b"/>
                <a:pathLst>
                  <a:path w="1696" h="1047" extrusionOk="0">
                    <a:moveTo>
                      <a:pt x="1570" y="1"/>
                    </a:moveTo>
                    <a:lnTo>
                      <a:pt x="1486" y="64"/>
                    </a:lnTo>
                    <a:lnTo>
                      <a:pt x="1256" y="64"/>
                    </a:lnTo>
                    <a:lnTo>
                      <a:pt x="1130" y="168"/>
                    </a:lnTo>
                    <a:lnTo>
                      <a:pt x="963" y="168"/>
                    </a:lnTo>
                    <a:lnTo>
                      <a:pt x="921" y="189"/>
                    </a:lnTo>
                    <a:lnTo>
                      <a:pt x="816" y="105"/>
                    </a:lnTo>
                    <a:lnTo>
                      <a:pt x="712" y="84"/>
                    </a:lnTo>
                    <a:lnTo>
                      <a:pt x="356" y="189"/>
                    </a:lnTo>
                    <a:lnTo>
                      <a:pt x="126" y="189"/>
                    </a:lnTo>
                    <a:lnTo>
                      <a:pt x="105" y="273"/>
                    </a:lnTo>
                    <a:lnTo>
                      <a:pt x="0" y="377"/>
                    </a:lnTo>
                    <a:lnTo>
                      <a:pt x="0" y="482"/>
                    </a:lnTo>
                    <a:lnTo>
                      <a:pt x="105" y="461"/>
                    </a:lnTo>
                    <a:lnTo>
                      <a:pt x="231" y="461"/>
                    </a:lnTo>
                    <a:lnTo>
                      <a:pt x="314" y="419"/>
                    </a:lnTo>
                    <a:lnTo>
                      <a:pt x="398" y="461"/>
                    </a:lnTo>
                    <a:lnTo>
                      <a:pt x="503" y="461"/>
                    </a:lnTo>
                    <a:lnTo>
                      <a:pt x="565" y="503"/>
                    </a:lnTo>
                    <a:lnTo>
                      <a:pt x="503" y="587"/>
                    </a:lnTo>
                    <a:lnTo>
                      <a:pt x="544" y="712"/>
                    </a:lnTo>
                    <a:lnTo>
                      <a:pt x="628" y="817"/>
                    </a:lnTo>
                    <a:lnTo>
                      <a:pt x="712" y="712"/>
                    </a:lnTo>
                    <a:lnTo>
                      <a:pt x="712" y="628"/>
                    </a:lnTo>
                    <a:lnTo>
                      <a:pt x="754" y="587"/>
                    </a:lnTo>
                    <a:lnTo>
                      <a:pt x="858" y="712"/>
                    </a:lnTo>
                    <a:lnTo>
                      <a:pt x="837" y="838"/>
                    </a:lnTo>
                    <a:lnTo>
                      <a:pt x="984" y="1005"/>
                    </a:lnTo>
                    <a:lnTo>
                      <a:pt x="1088" y="984"/>
                    </a:lnTo>
                    <a:lnTo>
                      <a:pt x="1151" y="1047"/>
                    </a:lnTo>
                    <a:lnTo>
                      <a:pt x="1360" y="1047"/>
                    </a:lnTo>
                    <a:lnTo>
                      <a:pt x="1465" y="942"/>
                    </a:lnTo>
                    <a:lnTo>
                      <a:pt x="1591" y="900"/>
                    </a:lnTo>
                    <a:lnTo>
                      <a:pt x="1674" y="670"/>
                    </a:lnTo>
                    <a:lnTo>
                      <a:pt x="1591" y="503"/>
                    </a:lnTo>
                    <a:lnTo>
                      <a:pt x="1695" y="356"/>
                    </a:lnTo>
                    <a:lnTo>
                      <a:pt x="1695" y="273"/>
                    </a:lnTo>
                    <a:lnTo>
                      <a:pt x="1612" y="147"/>
                    </a:lnTo>
                    <a:lnTo>
                      <a:pt x="1653" y="64"/>
                    </a:lnTo>
                    <a:lnTo>
                      <a:pt x="15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9"/>
              <p:cNvSpPr/>
              <p:nvPr/>
            </p:nvSpPr>
            <p:spPr>
              <a:xfrm>
                <a:off x="2443425" y="1547400"/>
                <a:ext cx="1098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2428" extrusionOk="0">
                    <a:moveTo>
                      <a:pt x="4268" y="1"/>
                    </a:moveTo>
                    <a:lnTo>
                      <a:pt x="4185" y="43"/>
                    </a:lnTo>
                    <a:lnTo>
                      <a:pt x="4059" y="105"/>
                    </a:lnTo>
                    <a:lnTo>
                      <a:pt x="4059" y="252"/>
                    </a:lnTo>
                    <a:lnTo>
                      <a:pt x="4038" y="336"/>
                    </a:lnTo>
                    <a:lnTo>
                      <a:pt x="4059" y="377"/>
                    </a:lnTo>
                    <a:lnTo>
                      <a:pt x="3955" y="419"/>
                    </a:lnTo>
                    <a:lnTo>
                      <a:pt x="3934" y="315"/>
                    </a:lnTo>
                    <a:lnTo>
                      <a:pt x="3892" y="315"/>
                    </a:lnTo>
                    <a:lnTo>
                      <a:pt x="3871" y="377"/>
                    </a:lnTo>
                    <a:lnTo>
                      <a:pt x="3829" y="440"/>
                    </a:lnTo>
                    <a:lnTo>
                      <a:pt x="3766" y="357"/>
                    </a:lnTo>
                    <a:lnTo>
                      <a:pt x="3745" y="168"/>
                    </a:lnTo>
                    <a:lnTo>
                      <a:pt x="3641" y="64"/>
                    </a:lnTo>
                    <a:lnTo>
                      <a:pt x="3578" y="64"/>
                    </a:lnTo>
                    <a:lnTo>
                      <a:pt x="3557" y="126"/>
                    </a:lnTo>
                    <a:lnTo>
                      <a:pt x="3432" y="126"/>
                    </a:lnTo>
                    <a:lnTo>
                      <a:pt x="3306" y="64"/>
                    </a:lnTo>
                    <a:lnTo>
                      <a:pt x="3222" y="64"/>
                    </a:lnTo>
                    <a:lnTo>
                      <a:pt x="2992" y="43"/>
                    </a:lnTo>
                    <a:lnTo>
                      <a:pt x="2846" y="126"/>
                    </a:lnTo>
                    <a:lnTo>
                      <a:pt x="2804" y="231"/>
                    </a:lnTo>
                    <a:lnTo>
                      <a:pt x="2741" y="315"/>
                    </a:lnTo>
                    <a:lnTo>
                      <a:pt x="2699" y="273"/>
                    </a:lnTo>
                    <a:lnTo>
                      <a:pt x="2636" y="273"/>
                    </a:lnTo>
                    <a:lnTo>
                      <a:pt x="2364" y="482"/>
                    </a:lnTo>
                    <a:lnTo>
                      <a:pt x="2281" y="566"/>
                    </a:lnTo>
                    <a:lnTo>
                      <a:pt x="2197" y="566"/>
                    </a:lnTo>
                    <a:lnTo>
                      <a:pt x="2051" y="670"/>
                    </a:lnTo>
                    <a:lnTo>
                      <a:pt x="1946" y="691"/>
                    </a:lnTo>
                    <a:lnTo>
                      <a:pt x="1862" y="775"/>
                    </a:lnTo>
                    <a:lnTo>
                      <a:pt x="1841" y="859"/>
                    </a:lnTo>
                    <a:lnTo>
                      <a:pt x="1653" y="859"/>
                    </a:lnTo>
                    <a:lnTo>
                      <a:pt x="1590" y="880"/>
                    </a:lnTo>
                    <a:lnTo>
                      <a:pt x="1465" y="859"/>
                    </a:lnTo>
                    <a:lnTo>
                      <a:pt x="1423" y="901"/>
                    </a:lnTo>
                    <a:lnTo>
                      <a:pt x="1339" y="901"/>
                    </a:lnTo>
                    <a:lnTo>
                      <a:pt x="1151" y="1068"/>
                    </a:lnTo>
                    <a:lnTo>
                      <a:pt x="1025" y="1152"/>
                    </a:lnTo>
                    <a:lnTo>
                      <a:pt x="900" y="1089"/>
                    </a:lnTo>
                    <a:lnTo>
                      <a:pt x="795" y="1152"/>
                    </a:lnTo>
                    <a:lnTo>
                      <a:pt x="523" y="1193"/>
                    </a:lnTo>
                    <a:lnTo>
                      <a:pt x="398" y="1382"/>
                    </a:lnTo>
                    <a:lnTo>
                      <a:pt x="314" y="1382"/>
                    </a:lnTo>
                    <a:lnTo>
                      <a:pt x="167" y="1403"/>
                    </a:lnTo>
                    <a:lnTo>
                      <a:pt x="105" y="1528"/>
                    </a:lnTo>
                    <a:lnTo>
                      <a:pt x="209" y="1528"/>
                    </a:lnTo>
                    <a:lnTo>
                      <a:pt x="272" y="1591"/>
                    </a:lnTo>
                    <a:lnTo>
                      <a:pt x="167" y="1591"/>
                    </a:lnTo>
                    <a:lnTo>
                      <a:pt x="126" y="1633"/>
                    </a:lnTo>
                    <a:lnTo>
                      <a:pt x="209" y="1717"/>
                    </a:lnTo>
                    <a:lnTo>
                      <a:pt x="188" y="1779"/>
                    </a:lnTo>
                    <a:lnTo>
                      <a:pt x="0" y="1842"/>
                    </a:lnTo>
                    <a:lnTo>
                      <a:pt x="0" y="1905"/>
                    </a:lnTo>
                    <a:lnTo>
                      <a:pt x="126" y="1926"/>
                    </a:lnTo>
                    <a:lnTo>
                      <a:pt x="230" y="1905"/>
                    </a:lnTo>
                    <a:lnTo>
                      <a:pt x="293" y="1821"/>
                    </a:lnTo>
                    <a:lnTo>
                      <a:pt x="377" y="1800"/>
                    </a:lnTo>
                    <a:lnTo>
                      <a:pt x="481" y="1842"/>
                    </a:lnTo>
                    <a:lnTo>
                      <a:pt x="586" y="1989"/>
                    </a:lnTo>
                    <a:lnTo>
                      <a:pt x="586" y="2114"/>
                    </a:lnTo>
                    <a:lnTo>
                      <a:pt x="691" y="2156"/>
                    </a:lnTo>
                    <a:lnTo>
                      <a:pt x="732" y="2114"/>
                    </a:lnTo>
                    <a:lnTo>
                      <a:pt x="732" y="2009"/>
                    </a:lnTo>
                    <a:lnTo>
                      <a:pt x="753" y="1989"/>
                    </a:lnTo>
                    <a:lnTo>
                      <a:pt x="816" y="1821"/>
                    </a:lnTo>
                    <a:lnTo>
                      <a:pt x="858" y="1821"/>
                    </a:lnTo>
                    <a:lnTo>
                      <a:pt x="1004" y="1779"/>
                    </a:lnTo>
                    <a:lnTo>
                      <a:pt x="1067" y="1800"/>
                    </a:lnTo>
                    <a:lnTo>
                      <a:pt x="1046" y="1884"/>
                    </a:lnTo>
                    <a:lnTo>
                      <a:pt x="942" y="1926"/>
                    </a:lnTo>
                    <a:lnTo>
                      <a:pt x="900" y="2093"/>
                    </a:lnTo>
                    <a:lnTo>
                      <a:pt x="942" y="2156"/>
                    </a:lnTo>
                    <a:lnTo>
                      <a:pt x="858" y="2240"/>
                    </a:lnTo>
                    <a:lnTo>
                      <a:pt x="816" y="2323"/>
                    </a:lnTo>
                    <a:lnTo>
                      <a:pt x="858" y="2407"/>
                    </a:lnTo>
                    <a:lnTo>
                      <a:pt x="921" y="2323"/>
                    </a:lnTo>
                    <a:lnTo>
                      <a:pt x="1004" y="2344"/>
                    </a:lnTo>
                    <a:lnTo>
                      <a:pt x="1004" y="2428"/>
                    </a:lnTo>
                    <a:lnTo>
                      <a:pt x="1046" y="2428"/>
                    </a:lnTo>
                    <a:lnTo>
                      <a:pt x="1235" y="2323"/>
                    </a:lnTo>
                    <a:lnTo>
                      <a:pt x="1318" y="2219"/>
                    </a:lnTo>
                    <a:lnTo>
                      <a:pt x="1381" y="2240"/>
                    </a:lnTo>
                    <a:lnTo>
                      <a:pt x="1444" y="2135"/>
                    </a:lnTo>
                    <a:lnTo>
                      <a:pt x="1444" y="2009"/>
                    </a:lnTo>
                    <a:lnTo>
                      <a:pt x="1527" y="2009"/>
                    </a:lnTo>
                    <a:lnTo>
                      <a:pt x="1590" y="1905"/>
                    </a:lnTo>
                    <a:lnTo>
                      <a:pt x="1590" y="1779"/>
                    </a:lnTo>
                    <a:lnTo>
                      <a:pt x="1653" y="1717"/>
                    </a:lnTo>
                    <a:lnTo>
                      <a:pt x="1674" y="1779"/>
                    </a:lnTo>
                    <a:lnTo>
                      <a:pt x="1653" y="1842"/>
                    </a:lnTo>
                    <a:lnTo>
                      <a:pt x="1674" y="1926"/>
                    </a:lnTo>
                    <a:lnTo>
                      <a:pt x="1653" y="2051"/>
                    </a:lnTo>
                    <a:lnTo>
                      <a:pt x="1674" y="2198"/>
                    </a:lnTo>
                    <a:lnTo>
                      <a:pt x="1737" y="2198"/>
                    </a:lnTo>
                    <a:lnTo>
                      <a:pt x="1841" y="2051"/>
                    </a:lnTo>
                    <a:lnTo>
                      <a:pt x="1862" y="1926"/>
                    </a:lnTo>
                    <a:lnTo>
                      <a:pt x="1883" y="1884"/>
                    </a:lnTo>
                    <a:lnTo>
                      <a:pt x="1967" y="1842"/>
                    </a:lnTo>
                    <a:lnTo>
                      <a:pt x="2092" y="1696"/>
                    </a:lnTo>
                    <a:lnTo>
                      <a:pt x="2113" y="1570"/>
                    </a:lnTo>
                    <a:lnTo>
                      <a:pt x="2092" y="1465"/>
                    </a:lnTo>
                    <a:lnTo>
                      <a:pt x="2155" y="1361"/>
                    </a:lnTo>
                    <a:lnTo>
                      <a:pt x="2197" y="1486"/>
                    </a:lnTo>
                    <a:lnTo>
                      <a:pt x="2406" y="1361"/>
                    </a:lnTo>
                    <a:lnTo>
                      <a:pt x="2469" y="1193"/>
                    </a:lnTo>
                    <a:lnTo>
                      <a:pt x="2490" y="1089"/>
                    </a:lnTo>
                    <a:lnTo>
                      <a:pt x="2595" y="1068"/>
                    </a:lnTo>
                    <a:lnTo>
                      <a:pt x="2636" y="1047"/>
                    </a:lnTo>
                    <a:lnTo>
                      <a:pt x="2720" y="1089"/>
                    </a:lnTo>
                    <a:lnTo>
                      <a:pt x="2825" y="984"/>
                    </a:lnTo>
                    <a:lnTo>
                      <a:pt x="2888" y="1047"/>
                    </a:lnTo>
                    <a:lnTo>
                      <a:pt x="2825" y="1256"/>
                    </a:lnTo>
                    <a:lnTo>
                      <a:pt x="2678" y="1403"/>
                    </a:lnTo>
                    <a:lnTo>
                      <a:pt x="2636" y="1507"/>
                    </a:lnTo>
                    <a:lnTo>
                      <a:pt x="2574" y="1591"/>
                    </a:lnTo>
                    <a:lnTo>
                      <a:pt x="2574" y="1633"/>
                    </a:lnTo>
                    <a:lnTo>
                      <a:pt x="2469" y="1696"/>
                    </a:lnTo>
                    <a:lnTo>
                      <a:pt x="2323" y="1926"/>
                    </a:lnTo>
                    <a:lnTo>
                      <a:pt x="2323" y="1989"/>
                    </a:lnTo>
                    <a:lnTo>
                      <a:pt x="2385" y="2093"/>
                    </a:lnTo>
                    <a:lnTo>
                      <a:pt x="2364" y="2198"/>
                    </a:lnTo>
                    <a:lnTo>
                      <a:pt x="2427" y="2219"/>
                    </a:lnTo>
                    <a:lnTo>
                      <a:pt x="2532" y="2261"/>
                    </a:lnTo>
                    <a:lnTo>
                      <a:pt x="2616" y="2198"/>
                    </a:lnTo>
                    <a:lnTo>
                      <a:pt x="2720" y="2135"/>
                    </a:lnTo>
                    <a:lnTo>
                      <a:pt x="2741" y="2030"/>
                    </a:lnTo>
                    <a:lnTo>
                      <a:pt x="2741" y="1926"/>
                    </a:lnTo>
                    <a:lnTo>
                      <a:pt x="2825" y="1842"/>
                    </a:lnTo>
                    <a:lnTo>
                      <a:pt x="2888" y="1737"/>
                    </a:lnTo>
                    <a:lnTo>
                      <a:pt x="2950" y="1737"/>
                    </a:lnTo>
                    <a:lnTo>
                      <a:pt x="3013" y="1717"/>
                    </a:lnTo>
                    <a:lnTo>
                      <a:pt x="3097" y="1779"/>
                    </a:lnTo>
                    <a:lnTo>
                      <a:pt x="3201" y="1779"/>
                    </a:lnTo>
                    <a:lnTo>
                      <a:pt x="3243" y="1717"/>
                    </a:lnTo>
                    <a:lnTo>
                      <a:pt x="3432" y="1717"/>
                    </a:lnTo>
                    <a:lnTo>
                      <a:pt x="3515" y="1612"/>
                    </a:lnTo>
                    <a:lnTo>
                      <a:pt x="3557" y="1403"/>
                    </a:lnTo>
                    <a:lnTo>
                      <a:pt x="3662" y="1256"/>
                    </a:lnTo>
                    <a:lnTo>
                      <a:pt x="3662" y="1152"/>
                    </a:lnTo>
                    <a:lnTo>
                      <a:pt x="3683" y="1089"/>
                    </a:lnTo>
                    <a:lnTo>
                      <a:pt x="3766" y="1214"/>
                    </a:lnTo>
                    <a:lnTo>
                      <a:pt x="3871" y="1256"/>
                    </a:lnTo>
                    <a:lnTo>
                      <a:pt x="3892" y="1193"/>
                    </a:lnTo>
                    <a:lnTo>
                      <a:pt x="3892" y="1110"/>
                    </a:lnTo>
                    <a:lnTo>
                      <a:pt x="3787" y="963"/>
                    </a:lnTo>
                    <a:lnTo>
                      <a:pt x="3787" y="880"/>
                    </a:lnTo>
                    <a:lnTo>
                      <a:pt x="3934" y="775"/>
                    </a:lnTo>
                    <a:lnTo>
                      <a:pt x="4038" y="754"/>
                    </a:lnTo>
                    <a:lnTo>
                      <a:pt x="4143" y="691"/>
                    </a:lnTo>
                    <a:lnTo>
                      <a:pt x="4206" y="733"/>
                    </a:lnTo>
                    <a:lnTo>
                      <a:pt x="4289" y="733"/>
                    </a:lnTo>
                    <a:lnTo>
                      <a:pt x="4394" y="587"/>
                    </a:lnTo>
                    <a:lnTo>
                      <a:pt x="4373" y="524"/>
                    </a:lnTo>
                    <a:lnTo>
                      <a:pt x="4352" y="273"/>
                    </a:lnTo>
                    <a:lnTo>
                      <a:pt x="4373" y="231"/>
                    </a:lnTo>
                    <a:lnTo>
                      <a:pt x="4352" y="168"/>
                    </a:lnTo>
                    <a:lnTo>
                      <a:pt x="4352" y="22"/>
                    </a:lnTo>
                    <a:lnTo>
                      <a:pt x="42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9"/>
              <p:cNvSpPr/>
              <p:nvPr/>
            </p:nvSpPr>
            <p:spPr>
              <a:xfrm>
                <a:off x="2580975" y="1547400"/>
                <a:ext cx="4815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299" extrusionOk="0">
                    <a:moveTo>
                      <a:pt x="796" y="1"/>
                    </a:moveTo>
                    <a:lnTo>
                      <a:pt x="524" y="43"/>
                    </a:lnTo>
                    <a:lnTo>
                      <a:pt x="440" y="43"/>
                    </a:lnTo>
                    <a:lnTo>
                      <a:pt x="336" y="126"/>
                    </a:lnTo>
                    <a:lnTo>
                      <a:pt x="231" y="168"/>
                    </a:lnTo>
                    <a:lnTo>
                      <a:pt x="210" y="315"/>
                    </a:lnTo>
                    <a:lnTo>
                      <a:pt x="64" y="419"/>
                    </a:lnTo>
                    <a:lnTo>
                      <a:pt x="64" y="524"/>
                    </a:lnTo>
                    <a:lnTo>
                      <a:pt x="1" y="629"/>
                    </a:lnTo>
                    <a:lnTo>
                      <a:pt x="22" y="754"/>
                    </a:lnTo>
                    <a:lnTo>
                      <a:pt x="22" y="880"/>
                    </a:lnTo>
                    <a:lnTo>
                      <a:pt x="106" y="880"/>
                    </a:lnTo>
                    <a:lnTo>
                      <a:pt x="231" y="963"/>
                    </a:lnTo>
                    <a:lnTo>
                      <a:pt x="315" y="1110"/>
                    </a:lnTo>
                    <a:lnTo>
                      <a:pt x="231" y="1193"/>
                    </a:lnTo>
                    <a:lnTo>
                      <a:pt x="252" y="1214"/>
                    </a:lnTo>
                    <a:lnTo>
                      <a:pt x="378" y="1214"/>
                    </a:lnTo>
                    <a:lnTo>
                      <a:pt x="524" y="1256"/>
                    </a:lnTo>
                    <a:lnTo>
                      <a:pt x="566" y="1214"/>
                    </a:lnTo>
                    <a:lnTo>
                      <a:pt x="691" y="1298"/>
                    </a:lnTo>
                    <a:lnTo>
                      <a:pt x="838" y="1298"/>
                    </a:lnTo>
                    <a:lnTo>
                      <a:pt x="943" y="1256"/>
                    </a:lnTo>
                    <a:lnTo>
                      <a:pt x="1068" y="1256"/>
                    </a:lnTo>
                    <a:lnTo>
                      <a:pt x="1110" y="1152"/>
                    </a:lnTo>
                    <a:lnTo>
                      <a:pt x="1110" y="1089"/>
                    </a:lnTo>
                    <a:lnTo>
                      <a:pt x="1215" y="1068"/>
                    </a:lnTo>
                    <a:lnTo>
                      <a:pt x="1256" y="984"/>
                    </a:lnTo>
                    <a:lnTo>
                      <a:pt x="1403" y="796"/>
                    </a:lnTo>
                    <a:lnTo>
                      <a:pt x="1382" y="733"/>
                    </a:lnTo>
                    <a:lnTo>
                      <a:pt x="1319" y="754"/>
                    </a:lnTo>
                    <a:lnTo>
                      <a:pt x="1215" y="733"/>
                    </a:lnTo>
                    <a:lnTo>
                      <a:pt x="1215" y="670"/>
                    </a:lnTo>
                    <a:lnTo>
                      <a:pt x="1361" y="545"/>
                    </a:lnTo>
                    <a:lnTo>
                      <a:pt x="1466" y="545"/>
                    </a:lnTo>
                    <a:lnTo>
                      <a:pt x="1738" y="440"/>
                    </a:lnTo>
                    <a:lnTo>
                      <a:pt x="1821" y="461"/>
                    </a:lnTo>
                    <a:lnTo>
                      <a:pt x="1926" y="273"/>
                    </a:lnTo>
                    <a:lnTo>
                      <a:pt x="1905" y="231"/>
                    </a:lnTo>
                    <a:lnTo>
                      <a:pt x="1779" y="210"/>
                    </a:lnTo>
                    <a:lnTo>
                      <a:pt x="1717" y="147"/>
                    </a:lnTo>
                    <a:lnTo>
                      <a:pt x="1591" y="126"/>
                    </a:lnTo>
                    <a:lnTo>
                      <a:pt x="1424" y="126"/>
                    </a:lnTo>
                    <a:lnTo>
                      <a:pt x="1403" y="105"/>
                    </a:lnTo>
                    <a:lnTo>
                      <a:pt x="1256" y="43"/>
                    </a:lnTo>
                    <a:lnTo>
                      <a:pt x="1173" y="64"/>
                    </a:lnTo>
                    <a:lnTo>
                      <a:pt x="1047" y="64"/>
                    </a:lnTo>
                    <a:lnTo>
                      <a:pt x="963" y="43"/>
                    </a:lnTo>
                    <a:lnTo>
                      <a:pt x="859" y="43"/>
                    </a:lnTo>
                    <a:lnTo>
                      <a:pt x="79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9"/>
              <p:cNvSpPr/>
              <p:nvPr/>
            </p:nvSpPr>
            <p:spPr>
              <a:xfrm>
                <a:off x="2474800" y="1600250"/>
                <a:ext cx="142825" cy="8842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3537" extrusionOk="0">
                    <a:moveTo>
                      <a:pt x="2177" y="0"/>
                    </a:moveTo>
                    <a:lnTo>
                      <a:pt x="1863" y="84"/>
                    </a:lnTo>
                    <a:lnTo>
                      <a:pt x="1800" y="126"/>
                    </a:lnTo>
                    <a:lnTo>
                      <a:pt x="1863" y="188"/>
                    </a:lnTo>
                    <a:lnTo>
                      <a:pt x="1863" y="293"/>
                    </a:lnTo>
                    <a:lnTo>
                      <a:pt x="1988" y="356"/>
                    </a:lnTo>
                    <a:lnTo>
                      <a:pt x="2051" y="460"/>
                    </a:lnTo>
                    <a:lnTo>
                      <a:pt x="1967" y="439"/>
                    </a:lnTo>
                    <a:lnTo>
                      <a:pt x="1842" y="335"/>
                    </a:lnTo>
                    <a:lnTo>
                      <a:pt x="1758" y="335"/>
                    </a:lnTo>
                    <a:lnTo>
                      <a:pt x="1695" y="293"/>
                    </a:lnTo>
                    <a:lnTo>
                      <a:pt x="1591" y="293"/>
                    </a:lnTo>
                    <a:lnTo>
                      <a:pt x="1465" y="335"/>
                    </a:lnTo>
                    <a:lnTo>
                      <a:pt x="1381" y="335"/>
                    </a:lnTo>
                    <a:lnTo>
                      <a:pt x="1319" y="398"/>
                    </a:lnTo>
                    <a:lnTo>
                      <a:pt x="1256" y="502"/>
                    </a:lnTo>
                    <a:lnTo>
                      <a:pt x="1130" y="607"/>
                    </a:lnTo>
                    <a:lnTo>
                      <a:pt x="1214" y="711"/>
                    </a:lnTo>
                    <a:lnTo>
                      <a:pt x="1444" y="753"/>
                    </a:lnTo>
                    <a:lnTo>
                      <a:pt x="1549" y="753"/>
                    </a:lnTo>
                    <a:lnTo>
                      <a:pt x="1653" y="837"/>
                    </a:lnTo>
                    <a:lnTo>
                      <a:pt x="1737" y="837"/>
                    </a:lnTo>
                    <a:lnTo>
                      <a:pt x="1758" y="879"/>
                    </a:lnTo>
                    <a:lnTo>
                      <a:pt x="1695" y="921"/>
                    </a:lnTo>
                    <a:lnTo>
                      <a:pt x="1570" y="879"/>
                    </a:lnTo>
                    <a:lnTo>
                      <a:pt x="1319" y="858"/>
                    </a:lnTo>
                    <a:lnTo>
                      <a:pt x="1109" y="879"/>
                    </a:lnTo>
                    <a:lnTo>
                      <a:pt x="1026" y="858"/>
                    </a:lnTo>
                    <a:lnTo>
                      <a:pt x="921" y="879"/>
                    </a:lnTo>
                    <a:lnTo>
                      <a:pt x="754" y="1046"/>
                    </a:lnTo>
                    <a:lnTo>
                      <a:pt x="607" y="1193"/>
                    </a:lnTo>
                    <a:lnTo>
                      <a:pt x="628" y="1256"/>
                    </a:lnTo>
                    <a:lnTo>
                      <a:pt x="754" y="1256"/>
                    </a:lnTo>
                    <a:lnTo>
                      <a:pt x="942" y="1297"/>
                    </a:lnTo>
                    <a:lnTo>
                      <a:pt x="1068" y="1276"/>
                    </a:lnTo>
                    <a:lnTo>
                      <a:pt x="1214" y="1276"/>
                    </a:lnTo>
                    <a:lnTo>
                      <a:pt x="1256" y="1339"/>
                    </a:lnTo>
                    <a:lnTo>
                      <a:pt x="1340" y="1381"/>
                    </a:lnTo>
                    <a:lnTo>
                      <a:pt x="1214" y="1486"/>
                    </a:lnTo>
                    <a:lnTo>
                      <a:pt x="1068" y="1486"/>
                    </a:lnTo>
                    <a:lnTo>
                      <a:pt x="963" y="1569"/>
                    </a:lnTo>
                    <a:lnTo>
                      <a:pt x="837" y="1548"/>
                    </a:lnTo>
                    <a:lnTo>
                      <a:pt x="712" y="1465"/>
                    </a:lnTo>
                    <a:lnTo>
                      <a:pt x="503" y="1465"/>
                    </a:lnTo>
                    <a:lnTo>
                      <a:pt x="419" y="1444"/>
                    </a:lnTo>
                    <a:lnTo>
                      <a:pt x="314" y="1465"/>
                    </a:lnTo>
                    <a:lnTo>
                      <a:pt x="84" y="1611"/>
                    </a:lnTo>
                    <a:lnTo>
                      <a:pt x="126" y="1674"/>
                    </a:lnTo>
                    <a:lnTo>
                      <a:pt x="126" y="1800"/>
                    </a:lnTo>
                    <a:lnTo>
                      <a:pt x="0" y="1800"/>
                    </a:lnTo>
                    <a:lnTo>
                      <a:pt x="0" y="1862"/>
                    </a:lnTo>
                    <a:lnTo>
                      <a:pt x="189" y="1988"/>
                    </a:lnTo>
                    <a:lnTo>
                      <a:pt x="314" y="2134"/>
                    </a:lnTo>
                    <a:lnTo>
                      <a:pt x="377" y="2134"/>
                    </a:lnTo>
                    <a:lnTo>
                      <a:pt x="398" y="2030"/>
                    </a:lnTo>
                    <a:lnTo>
                      <a:pt x="482" y="2072"/>
                    </a:lnTo>
                    <a:lnTo>
                      <a:pt x="419" y="2134"/>
                    </a:lnTo>
                    <a:lnTo>
                      <a:pt x="544" y="2239"/>
                    </a:lnTo>
                    <a:lnTo>
                      <a:pt x="544" y="2385"/>
                    </a:lnTo>
                    <a:lnTo>
                      <a:pt x="649" y="2427"/>
                    </a:lnTo>
                    <a:lnTo>
                      <a:pt x="733" y="2344"/>
                    </a:lnTo>
                    <a:lnTo>
                      <a:pt x="733" y="2218"/>
                    </a:lnTo>
                    <a:lnTo>
                      <a:pt x="796" y="2239"/>
                    </a:lnTo>
                    <a:lnTo>
                      <a:pt x="900" y="2239"/>
                    </a:lnTo>
                    <a:lnTo>
                      <a:pt x="837" y="2323"/>
                    </a:lnTo>
                    <a:lnTo>
                      <a:pt x="837" y="2427"/>
                    </a:lnTo>
                    <a:lnTo>
                      <a:pt x="963" y="2511"/>
                    </a:lnTo>
                    <a:lnTo>
                      <a:pt x="1068" y="2490"/>
                    </a:lnTo>
                    <a:lnTo>
                      <a:pt x="1109" y="2406"/>
                    </a:lnTo>
                    <a:lnTo>
                      <a:pt x="1277" y="2323"/>
                    </a:lnTo>
                    <a:lnTo>
                      <a:pt x="1319" y="2197"/>
                    </a:lnTo>
                    <a:lnTo>
                      <a:pt x="1340" y="2176"/>
                    </a:lnTo>
                    <a:lnTo>
                      <a:pt x="1423" y="2281"/>
                    </a:lnTo>
                    <a:lnTo>
                      <a:pt x="1465" y="2197"/>
                    </a:lnTo>
                    <a:lnTo>
                      <a:pt x="1591" y="2176"/>
                    </a:lnTo>
                    <a:lnTo>
                      <a:pt x="1674" y="2176"/>
                    </a:lnTo>
                    <a:lnTo>
                      <a:pt x="1549" y="2281"/>
                    </a:lnTo>
                    <a:lnTo>
                      <a:pt x="1423" y="2344"/>
                    </a:lnTo>
                    <a:lnTo>
                      <a:pt x="1423" y="2448"/>
                    </a:lnTo>
                    <a:lnTo>
                      <a:pt x="1570" y="2511"/>
                    </a:lnTo>
                    <a:lnTo>
                      <a:pt x="1674" y="2490"/>
                    </a:lnTo>
                    <a:lnTo>
                      <a:pt x="1737" y="2532"/>
                    </a:lnTo>
                    <a:lnTo>
                      <a:pt x="1842" y="2511"/>
                    </a:lnTo>
                    <a:lnTo>
                      <a:pt x="1946" y="2490"/>
                    </a:lnTo>
                    <a:lnTo>
                      <a:pt x="2009" y="2406"/>
                    </a:lnTo>
                    <a:lnTo>
                      <a:pt x="2093" y="2490"/>
                    </a:lnTo>
                    <a:lnTo>
                      <a:pt x="2093" y="2553"/>
                    </a:lnTo>
                    <a:lnTo>
                      <a:pt x="2260" y="2553"/>
                    </a:lnTo>
                    <a:lnTo>
                      <a:pt x="2407" y="2490"/>
                    </a:lnTo>
                    <a:lnTo>
                      <a:pt x="2407" y="2553"/>
                    </a:lnTo>
                    <a:lnTo>
                      <a:pt x="2574" y="2553"/>
                    </a:lnTo>
                    <a:lnTo>
                      <a:pt x="2637" y="2490"/>
                    </a:lnTo>
                    <a:lnTo>
                      <a:pt x="2700" y="2532"/>
                    </a:lnTo>
                    <a:lnTo>
                      <a:pt x="2616" y="2595"/>
                    </a:lnTo>
                    <a:lnTo>
                      <a:pt x="2595" y="2657"/>
                    </a:lnTo>
                    <a:lnTo>
                      <a:pt x="2323" y="2657"/>
                    </a:lnTo>
                    <a:lnTo>
                      <a:pt x="2218" y="2741"/>
                    </a:lnTo>
                    <a:lnTo>
                      <a:pt x="2156" y="2720"/>
                    </a:lnTo>
                    <a:lnTo>
                      <a:pt x="2009" y="2720"/>
                    </a:lnTo>
                    <a:lnTo>
                      <a:pt x="1842" y="2657"/>
                    </a:lnTo>
                    <a:lnTo>
                      <a:pt x="1653" y="2657"/>
                    </a:lnTo>
                    <a:lnTo>
                      <a:pt x="1486" y="2741"/>
                    </a:lnTo>
                    <a:lnTo>
                      <a:pt x="1381" y="2741"/>
                    </a:lnTo>
                    <a:lnTo>
                      <a:pt x="1256" y="2720"/>
                    </a:lnTo>
                    <a:lnTo>
                      <a:pt x="1172" y="2762"/>
                    </a:lnTo>
                    <a:lnTo>
                      <a:pt x="1005" y="2720"/>
                    </a:lnTo>
                    <a:lnTo>
                      <a:pt x="837" y="2762"/>
                    </a:lnTo>
                    <a:lnTo>
                      <a:pt x="816" y="2950"/>
                    </a:lnTo>
                    <a:lnTo>
                      <a:pt x="837" y="3034"/>
                    </a:lnTo>
                    <a:lnTo>
                      <a:pt x="796" y="3160"/>
                    </a:lnTo>
                    <a:lnTo>
                      <a:pt x="921" y="3285"/>
                    </a:lnTo>
                    <a:lnTo>
                      <a:pt x="963" y="3390"/>
                    </a:lnTo>
                    <a:lnTo>
                      <a:pt x="1130" y="3432"/>
                    </a:lnTo>
                    <a:lnTo>
                      <a:pt x="1319" y="3494"/>
                    </a:lnTo>
                    <a:lnTo>
                      <a:pt x="1465" y="3494"/>
                    </a:lnTo>
                    <a:lnTo>
                      <a:pt x="1633" y="3452"/>
                    </a:lnTo>
                    <a:lnTo>
                      <a:pt x="1779" y="3452"/>
                    </a:lnTo>
                    <a:lnTo>
                      <a:pt x="1800" y="3536"/>
                    </a:lnTo>
                    <a:lnTo>
                      <a:pt x="1946" y="3536"/>
                    </a:lnTo>
                    <a:lnTo>
                      <a:pt x="2072" y="3473"/>
                    </a:lnTo>
                    <a:lnTo>
                      <a:pt x="2093" y="3473"/>
                    </a:lnTo>
                    <a:lnTo>
                      <a:pt x="2218" y="3452"/>
                    </a:lnTo>
                    <a:lnTo>
                      <a:pt x="2260" y="3369"/>
                    </a:lnTo>
                    <a:lnTo>
                      <a:pt x="2386" y="3369"/>
                    </a:lnTo>
                    <a:lnTo>
                      <a:pt x="2428" y="3348"/>
                    </a:lnTo>
                    <a:lnTo>
                      <a:pt x="2469" y="3243"/>
                    </a:lnTo>
                    <a:lnTo>
                      <a:pt x="2532" y="3222"/>
                    </a:lnTo>
                    <a:lnTo>
                      <a:pt x="2616" y="3222"/>
                    </a:lnTo>
                    <a:lnTo>
                      <a:pt x="2679" y="3139"/>
                    </a:lnTo>
                    <a:lnTo>
                      <a:pt x="2741" y="3180"/>
                    </a:lnTo>
                    <a:lnTo>
                      <a:pt x="2909" y="3180"/>
                    </a:lnTo>
                    <a:lnTo>
                      <a:pt x="2930" y="3222"/>
                    </a:lnTo>
                    <a:lnTo>
                      <a:pt x="3055" y="3222"/>
                    </a:lnTo>
                    <a:lnTo>
                      <a:pt x="3118" y="3160"/>
                    </a:lnTo>
                    <a:lnTo>
                      <a:pt x="3306" y="3076"/>
                    </a:lnTo>
                    <a:lnTo>
                      <a:pt x="3369" y="3076"/>
                    </a:lnTo>
                    <a:lnTo>
                      <a:pt x="3453" y="3055"/>
                    </a:lnTo>
                    <a:lnTo>
                      <a:pt x="3453" y="2971"/>
                    </a:lnTo>
                    <a:lnTo>
                      <a:pt x="3537" y="3013"/>
                    </a:lnTo>
                    <a:lnTo>
                      <a:pt x="3557" y="3076"/>
                    </a:lnTo>
                    <a:lnTo>
                      <a:pt x="3516" y="3160"/>
                    </a:lnTo>
                    <a:lnTo>
                      <a:pt x="3516" y="3222"/>
                    </a:lnTo>
                    <a:lnTo>
                      <a:pt x="3662" y="3264"/>
                    </a:lnTo>
                    <a:lnTo>
                      <a:pt x="3746" y="3243"/>
                    </a:lnTo>
                    <a:lnTo>
                      <a:pt x="3767" y="3160"/>
                    </a:lnTo>
                    <a:lnTo>
                      <a:pt x="3892" y="3118"/>
                    </a:lnTo>
                    <a:lnTo>
                      <a:pt x="3934" y="3118"/>
                    </a:lnTo>
                    <a:lnTo>
                      <a:pt x="3955" y="3180"/>
                    </a:lnTo>
                    <a:lnTo>
                      <a:pt x="3871" y="3264"/>
                    </a:lnTo>
                    <a:lnTo>
                      <a:pt x="3892" y="3348"/>
                    </a:lnTo>
                    <a:lnTo>
                      <a:pt x="4039" y="3390"/>
                    </a:lnTo>
                    <a:lnTo>
                      <a:pt x="4206" y="3369"/>
                    </a:lnTo>
                    <a:lnTo>
                      <a:pt x="4394" y="3285"/>
                    </a:lnTo>
                    <a:lnTo>
                      <a:pt x="4478" y="3285"/>
                    </a:lnTo>
                    <a:lnTo>
                      <a:pt x="4583" y="3264"/>
                    </a:lnTo>
                    <a:lnTo>
                      <a:pt x="4666" y="3327"/>
                    </a:lnTo>
                    <a:lnTo>
                      <a:pt x="4708" y="3285"/>
                    </a:lnTo>
                    <a:lnTo>
                      <a:pt x="4708" y="3243"/>
                    </a:lnTo>
                    <a:lnTo>
                      <a:pt x="4771" y="3222"/>
                    </a:lnTo>
                    <a:lnTo>
                      <a:pt x="4834" y="3222"/>
                    </a:lnTo>
                    <a:lnTo>
                      <a:pt x="4876" y="3139"/>
                    </a:lnTo>
                    <a:lnTo>
                      <a:pt x="4876" y="3055"/>
                    </a:lnTo>
                    <a:lnTo>
                      <a:pt x="4980" y="2971"/>
                    </a:lnTo>
                    <a:lnTo>
                      <a:pt x="5085" y="2971"/>
                    </a:lnTo>
                    <a:lnTo>
                      <a:pt x="5190" y="2804"/>
                    </a:lnTo>
                    <a:lnTo>
                      <a:pt x="5190" y="2720"/>
                    </a:lnTo>
                    <a:lnTo>
                      <a:pt x="5210" y="2657"/>
                    </a:lnTo>
                    <a:lnTo>
                      <a:pt x="5294" y="2657"/>
                    </a:lnTo>
                    <a:lnTo>
                      <a:pt x="5399" y="2616"/>
                    </a:lnTo>
                    <a:lnTo>
                      <a:pt x="5524" y="2490"/>
                    </a:lnTo>
                    <a:lnTo>
                      <a:pt x="5650" y="2218"/>
                    </a:lnTo>
                    <a:lnTo>
                      <a:pt x="5713" y="2072"/>
                    </a:lnTo>
                    <a:lnTo>
                      <a:pt x="5650" y="1967"/>
                    </a:lnTo>
                    <a:lnTo>
                      <a:pt x="5566" y="1779"/>
                    </a:lnTo>
                    <a:lnTo>
                      <a:pt x="5441" y="1695"/>
                    </a:lnTo>
                    <a:lnTo>
                      <a:pt x="5357" y="1695"/>
                    </a:lnTo>
                    <a:lnTo>
                      <a:pt x="5190" y="1820"/>
                    </a:lnTo>
                    <a:lnTo>
                      <a:pt x="5190" y="1925"/>
                    </a:lnTo>
                    <a:lnTo>
                      <a:pt x="5106" y="2072"/>
                    </a:lnTo>
                    <a:lnTo>
                      <a:pt x="5127" y="2092"/>
                    </a:lnTo>
                    <a:lnTo>
                      <a:pt x="5106" y="2134"/>
                    </a:lnTo>
                    <a:lnTo>
                      <a:pt x="5022" y="2134"/>
                    </a:lnTo>
                    <a:lnTo>
                      <a:pt x="4918" y="2239"/>
                    </a:lnTo>
                    <a:lnTo>
                      <a:pt x="4897" y="2197"/>
                    </a:lnTo>
                    <a:lnTo>
                      <a:pt x="4980" y="2009"/>
                    </a:lnTo>
                    <a:lnTo>
                      <a:pt x="5001" y="1883"/>
                    </a:lnTo>
                    <a:lnTo>
                      <a:pt x="4834" y="1800"/>
                    </a:lnTo>
                    <a:lnTo>
                      <a:pt x="4771" y="1820"/>
                    </a:lnTo>
                    <a:lnTo>
                      <a:pt x="4687" y="1904"/>
                    </a:lnTo>
                    <a:lnTo>
                      <a:pt x="4499" y="2009"/>
                    </a:lnTo>
                    <a:lnTo>
                      <a:pt x="4457" y="2113"/>
                    </a:lnTo>
                    <a:lnTo>
                      <a:pt x="4394" y="2030"/>
                    </a:lnTo>
                    <a:lnTo>
                      <a:pt x="4415" y="1925"/>
                    </a:lnTo>
                    <a:lnTo>
                      <a:pt x="4583" y="1800"/>
                    </a:lnTo>
                    <a:lnTo>
                      <a:pt x="4771" y="1695"/>
                    </a:lnTo>
                    <a:lnTo>
                      <a:pt x="4834" y="1569"/>
                    </a:lnTo>
                    <a:lnTo>
                      <a:pt x="4813" y="1507"/>
                    </a:lnTo>
                    <a:lnTo>
                      <a:pt x="4666" y="1507"/>
                    </a:lnTo>
                    <a:lnTo>
                      <a:pt x="4562" y="1548"/>
                    </a:lnTo>
                    <a:lnTo>
                      <a:pt x="4499" y="1548"/>
                    </a:lnTo>
                    <a:lnTo>
                      <a:pt x="4499" y="1486"/>
                    </a:lnTo>
                    <a:lnTo>
                      <a:pt x="4583" y="1402"/>
                    </a:lnTo>
                    <a:lnTo>
                      <a:pt x="4771" y="1276"/>
                    </a:lnTo>
                    <a:lnTo>
                      <a:pt x="4813" y="1276"/>
                    </a:lnTo>
                    <a:lnTo>
                      <a:pt x="4876" y="1235"/>
                    </a:lnTo>
                    <a:lnTo>
                      <a:pt x="4876" y="942"/>
                    </a:lnTo>
                    <a:lnTo>
                      <a:pt x="4834" y="921"/>
                    </a:lnTo>
                    <a:lnTo>
                      <a:pt x="4834" y="753"/>
                    </a:lnTo>
                    <a:lnTo>
                      <a:pt x="4876" y="649"/>
                    </a:lnTo>
                    <a:lnTo>
                      <a:pt x="4876" y="565"/>
                    </a:lnTo>
                    <a:lnTo>
                      <a:pt x="4938" y="502"/>
                    </a:lnTo>
                    <a:lnTo>
                      <a:pt x="5022" y="502"/>
                    </a:lnTo>
                    <a:lnTo>
                      <a:pt x="5085" y="419"/>
                    </a:lnTo>
                    <a:lnTo>
                      <a:pt x="5022" y="335"/>
                    </a:lnTo>
                    <a:lnTo>
                      <a:pt x="5043" y="251"/>
                    </a:lnTo>
                    <a:lnTo>
                      <a:pt x="4897" y="188"/>
                    </a:lnTo>
                    <a:lnTo>
                      <a:pt x="4813" y="188"/>
                    </a:lnTo>
                    <a:lnTo>
                      <a:pt x="4562" y="419"/>
                    </a:lnTo>
                    <a:lnTo>
                      <a:pt x="4415" y="460"/>
                    </a:lnTo>
                    <a:lnTo>
                      <a:pt x="4374" y="565"/>
                    </a:lnTo>
                    <a:lnTo>
                      <a:pt x="4394" y="628"/>
                    </a:lnTo>
                    <a:lnTo>
                      <a:pt x="4290" y="628"/>
                    </a:lnTo>
                    <a:lnTo>
                      <a:pt x="4248" y="607"/>
                    </a:lnTo>
                    <a:lnTo>
                      <a:pt x="4143" y="649"/>
                    </a:lnTo>
                    <a:lnTo>
                      <a:pt x="4039" y="816"/>
                    </a:lnTo>
                    <a:lnTo>
                      <a:pt x="4081" y="942"/>
                    </a:lnTo>
                    <a:lnTo>
                      <a:pt x="4081" y="1067"/>
                    </a:lnTo>
                    <a:lnTo>
                      <a:pt x="4143" y="1130"/>
                    </a:lnTo>
                    <a:lnTo>
                      <a:pt x="4206" y="1297"/>
                    </a:lnTo>
                    <a:lnTo>
                      <a:pt x="4143" y="1465"/>
                    </a:lnTo>
                    <a:lnTo>
                      <a:pt x="4039" y="1465"/>
                    </a:lnTo>
                    <a:lnTo>
                      <a:pt x="3871" y="1507"/>
                    </a:lnTo>
                    <a:lnTo>
                      <a:pt x="3788" y="1507"/>
                    </a:lnTo>
                    <a:lnTo>
                      <a:pt x="3746" y="1569"/>
                    </a:lnTo>
                    <a:lnTo>
                      <a:pt x="3788" y="1674"/>
                    </a:lnTo>
                    <a:lnTo>
                      <a:pt x="3788" y="1758"/>
                    </a:lnTo>
                    <a:lnTo>
                      <a:pt x="3892" y="1883"/>
                    </a:lnTo>
                    <a:lnTo>
                      <a:pt x="3955" y="2072"/>
                    </a:lnTo>
                    <a:lnTo>
                      <a:pt x="3767" y="2134"/>
                    </a:lnTo>
                    <a:lnTo>
                      <a:pt x="3788" y="2197"/>
                    </a:lnTo>
                    <a:lnTo>
                      <a:pt x="3829" y="2239"/>
                    </a:lnTo>
                    <a:lnTo>
                      <a:pt x="3746" y="2281"/>
                    </a:lnTo>
                    <a:lnTo>
                      <a:pt x="3662" y="2134"/>
                    </a:lnTo>
                    <a:lnTo>
                      <a:pt x="3453" y="2092"/>
                    </a:lnTo>
                    <a:lnTo>
                      <a:pt x="3411" y="2113"/>
                    </a:lnTo>
                    <a:lnTo>
                      <a:pt x="3265" y="2092"/>
                    </a:lnTo>
                    <a:lnTo>
                      <a:pt x="3244" y="2009"/>
                    </a:lnTo>
                    <a:lnTo>
                      <a:pt x="3202" y="1967"/>
                    </a:lnTo>
                    <a:lnTo>
                      <a:pt x="3118" y="2030"/>
                    </a:lnTo>
                    <a:lnTo>
                      <a:pt x="2993" y="2092"/>
                    </a:lnTo>
                    <a:lnTo>
                      <a:pt x="2930" y="2030"/>
                    </a:lnTo>
                    <a:lnTo>
                      <a:pt x="2930" y="1820"/>
                    </a:lnTo>
                    <a:lnTo>
                      <a:pt x="3034" y="1758"/>
                    </a:lnTo>
                    <a:lnTo>
                      <a:pt x="3118" y="1507"/>
                    </a:lnTo>
                    <a:lnTo>
                      <a:pt x="3034" y="1507"/>
                    </a:lnTo>
                    <a:lnTo>
                      <a:pt x="2909" y="1465"/>
                    </a:lnTo>
                    <a:lnTo>
                      <a:pt x="2804" y="1486"/>
                    </a:lnTo>
                    <a:lnTo>
                      <a:pt x="2783" y="1402"/>
                    </a:lnTo>
                    <a:lnTo>
                      <a:pt x="2888" y="1381"/>
                    </a:lnTo>
                    <a:lnTo>
                      <a:pt x="2993" y="1402"/>
                    </a:lnTo>
                    <a:lnTo>
                      <a:pt x="3034" y="1339"/>
                    </a:lnTo>
                    <a:lnTo>
                      <a:pt x="3013" y="1088"/>
                    </a:lnTo>
                    <a:lnTo>
                      <a:pt x="2909" y="963"/>
                    </a:lnTo>
                    <a:lnTo>
                      <a:pt x="2951" y="879"/>
                    </a:lnTo>
                    <a:lnTo>
                      <a:pt x="3013" y="858"/>
                    </a:lnTo>
                    <a:lnTo>
                      <a:pt x="3034" y="774"/>
                    </a:lnTo>
                    <a:lnTo>
                      <a:pt x="2951" y="711"/>
                    </a:lnTo>
                    <a:lnTo>
                      <a:pt x="2951" y="649"/>
                    </a:lnTo>
                    <a:lnTo>
                      <a:pt x="2909" y="565"/>
                    </a:lnTo>
                    <a:lnTo>
                      <a:pt x="2825" y="565"/>
                    </a:lnTo>
                    <a:lnTo>
                      <a:pt x="2783" y="523"/>
                    </a:lnTo>
                    <a:lnTo>
                      <a:pt x="2700" y="565"/>
                    </a:lnTo>
                    <a:lnTo>
                      <a:pt x="2490" y="565"/>
                    </a:lnTo>
                    <a:lnTo>
                      <a:pt x="2428" y="502"/>
                    </a:lnTo>
                    <a:lnTo>
                      <a:pt x="2532" y="335"/>
                    </a:lnTo>
                    <a:lnTo>
                      <a:pt x="2616" y="293"/>
                    </a:lnTo>
                    <a:lnTo>
                      <a:pt x="2574" y="126"/>
                    </a:lnTo>
                    <a:lnTo>
                      <a:pt x="2469" y="21"/>
                    </a:lnTo>
                    <a:lnTo>
                      <a:pt x="2281" y="21"/>
                    </a:lnTo>
                    <a:lnTo>
                      <a:pt x="21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9"/>
              <p:cNvSpPr/>
              <p:nvPr/>
            </p:nvSpPr>
            <p:spPr>
              <a:xfrm>
                <a:off x="2638000" y="1637900"/>
                <a:ext cx="69075" cy="67500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700" extrusionOk="0">
                    <a:moveTo>
                      <a:pt x="1884" y="1"/>
                    </a:moveTo>
                    <a:lnTo>
                      <a:pt x="1758" y="84"/>
                    </a:lnTo>
                    <a:lnTo>
                      <a:pt x="1654" y="84"/>
                    </a:lnTo>
                    <a:lnTo>
                      <a:pt x="1612" y="126"/>
                    </a:lnTo>
                    <a:lnTo>
                      <a:pt x="1507" y="126"/>
                    </a:lnTo>
                    <a:lnTo>
                      <a:pt x="1423" y="189"/>
                    </a:lnTo>
                    <a:lnTo>
                      <a:pt x="1423" y="335"/>
                    </a:lnTo>
                    <a:lnTo>
                      <a:pt x="1403" y="398"/>
                    </a:lnTo>
                    <a:lnTo>
                      <a:pt x="1423" y="545"/>
                    </a:lnTo>
                    <a:lnTo>
                      <a:pt x="1528" y="649"/>
                    </a:lnTo>
                    <a:lnTo>
                      <a:pt x="1549" y="733"/>
                    </a:lnTo>
                    <a:lnTo>
                      <a:pt x="1549" y="733"/>
                    </a:lnTo>
                    <a:lnTo>
                      <a:pt x="1444" y="691"/>
                    </a:lnTo>
                    <a:lnTo>
                      <a:pt x="1361" y="691"/>
                    </a:lnTo>
                    <a:lnTo>
                      <a:pt x="1340" y="733"/>
                    </a:lnTo>
                    <a:lnTo>
                      <a:pt x="1528" y="858"/>
                    </a:lnTo>
                    <a:lnTo>
                      <a:pt x="1528" y="963"/>
                    </a:lnTo>
                    <a:lnTo>
                      <a:pt x="1423" y="1005"/>
                    </a:lnTo>
                    <a:lnTo>
                      <a:pt x="1403" y="1151"/>
                    </a:lnTo>
                    <a:lnTo>
                      <a:pt x="1444" y="1235"/>
                    </a:lnTo>
                    <a:lnTo>
                      <a:pt x="1340" y="1319"/>
                    </a:lnTo>
                    <a:lnTo>
                      <a:pt x="1235" y="1256"/>
                    </a:lnTo>
                    <a:lnTo>
                      <a:pt x="1235" y="1214"/>
                    </a:lnTo>
                    <a:lnTo>
                      <a:pt x="1256" y="1110"/>
                    </a:lnTo>
                    <a:lnTo>
                      <a:pt x="1235" y="796"/>
                    </a:lnTo>
                    <a:lnTo>
                      <a:pt x="1151" y="712"/>
                    </a:lnTo>
                    <a:lnTo>
                      <a:pt x="1131" y="628"/>
                    </a:lnTo>
                    <a:lnTo>
                      <a:pt x="1151" y="586"/>
                    </a:lnTo>
                    <a:lnTo>
                      <a:pt x="1151" y="482"/>
                    </a:lnTo>
                    <a:lnTo>
                      <a:pt x="1110" y="419"/>
                    </a:lnTo>
                    <a:lnTo>
                      <a:pt x="1089" y="314"/>
                    </a:lnTo>
                    <a:lnTo>
                      <a:pt x="1026" y="273"/>
                    </a:lnTo>
                    <a:lnTo>
                      <a:pt x="900" y="314"/>
                    </a:lnTo>
                    <a:lnTo>
                      <a:pt x="879" y="377"/>
                    </a:lnTo>
                    <a:lnTo>
                      <a:pt x="775" y="461"/>
                    </a:lnTo>
                    <a:lnTo>
                      <a:pt x="733" y="524"/>
                    </a:lnTo>
                    <a:lnTo>
                      <a:pt x="796" y="566"/>
                    </a:lnTo>
                    <a:lnTo>
                      <a:pt x="838" y="566"/>
                    </a:lnTo>
                    <a:lnTo>
                      <a:pt x="900" y="628"/>
                    </a:lnTo>
                    <a:lnTo>
                      <a:pt x="796" y="670"/>
                    </a:lnTo>
                    <a:lnTo>
                      <a:pt x="775" y="733"/>
                    </a:lnTo>
                    <a:lnTo>
                      <a:pt x="670" y="796"/>
                    </a:lnTo>
                    <a:lnTo>
                      <a:pt x="628" y="942"/>
                    </a:lnTo>
                    <a:lnTo>
                      <a:pt x="733" y="984"/>
                    </a:lnTo>
                    <a:lnTo>
                      <a:pt x="733" y="1026"/>
                    </a:lnTo>
                    <a:lnTo>
                      <a:pt x="607" y="1068"/>
                    </a:lnTo>
                    <a:lnTo>
                      <a:pt x="587" y="1172"/>
                    </a:lnTo>
                    <a:lnTo>
                      <a:pt x="628" y="1256"/>
                    </a:lnTo>
                    <a:lnTo>
                      <a:pt x="670" y="1361"/>
                    </a:lnTo>
                    <a:lnTo>
                      <a:pt x="607" y="1423"/>
                    </a:lnTo>
                    <a:lnTo>
                      <a:pt x="566" y="1382"/>
                    </a:lnTo>
                    <a:lnTo>
                      <a:pt x="566" y="1235"/>
                    </a:lnTo>
                    <a:lnTo>
                      <a:pt x="503" y="1214"/>
                    </a:lnTo>
                    <a:lnTo>
                      <a:pt x="503" y="1110"/>
                    </a:lnTo>
                    <a:lnTo>
                      <a:pt x="461" y="1130"/>
                    </a:lnTo>
                    <a:lnTo>
                      <a:pt x="294" y="1130"/>
                    </a:lnTo>
                    <a:lnTo>
                      <a:pt x="273" y="1214"/>
                    </a:lnTo>
                    <a:lnTo>
                      <a:pt x="335" y="1256"/>
                    </a:lnTo>
                    <a:lnTo>
                      <a:pt x="252" y="1298"/>
                    </a:lnTo>
                    <a:lnTo>
                      <a:pt x="168" y="1235"/>
                    </a:lnTo>
                    <a:lnTo>
                      <a:pt x="84" y="1298"/>
                    </a:lnTo>
                    <a:lnTo>
                      <a:pt x="1" y="1256"/>
                    </a:lnTo>
                    <a:lnTo>
                      <a:pt x="1" y="1402"/>
                    </a:lnTo>
                    <a:lnTo>
                      <a:pt x="63" y="1444"/>
                    </a:lnTo>
                    <a:lnTo>
                      <a:pt x="147" y="1444"/>
                    </a:lnTo>
                    <a:lnTo>
                      <a:pt x="189" y="1465"/>
                    </a:lnTo>
                    <a:lnTo>
                      <a:pt x="252" y="1444"/>
                    </a:lnTo>
                    <a:lnTo>
                      <a:pt x="356" y="1444"/>
                    </a:lnTo>
                    <a:lnTo>
                      <a:pt x="419" y="1465"/>
                    </a:lnTo>
                    <a:lnTo>
                      <a:pt x="503" y="1444"/>
                    </a:lnTo>
                    <a:lnTo>
                      <a:pt x="628" y="1507"/>
                    </a:lnTo>
                    <a:lnTo>
                      <a:pt x="796" y="1465"/>
                    </a:lnTo>
                    <a:lnTo>
                      <a:pt x="879" y="1528"/>
                    </a:lnTo>
                    <a:lnTo>
                      <a:pt x="984" y="1528"/>
                    </a:lnTo>
                    <a:lnTo>
                      <a:pt x="1444" y="1612"/>
                    </a:lnTo>
                    <a:lnTo>
                      <a:pt x="1507" y="1654"/>
                    </a:lnTo>
                    <a:lnTo>
                      <a:pt x="1423" y="1695"/>
                    </a:lnTo>
                    <a:lnTo>
                      <a:pt x="1298" y="1674"/>
                    </a:lnTo>
                    <a:lnTo>
                      <a:pt x="1151" y="1674"/>
                    </a:lnTo>
                    <a:lnTo>
                      <a:pt x="1047" y="1737"/>
                    </a:lnTo>
                    <a:lnTo>
                      <a:pt x="879" y="1758"/>
                    </a:lnTo>
                    <a:lnTo>
                      <a:pt x="921" y="1758"/>
                    </a:lnTo>
                    <a:lnTo>
                      <a:pt x="984" y="1800"/>
                    </a:lnTo>
                    <a:lnTo>
                      <a:pt x="921" y="1842"/>
                    </a:lnTo>
                    <a:lnTo>
                      <a:pt x="754" y="1779"/>
                    </a:lnTo>
                    <a:lnTo>
                      <a:pt x="670" y="1758"/>
                    </a:lnTo>
                    <a:lnTo>
                      <a:pt x="587" y="1800"/>
                    </a:lnTo>
                    <a:lnTo>
                      <a:pt x="607" y="1863"/>
                    </a:lnTo>
                    <a:lnTo>
                      <a:pt x="587" y="1905"/>
                    </a:lnTo>
                    <a:lnTo>
                      <a:pt x="524" y="1863"/>
                    </a:lnTo>
                    <a:lnTo>
                      <a:pt x="482" y="1863"/>
                    </a:lnTo>
                    <a:lnTo>
                      <a:pt x="503" y="1905"/>
                    </a:lnTo>
                    <a:lnTo>
                      <a:pt x="503" y="1967"/>
                    </a:lnTo>
                    <a:lnTo>
                      <a:pt x="566" y="2009"/>
                    </a:lnTo>
                    <a:lnTo>
                      <a:pt x="649" y="2051"/>
                    </a:lnTo>
                    <a:lnTo>
                      <a:pt x="607" y="2114"/>
                    </a:lnTo>
                    <a:lnTo>
                      <a:pt x="670" y="2198"/>
                    </a:lnTo>
                    <a:lnTo>
                      <a:pt x="607" y="2198"/>
                    </a:lnTo>
                    <a:lnTo>
                      <a:pt x="566" y="2114"/>
                    </a:lnTo>
                    <a:lnTo>
                      <a:pt x="503" y="2114"/>
                    </a:lnTo>
                    <a:lnTo>
                      <a:pt x="461" y="2218"/>
                    </a:lnTo>
                    <a:lnTo>
                      <a:pt x="461" y="2281"/>
                    </a:lnTo>
                    <a:lnTo>
                      <a:pt x="440" y="2323"/>
                    </a:lnTo>
                    <a:lnTo>
                      <a:pt x="440" y="2428"/>
                    </a:lnTo>
                    <a:lnTo>
                      <a:pt x="503" y="2491"/>
                    </a:lnTo>
                    <a:lnTo>
                      <a:pt x="607" y="2491"/>
                    </a:lnTo>
                    <a:lnTo>
                      <a:pt x="670" y="2532"/>
                    </a:lnTo>
                    <a:lnTo>
                      <a:pt x="712" y="2532"/>
                    </a:lnTo>
                    <a:lnTo>
                      <a:pt x="775" y="2470"/>
                    </a:lnTo>
                    <a:lnTo>
                      <a:pt x="900" y="2407"/>
                    </a:lnTo>
                    <a:lnTo>
                      <a:pt x="817" y="2511"/>
                    </a:lnTo>
                    <a:lnTo>
                      <a:pt x="859" y="2595"/>
                    </a:lnTo>
                    <a:lnTo>
                      <a:pt x="921" y="2595"/>
                    </a:lnTo>
                    <a:lnTo>
                      <a:pt x="1005" y="2511"/>
                    </a:lnTo>
                    <a:lnTo>
                      <a:pt x="1026" y="2574"/>
                    </a:lnTo>
                    <a:lnTo>
                      <a:pt x="1068" y="2679"/>
                    </a:lnTo>
                    <a:lnTo>
                      <a:pt x="1382" y="2700"/>
                    </a:lnTo>
                    <a:lnTo>
                      <a:pt x="1444" y="2595"/>
                    </a:lnTo>
                    <a:lnTo>
                      <a:pt x="1423" y="2511"/>
                    </a:lnTo>
                    <a:lnTo>
                      <a:pt x="1444" y="2407"/>
                    </a:lnTo>
                    <a:lnTo>
                      <a:pt x="1507" y="2365"/>
                    </a:lnTo>
                    <a:lnTo>
                      <a:pt x="1528" y="2407"/>
                    </a:lnTo>
                    <a:lnTo>
                      <a:pt x="1528" y="2511"/>
                    </a:lnTo>
                    <a:lnTo>
                      <a:pt x="1570" y="2616"/>
                    </a:lnTo>
                    <a:lnTo>
                      <a:pt x="1612" y="2574"/>
                    </a:lnTo>
                    <a:lnTo>
                      <a:pt x="1612" y="2470"/>
                    </a:lnTo>
                    <a:lnTo>
                      <a:pt x="1612" y="2407"/>
                    </a:lnTo>
                    <a:lnTo>
                      <a:pt x="1654" y="2323"/>
                    </a:lnTo>
                    <a:lnTo>
                      <a:pt x="1675" y="2281"/>
                    </a:lnTo>
                    <a:lnTo>
                      <a:pt x="1570" y="2302"/>
                    </a:lnTo>
                    <a:lnTo>
                      <a:pt x="1486" y="2344"/>
                    </a:lnTo>
                    <a:lnTo>
                      <a:pt x="1528" y="2239"/>
                    </a:lnTo>
                    <a:lnTo>
                      <a:pt x="1633" y="2198"/>
                    </a:lnTo>
                    <a:lnTo>
                      <a:pt x="1695" y="2135"/>
                    </a:lnTo>
                    <a:lnTo>
                      <a:pt x="1758" y="2072"/>
                    </a:lnTo>
                    <a:lnTo>
                      <a:pt x="1758" y="1988"/>
                    </a:lnTo>
                    <a:lnTo>
                      <a:pt x="1821" y="1967"/>
                    </a:lnTo>
                    <a:lnTo>
                      <a:pt x="1905" y="1988"/>
                    </a:lnTo>
                    <a:lnTo>
                      <a:pt x="1905" y="2072"/>
                    </a:lnTo>
                    <a:lnTo>
                      <a:pt x="1905" y="2156"/>
                    </a:lnTo>
                    <a:lnTo>
                      <a:pt x="1947" y="2093"/>
                    </a:lnTo>
                    <a:lnTo>
                      <a:pt x="2072" y="1926"/>
                    </a:lnTo>
                    <a:lnTo>
                      <a:pt x="2072" y="1863"/>
                    </a:lnTo>
                    <a:lnTo>
                      <a:pt x="1947" y="1779"/>
                    </a:lnTo>
                    <a:lnTo>
                      <a:pt x="1947" y="1737"/>
                    </a:lnTo>
                    <a:lnTo>
                      <a:pt x="1988" y="1674"/>
                    </a:lnTo>
                    <a:lnTo>
                      <a:pt x="2051" y="1716"/>
                    </a:lnTo>
                    <a:lnTo>
                      <a:pt x="2135" y="1716"/>
                    </a:lnTo>
                    <a:lnTo>
                      <a:pt x="2156" y="1612"/>
                    </a:lnTo>
                    <a:lnTo>
                      <a:pt x="2156" y="1549"/>
                    </a:lnTo>
                    <a:lnTo>
                      <a:pt x="2260" y="1423"/>
                    </a:lnTo>
                    <a:lnTo>
                      <a:pt x="2281" y="1340"/>
                    </a:lnTo>
                    <a:lnTo>
                      <a:pt x="2407" y="1214"/>
                    </a:lnTo>
                    <a:lnTo>
                      <a:pt x="2511" y="1151"/>
                    </a:lnTo>
                    <a:lnTo>
                      <a:pt x="2553" y="1089"/>
                    </a:lnTo>
                    <a:lnTo>
                      <a:pt x="2511" y="942"/>
                    </a:lnTo>
                    <a:lnTo>
                      <a:pt x="2616" y="775"/>
                    </a:lnTo>
                    <a:lnTo>
                      <a:pt x="2742" y="691"/>
                    </a:lnTo>
                    <a:lnTo>
                      <a:pt x="2763" y="586"/>
                    </a:lnTo>
                    <a:lnTo>
                      <a:pt x="2700" y="482"/>
                    </a:lnTo>
                    <a:lnTo>
                      <a:pt x="2595" y="461"/>
                    </a:lnTo>
                    <a:lnTo>
                      <a:pt x="2553" y="356"/>
                    </a:lnTo>
                    <a:lnTo>
                      <a:pt x="2595" y="356"/>
                    </a:lnTo>
                    <a:lnTo>
                      <a:pt x="2616" y="294"/>
                    </a:lnTo>
                    <a:lnTo>
                      <a:pt x="2595" y="252"/>
                    </a:lnTo>
                    <a:lnTo>
                      <a:pt x="2616" y="168"/>
                    </a:lnTo>
                    <a:lnTo>
                      <a:pt x="2595" y="84"/>
                    </a:lnTo>
                    <a:lnTo>
                      <a:pt x="2511" y="84"/>
                    </a:lnTo>
                    <a:lnTo>
                      <a:pt x="2553" y="147"/>
                    </a:lnTo>
                    <a:lnTo>
                      <a:pt x="2553" y="252"/>
                    </a:lnTo>
                    <a:lnTo>
                      <a:pt x="2470" y="273"/>
                    </a:lnTo>
                    <a:lnTo>
                      <a:pt x="2386" y="189"/>
                    </a:lnTo>
                    <a:lnTo>
                      <a:pt x="2302" y="273"/>
                    </a:lnTo>
                    <a:lnTo>
                      <a:pt x="2302" y="461"/>
                    </a:lnTo>
                    <a:lnTo>
                      <a:pt x="2260" y="503"/>
                    </a:lnTo>
                    <a:lnTo>
                      <a:pt x="2198" y="503"/>
                    </a:lnTo>
                    <a:lnTo>
                      <a:pt x="2156" y="566"/>
                    </a:lnTo>
                    <a:lnTo>
                      <a:pt x="2093" y="566"/>
                    </a:lnTo>
                    <a:lnTo>
                      <a:pt x="2093" y="482"/>
                    </a:lnTo>
                    <a:lnTo>
                      <a:pt x="2177" y="398"/>
                    </a:lnTo>
                    <a:lnTo>
                      <a:pt x="2219" y="168"/>
                    </a:lnTo>
                    <a:lnTo>
                      <a:pt x="2156" y="105"/>
                    </a:lnTo>
                    <a:lnTo>
                      <a:pt x="2072" y="126"/>
                    </a:lnTo>
                    <a:lnTo>
                      <a:pt x="1988" y="84"/>
                    </a:lnTo>
                    <a:lnTo>
                      <a:pt x="196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9"/>
              <p:cNvSpPr/>
              <p:nvPr/>
            </p:nvSpPr>
            <p:spPr>
              <a:xfrm>
                <a:off x="2686125" y="1510800"/>
                <a:ext cx="62275" cy="87900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516" extrusionOk="0">
                    <a:moveTo>
                      <a:pt x="1026" y="0"/>
                    </a:moveTo>
                    <a:lnTo>
                      <a:pt x="921" y="63"/>
                    </a:lnTo>
                    <a:lnTo>
                      <a:pt x="879" y="147"/>
                    </a:lnTo>
                    <a:lnTo>
                      <a:pt x="754" y="230"/>
                    </a:lnTo>
                    <a:lnTo>
                      <a:pt x="733" y="335"/>
                    </a:lnTo>
                    <a:lnTo>
                      <a:pt x="607" y="481"/>
                    </a:lnTo>
                    <a:lnTo>
                      <a:pt x="607" y="586"/>
                    </a:lnTo>
                    <a:lnTo>
                      <a:pt x="712" y="649"/>
                    </a:lnTo>
                    <a:lnTo>
                      <a:pt x="754" y="586"/>
                    </a:lnTo>
                    <a:lnTo>
                      <a:pt x="879" y="565"/>
                    </a:lnTo>
                    <a:lnTo>
                      <a:pt x="921" y="628"/>
                    </a:lnTo>
                    <a:lnTo>
                      <a:pt x="775" y="753"/>
                    </a:lnTo>
                    <a:lnTo>
                      <a:pt x="649" y="837"/>
                    </a:lnTo>
                    <a:lnTo>
                      <a:pt x="545" y="984"/>
                    </a:lnTo>
                    <a:lnTo>
                      <a:pt x="545" y="1046"/>
                    </a:lnTo>
                    <a:lnTo>
                      <a:pt x="712" y="963"/>
                    </a:lnTo>
                    <a:lnTo>
                      <a:pt x="858" y="837"/>
                    </a:lnTo>
                    <a:lnTo>
                      <a:pt x="942" y="837"/>
                    </a:lnTo>
                    <a:lnTo>
                      <a:pt x="1026" y="774"/>
                    </a:lnTo>
                    <a:lnTo>
                      <a:pt x="1068" y="858"/>
                    </a:lnTo>
                    <a:lnTo>
                      <a:pt x="1047" y="984"/>
                    </a:lnTo>
                    <a:lnTo>
                      <a:pt x="963" y="984"/>
                    </a:lnTo>
                    <a:lnTo>
                      <a:pt x="838" y="1109"/>
                    </a:lnTo>
                    <a:lnTo>
                      <a:pt x="775" y="1193"/>
                    </a:lnTo>
                    <a:lnTo>
                      <a:pt x="838" y="1276"/>
                    </a:lnTo>
                    <a:lnTo>
                      <a:pt x="984" y="1256"/>
                    </a:lnTo>
                    <a:lnTo>
                      <a:pt x="1089" y="1297"/>
                    </a:lnTo>
                    <a:lnTo>
                      <a:pt x="963" y="1381"/>
                    </a:lnTo>
                    <a:lnTo>
                      <a:pt x="817" y="1465"/>
                    </a:lnTo>
                    <a:lnTo>
                      <a:pt x="712" y="1402"/>
                    </a:lnTo>
                    <a:lnTo>
                      <a:pt x="712" y="1486"/>
                    </a:lnTo>
                    <a:lnTo>
                      <a:pt x="838" y="1528"/>
                    </a:lnTo>
                    <a:lnTo>
                      <a:pt x="838" y="1590"/>
                    </a:lnTo>
                    <a:lnTo>
                      <a:pt x="649" y="1779"/>
                    </a:lnTo>
                    <a:lnTo>
                      <a:pt x="607" y="1779"/>
                    </a:lnTo>
                    <a:lnTo>
                      <a:pt x="545" y="1611"/>
                    </a:lnTo>
                    <a:lnTo>
                      <a:pt x="440" y="1569"/>
                    </a:lnTo>
                    <a:lnTo>
                      <a:pt x="335" y="1423"/>
                    </a:lnTo>
                    <a:lnTo>
                      <a:pt x="126" y="1528"/>
                    </a:lnTo>
                    <a:lnTo>
                      <a:pt x="126" y="1590"/>
                    </a:lnTo>
                    <a:lnTo>
                      <a:pt x="1" y="1800"/>
                    </a:lnTo>
                    <a:lnTo>
                      <a:pt x="105" y="1925"/>
                    </a:lnTo>
                    <a:lnTo>
                      <a:pt x="105" y="2051"/>
                    </a:lnTo>
                    <a:lnTo>
                      <a:pt x="189" y="2093"/>
                    </a:lnTo>
                    <a:lnTo>
                      <a:pt x="294" y="2009"/>
                    </a:lnTo>
                    <a:lnTo>
                      <a:pt x="356" y="2009"/>
                    </a:lnTo>
                    <a:lnTo>
                      <a:pt x="545" y="2051"/>
                    </a:lnTo>
                    <a:lnTo>
                      <a:pt x="733" y="2051"/>
                    </a:lnTo>
                    <a:lnTo>
                      <a:pt x="754" y="2113"/>
                    </a:lnTo>
                    <a:lnTo>
                      <a:pt x="942" y="2051"/>
                    </a:lnTo>
                    <a:lnTo>
                      <a:pt x="942" y="2134"/>
                    </a:lnTo>
                    <a:lnTo>
                      <a:pt x="838" y="2155"/>
                    </a:lnTo>
                    <a:lnTo>
                      <a:pt x="775" y="2239"/>
                    </a:lnTo>
                    <a:lnTo>
                      <a:pt x="817" y="2344"/>
                    </a:lnTo>
                    <a:lnTo>
                      <a:pt x="963" y="2323"/>
                    </a:lnTo>
                    <a:lnTo>
                      <a:pt x="1089" y="2427"/>
                    </a:lnTo>
                    <a:lnTo>
                      <a:pt x="1172" y="2616"/>
                    </a:lnTo>
                    <a:lnTo>
                      <a:pt x="1256" y="2616"/>
                    </a:lnTo>
                    <a:lnTo>
                      <a:pt x="1298" y="2657"/>
                    </a:lnTo>
                    <a:lnTo>
                      <a:pt x="1256" y="2741"/>
                    </a:lnTo>
                    <a:lnTo>
                      <a:pt x="1256" y="2867"/>
                    </a:lnTo>
                    <a:lnTo>
                      <a:pt x="1068" y="3201"/>
                    </a:lnTo>
                    <a:lnTo>
                      <a:pt x="1130" y="3390"/>
                    </a:lnTo>
                    <a:lnTo>
                      <a:pt x="1172" y="3494"/>
                    </a:lnTo>
                    <a:lnTo>
                      <a:pt x="1256" y="3494"/>
                    </a:lnTo>
                    <a:lnTo>
                      <a:pt x="1361" y="3473"/>
                    </a:lnTo>
                    <a:lnTo>
                      <a:pt x="1403" y="3515"/>
                    </a:lnTo>
                    <a:lnTo>
                      <a:pt x="1486" y="3515"/>
                    </a:lnTo>
                    <a:lnTo>
                      <a:pt x="1654" y="3411"/>
                    </a:lnTo>
                    <a:lnTo>
                      <a:pt x="1654" y="3348"/>
                    </a:lnTo>
                    <a:lnTo>
                      <a:pt x="1758" y="3285"/>
                    </a:lnTo>
                    <a:lnTo>
                      <a:pt x="1821" y="3160"/>
                    </a:lnTo>
                    <a:lnTo>
                      <a:pt x="1863" y="3034"/>
                    </a:lnTo>
                    <a:lnTo>
                      <a:pt x="1884" y="2846"/>
                    </a:lnTo>
                    <a:lnTo>
                      <a:pt x="1988" y="2678"/>
                    </a:lnTo>
                    <a:lnTo>
                      <a:pt x="1905" y="2657"/>
                    </a:lnTo>
                    <a:lnTo>
                      <a:pt x="1905" y="2574"/>
                    </a:lnTo>
                    <a:lnTo>
                      <a:pt x="1988" y="2532"/>
                    </a:lnTo>
                    <a:lnTo>
                      <a:pt x="2072" y="2365"/>
                    </a:lnTo>
                    <a:lnTo>
                      <a:pt x="2135" y="2365"/>
                    </a:lnTo>
                    <a:lnTo>
                      <a:pt x="2219" y="2260"/>
                    </a:lnTo>
                    <a:lnTo>
                      <a:pt x="2344" y="2197"/>
                    </a:lnTo>
                    <a:lnTo>
                      <a:pt x="2386" y="2030"/>
                    </a:lnTo>
                    <a:lnTo>
                      <a:pt x="2386" y="1925"/>
                    </a:lnTo>
                    <a:lnTo>
                      <a:pt x="2491" y="1841"/>
                    </a:lnTo>
                    <a:lnTo>
                      <a:pt x="2491" y="1800"/>
                    </a:lnTo>
                    <a:lnTo>
                      <a:pt x="2428" y="1695"/>
                    </a:lnTo>
                    <a:lnTo>
                      <a:pt x="2407" y="1569"/>
                    </a:lnTo>
                    <a:lnTo>
                      <a:pt x="2344" y="1569"/>
                    </a:lnTo>
                    <a:lnTo>
                      <a:pt x="2239" y="1507"/>
                    </a:lnTo>
                    <a:lnTo>
                      <a:pt x="2114" y="1507"/>
                    </a:lnTo>
                    <a:lnTo>
                      <a:pt x="2093" y="1465"/>
                    </a:lnTo>
                    <a:lnTo>
                      <a:pt x="2135" y="1360"/>
                    </a:lnTo>
                    <a:lnTo>
                      <a:pt x="2302" y="1276"/>
                    </a:lnTo>
                    <a:lnTo>
                      <a:pt x="2302" y="1193"/>
                    </a:lnTo>
                    <a:lnTo>
                      <a:pt x="2239" y="1109"/>
                    </a:lnTo>
                    <a:lnTo>
                      <a:pt x="2239" y="984"/>
                    </a:lnTo>
                    <a:lnTo>
                      <a:pt x="2281" y="879"/>
                    </a:lnTo>
                    <a:lnTo>
                      <a:pt x="2177" y="774"/>
                    </a:lnTo>
                    <a:lnTo>
                      <a:pt x="2093" y="774"/>
                    </a:lnTo>
                    <a:lnTo>
                      <a:pt x="1967" y="858"/>
                    </a:lnTo>
                    <a:lnTo>
                      <a:pt x="1779" y="900"/>
                    </a:lnTo>
                    <a:lnTo>
                      <a:pt x="1758" y="984"/>
                    </a:lnTo>
                    <a:lnTo>
                      <a:pt x="1675" y="1088"/>
                    </a:lnTo>
                    <a:lnTo>
                      <a:pt x="1591" y="1067"/>
                    </a:lnTo>
                    <a:lnTo>
                      <a:pt x="1570" y="963"/>
                    </a:lnTo>
                    <a:lnTo>
                      <a:pt x="1695" y="900"/>
                    </a:lnTo>
                    <a:lnTo>
                      <a:pt x="1758" y="837"/>
                    </a:lnTo>
                    <a:lnTo>
                      <a:pt x="1758" y="670"/>
                    </a:lnTo>
                    <a:lnTo>
                      <a:pt x="1800" y="460"/>
                    </a:lnTo>
                    <a:lnTo>
                      <a:pt x="1758" y="356"/>
                    </a:lnTo>
                    <a:lnTo>
                      <a:pt x="1695" y="272"/>
                    </a:lnTo>
                    <a:lnTo>
                      <a:pt x="1654" y="168"/>
                    </a:lnTo>
                    <a:lnTo>
                      <a:pt x="1507" y="105"/>
                    </a:lnTo>
                    <a:lnTo>
                      <a:pt x="1403" y="147"/>
                    </a:lnTo>
                    <a:lnTo>
                      <a:pt x="1277" y="105"/>
                    </a:lnTo>
                    <a:lnTo>
                      <a:pt x="1130" y="230"/>
                    </a:lnTo>
                    <a:lnTo>
                      <a:pt x="1047" y="209"/>
                    </a:lnTo>
                    <a:lnTo>
                      <a:pt x="1047" y="21"/>
                    </a:lnTo>
                    <a:lnTo>
                      <a:pt x="10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29"/>
              <p:cNvSpPr/>
              <p:nvPr/>
            </p:nvSpPr>
            <p:spPr>
              <a:xfrm>
                <a:off x="2799125" y="1455875"/>
                <a:ext cx="96775" cy="158525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6341" extrusionOk="0">
                    <a:moveTo>
                      <a:pt x="2385" y="0"/>
                    </a:moveTo>
                    <a:lnTo>
                      <a:pt x="2385" y="126"/>
                    </a:lnTo>
                    <a:lnTo>
                      <a:pt x="2302" y="272"/>
                    </a:lnTo>
                    <a:lnTo>
                      <a:pt x="2385" y="356"/>
                    </a:lnTo>
                    <a:lnTo>
                      <a:pt x="2490" y="356"/>
                    </a:lnTo>
                    <a:lnTo>
                      <a:pt x="2595" y="314"/>
                    </a:lnTo>
                    <a:lnTo>
                      <a:pt x="2741" y="377"/>
                    </a:lnTo>
                    <a:lnTo>
                      <a:pt x="2783" y="460"/>
                    </a:lnTo>
                    <a:lnTo>
                      <a:pt x="2888" y="481"/>
                    </a:lnTo>
                    <a:lnTo>
                      <a:pt x="2888" y="565"/>
                    </a:lnTo>
                    <a:lnTo>
                      <a:pt x="2699" y="733"/>
                    </a:lnTo>
                    <a:lnTo>
                      <a:pt x="2616" y="733"/>
                    </a:lnTo>
                    <a:lnTo>
                      <a:pt x="2490" y="649"/>
                    </a:lnTo>
                    <a:lnTo>
                      <a:pt x="2385" y="649"/>
                    </a:lnTo>
                    <a:lnTo>
                      <a:pt x="2281" y="628"/>
                    </a:lnTo>
                    <a:lnTo>
                      <a:pt x="2281" y="628"/>
                    </a:lnTo>
                    <a:lnTo>
                      <a:pt x="2323" y="733"/>
                    </a:lnTo>
                    <a:lnTo>
                      <a:pt x="2406" y="753"/>
                    </a:lnTo>
                    <a:lnTo>
                      <a:pt x="2323" y="837"/>
                    </a:lnTo>
                    <a:lnTo>
                      <a:pt x="2218" y="858"/>
                    </a:lnTo>
                    <a:lnTo>
                      <a:pt x="2072" y="691"/>
                    </a:lnTo>
                    <a:lnTo>
                      <a:pt x="1904" y="774"/>
                    </a:lnTo>
                    <a:lnTo>
                      <a:pt x="1862" y="942"/>
                    </a:lnTo>
                    <a:lnTo>
                      <a:pt x="1779" y="1005"/>
                    </a:lnTo>
                    <a:lnTo>
                      <a:pt x="1779" y="1088"/>
                    </a:lnTo>
                    <a:lnTo>
                      <a:pt x="1883" y="1109"/>
                    </a:lnTo>
                    <a:lnTo>
                      <a:pt x="1904" y="1256"/>
                    </a:lnTo>
                    <a:lnTo>
                      <a:pt x="2051" y="1318"/>
                    </a:lnTo>
                    <a:lnTo>
                      <a:pt x="2051" y="1381"/>
                    </a:lnTo>
                    <a:lnTo>
                      <a:pt x="1946" y="1381"/>
                    </a:lnTo>
                    <a:lnTo>
                      <a:pt x="1946" y="1465"/>
                    </a:lnTo>
                    <a:lnTo>
                      <a:pt x="1988" y="1528"/>
                    </a:lnTo>
                    <a:lnTo>
                      <a:pt x="1988" y="1611"/>
                    </a:lnTo>
                    <a:lnTo>
                      <a:pt x="1904" y="1590"/>
                    </a:lnTo>
                    <a:lnTo>
                      <a:pt x="1841" y="1528"/>
                    </a:lnTo>
                    <a:lnTo>
                      <a:pt x="1695" y="1507"/>
                    </a:lnTo>
                    <a:lnTo>
                      <a:pt x="1590" y="1423"/>
                    </a:lnTo>
                    <a:lnTo>
                      <a:pt x="1528" y="1402"/>
                    </a:lnTo>
                    <a:lnTo>
                      <a:pt x="1423" y="1486"/>
                    </a:lnTo>
                    <a:lnTo>
                      <a:pt x="1381" y="1569"/>
                    </a:lnTo>
                    <a:lnTo>
                      <a:pt x="1465" y="1674"/>
                    </a:lnTo>
                    <a:lnTo>
                      <a:pt x="1423" y="1779"/>
                    </a:lnTo>
                    <a:lnTo>
                      <a:pt x="1360" y="1737"/>
                    </a:lnTo>
                    <a:lnTo>
                      <a:pt x="1360" y="1674"/>
                    </a:lnTo>
                    <a:lnTo>
                      <a:pt x="1276" y="1611"/>
                    </a:lnTo>
                    <a:lnTo>
                      <a:pt x="1151" y="1569"/>
                    </a:lnTo>
                    <a:lnTo>
                      <a:pt x="1109" y="1569"/>
                    </a:lnTo>
                    <a:lnTo>
                      <a:pt x="1025" y="1486"/>
                    </a:lnTo>
                    <a:lnTo>
                      <a:pt x="942" y="1465"/>
                    </a:lnTo>
                    <a:lnTo>
                      <a:pt x="921" y="1528"/>
                    </a:lnTo>
                    <a:lnTo>
                      <a:pt x="963" y="1674"/>
                    </a:lnTo>
                    <a:lnTo>
                      <a:pt x="963" y="1800"/>
                    </a:lnTo>
                    <a:lnTo>
                      <a:pt x="1004" y="1946"/>
                    </a:lnTo>
                    <a:lnTo>
                      <a:pt x="1109" y="2009"/>
                    </a:lnTo>
                    <a:lnTo>
                      <a:pt x="1235" y="2030"/>
                    </a:lnTo>
                    <a:lnTo>
                      <a:pt x="1276" y="2093"/>
                    </a:lnTo>
                    <a:lnTo>
                      <a:pt x="1256" y="2113"/>
                    </a:lnTo>
                    <a:lnTo>
                      <a:pt x="1130" y="2113"/>
                    </a:lnTo>
                    <a:lnTo>
                      <a:pt x="1256" y="2197"/>
                    </a:lnTo>
                    <a:lnTo>
                      <a:pt x="1318" y="2260"/>
                    </a:lnTo>
                    <a:lnTo>
                      <a:pt x="1423" y="2344"/>
                    </a:lnTo>
                    <a:lnTo>
                      <a:pt x="1548" y="2344"/>
                    </a:lnTo>
                    <a:lnTo>
                      <a:pt x="1632" y="2260"/>
                    </a:lnTo>
                    <a:lnTo>
                      <a:pt x="1674" y="2260"/>
                    </a:lnTo>
                    <a:lnTo>
                      <a:pt x="1674" y="2344"/>
                    </a:lnTo>
                    <a:lnTo>
                      <a:pt x="1590" y="2427"/>
                    </a:lnTo>
                    <a:lnTo>
                      <a:pt x="1548" y="2616"/>
                    </a:lnTo>
                    <a:lnTo>
                      <a:pt x="1486" y="2616"/>
                    </a:lnTo>
                    <a:lnTo>
                      <a:pt x="1339" y="2469"/>
                    </a:lnTo>
                    <a:lnTo>
                      <a:pt x="1025" y="2427"/>
                    </a:lnTo>
                    <a:lnTo>
                      <a:pt x="921" y="2260"/>
                    </a:lnTo>
                    <a:lnTo>
                      <a:pt x="837" y="2239"/>
                    </a:lnTo>
                    <a:lnTo>
                      <a:pt x="795" y="2155"/>
                    </a:lnTo>
                    <a:lnTo>
                      <a:pt x="753" y="2155"/>
                    </a:lnTo>
                    <a:lnTo>
                      <a:pt x="712" y="2302"/>
                    </a:lnTo>
                    <a:lnTo>
                      <a:pt x="712" y="2344"/>
                    </a:lnTo>
                    <a:lnTo>
                      <a:pt x="649" y="2406"/>
                    </a:lnTo>
                    <a:lnTo>
                      <a:pt x="712" y="2574"/>
                    </a:lnTo>
                    <a:lnTo>
                      <a:pt x="628" y="2637"/>
                    </a:lnTo>
                    <a:lnTo>
                      <a:pt x="544" y="2616"/>
                    </a:lnTo>
                    <a:lnTo>
                      <a:pt x="544" y="2762"/>
                    </a:lnTo>
                    <a:lnTo>
                      <a:pt x="502" y="2783"/>
                    </a:lnTo>
                    <a:lnTo>
                      <a:pt x="502" y="3034"/>
                    </a:lnTo>
                    <a:lnTo>
                      <a:pt x="586" y="3097"/>
                    </a:lnTo>
                    <a:lnTo>
                      <a:pt x="732" y="3097"/>
                    </a:lnTo>
                    <a:lnTo>
                      <a:pt x="837" y="3160"/>
                    </a:lnTo>
                    <a:lnTo>
                      <a:pt x="942" y="3139"/>
                    </a:lnTo>
                    <a:lnTo>
                      <a:pt x="942" y="3181"/>
                    </a:lnTo>
                    <a:lnTo>
                      <a:pt x="858" y="3243"/>
                    </a:lnTo>
                    <a:lnTo>
                      <a:pt x="753" y="3181"/>
                    </a:lnTo>
                    <a:lnTo>
                      <a:pt x="586" y="3181"/>
                    </a:lnTo>
                    <a:lnTo>
                      <a:pt x="523" y="3160"/>
                    </a:lnTo>
                    <a:lnTo>
                      <a:pt x="419" y="3181"/>
                    </a:lnTo>
                    <a:lnTo>
                      <a:pt x="272" y="3369"/>
                    </a:lnTo>
                    <a:lnTo>
                      <a:pt x="230" y="3473"/>
                    </a:lnTo>
                    <a:lnTo>
                      <a:pt x="314" y="3557"/>
                    </a:lnTo>
                    <a:lnTo>
                      <a:pt x="293" y="3599"/>
                    </a:lnTo>
                    <a:lnTo>
                      <a:pt x="209" y="3620"/>
                    </a:lnTo>
                    <a:lnTo>
                      <a:pt x="209" y="3725"/>
                    </a:lnTo>
                    <a:lnTo>
                      <a:pt x="293" y="3787"/>
                    </a:lnTo>
                    <a:lnTo>
                      <a:pt x="335" y="3725"/>
                    </a:lnTo>
                    <a:lnTo>
                      <a:pt x="502" y="3725"/>
                    </a:lnTo>
                    <a:lnTo>
                      <a:pt x="586" y="3662"/>
                    </a:lnTo>
                    <a:lnTo>
                      <a:pt x="628" y="3704"/>
                    </a:lnTo>
                    <a:lnTo>
                      <a:pt x="628" y="3787"/>
                    </a:lnTo>
                    <a:lnTo>
                      <a:pt x="523" y="3808"/>
                    </a:lnTo>
                    <a:lnTo>
                      <a:pt x="440" y="3913"/>
                    </a:lnTo>
                    <a:lnTo>
                      <a:pt x="502" y="3976"/>
                    </a:lnTo>
                    <a:lnTo>
                      <a:pt x="586" y="3976"/>
                    </a:lnTo>
                    <a:lnTo>
                      <a:pt x="691" y="3892"/>
                    </a:lnTo>
                    <a:lnTo>
                      <a:pt x="753" y="3892"/>
                    </a:lnTo>
                    <a:lnTo>
                      <a:pt x="858" y="3808"/>
                    </a:lnTo>
                    <a:lnTo>
                      <a:pt x="858" y="3871"/>
                    </a:lnTo>
                    <a:lnTo>
                      <a:pt x="816" y="3934"/>
                    </a:lnTo>
                    <a:lnTo>
                      <a:pt x="858" y="3976"/>
                    </a:lnTo>
                    <a:lnTo>
                      <a:pt x="1046" y="3976"/>
                    </a:lnTo>
                    <a:lnTo>
                      <a:pt x="1067" y="4018"/>
                    </a:lnTo>
                    <a:lnTo>
                      <a:pt x="963" y="4038"/>
                    </a:lnTo>
                    <a:lnTo>
                      <a:pt x="963" y="4122"/>
                    </a:lnTo>
                    <a:lnTo>
                      <a:pt x="1067" y="4143"/>
                    </a:lnTo>
                    <a:lnTo>
                      <a:pt x="1172" y="4122"/>
                    </a:lnTo>
                    <a:lnTo>
                      <a:pt x="1318" y="4206"/>
                    </a:lnTo>
                    <a:lnTo>
                      <a:pt x="1590" y="4290"/>
                    </a:lnTo>
                    <a:lnTo>
                      <a:pt x="1632" y="4331"/>
                    </a:lnTo>
                    <a:lnTo>
                      <a:pt x="1381" y="4310"/>
                    </a:lnTo>
                    <a:lnTo>
                      <a:pt x="1276" y="4331"/>
                    </a:lnTo>
                    <a:lnTo>
                      <a:pt x="1130" y="4227"/>
                    </a:lnTo>
                    <a:lnTo>
                      <a:pt x="963" y="4290"/>
                    </a:lnTo>
                    <a:lnTo>
                      <a:pt x="963" y="4352"/>
                    </a:lnTo>
                    <a:lnTo>
                      <a:pt x="1130" y="4415"/>
                    </a:lnTo>
                    <a:lnTo>
                      <a:pt x="1339" y="4436"/>
                    </a:lnTo>
                    <a:lnTo>
                      <a:pt x="1569" y="4436"/>
                    </a:lnTo>
                    <a:lnTo>
                      <a:pt x="1653" y="4499"/>
                    </a:lnTo>
                    <a:lnTo>
                      <a:pt x="1423" y="4541"/>
                    </a:lnTo>
                    <a:lnTo>
                      <a:pt x="1339" y="4520"/>
                    </a:lnTo>
                    <a:lnTo>
                      <a:pt x="1109" y="4499"/>
                    </a:lnTo>
                    <a:lnTo>
                      <a:pt x="942" y="4457"/>
                    </a:lnTo>
                    <a:lnTo>
                      <a:pt x="900" y="4394"/>
                    </a:lnTo>
                    <a:lnTo>
                      <a:pt x="753" y="4352"/>
                    </a:lnTo>
                    <a:lnTo>
                      <a:pt x="607" y="4206"/>
                    </a:lnTo>
                    <a:lnTo>
                      <a:pt x="544" y="4248"/>
                    </a:lnTo>
                    <a:lnTo>
                      <a:pt x="481" y="4331"/>
                    </a:lnTo>
                    <a:lnTo>
                      <a:pt x="293" y="4352"/>
                    </a:lnTo>
                    <a:lnTo>
                      <a:pt x="209" y="4415"/>
                    </a:lnTo>
                    <a:lnTo>
                      <a:pt x="188" y="4624"/>
                    </a:lnTo>
                    <a:lnTo>
                      <a:pt x="314" y="4729"/>
                    </a:lnTo>
                    <a:lnTo>
                      <a:pt x="314" y="4854"/>
                    </a:lnTo>
                    <a:lnTo>
                      <a:pt x="272" y="4917"/>
                    </a:lnTo>
                    <a:lnTo>
                      <a:pt x="188" y="4729"/>
                    </a:lnTo>
                    <a:lnTo>
                      <a:pt x="126" y="4729"/>
                    </a:lnTo>
                    <a:lnTo>
                      <a:pt x="63" y="4980"/>
                    </a:lnTo>
                    <a:lnTo>
                      <a:pt x="84" y="5126"/>
                    </a:lnTo>
                    <a:lnTo>
                      <a:pt x="168" y="5147"/>
                    </a:lnTo>
                    <a:lnTo>
                      <a:pt x="188" y="5126"/>
                    </a:lnTo>
                    <a:lnTo>
                      <a:pt x="272" y="5126"/>
                    </a:lnTo>
                    <a:lnTo>
                      <a:pt x="335" y="5252"/>
                    </a:lnTo>
                    <a:lnTo>
                      <a:pt x="419" y="5273"/>
                    </a:lnTo>
                    <a:lnTo>
                      <a:pt x="335" y="5294"/>
                    </a:lnTo>
                    <a:lnTo>
                      <a:pt x="272" y="5336"/>
                    </a:lnTo>
                    <a:lnTo>
                      <a:pt x="188" y="5231"/>
                    </a:lnTo>
                    <a:lnTo>
                      <a:pt x="21" y="5252"/>
                    </a:lnTo>
                    <a:lnTo>
                      <a:pt x="0" y="5461"/>
                    </a:lnTo>
                    <a:lnTo>
                      <a:pt x="63" y="5503"/>
                    </a:lnTo>
                    <a:lnTo>
                      <a:pt x="126" y="5482"/>
                    </a:lnTo>
                    <a:lnTo>
                      <a:pt x="84" y="5566"/>
                    </a:lnTo>
                    <a:lnTo>
                      <a:pt x="84" y="5817"/>
                    </a:lnTo>
                    <a:lnTo>
                      <a:pt x="168" y="5754"/>
                    </a:lnTo>
                    <a:lnTo>
                      <a:pt x="230" y="5775"/>
                    </a:lnTo>
                    <a:lnTo>
                      <a:pt x="230" y="5963"/>
                    </a:lnTo>
                    <a:lnTo>
                      <a:pt x="398" y="6005"/>
                    </a:lnTo>
                    <a:lnTo>
                      <a:pt x="628" y="6173"/>
                    </a:lnTo>
                    <a:lnTo>
                      <a:pt x="732" y="6110"/>
                    </a:lnTo>
                    <a:lnTo>
                      <a:pt x="795" y="6005"/>
                    </a:lnTo>
                    <a:lnTo>
                      <a:pt x="753" y="5922"/>
                    </a:lnTo>
                    <a:lnTo>
                      <a:pt x="921" y="5922"/>
                    </a:lnTo>
                    <a:lnTo>
                      <a:pt x="942" y="6026"/>
                    </a:lnTo>
                    <a:lnTo>
                      <a:pt x="921" y="6131"/>
                    </a:lnTo>
                    <a:lnTo>
                      <a:pt x="942" y="6235"/>
                    </a:lnTo>
                    <a:lnTo>
                      <a:pt x="1004" y="6214"/>
                    </a:lnTo>
                    <a:lnTo>
                      <a:pt x="1067" y="5963"/>
                    </a:lnTo>
                    <a:lnTo>
                      <a:pt x="1067" y="5712"/>
                    </a:lnTo>
                    <a:lnTo>
                      <a:pt x="1130" y="5566"/>
                    </a:lnTo>
                    <a:lnTo>
                      <a:pt x="1256" y="5440"/>
                    </a:lnTo>
                    <a:lnTo>
                      <a:pt x="1318" y="5294"/>
                    </a:lnTo>
                    <a:lnTo>
                      <a:pt x="1318" y="5461"/>
                    </a:lnTo>
                    <a:lnTo>
                      <a:pt x="1172" y="5670"/>
                    </a:lnTo>
                    <a:lnTo>
                      <a:pt x="1151" y="5817"/>
                    </a:lnTo>
                    <a:lnTo>
                      <a:pt x="1172" y="5922"/>
                    </a:lnTo>
                    <a:lnTo>
                      <a:pt x="1130" y="6131"/>
                    </a:lnTo>
                    <a:lnTo>
                      <a:pt x="1172" y="6235"/>
                    </a:lnTo>
                    <a:lnTo>
                      <a:pt x="1151" y="6319"/>
                    </a:lnTo>
                    <a:lnTo>
                      <a:pt x="1214" y="6340"/>
                    </a:lnTo>
                    <a:lnTo>
                      <a:pt x="1256" y="6298"/>
                    </a:lnTo>
                    <a:lnTo>
                      <a:pt x="1339" y="6173"/>
                    </a:lnTo>
                    <a:lnTo>
                      <a:pt x="1528" y="5984"/>
                    </a:lnTo>
                    <a:lnTo>
                      <a:pt x="1590" y="5691"/>
                    </a:lnTo>
                    <a:lnTo>
                      <a:pt x="1674" y="5650"/>
                    </a:lnTo>
                    <a:lnTo>
                      <a:pt x="1674" y="5754"/>
                    </a:lnTo>
                    <a:lnTo>
                      <a:pt x="1632" y="5880"/>
                    </a:lnTo>
                    <a:lnTo>
                      <a:pt x="1632" y="5963"/>
                    </a:lnTo>
                    <a:lnTo>
                      <a:pt x="1737" y="5984"/>
                    </a:lnTo>
                    <a:lnTo>
                      <a:pt x="1862" y="5859"/>
                    </a:lnTo>
                    <a:lnTo>
                      <a:pt x="1946" y="5775"/>
                    </a:lnTo>
                    <a:lnTo>
                      <a:pt x="1946" y="5670"/>
                    </a:lnTo>
                    <a:lnTo>
                      <a:pt x="1841" y="5650"/>
                    </a:lnTo>
                    <a:lnTo>
                      <a:pt x="1841" y="5608"/>
                    </a:lnTo>
                    <a:lnTo>
                      <a:pt x="1946" y="5566"/>
                    </a:lnTo>
                    <a:lnTo>
                      <a:pt x="1946" y="5398"/>
                    </a:lnTo>
                    <a:lnTo>
                      <a:pt x="1904" y="5336"/>
                    </a:lnTo>
                    <a:lnTo>
                      <a:pt x="1904" y="5231"/>
                    </a:lnTo>
                    <a:lnTo>
                      <a:pt x="2072" y="5126"/>
                    </a:lnTo>
                    <a:lnTo>
                      <a:pt x="2113" y="4938"/>
                    </a:lnTo>
                    <a:lnTo>
                      <a:pt x="2218" y="4875"/>
                    </a:lnTo>
                    <a:lnTo>
                      <a:pt x="2281" y="4813"/>
                    </a:lnTo>
                    <a:lnTo>
                      <a:pt x="2281" y="4917"/>
                    </a:lnTo>
                    <a:lnTo>
                      <a:pt x="2281" y="4959"/>
                    </a:lnTo>
                    <a:lnTo>
                      <a:pt x="2197" y="4980"/>
                    </a:lnTo>
                    <a:lnTo>
                      <a:pt x="2113" y="5168"/>
                    </a:lnTo>
                    <a:lnTo>
                      <a:pt x="2051" y="5294"/>
                    </a:lnTo>
                    <a:lnTo>
                      <a:pt x="2009" y="5461"/>
                    </a:lnTo>
                    <a:lnTo>
                      <a:pt x="2072" y="5566"/>
                    </a:lnTo>
                    <a:lnTo>
                      <a:pt x="2092" y="5691"/>
                    </a:lnTo>
                    <a:lnTo>
                      <a:pt x="2155" y="5650"/>
                    </a:lnTo>
                    <a:lnTo>
                      <a:pt x="2260" y="5461"/>
                    </a:lnTo>
                    <a:lnTo>
                      <a:pt x="2469" y="5273"/>
                    </a:lnTo>
                    <a:lnTo>
                      <a:pt x="2532" y="5147"/>
                    </a:lnTo>
                    <a:lnTo>
                      <a:pt x="2532" y="4980"/>
                    </a:lnTo>
                    <a:lnTo>
                      <a:pt x="2616" y="4875"/>
                    </a:lnTo>
                    <a:lnTo>
                      <a:pt x="2699" y="4854"/>
                    </a:lnTo>
                    <a:lnTo>
                      <a:pt x="2699" y="4917"/>
                    </a:lnTo>
                    <a:lnTo>
                      <a:pt x="2678" y="4959"/>
                    </a:lnTo>
                    <a:lnTo>
                      <a:pt x="2678" y="5085"/>
                    </a:lnTo>
                    <a:lnTo>
                      <a:pt x="2741" y="5064"/>
                    </a:lnTo>
                    <a:lnTo>
                      <a:pt x="2888" y="4875"/>
                    </a:lnTo>
                    <a:lnTo>
                      <a:pt x="2971" y="4875"/>
                    </a:lnTo>
                    <a:lnTo>
                      <a:pt x="3139" y="4917"/>
                    </a:lnTo>
                    <a:lnTo>
                      <a:pt x="3327" y="4854"/>
                    </a:lnTo>
                    <a:lnTo>
                      <a:pt x="3432" y="4834"/>
                    </a:lnTo>
                    <a:lnTo>
                      <a:pt x="3494" y="4750"/>
                    </a:lnTo>
                    <a:lnTo>
                      <a:pt x="3620" y="4729"/>
                    </a:lnTo>
                    <a:lnTo>
                      <a:pt x="3662" y="4624"/>
                    </a:lnTo>
                    <a:lnTo>
                      <a:pt x="3662" y="4541"/>
                    </a:lnTo>
                    <a:lnTo>
                      <a:pt x="3683" y="4457"/>
                    </a:lnTo>
                    <a:lnTo>
                      <a:pt x="3620" y="4394"/>
                    </a:lnTo>
                    <a:lnTo>
                      <a:pt x="3662" y="4227"/>
                    </a:lnTo>
                    <a:lnTo>
                      <a:pt x="3662" y="3976"/>
                    </a:lnTo>
                    <a:lnTo>
                      <a:pt x="3620" y="3976"/>
                    </a:lnTo>
                    <a:lnTo>
                      <a:pt x="3536" y="4122"/>
                    </a:lnTo>
                    <a:lnTo>
                      <a:pt x="3411" y="4290"/>
                    </a:lnTo>
                    <a:lnTo>
                      <a:pt x="3348" y="4290"/>
                    </a:lnTo>
                    <a:lnTo>
                      <a:pt x="3348" y="4206"/>
                    </a:lnTo>
                    <a:lnTo>
                      <a:pt x="3432" y="4101"/>
                    </a:lnTo>
                    <a:lnTo>
                      <a:pt x="3536" y="4018"/>
                    </a:lnTo>
                    <a:lnTo>
                      <a:pt x="3557" y="3934"/>
                    </a:lnTo>
                    <a:lnTo>
                      <a:pt x="3432" y="3829"/>
                    </a:lnTo>
                    <a:lnTo>
                      <a:pt x="3411" y="3725"/>
                    </a:lnTo>
                    <a:lnTo>
                      <a:pt x="3348" y="3725"/>
                    </a:lnTo>
                    <a:lnTo>
                      <a:pt x="3306" y="3766"/>
                    </a:lnTo>
                    <a:lnTo>
                      <a:pt x="3264" y="3829"/>
                    </a:lnTo>
                    <a:lnTo>
                      <a:pt x="3201" y="3787"/>
                    </a:lnTo>
                    <a:lnTo>
                      <a:pt x="3097" y="3808"/>
                    </a:lnTo>
                    <a:lnTo>
                      <a:pt x="3013" y="3871"/>
                    </a:lnTo>
                    <a:lnTo>
                      <a:pt x="2909" y="3829"/>
                    </a:lnTo>
                    <a:lnTo>
                      <a:pt x="2950" y="3787"/>
                    </a:lnTo>
                    <a:lnTo>
                      <a:pt x="3222" y="3683"/>
                    </a:lnTo>
                    <a:lnTo>
                      <a:pt x="3327" y="3662"/>
                    </a:lnTo>
                    <a:lnTo>
                      <a:pt x="3536" y="3453"/>
                    </a:lnTo>
                    <a:lnTo>
                      <a:pt x="3578" y="3390"/>
                    </a:lnTo>
                    <a:lnTo>
                      <a:pt x="3725" y="3160"/>
                    </a:lnTo>
                    <a:lnTo>
                      <a:pt x="3766" y="2971"/>
                    </a:lnTo>
                    <a:lnTo>
                      <a:pt x="3725" y="2950"/>
                    </a:lnTo>
                    <a:lnTo>
                      <a:pt x="3641" y="2971"/>
                    </a:lnTo>
                    <a:lnTo>
                      <a:pt x="3578" y="3034"/>
                    </a:lnTo>
                    <a:lnTo>
                      <a:pt x="3536" y="2950"/>
                    </a:lnTo>
                    <a:lnTo>
                      <a:pt x="3578" y="2888"/>
                    </a:lnTo>
                    <a:lnTo>
                      <a:pt x="3641" y="2846"/>
                    </a:lnTo>
                    <a:lnTo>
                      <a:pt x="3725" y="2867"/>
                    </a:lnTo>
                    <a:lnTo>
                      <a:pt x="3766" y="2783"/>
                    </a:lnTo>
                    <a:lnTo>
                      <a:pt x="3766" y="2657"/>
                    </a:lnTo>
                    <a:lnTo>
                      <a:pt x="3871" y="2553"/>
                    </a:lnTo>
                    <a:lnTo>
                      <a:pt x="3871" y="2427"/>
                    </a:lnTo>
                    <a:lnTo>
                      <a:pt x="3850" y="2365"/>
                    </a:lnTo>
                    <a:lnTo>
                      <a:pt x="3850" y="2302"/>
                    </a:lnTo>
                    <a:lnTo>
                      <a:pt x="3745" y="2260"/>
                    </a:lnTo>
                    <a:lnTo>
                      <a:pt x="3641" y="2302"/>
                    </a:lnTo>
                    <a:lnTo>
                      <a:pt x="3494" y="2553"/>
                    </a:lnTo>
                    <a:lnTo>
                      <a:pt x="3494" y="2678"/>
                    </a:lnTo>
                    <a:lnTo>
                      <a:pt x="3557" y="2762"/>
                    </a:lnTo>
                    <a:lnTo>
                      <a:pt x="3473" y="2846"/>
                    </a:lnTo>
                    <a:lnTo>
                      <a:pt x="3432" y="2888"/>
                    </a:lnTo>
                    <a:lnTo>
                      <a:pt x="3369" y="2867"/>
                    </a:lnTo>
                    <a:lnTo>
                      <a:pt x="3411" y="2825"/>
                    </a:lnTo>
                    <a:lnTo>
                      <a:pt x="3348" y="2762"/>
                    </a:lnTo>
                    <a:lnTo>
                      <a:pt x="3348" y="2657"/>
                    </a:lnTo>
                    <a:lnTo>
                      <a:pt x="3453" y="2448"/>
                    </a:lnTo>
                    <a:lnTo>
                      <a:pt x="3432" y="2344"/>
                    </a:lnTo>
                    <a:lnTo>
                      <a:pt x="3453" y="2302"/>
                    </a:lnTo>
                    <a:lnTo>
                      <a:pt x="3473" y="2323"/>
                    </a:lnTo>
                    <a:lnTo>
                      <a:pt x="3557" y="2302"/>
                    </a:lnTo>
                    <a:lnTo>
                      <a:pt x="3536" y="2134"/>
                    </a:lnTo>
                    <a:lnTo>
                      <a:pt x="3453" y="2030"/>
                    </a:lnTo>
                    <a:lnTo>
                      <a:pt x="3348" y="2030"/>
                    </a:lnTo>
                    <a:lnTo>
                      <a:pt x="3222" y="2051"/>
                    </a:lnTo>
                    <a:lnTo>
                      <a:pt x="3160" y="2155"/>
                    </a:lnTo>
                    <a:lnTo>
                      <a:pt x="3139" y="2113"/>
                    </a:lnTo>
                    <a:lnTo>
                      <a:pt x="3118" y="2051"/>
                    </a:lnTo>
                    <a:lnTo>
                      <a:pt x="3139" y="1904"/>
                    </a:lnTo>
                    <a:lnTo>
                      <a:pt x="3055" y="1737"/>
                    </a:lnTo>
                    <a:lnTo>
                      <a:pt x="3097" y="1507"/>
                    </a:lnTo>
                    <a:lnTo>
                      <a:pt x="3097" y="1318"/>
                    </a:lnTo>
                    <a:lnTo>
                      <a:pt x="3139" y="1193"/>
                    </a:lnTo>
                    <a:lnTo>
                      <a:pt x="3160" y="1005"/>
                    </a:lnTo>
                    <a:lnTo>
                      <a:pt x="3139" y="858"/>
                    </a:lnTo>
                    <a:lnTo>
                      <a:pt x="3243" y="670"/>
                    </a:lnTo>
                    <a:lnTo>
                      <a:pt x="3243" y="523"/>
                    </a:lnTo>
                    <a:lnTo>
                      <a:pt x="3139" y="419"/>
                    </a:lnTo>
                    <a:lnTo>
                      <a:pt x="3118" y="272"/>
                    </a:lnTo>
                    <a:lnTo>
                      <a:pt x="2950" y="147"/>
                    </a:lnTo>
                    <a:lnTo>
                      <a:pt x="2909" y="63"/>
                    </a:lnTo>
                    <a:lnTo>
                      <a:pt x="2741" y="0"/>
                    </a:lnTo>
                    <a:lnTo>
                      <a:pt x="2699" y="21"/>
                    </a:lnTo>
                    <a:lnTo>
                      <a:pt x="2699" y="105"/>
                    </a:lnTo>
                    <a:lnTo>
                      <a:pt x="2678" y="126"/>
                    </a:lnTo>
                    <a:lnTo>
                      <a:pt x="251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9"/>
              <p:cNvSpPr/>
              <p:nvPr/>
            </p:nvSpPr>
            <p:spPr>
              <a:xfrm>
                <a:off x="2744725" y="1557875"/>
                <a:ext cx="36625" cy="48150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1926" extrusionOk="0">
                    <a:moveTo>
                      <a:pt x="711" y="0"/>
                    </a:moveTo>
                    <a:lnTo>
                      <a:pt x="586" y="105"/>
                    </a:lnTo>
                    <a:lnTo>
                      <a:pt x="502" y="168"/>
                    </a:lnTo>
                    <a:lnTo>
                      <a:pt x="502" y="356"/>
                    </a:lnTo>
                    <a:lnTo>
                      <a:pt x="419" y="419"/>
                    </a:lnTo>
                    <a:lnTo>
                      <a:pt x="356" y="377"/>
                    </a:lnTo>
                    <a:lnTo>
                      <a:pt x="272" y="544"/>
                    </a:lnTo>
                    <a:lnTo>
                      <a:pt x="272" y="733"/>
                    </a:lnTo>
                    <a:lnTo>
                      <a:pt x="188" y="837"/>
                    </a:lnTo>
                    <a:lnTo>
                      <a:pt x="272" y="963"/>
                    </a:lnTo>
                    <a:lnTo>
                      <a:pt x="147" y="963"/>
                    </a:lnTo>
                    <a:lnTo>
                      <a:pt x="167" y="1005"/>
                    </a:lnTo>
                    <a:lnTo>
                      <a:pt x="272" y="1088"/>
                    </a:lnTo>
                    <a:lnTo>
                      <a:pt x="398" y="1256"/>
                    </a:lnTo>
                    <a:lnTo>
                      <a:pt x="377" y="1360"/>
                    </a:lnTo>
                    <a:lnTo>
                      <a:pt x="356" y="1360"/>
                    </a:lnTo>
                    <a:lnTo>
                      <a:pt x="209" y="1256"/>
                    </a:lnTo>
                    <a:lnTo>
                      <a:pt x="84" y="1256"/>
                    </a:lnTo>
                    <a:lnTo>
                      <a:pt x="63" y="1318"/>
                    </a:lnTo>
                    <a:lnTo>
                      <a:pt x="0" y="1402"/>
                    </a:lnTo>
                    <a:lnTo>
                      <a:pt x="105" y="1465"/>
                    </a:lnTo>
                    <a:lnTo>
                      <a:pt x="147" y="1590"/>
                    </a:lnTo>
                    <a:lnTo>
                      <a:pt x="188" y="1632"/>
                    </a:lnTo>
                    <a:lnTo>
                      <a:pt x="105" y="1737"/>
                    </a:lnTo>
                    <a:lnTo>
                      <a:pt x="105" y="1883"/>
                    </a:lnTo>
                    <a:lnTo>
                      <a:pt x="251" y="1821"/>
                    </a:lnTo>
                    <a:lnTo>
                      <a:pt x="272" y="1737"/>
                    </a:lnTo>
                    <a:lnTo>
                      <a:pt x="356" y="1737"/>
                    </a:lnTo>
                    <a:lnTo>
                      <a:pt x="377" y="1883"/>
                    </a:lnTo>
                    <a:lnTo>
                      <a:pt x="460" y="1883"/>
                    </a:lnTo>
                    <a:lnTo>
                      <a:pt x="607" y="1842"/>
                    </a:lnTo>
                    <a:lnTo>
                      <a:pt x="711" y="1883"/>
                    </a:lnTo>
                    <a:lnTo>
                      <a:pt x="837" y="1779"/>
                    </a:lnTo>
                    <a:lnTo>
                      <a:pt x="900" y="1821"/>
                    </a:lnTo>
                    <a:lnTo>
                      <a:pt x="900" y="1925"/>
                    </a:lnTo>
                    <a:lnTo>
                      <a:pt x="983" y="1925"/>
                    </a:lnTo>
                    <a:lnTo>
                      <a:pt x="1025" y="1883"/>
                    </a:lnTo>
                    <a:lnTo>
                      <a:pt x="1235" y="1737"/>
                    </a:lnTo>
                    <a:lnTo>
                      <a:pt x="1235" y="1632"/>
                    </a:lnTo>
                    <a:lnTo>
                      <a:pt x="1214" y="1465"/>
                    </a:lnTo>
                    <a:lnTo>
                      <a:pt x="1151" y="1465"/>
                    </a:lnTo>
                    <a:lnTo>
                      <a:pt x="1109" y="1402"/>
                    </a:lnTo>
                    <a:lnTo>
                      <a:pt x="1193" y="1360"/>
                    </a:lnTo>
                    <a:lnTo>
                      <a:pt x="1297" y="1381"/>
                    </a:lnTo>
                    <a:lnTo>
                      <a:pt x="1339" y="1298"/>
                    </a:lnTo>
                    <a:lnTo>
                      <a:pt x="1465" y="1214"/>
                    </a:lnTo>
                    <a:lnTo>
                      <a:pt x="1423" y="984"/>
                    </a:lnTo>
                    <a:lnTo>
                      <a:pt x="1360" y="900"/>
                    </a:lnTo>
                    <a:lnTo>
                      <a:pt x="1360" y="837"/>
                    </a:lnTo>
                    <a:lnTo>
                      <a:pt x="1235" y="837"/>
                    </a:lnTo>
                    <a:lnTo>
                      <a:pt x="1193" y="691"/>
                    </a:lnTo>
                    <a:lnTo>
                      <a:pt x="1193" y="649"/>
                    </a:lnTo>
                    <a:lnTo>
                      <a:pt x="1130" y="586"/>
                    </a:lnTo>
                    <a:lnTo>
                      <a:pt x="1109" y="482"/>
                    </a:lnTo>
                    <a:lnTo>
                      <a:pt x="1046" y="461"/>
                    </a:lnTo>
                    <a:lnTo>
                      <a:pt x="1004" y="377"/>
                    </a:lnTo>
                    <a:lnTo>
                      <a:pt x="1025" y="272"/>
                    </a:lnTo>
                    <a:lnTo>
                      <a:pt x="983" y="168"/>
                    </a:lnTo>
                    <a:lnTo>
                      <a:pt x="83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9"/>
              <p:cNvSpPr/>
              <p:nvPr/>
            </p:nvSpPr>
            <p:spPr>
              <a:xfrm>
                <a:off x="2789175" y="1410350"/>
                <a:ext cx="386600" cy="302375"/>
              </a:xfrm>
              <a:custGeom>
                <a:avLst/>
                <a:gdLst/>
                <a:ahLst/>
                <a:cxnLst/>
                <a:rect l="l" t="t" r="r" b="b"/>
                <a:pathLst>
                  <a:path w="15464" h="12095" extrusionOk="0">
                    <a:moveTo>
                      <a:pt x="9625" y="1"/>
                    </a:moveTo>
                    <a:lnTo>
                      <a:pt x="9521" y="105"/>
                    </a:lnTo>
                    <a:lnTo>
                      <a:pt x="9416" y="105"/>
                    </a:lnTo>
                    <a:lnTo>
                      <a:pt x="9353" y="168"/>
                    </a:lnTo>
                    <a:lnTo>
                      <a:pt x="9416" y="252"/>
                    </a:lnTo>
                    <a:lnTo>
                      <a:pt x="9521" y="273"/>
                    </a:lnTo>
                    <a:lnTo>
                      <a:pt x="9584" y="315"/>
                    </a:lnTo>
                    <a:lnTo>
                      <a:pt x="9458" y="315"/>
                    </a:lnTo>
                    <a:lnTo>
                      <a:pt x="9395" y="377"/>
                    </a:lnTo>
                    <a:lnTo>
                      <a:pt x="9458" y="461"/>
                    </a:lnTo>
                    <a:lnTo>
                      <a:pt x="9584" y="566"/>
                    </a:lnTo>
                    <a:lnTo>
                      <a:pt x="9563" y="629"/>
                    </a:lnTo>
                    <a:lnTo>
                      <a:pt x="9521" y="691"/>
                    </a:lnTo>
                    <a:lnTo>
                      <a:pt x="9625" y="796"/>
                    </a:lnTo>
                    <a:lnTo>
                      <a:pt x="9709" y="817"/>
                    </a:lnTo>
                    <a:lnTo>
                      <a:pt x="9709" y="880"/>
                    </a:lnTo>
                    <a:lnTo>
                      <a:pt x="9605" y="901"/>
                    </a:lnTo>
                    <a:lnTo>
                      <a:pt x="9605" y="942"/>
                    </a:lnTo>
                    <a:lnTo>
                      <a:pt x="9395" y="712"/>
                    </a:lnTo>
                    <a:lnTo>
                      <a:pt x="9353" y="712"/>
                    </a:lnTo>
                    <a:lnTo>
                      <a:pt x="9312" y="796"/>
                    </a:lnTo>
                    <a:lnTo>
                      <a:pt x="9312" y="901"/>
                    </a:lnTo>
                    <a:lnTo>
                      <a:pt x="9270" y="880"/>
                    </a:lnTo>
                    <a:lnTo>
                      <a:pt x="9249" y="691"/>
                    </a:lnTo>
                    <a:lnTo>
                      <a:pt x="9270" y="566"/>
                    </a:lnTo>
                    <a:lnTo>
                      <a:pt x="9186" y="419"/>
                    </a:lnTo>
                    <a:lnTo>
                      <a:pt x="9186" y="273"/>
                    </a:lnTo>
                    <a:lnTo>
                      <a:pt x="9123" y="210"/>
                    </a:lnTo>
                    <a:lnTo>
                      <a:pt x="9081" y="252"/>
                    </a:lnTo>
                    <a:lnTo>
                      <a:pt x="8956" y="147"/>
                    </a:lnTo>
                    <a:lnTo>
                      <a:pt x="8872" y="105"/>
                    </a:lnTo>
                    <a:lnTo>
                      <a:pt x="8851" y="252"/>
                    </a:lnTo>
                    <a:lnTo>
                      <a:pt x="8872" y="461"/>
                    </a:lnTo>
                    <a:lnTo>
                      <a:pt x="8851" y="670"/>
                    </a:lnTo>
                    <a:lnTo>
                      <a:pt x="8893" y="817"/>
                    </a:lnTo>
                    <a:lnTo>
                      <a:pt x="8935" y="984"/>
                    </a:lnTo>
                    <a:lnTo>
                      <a:pt x="8935" y="1047"/>
                    </a:lnTo>
                    <a:lnTo>
                      <a:pt x="8935" y="1193"/>
                    </a:lnTo>
                    <a:lnTo>
                      <a:pt x="8872" y="1235"/>
                    </a:lnTo>
                    <a:lnTo>
                      <a:pt x="8830" y="1131"/>
                    </a:lnTo>
                    <a:lnTo>
                      <a:pt x="8788" y="984"/>
                    </a:lnTo>
                    <a:lnTo>
                      <a:pt x="8747" y="901"/>
                    </a:lnTo>
                    <a:lnTo>
                      <a:pt x="8747" y="775"/>
                    </a:lnTo>
                    <a:lnTo>
                      <a:pt x="8726" y="629"/>
                    </a:lnTo>
                    <a:lnTo>
                      <a:pt x="8684" y="482"/>
                    </a:lnTo>
                    <a:lnTo>
                      <a:pt x="8475" y="357"/>
                    </a:lnTo>
                    <a:lnTo>
                      <a:pt x="8412" y="357"/>
                    </a:lnTo>
                    <a:lnTo>
                      <a:pt x="8370" y="482"/>
                    </a:lnTo>
                    <a:lnTo>
                      <a:pt x="8349" y="524"/>
                    </a:lnTo>
                    <a:lnTo>
                      <a:pt x="8370" y="691"/>
                    </a:lnTo>
                    <a:lnTo>
                      <a:pt x="8558" y="817"/>
                    </a:lnTo>
                    <a:lnTo>
                      <a:pt x="8558" y="901"/>
                    </a:lnTo>
                    <a:lnTo>
                      <a:pt x="8370" y="880"/>
                    </a:lnTo>
                    <a:lnTo>
                      <a:pt x="8328" y="838"/>
                    </a:lnTo>
                    <a:lnTo>
                      <a:pt x="8244" y="838"/>
                    </a:lnTo>
                    <a:lnTo>
                      <a:pt x="8161" y="921"/>
                    </a:lnTo>
                    <a:lnTo>
                      <a:pt x="8244" y="1131"/>
                    </a:lnTo>
                    <a:lnTo>
                      <a:pt x="8224" y="1193"/>
                    </a:lnTo>
                    <a:lnTo>
                      <a:pt x="8077" y="1235"/>
                    </a:lnTo>
                    <a:lnTo>
                      <a:pt x="8035" y="1340"/>
                    </a:lnTo>
                    <a:lnTo>
                      <a:pt x="7952" y="1403"/>
                    </a:lnTo>
                    <a:lnTo>
                      <a:pt x="7910" y="1319"/>
                    </a:lnTo>
                    <a:lnTo>
                      <a:pt x="7910" y="1214"/>
                    </a:lnTo>
                    <a:lnTo>
                      <a:pt x="7847" y="1214"/>
                    </a:lnTo>
                    <a:lnTo>
                      <a:pt x="7784" y="1361"/>
                    </a:lnTo>
                    <a:lnTo>
                      <a:pt x="7700" y="1403"/>
                    </a:lnTo>
                    <a:lnTo>
                      <a:pt x="7680" y="1131"/>
                    </a:lnTo>
                    <a:lnTo>
                      <a:pt x="7700" y="984"/>
                    </a:lnTo>
                    <a:lnTo>
                      <a:pt x="7700" y="921"/>
                    </a:lnTo>
                    <a:lnTo>
                      <a:pt x="7491" y="838"/>
                    </a:lnTo>
                    <a:lnTo>
                      <a:pt x="7470" y="775"/>
                    </a:lnTo>
                    <a:lnTo>
                      <a:pt x="7533" y="691"/>
                    </a:lnTo>
                    <a:lnTo>
                      <a:pt x="7554" y="608"/>
                    </a:lnTo>
                    <a:lnTo>
                      <a:pt x="7470" y="566"/>
                    </a:lnTo>
                    <a:lnTo>
                      <a:pt x="7261" y="524"/>
                    </a:lnTo>
                    <a:lnTo>
                      <a:pt x="7219" y="482"/>
                    </a:lnTo>
                    <a:lnTo>
                      <a:pt x="7073" y="524"/>
                    </a:lnTo>
                    <a:lnTo>
                      <a:pt x="7031" y="629"/>
                    </a:lnTo>
                    <a:lnTo>
                      <a:pt x="7115" y="712"/>
                    </a:lnTo>
                    <a:lnTo>
                      <a:pt x="7115" y="921"/>
                    </a:lnTo>
                    <a:lnTo>
                      <a:pt x="7073" y="984"/>
                    </a:lnTo>
                    <a:lnTo>
                      <a:pt x="6968" y="942"/>
                    </a:lnTo>
                    <a:lnTo>
                      <a:pt x="6864" y="984"/>
                    </a:lnTo>
                    <a:lnTo>
                      <a:pt x="6780" y="901"/>
                    </a:lnTo>
                    <a:lnTo>
                      <a:pt x="6654" y="901"/>
                    </a:lnTo>
                    <a:lnTo>
                      <a:pt x="6633" y="1026"/>
                    </a:lnTo>
                    <a:lnTo>
                      <a:pt x="6675" y="1089"/>
                    </a:lnTo>
                    <a:lnTo>
                      <a:pt x="6738" y="1193"/>
                    </a:lnTo>
                    <a:lnTo>
                      <a:pt x="6801" y="1256"/>
                    </a:lnTo>
                    <a:lnTo>
                      <a:pt x="6801" y="1403"/>
                    </a:lnTo>
                    <a:lnTo>
                      <a:pt x="6864" y="1465"/>
                    </a:lnTo>
                    <a:lnTo>
                      <a:pt x="6905" y="1465"/>
                    </a:lnTo>
                    <a:lnTo>
                      <a:pt x="7010" y="1633"/>
                    </a:lnTo>
                    <a:lnTo>
                      <a:pt x="7010" y="1779"/>
                    </a:lnTo>
                    <a:lnTo>
                      <a:pt x="6968" y="1842"/>
                    </a:lnTo>
                    <a:lnTo>
                      <a:pt x="6989" y="1717"/>
                    </a:lnTo>
                    <a:lnTo>
                      <a:pt x="6947" y="1717"/>
                    </a:lnTo>
                    <a:lnTo>
                      <a:pt x="6843" y="1842"/>
                    </a:lnTo>
                    <a:lnTo>
                      <a:pt x="6780" y="1758"/>
                    </a:lnTo>
                    <a:lnTo>
                      <a:pt x="6780" y="1654"/>
                    </a:lnTo>
                    <a:lnTo>
                      <a:pt x="6801" y="1633"/>
                    </a:lnTo>
                    <a:lnTo>
                      <a:pt x="6780" y="1549"/>
                    </a:lnTo>
                    <a:lnTo>
                      <a:pt x="6738" y="1612"/>
                    </a:lnTo>
                    <a:lnTo>
                      <a:pt x="6654" y="1612"/>
                    </a:lnTo>
                    <a:lnTo>
                      <a:pt x="6654" y="1758"/>
                    </a:lnTo>
                    <a:lnTo>
                      <a:pt x="6592" y="1842"/>
                    </a:lnTo>
                    <a:lnTo>
                      <a:pt x="6571" y="1758"/>
                    </a:lnTo>
                    <a:lnTo>
                      <a:pt x="6508" y="1675"/>
                    </a:lnTo>
                    <a:lnTo>
                      <a:pt x="6550" y="1570"/>
                    </a:lnTo>
                    <a:lnTo>
                      <a:pt x="6550" y="1424"/>
                    </a:lnTo>
                    <a:lnTo>
                      <a:pt x="6445" y="1298"/>
                    </a:lnTo>
                    <a:lnTo>
                      <a:pt x="6382" y="1298"/>
                    </a:lnTo>
                    <a:lnTo>
                      <a:pt x="6257" y="1465"/>
                    </a:lnTo>
                    <a:lnTo>
                      <a:pt x="6215" y="1507"/>
                    </a:lnTo>
                    <a:lnTo>
                      <a:pt x="6215" y="1633"/>
                    </a:lnTo>
                    <a:lnTo>
                      <a:pt x="6257" y="1717"/>
                    </a:lnTo>
                    <a:lnTo>
                      <a:pt x="6215" y="1758"/>
                    </a:lnTo>
                    <a:lnTo>
                      <a:pt x="6131" y="1675"/>
                    </a:lnTo>
                    <a:lnTo>
                      <a:pt x="6152" y="1612"/>
                    </a:lnTo>
                    <a:lnTo>
                      <a:pt x="6110" y="1528"/>
                    </a:lnTo>
                    <a:lnTo>
                      <a:pt x="6131" y="1424"/>
                    </a:lnTo>
                    <a:lnTo>
                      <a:pt x="6110" y="1298"/>
                    </a:lnTo>
                    <a:lnTo>
                      <a:pt x="5985" y="1235"/>
                    </a:lnTo>
                    <a:lnTo>
                      <a:pt x="5985" y="1089"/>
                    </a:lnTo>
                    <a:lnTo>
                      <a:pt x="5985" y="984"/>
                    </a:lnTo>
                    <a:lnTo>
                      <a:pt x="5943" y="984"/>
                    </a:lnTo>
                    <a:lnTo>
                      <a:pt x="5796" y="1110"/>
                    </a:lnTo>
                    <a:lnTo>
                      <a:pt x="5713" y="1131"/>
                    </a:lnTo>
                    <a:lnTo>
                      <a:pt x="5692" y="1256"/>
                    </a:lnTo>
                    <a:lnTo>
                      <a:pt x="5713" y="1340"/>
                    </a:lnTo>
                    <a:lnTo>
                      <a:pt x="5692" y="1403"/>
                    </a:lnTo>
                    <a:lnTo>
                      <a:pt x="5692" y="1465"/>
                    </a:lnTo>
                    <a:lnTo>
                      <a:pt x="5608" y="1528"/>
                    </a:lnTo>
                    <a:lnTo>
                      <a:pt x="5608" y="1445"/>
                    </a:lnTo>
                    <a:lnTo>
                      <a:pt x="5629" y="1403"/>
                    </a:lnTo>
                    <a:lnTo>
                      <a:pt x="5608" y="1340"/>
                    </a:lnTo>
                    <a:lnTo>
                      <a:pt x="5524" y="1424"/>
                    </a:lnTo>
                    <a:lnTo>
                      <a:pt x="5462" y="1570"/>
                    </a:lnTo>
                    <a:lnTo>
                      <a:pt x="5399" y="1612"/>
                    </a:lnTo>
                    <a:lnTo>
                      <a:pt x="5399" y="1340"/>
                    </a:lnTo>
                    <a:lnTo>
                      <a:pt x="5420" y="1256"/>
                    </a:lnTo>
                    <a:lnTo>
                      <a:pt x="5420" y="1193"/>
                    </a:lnTo>
                    <a:lnTo>
                      <a:pt x="5336" y="1152"/>
                    </a:lnTo>
                    <a:lnTo>
                      <a:pt x="5273" y="1214"/>
                    </a:lnTo>
                    <a:lnTo>
                      <a:pt x="5022" y="1214"/>
                    </a:lnTo>
                    <a:lnTo>
                      <a:pt x="4876" y="1319"/>
                    </a:lnTo>
                    <a:lnTo>
                      <a:pt x="4771" y="1298"/>
                    </a:lnTo>
                    <a:lnTo>
                      <a:pt x="4646" y="1361"/>
                    </a:lnTo>
                    <a:lnTo>
                      <a:pt x="4583" y="1465"/>
                    </a:lnTo>
                    <a:lnTo>
                      <a:pt x="4457" y="1465"/>
                    </a:lnTo>
                    <a:lnTo>
                      <a:pt x="4353" y="1528"/>
                    </a:lnTo>
                    <a:lnTo>
                      <a:pt x="4332" y="1654"/>
                    </a:lnTo>
                    <a:lnTo>
                      <a:pt x="4248" y="1612"/>
                    </a:lnTo>
                    <a:lnTo>
                      <a:pt x="4227" y="1633"/>
                    </a:lnTo>
                    <a:lnTo>
                      <a:pt x="4248" y="1737"/>
                    </a:lnTo>
                    <a:lnTo>
                      <a:pt x="4290" y="1758"/>
                    </a:lnTo>
                    <a:lnTo>
                      <a:pt x="4269" y="1863"/>
                    </a:lnTo>
                    <a:lnTo>
                      <a:pt x="4290" y="1968"/>
                    </a:lnTo>
                    <a:lnTo>
                      <a:pt x="4415" y="1947"/>
                    </a:lnTo>
                    <a:lnTo>
                      <a:pt x="4478" y="1863"/>
                    </a:lnTo>
                    <a:lnTo>
                      <a:pt x="4478" y="1779"/>
                    </a:lnTo>
                    <a:lnTo>
                      <a:pt x="4604" y="1758"/>
                    </a:lnTo>
                    <a:lnTo>
                      <a:pt x="4667" y="1717"/>
                    </a:lnTo>
                    <a:lnTo>
                      <a:pt x="4708" y="1675"/>
                    </a:lnTo>
                    <a:lnTo>
                      <a:pt x="4750" y="1821"/>
                    </a:lnTo>
                    <a:lnTo>
                      <a:pt x="4813" y="1758"/>
                    </a:lnTo>
                    <a:lnTo>
                      <a:pt x="4855" y="1654"/>
                    </a:lnTo>
                    <a:lnTo>
                      <a:pt x="4897" y="1633"/>
                    </a:lnTo>
                    <a:lnTo>
                      <a:pt x="4876" y="1779"/>
                    </a:lnTo>
                    <a:lnTo>
                      <a:pt x="4918" y="1842"/>
                    </a:lnTo>
                    <a:lnTo>
                      <a:pt x="5064" y="1842"/>
                    </a:lnTo>
                    <a:lnTo>
                      <a:pt x="4939" y="1884"/>
                    </a:lnTo>
                    <a:lnTo>
                      <a:pt x="4771" y="1926"/>
                    </a:lnTo>
                    <a:lnTo>
                      <a:pt x="4604" y="2051"/>
                    </a:lnTo>
                    <a:lnTo>
                      <a:pt x="4478" y="2093"/>
                    </a:lnTo>
                    <a:lnTo>
                      <a:pt x="4499" y="2198"/>
                    </a:lnTo>
                    <a:lnTo>
                      <a:pt x="4499" y="2281"/>
                    </a:lnTo>
                    <a:lnTo>
                      <a:pt x="4583" y="2281"/>
                    </a:lnTo>
                    <a:lnTo>
                      <a:pt x="4667" y="2198"/>
                    </a:lnTo>
                    <a:lnTo>
                      <a:pt x="4771" y="2198"/>
                    </a:lnTo>
                    <a:lnTo>
                      <a:pt x="4918" y="2156"/>
                    </a:lnTo>
                    <a:lnTo>
                      <a:pt x="5127" y="2135"/>
                    </a:lnTo>
                    <a:lnTo>
                      <a:pt x="5378" y="2072"/>
                    </a:lnTo>
                    <a:lnTo>
                      <a:pt x="5420" y="2135"/>
                    </a:lnTo>
                    <a:lnTo>
                      <a:pt x="5420" y="2198"/>
                    </a:lnTo>
                    <a:lnTo>
                      <a:pt x="5336" y="2240"/>
                    </a:lnTo>
                    <a:lnTo>
                      <a:pt x="5273" y="2177"/>
                    </a:lnTo>
                    <a:lnTo>
                      <a:pt x="5169" y="2177"/>
                    </a:lnTo>
                    <a:lnTo>
                      <a:pt x="5064" y="2261"/>
                    </a:lnTo>
                    <a:lnTo>
                      <a:pt x="4876" y="2261"/>
                    </a:lnTo>
                    <a:lnTo>
                      <a:pt x="4708" y="2386"/>
                    </a:lnTo>
                    <a:lnTo>
                      <a:pt x="4562" y="2386"/>
                    </a:lnTo>
                    <a:lnTo>
                      <a:pt x="4541" y="2449"/>
                    </a:lnTo>
                    <a:lnTo>
                      <a:pt x="4604" y="2554"/>
                    </a:lnTo>
                    <a:lnTo>
                      <a:pt x="4708" y="2554"/>
                    </a:lnTo>
                    <a:lnTo>
                      <a:pt x="4813" y="2616"/>
                    </a:lnTo>
                    <a:lnTo>
                      <a:pt x="4750" y="2658"/>
                    </a:lnTo>
                    <a:lnTo>
                      <a:pt x="4562" y="2658"/>
                    </a:lnTo>
                    <a:lnTo>
                      <a:pt x="4478" y="2574"/>
                    </a:lnTo>
                    <a:lnTo>
                      <a:pt x="4415" y="2574"/>
                    </a:lnTo>
                    <a:lnTo>
                      <a:pt x="4353" y="2616"/>
                    </a:lnTo>
                    <a:lnTo>
                      <a:pt x="4353" y="2763"/>
                    </a:lnTo>
                    <a:lnTo>
                      <a:pt x="4290" y="2826"/>
                    </a:lnTo>
                    <a:lnTo>
                      <a:pt x="4332" y="2909"/>
                    </a:lnTo>
                    <a:lnTo>
                      <a:pt x="4415" y="2972"/>
                    </a:lnTo>
                    <a:lnTo>
                      <a:pt x="4562" y="2909"/>
                    </a:lnTo>
                    <a:lnTo>
                      <a:pt x="4750" y="3014"/>
                    </a:lnTo>
                    <a:lnTo>
                      <a:pt x="4897" y="2993"/>
                    </a:lnTo>
                    <a:lnTo>
                      <a:pt x="4918" y="3035"/>
                    </a:lnTo>
                    <a:lnTo>
                      <a:pt x="5022" y="3035"/>
                    </a:lnTo>
                    <a:lnTo>
                      <a:pt x="5169" y="3139"/>
                    </a:lnTo>
                    <a:lnTo>
                      <a:pt x="5231" y="3139"/>
                    </a:lnTo>
                    <a:lnTo>
                      <a:pt x="5315" y="3118"/>
                    </a:lnTo>
                    <a:lnTo>
                      <a:pt x="5462" y="3139"/>
                    </a:lnTo>
                    <a:lnTo>
                      <a:pt x="5545" y="3139"/>
                    </a:lnTo>
                    <a:lnTo>
                      <a:pt x="5713" y="3035"/>
                    </a:lnTo>
                    <a:lnTo>
                      <a:pt x="5943" y="3035"/>
                    </a:lnTo>
                    <a:lnTo>
                      <a:pt x="6110" y="3014"/>
                    </a:lnTo>
                    <a:lnTo>
                      <a:pt x="6173" y="2972"/>
                    </a:lnTo>
                    <a:lnTo>
                      <a:pt x="6236" y="2930"/>
                    </a:lnTo>
                    <a:lnTo>
                      <a:pt x="6320" y="2930"/>
                    </a:lnTo>
                    <a:lnTo>
                      <a:pt x="6320" y="2993"/>
                    </a:lnTo>
                    <a:lnTo>
                      <a:pt x="6278" y="3077"/>
                    </a:lnTo>
                    <a:lnTo>
                      <a:pt x="6068" y="3098"/>
                    </a:lnTo>
                    <a:lnTo>
                      <a:pt x="5838" y="3139"/>
                    </a:lnTo>
                    <a:lnTo>
                      <a:pt x="5755" y="3202"/>
                    </a:lnTo>
                    <a:lnTo>
                      <a:pt x="5650" y="3223"/>
                    </a:lnTo>
                    <a:lnTo>
                      <a:pt x="5629" y="3244"/>
                    </a:lnTo>
                    <a:lnTo>
                      <a:pt x="5462" y="3223"/>
                    </a:lnTo>
                    <a:lnTo>
                      <a:pt x="5336" y="3286"/>
                    </a:lnTo>
                    <a:lnTo>
                      <a:pt x="5231" y="3286"/>
                    </a:lnTo>
                    <a:lnTo>
                      <a:pt x="5190" y="3223"/>
                    </a:lnTo>
                    <a:lnTo>
                      <a:pt x="5085" y="3223"/>
                    </a:lnTo>
                    <a:lnTo>
                      <a:pt x="4897" y="3118"/>
                    </a:lnTo>
                    <a:lnTo>
                      <a:pt x="4562" y="3118"/>
                    </a:lnTo>
                    <a:lnTo>
                      <a:pt x="4499" y="3077"/>
                    </a:lnTo>
                    <a:lnTo>
                      <a:pt x="4374" y="3098"/>
                    </a:lnTo>
                    <a:lnTo>
                      <a:pt x="4269" y="3077"/>
                    </a:lnTo>
                    <a:lnTo>
                      <a:pt x="4227" y="3118"/>
                    </a:lnTo>
                    <a:lnTo>
                      <a:pt x="4248" y="3286"/>
                    </a:lnTo>
                    <a:lnTo>
                      <a:pt x="4290" y="3328"/>
                    </a:lnTo>
                    <a:lnTo>
                      <a:pt x="4290" y="3516"/>
                    </a:lnTo>
                    <a:lnTo>
                      <a:pt x="4353" y="3642"/>
                    </a:lnTo>
                    <a:lnTo>
                      <a:pt x="4395" y="3704"/>
                    </a:lnTo>
                    <a:lnTo>
                      <a:pt x="4478" y="3725"/>
                    </a:lnTo>
                    <a:lnTo>
                      <a:pt x="4646" y="3934"/>
                    </a:lnTo>
                    <a:lnTo>
                      <a:pt x="4708" y="3976"/>
                    </a:lnTo>
                    <a:lnTo>
                      <a:pt x="4771" y="3955"/>
                    </a:lnTo>
                    <a:lnTo>
                      <a:pt x="4897" y="3767"/>
                    </a:lnTo>
                    <a:lnTo>
                      <a:pt x="5106" y="3662"/>
                    </a:lnTo>
                    <a:lnTo>
                      <a:pt x="5315" y="3537"/>
                    </a:lnTo>
                    <a:lnTo>
                      <a:pt x="5441" y="3432"/>
                    </a:lnTo>
                    <a:lnTo>
                      <a:pt x="5503" y="3349"/>
                    </a:lnTo>
                    <a:lnTo>
                      <a:pt x="5545" y="3349"/>
                    </a:lnTo>
                    <a:lnTo>
                      <a:pt x="5817" y="3411"/>
                    </a:lnTo>
                    <a:lnTo>
                      <a:pt x="6027" y="3390"/>
                    </a:lnTo>
                    <a:lnTo>
                      <a:pt x="6173" y="3390"/>
                    </a:lnTo>
                    <a:lnTo>
                      <a:pt x="6320" y="3495"/>
                    </a:lnTo>
                    <a:lnTo>
                      <a:pt x="6571" y="3516"/>
                    </a:lnTo>
                    <a:lnTo>
                      <a:pt x="6780" y="3516"/>
                    </a:lnTo>
                    <a:lnTo>
                      <a:pt x="6864" y="3558"/>
                    </a:lnTo>
                    <a:lnTo>
                      <a:pt x="6843" y="3600"/>
                    </a:lnTo>
                    <a:lnTo>
                      <a:pt x="6654" y="3621"/>
                    </a:lnTo>
                    <a:lnTo>
                      <a:pt x="6550" y="3600"/>
                    </a:lnTo>
                    <a:lnTo>
                      <a:pt x="6361" y="3558"/>
                    </a:lnTo>
                    <a:lnTo>
                      <a:pt x="6152" y="3453"/>
                    </a:lnTo>
                    <a:lnTo>
                      <a:pt x="6047" y="3453"/>
                    </a:lnTo>
                    <a:lnTo>
                      <a:pt x="5964" y="3495"/>
                    </a:lnTo>
                    <a:lnTo>
                      <a:pt x="5734" y="3453"/>
                    </a:lnTo>
                    <a:lnTo>
                      <a:pt x="5608" y="3432"/>
                    </a:lnTo>
                    <a:lnTo>
                      <a:pt x="5545" y="3516"/>
                    </a:lnTo>
                    <a:lnTo>
                      <a:pt x="5399" y="3600"/>
                    </a:lnTo>
                    <a:lnTo>
                      <a:pt x="5294" y="3725"/>
                    </a:lnTo>
                    <a:lnTo>
                      <a:pt x="5106" y="3830"/>
                    </a:lnTo>
                    <a:lnTo>
                      <a:pt x="5022" y="3976"/>
                    </a:lnTo>
                    <a:lnTo>
                      <a:pt x="4939" y="4060"/>
                    </a:lnTo>
                    <a:lnTo>
                      <a:pt x="4918" y="4123"/>
                    </a:lnTo>
                    <a:lnTo>
                      <a:pt x="5064" y="4227"/>
                    </a:lnTo>
                    <a:lnTo>
                      <a:pt x="5190" y="4227"/>
                    </a:lnTo>
                    <a:lnTo>
                      <a:pt x="5190" y="4290"/>
                    </a:lnTo>
                    <a:lnTo>
                      <a:pt x="5294" y="4395"/>
                    </a:lnTo>
                    <a:lnTo>
                      <a:pt x="5503" y="4395"/>
                    </a:lnTo>
                    <a:lnTo>
                      <a:pt x="5755" y="4478"/>
                    </a:lnTo>
                    <a:lnTo>
                      <a:pt x="5943" y="4478"/>
                    </a:lnTo>
                    <a:lnTo>
                      <a:pt x="6110" y="4332"/>
                    </a:lnTo>
                    <a:lnTo>
                      <a:pt x="6131" y="4144"/>
                    </a:lnTo>
                    <a:lnTo>
                      <a:pt x="6278" y="4081"/>
                    </a:lnTo>
                    <a:lnTo>
                      <a:pt x="6382" y="4123"/>
                    </a:lnTo>
                    <a:lnTo>
                      <a:pt x="6257" y="4165"/>
                    </a:lnTo>
                    <a:lnTo>
                      <a:pt x="6257" y="4269"/>
                    </a:lnTo>
                    <a:lnTo>
                      <a:pt x="6361" y="4290"/>
                    </a:lnTo>
                    <a:lnTo>
                      <a:pt x="6508" y="4248"/>
                    </a:lnTo>
                    <a:lnTo>
                      <a:pt x="6654" y="4269"/>
                    </a:lnTo>
                    <a:lnTo>
                      <a:pt x="6780" y="4186"/>
                    </a:lnTo>
                    <a:lnTo>
                      <a:pt x="6884" y="4227"/>
                    </a:lnTo>
                    <a:lnTo>
                      <a:pt x="6780" y="4332"/>
                    </a:lnTo>
                    <a:lnTo>
                      <a:pt x="6571" y="4353"/>
                    </a:lnTo>
                    <a:lnTo>
                      <a:pt x="6466" y="4374"/>
                    </a:lnTo>
                    <a:lnTo>
                      <a:pt x="6320" y="4374"/>
                    </a:lnTo>
                    <a:lnTo>
                      <a:pt x="6152" y="4541"/>
                    </a:lnTo>
                    <a:lnTo>
                      <a:pt x="6173" y="4604"/>
                    </a:lnTo>
                    <a:lnTo>
                      <a:pt x="6257" y="4646"/>
                    </a:lnTo>
                    <a:lnTo>
                      <a:pt x="6445" y="4604"/>
                    </a:lnTo>
                    <a:lnTo>
                      <a:pt x="6571" y="4771"/>
                    </a:lnTo>
                    <a:lnTo>
                      <a:pt x="7010" y="4771"/>
                    </a:lnTo>
                    <a:lnTo>
                      <a:pt x="7156" y="4750"/>
                    </a:lnTo>
                    <a:lnTo>
                      <a:pt x="7554" y="4583"/>
                    </a:lnTo>
                    <a:lnTo>
                      <a:pt x="7680" y="4562"/>
                    </a:lnTo>
                    <a:lnTo>
                      <a:pt x="7889" y="4395"/>
                    </a:lnTo>
                    <a:lnTo>
                      <a:pt x="7847" y="4353"/>
                    </a:lnTo>
                    <a:lnTo>
                      <a:pt x="7805" y="4353"/>
                    </a:lnTo>
                    <a:lnTo>
                      <a:pt x="7952" y="4165"/>
                    </a:lnTo>
                    <a:lnTo>
                      <a:pt x="8056" y="4165"/>
                    </a:lnTo>
                    <a:lnTo>
                      <a:pt x="8140" y="4039"/>
                    </a:lnTo>
                    <a:lnTo>
                      <a:pt x="8161" y="4060"/>
                    </a:lnTo>
                    <a:lnTo>
                      <a:pt x="8224" y="4165"/>
                    </a:lnTo>
                    <a:lnTo>
                      <a:pt x="8265" y="4165"/>
                    </a:lnTo>
                    <a:lnTo>
                      <a:pt x="8265" y="4060"/>
                    </a:lnTo>
                    <a:lnTo>
                      <a:pt x="8579" y="3830"/>
                    </a:lnTo>
                    <a:lnTo>
                      <a:pt x="8788" y="3809"/>
                    </a:lnTo>
                    <a:lnTo>
                      <a:pt x="9123" y="3662"/>
                    </a:lnTo>
                    <a:lnTo>
                      <a:pt x="9123" y="3746"/>
                    </a:lnTo>
                    <a:lnTo>
                      <a:pt x="8851" y="3872"/>
                    </a:lnTo>
                    <a:lnTo>
                      <a:pt x="8684" y="3872"/>
                    </a:lnTo>
                    <a:lnTo>
                      <a:pt x="8370" y="4060"/>
                    </a:lnTo>
                    <a:lnTo>
                      <a:pt x="8328" y="4227"/>
                    </a:lnTo>
                    <a:lnTo>
                      <a:pt x="8203" y="4332"/>
                    </a:lnTo>
                    <a:lnTo>
                      <a:pt x="8056" y="4332"/>
                    </a:lnTo>
                    <a:lnTo>
                      <a:pt x="8014" y="4478"/>
                    </a:lnTo>
                    <a:lnTo>
                      <a:pt x="7952" y="4541"/>
                    </a:lnTo>
                    <a:lnTo>
                      <a:pt x="7952" y="4583"/>
                    </a:lnTo>
                    <a:lnTo>
                      <a:pt x="8244" y="4562"/>
                    </a:lnTo>
                    <a:lnTo>
                      <a:pt x="8328" y="4604"/>
                    </a:lnTo>
                    <a:lnTo>
                      <a:pt x="8454" y="4604"/>
                    </a:lnTo>
                    <a:lnTo>
                      <a:pt x="8579" y="4688"/>
                    </a:lnTo>
                    <a:lnTo>
                      <a:pt x="8558" y="4750"/>
                    </a:lnTo>
                    <a:lnTo>
                      <a:pt x="8663" y="4792"/>
                    </a:lnTo>
                    <a:lnTo>
                      <a:pt x="8747" y="4792"/>
                    </a:lnTo>
                    <a:lnTo>
                      <a:pt x="8788" y="4855"/>
                    </a:lnTo>
                    <a:lnTo>
                      <a:pt x="8663" y="4876"/>
                    </a:lnTo>
                    <a:lnTo>
                      <a:pt x="8558" y="4918"/>
                    </a:lnTo>
                    <a:lnTo>
                      <a:pt x="8433" y="4813"/>
                    </a:lnTo>
                    <a:lnTo>
                      <a:pt x="8224" y="4750"/>
                    </a:lnTo>
                    <a:lnTo>
                      <a:pt x="7952" y="4771"/>
                    </a:lnTo>
                    <a:lnTo>
                      <a:pt x="7554" y="4813"/>
                    </a:lnTo>
                    <a:lnTo>
                      <a:pt x="7408" y="4876"/>
                    </a:lnTo>
                    <a:lnTo>
                      <a:pt x="7303" y="4876"/>
                    </a:lnTo>
                    <a:lnTo>
                      <a:pt x="7303" y="4918"/>
                    </a:lnTo>
                    <a:lnTo>
                      <a:pt x="7324" y="4981"/>
                    </a:lnTo>
                    <a:lnTo>
                      <a:pt x="7512" y="5022"/>
                    </a:lnTo>
                    <a:lnTo>
                      <a:pt x="7680" y="5022"/>
                    </a:lnTo>
                    <a:lnTo>
                      <a:pt x="7784" y="5085"/>
                    </a:lnTo>
                    <a:lnTo>
                      <a:pt x="7784" y="5169"/>
                    </a:lnTo>
                    <a:lnTo>
                      <a:pt x="7638" y="5190"/>
                    </a:lnTo>
                    <a:lnTo>
                      <a:pt x="7533" y="5106"/>
                    </a:lnTo>
                    <a:lnTo>
                      <a:pt x="7324" y="5085"/>
                    </a:lnTo>
                    <a:lnTo>
                      <a:pt x="7219" y="5002"/>
                    </a:lnTo>
                    <a:lnTo>
                      <a:pt x="7115" y="4981"/>
                    </a:lnTo>
                    <a:lnTo>
                      <a:pt x="6947" y="5064"/>
                    </a:lnTo>
                    <a:lnTo>
                      <a:pt x="6696" y="5085"/>
                    </a:lnTo>
                    <a:lnTo>
                      <a:pt x="6508" y="5002"/>
                    </a:lnTo>
                    <a:lnTo>
                      <a:pt x="6361" y="5002"/>
                    </a:lnTo>
                    <a:lnTo>
                      <a:pt x="6215" y="4960"/>
                    </a:lnTo>
                    <a:lnTo>
                      <a:pt x="6131" y="4897"/>
                    </a:lnTo>
                    <a:lnTo>
                      <a:pt x="5922" y="4918"/>
                    </a:lnTo>
                    <a:lnTo>
                      <a:pt x="5859" y="5064"/>
                    </a:lnTo>
                    <a:lnTo>
                      <a:pt x="5922" y="5169"/>
                    </a:lnTo>
                    <a:lnTo>
                      <a:pt x="5922" y="5587"/>
                    </a:lnTo>
                    <a:lnTo>
                      <a:pt x="5943" y="5629"/>
                    </a:lnTo>
                    <a:lnTo>
                      <a:pt x="5838" y="5755"/>
                    </a:lnTo>
                    <a:lnTo>
                      <a:pt x="5838" y="5839"/>
                    </a:lnTo>
                    <a:lnTo>
                      <a:pt x="5922" y="5901"/>
                    </a:lnTo>
                    <a:lnTo>
                      <a:pt x="5985" y="6006"/>
                    </a:lnTo>
                    <a:lnTo>
                      <a:pt x="6131" y="6006"/>
                    </a:lnTo>
                    <a:lnTo>
                      <a:pt x="6236" y="6069"/>
                    </a:lnTo>
                    <a:lnTo>
                      <a:pt x="6110" y="6048"/>
                    </a:lnTo>
                    <a:lnTo>
                      <a:pt x="6027" y="6111"/>
                    </a:lnTo>
                    <a:lnTo>
                      <a:pt x="5985" y="6173"/>
                    </a:lnTo>
                    <a:lnTo>
                      <a:pt x="5964" y="6069"/>
                    </a:lnTo>
                    <a:lnTo>
                      <a:pt x="5859" y="5964"/>
                    </a:lnTo>
                    <a:lnTo>
                      <a:pt x="5817" y="5964"/>
                    </a:lnTo>
                    <a:lnTo>
                      <a:pt x="5796" y="6027"/>
                    </a:lnTo>
                    <a:lnTo>
                      <a:pt x="5713" y="5922"/>
                    </a:lnTo>
                    <a:lnTo>
                      <a:pt x="5692" y="5734"/>
                    </a:lnTo>
                    <a:lnTo>
                      <a:pt x="5692" y="5525"/>
                    </a:lnTo>
                    <a:lnTo>
                      <a:pt x="5629" y="5232"/>
                    </a:lnTo>
                    <a:lnTo>
                      <a:pt x="5503" y="5085"/>
                    </a:lnTo>
                    <a:lnTo>
                      <a:pt x="5503" y="4981"/>
                    </a:lnTo>
                    <a:lnTo>
                      <a:pt x="5231" y="4792"/>
                    </a:lnTo>
                    <a:lnTo>
                      <a:pt x="5169" y="4792"/>
                    </a:lnTo>
                    <a:lnTo>
                      <a:pt x="5001" y="4688"/>
                    </a:lnTo>
                    <a:lnTo>
                      <a:pt x="4980" y="4583"/>
                    </a:lnTo>
                    <a:lnTo>
                      <a:pt x="4876" y="4541"/>
                    </a:lnTo>
                    <a:lnTo>
                      <a:pt x="4708" y="4583"/>
                    </a:lnTo>
                    <a:lnTo>
                      <a:pt x="4353" y="4981"/>
                    </a:lnTo>
                    <a:lnTo>
                      <a:pt x="4290" y="5106"/>
                    </a:lnTo>
                    <a:lnTo>
                      <a:pt x="4290" y="5211"/>
                    </a:lnTo>
                    <a:lnTo>
                      <a:pt x="4374" y="5274"/>
                    </a:lnTo>
                    <a:lnTo>
                      <a:pt x="4499" y="5315"/>
                    </a:lnTo>
                    <a:lnTo>
                      <a:pt x="4562" y="5441"/>
                    </a:lnTo>
                    <a:lnTo>
                      <a:pt x="4562" y="5525"/>
                    </a:lnTo>
                    <a:lnTo>
                      <a:pt x="4541" y="5546"/>
                    </a:lnTo>
                    <a:lnTo>
                      <a:pt x="4457" y="5420"/>
                    </a:lnTo>
                    <a:lnTo>
                      <a:pt x="4374" y="5399"/>
                    </a:lnTo>
                    <a:lnTo>
                      <a:pt x="4290" y="5336"/>
                    </a:lnTo>
                    <a:lnTo>
                      <a:pt x="4248" y="5378"/>
                    </a:lnTo>
                    <a:lnTo>
                      <a:pt x="4164" y="5399"/>
                    </a:lnTo>
                    <a:lnTo>
                      <a:pt x="4143" y="5483"/>
                    </a:lnTo>
                    <a:lnTo>
                      <a:pt x="4185" y="5608"/>
                    </a:lnTo>
                    <a:lnTo>
                      <a:pt x="4269" y="5650"/>
                    </a:lnTo>
                    <a:lnTo>
                      <a:pt x="4332" y="5818"/>
                    </a:lnTo>
                    <a:lnTo>
                      <a:pt x="4353" y="6131"/>
                    </a:lnTo>
                    <a:lnTo>
                      <a:pt x="4269" y="6278"/>
                    </a:lnTo>
                    <a:lnTo>
                      <a:pt x="4269" y="6445"/>
                    </a:lnTo>
                    <a:lnTo>
                      <a:pt x="4185" y="6634"/>
                    </a:lnTo>
                    <a:lnTo>
                      <a:pt x="4185" y="6759"/>
                    </a:lnTo>
                    <a:lnTo>
                      <a:pt x="4227" y="6780"/>
                    </a:lnTo>
                    <a:lnTo>
                      <a:pt x="4290" y="6759"/>
                    </a:lnTo>
                    <a:lnTo>
                      <a:pt x="4290" y="6759"/>
                    </a:lnTo>
                    <a:lnTo>
                      <a:pt x="4269" y="6906"/>
                    </a:lnTo>
                    <a:lnTo>
                      <a:pt x="4185" y="7052"/>
                    </a:lnTo>
                    <a:lnTo>
                      <a:pt x="4143" y="6968"/>
                    </a:lnTo>
                    <a:lnTo>
                      <a:pt x="4123" y="6864"/>
                    </a:lnTo>
                    <a:lnTo>
                      <a:pt x="4018" y="6780"/>
                    </a:lnTo>
                    <a:lnTo>
                      <a:pt x="3934" y="6864"/>
                    </a:lnTo>
                    <a:lnTo>
                      <a:pt x="3934" y="7052"/>
                    </a:lnTo>
                    <a:lnTo>
                      <a:pt x="4081" y="7303"/>
                    </a:lnTo>
                    <a:lnTo>
                      <a:pt x="4248" y="7282"/>
                    </a:lnTo>
                    <a:lnTo>
                      <a:pt x="4353" y="7324"/>
                    </a:lnTo>
                    <a:lnTo>
                      <a:pt x="4395" y="7408"/>
                    </a:lnTo>
                    <a:lnTo>
                      <a:pt x="4583" y="7408"/>
                    </a:lnTo>
                    <a:lnTo>
                      <a:pt x="4792" y="7491"/>
                    </a:lnTo>
                    <a:lnTo>
                      <a:pt x="4876" y="7408"/>
                    </a:lnTo>
                    <a:lnTo>
                      <a:pt x="5001" y="7324"/>
                    </a:lnTo>
                    <a:lnTo>
                      <a:pt x="5001" y="7261"/>
                    </a:lnTo>
                    <a:lnTo>
                      <a:pt x="5085" y="7219"/>
                    </a:lnTo>
                    <a:lnTo>
                      <a:pt x="5085" y="7303"/>
                    </a:lnTo>
                    <a:lnTo>
                      <a:pt x="5022" y="7408"/>
                    </a:lnTo>
                    <a:lnTo>
                      <a:pt x="5022" y="7533"/>
                    </a:lnTo>
                    <a:lnTo>
                      <a:pt x="4980" y="7596"/>
                    </a:lnTo>
                    <a:lnTo>
                      <a:pt x="4876" y="7533"/>
                    </a:lnTo>
                    <a:lnTo>
                      <a:pt x="4646" y="7533"/>
                    </a:lnTo>
                    <a:lnTo>
                      <a:pt x="4541" y="7575"/>
                    </a:lnTo>
                    <a:lnTo>
                      <a:pt x="4541" y="7680"/>
                    </a:lnTo>
                    <a:lnTo>
                      <a:pt x="4583" y="7701"/>
                    </a:lnTo>
                    <a:lnTo>
                      <a:pt x="4708" y="7701"/>
                    </a:lnTo>
                    <a:lnTo>
                      <a:pt x="4750" y="7784"/>
                    </a:lnTo>
                    <a:lnTo>
                      <a:pt x="4646" y="7784"/>
                    </a:lnTo>
                    <a:lnTo>
                      <a:pt x="4646" y="7952"/>
                    </a:lnTo>
                    <a:lnTo>
                      <a:pt x="4478" y="7722"/>
                    </a:lnTo>
                    <a:lnTo>
                      <a:pt x="4395" y="7722"/>
                    </a:lnTo>
                    <a:lnTo>
                      <a:pt x="4353" y="7617"/>
                    </a:lnTo>
                    <a:lnTo>
                      <a:pt x="4290" y="7533"/>
                    </a:lnTo>
                    <a:lnTo>
                      <a:pt x="4039" y="7366"/>
                    </a:lnTo>
                    <a:lnTo>
                      <a:pt x="3976" y="7366"/>
                    </a:lnTo>
                    <a:lnTo>
                      <a:pt x="3830" y="7199"/>
                    </a:lnTo>
                    <a:lnTo>
                      <a:pt x="3830" y="7178"/>
                    </a:lnTo>
                    <a:lnTo>
                      <a:pt x="3725" y="7178"/>
                    </a:lnTo>
                    <a:lnTo>
                      <a:pt x="3620" y="7261"/>
                    </a:lnTo>
                    <a:lnTo>
                      <a:pt x="3516" y="7261"/>
                    </a:lnTo>
                    <a:lnTo>
                      <a:pt x="3432" y="7303"/>
                    </a:lnTo>
                    <a:lnTo>
                      <a:pt x="3286" y="7261"/>
                    </a:lnTo>
                    <a:lnTo>
                      <a:pt x="3034" y="7303"/>
                    </a:lnTo>
                    <a:lnTo>
                      <a:pt x="2972" y="7282"/>
                    </a:lnTo>
                    <a:lnTo>
                      <a:pt x="2783" y="7471"/>
                    </a:lnTo>
                    <a:lnTo>
                      <a:pt x="2700" y="7617"/>
                    </a:lnTo>
                    <a:lnTo>
                      <a:pt x="2700" y="7743"/>
                    </a:lnTo>
                    <a:lnTo>
                      <a:pt x="2595" y="7784"/>
                    </a:lnTo>
                    <a:lnTo>
                      <a:pt x="2490" y="7847"/>
                    </a:lnTo>
                    <a:lnTo>
                      <a:pt x="2365" y="7910"/>
                    </a:lnTo>
                    <a:lnTo>
                      <a:pt x="2344" y="7994"/>
                    </a:lnTo>
                    <a:lnTo>
                      <a:pt x="2198" y="8098"/>
                    </a:lnTo>
                    <a:lnTo>
                      <a:pt x="2177" y="8224"/>
                    </a:lnTo>
                    <a:lnTo>
                      <a:pt x="2260" y="8224"/>
                    </a:lnTo>
                    <a:lnTo>
                      <a:pt x="2281" y="8307"/>
                    </a:lnTo>
                    <a:lnTo>
                      <a:pt x="2177" y="8307"/>
                    </a:lnTo>
                    <a:lnTo>
                      <a:pt x="2093" y="8349"/>
                    </a:lnTo>
                    <a:lnTo>
                      <a:pt x="2260" y="8475"/>
                    </a:lnTo>
                    <a:lnTo>
                      <a:pt x="2407" y="8517"/>
                    </a:lnTo>
                    <a:lnTo>
                      <a:pt x="2511" y="8433"/>
                    </a:lnTo>
                    <a:lnTo>
                      <a:pt x="2490" y="8349"/>
                    </a:lnTo>
                    <a:lnTo>
                      <a:pt x="2658" y="8370"/>
                    </a:lnTo>
                    <a:lnTo>
                      <a:pt x="2825" y="8245"/>
                    </a:lnTo>
                    <a:lnTo>
                      <a:pt x="2825" y="8349"/>
                    </a:lnTo>
                    <a:lnTo>
                      <a:pt x="2700" y="8412"/>
                    </a:lnTo>
                    <a:lnTo>
                      <a:pt x="2616" y="8538"/>
                    </a:lnTo>
                    <a:lnTo>
                      <a:pt x="2616" y="8621"/>
                    </a:lnTo>
                    <a:lnTo>
                      <a:pt x="2783" y="8621"/>
                    </a:lnTo>
                    <a:lnTo>
                      <a:pt x="2888" y="8642"/>
                    </a:lnTo>
                    <a:lnTo>
                      <a:pt x="3014" y="8475"/>
                    </a:lnTo>
                    <a:lnTo>
                      <a:pt x="3202" y="8349"/>
                    </a:lnTo>
                    <a:lnTo>
                      <a:pt x="3307" y="8119"/>
                    </a:lnTo>
                    <a:lnTo>
                      <a:pt x="3453" y="7931"/>
                    </a:lnTo>
                    <a:lnTo>
                      <a:pt x="3558" y="7910"/>
                    </a:lnTo>
                    <a:lnTo>
                      <a:pt x="3558" y="7910"/>
                    </a:lnTo>
                    <a:lnTo>
                      <a:pt x="3537" y="7994"/>
                    </a:lnTo>
                    <a:lnTo>
                      <a:pt x="3453" y="8035"/>
                    </a:lnTo>
                    <a:lnTo>
                      <a:pt x="3307" y="8245"/>
                    </a:lnTo>
                    <a:lnTo>
                      <a:pt x="3348" y="8349"/>
                    </a:lnTo>
                    <a:lnTo>
                      <a:pt x="3244" y="8349"/>
                    </a:lnTo>
                    <a:lnTo>
                      <a:pt x="3181" y="8454"/>
                    </a:lnTo>
                    <a:lnTo>
                      <a:pt x="3202" y="8538"/>
                    </a:lnTo>
                    <a:lnTo>
                      <a:pt x="3286" y="8538"/>
                    </a:lnTo>
                    <a:lnTo>
                      <a:pt x="3223" y="8580"/>
                    </a:lnTo>
                    <a:lnTo>
                      <a:pt x="3139" y="8580"/>
                    </a:lnTo>
                    <a:lnTo>
                      <a:pt x="3034" y="8684"/>
                    </a:lnTo>
                    <a:lnTo>
                      <a:pt x="3076" y="8747"/>
                    </a:lnTo>
                    <a:lnTo>
                      <a:pt x="3202" y="8747"/>
                    </a:lnTo>
                    <a:lnTo>
                      <a:pt x="3118" y="8789"/>
                    </a:lnTo>
                    <a:lnTo>
                      <a:pt x="2993" y="8747"/>
                    </a:lnTo>
                    <a:lnTo>
                      <a:pt x="2888" y="8747"/>
                    </a:lnTo>
                    <a:lnTo>
                      <a:pt x="2804" y="8789"/>
                    </a:lnTo>
                    <a:lnTo>
                      <a:pt x="2721" y="8831"/>
                    </a:lnTo>
                    <a:lnTo>
                      <a:pt x="2679" y="8872"/>
                    </a:lnTo>
                    <a:lnTo>
                      <a:pt x="2721" y="8977"/>
                    </a:lnTo>
                    <a:lnTo>
                      <a:pt x="2804" y="8977"/>
                    </a:lnTo>
                    <a:lnTo>
                      <a:pt x="2867" y="8935"/>
                    </a:lnTo>
                    <a:lnTo>
                      <a:pt x="2909" y="8956"/>
                    </a:lnTo>
                    <a:lnTo>
                      <a:pt x="3014" y="8956"/>
                    </a:lnTo>
                    <a:lnTo>
                      <a:pt x="3014" y="9040"/>
                    </a:lnTo>
                    <a:lnTo>
                      <a:pt x="2930" y="9040"/>
                    </a:lnTo>
                    <a:lnTo>
                      <a:pt x="2825" y="8998"/>
                    </a:lnTo>
                    <a:lnTo>
                      <a:pt x="2783" y="9040"/>
                    </a:lnTo>
                    <a:lnTo>
                      <a:pt x="2783" y="9082"/>
                    </a:lnTo>
                    <a:lnTo>
                      <a:pt x="2888" y="9103"/>
                    </a:lnTo>
                    <a:lnTo>
                      <a:pt x="2867" y="9144"/>
                    </a:lnTo>
                    <a:lnTo>
                      <a:pt x="2783" y="9186"/>
                    </a:lnTo>
                    <a:lnTo>
                      <a:pt x="2700" y="9186"/>
                    </a:lnTo>
                    <a:lnTo>
                      <a:pt x="2700" y="9249"/>
                    </a:lnTo>
                    <a:lnTo>
                      <a:pt x="2783" y="9396"/>
                    </a:lnTo>
                    <a:lnTo>
                      <a:pt x="2867" y="9396"/>
                    </a:lnTo>
                    <a:lnTo>
                      <a:pt x="2909" y="9312"/>
                    </a:lnTo>
                    <a:lnTo>
                      <a:pt x="3034" y="9207"/>
                    </a:lnTo>
                    <a:lnTo>
                      <a:pt x="3014" y="9312"/>
                    </a:lnTo>
                    <a:lnTo>
                      <a:pt x="2909" y="9396"/>
                    </a:lnTo>
                    <a:lnTo>
                      <a:pt x="2825" y="9479"/>
                    </a:lnTo>
                    <a:lnTo>
                      <a:pt x="2804" y="9563"/>
                    </a:lnTo>
                    <a:lnTo>
                      <a:pt x="2972" y="9626"/>
                    </a:lnTo>
                    <a:lnTo>
                      <a:pt x="3097" y="9626"/>
                    </a:lnTo>
                    <a:lnTo>
                      <a:pt x="3118" y="9605"/>
                    </a:lnTo>
                    <a:lnTo>
                      <a:pt x="3181" y="9605"/>
                    </a:lnTo>
                    <a:lnTo>
                      <a:pt x="3244" y="9668"/>
                    </a:lnTo>
                    <a:lnTo>
                      <a:pt x="3432" y="9584"/>
                    </a:lnTo>
                    <a:lnTo>
                      <a:pt x="3620" y="9416"/>
                    </a:lnTo>
                    <a:lnTo>
                      <a:pt x="3620" y="9396"/>
                    </a:lnTo>
                    <a:lnTo>
                      <a:pt x="3725" y="9312"/>
                    </a:lnTo>
                    <a:lnTo>
                      <a:pt x="3934" y="9103"/>
                    </a:lnTo>
                    <a:lnTo>
                      <a:pt x="3934" y="9040"/>
                    </a:lnTo>
                    <a:lnTo>
                      <a:pt x="4018" y="8956"/>
                    </a:lnTo>
                    <a:lnTo>
                      <a:pt x="4081" y="8956"/>
                    </a:lnTo>
                    <a:lnTo>
                      <a:pt x="4018" y="9040"/>
                    </a:lnTo>
                    <a:lnTo>
                      <a:pt x="3976" y="9144"/>
                    </a:lnTo>
                    <a:lnTo>
                      <a:pt x="3809" y="9354"/>
                    </a:lnTo>
                    <a:lnTo>
                      <a:pt x="3599" y="9479"/>
                    </a:lnTo>
                    <a:lnTo>
                      <a:pt x="3453" y="9626"/>
                    </a:lnTo>
                    <a:lnTo>
                      <a:pt x="3307" y="9709"/>
                    </a:lnTo>
                    <a:lnTo>
                      <a:pt x="3223" y="9793"/>
                    </a:lnTo>
                    <a:lnTo>
                      <a:pt x="3286" y="9877"/>
                    </a:lnTo>
                    <a:lnTo>
                      <a:pt x="3223" y="9898"/>
                    </a:lnTo>
                    <a:lnTo>
                      <a:pt x="3076" y="9772"/>
                    </a:lnTo>
                    <a:lnTo>
                      <a:pt x="2825" y="9772"/>
                    </a:lnTo>
                    <a:lnTo>
                      <a:pt x="2825" y="9835"/>
                    </a:lnTo>
                    <a:lnTo>
                      <a:pt x="2783" y="9814"/>
                    </a:lnTo>
                    <a:lnTo>
                      <a:pt x="2700" y="9688"/>
                    </a:lnTo>
                    <a:lnTo>
                      <a:pt x="2490" y="9584"/>
                    </a:lnTo>
                    <a:lnTo>
                      <a:pt x="2407" y="9605"/>
                    </a:lnTo>
                    <a:lnTo>
                      <a:pt x="2365" y="9563"/>
                    </a:lnTo>
                    <a:lnTo>
                      <a:pt x="2407" y="9416"/>
                    </a:lnTo>
                    <a:lnTo>
                      <a:pt x="2407" y="9082"/>
                    </a:lnTo>
                    <a:lnTo>
                      <a:pt x="2365" y="8872"/>
                    </a:lnTo>
                    <a:lnTo>
                      <a:pt x="2239" y="8726"/>
                    </a:lnTo>
                    <a:lnTo>
                      <a:pt x="2156" y="8726"/>
                    </a:lnTo>
                    <a:lnTo>
                      <a:pt x="2030" y="8663"/>
                    </a:lnTo>
                    <a:lnTo>
                      <a:pt x="1946" y="8684"/>
                    </a:lnTo>
                    <a:lnTo>
                      <a:pt x="1821" y="8684"/>
                    </a:lnTo>
                    <a:lnTo>
                      <a:pt x="1737" y="8726"/>
                    </a:lnTo>
                    <a:lnTo>
                      <a:pt x="1633" y="8747"/>
                    </a:lnTo>
                    <a:lnTo>
                      <a:pt x="1633" y="8831"/>
                    </a:lnTo>
                    <a:lnTo>
                      <a:pt x="1654" y="8935"/>
                    </a:lnTo>
                    <a:lnTo>
                      <a:pt x="1633" y="8977"/>
                    </a:lnTo>
                    <a:lnTo>
                      <a:pt x="1612" y="9165"/>
                    </a:lnTo>
                    <a:lnTo>
                      <a:pt x="1654" y="9249"/>
                    </a:lnTo>
                    <a:lnTo>
                      <a:pt x="1716" y="9249"/>
                    </a:lnTo>
                    <a:lnTo>
                      <a:pt x="1716" y="9312"/>
                    </a:lnTo>
                    <a:lnTo>
                      <a:pt x="1612" y="9396"/>
                    </a:lnTo>
                    <a:lnTo>
                      <a:pt x="1570" y="9458"/>
                    </a:lnTo>
                    <a:lnTo>
                      <a:pt x="1654" y="9563"/>
                    </a:lnTo>
                    <a:lnTo>
                      <a:pt x="1737" y="9563"/>
                    </a:lnTo>
                    <a:lnTo>
                      <a:pt x="1758" y="9500"/>
                    </a:lnTo>
                    <a:lnTo>
                      <a:pt x="1884" y="9563"/>
                    </a:lnTo>
                    <a:lnTo>
                      <a:pt x="1863" y="9584"/>
                    </a:lnTo>
                    <a:lnTo>
                      <a:pt x="1737" y="9584"/>
                    </a:lnTo>
                    <a:lnTo>
                      <a:pt x="1737" y="9605"/>
                    </a:lnTo>
                    <a:lnTo>
                      <a:pt x="1821" y="9668"/>
                    </a:lnTo>
                    <a:lnTo>
                      <a:pt x="1821" y="9709"/>
                    </a:lnTo>
                    <a:lnTo>
                      <a:pt x="1737" y="9772"/>
                    </a:lnTo>
                    <a:lnTo>
                      <a:pt x="1716" y="9793"/>
                    </a:lnTo>
                    <a:lnTo>
                      <a:pt x="1779" y="9814"/>
                    </a:lnTo>
                    <a:lnTo>
                      <a:pt x="1842" y="9877"/>
                    </a:lnTo>
                    <a:lnTo>
                      <a:pt x="1946" y="9877"/>
                    </a:lnTo>
                    <a:lnTo>
                      <a:pt x="1967" y="9898"/>
                    </a:lnTo>
                    <a:lnTo>
                      <a:pt x="1926" y="9940"/>
                    </a:lnTo>
                    <a:lnTo>
                      <a:pt x="1821" y="9940"/>
                    </a:lnTo>
                    <a:lnTo>
                      <a:pt x="1779" y="9981"/>
                    </a:lnTo>
                    <a:lnTo>
                      <a:pt x="1654" y="9877"/>
                    </a:lnTo>
                    <a:lnTo>
                      <a:pt x="1612" y="9898"/>
                    </a:lnTo>
                    <a:lnTo>
                      <a:pt x="1570" y="9940"/>
                    </a:lnTo>
                    <a:lnTo>
                      <a:pt x="1507" y="9940"/>
                    </a:lnTo>
                    <a:lnTo>
                      <a:pt x="1444" y="9835"/>
                    </a:lnTo>
                    <a:lnTo>
                      <a:pt x="1361" y="9814"/>
                    </a:lnTo>
                    <a:lnTo>
                      <a:pt x="1298" y="9877"/>
                    </a:lnTo>
                    <a:lnTo>
                      <a:pt x="1110" y="9877"/>
                    </a:lnTo>
                    <a:lnTo>
                      <a:pt x="984" y="9793"/>
                    </a:lnTo>
                    <a:lnTo>
                      <a:pt x="879" y="9793"/>
                    </a:lnTo>
                    <a:lnTo>
                      <a:pt x="817" y="9835"/>
                    </a:lnTo>
                    <a:lnTo>
                      <a:pt x="817" y="9919"/>
                    </a:lnTo>
                    <a:lnTo>
                      <a:pt x="733" y="9940"/>
                    </a:lnTo>
                    <a:lnTo>
                      <a:pt x="628" y="9981"/>
                    </a:lnTo>
                    <a:lnTo>
                      <a:pt x="586" y="10044"/>
                    </a:lnTo>
                    <a:lnTo>
                      <a:pt x="419" y="10086"/>
                    </a:lnTo>
                    <a:lnTo>
                      <a:pt x="377" y="10107"/>
                    </a:lnTo>
                    <a:lnTo>
                      <a:pt x="273" y="10128"/>
                    </a:lnTo>
                    <a:lnTo>
                      <a:pt x="189" y="10212"/>
                    </a:lnTo>
                    <a:lnTo>
                      <a:pt x="168" y="10316"/>
                    </a:lnTo>
                    <a:lnTo>
                      <a:pt x="168" y="10358"/>
                    </a:lnTo>
                    <a:lnTo>
                      <a:pt x="147" y="10442"/>
                    </a:lnTo>
                    <a:lnTo>
                      <a:pt x="1" y="10525"/>
                    </a:lnTo>
                    <a:lnTo>
                      <a:pt x="1" y="10609"/>
                    </a:lnTo>
                    <a:lnTo>
                      <a:pt x="42" y="10651"/>
                    </a:lnTo>
                    <a:lnTo>
                      <a:pt x="42" y="10818"/>
                    </a:lnTo>
                    <a:lnTo>
                      <a:pt x="63" y="10860"/>
                    </a:lnTo>
                    <a:lnTo>
                      <a:pt x="189" y="10860"/>
                    </a:lnTo>
                    <a:lnTo>
                      <a:pt x="252" y="10735"/>
                    </a:lnTo>
                    <a:lnTo>
                      <a:pt x="294" y="10735"/>
                    </a:lnTo>
                    <a:lnTo>
                      <a:pt x="273" y="10756"/>
                    </a:lnTo>
                    <a:lnTo>
                      <a:pt x="210" y="10860"/>
                    </a:lnTo>
                    <a:lnTo>
                      <a:pt x="273" y="10881"/>
                    </a:lnTo>
                    <a:lnTo>
                      <a:pt x="356" y="10818"/>
                    </a:lnTo>
                    <a:lnTo>
                      <a:pt x="356" y="10651"/>
                    </a:lnTo>
                    <a:lnTo>
                      <a:pt x="398" y="10421"/>
                    </a:lnTo>
                    <a:lnTo>
                      <a:pt x="482" y="10400"/>
                    </a:lnTo>
                    <a:lnTo>
                      <a:pt x="566" y="10337"/>
                    </a:lnTo>
                    <a:lnTo>
                      <a:pt x="419" y="10567"/>
                    </a:lnTo>
                    <a:lnTo>
                      <a:pt x="419" y="10672"/>
                    </a:lnTo>
                    <a:lnTo>
                      <a:pt x="398" y="10714"/>
                    </a:lnTo>
                    <a:lnTo>
                      <a:pt x="377" y="10839"/>
                    </a:lnTo>
                    <a:lnTo>
                      <a:pt x="314" y="10944"/>
                    </a:lnTo>
                    <a:lnTo>
                      <a:pt x="377" y="10986"/>
                    </a:lnTo>
                    <a:lnTo>
                      <a:pt x="419" y="10986"/>
                    </a:lnTo>
                    <a:lnTo>
                      <a:pt x="503" y="11069"/>
                    </a:lnTo>
                    <a:lnTo>
                      <a:pt x="607" y="11069"/>
                    </a:lnTo>
                    <a:lnTo>
                      <a:pt x="628" y="10965"/>
                    </a:lnTo>
                    <a:lnTo>
                      <a:pt x="607" y="10944"/>
                    </a:lnTo>
                    <a:lnTo>
                      <a:pt x="670" y="10839"/>
                    </a:lnTo>
                    <a:lnTo>
                      <a:pt x="691" y="10735"/>
                    </a:lnTo>
                    <a:lnTo>
                      <a:pt x="733" y="10672"/>
                    </a:lnTo>
                    <a:lnTo>
                      <a:pt x="733" y="10756"/>
                    </a:lnTo>
                    <a:lnTo>
                      <a:pt x="775" y="10818"/>
                    </a:lnTo>
                    <a:lnTo>
                      <a:pt x="712" y="10944"/>
                    </a:lnTo>
                    <a:lnTo>
                      <a:pt x="712" y="11028"/>
                    </a:lnTo>
                    <a:lnTo>
                      <a:pt x="712" y="11090"/>
                    </a:lnTo>
                    <a:lnTo>
                      <a:pt x="796" y="11195"/>
                    </a:lnTo>
                    <a:lnTo>
                      <a:pt x="838" y="11237"/>
                    </a:lnTo>
                    <a:lnTo>
                      <a:pt x="921" y="11153"/>
                    </a:lnTo>
                    <a:lnTo>
                      <a:pt x="900" y="11069"/>
                    </a:lnTo>
                    <a:lnTo>
                      <a:pt x="900" y="11048"/>
                    </a:lnTo>
                    <a:lnTo>
                      <a:pt x="921" y="11028"/>
                    </a:lnTo>
                    <a:lnTo>
                      <a:pt x="1005" y="11028"/>
                    </a:lnTo>
                    <a:lnTo>
                      <a:pt x="1047" y="10965"/>
                    </a:lnTo>
                    <a:lnTo>
                      <a:pt x="1026" y="10860"/>
                    </a:lnTo>
                    <a:lnTo>
                      <a:pt x="984" y="10818"/>
                    </a:lnTo>
                    <a:lnTo>
                      <a:pt x="984" y="10735"/>
                    </a:lnTo>
                    <a:lnTo>
                      <a:pt x="1026" y="10756"/>
                    </a:lnTo>
                    <a:lnTo>
                      <a:pt x="1110" y="10923"/>
                    </a:lnTo>
                    <a:lnTo>
                      <a:pt x="1110" y="10986"/>
                    </a:lnTo>
                    <a:lnTo>
                      <a:pt x="1047" y="11090"/>
                    </a:lnTo>
                    <a:lnTo>
                      <a:pt x="1005" y="11090"/>
                    </a:lnTo>
                    <a:lnTo>
                      <a:pt x="942" y="11195"/>
                    </a:lnTo>
                    <a:lnTo>
                      <a:pt x="984" y="11258"/>
                    </a:lnTo>
                    <a:lnTo>
                      <a:pt x="1026" y="11258"/>
                    </a:lnTo>
                    <a:lnTo>
                      <a:pt x="1089" y="11279"/>
                    </a:lnTo>
                    <a:lnTo>
                      <a:pt x="1110" y="11341"/>
                    </a:lnTo>
                    <a:lnTo>
                      <a:pt x="1151" y="11341"/>
                    </a:lnTo>
                    <a:lnTo>
                      <a:pt x="1340" y="11446"/>
                    </a:lnTo>
                    <a:lnTo>
                      <a:pt x="1402" y="11446"/>
                    </a:lnTo>
                    <a:lnTo>
                      <a:pt x="1402" y="11551"/>
                    </a:lnTo>
                    <a:lnTo>
                      <a:pt x="1612" y="11551"/>
                    </a:lnTo>
                    <a:lnTo>
                      <a:pt x="1674" y="11593"/>
                    </a:lnTo>
                    <a:lnTo>
                      <a:pt x="1737" y="11572"/>
                    </a:lnTo>
                    <a:lnTo>
                      <a:pt x="1779" y="11488"/>
                    </a:lnTo>
                    <a:lnTo>
                      <a:pt x="1716" y="11362"/>
                    </a:lnTo>
                    <a:lnTo>
                      <a:pt x="1654" y="11174"/>
                    </a:lnTo>
                    <a:lnTo>
                      <a:pt x="1716" y="11048"/>
                    </a:lnTo>
                    <a:lnTo>
                      <a:pt x="1758" y="10986"/>
                    </a:lnTo>
                    <a:lnTo>
                      <a:pt x="1779" y="11048"/>
                    </a:lnTo>
                    <a:lnTo>
                      <a:pt x="1821" y="11174"/>
                    </a:lnTo>
                    <a:lnTo>
                      <a:pt x="1821" y="11279"/>
                    </a:lnTo>
                    <a:lnTo>
                      <a:pt x="1842" y="11341"/>
                    </a:lnTo>
                    <a:lnTo>
                      <a:pt x="1926" y="11341"/>
                    </a:lnTo>
                    <a:lnTo>
                      <a:pt x="1946" y="11279"/>
                    </a:lnTo>
                    <a:lnTo>
                      <a:pt x="2030" y="11279"/>
                    </a:lnTo>
                    <a:lnTo>
                      <a:pt x="2051" y="11237"/>
                    </a:lnTo>
                    <a:lnTo>
                      <a:pt x="2072" y="11153"/>
                    </a:lnTo>
                    <a:lnTo>
                      <a:pt x="2135" y="11090"/>
                    </a:lnTo>
                    <a:lnTo>
                      <a:pt x="2156" y="10965"/>
                    </a:lnTo>
                    <a:lnTo>
                      <a:pt x="2177" y="10923"/>
                    </a:lnTo>
                    <a:lnTo>
                      <a:pt x="2198" y="10923"/>
                    </a:lnTo>
                    <a:lnTo>
                      <a:pt x="2260" y="11048"/>
                    </a:lnTo>
                    <a:lnTo>
                      <a:pt x="2239" y="11090"/>
                    </a:lnTo>
                    <a:lnTo>
                      <a:pt x="2177" y="11195"/>
                    </a:lnTo>
                    <a:lnTo>
                      <a:pt x="2156" y="11279"/>
                    </a:lnTo>
                    <a:lnTo>
                      <a:pt x="2198" y="11341"/>
                    </a:lnTo>
                    <a:lnTo>
                      <a:pt x="2198" y="11404"/>
                    </a:lnTo>
                    <a:lnTo>
                      <a:pt x="2302" y="11488"/>
                    </a:lnTo>
                    <a:lnTo>
                      <a:pt x="2386" y="11446"/>
                    </a:lnTo>
                    <a:lnTo>
                      <a:pt x="2490" y="11279"/>
                    </a:lnTo>
                    <a:lnTo>
                      <a:pt x="2449" y="11174"/>
                    </a:lnTo>
                    <a:lnTo>
                      <a:pt x="2470" y="11028"/>
                    </a:lnTo>
                    <a:lnTo>
                      <a:pt x="2574" y="10944"/>
                    </a:lnTo>
                    <a:lnTo>
                      <a:pt x="2679" y="10923"/>
                    </a:lnTo>
                    <a:lnTo>
                      <a:pt x="2574" y="11028"/>
                    </a:lnTo>
                    <a:lnTo>
                      <a:pt x="2553" y="11132"/>
                    </a:lnTo>
                    <a:lnTo>
                      <a:pt x="2595" y="11237"/>
                    </a:lnTo>
                    <a:lnTo>
                      <a:pt x="2511" y="11446"/>
                    </a:lnTo>
                    <a:lnTo>
                      <a:pt x="2511" y="11509"/>
                    </a:lnTo>
                    <a:lnTo>
                      <a:pt x="2595" y="11593"/>
                    </a:lnTo>
                    <a:lnTo>
                      <a:pt x="2700" y="11572"/>
                    </a:lnTo>
                    <a:lnTo>
                      <a:pt x="2783" y="11593"/>
                    </a:lnTo>
                    <a:lnTo>
                      <a:pt x="2867" y="11572"/>
                    </a:lnTo>
                    <a:lnTo>
                      <a:pt x="2867" y="11446"/>
                    </a:lnTo>
                    <a:lnTo>
                      <a:pt x="2930" y="11362"/>
                    </a:lnTo>
                    <a:lnTo>
                      <a:pt x="2909" y="11279"/>
                    </a:lnTo>
                    <a:lnTo>
                      <a:pt x="2825" y="11132"/>
                    </a:lnTo>
                    <a:lnTo>
                      <a:pt x="2909" y="10944"/>
                    </a:lnTo>
                    <a:lnTo>
                      <a:pt x="2909" y="10818"/>
                    </a:lnTo>
                    <a:lnTo>
                      <a:pt x="2972" y="10923"/>
                    </a:lnTo>
                    <a:lnTo>
                      <a:pt x="2930" y="11028"/>
                    </a:lnTo>
                    <a:lnTo>
                      <a:pt x="2909" y="11090"/>
                    </a:lnTo>
                    <a:lnTo>
                      <a:pt x="2993" y="11258"/>
                    </a:lnTo>
                    <a:lnTo>
                      <a:pt x="3076" y="11279"/>
                    </a:lnTo>
                    <a:lnTo>
                      <a:pt x="3118" y="11300"/>
                    </a:lnTo>
                    <a:lnTo>
                      <a:pt x="3034" y="11341"/>
                    </a:lnTo>
                    <a:lnTo>
                      <a:pt x="2993" y="11488"/>
                    </a:lnTo>
                    <a:lnTo>
                      <a:pt x="3014" y="11551"/>
                    </a:lnTo>
                    <a:lnTo>
                      <a:pt x="3181" y="11593"/>
                    </a:lnTo>
                    <a:lnTo>
                      <a:pt x="3244" y="11551"/>
                    </a:lnTo>
                    <a:lnTo>
                      <a:pt x="3348" y="11697"/>
                    </a:lnTo>
                    <a:lnTo>
                      <a:pt x="3348" y="11802"/>
                    </a:lnTo>
                    <a:lnTo>
                      <a:pt x="3286" y="11906"/>
                    </a:lnTo>
                    <a:lnTo>
                      <a:pt x="3181" y="11990"/>
                    </a:lnTo>
                    <a:lnTo>
                      <a:pt x="3223" y="12011"/>
                    </a:lnTo>
                    <a:lnTo>
                      <a:pt x="3286" y="12095"/>
                    </a:lnTo>
                    <a:lnTo>
                      <a:pt x="3369" y="12095"/>
                    </a:lnTo>
                    <a:lnTo>
                      <a:pt x="3495" y="12074"/>
                    </a:lnTo>
                    <a:lnTo>
                      <a:pt x="3537" y="12095"/>
                    </a:lnTo>
                    <a:lnTo>
                      <a:pt x="3725" y="11927"/>
                    </a:lnTo>
                    <a:lnTo>
                      <a:pt x="3830" y="11969"/>
                    </a:lnTo>
                    <a:lnTo>
                      <a:pt x="3871" y="11990"/>
                    </a:lnTo>
                    <a:lnTo>
                      <a:pt x="4039" y="11823"/>
                    </a:lnTo>
                    <a:lnTo>
                      <a:pt x="4123" y="11802"/>
                    </a:lnTo>
                    <a:lnTo>
                      <a:pt x="4227" y="11655"/>
                    </a:lnTo>
                    <a:lnTo>
                      <a:pt x="4290" y="11593"/>
                    </a:lnTo>
                    <a:lnTo>
                      <a:pt x="4332" y="11613"/>
                    </a:lnTo>
                    <a:lnTo>
                      <a:pt x="4290" y="11781"/>
                    </a:lnTo>
                    <a:lnTo>
                      <a:pt x="4269" y="11906"/>
                    </a:lnTo>
                    <a:lnTo>
                      <a:pt x="4290" y="11927"/>
                    </a:lnTo>
                    <a:lnTo>
                      <a:pt x="4395" y="11865"/>
                    </a:lnTo>
                    <a:lnTo>
                      <a:pt x="4478" y="11718"/>
                    </a:lnTo>
                    <a:lnTo>
                      <a:pt x="4583" y="11655"/>
                    </a:lnTo>
                    <a:lnTo>
                      <a:pt x="4687" y="11655"/>
                    </a:lnTo>
                    <a:lnTo>
                      <a:pt x="4813" y="11446"/>
                    </a:lnTo>
                    <a:lnTo>
                      <a:pt x="4876" y="11237"/>
                    </a:lnTo>
                    <a:lnTo>
                      <a:pt x="4855" y="11153"/>
                    </a:lnTo>
                    <a:lnTo>
                      <a:pt x="4876" y="11048"/>
                    </a:lnTo>
                    <a:lnTo>
                      <a:pt x="4792" y="11028"/>
                    </a:lnTo>
                    <a:lnTo>
                      <a:pt x="4750" y="11048"/>
                    </a:lnTo>
                    <a:lnTo>
                      <a:pt x="4667" y="11048"/>
                    </a:lnTo>
                    <a:lnTo>
                      <a:pt x="4541" y="11132"/>
                    </a:lnTo>
                    <a:lnTo>
                      <a:pt x="4478" y="11195"/>
                    </a:lnTo>
                    <a:lnTo>
                      <a:pt x="4374" y="11195"/>
                    </a:lnTo>
                    <a:lnTo>
                      <a:pt x="4457" y="11090"/>
                    </a:lnTo>
                    <a:lnTo>
                      <a:pt x="4478" y="11028"/>
                    </a:lnTo>
                    <a:lnTo>
                      <a:pt x="4374" y="11048"/>
                    </a:lnTo>
                    <a:lnTo>
                      <a:pt x="4353" y="10986"/>
                    </a:lnTo>
                    <a:lnTo>
                      <a:pt x="4374" y="10923"/>
                    </a:lnTo>
                    <a:lnTo>
                      <a:pt x="4457" y="10923"/>
                    </a:lnTo>
                    <a:lnTo>
                      <a:pt x="4499" y="10735"/>
                    </a:lnTo>
                    <a:lnTo>
                      <a:pt x="4562" y="10651"/>
                    </a:lnTo>
                    <a:lnTo>
                      <a:pt x="4541" y="10546"/>
                    </a:lnTo>
                    <a:lnTo>
                      <a:pt x="4395" y="10463"/>
                    </a:lnTo>
                    <a:lnTo>
                      <a:pt x="4185" y="10525"/>
                    </a:lnTo>
                    <a:lnTo>
                      <a:pt x="4060" y="10630"/>
                    </a:lnTo>
                    <a:lnTo>
                      <a:pt x="4123" y="10504"/>
                    </a:lnTo>
                    <a:lnTo>
                      <a:pt x="4039" y="10358"/>
                    </a:lnTo>
                    <a:lnTo>
                      <a:pt x="3892" y="10295"/>
                    </a:lnTo>
                    <a:lnTo>
                      <a:pt x="3830" y="10316"/>
                    </a:lnTo>
                    <a:lnTo>
                      <a:pt x="3767" y="10358"/>
                    </a:lnTo>
                    <a:lnTo>
                      <a:pt x="3725" y="10358"/>
                    </a:lnTo>
                    <a:lnTo>
                      <a:pt x="3599" y="10525"/>
                    </a:lnTo>
                    <a:lnTo>
                      <a:pt x="3495" y="10525"/>
                    </a:lnTo>
                    <a:lnTo>
                      <a:pt x="3558" y="10337"/>
                    </a:lnTo>
                    <a:lnTo>
                      <a:pt x="3453" y="10232"/>
                    </a:lnTo>
                    <a:lnTo>
                      <a:pt x="3809" y="10232"/>
                    </a:lnTo>
                    <a:lnTo>
                      <a:pt x="3830" y="10191"/>
                    </a:lnTo>
                    <a:lnTo>
                      <a:pt x="3725" y="10044"/>
                    </a:lnTo>
                    <a:lnTo>
                      <a:pt x="3767" y="9981"/>
                    </a:lnTo>
                    <a:lnTo>
                      <a:pt x="3830" y="9793"/>
                    </a:lnTo>
                    <a:lnTo>
                      <a:pt x="3830" y="9709"/>
                    </a:lnTo>
                    <a:lnTo>
                      <a:pt x="3934" y="9605"/>
                    </a:lnTo>
                    <a:lnTo>
                      <a:pt x="3934" y="9668"/>
                    </a:lnTo>
                    <a:lnTo>
                      <a:pt x="3955" y="9730"/>
                    </a:lnTo>
                    <a:lnTo>
                      <a:pt x="3934" y="9835"/>
                    </a:lnTo>
                    <a:lnTo>
                      <a:pt x="3871" y="9898"/>
                    </a:lnTo>
                    <a:lnTo>
                      <a:pt x="3934" y="10128"/>
                    </a:lnTo>
                    <a:lnTo>
                      <a:pt x="4164" y="10421"/>
                    </a:lnTo>
                    <a:lnTo>
                      <a:pt x="4332" y="10442"/>
                    </a:lnTo>
                    <a:lnTo>
                      <a:pt x="4353" y="10421"/>
                    </a:lnTo>
                    <a:lnTo>
                      <a:pt x="4478" y="10421"/>
                    </a:lnTo>
                    <a:lnTo>
                      <a:pt x="4771" y="10546"/>
                    </a:lnTo>
                    <a:lnTo>
                      <a:pt x="4813" y="10525"/>
                    </a:lnTo>
                    <a:lnTo>
                      <a:pt x="4897" y="10358"/>
                    </a:lnTo>
                    <a:lnTo>
                      <a:pt x="4980" y="10295"/>
                    </a:lnTo>
                    <a:lnTo>
                      <a:pt x="5022" y="10295"/>
                    </a:lnTo>
                    <a:lnTo>
                      <a:pt x="4980" y="10358"/>
                    </a:lnTo>
                    <a:lnTo>
                      <a:pt x="5064" y="10400"/>
                    </a:lnTo>
                    <a:lnTo>
                      <a:pt x="5169" y="10337"/>
                    </a:lnTo>
                    <a:lnTo>
                      <a:pt x="5190" y="10253"/>
                    </a:lnTo>
                    <a:lnTo>
                      <a:pt x="5211" y="10212"/>
                    </a:lnTo>
                    <a:lnTo>
                      <a:pt x="5273" y="10253"/>
                    </a:lnTo>
                    <a:lnTo>
                      <a:pt x="5399" y="10212"/>
                    </a:lnTo>
                    <a:lnTo>
                      <a:pt x="5399" y="10086"/>
                    </a:lnTo>
                    <a:lnTo>
                      <a:pt x="5545" y="9981"/>
                    </a:lnTo>
                    <a:lnTo>
                      <a:pt x="5545" y="9877"/>
                    </a:lnTo>
                    <a:lnTo>
                      <a:pt x="5524" y="9835"/>
                    </a:lnTo>
                    <a:lnTo>
                      <a:pt x="5420" y="9835"/>
                    </a:lnTo>
                    <a:lnTo>
                      <a:pt x="5524" y="9730"/>
                    </a:lnTo>
                    <a:lnTo>
                      <a:pt x="5545" y="9521"/>
                    </a:lnTo>
                    <a:lnTo>
                      <a:pt x="5713" y="9500"/>
                    </a:lnTo>
                    <a:lnTo>
                      <a:pt x="5943" y="9563"/>
                    </a:lnTo>
                    <a:lnTo>
                      <a:pt x="6027" y="9626"/>
                    </a:lnTo>
                    <a:lnTo>
                      <a:pt x="6173" y="9626"/>
                    </a:lnTo>
                    <a:lnTo>
                      <a:pt x="6278" y="9563"/>
                    </a:lnTo>
                    <a:lnTo>
                      <a:pt x="6382" y="9563"/>
                    </a:lnTo>
                    <a:lnTo>
                      <a:pt x="6466" y="9668"/>
                    </a:lnTo>
                    <a:lnTo>
                      <a:pt x="6571" y="9626"/>
                    </a:lnTo>
                    <a:lnTo>
                      <a:pt x="6675" y="9521"/>
                    </a:lnTo>
                    <a:lnTo>
                      <a:pt x="6759" y="9479"/>
                    </a:lnTo>
                    <a:lnTo>
                      <a:pt x="6759" y="9396"/>
                    </a:lnTo>
                    <a:lnTo>
                      <a:pt x="6633" y="9396"/>
                    </a:lnTo>
                    <a:lnTo>
                      <a:pt x="6278" y="9207"/>
                    </a:lnTo>
                    <a:lnTo>
                      <a:pt x="6257" y="9144"/>
                    </a:lnTo>
                    <a:lnTo>
                      <a:pt x="6340" y="9082"/>
                    </a:lnTo>
                    <a:lnTo>
                      <a:pt x="6445" y="9103"/>
                    </a:lnTo>
                    <a:lnTo>
                      <a:pt x="6487" y="9165"/>
                    </a:lnTo>
                    <a:lnTo>
                      <a:pt x="6592" y="9144"/>
                    </a:lnTo>
                    <a:lnTo>
                      <a:pt x="6780" y="9291"/>
                    </a:lnTo>
                    <a:lnTo>
                      <a:pt x="6864" y="9270"/>
                    </a:lnTo>
                    <a:lnTo>
                      <a:pt x="6989" y="9165"/>
                    </a:lnTo>
                    <a:lnTo>
                      <a:pt x="7073" y="9144"/>
                    </a:lnTo>
                    <a:lnTo>
                      <a:pt x="7115" y="9061"/>
                    </a:lnTo>
                    <a:lnTo>
                      <a:pt x="7094" y="8935"/>
                    </a:lnTo>
                    <a:lnTo>
                      <a:pt x="6968" y="8831"/>
                    </a:lnTo>
                    <a:lnTo>
                      <a:pt x="6884" y="8831"/>
                    </a:lnTo>
                    <a:lnTo>
                      <a:pt x="6864" y="8747"/>
                    </a:lnTo>
                    <a:lnTo>
                      <a:pt x="6738" y="8684"/>
                    </a:lnTo>
                    <a:lnTo>
                      <a:pt x="6738" y="8642"/>
                    </a:lnTo>
                    <a:lnTo>
                      <a:pt x="6864" y="8663"/>
                    </a:lnTo>
                    <a:lnTo>
                      <a:pt x="6947" y="8684"/>
                    </a:lnTo>
                    <a:lnTo>
                      <a:pt x="6968" y="8768"/>
                    </a:lnTo>
                    <a:lnTo>
                      <a:pt x="7031" y="8789"/>
                    </a:lnTo>
                    <a:lnTo>
                      <a:pt x="7156" y="8789"/>
                    </a:lnTo>
                    <a:lnTo>
                      <a:pt x="7198" y="8852"/>
                    </a:lnTo>
                    <a:lnTo>
                      <a:pt x="7387" y="8726"/>
                    </a:lnTo>
                    <a:lnTo>
                      <a:pt x="7428" y="8726"/>
                    </a:lnTo>
                    <a:lnTo>
                      <a:pt x="7470" y="8538"/>
                    </a:lnTo>
                    <a:lnTo>
                      <a:pt x="7596" y="8328"/>
                    </a:lnTo>
                    <a:lnTo>
                      <a:pt x="7596" y="8224"/>
                    </a:lnTo>
                    <a:lnTo>
                      <a:pt x="7512" y="8161"/>
                    </a:lnTo>
                    <a:lnTo>
                      <a:pt x="7387" y="8056"/>
                    </a:lnTo>
                    <a:lnTo>
                      <a:pt x="7198" y="8056"/>
                    </a:lnTo>
                    <a:lnTo>
                      <a:pt x="7094" y="8119"/>
                    </a:lnTo>
                    <a:lnTo>
                      <a:pt x="7094" y="8035"/>
                    </a:lnTo>
                    <a:lnTo>
                      <a:pt x="7219" y="7994"/>
                    </a:lnTo>
                    <a:lnTo>
                      <a:pt x="7366" y="7994"/>
                    </a:lnTo>
                    <a:lnTo>
                      <a:pt x="7387" y="7931"/>
                    </a:lnTo>
                    <a:lnTo>
                      <a:pt x="7198" y="7784"/>
                    </a:lnTo>
                    <a:lnTo>
                      <a:pt x="7115" y="7743"/>
                    </a:lnTo>
                    <a:lnTo>
                      <a:pt x="7010" y="7743"/>
                    </a:lnTo>
                    <a:lnTo>
                      <a:pt x="6968" y="7722"/>
                    </a:lnTo>
                    <a:lnTo>
                      <a:pt x="6947" y="7743"/>
                    </a:lnTo>
                    <a:lnTo>
                      <a:pt x="6843" y="7784"/>
                    </a:lnTo>
                    <a:lnTo>
                      <a:pt x="6801" y="7743"/>
                    </a:lnTo>
                    <a:lnTo>
                      <a:pt x="6780" y="7784"/>
                    </a:lnTo>
                    <a:lnTo>
                      <a:pt x="6675" y="7784"/>
                    </a:lnTo>
                    <a:lnTo>
                      <a:pt x="6675" y="7701"/>
                    </a:lnTo>
                    <a:lnTo>
                      <a:pt x="6696" y="7638"/>
                    </a:lnTo>
                    <a:lnTo>
                      <a:pt x="6487" y="7533"/>
                    </a:lnTo>
                    <a:lnTo>
                      <a:pt x="6466" y="7491"/>
                    </a:lnTo>
                    <a:lnTo>
                      <a:pt x="6466" y="7491"/>
                    </a:lnTo>
                    <a:lnTo>
                      <a:pt x="6571" y="7533"/>
                    </a:lnTo>
                    <a:lnTo>
                      <a:pt x="6759" y="7575"/>
                    </a:lnTo>
                    <a:lnTo>
                      <a:pt x="6843" y="7617"/>
                    </a:lnTo>
                    <a:lnTo>
                      <a:pt x="6801" y="7701"/>
                    </a:lnTo>
                    <a:lnTo>
                      <a:pt x="6801" y="7701"/>
                    </a:lnTo>
                    <a:lnTo>
                      <a:pt x="6989" y="7638"/>
                    </a:lnTo>
                    <a:lnTo>
                      <a:pt x="7198" y="7638"/>
                    </a:lnTo>
                    <a:lnTo>
                      <a:pt x="7324" y="7743"/>
                    </a:lnTo>
                    <a:lnTo>
                      <a:pt x="7366" y="7722"/>
                    </a:lnTo>
                    <a:lnTo>
                      <a:pt x="7387" y="7596"/>
                    </a:lnTo>
                    <a:lnTo>
                      <a:pt x="7115" y="7512"/>
                    </a:lnTo>
                    <a:lnTo>
                      <a:pt x="6905" y="7491"/>
                    </a:lnTo>
                    <a:lnTo>
                      <a:pt x="6759" y="7429"/>
                    </a:lnTo>
                    <a:lnTo>
                      <a:pt x="6780" y="7387"/>
                    </a:lnTo>
                    <a:lnTo>
                      <a:pt x="6884" y="7366"/>
                    </a:lnTo>
                    <a:lnTo>
                      <a:pt x="6989" y="7429"/>
                    </a:lnTo>
                    <a:lnTo>
                      <a:pt x="7219" y="7491"/>
                    </a:lnTo>
                    <a:lnTo>
                      <a:pt x="7408" y="7491"/>
                    </a:lnTo>
                    <a:lnTo>
                      <a:pt x="7470" y="7596"/>
                    </a:lnTo>
                    <a:lnTo>
                      <a:pt x="7470" y="7722"/>
                    </a:lnTo>
                    <a:lnTo>
                      <a:pt x="7491" y="7805"/>
                    </a:lnTo>
                    <a:lnTo>
                      <a:pt x="7638" y="7910"/>
                    </a:lnTo>
                    <a:lnTo>
                      <a:pt x="7805" y="7952"/>
                    </a:lnTo>
                    <a:lnTo>
                      <a:pt x="7889" y="8035"/>
                    </a:lnTo>
                    <a:lnTo>
                      <a:pt x="7910" y="8035"/>
                    </a:lnTo>
                    <a:lnTo>
                      <a:pt x="7993" y="7994"/>
                    </a:lnTo>
                    <a:lnTo>
                      <a:pt x="7952" y="7847"/>
                    </a:lnTo>
                    <a:lnTo>
                      <a:pt x="7993" y="7743"/>
                    </a:lnTo>
                    <a:lnTo>
                      <a:pt x="7952" y="7701"/>
                    </a:lnTo>
                    <a:lnTo>
                      <a:pt x="8056" y="7617"/>
                    </a:lnTo>
                    <a:lnTo>
                      <a:pt x="7993" y="7575"/>
                    </a:lnTo>
                    <a:lnTo>
                      <a:pt x="7680" y="7491"/>
                    </a:lnTo>
                    <a:lnTo>
                      <a:pt x="7554" y="7512"/>
                    </a:lnTo>
                    <a:lnTo>
                      <a:pt x="7512" y="7512"/>
                    </a:lnTo>
                    <a:lnTo>
                      <a:pt x="7408" y="7408"/>
                    </a:lnTo>
                    <a:lnTo>
                      <a:pt x="7282" y="7387"/>
                    </a:lnTo>
                    <a:lnTo>
                      <a:pt x="7198" y="7282"/>
                    </a:lnTo>
                    <a:lnTo>
                      <a:pt x="7115" y="7282"/>
                    </a:lnTo>
                    <a:lnTo>
                      <a:pt x="7073" y="7324"/>
                    </a:lnTo>
                    <a:lnTo>
                      <a:pt x="6989" y="7324"/>
                    </a:lnTo>
                    <a:lnTo>
                      <a:pt x="7010" y="7219"/>
                    </a:lnTo>
                    <a:lnTo>
                      <a:pt x="6864" y="7178"/>
                    </a:lnTo>
                    <a:lnTo>
                      <a:pt x="6843" y="7094"/>
                    </a:lnTo>
                    <a:lnTo>
                      <a:pt x="6947" y="7073"/>
                    </a:lnTo>
                    <a:lnTo>
                      <a:pt x="6989" y="7115"/>
                    </a:lnTo>
                    <a:lnTo>
                      <a:pt x="7094" y="7157"/>
                    </a:lnTo>
                    <a:lnTo>
                      <a:pt x="7156" y="7073"/>
                    </a:lnTo>
                    <a:lnTo>
                      <a:pt x="7115" y="7010"/>
                    </a:lnTo>
                    <a:lnTo>
                      <a:pt x="7156" y="6968"/>
                    </a:lnTo>
                    <a:lnTo>
                      <a:pt x="7219" y="7052"/>
                    </a:lnTo>
                    <a:lnTo>
                      <a:pt x="7219" y="7178"/>
                    </a:lnTo>
                    <a:lnTo>
                      <a:pt x="7324" y="7219"/>
                    </a:lnTo>
                    <a:lnTo>
                      <a:pt x="7638" y="7303"/>
                    </a:lnTo>
                    <a:lnTo>
                      <a:pt x="7700" y="7261"/>
                    </a:lnTo>
                    <a:lnTo>
                      <a:pt x="7554" y="7052"/>
                    </a:lnTo>
                    <a:lnTo>
                      <a:pt x="7408" y="6989"/>
                    </a:lnTo>
                    <a:lnTo>
                      <a:pt x="7303" y="6947"/>
                    </a:lnTo>
                    <a:lnTo>
                      <a:pt x="7303" y="6864"/>
                    </a:lnTo>
                    <a:lnTo>
                      <a:pt x="7324" y="6801"/>
                    </a:lnTo>
                    <a:lnTo>
                      <a:pt x="7408" y="6906"/>
                    </a:lnTo>
                    <a:lnTo>
                      <a:pt x="7554" y="6906"/>
                    </a:lnTo>
                    <a:lnTo>
                      <a:pt x="7638" y="6968"/>
                    </a:lnTo>
                    <a:lnTo>
                      <a:pt x="7680" y="7073"/>
                    </a:lnTo>
                    <a:lnTo>
                      <a:pt x="7721" y="7052"/>
                    </a:lnTo>
                    <a:lnTo>
                      <a:pt x="7805" y="7157"/>
                    </a:lnTo>
                    <a:lnTo>
                      <a:pt x="7910" y="7199"/>
                    </a:lnTo>
                    <a:lnTo>
                      <a:pt x="7952" y="7261"/>
                    </a:lnTo>
                    <a:lnTo>
                      <a:pt x="8014" y="7282"/>
                    </a:lnTo>
                    <a:lnTo>
                      <a:pt x="8077" y="7178"/>
                    </a:lnTo>
                    <a:lnTo>
                      <a:pt x="8203" y="7178"/>
                    </a:lnTo>
                    <a:lnTo>
                      <a:pt x="8307" y="7282"/>
                    </a:lnTo>
                    <a:lnTo>
                      <a:pt x="8349" y="7261"/>
                    </a:lnTo>
                    <a:lnTo>
                      <a:pt x="8349" y="7157"/>
                    </a:lnTo>
                    <a:lnTo>
                      <a:pt x="8412" y="7157"/>
                    </a:lnTo>
                    <a:lnTo>
                      <a:pt x="8516" y="7261"/>
                    </a:lnTo>
                    <a:lnTo>
                      <a:pt x="8642" y="7261"/>
                    </a:lnTo>
                    <a:lnTo>
                      <a:pt x="8684" y="7199"/>
                    </a:lnTo>
                    <a:lnTo>
                      <a:pt x="8684" y="6885"/>
                    </a:lnTo>
                    <a:lnTo>
                      <a:pt x="8433" y="6634"/>
                    </a:lnTo>
                    <a:lnTo>
                      <a:pt x="8349" y="6634"/>
                    </a:lnTo>
                    <a:lnTo>
                      <a:pt x="8307" y="6655"/>
                    </a:lnTo>
                    <a:lnTo>
                      <a:pt x="8224" y="6634"/>
                    </a:lnTo>
                    <a:lnTo>
                      <a:pt x="8244" y="6571"/>
                    </a:lnTo>
                    <a:lnTo>
                      <a:pt x="8433" y="6550"/>
                    </a:lnTo>
                    <a:lnTo>
                      <a:pt x="8516" y="6571"/>
                    </a:lnTo>
                    <a:lnTo>
                      <a:pt x="8558" y="6550"/>
                    </a:lnTo>
                    <a:lnTo>
                      <a:pt x="8642" y="6592"/>
                    </a:lnTo>
                    <a:lnTo>
                      <a:pt x="8642" y="6696"/>
                    </a:lnTo>
                    <a:lnTo>
                      <a:pt x="8684" y="6759"/>
                    </a:lnTo>
                    <a:lnTo>
                      <a:pt x="8851" y="6780"/>
                    </a:lnTo>
                    <a:lnTo>
                      <a:pt x="8851" y="6968"/>
                    </a:lnTo>
                    <a:lnTo>
                      <a:pt x="8893" y="7052"/>
                    </a:lnTo>
                    <a:lnTo>
                      <a:pt x="8998" y="7052"/>
                    </a:lnTo>
                    <a:lnTo>
                      <a:pt x="9060" y="7094"/>
                    </a:lnTo>
                    <a:lnTo>
                      <a:pt x="9353" y="7115"/>
                    </a:lnTo>
                    <a:lnTo>
                      <a:pt x="9500" y="7115"/>
                    </a:lnTo>
                    <a:lnTo>
                      <a:pt x="9688" y="6947"/>
                    </a:lnTo>
                    <a:lnTo>
                      <a:pt x="9709" y="6864"/>
                    </a:lnTo>
                    <a:lnTo>
                      <a:pt x="9605" y="6801"/>
                    </a:lnTo>
                    <a:lnTo>
                      <a:pt x="9563" y="6843"/>
                    </a:lnTo>
                    <a:lnTo>
                      <a:pt x="9500" y="6780"/>
                    </a:lnTo>
                    <a:lnTo>
                      <a:pt x="9563" y="6759"/>
                    </a:lnTo>
                    <a:lnTo>
                      <a:pt x="9709" y="6696"/>
                    </a:lnTo>
                    <a:lnTo>
                      <a:pt x="9835" y="6738"/>
                    </a:lnTo>
                    <a:lnTo>
                      <a:pt x="9981" y="6675"/>
                    </a:lnTo>
                    <a:lnTo>
                      <a:pt x="10002" y="6571"/>
                    </a:lnTo>
                    <a:lnTo>
                      <a:pt x="9918" y="6466"/>
                    </a:lnTo>
                    <a:lnTo>
                      <a:pt x="9625" y="6466"/>
                    </a:lnTo>
                    <a:lnTo>
                      <a:pt x="9395" y="6424"/>
                    </a:lnTo>
                    <a:lnTo>
                      <a:pt x="9416" y="6362"/>
                    </a:lnTo>
                    <a:lnTo>
                      <a:pt x="9521" y="6362"/>
                    </a:lnTo>
                    <a:lnTo>
                      <a:pt x="9563" y="6257"/>
                    </a:lnTo>
                    <a:lnTo>
                      <a:pt x="9605" y="6278"/>
                    </a:lnTo>
                    <a:lnTo>
                      <a:pt x="9625" y="6383"/>
                    </a:lnTo>
                    <a:lnTo>
                      <a:pt x="9709" y="6383"/>
                    </a:lnTo>
                    <a:lnTo>
                      <a:pt x="9772" y="6341"/>
                    </a:lnTo>
                    <a:lnTo>
                      <a:pt x="9981" y="6424"/>
                    </a:lnTo>
                    <a:lnTo>
                      <a:pt x="10044" y="6362"/>
                    </a:lnTo>
                    <a:lnTo>
                      <a:pt x="10149" y="6445"/>
                    </a:lnTo>
                    <a:lnTo>
                      <a:pt x="10211" y="6445"/>
                    </a:lnTo>
                    <a:lnTo>
                      <a:pt x="10316" y="6320"/>
                    </a:lnTo>
                    <a:lnTo>
                      <a:pt x="10295" y="6236"/>
                    </a:lnTo>
                    <a:lnTo>
                      <a:pt x="10149" y="6152"/>
                    </a:lnTo>
                    <a:lnTo>
                      <a:pt x="10211" y="6048"/>
                    </a:lnTo>
                    <a:lnTo>
                      <a:pt x="10253" y="6006"/>
                    </a:lnTo>
                    <a:lnTo>
                      <a:pt x="10232" y="5839"/>
                    </a:lnTo>
                    <a:lnTo>
                      <a:pt x="10316" y="5901"/>
                    </a:lnTo>
                    <a:lnTo>
                      <a:pt x="10316" y="6006"/>
                    </a:lnTo>
                    <a:lnTo>
                      <a:pt x="10253" y="6069"/>
                    </a:lnTo>
                    <a:lnTo>
                      <a:pt x="10295" y="6152"/>
                    </a:lnTo>
                    <a:lnTo>
                      <a:pt x="10358" y="6173"/>
                    </a:lnTo>
                    <a:lnTo>
                      <a:pt x="10441" y="6111"/>
                    </a:lnTo>
                    <a:lnTo>
                      <a:pt x="10734" y="6111"/>
                    </a:lnTo>
                    <a:lnTo>
                      <a:pt x="10776" y="6027"/>
                    </a:lnTo>
                    <a:lnTo>
                      <a:pt x="10923" y="5922"/>
                    </a:lnTo>
                    <a:lnTo>
                      <a:pt x="10881" y="5797"/>
                    </a:lnTo>
                    <a:lnTo>
                      <a:pt x="10944" y="5755"/>
                    </a:lnTo>
                    <a:lnTo>
                      <a:pt x="11048" y="5755"/>
                    </a:lnTo>
                    <a:lnTo>
                      <a:pt x="11132" y="5650"/>
                    </a:lnTo>
                    <a:lnTo>
                      <a:pt x="11216" y="5692"/>
                    </a:lnTo>
                    <a:lnTo>
                      <a:pt x="11299" y="5629"/>
                    </a:lnTo>
                    <a:lnTo>
                      <a:pt x="11550" y="5608"/>
                    </a:lnTo>
                    <a:lnTo>
                      <a:pt x="11613" y="5483"/>
                    </a:lnTo>
                    <a:lnTo>
                      <a:pt x="11822" y="5420"/>
                    </a:lnTo>
                    <a:lnTo>
                      <a:pt x="11927" y="5336"/>
                    </a:lnTo>
                    <a:lnTo>
                      <a:pt x="12073" y="5336"/>
                    </a:lnTo>
                    <a:lnTo>
                      <a:pt x="12136" y="5315"/>
                    </a:lnTo>
                    <a:lnTo>
                      <a:pt x="12262" y="5315"/>
                    </a:lnTo>
                    <a:lnTo>
                      <a:pt x="12429" y="5232"/>
                    </a:lnTo>
                    <a:lnTo>
                      <a:pt x="12555" y="5106"/>
                    </a:lnTo>
                    <a:lnTo>
                      <a:pt x="12659" y="5085"/>
                    </a:lnTo>
                    <a:lnTo>
                      <a:pt x="12743" y="4960"/>
                    </a:lnTo>
                    <a:lnTo>
                      <a:pt x="12952" y="4918"/>
                    </a:lnTo>
                    <a:lnTo>
                      <a:pt x="13036" y="4876"/>
                    </a:lnTo>
                    <a:lnTo>
                      <a:pt x="13224" y="4771"/>
                    </a:lnTo>
                    <a:lnTo>
                      <a:pt x="13308" y="4604"/>
                    </a:lnTo>
                    <a:lnTo>
                      <a:pt x="13371" y="4458"/>
                    </a:lnTo>
                    <a:lnTo>
                      <a:pt x="13182" y="4458"/>
                    </a:lnTo>
                    <a:lnTo>
                      <a:pt x="13057" y="4478"/>
                    </a:lnTo>
                    <a:lnTo>
                      <a:pt x="12973" y="4437"/>
                    </a:lnTo>
                    <a:lnTo>
                      <a:pt x="12848" y="4458"/>
                    </a:lnTo>
                    <a:lnTo>
                      <a:pt x="12659" y="4646"/>
                    </a:lnTo>
                    <a:lnTo>
                      <a:pt x="12387" y="4667"/>
                    </a:lnTo>
                    <a:lnTo>
                      <a:pt x="11927" y="4709"/>
                    </a:lnTo>
                    <a:lnTo>
                      <a:pt x="11801" y="4688"/>
                    </a:lnTo>
                    <a:lnTo>
                      <a:pt x="11488" y="4688"/>
                    </a:lnTo>
                    <a:lnTo>
                      <a:pt x="11299" y="4771"/>
                    </a:lnTo>
                    <a:lnTo>
                      <a:pt x="11299" y="4667"/>
                    </a:lnTo>
                    <a:lnTo>
                      <a:pt x="11174" y="4667"/>
                    </a:lnTo>
                    <a:lnTo>
                      <a:pt x="11216" y="4562"/>
                    </a:lnTo>
                    <a:lnTo>
                      <a:pt x="11362" y="4562"/>
                    </a:lnTo>
                    <a:lnTo>
                      <a:pt x="11446" y="4583"/>
                    </a:lnTo>
                    <a:lnTo>
                      <a:pt x="11550" y="4541"/>
                    </a:lnTo>
                    <a:lnTo>
                      <a:pt x="11571" y="4604"/>
                    </a:lnTo>
                    <a:lnTo>
                      <a:pt x="11718" y="4604"/>
                    </a:lnTo>
                    <a:lnTo>
                      <a:pt x="11906" y="4583"/>
                    </a:lnTo>
                    <a:lnTo>
                      <a:pt x="12032" y="4583"/>
                    </a:lnTo>
                    <a:lnTo>
                      <a:pt x="12346" y="4541"/>
                    </a:lnTo>
                    <a:lnTo>
                      <a:pt x="12848" y="4332"/>
                    </a:lnTo>
                    <a:lnTo>
                      <a:pt x="12931" y="4269"/>
                    </a:lnTo>
                    <a:lnTo>
                      <a:pt x="12848" y="4186"/>
                    </a:lnTo>
                    <a:lnTo>
                      <a:pt x="12638" y="4144"/>
                    </a:lnTo>
                    <a:lnTo>
                      <a:pt x="12262" y="4081"/>
                    </a:lnTo>
                    <a:lnTo>
                      <a:pt x="12199" y="3976"/>
                    </a:lnTo>
                    <a:lnTo>
                      <a:pt x="12199" y="3976"/>
                    </a:lnTo>
                    <a:lnTo>
                      <a:pt x="12346" y="4060"/>
                    </a:lnTo>
                    <a:lnTo>
                      <a:pt x="12450" y="4039"/>
                    </a:lnTo>
                    <a:lnTo>
                      <a:pt x="12450" y="3976"/>
                    </a:lnTo>
                    <a:lnTo>
                      <a:pt x="12325" y="3851"/>
                    </a:lnTo>
                    <a:lnTo>
                      <a:pt x="12304" y="3725"/>
                    </a:lnTo>
                    <a:lnTo>
                      <a:pt x="12408" y="3851"/>
                    </a:lnTo>
                    <a:lnTo>
                      <a:pt x="12597" y="4060"/>
                    </a:lnTo>
                    <a:lnTo>
                      <a:pt x="12638" y="4060"/>
                    </a:lnTo>
                    <a:lnTo>
                      <a:pt x="12722" y="4018"/>
                    </a:lnTo>
                    <a:lnTo>
                      <a:pt x="12764" y="4081"/>
                    </a:lnTo>
                    <a:lnTo>
                      <a:pt x="12973" y="4081"/>
                    </a:lnTo>
                    <a:lnTo>
                      <a:pt x="13057" y="4144"/>
                    </a:lnTo>
                    <a:lnTo>
                      <a:pt x="13141" y="4144"/>
                    </a:lnTo>
                    <a:lnTo>
                      <a:pt x="13287" y="4165"/>
                    </a:lnTo>
                    <a:lnTo>
                      <a:pt x="13371" y="4123"/>
                    </a:lnTo>
                    <a:lnTo>
                      <a:pt x="13308" y="4081"/>
                    </a:lnTo>
                    <a:lnTo>
                      <a:pt x="13162" y="4060"/>
                    </a:lnTo>
                    <a:lnTo>
                      <a:pt x="13162" y="3976"/>
                    </a:lnTo>
                    <a:lnTo>
                      <a:pt x="13350" y="4018"/>
                    </a:lnTo>
                    <a:lnTo>
                      <a:pt x="13475" y="4060"/>
                    </a:lnTo>
                    <a:lnTo>
                      <a:pt x="13601" y="4165"/>
                    </a:lnTo>
                    <a:lnTo>
                      <a:pt x="13664" y="4144"/>
                    </a:lnTo>
                    <a:lnTo>
                      <a:pt x="13706" y="4018"/>
                    </a:lnTo>
                    <a:lnTo>
                      <a:pt x="13810" y="4081"/>
                    </a:lnTo>
                    <a:lnTo>
                      <a:pt x="13978" y="4081"/>
                    </a:lnTo>
                    <a:lnTo>
                      <a:pt x="14124" y="4039"/>
                    </a:lnTo>
                    <a:lnTo>
                      <a:pt x="14229" y="4018"/>
                    </a:lnTo>
                    <a:lnTo>
                      <a:pt x="14354" y="3914"/>
                    </a:lnTo>
                    <a:lnTo>
                      <a:pt x="14710" y="3746"/>
                    </a:lnTo>
                    <a:lnTo>
                      <a:pt x="14794" y="3662"/>
                    </a:lnTo>
                    <a:lnTo>
                      <a:pt x="14794" y="3621"/>
                    </a:lnTo>
                    <a:lnTo>
                      <a:pt x="14877" y="3600"/>
                    </a:lnTo>
                    <a:lnTo>
                      <a:pt x="15003" y="3621"/>
                    </a:lnTo>
                    <a:lnTo>
                      <a:pt x="15045" y="3558"/>
                    </a:lnTo>
                    <a:lnTo>
                      <a:pt x="15275" y="3432"/>
                    </a:lnTo>
                    <a:lnTo>
                      <a:pt x="15400" y="3181"/>
                    </a:lnTo>
                    <a:lnTo>
                      <a:pt x="15463" y="2909"/>
                    </a:lnTo>
                    <a:lnTo>
                      <a:pt x="15442" y="2721"/>
                    </a:lnTo>
                    <a:lnTo>
                      <a:pt x="15379" y="2595"/>
                    </a:lnTo>
                    <a:lnTo>
                      <a:pt x="15233" y="2512"/>
                    </a:lnTo>
                    <a:lnTo>
                      <a:pt x="15149" y="2512"/>
                    </a:lnTo>
                    <a:lnTo>
                      <a:pt x="15128" y="2554"/>
                    </a:lnTo>
                    <a:lnTo>
                      <a:pt x="15024" y="2554"/>
                    </a:lnTo>
                    <a:lnTo>
                      <a:pt x="14961" y="2658"/>
                    </a:lnTo>
                    <a:lnTo>
                      <a:pt x="14877" y="2700"/>
                    </a:lnTo>
                    <a:lnTo>
                      <a:pt x="14835" y="2658"/>
                    </a:lnTo>
                    <a:lnTo>
                      <a:pt x="14961" y="2470"/>
                    </a:lnTo>
                    <a:lnTo>
                      <a:pt x="15003" y="2386"/>
                    </a:lnTo>
                    <a:lnTo>
                      <a:pt x="15107" y="2302"/>
                    </a:lnTo>
                    <a:lnTo>
                      <a:pt x="15128" y="2156"/>
                    </a:lnTo>
                    <a:lnTo>
                      <a:pt x="15066" y="2051"/>
                    </a:lnTo>
                    <a:lnTo>
                      <a:pt x="15024" y="2030"/>
                    </a:lnTo>
                    <a:lnTo>
                      <a:pt x="15107" y="1968"/>
                    </a:lnTo>
                    <a:lnTo>
                      <a:pt x="15170" y="1737"/>
                    </a:lnTo>
                    <a:lnTo>
                      <a:pt x="15066" y="1717"/>
                    </a:lnTo>
                    <a:lnTo>
                      <a:pt x="14940" y="1737"/>
                    </a:lnTo>
                    <a:lnTo>
                      <a:pt x="14919" y="1842"/>
                    </a:lnTo>
                    <a:lnTo>
                      <a:pt x="14856" y="1884"/>
                    </a:lnTo>
                    <a:lnTo>
                      <a:pt x="14794" y="1926"/>
                    </a:lnTo>
                    <a:lnTo>
                      <a:pt x="14731" y="1863"/>
                    </a:lnTo>
                    <a:lnTo>
                      <a:pt x="14794" y="1779"/>
                    </a:lnTo>
                    <a:lnTo>
                      <a:pt x="14794" y="1717"/>
                    </a:lnTo>
                    <a:lnTo>
                      <a:pt x="14835" y="1633"/>
                    </a:lnTo>
                    <a:lnTo>
                      <a:pt x="14814" y="1570"/>
                    </a:lnTo>
                    <a:lnTo>
                      <a:pt x="14689" y="1654"/>
                    </a:lnTo>
                    <a:lnTo>
                      <a:pt x="14626" y="1779"/>
                    </a:lnTo>
                    <a:lnTo>
                      <a:pt x="14584" y="1821"/>
                    </a:lnTo>
                    <a:lnTo>
                      <a:pt x="14522" y="1758"/>
                    </a:lnTo>
                    <a:lnTo>
                      <a:pt x="14584" y="1633"/>
                    </a:lnTo>
                    <a:lnTo>
                      <a:pt x="14542" y="1549"/>
                    </a:lnTo>
                    <a:lnTo>
                      <a:pt x="14417" y="1549"/>
                    </a:lnTo>
                    <a:lnTo>
                      <a:pt x="14270" y="1633"/>
                    </a:lnTo>
                    <a:lnTo>
                      <a:pt x="14208" y="1737"/>
                    </a:lnTo>
                    <a:lnTo>
                      <a:pt x="14082" y="1737"/>
                    </a:lnTo>
                    <a:lnTo>
                      <a:pt x="14019" y="1779"/>
                    </a:lnTo>
                    <a:lnTo>
                      <a:pt x="13978" y="1884"/>
                    </a:lnTo>
                    <a:lnTo>
                      <a:pt x="13894" y="1884"/>
                    </a:lnTo>
                    <a:lnTo>
                      <a:pt x="13789" y="1842"/>
                    </a:lnTo>
                    <a:lnTo>
                      <a:pt x="13580" y="1821"/>
                    </a:lnTo>
                    <a:lnTo>
                      <a:pt x="13308" y="1821"/>
                    </a:lnTo>
                    <a:lnTo>
                      <a:pt x="13496" y="1758"/>
                    </a:lnTo>
                    <a:lnTo>
                      <a:pt x="13559" y="1717"/>
                    </a:lnTo>
                    <a:lnTo>
                      <a:pt x="13643" y="1737"/>
                    </a:lnTo>
                    <a:lnTo>
                      <a:pt x="13747" y="1737"/>
                    </a:lnTo>
                    <a:lnTo>
                      <a:pt x="13894" y="1654"/>
                    </a:lnTo>
                    <a:lnTo>
                      <a:pt x="14019" y="1633"/>
                    </a:lnTo>
                    <a:lnTo>
                      <a:pt x="14124" y="1507"/>
                    </a:lnTo>
                    <a:lnTo>
                      <a:pt x="14333" y="1403"/>
                    </a:lnTo>
                    <a:lnTo>
                      <a:pt x="14396" y="1340"/>
                    </a:lnTo>
                    <a:lnTo>
                      <a:pt x="14354" y="1298"/>
                    </a:lnTo>
                    <a:lnTo>
                      <a:pt x="14270" y="1298"/>
                    </a:lnTo>
                    <a:lnTo>
                      <a:pt x="14061" y="1152"/>
                    </a:lnTo>
                    <a:lnTo>
                      <a:pt x="14019" y="1089"/>
                    </a:lnTo>
                    <a:lnTo>
                      <a:pt x="13978" y="1089"/>
                    </a:lnTo>
                    <a:lnTo>
                      <a:pt x="13873" y="1131"/>
                    </a:lnTo>
                    <a:lnTo>
                      <a:pt x="13810" y="1193"/>
                    </a:lnTo>
                    <a:lnTo>
                      <a:pt x="13747" y="1152"/>
                    </a:lnTo>
                    <a:lnTo>
                      <a:pt x="13706" y="1089"/>
                    </a:lnTo>
                    <a:lnTo>
                      <a:pt x="13789" y="1005"/>
                    </a:lnTo>
                    <a:lnTo>
                      <a:pt x="13768" y="921"/>
                    </a:lnTo>
                    <a:lnTo>
                      <a:pt x="13601" y="942"/>
                    </a:lnTo>
                    <a:lnTo>
                      <a:pt x="13538" y="1047"/>
                    </a:lnTo>
                    <a:lnTo>
                      <a:pt x="13454" y="1026"/>
                    </a:lnTo>
                    <a:lnTo>
                      <a:pt x="13454" y="901"/>
                    </a:lnTo>
                    <a:lnTo>
                      <a:pt x="13308" y="942"/>
                    </a:lnTo>
                    <a:lnTo>
                      <a:pt x="13266" y="1005"/>
                    </a:lnTo>
                    <a:lnTo>
                      <a:pt x="13224" y="921"/>
                    </a:lnTo>
                    <a:lnTo>
                      <a:pt x="13287" y="838"/>
                    </a:lnTo>
                    <a:lnTo>
                      <a:pt x="13245" y="775"/>
                    </a:lnTo>
                    <a:lnTo>
                      <a:pt x="13308" y="775"/>
                    </a:lnTo>
                    <a:lnTo>
                      <a:pt x="13371" y="691"/>
                    </a:lnTo>
                    <a:lnTo>
                      <a:pt x="13287" y="608"/>
                    </a:lnTo>
                    <a:lnTo>
                      <a:pt x="13078" y="587"/>
                    </a:lnTo>
                    <a:lnTo>
                      <a:pt x="12910" y="503"/>
                    </a:lnTo>
                    <a:lnTo>
                      <a:pt x="12785" y="524"/>
                    </a:lnTo>
                    <a:lnTo>
                      <a:pt x="12659" y="629"/>
                    </a:lnTo>
                    <a:lnTo>
                      <a:pt x="12638" y="733"/>
                    </a:lnTo>
                    <a:lnTo>
                      <a:pt x="12597" y="775"/>
                    </a:lnTo>
                    <a:lnTo>
                      <a:pt x="12513" y="670"/>
                    </a:lnTo>
                    <a:lnTo>
                      <a:pt x="12638" y="524"/>
                    </a:lnTo>
                    <a:lnTo>
                      <a:pt x="12659" y="461"/>
                    </a:lnTo>
                    <a:lnTo>
                      <a:pt x="12513" y="461"/>
                    </a:lnTo>
                    <a:lnTo>
                      <a:pt x="12387" y="377"/>
                    </a:lnTo>
                    <a:lnTo>
                      <a:pt x="12262" y="377"/>
                    </a:lnTo>
                    <a:lnTo>
                      <a:pt x="12199" y="482"/>
                    </a:lnTo>
                    <a:lnTo>
                      <a:pt x="12011" y="608"/>
                    </a:lnTo>
                    <a:lnTo>
                      <a:pt x="11885" y="733"/>
                    </a:lnTo>
                    <a:lnTo>
                      <a:pt x="11801" y="775"/>
                    </a:lnTo>
                    <a:lnTo>
                      <a:pt x="11781" y="712"/>
                    </a:lnTo>
                    <a:lnTo>
                      <a:pt x="11822" y="587"/>
                    </a:lnTo>
                    <a:lnTo>
                      <a:pt x="11822" y="419"/>
                    </a:lnTo>
                    <a:lnTo>
                      <a:pt x="11781" y="377"/>
                    </a:lnTo>
                    <a:lnTo>
                      <a:pt x="11739" y="273"/>
                    </a:lnTo>
                    <a:lnTo>
                      <a:pt x="11592" y="189"/>
                    </a:lnTo>
                    <a:lnTo>
                      <a:pt x="11467" y="210"/>
                    </a:lnTo>
                    <a:lnTo>
                      <a:pt x="11341" y="189"/>
                    </a:lnTo>
                    <a:lnTo>
                      <a:pt x="11278" y="85"/>
                    </a:lnTo>
                    <a:lnTo>
                      <a:pt x="11153" y="64"/>
                    </a:lnTo>
                    <a:lnTo>
                      <a:pt x="10985" y="105"/>
                    </a:lnTo>
                    <a:lnTo>
                      <a:pt x="10881" y="85"/>
                    </a:lnTo>
                    <a:lnTo>
                      <a:pt x="10818" y="64"/>
                    </a:lnTo>
                    <a:lnTo>
                      <a:pt x="10734" y="1"/>
                    </a:lnTo>
                    <a:lnTo>
                      <a:pt x="10651" y="64"/>
                    </a:lnTo>
                    <a:lnTo>
                      <a:pt x="10630" y="210"/>
                    </a:lnTo>
                    <a:lnTo>
                      <a:pt x="10734" y="461"/>
                    </a:lnTo>
                    <a:lnTo>
                      <a:pt x="10651" y="670"/>
                    </a:lnTo>
                    <a:lnTo>
                      <a:pt x="10651" y="817"/>
                    </a:lnTo>
                    <a:lnTo>
                      <a:pt x="10609" y="880"/>
                    </a:lnTo>
                    <a:lnTo>
                      <a:pt x="10525" y="838"/>
                    </a:lnTo>
                    <a:lnTo>
                      <a:pt x="10400" y="880"/>
                    </a:lnTo>
                    <a:lnTo>
                      <a:pt x="10337" y="817"/>
                    </a:lnTo>
                    <a:lnTo>
                      <a:pt x="10421" y="733"/>
                    </a:lnTo>
                    <a:lnTo>
                      <a:pt x="10358" y="566"/>
                    </a:lnTo>
                    <a:lnTo>
                      <a:pt x="10421" y="461"/>
                    </a:lnTo>
                    <a:lnTo>
                      <a:pt x="10441" y="315"/>
                    </a:lnTo>
                    <a:lnTo>
                      <a:pt x="10400" y="273"/>
                    </a:lnTo>
                    <a:lnTo>
                      <a:pt x="10232" y="398"/>
                    </a:lnTo>
                    <a:lnTo>
                      <a:pt x="10232" y="461"/>
                    </a:lnTo>
                    <a:lnTo>
                      <a:pt x="10149" y="482"/>
                    </a:lnTo>
                    <a:lnTo>
                      <a:pt x="10107" y="419"/>
                    </a:lnTo>
                    <a:lnTo>
                      <a:pt x="10149" y="273"/>
                    </a:lnTo>
                    <a:lnTo>
                      <a:pt x="10107" y="210"/>
                    </a:lnTo>
                    <a:lnTo>
                      <a:pt x="10044" y="252"/>
                    </a:lnTo>
                    <a:lnTo>
                      <a:pt x="9981" y="398"/>
                    </a:lnTo>
                    <a:lnTo>
                      <a:pt x="9897" y="398"/>
                    </a:lnTo>
                    <a:lnTo>
                      <a:pt x="9877" y="357"/>
                    </a:lnTo>
                    <a:lnTo>
                      <a:pt x="9918" y="252"/>
                    </a:lnTo>
                    <a:lnTo>
                      <a:pt x="9918" y="105"/>
                    </a:lnTo>
                    <a:lnTo>
                      <a:pt x="9897" y="64"/>
                    </a:lnTo>
                    <a:lnTo>
                      <a:pt x="962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9"/>
              <p:cNvSpPr/>
              <p:nvPr/>
            </p:nvSpPr>
            <p:spPr>
              <a:xfrm>
                <a:off x="2905300" y="2401625"/>
                <a:ext cx="91575" cy="98875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3955" extrusionOk="0">
                    <a:moveTo>
                      <a:pt x="2909" y="2155"/>
                    </a:move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930" y="2155"/>
                    </a:lnTo>
                    <a:close/>
                    <a:moveTo>
                      <a:pt x="2323" y="0"/>
                    </a:moveTo>
                    <a:lnTo>
                      <a:pt x="2260" y="42"/>
                    </a:lnTo>
                    <a:lnTo>
                      <a:pt x="2219" y="84"/>
                    </a:lnTo>
                    <a:lnTo>
                      <a:pt x="2135" y="84"/>
                    </a:lnTo>
                    <a:lnTo>
                      <a:pt x="2072" y="147"/>
                    </a:lnTo>
                    <a:lnTo>
                      <a:pt x="2009" y="188"/>
                    </a:lnTo>
                    <a:lnTo>
                      <a:pt x="1905" y="188"/>
                    </a:lnTo>
                    <a:lnTo>
                      <a:pt x="1779" y="293"/>
                    </a:lnTo>
                    <a:lnTo>
                      <a:pt x="1675" y="377"/>
                    </a:lnTo>
                    <a:lnTo>
                      <a:pt x="1675" y="460"/>
                    </a:lnTo>
                    <a:lnTo>
                      <a:pt x="1612" y="460"/>
                    </a:lnTo>
                    <a:lnTo>
                      <a:pt x="1570" y="419"/>
                    </a:lnTo>
                    <a:lnTo>
                      <a:pt x="1570" y="460"/>
                    </a:lnTo>
                    <a:lnTo>
                      <a:pt x="1591" y="481"/>
                    </a:lnTo>
                    <a:lnTo>
                      <a:pt x="1591" y="523"/>
                    </a:lnTo>
                    <a:lnTo>
                      <a:pt x="1528" y="586"/>
                    </a:lnTo>
                    <a:lnTo>
                      <a:pt x="1423" y="670"/>
                    </a:lnTo>
                    <a:lnTo>
                      <a:pt x="1382" y="691"/>
                    </a:lnTo>
                    <a:lnTo>
                      <a:pt x="1402" y="711"/>
                    </a:lnTo>
                    <a:lnTo>
                      <a:pt x="1382" y="774"/>
                    </a:lnTo>
                    <a:lnTo>
                      <a:pt x="1319" y="774"/>
                    </a:lnTo>
                    <a:lnTo>
                      <a:pt x="1319" y="816"/>
                    </a:lnTo>
                    <a:lnTo>
                      <a:pt x="1382" y="837"/>
                    </a:lnTo>
                    <a:lnTo>
                      <a:pt x="1319" y="879"/>
                    </a:lnTo>
                    <a:lnTo>
                      <a:pt x="1256" y="879"/>
                    </a:lnTo>
                    <a:lnTo>
                      <a:pt x="1193" y="942"/>
                    </a:lnTo>
                    <a:lnTo>
                      <a:pt x="1193" y="1004"/>
                    </a:lnTo>
                    <a:lnTo>
                      <a:pt x="1214" y="1004"/>
                    </a:lnTo>
                    <a:lnTo>
                      <a:pt x="1256" y="1025"/>
                    </a:lnTo>
                    <a:lnTo>
                      <a:pt x="1193" y="1046"/>
                    </a:lnTo>
                    <a:lnTo>
                      <a:pt x="1151" y="1046"/>
                    </a:lnTo>
                    <a:lnTo>
                      <a:pt x="1089" y="1151"/>
                    </a:lnTo>
                    <a:lnTo>
                      <a:pt x="1068" y="1214"/>
                    </a:lnTo>
                    <a:lnTo>
                      <a:pt x="942" y="1402"/>
                    </a:lnTo>
                    <a:lnTo>
                      <a:pt x="942" y="1444"/>
                    </a:lnTo>
                    <a:lnTo>
                      <a:pt x="984" y="1507"/>
                    </a:lnTo>
                    <a:lnTo>
                      <a:pt x="984" y="1548"/>
                    </a:lnTo>
                    <a:lnTo>
                      <a:pt x="963" y="1548"/>
                    </a:lnTo>
                    <a:lnTo>
                      <a:pt x="942" y="1527"/>
                    </a:lnTo>
                    <a:lnTo>
                      <a:pt x="900" y="1527"/>
                    </a:lnTo>
                    <a:lnTo>
                      <a:pt x="796" y="1569"/>
                    </a:lnTo>
                    <a:lnTo>
                      <a:pt x="754" y="1653"/>
                    </a:lnTo>
                    <a:lnTo>
                      <a:pt x="754" y="1716"/>
                    </a:lnTo>
                    <a:lnTo>
                      <a:pt x="796" y="1716"/>
                    </a:lnTo>
                    <a:lnTo>
                      <a:pt x="858" y="1758"/>
                    </a:lnTo>
                    <a:lnTo>
                      <a:pt x="838" y="1779"/>
                    </a:lnTo>
                    <a:lnTo>
                      <a:pt x="838" y="1841"/>
                    </a:lnTo>
                    <a:lnTo>
                      <a:pt x="775" y="1883"/>
                    </a:lnTo>
                    <a:lnTo>
                      <a:pt x="649" y="1862"/>
                    </a:lnTo>
                    <a:lnTo>
                      <a:pt x="628" y="1883"/>
                    </a:lnTo>
                    <a:lnTo>
                      <a:pt x="628" y="1946"/>
                    </a:lnTo>
                    <a:lnTo>
                      <a:pt x="545" y="2030"/>
                    </a:lnTo>
                    <a:lnTo>
                      <a:pt x="482" y="2134"/>
                    </a:lnTo>
                    <a:lnTo>
                      <a:pt x="440" y="2197"/>
                    </a:lnTo>
                    <a:lnTo>
                      <a:pt x="419" y="2197"/>
                    </a:lnTo>
                    <a:lnTo>
                      <a:pt x="419" y="2134"/>
                    </a:lnTo>
                    <a:lnTo>
                      <a:pt x="377" y="2197"/>
                    </a:lnTo>
                    <a:lnTo>
                      <a:pt x="335" y="2134"/>
                    </a:lnTo>
                    <a:lnTo>
                      <a:pt x="356" y="2072"/>
                    </a:lnTo>
                    <a:lnTo>
                      <a:pt x="440" y="2030"/>
                    </a:lnTo>
                    <a:lnTo>
                      <a:pt x="461" y="1967"/>
                    </a:lnTo>
                    <a:lnTo>
                      <a:pt x="440" y="1988"/>
                    </a:lnTo>
                    <a:lnTo>
                      <a:pt x="356" y="2051"/>
                    </a:lnTo>
                    <a:lnTo>
                      <a:pt x="231" y="2134"/>
                    </a:lnTo>
                    <a:lnTo>
                      <a:pt x="168" y="2260"/>
                    </a:lnTo>
                    <a:lnTo>
                      <a:pt x="231" y="2260"/>
                    </a:lnTo>
                    <a:lnTo>
                      <a:pt x="314" y="2239"/>
                    </a:lnTo>
                    <a:lnTo>
                      <a:pt x="461" y="2197"/>
                    </a:lnTo>
                    <a:lnTo>
                      <a:pt x="586" y="2197"/>
                    </a:lnTo>
                    <a:lnTo>
                      <a:pt x="524" y="2281"/>
                    </a:lnTo>
                    <a:lnTo>
                      <a:pt x="419" y="2406"/>
                    </a:lnTo>
                    <a:lnTo>
                      <a:pt x="335" y="2511"/>
                    </a:lnTo>
                    <a:lnTo>
                      <a:pt x="210" y="2595"/>
                    </a:lnTo>
                    <a:lnTo>
                      <a:pt x="105" y="2699"/>
                    </a:lnTo>
                    <a:lnTo>
                      <a:pt x="22" y="2699"/>
                    </a:lnTo>
                    <a:lnTo>
                      <a:pt x="1" y="2762"/>
                    </a:lnTo>
                    <a:lnTo>
                      <a:pt x="22" y="2804"/>
                    </a:lnTo>
                    <a:lnTo>
                      <a:pt x="1" y="2888"/>
                    </a:lnTo>
                    <a:lnTo>
                      <a:pt x="22" y="2929"/>
                    </a:lnTo>
                    <a:lnTo>
                      <a:pt x="63" y="2929"/>
                    </a:lnTo>
                    <a:lnTo>
                      <a:pt x="168" y="2971"/>
                    </a:lnTo>
                    <a:lnTo>
                      <a:pt x="314" y="2929"/>
                    </a:lnTo>
                    <a:lnTo>
                      <a:pt x="377" y="2888"/>
                    </a:lnTo>
                    <a:lnTo>
                      <a:pt x="482" y="2888"/>
                    </a:lnTo>
                    <a:lnTo>
                      <a:pt x="566" y="2825"/>
                    </a:lnTo>
                    <a:lnTo>
                      <a:pt x="586" y="2783"/>
                    </a:lnTo>
                    <a:lnTo>
                      <a:pt x="586" y="2804"/>
                    </a:lnTo>
                    <a:lnTo>
                      <a:pt x="545" y="2888"/>
                    </a:lnTo>
                    <a:lnTo>
                      <a:pt x="670" y="2908"/>
                    </a:lnTo>
                    <a:lnTo>
                      <a:pt x="754" y="2888"/>
                    </a:lnTo>
                    <a:lnTo>
                      <a:pt x="796" y="2929"/>
                    </a:lnTo>
                    <a:lnTo>
                      <a:pt x="963" y="2929"/>
                    </a:lnTo>
                    <a:lnTo>
                      <a:pt x="1047" y="2908"/>
                    </a:lnTo>
                    <a:lnTo>
                      <a:pt x="1068" y="2971"/>
                    </a:lnTo>
                    <a:lnTo>
                      <a:pt x="1110" y="3013"/>
                    </a:lnTo>
                    <a:lnTo>
                      <a:pt x="1214" y="3013"/>
                    </a:lnTo>
                    <a:lnTo>
                      <a:pt x="1256" y="2992"/>
                    </a:lnTo>
                    <a:lnTo>
                      <a:pt x="1277" y="3013"/>
                    </a:lnTo>
                    <a:lnTo>
                      <a:pt x="1361" y="3013"/>
                    </a:lnTo>
                    <a:lnTo>
                      <a:pt x="1402" y="2992"/>
                    </a:lnTo>
                    <a:lnTo>
                      <a:pt x="1402" y="2950"/>
                    </a:lnTo>
                    <a:lnTo>
                      <a:pt x="1486" y="2950"/>
                    </a:lnTo>
                    <a:lnTo>
                      <a:pt x="1507" y="2992"/>
                    </a:lnTo>
                    <a:lnTo>
                      <a:pt x="1570" y="2992"/>
                    </a:lnTo>
                    <a:lnTo>
                      <a:pt x="1591" y="2929"/>
                    </a:lnTo>
                    <a:lnTo>
                      <a:pt x="1633" y="2929"/>
                    </a:lnTo>
                    <a:lnTo>
                      <a:pt x="1695" y="2971"/>
                    </a:lnTo>
                    <a:lnTo>
                      <a:pt x="1716" y="2908"/>
                    </a:lnTo>
                    <a:lnTo>
                      <a:pt x="1716" y="2867"/>
                    </a:lnTo>
                    <a:lnTo>
                      <a:pt x="1716" y="2783"/>
                    </a:lnTo>
                    <a:lnTo>
                      <a:pt x="1737" y="2804"/>
                    </a:lnTo>
                    <a:lnTo>
                      <a:pt x="1779" y="2762"/>
                    </a:lnTo>
                    <a:lnTo>
                      <a:pt x="1821" y="2762"/>
                    </a:lnTo>
                    <a:lnTo>
                      <a:pt x="1800" y="2783"/>
                    </a:lnTo>
                    <a:lnTo>
                      <a:pt x="1779" y="2888"/>
                    </a:lnTo>
                    <a:lnTo>
                      <a:pt x="1800" y="2908"/>
                    </a:lnTo>
                    <a:lnTo>
                      <a:pt x="1821" y="2867"/>
                    </a:lnTo>
                    <a:lnTo>
                      <a:pt x="1884" y="2783"/>
                    </a:lnTo>
                    <a:lnTo>
                      <a:pt x="1905" y="2783"/>
                    </a:lnTo>
                    <a:lnTo>
                      <a:pt x="1905" y="2867"/>
                    </a:lnTo>
                    <a:lnTo>
                      <a:pt x="1884" y="2908"/>
                    </a:lnTo>
                    <a:lnTo>
                      <a:pt x="1884" y="2971"/>
                    </a:lnTo>
                    <a:lnTo>
                      <a:pt x="1947" y="2929"/>
                    </a:lnTo>
                    <a:lnTo>
                      <a:pt x="1988" y="2929"/>
                    </a:lnTo>
                    <a:lnTo>
                      <a:pt x="1988" y="2971"/>
                    </a:lnTo>
                    <a:lnTo>
                      <a:pt x="1884" y="3034"/>
                    </a:lnTo>
                    <a:lnTo>
                      <a:pt x="1779" y="3097"/>
                    </a:lnTo>
                    <a:lnTo>
                      <a:pt x="1800" y="3118"/>
                    </a:lnTo>
                    <a:lnTo>
                      <a:pt x="1821" y="3097"/>
                    </a:lnTo>
                    <a:lnTo>
                      <a:pt x="1884" y="3097"/>
                    </a:lnTo>
                    <a:lnTo>
                      <a:pt x="1905" y="3118"/>
                    </a:lnTo>
                    <a:lnTo>
                      <a:pt x="1947" y="3118"/>
                    </a:lnTo>
                    <a:lnTo>
                      <a:pt x="1988" y="3139"/>
                    </a:lnTo>
                    <a:lnTo>
                      <a:pt x="2030" y="3118"/>
                    </a:lnTo>
                    <a:lnTo>
                      <a:pt x="2114" y="3097"/>
                    </a:lnTo>
                    <a:lnTo>
                      <a:pt x="2135" y="3013"/>
                    </a:lnTo>
                    <a:lnTo>
                      <a:pt x="2135" y="2971"/>
                    </a:lnTo>
                    <a:lnTo>
                      <a:pt x="2198" y="2992"/>
                    </a:lnTo>
                    <a:lnTo>
                      <a:pt x="2260" y="3013"/>
                    </a:lnTo>
                    <a:lnTo>
                      <a:pt x="2323" y="3076"/>
                    </a:lnTo>
                    <a:lnTo>
                      <a:pt x="2365" y="3034"/>
                    </a:lnTo>
                    <a:lnTo>
                      <a:pt x="2428" y="3013"/>
                    </a:lnTo>
                    <a:lnTo>
                      <a:pt x="2511" y="3013"/>
                    </a:lnTo>
                    <a:lnTo>
                      <a:pt x="2449" y="3076"/>
                    </a:lnTo>
                    <a:lnTo>
                      <a:pt x="2449" y="3097"/>
                    </a:lnTo>
                    <a:lnTo>
                      <a:pt x="2344" y="3139"/>
                    </a:lnTo>
                    <a:lnTo>
                      <a:pt x="2239" y="3139"/>
                    </a:lnTo>
                    <a:lnTo>
                      <a:pt x="2198" y="3201"/>
                    </a:lnTo>
                    <a:lnTo>
                      <a:pt x="2198" y="3243"/>
                    </a:lnTo>
                    <a:lnTo>
                      <a:pt x="2156" y="3285"/>
                    </a:lnTo>
                    <a:lnTo>
                      <a:pt x="2135" y="3327"/>
                    </a:lnTo>
                    <a:lnTo>
                      <a:pt x="2051" y="3327"/>
                    </a:lnTo>
                    <a:lnTo>
                      <a:pt x="2009" y="3348"/>
                    </a:lnTo>
                    <a:lnTo>
                      <a:pt x="1988" y="3411"/>
                    </a:lnTo>
                    <a:lnTo>
                      <a:pt x="1926" y="3432"/>
                    </a:lnTo>
                    <a:lnTo>
                      <a:pt x="1821" y="3452"/>
                    </a:lnTo>
                    <a:lnTo>
                      <a:pt x="1737" y="3515"/>
                    </a:lnTo>
                    <a:lnTo>
                      <a:pt x="1716" y="3557"/>
                    </a:lnTo>
                    <a:lnTo>
                      <a:pt x="1737" y="3599"/>
                    </a:lnTo>
                    <a:lnTo>
                      <a:pt x="1779" y="3620"/>
                    </a:lnTo>
                    <a:lnTo>
                      <a:pt x="1842" y="3620"/>
                    </a:lnTo>
                    <a:lnTo>
                      <a:pt x="1884" y="3557"/>
                    </a:lnTo>
                    <a:lnTo>
                      <a:pt x="1905" y="3536"/>
                    </a:lnTo>
                    <a:lnTo>
                      <a:pt x="1947" y="3536"/>
                    </a:lnTo>
                    <a:lnTo>
                      <a:pt x="1947" y="3599"/>
                    </a:lnTo>
                    <a:lnTo>
                      <a:pt x="1988" y="3620"/>
                    </a:lnTo>
                    <a:lnTo>
                      <a:pt x="2051" y="3599"/>
                    </a:lnTo>
                    <a:lnTo>
                      <a:pt x="2114" y="3536"/>
                    </a:lnTo>
                    <a:lnTo>
                      <a:pt x="2135" y="3494"/>
                    </a:lnTo>
                    <a:lnTo>
                      <a:pt x="2156" y="3494"/>
                    </a:lnTo>
                    <a:lnTo>
                      <a:pt x="2198" y="3432"/>
                    </a:lnTo>
                    <a:lnTo>
                      <a:pt x="2219" y="3348"/>
                    </a:lnTo>
                    <a:lnTo>
                      <a:pt x="2260" y="3327"/>
                    </a:lnTo>
                    <a:lnTo>
                      <a:pt x="2365" y="3222"/>
                    </a:lnTo>
                    <a:lnTo>
                      <a:pt x="2428" y="3201"/>
                    </a:lnTo>
                    <a:lnTo>
                      <a:pt x="2470" y="3222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553" y="3285"/>
                    </a:lnTo>
                    <a:lnTo>
                      <a:pt x="2616" y="3243"/>
                    </a:lnTo>
                    <a:lnTo>
                      <a:pt x="2658" y="3118"/>
                    </a:lnTo>
                    <a:lnTo>
                      <a:pt x="2721" y="3013"/>
                    </a:lnTo>
                    <a:lnTo>
                      <a:pt x="2721" y="2908"/>
                    </a:lnTo>
                    <a:lnTo>
                      <a:pt x="2742" y="2888"/>
                    </a:lnTo>
                    <a:lnTo>
                      <a:pt x="2763" y="2888"/>
                    </a:lnTo>
                    <a:lnTo>
                      <a:pt x="2825" y="2929"/>
                    </a:lnTo>
                    <a:lnTo>
                      <a:pt x="2846" y="2929"/>
                    </a:lnTo>
                    <a:lnTo>
                      <a:pt x="2888" y="2971"/>
                    </a:lnTo>
                    <a:lnTo>
                      <a:pt x="2888" y="3076"/>
                    </a:lnTo>
                    <a:lnTo>
                      <a:pt x="2867" y="3139"/>
                    </a:lnTo>
                    <a:lnTo>
                      <a:pt x="2846" y="3222"/>
                    </a:lnTo>
                    <a:lnTo>
                      <a:pt x="2867" y="3285"/>
                    </a:lnTo>
                    <a:lnTo>
                      <a:pt x="2846" y="3327"/>
                    </a:lnTo>
                    <a:lnTo>
                      <a:pt x="2763" y="3411"/>
                    </a:lnTo>
                    <a:lnTo>
                      <a:pt x="2721" y="3557"/>
                    </a:lnTo>
                    <a:lnTo>
                      <a:pt x="2721" y="3641"/>
                    </a:lnTo>
                    <a:lnTo>
                      <a:pt x="2679" y="3662"/>
                    </a:lnTo>
                    <a:lnTo>
                      <a:pt x="2679" y="3745"/>
                    </a:lnTo>
                    <a:lnTo>
                      <a:pt x="2742" y="3766"/>
                    </a:lnTo>
                    <a:lnTo>
                      <a:pt x="2825" y="3724"/>
                    </a:lnTo>
                    <a:lnTo>
                      <a:pt x="2888" y="3557"/>
                    </a:lnTo>
                    <a:lnTo>
                      <a:pt x="2951" y="3557"/>
                    </a:lnTo>
                    <a:lnTo>
                      <a:pt x="3035" y="3452"/>
                    </a:lnTo>
                    <a:lnTo>
                      <a:pt x="3076" y="3411"/>
                    </a:lnTo>
                    <a:lnTo>
                      <a:pt x="3097" y="3432"/>
                    </a:lnTo>
                    <a:lnTo>
                      <a:pt x="3202" y="3432"/>
                    </a:lnTo>
                    <a:lnTo>
                      <a:pt x="3202" y="3494"/>
                    </a:lnTo>
                    <a:lnTo>
                      <a:pt x="3139" y="3515"/>
                    </a:lnTo>
                    <a:lnTo>
                      <a:pt x="3035" y="3620"/>
                    </a:lnTo>
                    <a:lnTo>
                      <a:pt x="3035" y="3704"/>
                    </a:lnTo>
                    <a:lnTo>
                      <a:pt x="2993" y="3766"/>
                    </a:lnTo>
                    <a:lnTo>
                      <a:pt x="3035" y="3808"/>
                    </a:lnTo>
                    <a:lnTo>
                      <a:pt x="3035" y="3913"/>
                    </a:lnTo>
                    <a:lnTo>
                      <a:pt x="3076" y="3955"/>
                    </a:lnTo>
                    <a:lnTo>
                      <a:pt x="3097" y="3871"/>
                    </a:lnTo>
                    <a:lnTo>
                      <a:pt x="3160" y="3829"/>
                    </a:lnTo>
                    <a:lnTo>
                      <a:pt x="3202" y="3829"/>
                    </a:lnTo>
                    <a:lnTo>
                      <a:pt x="3265" y="3913"/>
                    </a:lnTo>
                    <a:lnTo>
                      <a:pt x="3307" y="3934"/>
                    </a:lnTo>
                    <a:lnTo>
                      <a:pt x="3390" y="3871"/>
                    </a:lnTo>
                    <a:lnTo>
                      <a:pt x="3390" y="3829"/>
                    </a:lnTo>
                    <a:lnTo>
                      <a:pt x="3411" y="3829"/>
                    </a:lnTo>
                    <a:lnTo>
                      <a:pt x="3453" y="3766"/>
                    </a:lnTo>
                    <a:lnTo>
                      <a:pt x="3453" y="3704"/>
                    </a:lnTo>
                    <a:lnTo>
                      <a:pt x="3474" y="3704"/>
                    </a:lnTo>
                    <a:lnTo>
                      <a:pt x="3495" y="3641"/>
                    </a:lnTo>
                    <a:lnTo>
                      <a:pt x="3474" y="3599"/>
                    </a:lnTo>
                    <a:lnTo>
                      <a:pt x="3495" y="3494"/>
                    </a:lnTo>
                    <a:lnTo>
                      <a:pt x="3599" y="3348"/>
                    </a:lnTo>
                    <a:lnTo>
                      <a:pt x="3662" y="3243"/>
                    </a:lnTo>
                    <a:lnTo>
                      <a:pt x="3662" y="3097"/>
                    </a:lnTo>
                    <a:lnTo>
                      <a:pt x="3662" y="3034"/>
                    </a:lnTo>
                    <a:lnTo>
                      <a:pt x="3620" y="3034"/>
                    </a:lnTo>
                    <a:lnTo>
                      <a:pt x="3620" y="3097"/>
                    </a:lnTo>
                    <a:lnTo>
                      <a:pt x="3579" y="3180"/>
                    </a:lnTo>
                    <a:lnTo>
                      <a:pt x="3495" y="3222"/>
                    </a:lnTo>
                    <a:lnTo>
                      <a:pt x="3411" y="3306"/>
                    </a:lnTo>
                    <a:lnTo>
                      <a:pt x="3369" y="3327"/>
                    </a:lnTo>
                    <a:lnTo>
                      <a:pt x="3348" y="3243"/>
                    </a:lnTo>
                    <a:lnTo>
                      <a:pt x="3369" y="3180"/>
                    </a:lnTo>
                    <a:lnTo>
                      <a:pt x="3369" y="3097"/>
                    </a:lnTo>
                    <a:lnTo>
                      <a:pt x="3474" y="3013"/>
                    </a:lnTo>
                    <a:lnTo>
                      <a:pt x="3495" y="2971"/>
                    </a:lnTo>
                    <a:lnTo>
                      <a:pt x="3579" y="2888"/>
                    </a:lnTo>
                    <a:lnTo>
                      <a:pt x="3599" y="2888"/>
                    </a:lnTo>
                    <a:lnTo>
                      <a:pt x="3662" y="2867"/>
                    </a:lnTo>
                    <a:lnTo>
                      <a:pt x="3620" y="2804"/>
                    </a:lnTo>
                    <a:lnTo>
                      <a:pt x="3579" y="2867"/>
                    </a:lnTo>
                    <a:lnTo>
                      <a:pt x="3516" y="2867"/>
                    </a:lnTo>
                    <a:lnTo>
                      <a:pt x="3453" y="2888"/>
                    </a:lnTo>
                    <a:lnTo>
                      <a:pt x="3390" y="2888"/>
                    </a:lnTo>
                    <a:lnTo>
                      <a:pt x="3307" y="2929"/>
                    </a:lnTo>
                    <a:lnTo>
                      <a:pt x="3286" y="2992"/>
                    </a:lnTo>
                    <a:lnTo>
                      <a:pt x="3181" y="3076"/>
                    </a:lnTo>
                    <a:lnTo>
                      <a:pt x="3181" y="3118"/>
                    </a:lnTo>
                    <a:lnTo>
                      <a:pt x="3139" y="3180"/>
                    </a:lnTo>
                    <a:lnTo>
                      <a:pt x="3055" y="3097"/>
                    </a:lnTo>
                    <a:lnTo>
                      <a:pt x="3055" y="3034"/>
                    </a:lnTo>
                    <a:lnTo>
                      <a:pt x="3035" y="2971"/>
                    </a:lnTo>
                    <a:lnTo>
                      <a:pt x="3035" y="2888"/>
                    </a:lnTo>
                    <a:lnTo>
                      <a:pt x="3076" y="2929"/>
                    </a:lnTo>
                    <a:lnTo>
                      <a:pt x="3097" y="2929"/>
                    </a:lnTo>
                    <a:lnTo>
                      <a:pt x="3181" y="2825"/>
                    </a:lnTo>
                    <a:lnTo>
                      <a:pt x="3139" y="2825"/>
                    </a:lnTo>
                    <a:lnTo>
                      <a:pt x="3055" y="2804"/>
                    </a:lnTo>
                    <a:lnTo>
                      <a:pt x="3181" y="2804"/>
                    </a:lnTo>
                    <a:lnTo>
                      <a:pt x="3076" y="2783"/>
                    </a:lnTo>
                    <a:lnTo>
                      <a:pt x="3035" y="2720"/>
                    </a:lnTo>
                    <a:lnTo>
                      <a:pt x="3035" y="2678"/>
                    </a:lnTo>
                    <a:lnTo>
                      <a:pt x="3055" y="2657"/>
                    </a:lnTo>
                    <a:lnTo>
                      <a:pt x="3160" y="2657"/>
                    </a:lnTo>
                    <a:lnTo>
                      <a:pt x="3181" y="2616"/>
                    </a:lnTo>
                    <a:lnTo>
                      <a:pt x="3265" y="2553"/>
                    </a:lnTo>
                    <a:lnTo>
                      <a:pt x="3286" y="2448"/>
                    </a:lnTo>
                    <a:lnTo>
                      <a:pt x="3369" y="2448"/>
                    </a:lnTo>
                    <a:lnTo>
                      <a:pt x="3390" y="2469"/>
                    </a:lnTo>
                    <a:lnTo>
                      <a:pt x="3495" y="2406"/>
                    </a:lnTo>
                    <a:lnTo>
                      <a:pt x="3516" y="2344"/>
                    </a:lnTo>
                    <a:lnTo>
                      <a:pt x="3516" y="2260"/>
                    </a:lnTo>
                    <a:lnTo>
                      <a:pt x="3495" y="2197"/>
                    </a:lnTo>
                    <a:lnTo>
                      <a:pt x="3411" y="2281"/>
                    </a:lnTo>
                    <a:lnTo>
                      <a:pt x="3369" y="2302"/>
                    </a:lnTo>
                    <a:lnTo>
                      <a:pt x="3348" y="2281"/>
                    </a:lnTo>
                    <a:lnTo>
                      <a:pt x="3286" y="2281"/>
                    </a:lnTo>
                    <a:lnTo>
                      <a:pt x="3286" y="2344"/>
                    </a:lnTo>
                    <a:lnTo>
                      <a:pt x="3286" y="2406"/>
                    </a:lnTo>
                    <a:lnTo>
                      <a:pt x="3244" y="2448"/>
                    </a:lnTo>
                    <a:lnTo>
                      <a:pt x="3181" y="2448"/>
                    </a:lnTo>
                    <a:lnTo>
                      <a:pt x="3097" y="2490"/>
                    </a:lnTo>
                    <a:lnTo>
                      <a:pt x="3055" y="2511"/>
                    </a:lnTo>
                    <a:lnTo>
                      <a:pt x="3055" y="2574"/>
                    </a:lnTo>
                    <a:lnTo>
                      <a:pt x="2993" y="2595"/>
                    </a:lnTo>
                    <a:lnTo>
                      <a:pt x="3035" y="2553"/>
                    </a:lnTo>
                    <a:lnTo>
                      <a:pt x="3035" y="2469"/>
                    </a:lnTo>
                    <a:lnTo>
                      <a:pt x="2993" y="2490"/>
                    </a:lnTo>
                    <a:lnTo>
                      <a:pt x="2951" y="2490"/>
                    </a:lnTo>
                    <a:lnTo>
                      <a:pt x="2993" y="2469"/>
                    </a:lnTo>
                    <a:lnTo>
                      <a:pt x="3055" y="2406"/>
                    </a:lnTo>
                    <a:lnTo>
                      <a:pt x="3076" y="2385"/>
                    </a:lnTo>
                    <a:lnTo>
                      <a:pt x="3035" y="2364"/>
                    </a:lnTo>
                    <a:lnTo>
                      <a:pt x="3076" y="2302"/>
                    </a:lnTo>
                    <a:lnTo>
                      <a:pt x="3097" y="2239"/>
                    </a:lnTo>
                    <a:lnTo>
                      <a:pt x="3055" y="2197"/>
                    </a:lnTo>
                    <a:lnTo>
                      <a:pt x="2993" y="2260"/>
                    </a:lnTo>
                    <a:lnTo>
                      <a:pt x="3035" y="2197"/>
                    </a:lnTo>
                    <a:lnTo>
                      <a:pt x="3035" y="2155"/>
                    </a:lnTo>
                    <a:lnTo>
                      <a:pt x="2993" y="2155"/>
                    </a:lnTo>
                    <a:lnTo>
                      <a:pt x="2930" y="2176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825" y="2176"/>
                    </a:ln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25" y="2155"/>
                    </a:lnTo>
                    <a:lnTo>
                      <a:pt x="2909" y="2155"/>
                    </a:lnTo>
                    <a:lnTo>
                      <a:pt x="2993" y="2113"/>
                    </a:lnTo>
                    <a:lnTo>
                      <a:pt x="3035" y="2072"/>
                    </a:lnTo>
                    <a:lnTo>
                      <a:pt x="3076" y="2072"/>
                    </a:lnTo>
                    <a:lnTo>
                      <a:pt x="3139" y="2051"/>
                    </a:lnTo>
                    <a:lnTo>
                      <a:pt x="3139" y="1967"/>
                    </a:lnTo>
                    <a:lnTo>
                      <a:pt x="3181" y="1904"/>
                    </a:lnTo>
                    <a:lnTo>
                      <a:pt x="3181" y="1862"/>
                    </a:lnTo>
                    <a:lnTo>
                      <a:pt x="3097" y="1800"/>
                    </a:lnTo>
                    <a:lnTo>
                      <a:pt x="2993" y="1716"/>
                    </a:lnTo>
                    <a:lnTo>
                      <a:pt x="2888" y="1716"/>
                    </a:lnTo>
                    <a:lnTo>
                      <a:pt x="2783" y="1737"/>
                    </a:lnTo>
                    <a:lnTo>
                      <a:pt x="2742" y="1737"/>
                    </a:lnTo>
                    <a:lnTo>
                      <a:pt x="2742" y="1779"/>
                    </a:lnTo>
                    <a:lnTo>
                      <a:pt x="2679" y="1862"/>
                    </a:lnTo>
                    <a:lnTo>
                      <a:pt x="2658" y="1946"/>
                    </a:lnTo>
                    <a:lnTo>
                      <a:pt x="2679" y="1841"/>
                    </a:lnTo>
                    <a:lnTo>
                      <a:pt x="2658" y="1820"/>
                    </a:lnTo>
                    <a:lnTo>
                      <a:pt x="2679" y="1758"/>
                    </a:lnTo>
                    <a:lnTo>
                      <a:pt x="2742" y="1674"/>
                    </a:lnTo>
                    <a:lnTo>
                      <a:pt x="2721" y="1674"/>
                    </a:lnTo>
                    <a:lnTo>
                      <a:pt x="2637" y="1737"/>
                    </a:lnTo>
                    <a:lnTo>
                      <a:pt x="2574" y="1779"/>
                    </a:lnTo>
                    <a:lnTo>
                      <a:pt x="2553" y="1862"/>
                    </a:lnTo>
                    <a:lnTo>
                      <a:pt x="2532" y="1841"/>
                    </a:lnTo>
                    <a:lnTo>
                      <a:pt x="2491" y="1862"/>
                    </a:lnTo>
                    <a:lnTo>
                      <a:pt x="2449" y="1883"/>
                    </a:lnTo>
                    <a:lnTo>
                      <a:pt x="2428" y="1862"/>
                    </a:lnTo>
                    <a:lnTo>
                      <a:pt x="2344" y="1925"/>
                    </a:lnTo>
                    <a:lnTo>
                      <a:pt x="2323" y="2030"/>
                    </a:lnTo>
                    <a:lnTo>
                      <a:pt x="2239" y="2072"/>
                    </a:lnTo>
                    <a:lnTo>
                      <a:pt x="2239" y="2072"/>
                    </a:lnTo>
                    <a:lnTo>
                      <a:pt x="2281" y="2030"/>
                    </a:lnTo>
                    <a:lnTo>
                      <a:pt x="2323" y="1883"/>
                    </a:lnTo>
                    <a:lnTo>
                      <a:pt x="2365" y="1779"/>
                    </a:lnTo>
                    <a:lnTo>
                      <a:pt x="2344" y="1758"/>
                    </a:lnTo>
                    <a:lnTo>
                      <a:pt x="2281" y="1779"/>
                    </a:lnTo>
                    <a:lnTo>
                      <a:pt x="2260" y="1841"/>
                    </a:lnTo>
                    <a:lnTo>
                      <a:pt x="2219" y="1883"/>
                    </a:lnTo>
                    <a:lnTo>
                      <a:pt x="2177" y="1841"/>
                    </a:lnTo>
                    <a:lnTo>
                      <a:pt x="2239" y="1779"/>
                    </a:lnTo>
                    <a:lnTo>
                      <a:pt x="2260" y="1737"/>
                    </a:lnTo>
                    <a:lnTo>
                      <a:pt x="2260" y="1716"/>
                    </a:lnTo>
                    <a:lnTo>
                      <a:pt x="2177" y="1737"/>
                    </a:lnTo>
                    <a:lnTo>
                      <a:pt x="2072" y="1820"/>
                    </a:lnTo>
                    <a:lnTo>
                      <a:pt x="2030" y="1820"/>
                    </a:lnTo>
                    <a:lnTo>
                      <a:pt x="2009" y="1737"/>
                    </a:lnTo>
                    <a:lnTo>
                      <a:pt x="1967" y="1737"/>
                    </a:lnTo>
                    <a:lnTo>
                      <a:pt x="1905" y="1820"/>
                    </a:lnTo>
                    <a:lnTo>
                      <a:pt x="1842" y="1820"/>
                    </a:lnTo>
                    <a:lnTo>
                      <a:pt x="1842" y="1779"/>
                    </a:lnTo>
                    <a:lnTo>
                      <a:pt x="1947" y="1737"/>
                    </a:lnTo>
                    <a:lnTo>
                      <a:pt x="2009" y="1632"/>
                    </a:lnTo>
                    <a:lnTo>
                      <a:pt x="2030" y="1548"/>
                    </a:lnTo>
                    <a:lnTo>
                      <a:pt x="1947" y="1548"/>
                    </a:lnTo>
                    <a:lnTo>
                      <a:pt x="1863" y="1611"/>
                    </a:lnTo>
                    <a:lnTo>
                      <a:pt x="1863" y="1611"/>
                    </a:lnTo>
                    <a:lnTo>
                      <a:pt x="1926" y="1527"/>
                    </a:lnTo>
                    <a:lnTo>
                      <a:pt x="2009" y="1444"/>
                    </a:lnTo>
                    <a:lnTo>
                      <a:pt x="2114" y="1444"/>
                    </a:lnTo>
                    <a:lnTo>
                      <a:pt x="2156" y="1423"/>
                    </a:lnTo>
                    <a:lnTo>
                      <a:pt x="2239" y="1381"/>
                    </a:lnTo>
                    <a:lnTo>
                      <a:pt x="2281" y="1339"/>
                    </a:lnTo>
                    <a:lnTo>
                      <a:pt x="2281" y="1276"/>
                    </a:lnTo>
                    <a:lnTo>
                      <a:pt x="2260" y="1318"/>
                    </a:lnTo>
                    <a:lnTo>
                      <a:pt x="2156" y="1339"/>
                    </a:lnTo>
                    <a:lnTo>
                      <a:pt x="2114" y="1318"/>
                    </a:lnTo>
                    <a:lnTo>
                      <a:pt x="2030" y="1235"/>
                    </a:lnTo>
                    <a:lnTo>
                      <a:pt x="1967" y="1235"/>
                    </a:lnTo>
                    <a:lnTo>
                      <a:pt x="1926" y="1255"/>
                    </a:lnTo>
                    <a:lnTo>
                      <a:pt x="1967" y="1151"/>
                    </a:lnTo>
                    <a:lnTo>
                      <a:pt x="2009" y="1130"/>
                    </a:lnTo>
                    <a:lnTo>
                      <a:pt x="2009" y="1109"/>
                    </a:lnTo>
                    <a:lnTo>
                      <a:pt x="1947" y="1130"/>
                    </a:lnTo>
                    <a:lnTo>
                      <a:pt x="1863" y="1193"/>
                    </a:lnTo>
                    <a:lnTo>
                      <a:pt x="1821" y="1255"/>
                    </a:lnTo>
                    <a:lnTo>
                      <a:pt x="1737" y="1339"/>
                    </a:lnTo>
                    <a:lnTo>
                      <a:pt x="1695" y="1360"/>
                    </a:lnTo>
                    <a:lnTo>
                      <a:pt x="1654" y="1423"/>
                    </a:lnTo>
                    <a:lnTo>
                      <a:pt x="1591" y="1465"/>
                    </a:lnTo>
                    <a:lnTo>
                      <a:pt x="1528" y="1548"/>
                    </a:lnTo>
                    <a:lnTo>
                      <a:pt x="1528" y="1444"/>
                    </a:lnTo>
                    <a:lnTo>
                      <a:pt x="1549" y="1360"/>
                    </a:lnTo>
                    <a:lnTo>
                      <a:pt x="1612" y="1297"/>
                    </a:lnTo>
                    <a:lnTo>
                      <a:pt x="1612" y="1235"/>
                    </a:lnTo>
                    <a:lnTo>
                      <a:pt x="1654" y="1130"/>
                    </a:lnTo>
                    <a:lnTo>
                      <a:pt x="1737" y="1046"/>
                    </a:lnTo>
                    <a:lnTo>
                      <a:pt x="1737" y="1004"/>
                    </a:lnTo>
                    <a:lnTo>
                      <a:pt x="1800" y="942"/>
                    </a:lnTo>
                    <a:lnTo>
                      <a:pt x="1821" y="921"/>
                    </a:lnTo>
                    <a:lnTo>
                      <a:pt x="1863" y="816"/>
                    </a:lnTo>
                    <a:lnTo>
                      <a:pt x="1947" y="774"/>
                    </a:lnTo>
                    <a:lnTo>
                      <a:pt x="2009" y="711"/>
                    </a:lnTo>
                    <a:lnTo>
                      <a:pt x="2051" y="691"/>
                    </a:lnTo>
                    <a:lnTo>
                      <a:pt x="2072" y="670"/>
                    </a:lnTo>
                    <a:lnTo>
                      <a:pt x="2072" y="607"/>
                    </a:lnTo>
                    <a:lnTo>
                      <a:pt x="2114" y="565"/>
                    </a:lnTo>
                    <a:lnTo>
                      <a:pt x="2135" y="481"/>
                    </a:lnTo>
                    <a:lnTo>
                      <a:pt x="2135" y="523"/>
                    </a:lnTo>
                    <a:lnTo>
                      <a:pt x="2114" y="586"/>
                    </a:lnTo>
                    <a:lnTo>
                      <a:pt x="2135" y="628"/>
                    </a:lnTo>
                    <a:lnTo>
                      <a:pt x="2219" y="523"/>
                    </a:lnTo>
                    <a:lnTo>
                      <a:pt x="2323" y="419"/>
                    </a:lnTo>
                    <a:lnTo>
                      <a:pt x="2344" y="377"/>
                    </a:lnTo>
                    <a:lnTo>
                      <a:pt x="2323" y="314"/>
                    </a:lnTo>
                    <a:lnTo>
                      <a:pt x="2260" y="314"/>
                    </a:lnTo>
                    <a:lnTo>
                      <a:pt x="2219" y="377"/>
                    </a:lnTo>
                    <a:lnTo>
                      <a:pt x="2177" y="293"/>
                    </a:lnTo>
                    <a:lnTo>
                      <a:pt x="2156" y="272"/>
                    </a:lnTo>
                    <a:lnTo>
                      <a:pt x="2177" y="209"/>
                    </a:lnTo>
                    <a:lnTo>
                      <a:pt x="2239" y="188"/>
                    </a:lnTo>
                    <a:lnTo>
                      <a:pt x="2323" y="209"/>
                    </a:lnTo>
                    <a:lnTo>
                      <a:pt x="2386" y="272"/>
                    </a:lnTo>
                    <a:lnTo>
                      <a:pt x="2449" y="251"/>
                    </a:lnTo>
                    <a:lnTo>
                      <a:pt x="2491" y="188"/>
                    </a:lnTo>
                    <a:lnTo>
                      <a:pt x="2491" y="42"/>
                    </a:lnTo>
                    <a:lnTo>
                      <a:pt x="2428" y="42"/>
                    </a:lnTo>
                    <a:lnTo>
                      <a:pt x="2365" y="63"/>
                    </a:lnTo>
                    <a:lnTo>
                      <a:pt x="2365" y="105"/>
                    </a:lnTo>
                    <a:lnTo>
                      <a:pt x="2323" y="105"/>
                    </a:lnTo>
                    <a:lnTo>
                      <a:pt x="2323" y="63"/>
                    </a:lnTo>
                    <a:lnTo>
                      <a:pt x="232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9"/>
              <p:cNvSpPr/>
              <p:nvPr/>
            </p:nvSpPr>
            <p:spPr>
              <a:xfrm>
                <a:off x="1922950" y="1659350"/>
                <a:ext cx="1050900" cy="913875"/>
              </a:xfrm>
              <a:custGeom>
                <a:avLst/>
                <a:gdLst/>
                <a:ahLst/>
                <a:cxnLst/>
                <a:rect l="l" t="t" r="r" b="b"/>
                <a:pathLst>
                  <a:path w="42036" h="36555" extrusionOk="0">
                    <a:moveTo>
                      <a:pt x="4310" y="26929"/>
                    </a:moveTo>
                    <a:lnTo>
                      <a:pt x="4310" y="27055"/>
                    </a:lnTo>
                    <a:lnTo>
                      <a:pt x="4268" y="27159"/>
                    </a:lnTo>
                    <a:lnTo>
                      <a:pt x="4101" y="27264"/>
                    </a:lnTo>
                    <a:lnTo>
                      <a:pt x="4076" y="27268"/>
                    </a:lnTo>
                    <a:lnTo>
                      <a:pt x="4076" y="27268"/>
                    </a:lnTo>
                    <a:lnTo>
                      <a:pt x="4101" y="27243"/>
                    </a:lnTo>
                    <a:lnTo>
                      <a:pt x="4185" y="27117"/>
                    </a:lnTo>
                    <a:lnTo>
                      <a:pt x="4289" y="27034"/>
                    </a:lnTo>
                    <a:lnTo>
                      <a:pt x="4310" y="26929"/>
                    </a:lnTo>
                    <a:close/>
                    <a:moveTo>
                      <a:pt x="40508" y="27473"/>
                    </a:moveTo>
                    <a:lnTo>
                      <a:pt x="40299" y="27557"/>
                    </a:lnTo>
                    <a:lnTo>
                      <a:pt x="40090" y="27599"/>
                    </a:lnTo>
                    <a:lnTo>
                      <a:pt x="40132" y="27536"/>
                    </a:lnTo>
                    <a:lnTo>
                      <a:pt x="40404" y="27473"/>
                    </a:lnTo>
                    <a:close/>
                    <a:moveTo>
                      <a:pt x="19459" y="0"/>
                    </a:moveTo>
                    <a:lnTo>
                      <a:pt x="19187" y="105"/>
                    </a:lnTo>
                    <a:lnTo>
                      <a:pt x="18810" y="105"/>
                    </a:lnTo>
                    <a:lnTo>
                      <a:pt x="18727" y="63"/>
                    </a:lnTo>
                    <a:lnTo>
                      <a:pt x="18392" y="84"/>
                    </a:lnTo>
                    <a:lnTo>
                      <a:pt x="18308" y="63"/>
                    </a:lnTo>
                    <a:lnTo>
                      <a:pt x="18120" y="105"/>
                    </a:lnTo>
                    <a:lnTo>
                      <a:pt x="18078" y="210"/>
                    </a:lnTo>
                    <a:lnTo>
                      <a:pt x="18120" y="272"/>
                    </a:lnTo>
                    <a:lnTo>
                      <a:pt x="18078" y="377"/>
                    </a:lnTo>
                    <a:lnTo>
                      <a:pt x="18078" y="524"/>
                    </a:lnTo>
                    <a:lnTo>
                      <a:pt x="18036" y="775"/>
                    </a:lnTo>
                    <a:lnTo>
                      <a:pt x="18120" y="879"/>
                    </a:lnTo>
                    <a:lnTo>
                      <a:pt x="18036" y="942"/>
                    </a:lnTo>
                    <a:lnTo>
                      <a:pt x="17911" y="942"/>
                    </a:lnTo>
                    <a:lnTo>
                      <a:pt x="17764" y="1109"/>
                    </a:lnTo>
                    <a:lnTo>
                      <a:pt x="17701" y="1214"/>
                    </a:lnTo>
                    <a:lnTo>
                      <a:pt x="17471" y="1298"/>
                    </a:lnTo>
                    <a:lnTo>
                      <a:pt x="17367" y="1444"/>
                    </a:lnTo>
                    <a:lnTo>
                      <a:pt x="17095" y="1633"/>
                    </a:lnTo>
                    <a:lnTo>
                      <a:pt x="16990" y="1674"/>
                    </a:lnTo>
                    <a:lnTo>
                      <a:pt x="16990" y="1758"/>
                    </a:lnTo>
                    <a:lnTo>
                      <a:pt x="17074" y="1925"/>
                    </a:lnTo>
                    <a:lnTo>
                      <a:pt x="17074" y="2072"/>
                    </a:lnTo>
                    <a:lnTo>
                      <a:pt x="16760" y="2030"/>
                    </a:lnTo>
                    <a:lnTo>
                      <a:pt x="16739" y="1946"/>
                    </a:lnTo>
                    <a:lnTo>
                      <a:pt x="16718" y="2135"/>
                    </a:lnTo>
                    <a:lnTo>
                      <a:pt x="16613" y="2281"/>
                    </a:lnTo>
                    <a:lnTo>
                      <a:pt x="16530" y="2302"/>
                    </a:lnTo>
                    <a:lnTo>
                      <a:pt x="16509" y="2365"/>
                    </a:lnTo>
                    <a:lnTo>
                      <a:pt x="16300" y="2407"/>
                    </a:lnTo>
                    <a:lnTo>
                      <a:pt x="16237" y="2574"/>
                    </a:lnTo>
                    <a:lnTo>
                      <a:pt x="16132" y="2595"/>
                    </a:lnTo>
                    <a:lnTo>
                      <a:pt x="16028" y="2700"/>
                    </a:lnTo>
                    <a:lnTo>
                      <a:pt x="15944" y="2700"/>
                    </a:lnTo>
                    <a:lnTo>
                      <a:pt x="15923" y="2804"/>
                    </a:lnTo>
                    <a:lnTo>
                      <a:pt x="15776" y="2888"/>
                    </a:lnTo>
                    <a:lnTo>
                      <a:pt x="15672" y="2993"/>
                    </a:lnTo>
                    <a:lnTo>
                      <a:pt x="15588" y="2972"/>
                    </a:lnTo>
                    <a:lnTo>
                      <a:pt x="15588" y="3076"/>
                    </a:lnTo>
                    <a:lnTo>
                      <a:pt x="15776" y="3139"/>
                    </a:lnTo>
                    <a:lnTo>
                      <a:pt x="15986" y="3139"/>
                    </a:lnTo>
                    <a:lnTo>
                      <a:pt x="15986" y="3244"/>
                    </a:lnTo>
                    <a:lnTo>
                      <a:pt x="15839" y="3202"/>
                    </a:lnTo>
                    <a:lnTo>
                      <a:pt x="15944" y="3516"/>
                    </a:lnTo>
                    <a:lnTo>
                      <a:pt x="16028" y="3599"/>
                    </a:lnTo>
                    <a:lnTo>
                      <a:pt x="16007" y="3725"/>
                    </a:lnTo>
                    <a:lnTo>
                      <a:pt x="15944" y="3871"/>
                    </a:lnTo>
                    <a:lnTo>
                      <a:pt x="16007" y="4018"/>
                    </a:lnTo>
                    <a:lnTo>
                      <a:pt x="15902" y="4185"/>
                    </a:lnTo>
                    <a:lnTo>
                      <a:pt x="15902" y="4394"/>
                    </a:lnTo>
                    <a:lnTo>
                      <a:pt x="15902" y="4457"/>
                    </a:lnTo>
                    <a:lnTo>
                      <a:pt x="15986" y="4457"/>
                    </a:lnTo>
                    <a:lnTo>
                      <a:pt x="16028" y="4478"/>
                    </a:lnTo>
                    <a:lnTo>
                      <a:pt x="16111" y="4394"/>
                    </a:lnTo>
                    <a:lnTo>
                      <a:pt x="16237" y="4374"/>
                    </a:lnTo>
                    <a:lnTo>
                      <a:pt x="16341" y="4394"/>
                    </a:lnTo>
                    <a:lnTo>
                      <a:pt x="16509" y="4374"/>
                    </a:lnTo>
                    <a:lnTo>
                      <a:pt x="16676" y="4227"/>
                    </a:lnTo>
                    <a:lnTo>
                      <a:pt x="16760" y="4185"/>
                    </a:lnTo>
                    <a:lnTo>
                      <a:pt x="16760" y="4143"/>
                    </a:lnTo>
                    <a:lnTo>
                      <a:pt x="16864" y="4060"/>
                    </a:lnTo>
                    <a:lnTo>
                      <a:pt x="16927" y="4143"/>
                    </a:lnTo>
                    <a:lnTo>
                      <a:pt x="16927" y="4269"/>
                    </a:lnTo>
                    <a:lnTo>
                      <a:pt x="16844" y="4353"/>
                    </a:lnTo>
                    <a:lnTo>
                      <a:pt x="16927" y="4457"/>
                    </a:lnTo>
                    <a:lnTo>
                      <a:pt x="17032" y="4457"/>
                    </a:lnTo>
                    <a:lnTo>
                      <a:pt x="17178" y="4374"/>
                    </a:lnTo>
                    <a:lnTo>
                      <a:pt x="17346" y="4374"/>
                    </a:lnTo>
                    <a:lnTo>
                      <a:pt x="17450" y="4248"/>
                    </a:lnTo>
                    <a:lnTo>
                      <a:pt x="17597" y="4081"/>
                    </a:lnTo>
                    <a:lnTo>
                      <a:pt x="17576" y="4018"/>
                    </a:lnTo>
                    <a:lnTo>
                      <a:pt x="17701" y="3850"/>
                    </a:lnTo>
                    <a:lnTo>
                      <a:pt x="17722" y="3767"/>
                    </a:lnTo>
                    <a:lnTo>
                      <a:pt x="17890" y="3620"/>
                    </a:lnTo>
                    <a:lnTo>
                      <a:pt x="18015" y="3557"/>
                    </a:lnTo>
                    <a:lnTo>
                      <a:pt x="18036" y="3453"/>
                    </a:lnTo>
                    <a:lnTo>
                      <a:pt x="18099" y="3306"/>
                    </a:lnTo>
                    <a:lnTo>
                      <a:pt x="18204" y="3453"/>
                    </a:lnTo>
                    <a:lnTo>
                      <a:pt x="18350" y="3453"/>
                    </a:lnTo>
                    <a:lnTo>
                      <a:pt x="18497" y="3348"/>
                    </a:lnTo>
                    <a:lnTo>
                      <a:pt x="18643" y="3327"/>
                    </a:lnTo>
                    <a:lnTo>
                      <a:pt x="18706" y="3181"/>
                    </a:lnTo>
                    <a:lnTo>
                      <a:pt x="18769" y="3181"/>
                    </a:lnTo>
                    <a:lnTo>
                      <a:pt x="18873" y="3076"/>
                    </a:lnTo>
                    <a:lnTo>
                      <a:pt x="18936" y="2909"/>
                    </a:lnTo>
                    <a:lnTo>
                      <a:pt x="19124" y="2867"/>
                    </a:lnTo>
                    <a:lnTo>
                      <a:pt x="19187" y="2846"/>
                    </a:lnTo>
                    <a:lnTo>
                      <a:pt x="19250" y="2888"/>
                    </a:lnTo>
                    <a:lnTo>
                      <a:pt x="19333" y="2846"/>
                    </a:lnTo>
                    <a:lnTo>
                      <a:pt x="19543" y="2846"/>
                    </a:lnTo>
                    <a:lnTo>
                      <a:pt x="19668" y="2762"/>
                    </a:lnTo>
                    <a:lnTo>
                      <a:pt x="19773" y="2762"/>
                    </a:lnTo>
                    <a:lnTo>
                      <a:pt x="20024" y="2658"/>
                    </a:lnTo>
                    <a:lnTo>
                      <a:pt x="20233" y="2616"/>
                    </a:lnTo>
                    <a:lnTo>
                      <a:pt x="20296" y="2595"/>
                    </a:lnTo>
                    <a:cubicBezTo>
                      <a:pt x="20338" y="2679"/>
                      <a:pt x="20442" y="2741"/>
                      <a:pt x="20526" y="2762"/>
                    </a:cubicBezTo>
                    <a:lnTo>
                      <a:pt x="20401" y="2783"/>
                    </a:lnTo>
                    <a:lnTo>
                      <a:pt x="19877" y="2993"/>
                    </a:lnTo>
                    <a:lnTo>
                      <a:pt x="19752" y="3097"/>
                    </a:lnTo>
                    <a:lnTo>
                      <a:pt x="19438" y="3181"/>
                    </a:lnTo>
                    <a:lnTo>
                      <a:pt x="19020" y="3369"/>
                    </a:lnTo>
                    <a:lnTo>
                      <a:pt x="18852" y="3495"/>
                    </a:lnTo>
                    <a:lnTo>
                      <a:pt x="18852" y="3578"/>
                    </a:lnTo>
                    <a:lnTo>
                      <a:pt x="18957" y="3578"/>
                    </a:lnTo>
                    <a:lnTo>
                      <a:pt x="19020" y="3620"/>
                    </a:lnTo>
                    <a:lnTo>
                      <a:pt x="18915" y="3704"/>
                    </a:lnTo>
                    <a:lnTo>
                      <a:pt x="18831" y="3704"/>
                    </a:lnTo>
                    <a:lnTo>
                      <a:pt x="18643" y="3850"/>
                    </a:lnTo>
                    <a:lnTo>
                      <a:pt x="18497" y="3850"/>
                    </a:lnTo>
                    <a:lnTo>
                      <a:pt x="18413" y="3934"/>
                    </a:lnTo>
                    <a:lnTo>
                      <a:pt x="18392" y="4039"/>
                    </a:lnTo>
                    <a:lnTo>
                      <a:pt x="18225" y="4143"/>
                    </a:lnTo>
                    <a:lnTo>
                      <a:pt x="18162" y="4227"/>
                    </a:lnTo>
                    <a:lnTo>
                      <a:pt x="18162" y="4353"/>
                    </a:lnTo>
                    <a:lnTo>
                      <a:pt x="18225" y="4311"/>
                    </a:lnTo>
                    <a:lnTo>
                      <a:pt x="18308" y="4374"/>
                    </a:lnTo>
                    <a:lnTo>
                      <a:pt x="18266" y="4457"/>
                    </a:lnTo>
                    <a:lnTo>
                      <a:pt x="18287" y="4478"/>
                    </a:lnTo>
                    <a:lnTo>
                      <a:pt x="18371" y="4457"/>
                    </a:lnTo>
                    <a:lnTo>
                      <a:pt x="18476" y="4415"/>
                    </a:lnTo>
                    <a:lnTo>
                      <a:pt x="18580" y="4415"/>
                    </a:lnTo>
                    <a:lnTo>
                      <a:pt x="18643" y="4457"/>
                    </a:lnTo>
                    <a:lnTo>
                      <a:pt x="18622" y="4541"/>
                    </a:lnTo>
                    <a:lnTo>
                      <a:pt x="18497" y="4583"/>
                    </a:lnTo>
                    <a:lnTo>
                      <a:pt x="18371" y="4520"/>
                    </a:lnTo>
                    <a:lnTo>
                      <a:pt x="18287" y="4562"/>
                    </a:lnTo>
                    <a:lnTo>
                      <a:pt x="18308" y="4666"/>
                    </a:lnTo>
                    <a:lnTo>
                      <a:pt x="18517" y="4771"/>
                    </a:lnTo>
                    <a:lnTo>
                      <a:pt x="18601" y="4729"/>
                    </a:lnTo>
                    <a:lnTo>
                      <a:pt x="18622" y="4646"/>
                    </a:lnTo>
                    <a:lnTo>
                      <a:pt x="18685" y="4646"/>
                    </a:lnTo>
                    <a:lnTo>
                      <a:pt x="18727" y="4687"/>
                    </a:lnTo>
                    <a:lnTo>
                      <a:pt x="18685" y="4771"/>
                    </a:lnTo>
                    <a:lnTo>
                      <a:pt x="18789" y="4771"/>
                    </a:lnTo>
                    <a:lnTo>
                      <a:pt x="18957" y="4792"/>
                    </a:lnTo>
                    <a:lnTo>
                      <a:pt x="19145" y="4750"/>
                    </a:lnTo>
                    <a:lnTo>
                      <a:pt x="19250" y="4750"/>
                    </a:lnTo>
                    <a:lnTo>
                      <a:pt x="19417" y="4834"/>
                    </a:lnTo>
                    <a:lnTo>
                      <a:pt x="19543" y="4792"/>
                    </a:lnTo>
                    <a:lnTo>
                      <a:pt x="19647" y="4855"/>
                    </a:lnTo>
                    <a:lnTo>
                      <a:pt x="19689" y="4959"/>
                    </a:lnTo>
                    <a:lnTo>
                      <a:pt x="19773" y="4959"/>
                    </a:lnTo>
                    <a:lnTo>
                      <a:pt x="19752" y="5001"/>
                    </a:lnTo>
                    <a:lnTo>
                      <a:pt x="19668" y="5001"/>
                    </a:lnTo>
                    <a:lnTo>
                      <a:pt x="19522" y="4897"/>
                    </a:lnTo>
                    <a:lnTo>
                      <a:pt x="19313" y="4897"/>
                    </a:lnTo>
                    <a:lnTo>
                      <a:pt x="19250" y="4959"/>
                    </a:lnTo>
                    <a:lnTo>
                      <a:pt x="19375" y="5001"/>
                    </a:lnTo>
                    <a:lnTo>
                      <a:pt x="19417" y="5064"/>
                    </a:lnTo>
                    <a:lnTo>
                      <a:pt x="19229" y="5064"/>
                    </a:lnTo>
                    <a:lnTo>
                      <a:pt x="19145" y="4980"/>
                    </a:lnTo>
                    <a:lnTo>
                      <a:pt x="18894" y="5001"/>
                    </a:lnTo>
                    <a:lnTo>
                      <a:pt x="18810" y="5064"/>
                    </a:lnTo>
                    <a:lnTo>
                      <a:pt x="18727" y="5001"/>
                    </a:lnTo>
                    <a:lnTo>
                      <a:pt x="18643" y="5001"/>
                    </a:lnTo>
                    <a:lnTo>
                      <a:pt x="18580" y="5043"/>
                    </a:lnTo>
                    <a:lnTo>
                      <a:pt x="18497" y="5043"/>
                    </a:lnTo>
                    <a:lnTo>
                      <a:pt x="18225" y="5064"/>
                    </a:lnTo>
                    <a:lnTo>
                      <a:pt x="18183" y="5085"/>
                    </a:lnTo>
                    <a:lnTo>
                      <a:pt x="17973" y="5127"/>
                    </a:lnTo>
                    <a:lnTo>
                      <a:pt x="17953" y="5273"/>
                    </a:lnTo>
                    <a:lnTo>
                      <a:pt x="17973" y="5587"/>
                    </a:lnTo>
                    <a:lnTo>
                      <a:pt x="17994" y="5629"/>
                    </a:lnTo>
                    <a:lnTo>
                      <a:pt x="17994" y="5754"/>
                    </a:lnTo>
                    <a:lnTo>
                      <a:pt x="17953" y="5796"/>
                    </a:lnTo>
                    <a:lnTo>
                      <a:pt x="17953" y="5859"/>
                    </a:lnTo>
                    <a:lnTo>
                      <a:pt x="17994" y="5922"/>
                    </a:lnTo>
                    <a:lnTo>
                      <a:pt x="18099" y="5901"/>
                    </a:lnTo>
                    <a:lnTo>
                      <a:pt x="18141" y="5901"/>
                    </a:lnTo>
                    <a:lnTo>
                      <a:pt x="18225" y="5943"/>
                    </a:lnTo>
                    <a:lnTo>
                      <a:pt x="18329" y="5943"/>
                    </a:lnTo>
                    <a:lnTo>
                      <a:pt x="18371" y="5901"/>
                    </a:lnTo>
                    <a:lnTo>
                      <a:pt x="18392" y="5901"/>
                    </a:lnTo>
                    <a:lnTo>
                      <a:pt x="18476" y="5922"/>
                    </a:lnTo>
                    <a:lnTo>
                      <a:pt x="18517" y="5964"/>
                    </a:lnTo>
                    <a:lnTo>
                      <a:pt x="18559" y="5943"/>
                    </a:lnTo>
                    <a:lnTo>
                      <a:pt x="18622" y="6006"/>
                    </a:lnTo>
                    <a:lnTo>
                      <a:pt x="18622" y="6047"/>
                    </a:lnTo>
                    <a:lnTo>
                      <a:pt x="18706" y="6068"/>
                    </a:lnTo>
                    <a:lnTo>
                      <a:pt x="18789" y="6047"/>
                    </a:lnTo>
                    <a:lnTo>
                      <a:pt x="18852" y="6047"/>
                    </a:lnTo>
                    <a:lnTo>
                      <a:pt x="18915" y="6110"/>
                    </a:lnTo>
                    <a:lnTo>
                      <a:pt x="19041" y="6110"/>
                    </a:lnTo>
                    <a:lnTo>
                      <a:pt x="19124" y="6068"/>
                    </a:lnTo>
                    <a:lnTo>
                      <a:pt x="19229" y="6131"/>
                    </a:lnTo>
                    <a:lnTo>
                      <a:pt x="19333" y="6068"/>
                    </a:lnTo>
                    <a:lnTo>
                      <a:pt x="19417" y="6110"/>
                    </a:lnTo>
                    <a:lnTo>
                      <a:pt x="19543" y="6110"/>
                    </a:lnTo>
                    <a:lnTo>
                      <a:pt x="19647" y="6068"/>
                    </a:lnTo>
                    <a:lnTo>
                      <a:pt x="19752" y="6131"/>
                    </a:lnTo>
                    <a:lnTo>
                      <a:pt x="19773" y="6215"/>
                    </a:lnTo>
                    <a:lnTo>
                      <a:pt x="19857" y="6152"/>
                    </a:lnTo>
                    <a:lnTo>
                      <a:pt x="19877" y="6257"/>
                    </a:lnTo>
                    <a:lnTo>
                      <a:pt x="19982" y="6340"/>
                    </a:lnTo>
                    <a:lnTo>
                      <a:pt x="19982" y="6382"/>
                    </a:lnTo>
                    <a:lnTo>
                      <a:pt x="20003" y="6445"/>
                    </a:lnTo>
                    <a:lnTo>
                      <a:pt x="20108" y="6445"/>
                    </a:lnTo>
                    <a:lnTo>
                      <a:pt x="20191" y="6466"/>
                    </a:lnTo>
                    <a:lnTo>
                      <a:pt x="20212" y="6550"/>
                    </a:lnTo>
                    <a:lnTo>
                      <a:pt x="20275" y="6570"/>
                    </a:lnTo>
                    <a:lnTo>
                      <a:pt x="20359" y="6654"/>
                    </a:lnTo>
                    <a:lnTo>
                      <a:pt x="20317" y="6696"/>
                    </a:lnTo>
                    <a:lnTo>
                      <a:pt x="20317" y="6780"/>
                    </a:lnTo>
                    <a:lnTo>
                      <a:pt x="20422" y="6884"/>
                    </a:lnTo>
                    <a:lnTo>
                      <a:pt x="20589" y="6989"/>
                    </a:lnTo>
                    <a:lnTo>
                      <a:pt x="20589" y="7052"/>
                    </a:lnTo>
                    <a:lnTo>
                      <a:pt x="20568" y="7073"/>
                    </a:lnTo>
                    <a:lnTo>
                      <a:pt x="20589" y="7114"/>
                    </a:lnTo>
                    <a:lnTo>
                      <a:pt x="20526" y="7094"/>
                    </a:lnTo>
                    <a:lnTo>
                      <a:pt x="20317" y="7052"/>
                    </a:lnTo>
                    <a:lnTo>
                      <a:pt x="20170" y="6989"/>
                    </a:lnTo>
                    <a:lnTo>
                      <a:pt x="20087" y="7010"/>
                    </a:lnTo>
                    <a:lnTo>
                      <a:pt x="20003" y="6989"/>
                    </a:lnTo>
                    <a:lnTo>
                      <a:pt x="19982" y="7010"/>
                    </a:lnTo>
                    <a:lnTo>
                      <a:pt x="19898" y="7010"/>
                    </a:lnTo>
                    <a:lnTo>
                      <a:pt x="19836" y="6905"/>
                    </a:lnTo>
                    <a:lnTo>
                      <a:pt x="19752" y="6905"/>
                    </a:lnTo>
                    <a:lnTo>
                      <a:pt x="19689" y="6801"/>
                    </a:lnTo>
                    <a:lnTo>
                      <a:pt x="19647" y="6780"/>
                    </a:lnTo>
                    <a:lnTo>
                      <a:pt x="19522" y="6801"/>
                    </a:lnTo>
                    <a:lnTo>
                      <a:pt x="19438" y="6780"/>
                    </a:lnTo>
                    <a:lnTo>
                      <a:pt x="19375" y="6738"/>
                    </a:lnTo>
                    <a:lnTo>
                      <a:pt x="19250" y="6675"/>
                    </a:lnTo>
                    <a:lnTo>
                      <a:pt x="19229" y="6591"/>
                    </a:lnTo>
                    <a:lnTo>
                      <a:pt x="19166" y="6591"/>
                    </a:lnTo>
                    <a:lnTo>
                      <a:pt x="19124" y="6570"/>
                    </a:lnTo>
                    <a:lnTo>
                      <a:pt x="18999" y="6570"/>
                    </a:lnTo>
                    <a:lnTo>
                      <a:pt x="18936" y="6550"/>
                    </a:lnTo>
                    <a:lnTo>
                      <a:pt x="18685" y="6550"/>
                    </a:lnTo>
                    <a:lnTo>
                      <a:pt x="18517" y="6529"/>
                    </a:lnTo>
                    <a:lnTo>
                      <a:pt x="18413" y="6487"/>
                    </a:lnTo>
                    <a:lnTo>
                      <a:pt x="17973" y="6487"/>
                    </a:lnTo>
                    <a:lnTo>
                      <a:pt x="17890" y="6529"/>
                    </a:lnTo>
                    <a:lnTo>
                      <a:pt x="17764" y="6550"/>
                    </a:lnTo>
                    <a:lnTo>
                      <a:pt x="17701" y="6633"/>
                    </a:lnTo>
                    <a:lnTo>
                      <a:pt x="17701" y="6801"/>
                    </a:lnTo>
                    <a:lnTo>
                      <a:pt x="17597" y="6968"/>
                    </a:lnTo>
                    <a:lnTo>
                      <a:pt x="17639" y="7156"/>
                    </a:lnTo>
                    <a:lnTo>
                      <a:pt x="17597" y="7219"/>
                    </a:lnTo>
                    <a:lnTo>
                      <a:pt x="17639" y="7282"/>
                    </a:lnTo>
                    <a:lnTo>
                      <a:pt x="17701" y="7303"/>
                    </a:lnTo>
                    <a:lnTo>
                      <a:pt x="17681" y="7366"/>
                    </a:lnTo>
                    <a:lnTo>
                      <a:pt x="17639" y="7387"/>
                    </a:lnTo>
                    <a:lnTo>
                      <a:pt x="17701" y="7617"/>
                    </a:lnTo>
                    <a:lnTo>
                      <a:pt x="17785" y="7700"/>
                    </a:lnTo>
                    <a:lnTo>
                      <a:pt x="17806" y="7742"/>
                    </a:lnTo>
                    <a:lnTo>
                      <a:pt x="17973" y="7847"/>
                    </a:lnTo>
                    <a:lnTo>
                      <a:pt x="18015" y="7910"/>
                    </a:lnTo>
                    <a:lnTo>
                      <a:pt x="18120" y="7889"/>
                    </a:lnTo>
                    <a:lnTo>
                      <a:pt x="18183" y="7951"/>
                    </a:lnTo>
                    <a:lnTo>
                      <a:pt x="18266" y="7993"/>
                    </a:lnTo>
                    <a:lnTo>
                      <a:pt x="18392" y="7931"/>
                    </a:lnTo>
                    <a:lnTo>
                      <a:pt x="18476" y="7931"/>
                    </a:lnTo>
                    <a:lnTo>
                      <a:pt x="18538" y="8014"/>
                    </a:lnTo>
                    <a:lnTo>
                      <a:pt x="18685" y="8014"/>
                    </a:lnTo>
                    <a:lnTo>
                      <a:pt x="18748" y="8140"/>
                    </a:lnTo>
                    <a:lnTo>
                      <a:pt x="18831" y="8161"/>
                    </a:lnTo>
                    <a:lnTo>
                      <a:pt x="18852" y="8223"/>
                    </a:lnTo>
                    <a:lnTo>
                      <a:pt x="18727" y="8265"/>
                    </a:lnTo>
                    <a:lnTo>
                      <a:pt x="18727" y="8349"/>
                    </a:lnTo>
                    <a:lnTo>
                      <a:pt x="18685" y="8412"/>
                    </a:lnTo>
                    <a:lnTo>
                      <a:pt x="18685" y="8454"/>
                    </a:lnTo>
                    <a:lnTo>
                      <a:pt x="18622" y="8537"/>
                    </a:lnTo>
                    <a:lnTo>
                      <a:pt x="18497" y="8621"/>
                    </a:lnTo>
                    <a:lnTo>
                      <a:pt x="18497" y="8663"/>
                    </a:lnTo>
                    <a:lnTo>
                      <a:pt x="18434" y="8747"/>
                    </a:lnTo>
                    <a:lnTo>
                      <a:pt x="18517" y="8788"/>
                    </a:lnTo>
                    <a:lnTo>
                      <a:pt x="18517" y="8935"/>
                    </a:lnTo>
                    <a:lnTo>
                      <a:pt x="18580" y="9060"/>
                    </a:lnTo>
                    <a:lnTo>
                      <a:pt x="18580" y="9144"/>
                    </a:lnTo>
                    <a:lnTo>
                      <a:pt x="18434" y="9165"/>
                    </a:lnTo>
                    <a:lnTo>
                      <a:pt x="18497" y="9207"/>
                    </a:lnTo>
                    <a:lnTo>
                      <a:pt x="18685" y="9249"/>
                    </a:lnTo>
                    <a:lnTo>
                      <a:pt x="18748" y="9207"/>
                    </a:lnTo>
                    <a:lnTo>
                      <a:pt x="18810" y="9207"/>
                    </a:lnTo>
                    <a:lnTo>
                      <a:pt x="18831" y="9270"/>
                    </a:lnTo>
                    <a:lnTo>
                      <a:pt x="18894" y="9207"/>
                    </a:lnTo>
                    <a:lnTo>
                      <a:pt x="18936" y="9207"/>
                    </a:lnTo>
                    <a:lnTo>
                      <a:pt x="18999" y="9249"/>
                    </a:lnTo>
                    <a:lnTo>
                      <a:pt x="19145" y="9249"/>
                    </a:lnTo>
                    <a:lnTo>
                      <a:pt x="19333" y="9311"/>
                    </a:lnTo>
                    <a:lnTo>
                      <a:pt x="19417" y="9249"/>
                    </a:lnTo>
                    <a:lnTo>
                      <a:pt x="19564" y="9249"/>
                    </a:lnTo>
                    <a:lnTo>
                      <a:pt x="19585" y="9291"/>
                    </a:lnTo>
                    <a:lnTo>
                      <a:pt x="19626" y="9291"/>
                    </a:lnTo>
                    <a:lnTo>
                      <a:pt x="19668" y="9270"/>
                    </a:lnTo>
                    <a:lnTo>
                      <a:pt x="19752" y="9249"/>
                    </a:lnTo>
                    <a:lnTo>
                      <a:pt x="19794" y="9270"/>
                    </a:lnTo>
                    <a:lnTo>
                      <a:pt x="19836" y="9353"/>
                    </a:lnTo>
                    <a:lnTo>
                      <a:pt x="19877" y="9353"/>
                    </a:lnTo>
                    <a:lnTo>
                      <a:pt x="19940" y="9311"/>
                    </a:lnTo>
                    <a:lnTo>
                      <a:pt x="19982" y="9353"/>
                    </a:lnTo>
                    <a:lnTo>
                      <a:pt x="20003" y="9416"/>
                    </a:lnTo>
                    <a:lnTo>
                      <a:pt x="20066" y="9416"/>
                    </a:lnTo>
                    <a:lnTo>
                      <a:pt x="20108" y="9374"/>
                    </a:lnTo>
                    <a:lnTo>
                      <a:pt x="20254" y="9353"/>
                    </a:lnTo>
                    <a:lnTo>
                      <a:pt x="20296" y="9270"/>
                    </a:lnTo>
                    <a:lnTo>
                      <a:pt x="20401" y="9249"/>
                    </a:lnTo>
                    <a:lnTo>
                      <a:pt x="20484" y="9249"/>
                    </a:lnTo>
                    <a:lnTo>
                      <a:pt x="20589" y="9144"/>
                    </a:lnTo>
                    <a:lnTo>
                      <a:pt x="20714" y="9081"/>
                    </a:lnTo>
                    <a:lnTo>
                      <a:pt x="20819" y="9060"/>
                    </a:lnTo>
                    <a:lnTo>
                      <a:pt x="20840" y="8998"/>
                    </a:lnTo>
                    <a:lnTo>
                      <a:pt x="20924" y="8998"/>
                    </a:lnTo>
                    <a:lnTo>
                      <a:pt x="21028" y="9039"/>
                    </a:lnTo>
                    <a:lnTo>
                      <a:pt x="21112" y="9039"/>
                    </a:lnTo>
                    <a:lnTo>
                      <a:pt x="21196" y="9081"/>
                    </a:lnTo>
                    <a:lnTo>
                      <a:pt x="21405" y="9081"/>
                    </a:lnTo>
                    <a:lnTo>
                      <a:pt x="21635" y="8935"/>
                    </a:lnTo>
                    <a:lnTo>
                      <a:pt x="21656" y="8851"/>
                    </a:lnTo>
                    <a:lnTo>
                      <a:pt x="21719" y="8851"/>
                    </a:lnTo>
                    <a:lnTo>
                      <a:pt x="21740" y="8893"/>
                    </a:lnTo>
                    <a:lnTo>
                      <a:pt x="21761" y="8851"/>
                    </a:lnTo>
                    <a:lnTo>
                      <a:pt x="21844" y="8788"/>
                    </a:lnTo>
                    <a:lnTo>
                      <a:pt x="21844" y="8726"/>
                    </a:lnTo>
                    <a:lnTo>
                      <a:pt x="21865" y="8663"/>
                    </a:lnTo>
                    <a:lnTo>
                      <a:pt x="21928" y="8684"/>
                    </a:lnTo>
                    <a:lnTo>
                      <a:pt x="21991" y="8684"/>
                    </a:lnTo>
                    <a:lnTo>
                      <a:pt x="22054" y="8642"/>
                    </a:lnTo>
                    <a:lnTo>
                      <a:pt x="22054" y="8579"/>
                    </a:lnTo>
                    <a:lnTo>
                      <a:pt x="22095" y="8621"/>
                    </a:lnTo>
                    <a:lnTo>
                      <a:pt x="22158" y="8621"/>
                    </a:lnTo>
                    <a:lnTo>
                      <a:pt x="22179" y="8663"/>
                    </a:lnTo>
                    <a:lnTo>
                      <a:pt x="22179" y="8726"/>
                    </a:lnTo>
                    <a:lnTo>
                      <a:pt x="22242" y="8767"/>
                    </a:lnTo>
                    <a:lnTo>
                      <a:pt x="22158" y="8830"/>
                    </a:lnTo>
                    <a:lnTo>
                      <a:pt x="22158" y="8893"/>
                    </a:lnTo>
                    <a:lnTo>
                      <a:pt x="22095" y="8977"/>
                    </a:lnTo>
                    <a:lnTo>
                      <a:pt x="22054" y="8998"/>
                    </a:lnTo>
                    <a:lnTo>
                      <a:pt x="22054" y="9060"/>
                    </a:lnTo>
                    <a:lnTo>
                      <a:pt x="22137" y="9081"/>
                    </a:lnTo>
                    <a:lnTo>
                      <a:pt x="22200" y="9165"/>
                    </a:lnTo>
                    <a:lnTo>
                      <a:pt x="22242" y="9144"/>
                    </a:lnTo>
                    <a:lnTo>
                      <a:pt x="22305" y="9144"/>
                    </a:lnTo>
                    <a:lnTo>
                      <a:pt x="22409" y="9186"/>
                    </a:lnTo>
                    <a:lnTo>
                      <a:pt x="22409" y="9207"/>
                    </a:lnTo>
                    <a:cubicBezTo>
                      <a:pt x="22367" y="9207"/>
                      <a:pt x="22305" y="9249"/>
                      <a:pt x="22263" y="9270"/>
                    </a:cubicBezTo>
                    <a:lnTo>
                      <a:pt x="22242" y="9270"/>
                    </a:lnTo>
                    <a:cubicBezTo>
                      <a:pt x="22137" y="9291"/>
                      <a:pt x="22054" y="9353"/>
                      <a:pt x="21949" y="9374"/>
                    </a:cubicBezTo>
                    <a:cubicBezTo>
                      <a:pt x="21886" y="9374"/>
                      <a:pt x="21865" y="9395"/>
                      <a:pt x="21844" y="9458"/>
                    </a:cubicBezTo>
                    <a:lnTo>
                      <a:pt x="21551" y="9521"/>
                    </a:lnTo>
                    <a:lnTo>
                      <a:pt x="21133" y="9563"/>
                    </a:lnTo>
                    <a:lnTo>
                      <a:pt x="21007" y="9521"/>
                    </a:lnTo>
                    <a:lnTo>
                      <a:pt x="20903" y="9521"/>
                    </a:lnTo>
                    <a:lnTo>
                      <a:pt x="20735" y="9730"/>
                    </a:lnTo>
                    <a:lnTo>
                      <a:pt x="20631" y="9793"/>
                    </a:lnTo>
                    <a:lnTo>
                      <a:pt x="20589" y="9876"/>
                    </a:lnTo>
                    <a:lnTo>
                      <a:pt x="20673" y="9918"/>
                    </a:lnTo>
                    <a:lnTo>
                      <a:pt x="20735" y="9876"/>
                    </a:lnTo>
                    <a:lnTo>
                      <a:pt x="20798" y="9876"/>
                    </a:lnTo>
                    <a:lnTo>
                      <a:pt x="20777" y="9981"/>
                    </a:lnTo>
                    <a:lnTo>
                      <a:pt x="20694" y="10023"/>
                    </a:lnTo>
                    <a:lnTo>
                      <a:pt x="20714" y="10086"/>
                    </a:lnTo>
                    <a:lnTo>
                      <a:pt x="20882" y="10107"/>
                    </a:lnTo>
                    <a:lnTo>
                      <a:pt x="20903" y="10148"/>
                    </a:lnTo>
                    <a:lnTo>
                      <a:pt x="21028" y="10127"/>
                    </a:lnTo>
                    <a:lnTo>
                      <a:pt x="21028" y="10044"/>
                    </a:lnTo>
                    <a:lnTo>
                      <a:pt x="20945" y="9981"/>
                    </a:lnTo>
                    <a:lnTo>
                      <a:pt x="20945" y="9897"/>
                    </a:lnTo>
                    <a:lnTo>
                      <a:pt x="21028" y="9876"/>
                    </a:lnTo>
                    <a:lnTo>
                      <a:pt x="21049" y="9918"/>
                    </a:lnTo>
                    <a:lnTo>
                      <a:pt x="21133" y="9918"/>
                    </a:lnTo>
                    <a:lnTo>
                      <a:pt x="21238" y="10002"/>
                    </a:lnTo>
                    <a:lnTo>
                      <a:pt x="21321" y="9981"/>
                    </a:lnTo>
                    <a:lnTo>
                      <a:pt x="21342" y="9876"/>
                    </a:lnTo>
                    <a:lnTo>
                      <a:pt x="21426" y="9814"/>
                    </a:lnTo>
                    <a:lnTo>
                      <a:pt x="21426" y="9918"/>
                    </a:lnTo>
                    <a:lnTo>
                      <a:pt x="21530" y="10023"/>
                    </a:lnTo>
                    <a:lnTo>
                      <a:pt x="21551" y="9981"/>
                    </a:lnTo>
                    <a:lnTo>
                      <a:pt x="21551" y="9897"/>
                    </a:lnTo>
                    <a:lnTo>
                      <a:pt x="21656" y="9897"/>
                    </a:lnTo>
                    <a:lnTo>
                      <a:pt x="21677" y="9814"/>
                    </a:lnTo>
                    <a:lnTo>
                      <a:pt x="21761" y="9814"/>
                    </a:lnTo>
                    <a:lnTo>
                      <a:pt x="21886" y="9772"/>
                    </a:lnTo>
                    <a:cubicBezTo>
                      <a:pt x="21932" y="9802"/>
                      <a:pt x="21989" y="9822"/>
                      <a:pt x="22041" y="9822"/>
                    </a:cubicBezTo>
                    <a:cubicBezTo>
                      <a:pt x="22060" y="9822"/>
                      <a:pt x="22079" y="9819"/>
                      <a:pt x="22095" y="9814"/>
                    </a:cubicBezTo>
                    <a:cubicBezTo>
                      <a:pt x="22116" y="9814"/>
                      <a:pt x="22132" y="9808"/>
                      <a:pt x="22142" y="9803"/>
                    </a:cubicBezTo>
                    <a:lnTo>
                      <a:pt x="22142" y="9803"/>
                    </a:lnTo>
                    <a:lnTo>
                      <a:pt x="22095" y="9835"/>
                    </a:lnTo>
                    <a:lnTo>
                      <a:pt x="22158" y="9918"/>
                    </a:lnTo>
                    <a:lnTo>
                      <a:pt x="22033" y="10044"/>
                    </a:lnTo>
                    <a:lnTo>
                      <a:pt x="21949" y="10002"/>
                    </a:lnTo>
                    <a:lnTo>
                      <a:pt x="21886" y="10044"/>
                    </a:lnTo>
                    <a:lnTo>
                      <a:pt x="21782" y="10044"/>
                    </a:lnTo>
                    <a:lnTo>
                      <a:pt x="21740" y="10002"/>
                    </a:lnTo>
                    <a:lnTo>
                      <a:pt x="21656" y="10002"/>
                    </a:lnTo>
                    <a:lnTo>
                      <a:pt x="21551" y="10190"/>
                    </a:lnTo>
                    <a:lnTo>
                      <a:pt x="21572" y="10316"/>
                    </a:lnTo>
                    <a:lnTo>
                      <a:pt x="21572" y="10462"/>
                    </a:lnTo>
                    <a:lnTo>
                      <a:pt x="21551" y="10316"/>
                    </a:lnTo>
                    <a:lnTo>
                      <a:pt x="21510" y="10316"/>
                    </a:lnTo>
                    <a:lnTo>
                      <a:pt x="21468" y="10232"/>
                    </a:lnTo>
                    <a:lnTo>
                      <a:pt x="21405" y="10232"/>
                    </a:lnTo>
                    <a:lnTo>
                      <a:pt x="21342" y="10337"/>
                    </a:lnTo>
                    <a:lnTo>
                      <a:pt x="21196" y="10379"/>
                    </a:lnTo>
                    <a:lnTo>
                      <a:pt x="21133" y="10400"/>
                    </a:lnTo>
                    <a:lnTo>
                      <a:pt x="21133" y="10316"/>
                    </a:lnTo>
                    <a:lnTo>
                      <a:pt x="21091" y="10316"/>
                    </a:lnTo>
                    <a:lnTo>
                      <a:pt x="21007" y="10420"/>
                    </a:lnTo>
                    <a:lnTo>
                      <a:pt x="20924" y="10441"/>
                    </a:lnTo>
                    <a:lnTo>
                      <a:pt x="20882" y="10400"/>
                    </a:lnTo>
                    <a:lnTo>
                      <a:pt x="20798" y="10400"/>
                    </a:lnTo>
                    <a:lnTo>
                      <a:pt x="20735" y="10483"/>
                    </a:lnTo>
                    <a:lnTo>
                      <a:pt x="20735" y="10504"/>
                    </a:lnTo>
                    <a:lnTo>
                      <a:pt x="20589" y="10525"/>
                    </a:lnTo>
                    <a:lnTo>
                      <a:pt x="20505" y="10588"/>
                    </a:lnTo>
                    <a:lnTo>
                      <a:pt x="20505" y="10692"/>
                    </a:lnTo>
                    <a:lnTo>
                      <a:pt x="20526" y="10797"/>
                    </a:lnTo>
                    <a:lnTo>
                      <a:pt x="20422" y="11069"/>
                    </a:lnTo>
                    <a:lnTo>
                      <a:pt x="20380" y="11278"/>
                    </a:lnTo>
                    <a:lnTo>
                      <a:pt x="20380" y="11362"/>
                    </a:lnTo>
                    <a:lnTo>
                      <a:pt x="20484" y="11446"/>
                    </a:lnTo>
                    <a:lnTo>
                      <a:pt x="20463" y="11488"/>
                    </a:lnTo>
                    <a:lnTo>
                      <a:pt x="20359" y="11529"/>
                    </a:lnTo>
                    <a:lnTo>
                      <a:pt x="20359" y="11592"/>
                    </a:lnTo>
                    <a:lnTo>
                      <a:pt x="20422" y="11697"/>
                    </a:lnTo>
                    <a:lnTo>
                      <a:pt x="20422" y="11801"/>
                    </a:lnTo>
                    <a:lnTo>
                      <a:pt x="20380" y="11864"/>
                    </a:lnTo>
                    <a:lnTo>
                      <a:pt x="20359" y="11801"/>
                    </a:lnTo>
                    <a:lnTo>
                      <a:pt x="20275" y="11864"/>
                    </a:lnTo>
                    <a:lnTo>
                      <a:pt x="20212" y="11843"/>
                    </a:lnTo>
                    <a:lnTo>
                      <a:pt x="20254" y="11760"/>
                    </a:lnTo>
                    <a:lnTo>
                      <a:pt x="20296" y="11739"/>
                    </a:lnTo>
                    <a:lnTo>
                      <a:pt x="20296" y="11634"/>
                    </a:lnTo>
                    <a:lnTo>
                      <a:pt x="20212" y="11634"/>
                    </a:lnTo>
                    <a:lnTo>
                      <a:pt x="20087" y="11864"/>
                    </a:lnTo>
                    <a:lnTo>
                      <a:pt x="20066" y="12115"/>
                    </a:lnTo>
                    <a:lnTo>
                      <a:pt x="20108" y="12408"/>
                    </a:lnTo>
                    <a:lnTo>
                      <a:pt x="20108" y="12785"/>
                    </a:lnTo>
                    <a:lnTo>
                      <a:pt x="20087" y="12408"/>
                    </a:lnTo>
                    <a:lnTo>
                      <a:pt x="20045" y="12220"/>
                    </a:lnTo>
                    <a:lnTo>
                      <a:pt x="19982" y="12178"/>
                    </a:lnTo>
                    <a:lnTo>
                      <a:pt x="20045" y="12073"/>
                    </a:lnTo>
                    <a:lnTo>
                      <a:pt x="20045" y="11990"/>
                    </a:lnTo>
                    <a:lnTo>
                      <a:pt x="19898" y="11906"/>
                    </a:lnTo>
                    <a:lnTo>
                      <a:pt x="19961" y="11780"/>
                    </a:lnTo>
                    <a:lnTo>
                      <a:pt x="19961" y="11571"/>
                    </a:lnTo>
                    <a:lnTo>
                      <a:pt x="19877" y="11446"/>
                    </a:lnTo>
                    <a:lnTo>
                      <a:pt x="19877" y="11236"/>
                    </a:lnTo>
                    <a:lnTo>
                      <a:pt x="19961" y="11111"/>
                    </a:lnTo>
                    <a:lnTo>
                      <a:pt x="20045" y="10923"/>
                    </a:lnTo>
                    <a:lnTo>
                      <a:pt x="20045" y="10755"/>
                    </a:lnTo>
                    <a:lnTo>
                      <a:pt x="20003" y="10755"/>
                    </a:lnTo>
                    <a:lnTo>
                      <a:pt x="19961" y="10839"/>
                    </a:lnTo>
                    <a:lnTo>
                      <a:pt x="19940" y="10964"/>
                    </a:lnTo>
                    <a:lnTo>
                      <a:pt x="19857" y="11048"/>
                    </a:lnTo>
                    <a:lnTo>
                      <a:pt x="19836" y="11027"/>
                    </a:lnTo>
                    <a:lnTo>
                      <a:pt x="19794" y="10902"/>
                    </a:lnTo>
                    <a:lnTo>
                      <a:pt x="19877" y="10713"/>
                    </a:lnTo>
                    <a:lnTo>
                      <a:pt x="19898" y="10609"/>
                    </a:lnTo>
                    <a:lnTo>
                      <a:pt x="19836" y="10546"/>
                    </a:lnTo>
                    <a:lnTo>
                      <a:pt x="19752" y="10630"/>
                    </a:lnTo>
                    <a:lnTo>
                      <a:pt x="19731" y="10609"/>
                    </a:lnTo>
                    <a:lnTo>
                      <a:pt x="19689" y="10546"/>
                    </a:lnTo>
                    <a:lnTo>
                      <a:pt x="19731" y="10483"/>
                    </a:lnTo>
                    <a:lnTo>
                      <a:pt x="19731" y="10337"/>
                    </a:lnTo>
                    <a:lnTo>
                      <a:pt x="19668" y="10337"/>
                    </a:lnTo>
                    <a:lnTo>
                      <a:pt x="19668" y="10295"/>
                    </a:lnTo>
                    <a:lnTo>
                      <a:pt x="19689" y="10232"/>
                    </a:lnTo>
                    <a:lnTo>
                      <a:pt x="19689" y="10127"/>
                    </a:lnTo>
                    <a:lnTo>
                      <a:pt x="19585" y="10169"/>
                    </a:lnTo>
                    <a:lnTo>
                      <a:pt x="19271" y="10274"/>
                    </a:lnTo>
                    <a:lnTo>
                      <a:pt x="19103" y="10379"/>
                    </a:lnTo>
                    <a:lnTo>
                      <a:pt x="19041" y="10337"/>
                    </a:lnTo>
                    <a:lnTo>
                      <a:pt x="19041" y="10295"/>
                    </a:lnTo>
                    <a:lnTo>
                      <a:pt x="18999" y="10295"/>
                    </a:lnTo>
                    <a:lnTo>
                      <a:pt x="18915" y="10379"/>
                    </a:lnTo>
                    <a:lnTo>
                      <a:pt x="18831" y="10379"/>
                    </a:lnTo>
                    <a:lnTo>
                      <a:pt x="18789" y="10295"/>
                    </a:lnTo>
                    <a:lnTo>
                      <a:pt x="18622" y="10420"/>
                    </a:lnTo>
                    <a:lnTo>
                      <a:pt x="18622" y="10337"/>
                    </a:lnTo>
                    <a:lnTo>
                      <a:pt x="18517" y="10295"/>
                    </a:lnTo>
                    <a:lnTo>
                      <a:pt x="18476" y="10295"/>
                    </a:lnTo>
                    <a:lnTo>
                      <a:pt x="18476" y="10337"/>
                    </a:lnTo>
                    <a:lnTo>
                      <a:pt x="18308" y="10337"/>
                    </a:lnTo>
                    <a:lnTo>
                      <a:pt x="18078" y="10232"/>
                    </a:lnTo>
                    <a:lnTo>
                      <a:pt x="17890" y="10232"/>
                    </a:lnTo>
                    <a:lnTo>
                      <a:pt x="17701" y="10127"/>
                    </a:lnTo>
                    <a:lnTo>
                      <a:pt x="17555" y="10127"/>
                    </a:lnTo>
                    <a:lnTo>
                      <a:pt x="17555" y="10023"/>
                    </a:lnTo>
                    <a:lnTo>
                      <a:pt x="17429" y="9918"/>
                    </a:lnTo>
                    <a:lnTo>
                      <a:pt x="17346" y="9981"/>
                    </a:lnTo>
                    <a:lnTo>
                      <a:pt x="17241" y="9897"/>
                    </a:lnTo>
                    <a:lnTo>
                      <a:pt x="17220" y="9772"/>
                    </a:lnTo>
                    <a:lnTo>
                      <a:pt x="17116" y="9709"/>
                    </a:lnTo>
                    <a:lnTo>
                      <a:pt x="17053" y="9667"/>
                    </a:lnTo>
                    <a:lnTo>
                      <a:pt x="17157" y="9646"/>
                    </a:lnTo>
                    <a:lnTo>
                      <a:pt x="17283" y="9646"/>
                    </a:lnTo>
                    <a:lnTo>
                      <a:pt x="17283" y="9500"/>
                    </a:lnTo>
                    <a:lnTo>
                      <a:pt x="17388" y="9437"/>
                    </a:lnTo>
                    <a:lnTo>
                      <a:pt x="17367" y="9353"/>
                    </a:lnTo>
                    <a:lnTo>
                      <a:pt x="17471" y="9353"/>
                    </a:lnTo>
                    <a:lnTo>
                      <a:pt x="17639" y="9395"/>
                    </a:lnTo>
                    <a:lnTo>
                      <a:pt x="17681" y="9374"/>
                    </a:lnTo>
                    <a:lnTo>
                      <a:pt x="17681" y="9332"/>
                    </a:lnTo>
                    <a:lnTo>
                      <a:pt x="17806" y="9332"/>
                    </a:lnTo>
                    <a:lnTo>
                      <a:pt x="18078" y="9395"/>
                    </a:lnTo>
                    <a:lnTo>
                      <a:pt x="18183" y="9291"/>
                    </a:lnTo>
                    <a:lnTo>
                      <a:pt x="18183" y="9165"/>
                    </a:lnTo>
                    <a:lnTo>
                      <a:pt x="18225" y="9060"/>
                    </a:lnTo>
                    <a:lnTo>
                      <a:pt x="18183" y="8935"/>
                    </a:lnTo>
                    <a:lnTo>
                      <a:pt x="18183" y="8809"/>
                    </a:lnTo>
                    <a:lnTo>
                      <a:pt x="18120" y="8705"/>
                    </a:lnTo>
                    <a:lnTo>
                      <a:pt x="18078" y="8537"/>
                    </a:lnTo>
                    <a:lnTo>
                      <a:pt x="17994" y="8516"/>
                    </a:lnTo>
                    <a:lnTo>
                      <a:pt x="17973" y="8433"/>
                    </a:lnTo>
                    <a:lnTo>
                      <a:pt x="17806" y="8286"/>
                    </a:lnTo>
                    <a:lnTo>
                      <a:pt x="17764" y="8286"/>
                    </a:lnTo>
                    <a:lnTo>
                      <a:pt x="17743" y="8349"/>
                    </a:lnTo>
                    <a:lnTo>
                      <a:pt x="17681" y="8349"/>
                    </a:lnTo>
                    <a:lnTo>
                      <a:pt x="17660" y="8286"/>
                    </a:lnTo>
                    <a:lnTo>
                      <a:pt x="17492" y="8203"/>
                    </a:lnTo>
                    <a:lnTo>
                      <a:pt x="17492" y="8244"/>
                    </a:lnTo>
                    <a:lnTo>
                      <a:pt x="17597" y="8328"/>
                    </a:lnTo>
                    <a:lnTo>
                      <a:pt x="17576" y="8391"/>
                    </a:lnTo>
                    <a:lnTo>
                      <a:pt x="17639" y="8454"/>
                    </a:lnTo>
                    <a:lnTo>
                      <a:pt x="17576" y="8558"/>
                    </a:lnTo>
                    <a:lnTo>
                      <a:pt x="17492" y="8454"/>
                    </a:lnTo>
                    <a:lnTo>
                      <a:pt x="17492" y="8349"/>
                    </a:lnTo>
                    <a:lnTo>
                      <a:pt x="17388" y="8349"/>
                    </a:lnTo>
                    <a:lnTo>
                      <a:pt x="17220" y="8244"/>
                    </a:lnTo>
                    <a:lnTo>
                      <a:pt x="17178" y="8182"/>
                    </a:lnTo>
                    <a:lnTo>
                      <a:pt x="17137" y="8223"/>
                    </a:lnTo>
                    <a:lnTo>
                      <a:pt x="17053" y="8182"/>
                    </a:lnTo>
                    <a:lnTo>
                      <a:pt x="17011" y="8077"/>
                    </a:lnTo>
                    <a:lnTo>
                      <a:pt x="16906" y="7993"/>
                    </a:lnTo>
                    <a:lnTo>
                      <a:pt x="16739" y="7993"/>
                    </a:lnTo>
                    <a:lnTo>
                      <a:pt x="16551" y="7805"/>
                    </a:lnTo>
                    <a:lnTo>
                      <a:pt x="16404" y="7721"/>
                    </a:lnTo>
                    <a:lnTo>
                      <a:pt x="16383" y="7617"/>
                    </a:lnTo>
                    <a:lnTo>
                      <a:pt x="15902" y="7345"/>
                    </a:lnTo>
                    <a:lnTo>
                      <a:pt x="15776" y="7135"/>
                    </a:lnTo>
                    <a:lnTo>
                      <a:pt x="15776" y="6968"/>
                    </a:lnTo>
                    <a:lnTo>
                      <a:pt x="15672" y="6717"/>
                    </a:lnTo>
                    <a:lnTo>
                      <a:pt x="15672" y="6612"/>
                    </a:lnTo>
                    <a:lnTo>
                      <a:pt x="15567" y="6612"/>
                    </a:lnTo>
                    <a:lnTo>
                      <a:pt x="15442" y="6508"/>
                    </a:lnTo>
                    <a:lnTo>
                      <a:pt x="15337" y="6508"/>
                    </a:lnTo>
                    <a:lnTo>
                      <a:pt x="15253" y="6424"/>
                    </a:lnTo>
                    <a:lnTo>
                      <a:pt x="15149" y="6403"/>
                    </a:lnTo>
                    <a:lnTo>
                      <a:pt x="15065" y="6319"/>
                    </a:lnTo>
                    <a:lnTo>
                      <a:pt x="14940" y="6361"/>
                    </a:lnTo>
                    <a:lnTo>
                      <a:pt x="14793" y="6487"/>
                    </a:lnTo>
                    <a:lnTo>
                      <a:pt x="14688" y="6696"/>
                    </a:lnTo>
                    <a:lnTo>
                      <a:pt x="14584" y="6738"/>
                    </a:lnTo>
                    <a:lnTo>
                      <a:pt x="14479" y="6801"/>
                    </a:lnTo>
                    <a:lnTo>
                      <a:pt x="14375" y="6801"/>
                    </a:lnTo>
                    <a:lnTo>
                      <a:pt x="14312" y="6738"/>
                    </a:lnTo>
                    <a:lnTo>
                      <a:pt x="14144" y="6696"/>
                    </a:lnTo>
                    <a:lnTo>
                      <a:pt x="14061" y="6633"/>
                    </a:lnTo>
                    <a:lnTo>
                      <a:pt x="14144" y="6529"/>
                    </a:lnTo>
                    <a:lnTo>
                      <a:pt x="14207" y="6466"/>
                    </a:lnTo>
                    <a:lnTo>
                      <a:pt x="14270" y="6466"/>
                    </a:lnTo>
                    <a:lnTo>
                      <a:pt x="14375" y="6361"/>
                    </a:lnTo>
                    <a:lnTo>
                      <a:pt x="14458" y="6319"/>
                    </a:lnTo>
                    <a:lnTo>
                      <a:pt x="14479" y="6257"/>
                    </a:lnTo>
                    <a:lnTo>
                      <a:pt x="14458" y="6215"/>
                    </a:lnTo>
                    <a:lnTo>
                      <a:pt x="14375" y="6236"/>
                    </a:lnTo>
                    <a:lnTo>
                      <a:pt x="14333" y="6194"/>
                    </a:lnTo>
                    <a:lnTo>
                      <a:pt x="14354" y="6110"/>
                    </a:lnTo>
                    <a:lnTo>
                      <a:pt x="14458" y="6006"/>
                    </a:lnTo>
                    <a:lnTo>
                      <a:pt x="14437" y="5943"/>
                    </a:lnTo>
                    <a:lnTo>
                      <a:pt x="14542" y="5838"/>
                    </a:lnTo>
                    <a:lnTo>
                      <a:pt x="14542" y="5754"/>
                    </a:lnTo>
                    <a:lnTo>
                      <a:pt x="14521" y="5629"/>
                    </a:lnTo>
                    <a:lnTo>
                      <a:pt x="14375" y="5650"/>
                    </a:lnTo>
                    <a:lnTo>
                      <a:pt x="14375" y="5734"/>
                    </a:lnTo>
                    <a:lnTo>
                      <a:pt x="14165" y="5880"/>
                    </a:lnTo>
                    <a:lnTo>
                      <a:pt x="14061" y="5838"/>
                    </a:lnTo>
                    <a:lnTo>
                      <a:pt x="14165" y="6047"/>
                    </a:lnTo>
                    <a:lnTo>
                      <a:pt x="14103" y="6131"/>
                    </a:lnTo>
                    <a:lnTo>
                      <a:pt x="14061" y="6026"/>
                    </a:lnTo>
                    <a:lnTo>
                      <a:pt x="13914" y="6026"/>
                    </a:lnTo>
                    <a:lnTo>
                      <a:pt x="13810" y="6131"/>
                    </a:lnTo>
                    <a:lnTo>
                      <a:pt x="13893" y="6152"/>
                    </a:lnTo>
                    <a:lnTo>
                      <a:pt x="13851" y="6298"/>
                    </a:lnTo>
                    <a:lnTo>
                      <a:pt x="13747" y="6236"/>
                    </a:lnTo>
                    <a:lnTo>
                      <a:pt x="13642" y="6319"/>
                    </a:lnTo>
                    <a:lnTo>
                      <a:pt x="13684" y="6403"/>
                    </a:lnTo>
                    <a:lnTo>
                      <a:pt x="13789" y="6403"/>
                    </a:lnTo>
                    <a:lnTo>
                      <a:pt x="13831" y="6466"/>
                    </a:lnTo>
                    <a:lnTo>
                      <a:pt x="13642" y="6570"/>
                    </a:lnTo>
                    <a:lnTo>
                      <a:pt x="13579" y="6424"/>
                    </a:lnTo>
                    <a:lnTo>
                      <a:pt x="13433" y="6361"/>
                    </a:lnTo>
                    <a:lnTo>
                      <a:pt x="13391" y="6236"/>
                    </a:lnTo>
                    <a:lnTo>
                      <a:pt x="13391" y="5713"/>
                    </a:lnTo>
                    <a:lnTo>
                      <a:pt x="13496" y="5503"/>
                    </a:lnTo>
                    <a:lnTo>
                      <a:pt x="13475" y="5148"/>
                    </a:lnTo>
                    <a:lnTo>
                      <a:pt x="13538" y="5001"/>
                    </a:lnTo>
                    <a:lnTo>
                      <a:pt x="13517" y="4562"/>
                    </a:lnTo>
                    <a:lnTo>
                      <a:pt x="13517" y="4625"/>
                    </a:lnTo>
                    <a:lnTo>
                      <a:pt x="13370" y="4687"/>
                    </a:lnTo>
                    <a:lnTo>
                      <a:pt x="13266" y="4855"/>
                    </a:lnTo>
                    <a:lnTo>
                      <a:pt x="13349" y="4938"/>
                    </a:lnTo>
                    <a:lnTo>
                      <a:pt x="13287" y="5001"/>
                    </a:lnTo>
                    <a:lnTo>
                      <a:pt x="13349" y="5148"/>
                    </a:lnTo>
                    <a:lnTo>
                      <a:pt x="13307" y="5315"/>
                    </a:lnTo>
                    <a:lnTo>
                      <a:pt x="13245" y="5294"/>
                    </a:lnTo>
                    <a:lnTo>
                      <a:pt x="13161" y="5210"/>
                    </a:lnTo>
                    <a:lnTo>
                      <a:pt x="13119" y="5294"/>
                    </a:lnTo>
                    <a:lnTo>
                      <a:pt x="13119" y="5378"/>
                    </a:lnTo>
                    <a:lnTo>
                      <a:pt x="13056" y="5315"/>
                    </a:lnTo>
                    <a:lnTo>
                      <a:pt x="12952" y="5399"/>
                    </a:lnTo>
                    <a:lnTo>
                      <a:pt x="12952" y="5482"/>
                    </a:lnTo>
                    <a:lnTo>
                      <a:pt x="12889" y="5482"/>
                    </a:lnTo>
                    <a:lnTo>
                      <a:pt x="12638" y="5608"/>
                    </a:lnTo>
                    <a:lnTo>
                      <a:pt x="12491" y="5775"/>
                    </a:lnTo>
                    <a:lnTo>
                      <a:pt x="12429" y="5692"/>
                    </a:lnTo>
                    <a:lnTo>
                      <a:pt x="12429" y="5587"/>
                    </a:lnTo>
                    <a:lnTo>
                      <a:pt x="12575" y="5524"/>
                    </a:lnTo>
                    <a:lnTo>
                      <a:pt x="12596" y="5420"/>
                    </a:lnTo>
                    <a:lnTo>
                      <a:pt x="12491" y="5420"/>
                    </a:lnTo>
                    <a:lnTo>
                      <a:pt x="12387" y="5482"/>
                    </a:lnTo>
                    <a:lnTo>
                      <a:pt x="12178" y="5482"/>
                    </a:lnTo>
                    <a:lnTo>
                      <a:pt x="12052" y="5566"/>
                    </a:lnTo>
                    <a:lnTo>
                      <a:pt x="11780" y="5566"/>
                    </a:lnTo>
                    <a:lnTo>
                      <a:pt x="11424" y="5817"/>
                    </a:lnTo>
                    <a:lnTo>
                      <a:pt x="11257" y="5880"/>
                    </a:lnTo>
                    <a:lnTo>
                      <a:pt x="11111" y="6089"/>
                    </a:lnTo>
                    <a:lnTo>
                      <a:pt x="11090" y="5985"/>
                    </a:lnTo>
                    <a:lnTo>
                      <a:pt x="11215" y="5796"/>
                    </a:lnTo>
                    <a:lnTo>
                      <a:pt x="11173" y="5713"/>
                    </a:lnTo>
                    <a:lnTo>
                      <a:pt x="10985" y="5817"/>
                    </a:lnTo>
                    <a:lnTo>
                      <a:pt x="10964" y="5775"/>
                    </a:lnTo>
                    <a:lnTo>
                      <a:pt x="10880" y="5796"/>
                    </a:lnTo>
                    <a:lnTo>
                      <a:pt x="10797" y="5838"/>
                    </a:lnTo>
                    <a:lnTo>
                      <a:pt x="10734" y="5775"/>
                    </a:lnTo>
                    <a:lnTo>
                      <a:pt x="10629" y="5796"/>
                    </a:lnTo>
                    <a:lnTo>
                      <a:pt x="10587" y="5880"/>
                    </a:lnTo>
                    <a:lnTo>
                      <a:pt x="10315" y="6047"/>
                    </a:lnTo>
                    <a:lnTo>
                      <a:pt x="10211" y="6047"/>
                    </a:lnTo>
                    <a:lnTo>
                      <a:pt x="10022" y="6110"/>
                    </a:lnTo>
                    <a:lnTo>
                      <a:pt x="9897" y="6257"/>
                    </a:lnTo>
                    <a:lnTo>
                      <a:pt x="9939" y="6361"/>
                    </a:lnTo>
                    <a:lnTo>
                      <a:pt x="9834" y="6340"/>
                    </a:lnTo>
                    <a:lnTo>
                      <a:pt x="9792" y="6403"/>
                    </a:lnTo>
                    <a:lnTo>
                      <a:pt x="9688" y="6361"/>
                    </a:lnTo>
                    <a:lnTo>
                      <a:pt x="9657" y="6408"/>
                    </a:lnTo>
                    <a:lnTo>
                      <a:pt x="9657" y="6408"/>
                    </a:lnTo>
                    <a:lnTo>
                      <a:pt x="9583" y="6319"/>
                    </a:lnTo>
                    <a:lnTo>
                      <a:pt x="9625" y="6215"/>
                    </a:lnTo>
                    <a:lnTo>
                      <a:pt x="9709" y="6215"/>
                    </a:lnTo>
                    <a:lnTo>
                      <a:pt x="9792" y="6110"/>
                    </a:lnTo>
                    <a:lnTo>
                      <a:pt x="9897" y="6026"/>
                    </a:lnTo>
                    <a:lnTo>
                      <a:pt x="9939" y="6068"/>
                    </a:lnTo>
                    <a:lnTo>
                      <a:pt x="10022" y="6026"/>
                    </a:lnTo>
                    <a:lnTo>
                      <a:pt x="10043" y="5943"/>
                    </a:lnTo>
                    <a:lnTo>
                      <a:pt x="10169" y="5838"/>
                    </a:lnTo>
                    <a:lnTo>
                      <a:pt x="10211" y="5901"/>
                    </a:lnTo>
                    <a:lnTo>
                      <a:pt x="10462" y="5796"/>
                    </a:lnTo>
                    <a:lnTo>
                      <a:pt x="10546" y="5650"/>
                    </a:lnTo>
                    <a:lnTo>
                      <a:pt x="10671" y="5608"/>
                    </a:lnTo>
                    <a:lnTo>
                      <a:pt x="10880" y="5629"/>
                    </a:lnTo>
                    <a:lnTo>
                      <a:pt x="10901" y="5587"/>
                    </a:lnTo>
                    <a:lnTo>
                      <a:pt x="11090" y="5587"/>
                    </a:lnTo>
                    <a:lnTo>
                      <a:pt x="11278" y="5503"/>
                    </a:lnTo>
                    <a:lnTo>
                      <a:pt x="11320" y="5587"/>
                    </a:lnTo>
                    <a:lnTo>
                      <a:pt x="11383" y="5587"/>
                    </a:lnTo>
                    <a:lnTo>
                      <a:pt x="11445" y="5524"/>
                    </a:lnTo>
                    <a:lnTo>
                      <a:pt x="11529" y="5524"/>
                    </a:lnTo>
                    <a:lnTo>
                      <a:pt x="11675" y="5503"/>
                    </a:lnTo>
                    <a:lnTo>
                      <a:pt x="11738" y="5399"/>
                    </a:lnTo>
                    <a:lnTo>
                      <a:pt x="11989" y="5315"/>
                    </a:lnTo>
                    <a:lnTo>
                      <a:pt x="12240" y="5231"/>
                    </a:lnTo>
                    <a:lnTo>
                      <a:pt x="12261" y="5127"/>
                    </a:lnTo>
                    <a:lnTo>
                      <a:pt x="12324" y="5127"/>
                    </a:lnTo>
                    <a:lnTo>
                      <a:pt x="12366" y="5085"/>
                    </a:lnTo>
                    <a:lnTo>
                      <a:pt x="12324" y="5022"/>
                    </a:lnTo>
                    <a:lnTo>
                      <a:pt x="12324" y="4918"/>
                    </a:lnTo>
                    <a:lnTo>
                      <a:pt x="12240" y="4876"/>
                    </a:lnTo>
                    <a:lnTo>
                      <a:pt x="12219" y="4918"/>
                    </a:lnTo>
                    <a:lnTo>
                      <a:pt x="12219" y="5001"/>
                    </a:lnTo>
                    <a:lnTo>
                      <a:pt x="12115" y="5022"/>
                    </a:lnTo>
                    <a:lnTo>
                      <a:pt x="12073" y="4980"/>
                    </a:lnTo>
                    <a:lnTo>
                      <a:pt x="12031" y="4980"/>
                    </a:lnTo>
                    <a:lnTo>
                      <a:pt x="12010" y="4938"/>
                    </a:lnTo>
                    <a:lnTo>
                      <a:pt x="11885" y="4938"/>
                    </a:lnTo>
                    <a:lnTo>
                      <a:pt x="11696" y="5001"/>
                    </a:lnTo>
                    <a:lnTo>
                      <a:pt x="11634" y="5106"/>
                    </a:lnTo>
                    <a:lnTo>
                      <a:pt x="11571" y="5169"/>
                    </a:lnTo>
                    <a:lnTo>
                      <a:pt x="11508" y="5085"/>
                    </a:lnTo>
                    <a:lnTo>
                      <a:pt x="11466" y="5085"/>
                    </a:lnTo>
                    <a:lnTo>
                      <a:pt x="11362" y="5169"/>
                    </a:lnTo>
                    <a:lnTo>
                      <a:pt x="11090" y="5252"/>
                    </a:lnTo>
                    <a:lnTo>
                      <a:pt x="10755" y="5273"/>
                    </a:lnTo>
                    <a:lnTo>
                      <a:pt x="10692" y="5210"/>
                    </a:lnTo>
                    <a:lnTo>
                      <a:pt x="10629" y="5210"/>
                    </a:lnTo>
                    <a:lnTo>
                      <a:pt x="10650" y="5273"/>
                    </a:lnTo>
                    <a:lnTo>
                      <a:pt x="10587" y="5315"/>
                    </a:lnTo>
                    <a:lnTo>
                      <a:pt x="10483" y="5294"/>
                    </a:lnTo>
                    <a:lnTo>
                      <a:pt x="10420" y="5294"/>
                    </a:lnTo>
                    <a:lnTo>
                      <a:pt x="10357" y="5420"/>
                    </a:lnTo>
                    <a:lnTo>
                      <a:pt x="10211" y="5587"/>
                    </a:lnTo>
                    <a:lnTo>
                      <a:pt x="10148" y="5524"/>
                    </a:lnTo>
                    <a:lnTo>
                      <a:pt x="10043" y="5524"/>
                    </a:lnTo>
                    <a:lnTo>
                      <a:pt x="10022" y="5503"/>
                    </a:lnTo>
                    <a:lnTo>
                      <a:pt x="9897" y="5503"/>
                    </a:lnTo>
                    <a:lnTo>
                      <a:pt x="9813" y="5566"/>
                    </a:lnTo>
                    <a:lnTo>
                      <a:pt x="9730" y="5566"/>
                    </a:lnTo>
                    <a:lnTo>
                      <a:pt x="9688" y="5629"/>
                    </a:lnTo>
                    <a:lnTo>
                      <a:pt x="9583" y="5671"/>
                    </a:lnTo>
                    <a:lnTo>
                      <a:pt x="9478" y="5734"/>
                    </a:lnTo>
                    <a:lnTo>
                      <a:pt x="9311" y="5817"/>
                    </a:lnTo>
                    <a:lnTo>
                      <a:pt x="9123" y="5880"/>
                    </a:lnTo>
                    <a:lnTo>
                      <a:pt x="9081" y="5985"/>
                    </a:lnTo>
                    <a:lnTo>
                      <a:pt x="9081" y="6152"/>
                    </a:lnTo>
                    <a:lnTo>
                      <a:pt x="9102" y="6466"/>
                    </a:lnTo>
                    <a:lnTo>
                      <a:pt x="9081" y="6633"/>
                    </a:lnTo>
                    <a:lnTo>
                      <a:pt x="9018" y="6612"/>
                    </a:lnTo>
                    <a:lnTo>
                      <a:pt x="8955" y="6654"/>
                    </a:lnTo>
                    <a:lnTo>
                      <a:pt x="8704" y="6863"/>
                    </a:lnTo>
                    <a:lnTo>
                      <a:pt x="8788" y="6759"/>
                    </a:lnTo>
                    <a:lnTo>
                      <a:pt x="8893" y="6633"/>
                    </a:lnTo>
                    <a:lnTo>
                      <a:pt x="8914" y="6550"/>
                    </a:lnTo>
                    <a:lnTo>
                      <a:pt x="8872" y="6529"/>
                    </a:lnTo>
                    <a:lnTo>
                      <a:pt x="8872" y="6445"/>
                    </a:lnTo>
                    <a:lnTo>
                      <a:pt x="8746" y="6257"/>
                    </a:lnTo>
                    <a:lnTo>
                      <a:pt x="8662" y="6257"/>
                    </a:lnTo>
                    <a:lnTo>
                      <a:pt x="8600" y="6173"/>
                    </a:lnTo>
                    <a:lnTo>
                      <a:pt x="8537" y="6152"/>
                    </a:lnTo>
                    <a:lnTo>
                      <a:pt x="8537" y="6006"/>
                    </a:lnTo>
                    <a:lnTo>
                      <a:pt x="8390" y="5817"/>
                    </a:lnTo>
                    <a:lnTo>
                      <a:pt x="8370" y="5817"/>
                    </a:lnTo>
                    <a:lnTo>
                      <a:pt x="8286" y="5796"/>
                    </a:lnTo>
                    <a:lnTo>
                      <a:pt x="8265" y="5692"/>
                    </a:lnTo>
                    <a:lnTo>
                      <a:pt x="8181" y="5629"/>
                    </a:lnTo>
                    <a:lnTo>
                      <a:pt x="8139" y="5671"/>
                    </a:lnTo>
                    <a:lnTo>
                      <a:pt x="8035" y="5587"/>
                    </a:lnTo>
                    <a:lnTo>
                      <a:pt x="7846" y="5378"/>
                    </a:lnTo>
                    <a:lnTo>
                      <a:pt x="7805" y="5190"/>
                    </a:lnTo>
                    <a:lnTo>
                      <a:pt x="7805" y="5001"/>
                    </a:lnTo>
                    <a:lnTo>
                      <a:pt x="7763" y="4980"/>
                    </a:lnTo>
                    <a:lnTo>
                      <a:pt x="7721" y="5043"/>
                    </a:lnTo>
                    <a:lnTo>
                      <a:pt x="7658" y="5001"/>
                    </a:lnTo>
                    <a:lnTo>
                      <a:pt x="7616" y="4876"/>
                    </a:lnTo>
                    <a:lnTo>
                      <a:pt x="7658" y="4750"/>
                    </a:lnTo>
                    <a:lnTo>
                      <a:pt x="7637" y="4729"/>
                    </a:lnTo>
                    <a:lnTo>
                      <a:pt x="7658" y="4646"/>
                    </a:lnTo>
                    <a:lnTo>
                      <a:pt x="7533" y="4520"/>
                    </a:lnTo>
                    <a:lnTo>
                      <a:pt x="7533" y="4415"/>
                    </a:lnTo>
                    <a:lnTo>
                      <a:pt x="7428" y="4332"/>
                    </a:lnTo>
                    <a:lnTo>
                      <a:pt x="7386" y="4332"/>
                    </a:lnTo>
                    <a:lnTo>
                      <a:pt x="7323" y="4248"/>
                    </a:lnTo>
                    <a:lnTo>
                      <a:pt x="7219" y="4164"/>
                    </a:lnTo>
                    <a:lnTo>
                      <a:pt x="7114" y="4164"/>
                    </a:lnTo>
                    <a:lnTo>
                      <a:pt x="6800" y="3934"/>
                    </a:lnTo>
                    <a:lnTo>
                      <a:pt x="6717" y="3934"/>
                    </a:lnTo>
                    <a:lnTo>
                      <a:pt x="6696" y="3850"/>
                    </a:lnTo>
                    <a:lnTo>
                      <a:pt x="0" y="16091"/>
                    </a:lnTo>
                    <a:lnTo>
                      <a:pt x="377" y="16091"/>
                    </a:lnTo>
                    <a:lnTo>
                      <a:pt x="502" y="16153"/>
                    </a:lnTo>
                    <a:lnTo>
                      <a:pt x="711" y="16007"/>
                    </a:lnTo>
                    <a:lnTo>
                      <a:pt x="1004" y="16049"/>
                    </a:lnTo>
                    <a:lnTo>
                      <a:pt x="858" y="16300"/>
                    </a:lnTo>
                    <a:lnTo>
                      <a:pt x="921" y="16446"/>
                    </a:lnTo>
                    <a:lnTo>
                      <a:pt x="1025" y="16718"/>
                    </a:lnTo>
                    <a:lnTo>
                      <a:pt x="1172" y="17388"/>
                    </a:lnTo>
                    <a:lnTo>
                      <a:pt x="1235" y="17534"/>
                    </a:lnTo>
                    <a:lnTo>
                      <a:pt x="1130" y="17702"/>
                    </a:lnTo>
                    <a:lnTo>
                      <a:pt x="1130" y="17765"/>
                    </a:lnTo>
                    <a:lnTo>
                      <a:pt x="1172" y="17765"/>
                    </a:lnTo>
                    <a:lnTo>
                      <a:pt x="1381" y="17744"/>
                    </a:lnTo>
                    <a:lnTo>
                      <a:pt x="1569" y="17723"/>
                    </a:lnTo>
                    <a:lnTo>
                      <a:pt x="1695" y="17639"/>
                    </a:lnTo>
                    <a:lnTo>
                      <a:pt x="1862" y="17409"/>
                    </a:lnTo>
                    <a:lnTo>
                      <a:pt x="1988" y="17283"/>
                    </a:lnTo>
                    <a:lnTo>
                      <a:pt x="2197" y="17200"/>
                    </a:lnTo>
                    <a:lnTo>
                      <a:pt x="2260" y="17179"/>
                    </a:lnTo>
                    <a:lnTo>
                      <a:pt x="2469" y="17116"/>
                    </a:lnTo>
                    <a:lnTo>
                      <a:pt x="2636" y="17116"/>
                    </a:lnTo>
                    <a:lnTo>
                      <a:pt x="2783" y="17221"/>
                    </a:lnTo>
                    <a:lnTo>
                      <a:pt x="2783" y="17325"/>
                    </a:lnTo>
                    <a:lnTo>
                      <a:pt x="2804" y="17409"/>
                    </a:lnTo>
                    <a:lnTo>
                      <a:pt x="2720" y="17555"/>
                    </a:lnTo>
                    <a:lnTo>
                      <a:pt x="2699" y="17639"/>
                    </a:lnTo>
                    <a:lnTo>
                      <a:pt x="2825" y="17974"/>
                    </a:lnTo>
                    <a:lnTo>
                      <a:pt x="2804" y="18078"/>
                    </a:lnTo>
                    <a:lnTo>
                      <a:pt x="2846" y="18288"/>
                    </a:lnTo>
                    <a:lnTo>
                      <a:pt x="2992" y="18455"/>
                    </a:lnTo>
                    <a:lnTo>
                      <a:pt x="3013" y="18664"/>
                    </a:lnTo>
                    <a:lnTo>
                      <a:pt x="3055" y="18748"/>
                    </a:lnTo>
                    <a:lnTo>
                      <a:pt x="3097" y="18853"/>
                    </a:lnTo>
                    <a:lnTo>
                      <a:pt x="3034" y="18957"/>
                    </a:lnTo>
                    <a:lnTo>
                      <a:pt x="3034" y="19062"/>
                    </a:lnTo>
                    <a:lnTo>
                      <a:pt x="3055" y="19146"/>
                    </a:lnTo>
                    <a:lnTo>
                      <a:pt x="3013" y="19501"/>
                    </a:lnTo>
                    <a:lnTo>
                      <a:pt x="3013" y="19920"/>
                    </a:lnTo>
                    <a:lnTo>
                      <a:pt x="3034" y="20338"/>
                    </a:lnTo>
                    <a:lnTo>
                      <a:pt x="2929" y="20380"/>
                    </a:lnTo>
                    <a:lnTo>
                      <a:pt x="2929" y="20464"/>
                    </a:lnTo>
                    <a:lnTo>
                      <a:pt x="2971" y="20464"/>
                    </a:lnTo>
                    <a:lnTo>
                      <a:pt x="3055" y="20527"/>
                    </a:lnTo>
                    <a:lnTo>
                      <a:pt x="3076" y="20568"/>
                    </a:lnTo>
                    <a:lnTo>
                      <a:pt x="3034" y="20589"/>
                    </a:lnTo>
                    <a:lnTo>
                      <a:pt x="2971" y="20652"/>
                    </a:lnTo>
                    <a:lnTo>
                      <a:pt x="3013" y="20736"/>
                    </a:lnTo>
                    <a:lnTo>
                      <a:pt x="3055" y="20778"/>
                    </a:lnTo>
                    <a:lnTo>
                      <a:pt x="3076" y="20861"/>
                    </a:lnTo>
                    <a:lnTo>
                      <a:pt x="3055" y="20903"/>
                    </a:lnTo>
                    <a:lnTo>
                      <a:pt x="3055" y="20966"/>
                    </a:lnTo>
                    <a:lnTo>
                      <a:pt x="3160" y="20966"/>
                    </a:lnTo>
                    <a:lnTo>
                      <a:pt x="3243" y="20987"/>
                    </a:lnTo>
                    <a:lnTo>
                      <a:pt x="3348" y="21154"/>
                    </a:lnTo>
                    <a:lnTo>
                      <a:pt x="3369" y="21217"/>
                    </a:lnTo>
                    <a:lnTo>
                      <a:pt x="3452" y="21280"/>
                    </a:lnTo>
                    <a:lnTo>
                      <a:pt x="3578" y="21363"/>
                    </a:lnTo>
                    <a:lnTo>
                      <a:pt x="3641" y="21468"/>
                    </a:lnTo>
                    <a:lnTo>
                      <a:pt x="3641" y="21573"/>
                    </a:lnTo>
                    <a:lnTo>
                      <a:pt x="3683" y="21594"/>
                    </a:lnTo>
                    <a:lnTo>
                      <a:pt x="3704" y="21635"/>
                    </a:lnTo>
                    <a:lnTo>
                      <a:pt x="3683" y="21698"/>
                    </a:lnTo>
                    <a:lnTo>
                      <a:pt x="3683" y="21740"/>
                    </a:lnTo>
                    <a:lnTo>
                      <a:pt x="3641" y="21782"/>
                    </a:lnTo>
                    <a:lnTo>
                      <a:pt x="3641" y="21845"/>
                    </a:lnTo>
                    <a:lnTo>
                      <a:pt x="3641" y="21887"/>
                    </a:lnTo>
                    <a:lnTo>
                      <a:pt x="3662" y="21907"/>
                    </a:lnTo>
                    <a:lnTo>
                      <a:pt x="3599" y="22033"/>
                    </a:lnTo>
                    <a:lnTo>
                      <a:pt x="3452" y="22326"/>
                    </a:lnTo>
                    <a:lnTo>
                      <a:pt x="3432" y="22514"/>
                    </a:lnTo>
                    <a:lnTo>
                      <a:pt x="3285" y="22661"/>
                    </a:lnTo>
                    <a:lnTo>
                      <a:pt x="3285" y="22744"/>
                    </a:lnTo>
                    <a:lnTo>
                      <a:pt x="3327" y="22744"/>
                    </a:lnTo>
                    <a:lnTo>
                      <a:pt x="3494" y="22535"/>
                    </a:lnTo>
                    <a:lnTo>
                      <a:pt x="3536" y="22410"/>
                    </a:lnTo>
                    <a:lnTo>
                      <a:pt x="3662" y="22305"/>
                    </a:lnTo>
                    <a:lnTo>
                      <a:pt x="3683" y="22347"/>
                    </a:lnTo>
                    <a:lnTo>
                      <a:pt x="3766" y="22368"/>
                    </a:lnTo>
                    <a:lnTo>
                      <a:pt x="3766" y="22431"/>
                    </a:lnTo>
                    <a:lnTo>
                      <a:pt x="3599" y="22514"/>
                    </a:lnTo>
                    <a:lnTo>
                      <a:pt x="3557" y="22619"/>
                    </a:lnTo>
                    <a:lnTo>
                      <a:pt x="3390" y="22786"/>
                    </a:lnTo>
                    <a:lnTo>
                      <a:pt x="3390" y="22828"/>
                    </a:lnTo>
                    <a:lnTo>
                      <a:pt x="3473" y="22828"/>
                    </a:lnTo>
                    <a:lnTo>
                      <a:pt x="3432" y="22870"/>
                    </a:lnTo>
                    <a:lnTo>
                      <a:pt x="3285" y="22849"/>
                    </a:lnTo>
                    <a:lnTo>
                      <a:pt x="3222" y="22870"/>
                    </a:lnTo>
                    <a:lnTo>
                      <a:pt x="3160" y="23037"/>
                    </a:lnTo>
                    <a:lnTo>
                      <a:pt x="3055" y="23142"/>
                    </a:lnTo>
                    <a:lnTo>
                      <a:pt x="3076" y="23268"/>
                    </a:lnTo>
                    <a:lnTo>
                      <a:pt x="3034" y="23247"/>
                    </a:lnTo>
                    <a:lnTo>
                      <a:pt x="2971" y="23184"/>
                    </a:lnTo>
                    <a:lnTo>
                      <a:pt x="2908" y="23247"/>
                    </a:lnTo>
                    <a:lnTo>
                      <a:pt x="2908" y="23393"/>
                    </a:lnTo>
                    <a:lnTo>
                      <a:pt x="3013" y="23393"/>
                    </a:lnTo>
                    <a:lnTo>
                      <a:pt x="3034" y="23477"/>
                    </a:lnTo>
                    <a:lnTo>
                      <a:pt x="2971" y="23665"/>
                    </a:lnTo>
                    <a:lnTo>
                      <a:pt x="2950" y="23937"/>
                    </a:lnTo>
                    <a:lnTo>
                      <a:pt x="3013" y="24125"/>
                    </a:lnTo>
                    <a:lnTo>
                      <a:pt x="3076" y="24293"/>
                    </a:lnTo>
                    <a:lnTo>
                      <a:pt x="3160" y="24314"/>
                    </a:lnTo>
                    <a:lnTo>
                      <a:pt x="3180" y="24230"/>
                    </a:lnTo>
                    <a:lnTo>
                      <a:pt x="3264" y="24146"/>
                    </a:lnTo>
                    <a:lnTo>
                      <a:pt x="3452" y="24104"/>
                    </a:lnTo>
                    <a:lnTo>
                      <a:pt x="3557" y="24021"/>
                    </a:lnTo>
                    <a:lnTo>
                      <a:pt x="3662" y="23895"/>
                    </a:lnTo>
                    <a:lnTo>
                      <a:pt x="3704" y="23895"/>
                    </a:lnTo>
                    <a:lnTo>
                      <a:pt x="3704" y="24021"/>
                    </a:lnTo>
                    <a:lnTo>
                      <a:pt x="3662" y="24125"/>
                    </a:lnTo>
                    <a:lnTo>
                      <a:pt x="3599" y="24146"/>
                    </a:lnTo>
                    <a:lnTo>
                      <a:pt x="3536" y="24251"/>
                    </a:lnTo>
                    <a:lnTo>
                      <a:pt x="3536" y="24314"/>
                    </a:lnTo>
                    <a:lnTo>
                      <a:pt x="3641" y="24397"/>
                    </a:lnTo>
                    <a:lnTo>
                      <a:pt x="3704" y="24460"/>
                    </a:lnTo>
                    <a:lnTo>
                      <a:pt x="3808" y="24460"/>
                    </a:lnTo>
                    <a:lnTo>
                      <a:pt x="3892" y="24502"/>
                    </a:lnTo>
                    <a:lnTo>
                      <a:pt x="3955" y="24544"/>
                    </a:lnTo>
                    <a:lnTo>
                      <a:pt x="3808" y="24502"/>
                    </a:lnTo>
                    <a:lnTo>
                      <a:pt x="3683" y="24502"/>
                    </a:lnTo>
                    <a:lnTo>
                      <a:pt x="3578" y="24439"/>
                    </a:lnTo>
                    <a:lnTo>
                      <a:pt x="3432" y="24439"/>
                    </a:lnTo>
                    <a:lnTo>
                      <a:pt x="3369" y="24523"/>
                    </a:lnTo>
                    <a:lnTo>
                      <a:pt x="3369" y="24607"/>
                    </a:lnTo>
                    <a:lnTo>
                      <a:pt x="3432" y="24669"/>
                    </a:lnTo>
                    <a:lnTo>
                      <a:pt x="3452" y="24920"/>
                    </a:lnTo>
                    <a:lnTo>
                      <a:pt x="3494" y="24983"/>
                    </a:lnTo>
                    <a:lnTo>
                      <a:pt x="3557" y="24983"/>
                    </a:lnTo>
                    <a:lnTo>
                      <a:pt x="3641" y="24941"/>
                    </a:lnTo>
                    <a:lnTo>
                      <a:pt x="3683" y="24983"/>
                    </a:lnTo>
                    <a:lnTo>
                      <a:pt x="3641" y="25046"/>
                    </a:lnTo>
                    <a:lnTo>
                      <a:pt x="3599" y="25088"/>
                    </a:lnTo>
                    <a:lnTo>
                      <a:pt x="3683" y="25151"/>
                    </a:lnTo>
                    <a:lnTo>
                      <a:pt x="3683" y="25192"/>
                    </a:lnTo>
                    <a:lnTo>
                      <a:pt x="3662" y="25255"/>
                    </a:lnTo>
                    <a:lnTo>
                      <a:pt x="3557" y="25234"/>
                    </a:lnTo>
                    <a:lnTo>
                      <a:pt x="3411" y="25276"/>
                    </a:lnTo>
                    <a:lnTo>
                      <a:pt x="3264" y="25381"/>
                    </a:lnTo>
                    <a:lnTo>
                      <a:pt x="3243" y="25423"/>
                    </a:lnTo>
                    <a:lnTo>
                      <a:pt x="3306" y="25485"/>
                    </a:lnTo>
                    <a:lnTo>
                      <a:pt x="3452" y="25423"/>
                    </a:lnTo>
                    <a:lnTo>
                      <a:pt x="3536" y="25465"/>
                    </a:lnTo>
                    <a:lnTo>
                      <a:pt x="3452" y="25485"/>
                    </a:lnTo>
                    <a:lnTo>
                      <a:pt x="3432" y="25548"/>
                    </a:lnTo>
                    <a:lnTo>
                      <a:pt x="3515" y="25632"/>
                    </a:lnTo>
                    <a:lnTo>
                      <a:pt x="3662" y="25590"/>
                    </a:lnTo>
                    <a:lnTo>
                      <a:pt x="3829" y="25465"/>
                    </a:lnTo>
                    <a:lnTo>
                      <a:pt x="3934" y="25297"/>
                    </a:lnTo>
                    <a:lnTo>
                      <a:pt x="4038" y="25297"/>
                    </a:lnTo>
                    <a:lnTo>
                      <a:pt x="4143" y="25213"/>
                    </a:lnTo>
                    <a:lnTo>
                      <a:pt x="4164" y="25109"/>
                    </a:lnTo>
                    <a:lnTo>
                      <a:pt x="4185" y="25088"/>
                    </a:lnTo>
                    <a:lnTo>
                      <a:pt x="4206" y="25172"/>
                    </a:lnTo>
                    <a:lnTo>
                      <a:pt x="4143" y="25339"/>
                    </a:lnTo>
                    <a:lnTo>
                      <a:pt x="4038" y="25402"/>
                    </a:lnTo>
                    <a:lnTo>
                      <a:pt x="3913" y="25465"/>
                    </a:lnTo>
                    <a:lnTo>
                      <a:pt x="3892" y="25548"/>
                    </a:lnTo>
                    <a:lnTo>
                      <a:pt x="3955" y="25611"/>
                    </a:lnTo>
                    <a:lnTo>
                      <a:pt x="4038" y="25590"/>
                    </a:lnTo>
                    <a:lnTo>
                      <a:pt x="4164" y="25590"/>
                    </a:lnTo>
                    <a:lnTo>
                      <a:pt x="4268" y="25611"/>
                    </a:lnTo>
                    <a:lnTo>
                      <a:pt x="4122" y="25611"/>
                    </a:lnTo>
                    <a:lnTo>
                      <a:pt x="4017" y="25674"/>
                    </a:lnTo>
                    <a:lnTo>
                      <a:pt x="4017" y="25820"/>
                    </a:lnTo>
                    <a:lnTo>
                      <a:pt x="4059" y="25967"/>
                    </a:lnTo>
                    <a:lnTo>
                      <a:pt x="4017" y="25988"/>
                    </a:lnTo>
                    <a:lnTo>
                      <a:pt x="3976" y="25904"/>
                    </a:lnTo>
                    <a:lnTo>
                      <a:pt x="3976" y="25757"/>
                    </a:lnTo>
                    <a:lnTo>
                      <a:pt x="3913" y="25674"/>
                    </a:lnTo>
                    <a:lnTo>
                      <a:pt x="3850" y="25716"/>
                    </a:lnTo>
                    <a:lnTo>
                      <a:pt x="3578" y="25904"/>
                    </a:lnTo>
                    <a:lnTo>
                      <a:pt x="3536" y="25988"/>
                    </a:lnTo>
                    <a:lnTo>
                      <a:pt x="3369" y="26071"/>
                    </a:lnTo>
                    <a:lnTo>
                      <a:pt x="3327" y="26134"/>
                    </a:lnTo>
                    <a:lnTo>
                      <a:pt x="3348" y="26218"/>
                    </a:lnTo>
                    <a:lnTo>
                      <a:pt x="3348" y="26301"/>
                    </a:lnTo>
                    <a:lnTo>
                      <a:pt x="3369" y="26322"/>
                    </a:lnTo>
                    <a:lnTo>
                      <a:pt x="3452" y="26281"/>
                    </a:lnTo>
                    <a:lnTo>
                      <a:pt x="3557" y="26218"/>
                    </a:lnTo>
                    <a:lnTo>
                      <a:pt x="3599" y="26113"/>
                    </a:lnTo>
                    <a:lnTo>
                      <a:pt x="3662" y="26134"/>
                    </a:lnTo>
                    <a:lnTo>
                      <a:pt x="3704" y="26197"/>
                    </a:lnTo>
                    <a:lnTo>
                      <a:pt x="3892" y="26218"/>
                    </a:lnTo>
                    <a:lnTo>
                      <a:pt x="3871" y="26239"/>
                    </a:lnTo>
                    <a:lnTo>
                      <a:pt x="3766" y="26218"/>
                    </a:lnTo>
                    <a:lnTo>
                      <a:pt x="3599" y="26218"/>
                    </a:lnTo>
                    <a:lnTo>
                      <a:pt x="3536" y="26281"/>
                    </a:lnTo>
                    <a:lnTo>
                      <a:pt x="3536" y="26322"/>
                    </a:lnTo>
                    <a:lnTo>
                      <a:pt x="3557" y="26385"/>
                    </a:lnTo>
                    <a:lnTo>
                      <a:pt x="3473" y="26406"/>
                    </a:lnTo>
                    <a:lnTo>
                      <a:pt x="3432" y="26385"/>
                    </a:lnTo>
                    <a:lnTo>
                      <a:pt x="3264" y="26427"/>
                    </a:lnTo>
                    <a:lnTo>
                      <a:pt x="3264" y="26490"/>
                    </a:lnTo>
                    <a:lnTo>
                      <a:pt x="3390" y="26490"/>
                    </a:lnTo>
                    <a:lnTo>
                      <a:pt x="3473" y="26532"/>
                    </a:lnTo>
                    <a:lnTo>
                      <a:pt x="3578" y="26532"/>
                    </a:lnTo>
                    <a:lnTo>
                      <a:pt x="3515" y="26594"/>
                    </a:lnTo>
                    <a:lnTo>
                      <a:pt x="3390" y="26594"/>
                    </a:lnTo>
                    <a:lnTo>
                      <a:pt x="3327" y="26532"/>
                    </a:lnTo>
                    <a:lnTo>
                      <a:pt x="3222" y="26553"/>
                    </a:lnTo>
                    <a:lnTo>
                      <a:pt x="3180" y="26657"/>
                    </a:lnTo>
                    <a:lnTo>
                      <a:pt x="3243" y="26720"/>
                    </a:lnTo>
                    <a:lnTo>
                      <a:pt x="3327" y="26720"/>
                    </a:lnTo>
                    <a:lnTo>
                      <a:pt x="3452" y="26699"/>
                    </a:lnTo>
                    <a:lnTo>
                      <a:pt x="3536" y="26741"/>
                    </a:lnTo>
                    <a:lnTo>
                      <a:pt x="3683" y="26741"/>
                    </a:lnTo>
                    <a:lnTo>
                      <a:pt x="3662" y="26804"/>
                    </a:lnTo>
                    <a:lnTo>
                      <a:pt x="3557" y="26825"/>
                    </a:lnTo>
                    <a:lnTo>
                      <a:pt x="3452" y="26804"/>
                    </a:lnTo>
                    <a:lnTo>
                      <a:pt x="3432" y="26825"/>
                    </a:lnTo>
                    <a:lnTo>
                      <a:pt x="3452" y="26845"/>
                    </a:lnTo>
                    <a:lnTo>
                      <a:pt x="3662" y="26845"/>
                    </a:lnTo>
                    <a:lnTo>
                      <a:pt x="3662" y="26908"/>
                    </a:lnTo>
                    <a:lnTo>
                      <a:pt x="3536" y="26929"/>
                    </a:lnTo>
                    <a:lnTo>
                      <a:pt x="3390" y="26908"/>
                    </a:lnTo>
                    <a:lnTo>
                      <a:pt x="3327" y="26845"/>
                    </a:lnTo>
                    <a:lnTo>
                      <a:pt x="3264" y="26908"/>
                    </a:lnTo>
                    <a:lnTo>
                      <a:pt x="3327" y="27013"/>
                    </a:lnTo>
                    <a:lnTo>
                      <a:pt x="3452" y="27076"/>
                    </a:lnTo>
                    <a:lnTo>
                      <a:pt x="3473" y="27013"/>
                    </a:lnTo>
                    <a:lnTo>
                      <a:pt x="3557" y="27013"/>
                    </a:lnTo>
                    <a:lnTo>
                      <a:pt x="3641" y="27055"/>
                    </a:lnTo>
                    <a:lnTo>
                      <a:pt x="3787" y="27034"/>
                    </a:lnTo>
                    <a:lnTo>
                      <a:pt x="3850" y="27076"/>
                    </a:lnTo>
                    <a:lnTo>
                      <a:pt x="3766" y="27117"/>
                    </a:lnTo>
                    <a:lnTo>
                      <a:pt x="3766" y="27159"/>
                    </a:lnTo>
                    <a:lnTo>
                      <a:pt x="3871" y="27159"/>
                    </a:lnTo>
                    <a:lnTo>
                      <a:pt x="3892" y="27243"/>
                    </a:lnTo>
                    <a:lnTo>
                      <a:pt x="4026" y="27276"/>
                    </a:lnTo>
                    <a:lnTo>
                      <a:pt x="3976" y="27285"/>
                    </a:lnTo>
                    <a:lnTo>
                      <a:pt x="3871" y="27285"/>
                    </a:lnTo>
                    <a:lnTo>
                      <a:pt x="3787" y="27369"/>
                    </a:lnTo>
                    <a:lnTo>
                      <a:pt x="3787" y="27431"/>
                    </a:lnTo>
                    <a:lnTo>
                      <a:pt x="3871" y="27473"/>
                    </a:lnTo>
                    <a:lnTo>
                      <a:pt x="3913" y="27431"/>
                    </a:lnTo>
                    <a:lnTo>
                      <a:pt x="3976" y="27389"/>
                    </a:lnTo>
                    <a:lnTo>
                      <a:pt x="3996" y="27452"/>
                    </a:lnTo>
                    <a:lnTo>
                      <a:pt x="4017" y="27452"/>
                    </a:lnTo>
                    <a:lnTo>
                      <a:pt x="4080" y="27369"/>
                    </a:lnTo>
                    <a:lnTo>
                      <a:pt x="4185" y="27306"/>
                    </a:lnTo>
                    <a:lnTo>
                      <a:pt x="4185" y="27369"/>
                    </a:lnTo>
                    <a:lnTo>
                      <a:pt x="4164" y="27410"/>
                    </a:lnTo>
                    <a:lnTo>
                      <a:pt x="4164" y="27473"/>
                    </a:lnTo>
                    <a:lnTo>
                      <a:pt x="4206" y="27494"/>
                    </a:lnTo>
                    <a:lnTo>
                      <a:pt x="4289" y="27557"/>
                    </a:lnTo>
                    <a:lnTo>
                      <a:pt x="4373" y="27557"/>
                    </a:lnTo>
                    <a:lnTo>
                      <a:pt x="4499" y="27369"/>
                    </a:lnTo>
                    <a:lnTo>
                      <a:pt x="4520" y="27159"/>
                    </a:lnTo>
                    <a:lnTo>
                      <a:pt x="4582" y="27055"/>
                    </a:lnTo>
                    <a:lnTo>
                      <a:pt x="4645" y="27034"/>
                    </a:lnTo>
                    <a:lnTo>
                      <a:pt x="4645" y="27097"/>
                    </a:lnTo>
                    <a:lnTo>
                      <a:pt x="4603" y="27159"/>
                    </a:lnTo>
                    <a:lnTo>
                      <a:pt x="4603" y="27306"/>
                    </a:lnTo>
                    <a:lnTo>
                      <a:pt x="4499" y="27473"/>
                    </a:lnTo>
                    <a:lnTo>
                      <a:pt x="4415" y="27557"/>
                    </a:lnTo>
                    <a:lnTo>
                      <a:pt x="4436" y="27599"/>
                    </a:lnTo>
                    <a:lnTo>
                      <a:pt x="4582" y="27599"/>
                    </a:lnTo>
                    <a:lnTo>
                      <a:pt x="4687" y="27578"/>
                    </a:lnTo>
                    <a:lnTo>
                      <a:pt x="4708" y="27599"/>
                    </a:lnTo>
                    <a:lnTo>
                      <a:pt x="4624" y="27682"/>
                    </a:lnTo>
                    <a:lnTo>
                      <a:pt x="4582" y="27808"/>
                    </a:lnTo>
                    <a:lnTo>
                      <a:pt x="4415" y="27913"/>
                    </a:lnTo>
                    <a:lnTo>
                      <a:pt x="4415" y="27975"/>
                    </a:lnTo>
                    <a:lnTo>
                      <a:pt x="4499" y="28122"/>
                    </a:lnTo>
                    <a:lnTo>
                      <a:pt x="4624" y="28185"/>
                    </a:lnTo>
                    <a:lnTo>
                      <a:pt x="4708" y="28122"/>
                    </a:lnTo>
                    <a:lnTo>
                      <a:pt x="4792" y="28122"/>
                    </a:lnTo>
                    <a:lnTo>
                      <a:pt x="4812" y="28226"/>
                    </a:lnTo>
                    <a:lnTo>
                      <a:pt x="4875" y="28331"/>
                    </a:lnTo>
                    <a:lnTo>
                      <a:pt x="4875" y="28415"/>
                    </a:lnTo>
                    <a:lnTo>
                      <a:pt x="4812" y="28415"/>
                    </a:lnTo>
                    <a:lnTo>
                      <a:pt x="4771" y="28310"/>
                    </a:lnTo>
                    <a:lnTo>
                      <a:pt x="4708" y="28310"/>
                    </a:lnTo>
                    <a:lnTo>
                      <a:pt x="4708" y="28415"/>
                    </a:lnTo>
                    <a:lnTo>
                      <a:pt x="4812" y="28561"/>
                    </a:lnTo>
                    <a:lnTo>
                      <a:pt x="4938" y="28498"/>
                    </a:lnTo>
                    <a:lnTo>
                      <a:pt x="5085" y="28436"/>
                    </a:lnTo>
                    <a:lnTo>
                      <a:pt x="5147" y="28352"/>
                    </a:lnTo>
                    <a:lnTo>
                      <a:pt x="5147" y="28352"/>
                    </a:lnTo>
                    <a:lnTo>
                      <a:pt x="5126" y="28519"/>
                    </a:lnTo>
                    <a:lnTo>
                      <a:pt x="5022" y="28750"/>
                    </a:lnTo>
                    <a:lnTo>
                      <a:pt x="5043" y="28938"/>
                    </a:lnTo>
                    <a:lnTo>
                      <a:pt x="5126" y="28959"/>
                    </a:lnTo>
                    <a:lnTo>
                      <a:pt x="20087" y="30444"/>
                    </a:lnTo>
                    <a:lnTo>
                      <a:pt x="20212" y="30507"/>
                    </a:lnTo>
                    <a:lnTo>
                      <a:pt x="20359" y="30507"/>
                    </a:lnTo>
                    <a:lnTo>
                      <a:pt x="20484" y="30612"/>
                    </a:lnTo>
                    <a:lnTo>
                      <a:pt x="20484" y="30674"/>
                    </a:lnTo>
                    <a:lnTo>
                      <a:pt x="20568" y="30737"/>
                    </a:lnTo>
                    <a:lnTo>
                      <a:pt x="20589" y="30779"/>
                    </a:lnTo>
                    <a:lnTo>
                      <a:pt x="20694" y="30821"/>
                    </a:lnTo>
                    <a:lnTo>
                      <a:pt x="20714" y="30842"/>
                    </a:lnTo>
                    <a:lnTo>
                      <a:pt x="20840" y="30884"/>
                    </a:lnTo>
                    <a:lnTo>
                      <a:pt x="20903" y="30946"/>
                    </a:lnTo>
                    <a:lnTo>
                      <a:pt x="20945" y="30946"/>
                    </a:lnTo>
                    <a:lnTo>
                      <a:pt x="21049" y="30926"/>
                    </a:lnTo>
                    <a:lnTo>
                      <a:pt x="21133" y="30946"/>
                    </a:lnTo>
                    <a:lnTo>
                      <a:pt x="21238" y="30946"/>
                    </a:lnTo>
                    <a:lnTo>
                      <a:pt x="21363" y="31051"/>
                    </a:lnTo>
                    <a:lnTo>
                      <a:pt x="21447" y="31051"/>
                    </a:lnTo>
                    <a:lnTo>
                      <a:pt x="21510" y="31198"/>
                    </a:lnTo>
                    <a:lnTo>
                      <a:pt x="21719" y="31239"/>
                    </a:lnTo>
                    <a:lnTo>
                      <a:pt x="21823" y="31260"/>
                    </a:lnTo>
                    <a:lnTo>
                      <a:pt x="21886" y="31344"/>
                    </a:lnTo>
                    <a:lnTo>
                      <a:pt x="21970" y="31407"/>
                    </a:lnTo>
                    <a:lnTo>
                      <a:pt x="22158" y="31407"/>
                    </a:lnTo>
                    <a:lnTo>
                      <a:pt x="22263" y="31344"/>
                    </a:lnTo>
                    <a:lnTo>
                      <a:pt x="22305" y="31407"/>
                    </a:lnTo>
                    <a:lnTo>
                      <a:pt x="22367" y="31511"/>
                    </a:lnTo>
                    <a:lnTo>
                      <a:pt x="22618" y="31532"/>
                    </a:lnTo>
                    <a:lnTo>
                      <a:pt x="22681" y="31574"/>
                    </a:lnTo>
                    <a:lnTo>
                      <a:pt x="22807" y="31616"/>
                    </a:lnTo>
                    <a:lnTo>
                      <a:pt x="22890" y="31658"/>
                    </a:lnTo>
                    <a:lnTo>
                      <a:pt x="25192" y="32725"/>
                    </a:lnTo>
                    <a:lnTo>
                      <a:pt x="25339" y="32913"/>
                    </a:lnTo>
                    <a:lnTo>
                      <a:pt x="25694" y="33206"/>
                    </a:lnTo>
                    <a:lnTo>
                      <a:pt x="26050" y="34985"/>
                    </a:lnTo>
                    <a:lnTo>
                      <a:pt x="26008" y="35738"/>
                    </a:lnTo>
                    <a:lnTo>
                      <a:pt x="25945" y="35864"/>
                    </a:lnTo>
                    <a:lnTo>
                      <a:pt x="25903" y="36010"/>
                    </a:lnTo>
                    <a:lnTo>
                      <a:pt x="25820" y="36136"/>
                    </a:lnTo>
                    <a:lnTo>
                      <a:pt x="25611" y="36240"/>
                    </a:lnTo>
                    <a:lnTo>
                      <a:pt x="25506" y="36366"/>
                    </a:lnTo>
                    <a:lnTo>
                      <a:pt x="25611" y="36554"/>
                    </a:lnTo>
                    <a:lnTo>
                      <a:pt x="27598" y="36031"/>
                    </a:lnTo>
                    <a:lnTo>
                      <a:pt x="27849" y="35947"/>
                    </a:lnTo>
                    <a:lnTo>
                      <a:pt x="27912" y="35654"/>
                    </a:lnTo>
                    <a:lnTo>
                      <a:pt x="28979" y="35340"/>
                    </a:lnTo>
                    <a:lnTo>
                      <a:pt x="29461" y="34985"/>
                    </a:lnTo>
                    <a:lnTo>
                      <a:pt x="29565" y="34901"/>
                    </a:lnTo>
                    <a:lnTo>
                      <a:pt x="29712" y="34880"/>
                    </a:lnTo>
                    <a:lnTo>
                      <a:pt x="29984" y="34650"/>
                    </a:lnTo>
                    <a:lnTo>
                      <a:pt x="30088" y="34545"/>
                    </a:lnTo>
                    <a:lnTo>
                      <a:pt x="30214" y="34483"/>
                    </a:lnTo>
                    <a:lnTo>
                      <a:pt x="30318" y="34378"/>
                    </a:lnTo>
                    <a:lnTo>
                      <a:pt x="30528" y="34357"/>
                    </a:lnTo>
                    <a:lnTo>
                      <a:pt x="32202" y="34378"/>
                    </a:lnTo>
                    <a:lnTo>
                      <a:pt x="32327" y="34252"/>
                    </a:lnTo>
                    <a:lnTo>
                      <a:pt x="32390" y="34252"/>
                    </a:lnTo>
                    <a:lnTo>
                      <a:pt x="32432" y="34190"/>
                    </a:lnTo>
                    <a:lnTo>
                      <a:pt x="32515" y="34190"/>
                    </a:lnTo>
                    <a:lnTo>
                      <a:pt x="32620" y="34231"/>
                    </a:lnTo>
                    <a:lnTo>
                      <a:pt x="32704" y="34169"/>
                    </a:lnTo>
                    <a:lnTo>
                      <a:pt x="32725" y="34085"/>
                    </a:lnTo>
                    <a:lnTo>
                      <a:pt x="32913" y="33876"/>
                    </a:lnTo>
                    <a:lnTo>
                      <a:pt x="32976" y="33855"/>
                    </a:lnTo>
                    <a:lnTo>
                      <a:pt x="33143" y="33667"/>
                    </a:lnTo>
                    <a:lnTo>
                      <a:pt x="33185" y="33541"/>
                    </a:lnTo>
                    <a:lnTo>
                      <a:pt x="33227" y="33415"/>
                    </a:lnTo>
                    <a:lnTo>
                      <a:pt x="33373" y="33332"/>
                    </a:lnTo>
                    <a:lnTo>
                      <a:pt x="33373" y="33227"/>
                    </a:lnTo>
                    <a:lnTo>
                      <a:pt x="33478" y="33102"/>
                    </a:lnTo>
                    <a:lnTo>
                      <a:pt x="33687" y="32871"/>
                    </a:lnTo>
                    <a:lnTo>
                      <a:pt x="33750" y="32767"/>
                    </a:lnTo>
                    <a:lnTo>
                      <a:pt x="33854" y="32662"/>
                    </a:lnTo>
                    <a:lnTo>
                      <a:pt x="33875" y="32662"/>
                    </a:lnTo>
                    <a:lnTo>
                      <a:pt x="33959" y="32704"/>
                    </a:lnTo>
                    <a:lnTo>
                      <a:pt x="34022" y="32788"/>
                    </a:lnTo>
                    <a:lnTo>
                      <a:pt x="34168" y="32767"/>
                    </a:lnTo>
                    <a:lnTo>
                      <a:pt x="34315" y="32809"/>
                    </a:lnTo>
                    <a:lnTo>
                      <a:pt x="34378" y="32767"/>
                    </a:lnTo>
                    <a:lnTo>
                      <a:pt x="34608" y="32976"/>
                    </a:lnTo>
                    <a:lnTo>
                      <a:pt x="34608" y="33143"/>
                    </a:lnTo>
                    <a:lnTo>
                      <a:pt x="34482" y="33876"/>
                    </a:lnTo>
                    <a:lnTo>
                      <a:pt x="34440" y="33959"/>
                    </a:lnTo>
                    <a:lnTo>
                      <a:pt x="34503" y="33959"/>
                    </a:lnTo>
                    <a:lnTo>
                      <a:pt x="34524" y="34043"/>
                    </a:lnTo>
                    <a:lnTo>
                      <a:pt x="34587" y="34085"/>
                    </a:lnTo>
                    <a:lnTo>
                      <a:pt x="34587" y="34190"/>
                    </a:lnTo>
                    <a:lnTo>
                      <a:pt x="34587" y="34252"/>
                    </a:lnTo>
                    <a:lnTo>
                      <a:pt x="34587" y="34294"/>
                    </a:lnTo>
                    <a:lnTo>
                      <a:pt x="34545" y="34357"/>
                    </a:lnTo>
                    <a:lnTo>
                      <a:pt x="34587" y="34378"/>
                    </a:lnTo>
                    <a:lnTo>
                      <a:pt x="34733" y="34399"/>
                    </a:lnTo>
                    <a:lnTo>
                      <a:pt x="34859" y="34378"/>
                    </a:lnTo>
                    <a:lnTo>
                      <a:pt x="34901" y="34462"/>
                    </a:lnTo>
                    <a:lnTo>
                      <a:pt x="34963" y="34483"/>
                    </a:lnTo>
                    <a:lnTo>
                      <a:pt x="35026" y="34399"/>
                    </a:lnTo>
                    <a:lnTo>
                      <a:pt x="35110" y="34462"/>
                    </a:lnTo>
                    <a:lnTo>
                      <a:pt x="35235" y="34441"/>
                    </a:lnTo>
                    <a:lnTo>
                      <a:pt x="35277" y="34336"/>
                    </a:lnTo>
                    <a:lnTo>
                      <a:pt x="35382" y="34231"/>
                    </a:lnTo>
                    <a:lnTo>
                      <a:pt x="35382" y="34231"/>
                    </a:lnTo>
                    <a:lnTo>
                      <a:pt x="35319" y="34336"/>
                    </a:lnTo>
                    <a:lnTo>
                      <a:pt x="35340" y="34336"/>
                    </a:lnTo>
                    <a:lnTo>
                      <a:pt x="35319" y="34378"/>
                    </a:lnTo>
                    <a:lnTo>
                      <a:pt x="35361" y="34399"/>
                    </a:lnTo>
                    <a:lnTo>
                      <a:pt x="35633" y="34336"/>
                    </a:lnTo>
                    <a:lnTo>
                      <a:pt x="35675" y="34252"/>
                    </a:lnTo>
                    <a:lnTo>
                      <a:pt x="35842" y="34252"/>
                    </a:lnTo>
                    <a:lnTo>
                      <a:pt x="35968" y="34127"/>
                    </a:lnTo>
                    <a:lnTo>
                      <a:pt x="36072" y="34085"/>
                    </a:lnTo>
                    <a:lnTo>
                      <a:pt x="36198" y="33918"/>
                    </a:lnTo>
                    <a:lnTo>
                      <a:pt x="36198" y="33980"/>
                    </a:lnTo>
                    <a:lnTo>
                      <a:pt x="36282" y="33939"/>
                    </a:lnTo>
                    <a:lnTo>
                      <a:pt x="36282" y="33980"/>
                    </a:lnTo>
                    <a:lnTo>
                      <a:pt x="36156" y="34127"/>
                    </a:lnTo>
                    <a:lnTo>
                      <a:pt x="36051" y="34148"/>
                    </a:lnTo>
                    <a:lnTo>
                      <a:pt x="35947" y="34294"/>
                    </a:lnTo>
                    <a:lnTo>
                      <a:pt x="36072" y="34336"/>
                    </a:lnTo>
                    <a:lnTo>
                      <a:pt x="36156" y="34231"/>
                    </a:lnTo>
                    <a:lnTo>
                      <a:pt x="36261" y="34231"/>
                    </a:lnTo>
                    <a:lnTo>
                      <a:pt x="36323" y="34273"/>
                    </a:lnTo>
                    <a:lnTo>
                      <a:pt x="36575" y="34294"/>
                    </a:lnTo>
                    <a:lnTo>
                      <a:pt x="36742" y="34294"/>
                    </a:lnTo>
                    <a:lnTo>
                      <a:pt x="36616" y="34357"/>
                    </a:lnTo>
                    <a:lnTo>
                      <a:pt x="36470" y="34378"/>
                    </a:lnTo>
                    <a:lnTo>
                      <a:pt x="36365" y="34399"/>
                    </a:lnTo>
                    <a:lnTo>
                      <a:pt x="36323" y="34483"/>
                    </a:lnTo>
                    <a:lnTo>
                      <a:pt x="36323" y="34545"/>
                    </a:lnTo>
                    <a:lnTo>
                      <a:pt x="36261" y="34483"/>
                    </a:lnTo>
                    <a:lnTo>
                      <a:pt x="36219" y="34378"/>
                    </a:lnTo>
                    <a:lnTo>
                      <a:pt x="36156" y="34357"/>
                    </a:lnTo>
                    <a:lnTo>
                      <a:pt x="35968" y="34399"/>
                    </a:lnTo>
                    <a:lnTo>
                      <a:pt x="35779" y="34545"/>
                    </a:lnTo>
                    <a:lnTo>
                      <a:pt x="35549" y="34587"/>
                    </a:lnTo>
                    <a:lnTo>
                      <a:pt x="35340" y="34713"/>
                    </a:lnTo>
                    <a:lnTo>
                      <a:pt x="35319" y="34817"/>
                    </a:lnTo>
                    <a:lnTo>
                      <a:pt x="35173" y="34922"/>
                    </a:lnTo>
                    <a:lnTo>
                      <a:pt x="35110" y="35110"/>
                    </a:lnTo>
                    <a:lnTo>
                      <a:pt x="35110" y="35236"/>
                    </a:lnTo>
                    <a:lnTo>
                      <a:pt x="35131" y="35340"/>
                    </a:lnTo>
                    <a:lnTo>
                      <a:pt x="35152" y="35445"/>
                    </a:lnTo>
                    <a:lnTo>
                      <a:pt x="35215" y="35424"/>
                    </a:lnTo>
                    <a:lnTo>
                      <a:pt x="35256" y="35445"/>
                    </a:lnTo>
                    <a:lnTo>
                      <a:pt x="35256" y="35592"/>
                    </a:lnTo>
                    <a:lnTo>
                      <a:pt x="35361" y="35654"/>
                    </a:lnTo>
                    <a:lnTo>
                      <a:pt x="35403" y="35612"/>
                    </a:lnTo>
                    <a:lnTo>
                      <a:pt x="35466" y="35654"/>
                    </a:lnTo>
                    <a:lnTo>
                      <a:pt x="35507" y="35612"/>
                    </a:lnTo>
                    <a:lnTo>
                      <a:pt x="35507" y="35508"/>
                    </a:lnTo>
                    <a:lnTo>
                      <a:pt x="35570" y="35487"/>
                    </a:lnTo>
                    <a:lnTo>
                      <a:pt x="35654" y="35487"/>
                    </a:lnTo>
                    <a:lnTo>
                      <a:pt x="35779" y="35382"/>
                    </a:lnTo>
                    <a:lnTo>
                      <a:pt x="35884" y="35340"/>
                    </a:lnTo>
                    <a:lnTo>
                      <a:pt x="36031" y="35131"/>
                    </a:lnTo>
                    <a:lnTo>
                      <a:pt x="36219" y="35006"/>
                    </a:lnTo>
                    <a:lnTo>
                      <a:pt x="36177" y="34964"/>
                    </a:lnTo>
                    <a:lnTo>
                      <a:pt x="36240" y="34817"/>
                    </a:lnTo>
                    <a:lnTo>
                      <a:pt x="36323" y="34817"/>
                    </a:lnTo>
                    <a:lnTo>
                      <a:pt x="36386" y="34755"/>
                    </a:lnTo>
                    <a:lnTo>
                      <a:pt x="36428" y="34755"/>
                    </a:lnTo>
                    <a:lnTo>
                      <a:pt x="36491" y="34880"/>
                    </a:lnTo>
                    <a:lnTo>
                      <a:pt x="36637" y="34901"/>
                    </a:lnTo>
                    <a:lnTo>
                      <a:pt x="36637" y="34859"/>
                    </a:lnTo>
                    <a:lnTo>
                      <a:pt x="36721" y="34859"/>
                    </a:lnTo>
                    <a:lnTo>
                      <a:pt x="36909" y="34755"/>
                    </a:lnTo>
                    <a:lnTo>
                      <a:pt x="37077" y="34692"/>
                    </a:lnTo>
                    <a:lnTo>
                      <a:pt x="37286" y="34650"/>
                    </a:lnTo>
                    <a:lnTo>
                      <a:pt x="37391" y="34650"/>
                    </a:lnTo>
                    <a:lnTo>
                      <a:pt x="37663" y="34483"/>
                    </a:lnTo>
                    <a:lnTo>
                      <a:pt x="37809" y="34441"/>
                    </a:lnTo>
                    <a:lnTo>
                      <a:pt x="37914" y="34441"/>
                    </a:lnTo>
                    <a:lnTo>
                      <a:pt x="37997" y="34462"/>
                    </a:lnTo>
                    <a:lnTo>
                      <a:pt x="38081" y="34399"/>
                    </a:lnTo>
                    <a:lnTo>
                      <a:pt x="38018" y="34357"/>
                    </a:lnTo>
                    <a:lnTo>
                      <a:pt x="37935" y="34357"/>
                    </a:lnTo>
                    <a:lnTo>
                      <a:pt x="37830" y="34294"/>
                    </a:lnTo>
                    <a:lnTo>
                      <a:pt x="37872" y="34294"/>
                    </a:lnTo>
                    <a:lnTo>
                      <a:pt x="37956" y="34273"/>
                    </a:lnTo>
                    <a:lnTo>
                      <a:pt x="37956" y="34231"/>
                    </a:lnTo>
                    <a:lnTo>
                      <a:pt x="37663" y="34169"/>
                    </a:lnTo>
                    <a:lnTo>
                      <a:pt x="37537" y="34148"/>
                    </a:lnTo>
                    <a:lnTo>
                      <a:pt x="37558" y="34085"/>
                    </a:lnTo>
                    <a:lnTo>
                      <a:pt x="37537" y="33980"/>
                    </a:lnTo>
                    <a:lnTo>
                      <a:pt x="37370" y="34085"/>
                    </a:lnTo>
                    <a:lnTo>
                      <a:pt x="37349" y="34148"/>
                    </a:lnTo>
                    <a:lnTo>
                      <a:pt x="37160" y="34106"/>
                    </a:lnTo>
                    <a:lnTo>
                      <a:pt x="37139" y="34064"/>
                    </a:lnTo>
                    <a:lnTo>
                      <a:pt x="36993" y="34022"/>
                    </a:lnTo>
                    <a:lnTo>
                      <a:pt x="36930" y="34043"/>
                    </a:lnTo>
                    <a:lnTo>
                      <a:pt x="36826" y="33980"/>
                    </a:lnTo>
                    <a:lnTo>
                      <a:pt x="36637" y="33980"/>
                    </a:lnTo>
                    <a:lnTo>
                      <a:pt x="36491" y="33876"/>
                    </a:lnTo>
                    <a:lnTo>
                      <a:pt x="36616" y="33834"/>
                    </a:lnTo>
                    <a:lnTo>
                      <a:pt x="36637" y="33750"/>
                    </a:lnTo>
                    <a:lnTo>
                      <a:pt x="36491" y="33750"/>
                    </a:lnTo>
                    <a:lnTo>
                      <a:pt x="36428" y="33708"/>
                    </a:lnTo>
                    <a:lnTo>
                      <a:pt x="36323" y="33708"/>
                    </a:lnTo>
                    <a:lnTo>
                      <a:pt x="36282" y="33541"/>
                    </a:lnTo>
                    <a:lnTo>
                      <a:pt x="36219" y="33499"/>
                    </a:lnTo>
                    <a:lnTo>
                      <a:pt x="36219" y="33332"/>
                    </a:lnTo>
                    <a:lnTo>
                      <a:pt x="36261" y="33227"/>
                    </a:lnTo>
                    <a:lnTo>
                      <a:pt x="36177" y="33143"/>
                    </a:lnTo>
                    <a:lnTo>
                      <a:pt x="36261" y="33039"/>
                    </a:lnTo>
                    <a:lnTo>
                      <a:pt x="36261" y="32997"/>
                    </a:lnTo>
                    <a:lnTo>
                      <a:pt x="36051" y="32997"/>
                    </a:lnTo>
                    <a:lnTo>
                      <a:pt x="36114" y="32913"/>
                    </a:lnTo>
                    <a:lnTo>
                      <a:pt x="36198" y="32913"/>
                    </a:lnTo>
                    <a:lnTo>
                      <a:pt x="36365" y="32620"/>
                    </a:lnTo>
                    <a:lnTo>
                      <a:pt x="36470" y="32558"/>
                    </a:lnTo>
                    <a:lnTo>
                      <a:pt x="36428" y="32474"/>
                    </a:lnTo>
                    <a:lnTo>
                      <a:pt x="36365" y="32474"/>
                    </a:lnTo>
                    <a:lnTo>
                      <a:pt x="36323" y="32411"/>
                    </a:lnTo>
                    <a:lnTo>
                      <a:pt x="36219" y="32411"/>
                    </a:lnTo>
                    <a:lnTo>
                      <a:pt x="36114" y="32495"/>
                    </a:lnTo>
                    <a:lnTo>
                      <a:pt x="35989" y="32558"/>
                    </a:lnTo>
                    <a:lnTo>
                      <a:pt x="35947" y="32474"/>
                    </a:lnTo>
                    <a:lnTo>
                      <a:pt x="35905" y="32369"/>
                    </a:lnTo>
                    <a:lnTo>
                      <a:pt x="35675" y="32307"/>
                    </a:lnTo>
                    <a:lnTo>
                      <a:pt x="35528" y="32286"/>
                    </a:lnTo>
                    <a:lnTo>
                      <a:pt x="35361" y="32307"/>
                    </a:lnTo>
                    <a:lnTo>
                      <a:pt x="35528" y="32244"/>
                    </a:lnTo>
                    <a:lnTo>
                      <a:pt x="35654" y="32265"/>
                    </a:lnTo>
                    <a:lnTo>
                      <a:pt x="35779" y="32244"/>
                    </a:lnTo>
                    <a:lnTo>
                      <a:pt x="35863" y="32181"/>
                    </a:lnTo>
                    <a:lnTo>
                      <a:pt x="35989" y="32244"/>
                    </a:lnTo>
                    <a:lnTo>
                      <a:pt x="36093" y="32307"/>
                    </a:lnTo>
                    <a:lnTo>
                      <a:pt x="36219" y="32307"/>
                    </a:lnTo>
                    <a:lnTo>
                      <a:pt x="36386" y="32202"/>
                    </a:lnTo>
                    <a:lnTo>
                      <a:pt x="36470" y="32202"/>
                    </a:lnTo>
                    <a:lnTo>
                      <a:pt x="36575" y="32097"/>
                    </a:lnTo>
                    <a:lnTo>
                      <a:pt x="36700" y="32076"/>
                    </a:lnTo>
                    <a:lnTo>
                      <a:pt x="36784" y="31867"/>
                    </a:lnTo>
                    <a:lnTo>
                      <a:pt x="36721" y="31825"/>
                    </a:lnTo>
                    <a:lnTo>
                      <a:pt x="36805" y="31783"/>
                    </a:lnTo>
                    <a:lnTo>
                      <a:pt x="36742" y="31721"/>
                    </a:lnTo>
                    <a:lnTo>
                      <a:pt x="36616" y="31658"/>
                    </a:lnTo>
                    <a:lnTo>
                      <a:pt x="36533" y="31658"/>
                    </a:lnTo>
                    <a:lnTo>
                      <a:pt x="36575" y="31637"/>
                    </a:lnTo>
                    <a:lnTo>
                      <a:pt x="36575" y="31616"/>
                    </a:lnTo>
                    <a:lnTo>
                      <a:pt x="36742" y="31637"/>
                    </a:lnTo>
                    <a:lnTo>
                      <a:pt x="36742" y="31574"/>
                    </a:lnTo>
                    <a:lnTo>
                      <a:pt x="36512" y="31449"/>
                    </a:lnTo>
                    <a:lnTo>
                      <a:pt x="36303" y="31365"/>
                    </a:lnTo>
                    <a:lnTo>
                      <a:pt x="35905" y="31365"/>
                    </a:lnTo>
                    <a:lnTo>
                      <a:pt x="35800" y="31428"/>
                    </a:lnTo>
                    <a:lnTo>
                      <a:pt x="35675" y="31428"/>
                    </a:lnTo>
                    <a:lnTo>
                      <a:pt x="35319" y="31553"/>
                    </a:lnTo>
                    <a:lnTo>
                      <a:pt x="35026" y="31616"/>
                    </a:lnTo>
                    <a:lnTo>
                      <a:pt x="34859" y="31679"/>
                    </a:lnTo>
                    <a:lnTo>
                      <a:pt x="34712" y="31721"/>
                    </a:lnTo>
                    <a:lnTo>
                      <a:pt x="34440" y="31867"/>
                    </a:lnTo>
                    <a:lnTo>
                      <a:pt x="34064" y="32139"/>
                    </a:lnTo>
                    <a:lnTo>
                      <a:pt x="33771" y="32390"/>
                    </a:lnTo>
                    <a:lnTo>
                      <a:pt x="33666" y="32453"/>
                    </a:lnTo>
                    <a:lnTo>
                      <a:pt x="33541" y="32579"/>
                    </a:lnTo>
                    <a:lnTo>
                      <a:pt x="33373" y="32767"/>
                    </a:lnTo>
                    <a:lnTo>
                      <a:pt x="33185" y="32892"/>
                    </a:lnTo>
                    <a:lnTo>
                      <a:pt x="32934" y="33018"/>
                    </a:lnTo>
                    <a:lnTo>
                      <a:pt x="32641" y="33143"/>
                    </a:lnTo>
                    <a:lnTo>
                      <a:pt x="32515" y="33143"/>
                    </a:lnTo>
                    <a:lnTo>
                      <a:pt x="32704" y="33102"/>
                    </a:lnTo>
                    <a:lnTo>
                      <a:pt x="33018" y="32976"/>
                    </a:lnTo>
                    <a:lnTo>
                      <a:pt x="33038" y="32892"/>
                    </a:lnTo>
                    <a:lnTo>
                      <a:pt x="33290" y="32725"/>
                    </a:lnTo>
                    <a:lnTo>
                      <a:pt x="33373" y="32599"/>
                    </a:lnTo>
                    <a:lnTo>
                      <a:pt x="33436" y="32453"/>
                    </a:lnTo>
                    <a:lnTo>
                      <a:pt x="33541" y="32411"/>
                    </a:lnTo>
                    <a:lnTo>
                      <a:pt x="33666" y="32286"/>
                    </a:lnTo>
                    <a:lnTo>
                      <a:pt x="33813" y="32202"/>
                    </a:lnTo>
                    <a:lnTo>
                      <a:pt x="33875" y="31993"/>
                    </a:lnTo>
                    <a:lnTo>
                      <a:pt x="34106" y="31888"/>
                    </a:lnTo>
                    <a:lnTo>
                      <a:pt x="34231" y="31679"/>
                    </a:lnTo>
                    <a:lnTo>
                      <a:pt x="34294" y="31658"/>
                    </a:lnTo>
                    <a:lnTo>
                      <a:pt x="34315" y="31595"/>
                    </a:lnTo>
                    <a:lnTo>
                      <a:pt x="34440" y="31532"/>
                    </a:lnTo>
                    <a:lnTo>
                      <a:pt x="34545" y="31491"/>
                    </a:lnTo>
                    <a:lnTo>
                      <a:pt x="34608" y="31386"/>
                    </a:lnTo>
                    <a:lnTo>
                      <a:pt x="34712" y="31344"/>
                    </a:lnTo>
                    <a:lnTo>
                      <a:pt x="34754" y="31386"/>
                    </a:lnTo>
                    <a:lnTo>
                      <a:pt x="34838" y="31365"/>
                    </a:lnTo>
                    <a:lnTo>
                      <a:pt x="34922" y="31239"/>
                    </a:lnTo>
                    <a:lnTo>
                      <a:pt x="35131" y="31239"/>
                    </a:lnTo>
                    <a:lnTo>
                      <a:pt x="35235" y="31177"/>
                    </a:lnTo>
                    <a:lnTo>
                      <a:pt x="35424" y="31177"/>
                    </a:lnTo>
                    <a:lnTo>
                      <a:pt x="35487" y="31072"/>
                    </a:lnTo>
                    <a:lnTo>
                      <a:pt x="35528" y="30946"/>
                    </a:lnTo>
                    <a:lnTo>
                      <a:pt x="35570" y="30905"/>
                    </a:lnTo>
                    <a:lnTo>
                      <a:pt x="35570" y="30821"/>
                    </a:lnTo>
                    <a:lnTo>
                      <a:pt x="35696" y="30758"/>
                    </a:lnTo>
                    <a:lnTo>
                      <a:pt x="35905" y="30591"/>
                    </a:lnTo>
                    <a:lnTo>
                      <a:pt x="36010" y="30549"/>
                    </a:lnTo>
                    <a:lnTo>
                      <a:pt x="36072" y="30507"/>
                    </a:lnTo>
                    <a:lnTo>
                      <a:pt x="36010" y="30444"/>
                    </a:lnTo>
                    <a:lnTo>
                      <a:pt x="36072" y="30382"/>
                    </a:lnTo>
                    <a:lnTo>
                      <a:pt x="36156" y="30319"/>
                    </a:lnTo>
                    <a:lnTo>
                      <a:pt x="36261" y="30423"/>
                    </a:lnTo>
                    <a:lnTo>
                      <a:pt x="36386" y="30486"/>
                    </a:lnTo>
                    <a:lnTo>
                      <a:pt x="36616" y="30444"/>
                    </a:lnTo>
                    <a:lnTo>
                      <a:pt x="36805" y="30528"/>
                    </a:lnTo>
                    <a:lnTo>
                      <a:pt x="36888" y="30528"/>
                    </a:lnTo>
                    <a:lnTo>
                      <a:pt x="36951" y="30549"/>
                    </a:lnTo>
                    <a:lnTo>
                      <a:pt x="37098" y="30486"/>
                    </a:lnTo>
                    <a:lnTo>
                      <a:pt x="37160" y="30549"/>
                    </a:lnTo>
                    <a:lnTo>
                      <a:pt x="37265" y="30549"/>
                    </a:lnTo>
                    <a:lnTo>
                      <a:pt x="37349" y="30507"/>
                    </a:lnTo>
                    <a:lnTo>
                      <a:pt x="37474" y="30591"/>
                    </a:lnTo>
                    <a:lnTo>
                      <a:pt x="37663" y="30612"/>
                    </a:lnTo>
                    <a:lnTo>
                      <a:pt x="37746" y="30570"/>
                    </a:lnTo>
                    <a:lnTo>
                      <a:pt x="37788" y="30570"/>
                    </a:lnTo>
                    <a:lnTo>
                      <a:pt x="37893" y="30633"/>
                    </a:lnTo>
                    <a:lnTo>
                      <a:pt x="38039" y="30674"/>
                    </a:lnTo>
                    <a:lnTo>
                      <a:pt x="38081" y="30633"/>
                    </a:lnTo>
                    <a:lnTo>
                      <a:pt x="38248" y="30716"/>
                    </a:lnTo>
                    <a:lnTo>
                      <a:pt x="38311" y="30716"/>
                    </a:lnTo>
                    <a:lnTo>
                      <a:pt x="38416" y="30674"/>
                    </a:lnTo>
                    <a:lnTo>
                      <a:pt x="38500" y="30695"/>
                    </a:lnTo>
                    <a:lnTo>
                      <a:pt x="38479" y="30737"/>
                    </a:lnTo>
                    <a:lnTo>
                      <a:pt x="38583" y="30779"/>
                    </a:lnTo>
                    <a:lnTo>
                      <a:pt x="38834" y="30695"/>
                    </a:lnTo>
                    <a:lnTo>
                      <a:pt x="38897" y="30695"/>
                    </a:lnTo>
                    <a:lnTo>
                      <a:pt x="39023" y="30633"/>
                    </a:lnTo>
                    <a:lnTo>
                      <a:pt x="39085" y="30674"/>
                    </a:lnTo>
                    <a:lnTo>
                      <a:pt x="39253" y="30674"/>
                    </a:lnTo>
                    <a:lnTo>
                      <a:pt x="39336" y="30716"/>
                    </a:lnTo>
                    <a:lnTo>
                      <a:pt x="39441" y="30674"/>
                    </a:lnTo>
                    <a:lnTo>
                      <a:pt x="39462" y="30591"/>
                    </a:lnTo>
                    <a:lnTo>
                      <a:pt x="39608" y="30591"/>
                    </a:lnTo>
                    <a:lnTo>
                      <a:pt x="39671" y="30528"/>
                    </a:lnTo>
                    <a:lnTo>
                      <a:pt x="39734" y="30570"/>
                    </a:lnTo>
                    <a:lnTo>
                      <a:pt x="39818" y="30465"/>
                    </a:lnTo>
                    <a:lnTo>
                      <a:pt x="39922" y="30402"/>
                    </a:lnTo>
                    <a:lnTo>
                      <a:pt x="39943" y="30361"/>
                    </a:lnTo>
                    <a:lnTo>
                      <a:pt x="40048" y="30382"/>
                    </a:lnTo>
                    <a:lnTo>
                      <a:pt x="40132" y="30214"/>
                    </a:lnTo>
                    <a:lnTo>
                      <a:pt x="40132" y="30110"/>
                    </a:lnTo>
                    <a:lnTo>
                      <a:pt x="40194" y="30110"/>
                    </a:lnTo>
                    <a:lnTo>
                      <a:pt x="40278" y="30047"/>
                    </a:lnTo>
                    <a:lnTo>
                      <a:pt x="40299" y="29963"/>
                    </a:lnTo>
                    <a:lnTo>
                      <a:pt x="40257" y="29942"/>
                    </a:lnTo>
                    <a:lnTo>
                      <a:pt x="40278" y="29879"/>
                    </a:lnTo>
                    <a:lnTo>
                      <a:pt x="40383" y="29879"/>
                    </a:lnTo>
                    <a:lnTo>
                      <a:pt x="40487" y="29858"/>
                    </a:lnTo>
                    <a:lnTo>
                      <a:pt x="40487" y="29775"/>
                    </a:lnTo>
                    <a:lnTo>
                      <a:pt x="40508" y="29754"/>
                    </a:lnTo>
                    <a:lnTo>
                      <a:pt x="40571" y="29838"/>
                    </a:lnTo>
                    <a:lnTo>
                      <a:pt x="40696" y="29858"/>
                    </a:lnTo>
                    <a:lnTo>
                      <a:pt x="40801" y="29775"/>
                    </a:lnTo>
                    <a:lnTo>
                      <a:pt x="40822" y="29838"/>
                    </a:lnTo>
                    <a:lnTo>
                      <a:pt x="40906" y="29838"/>
                    </a:lnTo>
                    <a:lnTo>
                      <a:pt x="40989" y="29775"/>
                    </a:lnTo>
                    <a:lnTo>
                      <a:pt x="41031" y="29838"/>
                    </a:lnTo>
                    <a:lnTo>
                      <a:pt x="41136" y="29796"/>
                    </a:lnTo>
                    <a:lnTo>
                      <a:pt x="41178" y="29754"/>
                    </a:lnTo>
                    <a:lnTo>
                      <a:pt x="41241" y="29754"/>
                    </a:lnTo>
                    <a:lnTo>
                      <a:pt x="41324" y="29649"/>
                    </a:lnTo>
                    <a:lnTo>
                      <a:pt x="41387" y="29649"/>
                    </a:lnTo>
                    <a:lnTo>
                      <a:pt x="41492" y="29545"/>
                    </a:lnTo>
                    <a:lnTo>
                      <a:pt x="41617" y="29545"/>
                    </a:lnTo>
                    <a:lnTo>
                      <a:pt x="41764" y="29440"/>
                    </a:lnTo>
                    <a:lnTo>
                      <a:pt x="41826" y="29356"/>
                    </a:lnTo>
                    <a:lnTo>
                      <a:pt x="41910" y="29356"/>
                    </a:lnTo>
                    <a:lnTo>
                      <a:pt x="41931" y="29252"/>
                    </a:lnTo>
                    <a:lnTo>
                      <a:pt x="41973" y="29147"/>
                    </a:lnTo>
                    <a:lnTo>
                      <a:pt x="41910" y="29126"/>
                    </a:lnTo>
                    <a:lnTo>
                      <a:pt x="41805" y="29147"/>
                    </a:lnTo>
                    <a:lnTo>
                      <a:pt x="41722" y="29105"/>
                    </a:lnTo>
                    <a:lnTo>
                      <a:pt x="41764" y="29105"/>
                    </a:lnTo>
                    <a:lnTo>
                      <a:pt x="41868" y="29126"/>
                    </a:lnTo>
                    <a:lnTo>
                      <a:pt x="41952" y="29105"/>
                    </a:lnTo>
                    <a:lnTo>
                      <a:pt x="41868" y="29001"/>
                    </a:lnTo>
                    <a:lnTo>
                      <a:pt x="41764" y="29001"/>
                    </a:lnTo>
                    <a:lnTo>
                      <a:pt x="41617" y="28917"/>
                    </a:lnTo>
                    <a:lnTo>
                      <a:pt x="41554" y="28812"/>
                    </a:lnTo>
                    <a:lnTo>
                      <a:pt x="41554" y="28812"/>
                    </a:lnTo>
                    <a:lnTo>
                      <a:pt x="41701" y="28896"/>
                    </a:lnTo>
                    <a:lnTo>
                      <a:pt x="41805" y="28833"/>
                    </a:lnTo>
                    <a:lnTo>
                      <a:pt x="41826" y="28729"/>
                    </a:lnTo>
                    <a:lnTo>
                      <a:pt x="41910" y="28708"/>
                    </a:lnTo>
                    <a:lnTo>
                      <a:pt x="41952" y="28603"/>
                    </a:lnTo>
                    <a:lnTo>
                      <a:pt x="41764" y="28540"/>
                    </a:lnTo>
                    <a:lnTo>
                      <a:pt x="41847" y="28478"/>
                    </a:lnTo>
                    <a:lnTo>
                      <a:pt x="41931" y="28498"/>
                    </a:lnTo>
                    <a:lnTo>
                      <a:pt x="42015" y="28415"/>
                    </a:lnTo>
                    <a:lnTo>
                      <a:pt x="41973" y="28331"/>
                    </a:lnTo>
                    <a:lnTo>
                      <a:pt x="41826" y="28268"/>
                    </a:lnTo>
                    <a:lnTo>
                      <a:pt x="41805" y="28164"/>
                    </a:lnTo>
                    <a:lnTo>
                      <a:pt x="41847" y="28122"/>
                    </a:lnTo>
                    <a:lnTo>
                      <a:pt x="41952" y="28185"/>
                    </a:lnTo>
                    <a:lnTo>
                      <a:pt x="41931" y="28101"/>
                    </a:lnTo>
                    <a:lnTo>
                      <a:pt x="41764" y="28017"/>
                    </a:lnTo>
                    <a:lnTo>
                      <a:pt x="41617" y="28017"/>
                    </a:lnTo>
                    <a:lnTo>
                      <a:pt x="41638" y="27954"/>
                    </a:lnTo>
                    <a:lnTo>
                      <a:pt x="41701" y="27913"/>
                    </a:lnTo>
                    <a:lnTo>
                      <a:pt x="41659" y="27871"/>
                    </a:lnTo>
                    <a:lnTo>
                      <a:pt x="41533" y="27871"/>
                    </a:lnTo>
                    <a:lnTo>
                      <a:pt x="41387" y="27954"/>
                    </a:lnTo>
                    <a:lnTo>
                      <a:pt x="41345" y="28059"/>
                    </a:lnTo>
                    <a:lnTo>
                      <a:pt x="41303" y="28101"/>
                    </a:lnTo>
                    <a:lnTo>
                      <a:pt x="41241" y="27996"/>
                    </a:lnTo>
                    <a:lnTo>
                      <a:pt x="41094" y="27996"/>
                    </a:lnTo>
                    <a:lnTo>
                      <a:pt x="41157" y="27913"/>
                    </a:lnTo>
                    <a:lnTo>
                      <a:pt x="41220" y="27913"/>
                    </a:lnTo>
                    <a:lnTo>
                      <a:pt x="41345" y="27808"/>
                    </a:lnTo>
                    <a:lnTo>
                      <a:pt x="41387" y="27703"/>
                    </a:lnTo>
                    <a:lnTo>
                      <a:pt x="41303" y="27536"/>
                    </a:lnTo>
                    <a:lnTo>
                      <a:pt x="41115" y="27473"/>
                    </a:lnTo>
                    <a:lnTo>
                      <a:pt x="40885" y="27494"/>
                    </a:lnTo>
                    <a:lnTo>
                      <a:pt x="40801" y="27536"/>
                    </a:lnTo>
                    <a:lnTo>
                      <a:pt x="40822" y="27557"/>
                    </a:lnTo>
                    <a:lnTo>
                      <a:pt x="40969" y="27557"/>
                    </a:lnTo>
                    <a:lnTo>
                      <a:pt x="41010" y="27578"/>
                    </a:lnTo>
                    <a:lnTo>
                      <a:pt x="40885" y="27578"/>
                    </a:lnTo>
                    <a:lnTo>
                      <a:pt x="40717" y="27557"/>
                    </a:lnTo>
                    <a:lnTo>
                      <a:pt x="40550" y="27641"/>
                    </a:lnTo>
                    <a:lnTo>
                      <a:pt x="40404" y="27661"/>
                    </a:lnTo>
                    <a:lnTo>
                      <a:pt x="40299" y="27787"/>
                    </a:lnTo>
                    <a:lnTo>
                      <a:pt x="40257" y="27892"/>
                    </a:lnTo>
                    <a:lnTo>
                      <a:pt x="40173" y="27892"/>
                    </a:lnTo>
                    <a:lnTo>
                      <a:pt x="40048" y="27996"/>
                    </a:lnTo>
                    <a:lnTo>
                      <a:pt x="39860" y="27996"/>
                    </a:lnTo>
                    <a:lnTo>
                      <a:pt x="39755" y="28205"/>
                    </a:lnTo>
                    <a:lnTo>
                      <a:pt x="39671" y="28205"/>
                    </a:lnTo>
                    <a:lnTo>
                      <a:pt x="39629" y="28268"/>
                    </a:lnTo>
                    <a:lnTo>
                      <a:pt x="39567" y="28268"/>
                    </a:lnTo>
                    <a:lnTo>
                      <a:pt x="39525" y="28185"/>
                    </a:lnTo>
                    <a:lnTo>
                      <a:pt x="39608" y="28101"/>
                    </a:lnTo>
                    <a:lnTo>
                      <a:pt x="39671" y="28122"/>
                    </a:lnTo>
                    <a:lnTo>
                      <a:pt x="39713" y="28059"/>
                    </a:lnTo>
                    <a:lnTo>
                      <a:pt x="39462" y="27871"/>
                    </a:lnTo>
                    <a:lnTo>
                      <a:pt x="39441" y="27808"/>
                    </a:lnTo>
                    <a:lnTo>
                      <a:pt x="39357" y="27787"/>
                    </a:lnTo>
                    <a:lnTo>
                      <a:pt x="39399" y="27745"/>
                    </a:lnTo>
                    <a:lnTo>
                      <a:pt x="39399" y="27641"/>
                    </a:lnTo>
                    <a:lnTo>
                      <a:pt x="39525" y="27850"/>
                    </a:lnTo>
                    <a:lnTo>
                      <a:pt x="39734" y="27975"/>
                    </a:lnTo>
                    <a:lnTo>
                      <a:pt x="39776" y="27913"/>
                    </a:lnTo>
                    <a:lnTo>
                      <a:pt x="39818" y="27808"/>
                    </a:lnTo>
                    <a:lnTo>
                      <a:pt x="39943" y="27808"/>
                    </a:lnTo>
                    <a:lnTo>
                      <a:pt x="40027" y="27745"/>
                    </a:lnTo>
                    <a:lnTo>
                      <a:pt x="40194" y="27641"/>
                    </a:lnTo>
                    <a:lnTo>
                      <a:pt x="40404" y="27578"/>
                    </a:lnTo>
                    <a:lnTo>
                      <a:pt x="40613" y="27557"/>
                    </a:lnTo>
                    <a:lnTo>
                      <a:pt x="40592" y="27494"/>
                    </a:lnTo>
                    <a:lnTo>
                      <a:pt x="40508" y="27473"/>
                    </a:lnTo>
                    <a:lnTo>
                      <a:pt x="40613" y="27473"/>
                    </a:lnTo>
                    <a:lnTo>
                      <a:pt x="40717" y="27369"/>
                    </a:lnTo>
                    <a:lnTo>
                      <a:pt x="40906" y="27285"/>
                    </a:lnTo>
                    <a:lnTo>
                      <a:pt x="40969" y="27348"/>
                    </a:lnTo>
                    <a:lnTo>
                      <a:pt x="41199" y="27285"/>
                    </a:lnTo>
                    <a:lnTo>
                      <a:pt x="41199" y="27243"/>
                    </a:lnTo>
                    <a:lnTo>
                      <a:pt x="41387" y="27222"/>
                    </a:lnTo>
                    <a:lnTo>
                      <a:pt x="41282" y="27117"/>
                    </a:lnTo>
                    <a:lnTo>
                      <a:pt x="41010" y="27034"/>
                    </a:lnTo>
                    <a:lnTo>
                      <a:pt x="41073" y="26971"/>
                    </a:lnTo>
                    <a:lnTo>
                      <a:pt x="41136" y="26971"/>
                    </a:lnTo>
                    <a:lnTo>
                      <a:pt x="41199" y="26866"/>
                    </a:lnTo>
                    <a:lnTo>
                      <a:pt x="41115" y="26845"/>
                    </a:lnTo>
                    <a:lnTo>
                      <a:pt x="40969" y="26908"/>
                    </a:lnTo>
                    <a:lnTo>
                      <a:pt x="40885" y="27013"/>
                    </a:lnTo>
                    <a:lnTo>
                      <a:pt x="40759" y="26929"/>
                    </a:lnTo>
                    <a:lnTo>
                      <a:pt x="40613" y="26950"/>
                    </a:lnTo>
                    <a:lnTo>
                      <a:pt x="40592" y="26866"/>
                    </a:lnTo>
                    <a:lnTo>
                      <a:pt x="40676" y="26845"/>
                    </a:lnTo>
                    <a:lnTo>
                      <a:pt x="40676" y="26657"/>
                    </a:lnTo>
                    <a:lnTo>
                      <a:pt x="40696" y="26615"/>
                    </a:lnTo>
                    <a:lnTo>
                      <a:pt x="40550" y="26720"/>
                    </a:lnTo>
                    <a:lnTo>
                      <a:pt x="40550" y="26657"/>
                    </a:lnTo>
                    <a:lnTo>
                      <a:pt x="40592" y="26615"/>
                    </a:lnTo>
                    <a:lnTo>
                      <a:pt x="40550" y="26594"/>
                    </a:lnTo>
                    <a:lnTo>
                      <a:pt x="40341" y="26762"/>
                    </a:lnTo>
                    <a:lnTo>
                      <a:pt x="40257" y="26845"/>
                    </a:lnTo>
                    <a:lnTo>
                      <a:pt x="40194" y="26845"/>
                    </a:lnTo>
                    <a:lnTo>
                      <a:pt x="40278" y="26762"/>
                    </a:lnTo>
                    <a:lnTo>
                      <a:pt x="40445" y="26636"/>
                    </a:lnTo>
                    <a:lnTo>
                      <a:pt x="40383" y="26594"/>
                    </a:lnTo>
                    <a:lnTo>
                      <a:pt x="40236" y="26657"/>
                    </a:lnTo>
                    <a:lnTo>
                      <a:pt x="40194" y="26636"/>
                    </a:lnTo>
                    <a:lnTo>
                      <a:pt x="40257" y="26594"/>
                    </a:lnTo>
                    <a:lnTo>
                      <a:pt x="40341" y="26532"/>
                    </a:lnTo>
                    <a:lnTo>
                      <a:pt x="40341" y="26490"/>
                    </a:lnTo>
                    <a:lnTo>
                      <a:pt x="40194" y="26511"/>
                    </a:lnTo>
                    <a:lnTo>
                      <a:pt x="40090" y="26615"/>
                    </a:lnTo>
                    <a:lnTo>
                      <a:pt x="39985" y="26741"/>
                    </a:lnTo>
                    <a:lnTo>
                      <a:pt x="39943" y="26720"/>
                    </a:lnTo>
                    <a:lnTo>
                      <a:pt x="39985" y="26615"/>
                    </a:lnTo>
                    <a:lnTo>
                      <a:pt x="40090" y="26532"/>
                    </a:lnTo>
                    <a:lnTo>
                      <a:pt x="40090" y="26490"/>
                    </a:lnTo>
                    <a:lnTo>
                      <a:pt x="40027" y="26490"/>
                    </a:lnTo>
                    <a:lnTo>
                      <a:pt x="39818" y="26699"/>
                    </a:lnTo>
                    <a:lnTo>
                      <a:pt x="39713" y="26720"/>
                    </a:lnTo>
                    <a:lnTo>
                      <a:pt x="39608" y="26636"/>
                    </a:lnTo>
                    <a:lnTo>
                      <a:pt x="39734" y="26657"/>
                    </a:lnTo>
                    <a:lnTo>
                      <a:pt x="39839" y="26594"/>
                    </a:lnTo>
                    <a:lnTo>
                      <a:pt x="40027" y="26343"/>
                    </a:lnTo>
                    <a:lnTo>
                      <a:pt x="40152" y="26281"/>
                    </a:lnTo>
                    <a:lnTo>
                      <a:pt x="40069" y="26197"/>
                    </a:lnTo>
                    <a:lnTo>
                      <a:pt x="40090" y="26092"/>
                    </a:lnTo>
                    <a:lnTo>
                      <a:pt x="40069" y="26071"/>
                    </a:lnTo>
                    <a:lnTo>
                      <a:pt x="39964" y="26218"/>
                    </a:lnTo>
                    <a:lnTo>
                      <a:pt x="39922" y="26218"/>
                    </a:lnTo>
                    <a:lnTo>
                      <a:pt x="39922" y="26176"/>
                    </a:lnTo>
                    <a:lnTo>
                      <a:pt x="39964" y="26092"/>
                    </a:lnTo>
                    <a:lnTo>
                      <a:pt x="39964" y="25925"/>
                    </a:lnTo>
                    <a:lnTo>
                      <a:pt x="39880" y="25904"/>
                    </a:lnTo>
                    <a:lnTo>
                      <a:pt x="39860" y="25883"/>
                    </a:lnTo>
                    <a:lnTo>
                      <a:pt x="39755" y="25967"/>
                    </a:lnTo>
                    <a:lnTo>
                      <a:pt x="39734" y="25904"/>
                    </a:lnTo>
                    <a:lnTo>
                      <a:pt x="39755" y="25820"/>
                    </a:lnTo>
                    <a:lnTo>
                      <a:pt x="39734" y="25799"/>
                    </a:lnTo>
                    <a:lnTo>
                      <a:pt x="39650" y="25799"/>
                    </a:lnTo>
                    <a:lnTo>
                      <a:pt x="39713" y="25757"/>
                    </a:lnTo>
                    <a:lnTo>
                      <a:pt x="39650" y="25695"/>
                    </a:lnTo>
                    <a:lnTo>
                      <a:pt x="39650" y="25611"/>
                    </a:lnTo>
                    <a:lnTo>
                      <a:pt x="39608" y="25611"/>
                    </a:lnTo>
                    <a:lnTo>
                      <a:pt x="39441" y="25653"/>
                    </a:lnTo>
                    <a:lnTo>
                      <a:pt x="39441" y="25695"/>
                    </a:lnTo>
                    <a:lnTo>
                      <a:pt x="39357" y="25716"/>
                    </a:lnTo>
                    <a:lnTo>
                      <a:pt x="39148" y="25674"/>
                    </a:lnTo>
                    <a:lnTo>
                      <a:pt x="39316" y="25674"/>
                    </a:lnTo>
                    <a:lnTo>
                      <a:pt x="39357" y="25590"/>
                    </a:lnTo>
                    <a:lnTo>
                      <a:pt x="39504" y="25569"/>
                    </a:lnTo>
                    <a:lnTo>
                      <a:pt x="39525" y="25506"/>
                    </a:lnTo>
                    <a:lnTo>
                      <a:pt x="39462" y="25444"/>
                    </a:lnTo>
                    <a:lnTo>
                      <a:pt x="39357" y="25339"/>
                    </a:lnTo>
                    <a:lnTo>
                      <a:pt x="39357" y="25234"/>
                    </a:lnTo>
                    <a:lnTo>
                      <a:pt x="39211" y="25151"/>
                    </a:lnTo>
                    <a:lnTo>
                      <a:pt x="39357" y="25151"/>
                    </a:lnTo>
                    <a:lnTo>
                      <a:pt x="39525" y="25234"/>
                    </a:lnTo>
                    <a:lnTo>
                      <a:pt x="39650" y="25234"/>
                    </a:lnTo>
                    <a:lnTo>
                      <a:pt x="39650" y="25151"/>
                    </a:lnTo>
                    <a:lnTo>
                      <a:pt x="39546" y="25088"/>
                    </a:lnTo>
                    <a:lnTo>
                      <a:pt x="39567" y="25046"/>
                    </a:lnTo>
                    <a:lnTo>
                      <a:pt x="39650" y="25067"/>
                    </a:lnTo>
                    <a:lnTo>
                      <a:pt x="39776" y="24962"/>
                    </a:lnTo>
                    <a:lnTo>
                      <a:pt x="39860" y="24920"/>
                    </a:lnTo>
                    <a:lnTo>
                      <a:pt x="39880" y="24816"/>
                    </a:lnTo>
                    <a:lnTo>
                      <a:pt x="39776" y="24711"/>
                    </a:lnTo>
                    <a:lnTo>
                      <a:pt x="39713" y="24732"/>
                    </a:lnTo>
                    <a:lnTo>
                      <a:pt x="39608" y="24711"/>
                    </a:lnTo>
                    <a:lnTo>
                      <a:pt x="39671" y="24648"/>
                    </a:lnTo>
                    <a:lnTo>
                      <a:pt x="39713" y="24565"/>
                    </a:lnTo>
                    <a:lnTo>
                      <a:pt x="39650" y="24523"/>
                    </a:lnTo>
                    <a:lnTo>
                      <a:pt x="39525" y="24523"/>
                    </a:lnTo>
                    <a:lnTo>
                      <a:pt x="39462" y="24502"/>
                    </a:lnTo>
                    <a:lnTo>
                      <a:pt x="39399" y="24523"/>
                    </a:lnTo>
                    <a:lnTo>
                      <a:pt x="39316" y="24439"/>
                    </a:lnTo>
                    <a:lnTo>
                      <a:pt x="39420" y="24439"/>
                    </a:lnTo>
                    <a:lnTo>
                      <a:pt x="39462" y="24397"/>
                    </a:lnTo>
                    <a:lnTo>
                      <a:pt x="39546" y="24418"/>
                    </a:lnTo>
                    <a:lnTo>
                      <a:pt x="39650" y="24314"/>
                    </a:lnTo>
                    <a:lnTo>
                      <a:pt x="39608" y="24125"/>
                    </a:lnTo>
                    <a:lnTo>
                      <a:pt x="39504" y="24021"/>
                    </a:lnTo>
                    <a:lnTo>
                      <a:pt x="39441" y="24104"/>
                    </a:lnTo>
                    <a:lnTo>
                      <a:pt x="39336" y="24084"/>
                    </a:lnTo>
                    <a:lnTo>
                      <a:pt x="39253" y="24146"/>
                    </a:lnTo>
                    <a:lnTo>
                      <a:pt x="39295" y="24042"/>
                    </a:lnTo>
                    <a:lnTo>
                      <a:pt x="39420" y="23979"/>
                    </a:lnTo>
                    <a:lnTo>
                      <a:pt x="39504" y="23979"/>
                    </a:lnTo>
                    <a:lnTo>
                      <a:pt x="39504" y="23874"/>
                    </a:lnTo>
                    <a:lnTo>
                      <a:pt x="39399" y="23832"/>
                    </a:lnTo>
                    <a:lnTo>
                      <a:pt x="39316" y="23874"/>
                    </a:lnTo>
                    <a:lnTo>
                      <a:pt x="39190" y="23874"/>
                    </a:lnTo>
                    <a:lnTo>
                      <a:pt x="39002" y="23937"/>
                    </a:lnTo>
                    <a:lnTo>
                      <a:pt x="39002" y="23937"/>
                    </a:lnTo>
                    <a:lnTo>
                      <a:pt x="39148" y="23728"/>
                    </a:lnTo>
                    <a:lnTo>
                      <a:pt x="39253" y="23728"/>
                    </a:lnTo>
                    <a:lnTo>
                      <a:pt x="39357" y="23686"/>
                    </a:lnTo>
                    <a:lnTo>
                      <a:pt x="39357" y="23623"/>
                    </a:lnTo>
                    <a:lnTo>
                      <a:pt x="39441" y="23560"/>
                    </a:lnTo>
                    <a:lnTo>
                      <a:pt x="39420" y="23519"/>
                    </a:lnTo>
                    <a:lnTo>
                      <a:pt x="39295" y="23581"/>
                    </a:lnTo>
                    <a:lnTo>
                      <a:pt x="39106" y="23581"/>
                    </a:lnTo>
                    <a:lnTo>
                      <a:pt x="38939" y="23665"/>
                    </a:lnTo>
                    <a:lnTo>
                      <a:pt x="38939" y="23665"/>
                    </a:lnTo>
                    <a:lnTo>
                      <a:pt x="39002" y="23581"/>
                    </a:lnTo>
                    <a:lnTo>
                      <a:pt x="38981" y="23498"/>
                    </a:lnTo>
                    <a:lnTo>
                      <a:pt x="39023" y="23414"/>
                    </a:lnTo>
                    <a:lnTo>
                      <a:pt x="39106" y="23477"/>
                    </a:lnTo>
                    <a:lnTo>
                      <a:pt x="39295" y="23477"/>
                    </a:lnTo>
                    <a:lnTo>
                      <a:pt x="39399" y="23351"/>
                    </a:lnTo>
                    <a:lnTo>
                      <a:pt x="39399" y="23205"/>
                    </a:lnTo>
                    <a:lnTo>
                      <a:pt x="39295" y="23268"/>
                    </a:lnTo>
                    <a:lnTo>
                      <a:pt x="39211" y="23247"/>
                    </a:lnTo>
                    <a:lnTo>
                      <a:pt x="39316" y="23142"/>
                    </a:lnTo>
                    <a:lnTo>
                      <a:pt x="39336" y="23037"/>
                    </a:lnTo>
                    <a:lnTo>
                      <a:pt x="39253" y="22996"/>
                    </a:lnTo>
                    <a:lnTo>
                      <a:pt x="39002" y="23079"/>
                    </a:lnTo>
                    <a:lnTo>
                      <a:pt x="38918" y="23037"/>
                    </a:lnTo>
                    <a:lnTo>
                      <a:pt x="38981" y="22954"/>
                    </a:lnTo>
                    <a:lnTo>
                      <a:pt x="39106" y="22975"/>
                    </a:lnTo>
                    <a:lnTo>
                      <a:pt x="39211" y="22954"/>
                    </a:lnTo>
                    <a:lnTo>
                      <a:pt x="39295" y="22828"/>
                    </a:lnTo>
                    <a:lnTo>
                      <a:pt x="39211" y="22765"/>
                    </a:lnTo>
                    <a:lnTo>
                      <a:pt x="39211" y="22682"/>
                    </a:lnTo>
                    <a:lnTo>
                      <a:pt x="39127" y="22765"/>
                    </a:lnTo>
                    <a:lnTo>
                      <a:pt x="39085" y="22765"/>
                    </a:lnTo>
                    <a:lnTo>
                      <a:pt x="39044" y="22682"/>
                    </a:lnTo>
                    <a:lnTo>
                      <a:pt x="38981" y="22619"/>
                    </a:lnTo>
                    <a:lnTo>
                      <a:pt x="39044" y="22577"/>
                    </a:lnTo>
                    <a:lnTo>
                      <a:pt x="39106" y="22640"/>
                    </a:lnTo>
                    <a:lnTo>
                      <a:pt x="39148" y="22577"/>
                    </a:lnTo>
                    <a:lnTo>
                      <a:pt x="39148" y="22452"/>
                    </a:lnTo>
                    <a:lnTo>
                      <a:pt x="39044" y="22347"/>
                    </a:lnTo>
                    <a:lnTo>
                      <a:pt x="39023" y="22242"/>
                    </a:lnTo>
                    <a:lnTo>
                      <a:pt x="39106" y="22200"/>
                    </a:lnTo>
                    <a:lnTo>
                      <a:pt x="39106" y="22096"/>
                    </a:lnTo>
                    <a:lnTo>
                      <a:pt x="39023" y="22096"/>
                    </a:lnTo>
                    <a:lnTo>
                      <a:pt x="39044" y="22033"/>
                    </a:lnTo>
                    <a:lnTo>
                      <a:pt x="39085" y="21928"/>
                    </a:lnTo>
                    <a:lnTo>
                      <a:pt x="39002" y="21928"/>
                    </a:lnTo>
                    <a:lnTo>
                      <a:pt x="38918" y="21907"/>
                    </a:lnTo>
                    <a:lnTo>
                      <a:pt x="38918" y="21887"/>
                    </a:lnTo>
                    <a:lnTo>
                      <a:pt x="38981" y="21887"/>
                    </a:lnTo>
                    <a:lnTo>
                      <a:pt x="39044" y="21803"/>
                    </a:lnTo>
                    <a:lnTo>
                      <a:pt x="38981" y="21740"/>
                    </a:lnTo>
                    <a:lnTo>
                      <a:pt x="38981" y="21677"/>
                    </a:lnTo>
                    <a:lnTo>
                      <a:pt x="39044" y="21615"/>
                    </a:lnTo>
                    <a:lnTo>
                      <a:pt x="39023" y="21573"/>
                    </a:lnTo>
                    <a:lnTo>
                      <a:pt x="38918" y="21615"/>
                    </a:lnTo>
                    <a:lnTo>
                      <a:pt x="38918" y="21615"/>
                    </a:lnTo>
                    <a:lnTo>
                      <a:pt x="39023" y="21531"/>
                    </a:lnTo>
                    <a:lnTo>
                      <a:pt x="38981" y="21489"/>
                    </a:lnTo>
                    <a:lnTo>
                      <a:pt x="38876" y="21510"/>
                    </a:lnTo>
                    <a:lnTo>
                      <a:pt x="38772" y="21635"/>
                    </a:lnTo>
                    <a:lnTo>
                      <a:pt x="38792" y="21719"/>
                    </a:lnTo>
                    <a:lnTo>
                      <a:pt x="38730" y="21824"/>
                    </a:lnTo>
                    <a:lnTo>
                      <a:pt x="38604" y="21949"/>
                    </a:lnTo>
                    <a:lnTo>
                      <a:pt x="38604" y="22033"/>
                    </a:lnTo>
                    <a:lnTo>
                      <a:pt x="38520" y="22096"/>
                    </a:lnTo>
                    <a:lnTo>
                      <a:pt x="38520" y="22200"/>
                    </a:lnTo>
                    <a:lnTo>
                      <a:pt x="38458" y="22117"/>
                    </a:lnTo>
                    <a:lnTo>
                      <a:pt x="38395" y="22138"/>
                    </a:lnTo>
                    <a:lnTo>
                      <a:pt x="38311" y="22326"/>
                    </a:lnTo>
                    <a:lnTo>
                      <a:pt x="38311" y="22410"/>
                    </a:lnTo>
                    <a:lnTo>
                      <a:pt x="38416" y="22410"/>
                    </a:lnTo>
                    <a:lnTo>
                      <a:pt x="38479" y="22472"/>
                    </a:lnTo>
                    <a:lnTo>
                      <a:pt x="38479" y="22556"/>
                    </a:lnTo>
                    <a:lnTo>
                      <a:pt x="38374" y="22452"/>
                    </a:lnTo>
                    <a:lnTo>
                      <a:pt x="38311" y="22452"/>
                    </a:lnTo>
                    <a:lnTo>
                      <a:pt x="38290" y="22535"/>
                    </a:lnTo>
                    <a:lnTo>
                      <a:pt x="38207" y="22640"/>
                    </a:lnTo>
                    <a:lnTo>
                      <a:pt x="38144" y="22682"/>
                    </a:lnTo>
                    <a:lnTo>
                      <a:pt x="38102" y="22849"/>
                    </a:lnTo>
                    <a:lnTo>
                      <a:pt x="37997" y="22870"/>
                    </a:lnTo>
                    <a:lnTo>
                      <a:pt x="37935" y="22975"/>
                    </a:lnTo>
                    <a:lnTo>
                      <a:pt x="37935" y="23037"/>
                    </a:lnTo>
                    <a:lnTo>
                      <a:pt x="37872" y="23037"/>
                    </a:lnTo>
                    <a:lnTo>
                      <a:pt x="37872" y="23205"/>
                    </a:lnTo>
                    <a:lnTo>
                      <a:pt x="37788" y="23393"/>
                    </a:lnTo>
                    <a:lnTo>
                      <a:pt x="37788" y="23393"/>
                    </a:lnTo>
                    <a:lnTo>
                      <a:pt x="37830" y="23268"/>
                    </a:lnTo>
                    <a:lnTo>
                      <a:pt x="37788" y="23100"/>
                    </a:lnTo>
                    <a:lnTo>
                      <a:pt x="37725" y="23037"/>
                    </a:lnTo>
                    <a:lnTo>
                      <a:pt x="37558" y="23142"/>
                    </a:lnTo>
                    <a:lnTo>
                      <a:pt x="37474" y="23247"/>
                    </a:lnTo>
                    <a:lnTo>
                      <a:pt x="37453" y="23351"/>
                    </a:lnTo>
                    <a:lnTo>
                      <a:pt x="37349" y="23372"/>
                    </a:lnTo>
                    <a:lnTo>
                      <a:pt x="37307" y="23414"/>
                    </a:lnTo>
                    <a:lnTo>
                      <a:pt x="37265" y="23372"/>
                    </a:lnTo>
                    <a:lnTo>
                      <a:pt x="37202" y="23372"/>
                    </a:lnTo>
                    <a:lnTo>
                      <a:pt x="37098" y="23456"/>
                    </a:lnTo>
                    <a:lnTo>
                      <a:pt x="36993" y="23456"/>
                    </a:lnTo>
                    <a:lnTo>
                      <a:pt x="36847" y="23560"/>
                    </a:lnTo>
                    <a:lnTo>
                      <a:pt x="36826" y="23686"/>
                    </a:lnTo>
                    <a:lnTo>
                      <a:pt x="36700" y="23832"/>
                    </a:lnTo>
                    <a:lnTo>
                      <a:pt x="36742" y="23728"/>
                    </a:lnTo>
                    <a:lnTo>
                      <a:pt x="36742" y="23623"/>
                    </a:lnTo>
                    <a:lnTo>
                      <a:pt x="36784" y="23581"/>
                    </a:lnTo>
                    <a:lnTo>
                      <a:pt x="36784" y="23351"/>
                    </a:lnTo>
                    <a:lnTo>
                      <a:pt x="36805" y="23247"/>
                    </a:lnTo>
                    <a:lnTo>
                      <a:pt x="36784" y="23247"/>
                    </a:lnTo>
                    <a:lnTo>
                      <a:pt x="36365" y="23456"/>
                    </a:lnTo>
                    <a:lnTo>
                      <a:pt x="36198" y="23770"/>
                    </a:lnTo>
                    <a:lnTo>
                      <a:pt x="36072" y="23812"/>
                    </a:lnTo>
                    <a:lnTo>
                      <a:pt x="36156" y="23707"/>
                    </a:lnTo>
                    <a:lnTo>
                      <a:pt x="36177" y="23581"/>
                    </a:lnTo>
                    <a:lnTo>
                      <a:pt x="36303" y="23393"/>
                    </a:lnTo>
                    <a:lnTo>
                      <a:pt x="36303" y="23268"/>
                    </a:lnTo>
                    <a:lnTo>
                      <a:pt x="36323" y="23142"/>
                    </a:lnTo>
                    <a:lnTo>
                      <a:pt x="36282" y="23037"/>
                    </a:lnTo>
                    <a:lnTo>
                      <a:pt x="36177" y="22933"/>
                    </a:lnTo>
                    <a:lnTo>
                      <a:pt x="36072" y="22933"/>
                    </a:lnTo>
                    <a:lnTo>
                      <a:pt x="36093" y="23058"/>
                    </a:lnTo>
                    <a:lnTo>
                      <a:pt x="36072" y="23058"/>
                    </a:lnTo>
                    <a:lnTo>
                      <a:pt x="35968" y="22975"/>
                    </a:lnTo>
                    <a:lnTo>
                      <a:pt x="35842" y="22765"/>
                    </a:lnTo>
                    <a:lnTo>
                      <a:pt x="36051" y="22870"/>
                    </a:lnTo>
                    <a:lnTo>
                      <a:pt x="36093" y="22849"/>
                    </a:lnTo>
                    <a:lnTo>
                      <a:pt x="35989" y="22807"/>
                    </a:lnTo>
                    <a:lnTo>
                      <a:pt x="35863" y="22598"/>
                    </a:lnTo>
                    <a:lnTo>
                      <a:pt x="35842" y="22577"/>
                    </a:lnTo>
                    <a:lnTo>
                      <a:pt x="35968" y="22431"/>
                    </a:lnTo>
                    <a:lnTo>
                      <a:pt x="35989" y="22347"/>
                    </a:lnTo>
                    <a:lnTo>
                      <a:pt x="36093" y="22179"/>
                    </a:lnTo>
                    <a:lnTo>
                      <a:pt x="36093" y="21970"/>
                    </a:lnTo>
                    <a:lnTo>
                      <a:pt x="35947" y="21845"/>
                    </a:lnTo>
                    <a:lnTo>
                      <a:pt x="35738" y="21803"/>
                    </a:lnTo>
                    <a:lnTo>
                      <a:pt x="35466" y="21656"/>
                    </a:lnTo>
                    <a:lnTo>
                      <a:pt x="35466" y="21656"/>
                    </a:lnTo>
                    <a:lnTo>
                      <a:pt x="35759" y="21761"/>
                    </a:lnTo>
                    <a:lnTo>
                      <a:pt x="36010" y="21803"/>
                    </a:lnTo>
                    <a:lnTo>
                      <a:pt x="36051" y="21615"/>
                    </a:lnTo>
                    <a:lnTo>
                      <a:pt x="36093" y="21531"/>
                    </a:lnTo>
                    <a:lnTo>
                      <a:pt x="36114" y="21698"/>
                    </a:lnTo>
                    <a:lnTo>
                      <a:pt x="36177" y="21594"/>
                    </a:lnTo>
                    <a:lnTo>
                      <a:pt x="36093" y="21363"/>
                    </a:lnTo>
                    <a:lnTo>
                      <a:pt x="36198" y="21196"/>
                    </a:lnTo>
                    <a:lnTo>
                      <a:pt x="36365" y="21175"/>
                    </a:lnTo>
                    <a:lnTo>
                      <a:pt x="36386" y="20987"/>
                    </a:lnTo>
                    <a:lnTo>
                      <a:pt x="36386" y="20778"/>
                    </a:lnTo>
                    <a:lnTo>
                      <a:pt x="36303" y="20778"/>
                    </a:lnTo>
                    <a:lnTo>
                      <a:pt x="36282" y="20966"/>
                    </a:lnTo>
                    <a:lnTo>
                      <a:pt x="36156" y="21071"/>
                    </a:lnTo>
                    <a:lnTo>
                      <a:pt x="36093" y="20987"/>
                    </a:lnTo>
                    <a:lnTo>
                      <a:pt x="36114" y="20778"/>
                    </a:lnTo>
                    <a:lnTo>
                      <a:pt x="35968" y="20715"/>
                    </a:lnTo>
                    <a:lnTo>
                      <a:pt x="35842" y="20778"/>
                    </a:lnTo>
                    <a:lnTo>
                      <a:pt x="35779" y="20715"/>
                    </a:lnTo>
                    <a:lnTo>
                      <a:pt x="35696" y="20757"/>
                    </a:lnTo>
                    <a:lnTo>
                      <a:pt x="35528" y="20589"/>
                    </a:lnTo>
                    <a:lnTo>
                      <a:pt x="35424" y="20652"/>
                    </a:lnTo>
                    <a:lnTo>
                      <a:pt x="35424" y="20547"/>
                    </a:lnTo>
                    <a:lnTo>
                      <a:pt x="35319" y="20652"/>
                    </a:lnTo>
                    <a:lnTo>
                      <a:pt x="35319" y="20547"/>
                    </a:lnTo>
                    <a:lnTo>
                      <a:pt x="35173" y="20401"/>
                    </a:lnTo>
                    <a:lnTo>
                      <a:pt x="35277" y="20401"/>
                    </a:lnTo>
                    <a:lnTo>
                      <a:pt x="35340" y="20296"/>
                    </a:lnTo>
                    <a:lnTo>
                      <a:pt x="35445" y="20380"/>
                    </a:lnTo>
                    <a:lnTo>
                      <a:pt x="35466" y="20296"/>
                    </a:lnTo>
                    <a:lnTo>
                      <a:pt x="35361" y="20171"/>
                    </a:lnTo>
                    <a:lnTo>
                      <a:pt x="35277" y="20255"/>
                    </a:lnTo>
                    <a:lnTo>
                      <a:pt x="35173" y="20171"/>
                    </a:lnTo>
                    <a:lnTo>
                      <a:pt x="35277" y="20150"/>
                    </a:lnTo>
                    <a:lnTo>
                      <a:pt x="35235" y="20024"/>
                    </a:lnTo>
                    <a:lnTo>
                      <a:pt x="35110" y="19920"/>
                    </a:lnTo>
                    <a:lnTo>
                      <a:pt x="35026" y="19962"/>
                    </a:lnTo>
                    <a:lnTo>
                      <a:pt x="35026" y="19878"/>
                    </a:lnTo>
                    <a:lnTo>
                      <a:pt x="35110" y="19773"/>
                    </a:lnTo>
                    <a:lnTo>
                      <a:pt x="35110" y="19606"/>
                    </a:lnTo>
                    <a:lnTo>
                      <a:pt x="35005" y="19606"/>
                    </a:lnTo>
                    <a:lnTo>
                      <a:pt x="34859" y="19501"/>
                    </a:lnTo>
                    <a:lnTo>
                      <a:pt x="34859" y="19397"/>
                    </a:lnTo>
                    <a:lnTo>
                      <a:pt x="34650" y="19229"/>
                    </a:lnTo>
                    <a:lnTo>
                      <a:pt x="34503" y="19313"/>
                    </a:lnTo>
                    <a:lnTo>
                      <a:pt x="34398" y="19313"/>
                    </a:lnTo>
                    <a:lnTo>
                      <a:pt x="34336" y="19397"/>
                    </a:lnTo>
                    <a:lnTo>
                      <a:pt x="34210" y="19334"/>
                    </a:lnTo>
                    <a:lnTo>
                      <a:pt x="34210" y="19480"/>
                    </a:lnTo>
                    <a:lnTo>
                      <a:pt x="34126" y="19376"/>
                    </a:lnTo>
                    <a:lnTo>
                      <a:pt x="34043" y="19376"/>
                    </a:lnTo>
                    <a:lnTo>
                      <a:pt x="34001" y="19292"/>
                    </a:lnTo>
                    <a:lnTo>
                      <a:pt x="33896" y="19292"/>
                    </a:lnTo>
                    <a:lnTo>
                      <a:pt x="33729" y="19397"/>
                    </a:lnTo>
                    <a:lnTo>
                      <a:pt x="33562" y="19397"/>
                    </a:lnTo>
                    <a:lnTo>
                      <a:pt x="33708" y="19334"/>
                    </a:lnTo>
                    <a:lnTo>
                      <a:pt x="33729" y="19229"/>
                    </a:lnTo>
                    <a:lnTo>
                      <a:pt x="33603" y="19229"/>
                    </a:lnTo>
                    <a:lnTo>
                      <a:pt x="33352" y="19104"/>
                    </a:lnTo>
                    <a:lnTo>
                      <a:pt x="33164" y="18999"/>
                    </a:lnTo>
                    <a:lnTo>
                      <a:pt x="32976" y="18999"/>
                    </a:lnTo>
                    <a:lnTo>
                      <a:pt x="32913" y="18957"/>
                    </a:lnTo>
                    <a:lnTo>
                      <a:pt x="32829" y="18978"/>
                    </a:lnTo>
                    <a:lnTo>
                      <a:pt x="32746" y="18978"/>
                    </a:lnTo>
                    <a:lnTo>
                      <a:pt x="32662" y="19062"/>
                    </a:lnTo>
                    <a:lnTo>
                      <a:pt x="32662" y="19125"/>
                    </a:lnTo>
                    <a:lnTo>
                      <a:pt x="32578" y="19125"/>
                    </a:lnTo>
                    <a:lnTo>
                      <a:pt x="32536" y="19104"/>
                    </a:lnTo>
                    <a:lnTo>
                      <a:pt x="32453" y="19166"/>
                    </a:lnTo>
                    <a:lnTo>
                      <a:pt x="32453" y="19313"/>
                    </a:lnTo>
                    <a:lnTo>
                      <a:pt x="32369" y="19480"/>
                    </a:lnTo>
                    <a:lnTo>
                      <a:pt x="32369" y="19690"/>
                    </a:lnTo>
                    <a:lnTo>
                      <a:pt x="32453" y="19794"/>
                    </a:lnTo>
                    <a:lnTo>
                      <a:pt x="32515" y="19794"/>
                    </a:lnTo>
                    <a:lnTo>
                      <a:pt x="32515" y="19836"/>
                    </a:lnTo>
                    <a:lnTo>
                      <a:pt x="32557" y="19857"/>
                    </a:lnTo>
                    <a:lnTo>
                      <a:pt x="32557" y="20003"/>
                    </a:lnTo>
                    <a:lnTo>
                      <a:pt x="32515" y="20045"/>
                    </a:lnTo>
                    <a:lnTo>
                      <a:pt x="32432" y="20045"/>
                    </a:lnTo>
                    <a:lnTo>
                      <a:pt x="32411" y="20171"/>
                    </a:lnTo>
                    <a:lnTo>
                      <a:pt x="32243" y="20380"/>
                    </a:lnTo>
                    <a:lnTo>
                      <a:pt x="32013" y="20568"/>
                    </a:lnTo>
                    <a:lnTo>
                      <a:pt x="32013" y="20652"/>
                    </a:lnTo>
                    <a:lnTo>
                      <a:pt x="32055" y="20673"/>
                    </a:lnTo>
                    <a:lnTo>
                      <a:pt x="32243" y="20652"/>
                    </a:lnTo>
                    <a:lnTo>
                      <a:pt x="32327" y="20652"/>
                    </a:lnTo>
                    <a:lnTo>
                      <a:pt x="32243" y="20694"/>
                    </a:lnTo>
                    <a:lnTo>
                      <a:pt x="32202" y="20861"/>
                    </a:lnTo>
                    <a:lnTo>
                      <a:pt x="32202" y="20903"/>
                    </a:lnTo>
                    <a:lnTo>
                      <a:pt x="32327" y="20945"/>
                    </a:lnTo>
                    <a:lnTo>
                      <a:pt x="32222" y="20966"/>
                    </a:lnTo>
                    <a:lnTo>
                      <a:pt x="32139" y="21050"/>
                    </a:lnTo>
                    <a:lnTo>
                      <a:pt x="32160" y="21112"/>
                    </a:lnTo>
                    <a:lnTo>
                      <a:pt x="32222" y="21175"/>
                    </a:lnTo>
                    <a:lnTo>
                      <a:pt x="32118" y="21301"/>
                    </a:lnTo>
                    <a:lnTo>
                      <a:pt x="32118" y="21363"/>
                    </a:lnTo>
                    <a:lnTo>
                      <a:pt x="32264" y="21363"/>
                    </a:lnTo>
                    <a:lnTo>
                      <a:pt x="32306" y="21426"/>
                    </a:lnTo>
                    <a:lnTo>
                      <a:pt x="32160" y="21635"/>
                    </a:lnTo>
                    <a:lnTo>
                      <a:pt x="32034" y="21698"/>
                    </a:lnTo>
                    <a:lnTo>
                      <a:pt x="32034" y="21824"/>
                    </a:lnTo>
                    <a:lnTo>
                      <a:pt x="32097" y="21887"/>
                    </a:lnTo>
                    <a:lnTo>
                      <a:pt x="32013" y="21845"/>
                    </a:lnTo>
                    <a:lnTo>
                      <a:pt x="31930" y="21719"/>
                    </a:lnTo>
                    <a:lnTo>
                      <a:pt x="31888" y="21719"/>
                    </a:lnTo>
                    <a:lnTo>
                      <a:pt x="31741" y="21887"/>
                    </a:lnTo>
                    <a:lnTo>
                      <a:pt x="31741" y="21928"/>
                    </a:lnTo>
                    <a:lnTo>
                      <a:pt x="31804" y="21949"/>
                    </a:lnTo>
                    <a:lnTo>
                      <a:pt x="31804" y="22033"/>
                    </a:lnTo>
                    <a:lnTo>
                      <a:pt x="31720" y="22117"/>
                    </a:lnTo>
                    <a:lnTo>
                      <a:pt x="31616" y="22117"/>
                    </a:lnTo>
                    <a:lnTo>
                      <a:pt x="31302" y="22431"/>
                    </a:lnTo>
                    <a:lnTo>
                      <a:pt x="31197" y="22472"/>
                    </a:lnTo>
                    <a:lnTo>
                      <a:pt x="31113" y="22724"/>
                    </a:lnTo>
                    <a:lnTo>
                      <a:pt x="31155" y="22786"/>
                    </a:lnTo>
                    <a:lnTo>
                      <a:pt x="31260" y="22828"/>
                    </a:lnTo>
                    <a:lnTo>
                      <a:pt x="31281" y="22954"/>
                    </a:lnTo>
                    <a:lnTo>
                      <a:pt x="31406" y="23037"/>
                    </a:lnTo>
                    <a:lnTo>
                      <a:pt x="31595" y="23288"/>
                    </a:lnTo>
                    <a:lnTo>
                      <a:pt x="31616" y="23602"/>
                    </a:lnTo>
                    <a:lnTo>
                      <a:pt x="31595" y="23937"/>
                    </a:lnTo>
                    <a:lnTo>
                      <a:pt x="31678" y="24125"/>
                    </a:lnTo>
                    <a:lnTo>
                      <a:pt x="31637" y="24251"/>
                    </a:lnTo>
                    <a:lnTo>
                      <a:pt x="31637" y="24460"/>
                    </a:lnTo>
                    <a:lnTo>
                      <a:pt x="31595" y="24523"/>
                    </a:lnTo>
                    <a:lnTo>
                      <a:pt x="31490" y="24816"/>
                    </a:lnTo>
                    <a:lnTo>
                      <a:pt x="31427" y="24962"/>
                    </a:lnTo>
                    <a:lnTo>
                      <a:pt x="31490" y="24962"/>
                    </a:lnTo>
                    <a:lnTo>
                      <a:pt x="31511" y="24858"/>
                    </a:lnTo>
                    <a:lnTo>
                      <a:pt x="31595" y="24816"/>
                    </a:lnTo>
                    <a:lnTo>
                      <a:pt x="31595" y="24962"/>
                    </a:lnTo>
                    <a:lnTo>
                      <a:pt x="31699" y="25088"/>
                    </a:lnTo>
                    <a:lnTo>
                      <a:pt x="31616" y="25192"/>
                    </a:lnTo>
                    <a:lnTo>
                      <a:pt x="31511" y="25192"/>
                    </a:lnTo>
                    <a:lnTo>
                      <a:pt x="31469" y="25151"/>
                    </a:lnTo>
                    <a:lnTo>
                      <a:pt x="31385" y="25151"/>
                    </a:lnTo>
                    <a:lnTo>
                      <a:pt x="31218" y="25402"/>
                    </a:lnTo>
                    <a:lnTo>
                      <a:pt x="31093" y="25465"/>
                    </a:lnTo>
                    <a:lnTo>
                      <a:pt x="31072" y="25569"/>
                    </a:lnTo>
                    <a:lnTo>
                      <a:pt x="30800" y="25674"/>
                    </a:lnTo>
                    <a:lnTo>
                      <a:pt x="30737" y="25757"/>
                    </a:lnTo>
                    <a:lnTo>
                      <a:pt x="30737" y="25799"/>
                    </a:lnTo>
                    <a:lnTo>
                      <a:pt x="30360" y="25925"/>
                    </a:lnTo>
                    <a:lnTo>
                      <a:pt x="30130" y="26029"/>
                    </a:lnTo>
                    <a:lnTo>
                      <a:pt x="30067" y="26092"/>
                    </a:lnTo>
                    <a:lnTo>
                      <a:pt x="29942" y="26092"/>
                    </a:lnTo>
                    <a:lnTo>
                      <a:pt x="29837" y="26176"/>
                    </a:lnTo>
                    <a:lnTo>
                      <a:pt x="29607" y="26197"/>
                    </a:lnTo>
                    <a:lnTo>
                      <a:pt x="29440" y="26281"/>
                    </a:lnTo>
                    <a:lnTo>
                      <a:pt x="29481" y="26322"/>
                    </a:lnTo>
                    <a:lnTo>
                      <a:pt x="29481" y="26427"/>
                    </a:lnTo>
                    <a:lnTo>
                      <a:pt x="29523" y="26511"/>
                    </a:lnTo>
                    <a:lnTo>
                      <a:pt x="29523" y="26615"/>
                    </a:lnTo>
                    <a:lnTo>
                      <a:pt x="29586" y="26699"/>
                    </a:lnTo>
                    <a:lnTo>
                      <a:pt x="29523" y="26720"/>
                    </a:lnTo>
                    <a:lnTo>
                      <a:pt x="29544" y="26804"/>
                    </a:lnTo>
                    <a:lnTo>
                      <a:pt x="29607" y="26825"/>
                    </a:lnTo>
                    <a:lnTo>
                      <a:pt x="29523" y="26866"/>
                    </a:lnTo>
                    <a:lnTo>
                      <a:pt x="29586" y="26971"/>
                    </a:lnTo>
                    <a:lnTo>
                      <a:pt x="29523" y="27013"/>
                    </a:lnTo>
                    <a:lnTo>
                      <a:pt x="29544" y="27117"/>
                    </a:lnTo>
                    <a:lnTo>
                      <a:pt x="29502" y="27159"/>
                    </a:lnTo>
                    <a:lnTo>
                      <a:pt x="29481" y="27348"/>
                    </a:lnTo>
                    <a:lnTo>
                      <a:pt x="29502" y="27452"/>
                    </a:lnTo>
                    <a:lnTo>
                      <a:pt x="29419" y="27745"/>
                    </a:lnTo>
                    <a:lnTo>
                      <a:pt x="29440" y="27808"/>
                    </a:lnTo>
                    <a:lnTo>
                      <a:pt x="29502" y="27850"/>
                    </a:lnTo>
                    <a:lnTo>
                      <a:pt x="29502" y="27913"/>
                    </a:lnTo>
                    <a:lnTo>
                      <a:pt x="29544" y="27975"/>
                    </a:lnTo>
                    <a:lnTo>
                      <a:pt x="29440" y="28101"/>
                    </a:lnTo>
                    <a:lnTo>
                      <a:pt x="29440" y="28226"/>
                    </a:lnTo>
                    <a:lnTo>
                      <a:pt x="29523" y="28268"/>
                    </a:lnTo>
                    <a:lnTo>
                      <a:pt x="29544" y="28436"/>
                    </a:lnTo>
                    <a:lnTo>
                      <a:pt x="29607" y="28498"/>
                    </a:lnTo>
                    <a:lnTo>
                      <a:pt x="29481" y="28624"/>
                    </a:lnTo>
                    <a:lnTo>
                      <a:pt x="29419" y="28791"/>
                    </a:lnTo>
                    <a:lnTo>
                      <a:pt x="29377" y="28812"/>
                    </a:lnTo>
                    <a:lnTo>
                      <a:pt x="29314" y="28791"/>
                    </a:lnTo>
                    <a:lnTo>
                      <a:pt x="29314" y="28896"/>
                    </a:lnTo>
                    <a:lnTo>
                      <a:pt x="29377" y="28959"/>
                    </a:lnTo>
                    <a:lnTo>
                      <a:pt x="29314" y="29042"/>
                    </a:lnTo>
                    <a:lnTo>
                      <a:pt x="29293" y="29231"/>
                    </a:lnTo>
                    <a:lnTo>
                      <a:pt x="29314" y="29356"/>
                    </a:lnTo>
                    <a:lnTo>
                      <a:pt x="29419" y="29482"/>
                    </a:lnTo>
                    <a:lnTo>
                      <a:pt x="29523" y="29545"/>
                    </a:lnTo>
                    <a:lnTo>
                      <a:pt x="29335" y="29524"/>
                    </a:lnTo>
                    <a:lnTo>
                      <a:pt x="29209" y="29419"/>
                    </a:lnTo>
                    <a:lnTo>
                      <a:pt x="29230" y="29252"/>
                    </a:lnTo>
                    <a:lnTo>
                      <a:pt x="29189" y="29042"/>
                    </a:lnTo>
                    <a:lnTo>
                      <a:pt x="29105" y="29022"/>
                    </a:lnTo>
                    <a:lnTo>
                      <a:pt x="29084" y="28959"/>
                    </a:lnTo>
                    <a:lnTo>
                      <a:pt x="29105" y="28854"/>
                    </a:lnTo>
                    <a:lnTo>
                      <a:pt x="29063" y="28854"/>
                    </a:lnTo>
                    <a:lnTo>
                      <a:pt x="28875" y="29105"/>
                    </a:lnTo>
                    <a:lnTo>
                      <a:pt x="28875" y="29210"/>
                    </a:lnTo>
                    <a:lnTo>
                      <a:pt x="28854" y="29314"/>
                    </a:lnTo>
                    <a:lnTo>
                      <a:pt x="28749" y="29314"/>
                    </a:lnTo>
                    <a:lnTo>
                      <a:pt x="28644" y="29210"/>
                    </a:lnTo>
                    <a:lnTo>
                      <a:pt x="28477" y="29147"/>
                    </a:lnTo>
                    <a:lnTo>
                      <a:pt x="28352" y="29252"/>
                    </a:lnTo>
                    <a:lnTo>
                      <a:pt x="28184" y="29335"/>
                    </a:lnTo>
                    <a:lnTo>
                      <a:pt x="28184" y="29335"/>
                    </a:lnTo>
                    <a:lnTo>
                      <a:pt x="28393" y="29147"/>
                    </a:lnTo>
                    <a:lnTo>
                      <a:pt x="28456" y="29001"/>
                    </a:lnTo>
                    <a:lnTo>
                      <a:pt x="28435" y="28917"/>
                    </a:lnTo>
                    <a:lnTo>
                      <a:pt x="28393" y="28729"/>
                    </a:lnTo>
                    <a:lnTo>
                      <a:pt x="28331" y="28624"/>
                    </a:lnTo>
                    <a:lnTo>
                      <a:pt x="28289" y="28540"/>
                    </a:lnTo>
                    <a:lnTo>
                      <a:pt x="28268" y="28540"/>
                    </a:lnTo>
                    <a:lnTo>
                      <a:pt x="28142" y="28478"/>
                    </a:lnTo>
                    <a:lnTo>
                      <a:pt x="28038" y="28415"/>
                    </a:lnTo>
                    <a:lnTo>
                      <a:pt x="28038" y="28331"/>
                    </a:lnTo>
                    <a:lnTo>
                      <a:pt x="28017" y="28289"/>
                    </a:lnTo>
                    <a:lnTo>
                      <a:pt x="28038" y="28185"/>
                    </a:lnTo>
                    <a:lnTo>
                      <a:pt x="27954" y="28080"/>
                    </a:lnTo>
                    <a:lnTo>
                      <a:pt x="27870" y="28017"/>
                    </a:lnTo>
                    <a:lnTo>
                      <a:pt x="27870" y="27892"/>
                    </a:lnTo>
                    <a:lnTo>
                      <a:pt x="27766" y="27808"/>
                    </a:lnTo>
                    <a:lnTo>
                      <a:pt x="27724" y="27703"/>
                    </a:lnTo>
                    <a:lnTo>
                      <a:pt x="27766" y="27473"/>
                    </a:lnTo>
                    <a:lnTo>
                      <a:pt x="27870" y="27369"/>
                    </a:lnTo>
                    <a:lnTo>
                      <a:pt x="27933" y="27222"/>
                    </a:lnTo>
                    <a:lnTo>
                      <a:pt x="27933" y="27117"/>
                    </a:lnTo>
                    <a:lnTo>
                      <a:pt x="28080" y="26866"/>
                    </a:lnTo>
                    <a:lnTo>
                      <a:pt x="28080" y="26615"/>
                    </a:lnTo>
                    <a:lnTo>
                      <a:pt x="28059" y="26594"/>
                    </a:lnTo>
                    <a:lnTo>
                      <a:pt x="28038" y="26448"/>
                    </a:lnTo>
                    <a:lnTo>
                      <a:pt x="28121" y="26301"/>
                    </a:lnTo>
                    <a:lnTo>
                      <a:pt x="28184" y="26197"/>
                    </a:lnTo>
                    <a:lnTo>
                      <a:pt x="28184" y="26092"/>
                    </a:lnTo>
                    <a:lnTo>
                      <a:pt x="28352" y="25799"/>
                    </a:lnTo>
                    <a:lnTo>
                      <a:pt x="28331" y="25611"/>
                    </a:lnTo>
                    <a:lnTo>
                      <a:pt x="28268" y="25611"/>
                    </a:lnTo>
                    <a:lnTo>
                      <a:pt x="28247" y="25653"/>
                    </a:lnTo>
                    <a:lnTo>
                      <a:pt x="28247" y="25590"/>
                    </a:lnTo>
                    <a:lnTo>
                      <a:pt x="28163" y="25590"/>
                    </a:lnTo>
                    <a:lnTo>
                      <a:pt x="28038" y="25653"/>
                    </a:lnTo>
                    <a:lnTo>
                      <a:pt x="27849" y="25611"/>
                    </a:lnTo>
                    <a:lnTo>
                      <a:pt x="27661" y="25569"/>
                    </a:lnTo>
                    <a:lnTo>
                      <a:pt x="27619" y="25569"/>
                    </a:lnTo>
                    <a:lnTo>
                      <a:pt x="27556" y="25506"/>
                    </a:lnTo>
                    <a:lnTo>
                      <a:pt x="27326" y="25506"/>
                    </a:lnTo>
                    <a:lnTo>
                      <a:pt x="27201" y="25548"/>
                    </a:lnTo>
                    <a:lnTo>
                      <a:pt x="27138" y="25506"/>
                    </a:lnTo>
                    <a:lnTo>
                      <a:pt x="26971" y="25506"/>
                    </a:lnTo>
                    <a:lnTo>
                      <a:pt x="26929" y="25485"/>
                    </a:lnTo>
                    <a:lnTo>
                      <a:pt x="26971" y="25444"/>
                    </a:lnTo>
                    <a:lnTo>
                      <a:pt x="26803" y="25297"/>
                    </a:lnTo>
                    <a:lnTo>
                      <a:pt x="26782" y="25234"/>
                    </a:lnTo>
                    <a:lnTo>
                      <a:pt x="26594" y="25046"/>
                    </a:lnTo>
                    <a:lnTo>
                      <a:pt x="26510" y="25025"/>
                    </a:lnTo>
                    <a:lnTo>
                      <a:pt x="26343" y="24879"/>
                    </a:lnTo>
                    <a:lnTo>
                      <a:pt x="26259" y="24858"/>
                    </a:lnTo>
                    <a:lnTo>
                      <a:pt x="26029" y="24711"/>
                    </a:lnTo>
                    <a:lnTo>
                      <a:pt x="25966" y="24648"/>
                    </a:lnTo>
                    <a:lnTo>
                      <a:pt x="25903" y="24753"/>
                    </a:lnTo>
                    <a:lnTo>
                      <a:pt x="25903" y="24711"/>
                    </a:lnTo>
                    <a:lnTo>
                      <a:pt x="25820" y="24523"/>
                    </a:lnTo>
                    <a:lnTo>
                      <a:pt x="25736" y="24439"/>
                    </a:lnTo>
                    <a:lnTo>
                      <a:pt x="25736" y="24335"/>
                    </a:lnTo>
                    <a:lnTo>
                      <a:pt x="25631" y="24293"/>
                    </a:lnTo>
                    <a:lnTo>
                      <a:pt x="25527" y="24104"/>
                    </a:lnTo>
                    <a:lnTo>
                      <a:pt x="25443" y="24084"/>
                    </a:lnTo>
                    <a:lnTo>
                      <a:pt x="25255" y="23895"/>
                    </a:lnTo>
                    <a:lnTo>
                      <a:pt x="25150" y="23874"/>
                    </a:lnTo>
                    <a:lnTo>
                      <a:pt x="25087" y="23812"/>
                    </a:lnTo>
                    <a:lnTo>
                      <a:pt x="24815" y="23728"/>
                    </a:lnTo>
                    <a:lnTo>
                      <a:pt x="24627" y="23581"/>
                    </a:lnTo>
                    <a:lnTo>
                      <a:pt x="24376" y="23393"/>
                    </a:lnTo>
                    <a:lnTo>
                      <a:pt x="24167" y="23414"/>
                    </a:lnTo>
                    <a:lnTo>
                      <a:pt x="23748" y="23560"/>
                    </a:lnTo>
                    <a:lnTo>
                      <a:pt x="23330" y="23686"/>
                    </a:lnTo>
                    <a:lnTo>
                      <a:pt x="23142" y="23686"/>
                    </a:lnTo>
                    <a:lnTo>
                      <a:pt x="23016" y="23623"/>
                    </a:lnTo>
                    <a:lnTo>
                      <a:pt x="23016" y="23623"/>
                    </a:lnTo>
                    <a:lnTo>
                      <a:pt x="23142" y="23665"/>
                    </a:lnTo>
                    <a:lnTo>
                      <a:pt x="23330" y="23602"/>
                    </a:lnTo>
                    <a:lnTo>
                      <a:pt x="23665" y="23268"/>
                    </a:lnTo>
                    <a:lnTo>
                      <a:pt x="23727" y="23163"/>
                    </a:lnTo>
                    <a:lnTo>
                      <a:pt x="23665" y="22933"/>
                    </a:lnTo>
                    <a:lnTo>
                      <a:pt x="23581" y="22828"/>
                    </a:lnTo>
                    <a:lnTo>
                      <a:pt x="23665" y="22577"/>
                    </a:lnTo>
                    <a:lnTo>
                      <a:pt x="23665" y="22347"/>
                    </a:lnTo>
                    <a:lnTo>
                      <a:pt x="23581" y="22200"/>
                    </a:lnTo>
                    <a:lnTo>
                      <a:pt x="23581" y="22054"/>
                    </a:lnTo>
                    <a:lnTo>
                      <a:pt x="23644" y="21928"/>
                    </a:lnTo>
                    <a:lnTo>
                      <a:pt x="23644" y="21824"/>
                    </a:lnTo>
                    <a:lnTo>
                      <a:pt x="23539" y="21782"/>
                    </a:lnTo>
                    <a:lnTo>
                      <a:pt x="23204" y="21782"/>
                    </a:lnTo>
                    <a:lnTo>
                      <a:pt x="23037" y="22054"/>
                    </a:lnTo>
                    <a:lnTo>
                      <a:pt x="22828" y="22305"/>
                    </a:lnTo>
                    <a:lnTo>
                      <a:pt x="22577" y="22326"/>
                    </a:lnTo>
                    <a:lnTo>
                      <a:pt x="22409" y="22452"/>
                    </a:lnTo>
                    <a:lnTo>
                      <a:pt x="22472" y="22347"/>
                    </a:lnTo>
                    <a:lnTo>
                      <a:pt x="22786" y="22263"/>
                    </a:lnTo>
                    <a:lnTo>
                      <a:pt x="22932" y="22117"/>
                    </a:lnTo>
                    <a:lnTo>
                      <a:pt x="23037" y="21845"/>
                    </a:lnTo>
                    <a:lnTo>
                      <a:pt x="22995" y="21824"/>
                    </a:lnTo>
                    <a:lnTo>
                      <a:pt x="22995" y="21677"/>
                    </a:lnTo>
                    <a:lnTo>
                      <a:pt x="22932" y="21594"/>
                    </a:lnTo>
                    <a:lnTo>
                      <a:pt x="22953" y="21489"/>
                    </a:lnTo>
                    <a:lnTo>
                      <a:pt x="22932" y="21405"/>
                    </a:lnTo>
                    <a:lnTo>
                      <a:pt x="22807" y="21384"/>
                    </a:lnTo>
                    <a:lnTo>
                      <a:pt x="22849" y="21322"/>
                    </a:lnTo>
                    <a:lnTo>
                      <a:pt x="22953" y="21301"/>
                    </a:lnTo>
                    <a:lnTo>
                      <a:pt x="22995" y="21196"/>
                    </a:lnTo>
                    <a:lnTo>
                      <a:pt x="23100" y="21008"/>
                    </a:lnTo>
                    <a:lnTo>
                      <a:pt x="23100" y="20861"/>
                    </a:lnTo>
                    <a:lnTo>
                      <a:pt x="23037" y="20799"/>
                    </a:lnTo>
                    <a:lnTo>
                      <a:pt x="23121" y="20568"/>
                    </a:lnTo>
                    <a:lnTo>
                      <a:pt x="23204" y="20527"/>
                    </a:lnTo>
                    <a:lnTo>
                      <a:pt x="23246" y="20359"/>
                    </a:lnTo>
                    <a:lnTo>
                      <a:pt x="23330" y="20255"/>
                    </a:lnTo>
                    <a:lnTo>
                      <a:pt x="23372" y="20045"/>
                    </a:lnTo>
                    <a:lnTo>
                      <a:pt x="23476" y="19941"/>
                    </a:lnTo>
                    <a:lnTo>
                      <a:pt x="23435" y="19815"/>
                    </a:lnTo>
                    <a:lnTo>
                      <a:pt x="23435" y="19731"/>
                    </a:lnTo>
                    <a:lnTo>
                      <a:pt x="23560" y="19815"/>
                    </a:lnTo>
                    <a:lnTo>
                      <a:pt x="23665" y="19711"/>
                    </a:lnTo>
                    <a:lnTo>
                      <a:pt x="23665" y="19606"/>
                    </a:lnTo>
                    <a:lnTo>
                      <a:pt x="23790" y="19585"/>
                    </a:lnTo>
                    <a:lnTo>
                      <a:pt x="23958" y="19397"/>
                    </a:lnTo>
                    <a:lnTo>
                      <a:pt x="24062" y="19334"/>
                    </a:lnTo>
                    <a:lnTo>
                      <a:pt x="24041" y="19229"/>
                    </a:lnTo>
                    <a:lnTo>
                      <a:pt x="24125" y="19166"/>
                    </a:lnTo>
                    <a:lnTo>
                      <a:pt x="24188" y="19166"/>
                    </a:lnTo>
                    <a:lnTo>
                      <a:pt x="24230" y="19083"/>
                    </a:lnTo>
                    <a:lnTo>
                      <a:pt x="24167" y="18999"/>
                    </a:lnTo>
                    <a:lnTo>
                      <a:pt x="24292" y="18915"/>
                    </a:lnTo>
                    <a:lnTo>
                      <a:pt x="24376" y="18769"/>
                    </a:lnTo>
                    <a:lnTo>
                      <a:pt x="24481" y="18769"/>
                    </a:lnTo>
                    <a:lnTo>
                      <a:pt x="24481" y="18706"/>
                    </a:lnTo>
                    <a:lnTo>
                      <a:pt x="24543" y="18664"/>
                    </a:lnTo>
                    <a:lnTo>
                      <a:pt x="24397" y="18560"/>
                    </a:lnTo>
                    <a:lnTo>
                      <a:pt x="24460" y="18539"/>
                    </a:lnTo>
                    <a:lnTo>
                      <a:pt x="24460" y="18455"/>
                    </a:lnTo>
                    <a:lnTo>
                      <a:pt x="24543" y="18476"/>
                    </a:lnTo>
                    <a:lnTo>
                      <a:pt x="24669" y="18581"/>
                    </a:lnTo>
                    <a:lnTo>
                      <a:pt x="24690" y="18643"/>
                    </a:lnTo>
                    <a:lnTo>
                      <a:pt x="24753" y="18602"/>
                    </a:lnTo>
                    <a:lnTo>
                      <a:pt x="24711" y="18539"/>
                    </a:lnTo>
                    <a:lnTo>
                      <a:pt x="24606" y="18476"/>
                    </a:lnTo>
                    <a:lnTo>
                      <a:pt x="24795" y="18392"/>
                    </a:lnTo>
                    <a:lnTo>
                      <a:pt x="24836" y="18330"/>
                    </a:lnTo>
                    <a:lnTo>
                      <a:pt x="24983" y="18330"/>
                    </a:lnTo>
                    <a:lnTo>
                      <a:pt x="25004" y="18350"/>
                    </a:lnTo>
                    <a:lnTo>
                      <a:pt x="25025" y="18267"/>
                    </a:lnTo>
                    <a:lnTo>
                      <a:pt x="25004" y="18225"/>
                    </a:lnTo>
                    <a:lnTo>
                      <a:pt x="25087" y="18225"/>
                    </a:lnTo>
                    <a:lnTo>
                      <a:pt x="25108" y="18350"/>
                    </a:lnTo>
                    <a:lnTo>
                      <a:pt x="25192" y="18246"/>
                    </a:lnTo>
                    <a:lnTo>
                      <a:pt x="25192" y="18225"/>
                    </a:lnTo>
                    <a:lnTo>
                      <a:pt x="25108" y="18162"/>
                    </a:lnTo>
                    <a:lnTo>
                      <a:pt x="25108" y="18058"/>
                    </a:lnTo>
                    <a:lnTo>
                      <a:pt x="25150" y="18120"/>
                    </a:lnTo>
                    <a:lnTo>
                      <a:pt x="25359" y="18162"/>
                    </a:lnTo>
                    <a:lnTo>
                      <a:pt x="25339" y="18078"/>
                    </a:lnTo>
                    <a:lnTo>
                      <a:pt x="25234" y="18037"/>
                    </a:lnTo>
                    <a:lnTo>
                      <a:pt x="25213" y="17953"/>
                    </a:lnTo>
                    <a:lnTo>
                      <a:pt x="25255" y="17932"/>
                    </a:lnTo>
                    <a:lnTo>
                      <a:pt x="25297" y="17848"/>
                    </a:lnTo>
                    <a:lnTo>
                      <a:pt x="25318" y="18016"/>
                    </a:lnTo>
                    <a:lnTo>
                      <a:pt x="25422" y="17974"/>
                    </a:lnTo>
                    <a:lnTo>
                      <a:pt x="25506" y="18016"/>
                    </a:lnTo>
                    <a:lnTo>
                      <a:pt x="25590" y="17953"/>
                    </a:lnTo>
                    <a:lnTo>
                      <a:pt x="25464" y="17744"/>
                    </a:lnTo>
                    <a:lnTo>
                      <a:pt x="25401" y="17514"/>
                    </a:lnTo>
                    <a:lnTo>
                      <a:pt x="25297" y="17388"/>
                    </a:lnTo>
                    <a:lnTo>
                      <a:pt x="25297" y="17283"/>
                    </a:lnTo>
                    <a:lnTo>
                      <a:pt x="25255" y="17200"/>
                    </a:lnTo>
                    <a:lnTo>
                      <a:pt x="25297" y="17137"/>
                    </a:lnTo>
                    <a:lnTo>
                      <a:pt x="25359" y="17221"/>
                    </a:lnTo>
                    <a:lnTo>
                      <a:pt x="25422" y="17409"/>
                    </a:lnTo>
                    <a:lnTo>
                      <a:pt x="25569" y="17597"/>
                    </a:lnTo>
                    <a:lnTo>
                      <a:pt x="25841" y="17639"/>
                    </a:lnTo>
                    <a:lnTo>
                      <a:pt x="25945" y="17723"/>
                    </a:lnTo>
                    <a:lnTo>
                      <a:pt x="26071" y="17723"/>
                    </a:lnTo>
                    <a:lnTo>
                      <a:pt x="26155" y="17660"/>
                    </a:lnTo>
                    <a:lnTo>
                      <a:pt x="26259" y="17660"/>
                    </a:lnTo>
                    <a:lnTo>
                      <a:pt x="26406" y="17514"/>
                    </a:lnTo>
                    <a:lnTo>
                      <a:pt x="26448" y="17242"/>
                    </a:lnTo>
                    <a:lnTo>
                      <a:pt x="26238" y="16990"/>
                    </a:lnTo>
                    <a:lnTo>
                      <a:pt x="26196" y="16823"/>
                    </a:lnTo>
                    <a:lnTo>
                      <a:pt x="26134" y="16739"/>
                    </a:lnTo>
                    <a:lnTo>
                      <a:pt x="26071" y="16739"/>
                    </a:lnTo>
                    <a:lnTo>
                      <a:pt x="25945" y="16886"/>
                    </a:lnTo>
                    <a:lnTo>
                      <a:pt x="25715" y="16907"/>
                    </a:lnTo>
                    <a:lnTo>
                      <a:pt x="25652" y="16928"/>
                    </a:lnTo>
                    <a:lnTo>
                      <a:pt x="25652" y="16907"/>
                    </a:lnTo>
                    <a:lnTo>
                      <a:pt x="25631" y="16823"/>
                    </a:lnTo>
                    <a:lnTo>
                      <a:pt x="25715" y="16865"/>
                    </a:lnTo>
                    <a:lnTo>
                      <a:pt x="25841" y="16823"/>
                    </a:lnTo>
                    <a:lnTo>
                      <a:pt x="25966" y="16718"/>
                    </a:lnTo>
                    <a:lnTo>
                      <a:pt x="25945" y="16677"/>
                    </a:lnTo>
                    <a:lnTo>
                      <a:pt x="25736" y="16551"/>
                    </a:lnTo>
                    <a:lnTo>
                      <a:pt x="25506" y="16300"/>
                    </a:lnTo>
                    <a:lnTo>
                      <a:pt x="25443" y="16300"/>
                    </a:lnTo>
                    <a:lnTo>
                      <a:pt x="25422" y="16363"/>
                    </a:lnTo>
                    <a:lnTo>
                      <a:pt x="25464" y="16446"/>
                    </a:lnTo>
                    <a:lnTo>
                      <a:pt x="25443" y="16488"/>
                    </a:lnTo>
                    <a:lnTo>
                      <a:pt x="25339" y="16405"/>
                    </a:lnTo>
                    <a:lnTo>
                      <a:pt x="25297" y="16258"/>
                    </a:lnTo>
                    <a:lnTo>
                      <a:pt x="25401" y="16279"/>
                    </a:lnTo>
                    <a:lnTo>
                      <a:pt x="25401" y="16091"/>
                    </a:lnTo>
                    <a:lnTo>
                      <a:pt x="25443" y="16195"/>
                    </a:lnTo>
                    <a:lnTo>
                      <a:pt x="25611" y="16342"/>
                    </a:lnTo>
                    <a:lnTo>
                      <a:pt x="25694" y="16363"/>
                    </a:lnTo>
                    <a:lnTo>
                      <a:pt x="25757" y="16551"/>
                    </a:lnTo>
                    <a:lnTo>
                      <a:pt x="25966" y="16677"/>
                    </a:lnTo>
                    <a:lnTo>
                      <a:pt x="26217" y="16760"/>
                    </a:lnTo>
                    <a:lnTo>
                      <a:pt x="26322" y="16907"/>
                    </a:lnTo>
                    <a:lnTo>
                      <a:pt x="26427" y="16970"/>
                    </a:lnTo>
                    <a:lnTo>
                      <a:pt x="26448" y="17032"/>
                    </a:lnTo>
                    <a:lnTo>
                      <a:pt x="26573" y="17095"/>
                    </a:lnTo>
                    <a:lnTo>
                      <a:pt x="26636" y="17137"/>
                    </a:lnTo>
                    <a:lnTo>
                      <a:pt x="26636" y="17011"/>
                    </a:lnTo>
                    <a:lnTo>
                      <a:pt x="26740" y="16970"/>
                    </a:lnTo>
                    <a:lnTo>
                      <a:pt x="26657" y="16907"/>
                    </a:lnTo>
                    <a:lnTo>
                      <a:pt x="26678" y="16802"/>
                    </a:lnTo>
                    <a:lnTo>
                      <a:pt x="26761" y="16928"/>
                    </a:lnTo>
                    <a:lnTo>
                      <a:pt x="26782" y="17011"/>
                    </a:lnTo>
                    <a:lnTo>
                      <a:pt x="26866" y="17032"/>
                    </a:lnTo>
                    <a:lnTo>
                      <a:pt x="26992" y="16865"/>
                    </a:lnTo>
                    <a:lnTo>
                      <a:pt x="26992" y="16656"/>
                    </a:lnTo>
                    <a:lnTo>
                      <a:pt x="26950" y="16572"/>
                    </a:lnTo>
                    <a:lnTo>
                      <a:pt x="26992" y="16405"/>
                    </a:lnTo>
                    <a:lnTo>
                      <a:pt x="27054" y="16593"/>
                    </a:lnTo>
                    <a:lnTo>
                      <a:pt x="27054" y="16698"/>
                    </a:lnTo>
                    <a:lnTo>
                      <a:pt x="27117" y="16467"/>
                    </a:lnTo>
                    <a:lnTo>
                      <a:pt x="27222" y="16405"/>
                    </a:lnTo>
                    <a:lnTo>
                      <a:pt x="27264" y="16467"/>
                    </a:lnTo>
                    <a:lnTo>
                      <a:pt x="27284" y="16488"/>
                    </a:lnTo>
                    <a:lnTo>
                      <a:pt x="27201" y="16593"/>
                    </a:lnTo>
                    <a:lnTo>
                      <a:pt x="27264" y="16614"/>
                    </a:lnTo>
                    <a:lnTo>
                      <a:pt x="27284" y="16698"/>
                    </a:lnTo>
                    <a:lnTo>
                      <a:pt x="27368" y="16614"/>
                    </a:lnTo>
                    <a:lnTo>
                      <a:pt x="27431" y="16656"/>
                    </a:lnTo>
                    <a:lnTo>
                      <a:pt x="27577" y="16802"/>
                    </a:lnTo>
                    <a:lnTo>
                      <a:pt x="27598" y="16760"/>
                    </a:lnTo>
                    <a:lnTo>
                      <a:pt x="27682" y="16760"/>
                    </a:lnTo>
                    <a:lnTo>
                      <a:pt x="27724" y="16802"/>
                    </a:lnTo>
                    <a:lnTo>
                      <a:pt x="27828" y="16781"/>
                    </a:lnTo>
                    <a:lnTo>
                      <a:pt x="27933" y="16593"/>
                    </a:lnTo>
                    <a:lnTo>
                      <a:pt x="28100" y="16509"/>
                    </a:lnTo>
                    <a:lnTo>
                      <a:pt x="28456" y="16153"/>
                    </a:lnTo>
                    <a:lnTo>
                      <a:pt x="28477" y="16070"/>
                    </a:lnTo>
                    <a:lnTo>
                      <a:pt x="28540" y="16049"/>
                    </a:lnTo>
                    <a:lnTo>
                      <a:pt x="28561" y="16091"/>
                    </a:lnTo>
                    <a:lnTo>
                      <a:pt x="28728" y="15881"/>
                    </a:lnTo>
                    <a:lnTo>
                      <a:pt x="28833" y="15840"/>
                    </a:lnTo>
                    <a:lnTo>
                      <a:pt x="28958" y="15735"/>
                    </a:lnTo>
                    <a:lnTo>
                      <a:pt x="29000" y="15672"/>
                    </a:lnTo>
                    <a:lnTo>
                      <a:pt x="28979" y="15547"/>
                    </a:lnTo>
                    <a:lnTo>
                      <a:pt x="28561" y="15442"/>
                    </a:lnTo>
                    <a:lnTo>
                      <a:pt x="28331" y="15400"/>
                    </a:lnTo>
                    <a:lnTo>
                      <a:pt x="28121" y="15317"/>
                    </a:lnTo>
                    <a:lnTo>
                      <a:pt x="28038" y="15128"/>
                    </a:lnTo>
                    <a:lnTo>
                      <a:pt x="27912" y="14898"/>
                    </a:lnTo>
                    <a:lnTo>
                      <a:pt x="27849" y="14898"/>
                    </a:lnTo>
                    <a:lnTo>
                      <a:pt x="27828" y="14710"/>
                    </a:lnTo>
                    <a:lnTo>
                      <a:pt x="27808" y="14689"/>
                    </a:lnTo>
                    <a:lnTo>
                      <a:pt x="27828" y="14626"/>
                    </a:lnTo>
                    <a:lnTo>
                      <a:pt x="27870" y="14626"/>
                    </a:lnTo>
                    <a:lnTo>
                      <a:pt x="27912" y="14563"/>
                    </a:lnTo>
                    <a:lnTo>
                      <a:pt x="27828" y="14501"/>
                    </a:lnTo>
                    <a:lnTo>
                      <a:pt x="27598" y="14501"/>
                    </a:lnTo>
                    <a:lnTo>
                      <a:pt x="27326" y="14417"/>
                    </a:lnTo>
                    <a:lnTo>
                      <a:pt x="27243" y="14417"/>
                    </a:lnTo>
                    <a:lnTo>
                      <a:pt x="27201" y="14480"/>
                    </a:lnTo>
                    <a:lnTo>
                      <a:pt x="27117" y="14396"/>
                    </a:lnTo>
                    <a:lnTo>
                      <a:pt x="27117" y="14312"/>
                    </a:lnTo>
                    <a:lnTo>
                      <a:pt x="27222" y="14354"/>
                    </a:lnTo>
                    <a:lnTo>
                      <a:pt x="27494" y="14375"/>
                    </a:lnTo>
                    <a:lnTo>
                      <a:pt x="27640" y="14480"/>
                    </a:lnTo>
                    <a:lnTo>
                      <a:pt x="27870" y="14480"/>
                    </a:lnTo>
                    <a:lnTo>
                      <a:pt x="28017" y="14584"/>
                    </a:lnTo>
                    <a:lnTo>
                      <a:pt x="28142" y="14814"/>
                    </a:lnTo>
                    <a:lnTo>
                      <a:pt x="28247" y="14835"/>
                    </a:lnTo>
                    <a:lnTo>
                      <a:pt x="28289" y="14898"/>
                    </a:lnTo>
                    <a:lnTo>
                      <a:pt x="28247" y="14919"/>
                    </a:lnTo>
                    <a:lnTo>
                      <a:pt x="28184" y="14919"/>
                    </a:lnTo>
                    <a:lnTo>
                      <a:pt x="28184" y="14982"/>
                    </a:lnTo>
                    <a:lnTo>
                      <a:pt x="28372" y="15045"/>
                    </a:lnTo>
                    <a:lnTo>
                      <a:pt x="28435" y="15191"/>
                    </a:lnTo>
                    <a:lnTo>
                      <a:pt x="28498" y="15296"/>
                    </a:lnTo>
                    <a:lnTo>
                      <a:pt x="28875" y="15358"/>
                    </a:lnTo>
                    <a:lnTo>
                      <a:pt x="28979" y="15317"/>
                    </a:lnTo>
                    <a:lnTo>
                      <a:pt x="29021" y="15191"/>
                    </a:lnTo>
                    <a:lnTo>
                      <a:pt x="29105" y="15128"/>
                    </a:lnTo>
                    <a:lnTo>
                      <a:pt x="29189" y="15149"/>
                    </a:lnTo>
                    <a:lnTo>
                      <a:pt x="29314" y="15003"/>
                    </a:lnTo>
                    <a:lnTo>
                      <a:pt x="29335" y="14982"/>
                    </a:lnTo>
                    <a:lnTo>
                      <a:pt x="29502" y="15128"/>
                    </a:lnTo>
                    <a:lnTo>
                      <a:pt x="29481" y="15149"/>
                    </a:lnTo>
                    <a:lnTo>
                      <a:pt x="29377" y="15317"/>
                    </a:lnTo>
                    <a:lnTo>
                      <a:pt x="29377" y="15400"/>
                    </a:lnTo>
                    <a:lnTo>
                      <a:pt x="29293" y="15505"/>
                    </a:lnTo>
                    <a:lnTo>
                      <a:pt x="29293" y="15568"/>
                    </a:lnTo>
                    <a:lnTo>
                      <a:pt x="29189" y="15756"/>
                    </a:lnTo>
                    <a:lnTo>
                      <a:pt x="29230" y="15840"/>
                    </a:lnTo>
                    <a:lnTo>
                      <a:pt x="29189" y="15861"/>
                    </a:lnTo>
                    <a:lnTo>
                      <a:pt x="29168" y="15965"/>
                    </a:lnTo>
                    <a:lnTo>
                      <a:pt x="29168" y="16070"/>
                    </a:lnTo>
                    <a:lnTo>
                      <a:pt x="29000" y="16195"/>
                    </a:lnTo>
                    <a:lnTo>
                      <a:pt x="28958" y="16300"/>
                    </a:lnTo>
                    <a:lnTo>
                      <a:pt x="28958" y="16467"/>
                    </a:lnTo>
                    <a:lnTo>
                      <a:pt x="28916" y="16509"/>
                    </a:lnTo>
                    <a:lnTo>
                      <a:pt x="28916" y="16677"/>
                    </a:lnTo>
                    <a:lnTo>
                      <a:pt x="28854" y="16760"/>
                    </a:lnTo>
                    <a:lnTo>
                      <a:pt x="28707" y="16760"/>
                    </a:lnTo>
                    <a:lnTo>
                      <a:pt x="28540" y="16823"/>
                    </a:lnTo>
                    <a:lnTo>
                      <a:pt x="28540" y="16928"/>
                    </a:lnTo>
                    <a:lnTo>
                      <a:pt x="28477" y="17116"/>
                    </a:lnTo>
                    <a:lnTo>
                      <a:pt x="28498" y="17242"/>
                    </a:lnTo>
                    <a:lnTo>
                      <a:pt x="28561" y="17242"/>
                    </a:lnTo>
                    <a:lnTo>
                      <a:pt x="28582" y="17137"/>
                    </a:lnTo>
                    <a:lnTo>
                      <a:pt x="28644" y="17116"/>
                    </a:lnTo>
                    <a:lnTo>
                      <a:pt x="28686" y="17137"/>
                    </a:lnTo>
                    <a:lnTo>
                      <a:pt x="28770" y="17200"/>
                    </a:lnTo>
                    <a:lnTo>
                      <a:pt x="28854" y="17200"/>
                    </a:lnTo>
                    <a:lnTo>
                      <a:pt x="28896" y="17179"/>
                    </a:lnTo>
                    <a:lnTo>
                      <a:pt x="28958" y="17179"/>
                    </a:lnTo>
                    <a:lnTo>
                      <a:pt x="29000" y="17221"/>
                    </a:lnTo>
                    <a:lnTo>
                      <a:pt x="29021" y="17304"/>
                    </a:lnTo>
                    <a:lnTo>
                      <a:pt x="28958" y="17409"/>
                    </a:lnTo>
                    <a:lnTo>
                      <a:pt x="28979" y="17514"/>
                    </a:lnTo>
                    <a:lnTo>
                      <a:pt x="28896" y="17597"/>
                    </a:lnTo>
                    <a:lnTo>
                      <a:pt x="28896" y="17744"/>
                    </a:lnTo>
                    <a:lnTo>
                      <a:pt x="28916" y="17806"/>
                    </a:lnTo>
                    <a:lnTo>
                      <a:pt x="28979" y="17765"/>
                    </a:lnTo>
                    <a:lnTo>
                      <a:pt x="29021" y="17806"/>
                    </a:lnTo>
                    <a:lnTo>
                      <a:pt x="29105" y="17806"/>
                    </a:lnTo>
                    <a:lnTo>
                      <a:pt x="29168" y="17744"/>
                    </a:lnTo>
                    <a:lnTo>
                      <a:pt x="29272" y="17744"/>
                    </a:lnTo>
                    <a:lnTo>
                      <a:pt x="29293" y="17702"/>
                    </a:lnTo>
                    <a:lnTo>
                      <a:pt x="29377" y="17639"/>
                    </a:lnTo>
                    <a:lnTo>
                      <a:pt x="29440" y="17639"/>
                    </a:lnTo>
                    <a:lnTo>
                      <a:pt x="29544" y="17555"/>
                    </a:lnTo>
                    <a:lnTo>
                      <a:pt x="29586" y="17430"/>
                    </a:lnTo>
                    <a:lnTo>
                      <a:pt x="29649" y="17346"/>
                    </a:lnTo>
                    <a:lnTo>
                      <a:pt x="29712" y="17283"/>
                    </a:lnTo>
                    <a:lnTo>
                      <a:pt x="29753" y="17283"/>
                    </a:lnTo>
                    <a:lnTo>
                      <a:pt x="29816" y="17325"/>
                    </a:lnTo>
                    <a:lnTo>
                      <a:pt x="29900" y="17283"/>
                    </a:lnTo>
                    <a:lnTo>
                      <a:pt x="29942" y="17242"/>
                    </a:lnTo>
                    <a:lnTo>
                      <a:pt x="30025" y="17242"/>
                    </a:lnTo>
                    <a:lnTo>
                      <a:pt x="30067" y="17095"/>
                    </a:lnTo>
                    <a:lnTo>
                      <a:pt x="30067" y="16970"/>
                    </a:lnTo>
                    <a:lnTo>
                      <a:pt x="30172" y="16886"/>
                    </a:lnTo>
                    <a:lnTo>
                      <a:pt x="30214" y="16802"/>
                    </a:lnTo>
                    <a:lnTo>
                      <a:pt x="30277" y="16802"/>
                    </a:lnTo>
                    <a:lnTo>
                      <a:pt x="30339" y="16865"/>
                    </a:lnTo>
                    <a:lnTo>
                      <a:pt x="30381" y="16802"/>
                    </a:lnTo>
                    <a:lnTo>
                      <a:pt x="30444" y="16781"/>
                    </a:lnTo>
                    <a:lnTo>
                      <a:pt x="30486" y="16802"/>
                    </a:lnTo>
                    <a:lnTo>
                      <a:pt x="30528" y="16907"/>
                    </a:lnTo>
                    <a:lnTo>
                      <a:pt x="30444" y="16970"/>
                    </a:lnTo>
                    <a:lnTo>
                      <a:pt x="30381" y="17011"/>
                    </a:lnTo>
                    <a:lnTo>
                      <a:pt x="30465" y="17074"/>
                    </a:lnTo>
                    <a:lnTo>
                      <a:pt x="30632" y="17074"/>
                    </a:lnTo>
                    <a:lnTo>
                      <a:pt x="30695" y="17095"/>
                    </a:lnTo>
                    <a:lnTo>
                      <a:pt x="30737" y="17179"/>
                    </a:lnTo>
                    <a:lnTo>
                      <a:pt x="30653" y="17283"/>
                    </a:lnTo>
                    <a:lnTo>
                      <a:pt x="30569" y="17304"/>
                    </a:lnTo>
                    <a:lnTo>
                      <a:pt x="30569" y="17430"/>
                    </a:lnTo>
                    <a:lnTo>
                      <a:pt x="30653" y="17451"/>
                    </a:lnTo>
                    <a:lnTo>
                      <a:pt x="30695" y="17430"/>
                    </a:lnTo>
                    <a:lnTo>
                      <a:pt x="30779" y="17430"/>
                    </a:lnTo>
                    <a:lnTo>
                      <a:pt x="30800" y="17451"/>
                    </a:lnTo>
                    <a:lnTo>
                      <a:pt x="30883" y="17430"/>
                    </a:lnTo>
                    <a:lnTo>
                      <a:pt x="30904" y="17514"/>
                    </a:lnTo>
                    <a:lnTo>
                      <a:pt x="31009" y="17514"/>
                    </a:lnTo>
                    <a:lnTo>
                      <a:pt x="31072" y="17555"/>
                    </a:lnTo>
                    <a:lnTo>
                      <a:pt x="31113" y="17555"/>
                    </a:lnTo>
                    <a:lnTo>
                      <a:pt x="31260" y="17639"/>
                    </a:lnTo>
                    <a:lnTo>
                      <a:pt x="31302" y="17618"/>
                    </a:lnTo>
                    <a:lnTo>
                      <a:pt x="31365" y="17493"/>
                    </a:lnTo>
                    <a:lnTo>
                      <a:pt x="31406" y="17451"/>
                    </a:lnTo>
                    <a:lnTo>
                      <a:pt x="31490" y="17346"/>
                    </a:lnTo>
                    <a:lnTo>
                      <a:pt x="31595" y="17346"/>
                    </a:lnTo>
                    <a:lnTo>
                      <a:pt x="31616" y="17304"/>
                    </a:lnTo>
                    <a:lnTo>
                      <a:pt x="31532" y="17283"/>
                    </a:lnTo>
                    <a:lnTo>
                      <a:pt x="31490" y="17200"/>
                    </a:lnTo>
                    <a:lnTo>
                      <a:pt x="31574" y="17179"/>
                    </a:lnTo>
                    <a:lnTo>
                      <a:pt x="31595" y="17095"/>
                    </a:lnTo>
                    <a:lnTo>
                      <a:pt x="31511" y="17053"/>
                    </a:lnTo>
                    <a:lnTo>
                      <a:pt x="31469" y="16990"/>
                    </a:lnTo>
                    <a:lnTo>
                      <a:pt x="31406" y="17011"/>
                    </a:lnTo>
                    <a:lnTo>
                      <a:pt x="31406" y="17095"/>
                    </a:lnTo>
                    <a:lnTo>
                      <a:pt x="31365" y="17116"/>
                    </a:lnTo>
                    <a:lnTo>
                      <a:pt x="31302" y="17095"/>
                    </a:lnTo>
                    <a:lnTo>
                      <a:pt x="31197" y="17032"/>
                    </a:lnTo>
                    <a:lnTo>
                      <a:pt x="31197" y="16970"/>
                    </a:lnTo>
                    <a:lnTo>
                      <a:pt x="31155" y="16990"/>
                    </a:lnTo>
                    <a:lnTo>
                      <a:pt x="31072" y="17074"/>
                    </a:lnTo>
                    <a:lnTo>
                      <a:pt x="30883" y="17074"/>
                    </a:lnTo>
                    <a:lnTo>
                      <a:pt x="30800" y="17011"/>
                    </a:lnTo>
                    <a:lnTo>
                      <a:pt x="30904" y="16970"/>
                    </a:lnTo>
                    <a:lnTo>
                      <a:pt x="30988" y="16970"/>
                    </a:lnTo>
                    <a:lnTo>
                      <a:pt x="31072" y="16907"/>
                    </a:lnTo>
                    <a:lnTo>
                      <a:pt x="31072" y="16823"/>
                    </a:lnTo>
                    <a:lnTo>
                      <a:pt x="31051" y="16802"/>
                    </a:lnTo>
                    <a:lnTo>
                      <a:pt x="31051" y="16677"/>
                    </a:lnTo>
                    <a:lnTo>
                      <a:pt x="31072" y="16593"/>
                    </a:lnTo>
                    <a:lnTo>
                      <a:pt x="31072" y="16551"/>
                    </a:lnTo>
                    <a:lnTo>
                      <a:pt x="31009" y="16488"/>
                    </a:lnTo>
                    <a:lnTo>
                      <a:pt x="31009" y="16405"/>
                    </a:lnTo>
                    <a:lnTo>
                      <a:pt x="30862" y="16258"/>
                    </a:lnTo>
                    <a:lnTo>
                      <a:pt x="30737" y="16195"/>
                    </a:lnTo>
                    <a:lnTo>
                      <a:pt x="30737" y="16153"/>
                    </a:lnTo>
                    <a:lnTo>
                      <a:pt x="30695" y="16028"/>
                    </a:lnTo>
                    <a:lnTo>
                      <a:pt x="30632" y="16028"/>
                    </a:lnTo>
                    <a:lnTo>
                      <a:pt x="30590" y="15944"/>
                    </a:lnTo>
                    <a:lnTo>
                      <a:pt x="30632" y="15819"/>
                    </a:lnTo>
                    <a:lnTo>
                      <a:pt x="30590" y="15735"/>
                    </a:lnTo>
                    <a:lnTo>
                      <a:pt x="30465" y="15735"/>
                    </a:lnTo>
                    <a:lnTo>
                      <a:pt x="30277" y="15651"/>
                    </a:lnTo>
                    <a:lnTo>
                      <a:pt x="30235" y="15547"/>
                    </a:lnTo>
                    <a:lnTo>
                      <a:pt x="30277" y="15505"/>
                    </a:lnTo>
                    <a:lnTo>
                      <a:pt x="30277" y="15442"/>
                    </a:lnTo>
                    <a:lnTo>
                      <a:pt x="30214" y="15358"/>
                    </a:lnTo>
                    <a:lnTo>
                      <a:pt x="30172" y="15296"/>
                    </a:lnTo>
                    <a:lnTo>
                      <a:pt x="30151" y="15296"/>
                    </a:lnTo>
                    <a:lnTo>
                      <a:pt x="30046" y="15421"/>
                    </a:lnTo>
                    <a:lnTo>
                      <a:pt x="30025" y="15526"/>
                    </a:lnTo>
                    <a:lnTo>
                      <a:pt x="29963" y="15568"/>
                    </a:lnTo>
                    <a:lnTo>
                      <a:pt x="29921" y="15526"/>
                    </a:lnTo>
                    <a:lnTo>
                      <a:pt x="29921" y="15400"/>
                    </a:lnTo>
                    <a:lnTo>
                      <a:pt x="29858" y="15296"/>
                    </a:lnTo>
                    <a:lnTo>
                      <a:pt x="29900" y="15212"/>
                    </a:lnTo>
                    <a:lnTo>
                      <a:pt x="30025" y="15212"/>
                    </a:lnTo>
                    <a:lnTo>
                      <a:pt x="30005" y="15128"/>
                    </a:lnTo>
                    <a:lnTo>
                      <a:pt x="30025" y="15024"/>
                    </a:lnTo>
                    <a:lnTo>
                      <a:pt x="30005" y="14919"/>
                    </a:lnTo>
                    <a:lnTo>
                      <a:pt x="29900" y="14940"/>
                    </a:lnTo>
                    <a:lnTo>
                      <a:pt x="29900" y="14877"/>
                    </a:lnTo>
                    <a:lnTo>
                      <a:pt x="29963" y="14773"/>
                    </a:lnTo>
                    <a:lnTo>
                      <a:pt x="29921" y="14731"/>
                    </a:lnTo>
                    <a:lnTo>
                      <a:pt x="29712" y="14814"/>
                    </a:lnTo>
                    <a:cubicBezTo>
                      <a:pt x="29691" y="14773"/>
                      <a:pt x="29628" y="14731"/>
                      <a:pt x="29607" y="14689"/>
                    </a:cubicBezTo>
                    <a:lnTo>
                      <a:pt x="29712" y="14605"/>
                    </a:lnTo>
                    <a:lnTo>
                      <a:pt x="29795" y="14584"/>
                    </a:lnTo>
                    <a:lnTo>
                      <a:pt x="29858" y="14417"/>
                    </a:lnTo>
                    <a:lnTo>
                      <a:pt x="29816" y="14312"/>
                    </a:lnTo>
                    <a:lnTo>
                      <a:pt x="29691" y="14291"/>
                    </a:lnTo>
                    <a:lnTo>
                      <a:pt x="29628" y="14208"/>
                    </a:lnTo>
                    <a:lnTo>
                      <a:pt x="29628" y="14103"/>
                    </a:lnTo>
                    <a:lnTo>
                      <a:pt x="29691" y="14082"/>
                    </a:lnTo>
                    <a:lnTo>
                      <a:pt x="29649" y="13998"/>
                    </a:lnTo>
                    <a:lnTo>
                      <a:pt x="29691" y="13915"/>
                    </a:lnTo>
                    <a:lnTo>
                      <a:pt x="29816" y="13998"/>
                    </a:lnTo>
                    <a:lnTo>
                      <a:pt x="29921" y="13977"/>
                    </a:lnTo>
                    <a:lnTo>
                      <a:pt x="30025" y="14061"/>
                    </a:lnTo>
                    <a:lnTo>
                      <a:pt x="30151" y="14061"/>
                    </a:lnTo>
                    <a:lnTo>
                      <a:pt x="30318" y="13977"/>
                    </a:lnTo>
                    <a:lnTo>
                      <a:pt x="30318" y="14019"/>
                    </a:lnTo>
                    <a:lnTo>
                      <a:pt x="30360" y="14061"/>
                    </a:lnTo>
                    <a:lnTo>
                      <a:pt x="30339" y="14082"/>
                    </a:lnTo>
                    <a:lnTo>
                      <a:pt x="30277" y="14249"/>
                    </a:lnTo>
                    <a:lnTo>
                      <a:pt x="30277" y="14312"/>
                    </a:lnTo>
                    <a:lnTo>
                      <a:pt x="30360" y="14291"/>
                    </a:lnTo>
                    <a:lnTo>
                      <a:pt x="30381" y="14354"/>
                    </a:lnTo>
                    <a:lnTo>
                      <a:pt x="30465" y="14375"/>
                    </a:lnTo>
                    <a:lnTo>
                      <a:pt x="30590" y="14459"/>
                    </a:lnTo>
                    <a:lnTo>
                      <a:pt x="30632" y="14354"/>
                    </a:lnTo>
                    <a:lnTo>
                      <a:pt x="30528" y="14249"/>
                    </a:lnTo>
                    <a:lnTo>
                      <a:pt x="30590" y="14145"/>
                    </a:lnTo>
                    <a:lnTo>
                      <a:pt x="30632" y="14208"/>
                    </a:lnTo>
                    <a:lnTo>
                      <a:pt x="30695" y="14249"/>
                    </a:lnTo>
                    <a:lnTo>
                      <a:pt x="30737" y="14354"/>
                    </a:lnTo>
                    <a:lnTo>
                      <a:pt x="30904" y="14501"/>
                    </a:lnTo>
                    <a:lnTo>
                      <a:pt x="30967" y="14501"/>
                    </a:lnTo>
                    <a:lnTo>
                      <a:pt x="30967" y="14417"/>
                    </a:lnTo>
                    <a:lnTo>
                      <a:pt x="30946" y="14375"/>
                    </a:lnTo>
                    <a:lnTo>
                      <a:pt x="30988" y="14291"/>
                    </a:lnTo>
                    <a:lnTo>
                      <a:pt x="30967" y="14145"/>
                    </a:lnTo>
                    <a:lnTo>
                      <a:pt x="30904" y="14103"/>
                    </a:lnTo>
                    <a:lnTo>
                      <a:pt x="30946" y="13957"/>
                    </a:lnTo>
                    <a:lnTo>
                      <a:pt x="30862" y="13768"/>
                    </a:lnTo>
                    <a:lnTo>
                      <a:pt x="30758" y="13726"/>
                    </a:lnTo>
                    <a:lnTo>
                      <a:pt x="30758" y="13622"/>
                    </a:lnTo>
                    <a:lnTo>
                      <a:pt x="30695" y="13580"/>
                    </a:lnTo>
                    <a:lnTo>
                      <a:pt x="30549" y="13685"/>
                    </a:lnTo>
                    <a:lnTo>
                      <a:pt x="30486" y="13685"/>
                    </a:lnTo>
                    <a:lnTo>
                      <a:pt x="30590" y="13538"/>
                    </a:lnTo>
                    <a:lnTo>
                      <a:pt x="30695" y="13538"/>
                    </a:lnTo>
                    <a:lnTo>
                      <a:pt x="30737" y="13559"/>
                    </a:lnTo>
                    <a:lnTo>
                      <a:pt x="30841" y="13517"/>
                    </a:lnTo>
                    <a:lnTo>
                      <a:pt x="30925" y="13622"/>
                    </a:lnTo>
                    <a:lnTo>
                      <a:pt x="30967" y="13643"/>
                    </a:lnTo>
                    <a:lnTo>
                      <a:pt x="30967" y="13873"/>
                    </a:lnTo>
                    <a:lnTo>
                      <a:pt x="31009" y="13873"/>
                    </a:lnTo>
                    <a:lnTo>
                      <a:pt x="31155" y="13768"/>
                    </a:lnTo>
                    <a:lnTo>
                      <a:pt x="31051" y="13936"/>
                    </a:lnTo>
                    <a:lnTo>
                      <a:pt x="31051" y="13998"/>
                    </a:lnTo>
                    <a:lnTo>
                      <a:pt x="30967" y="14040"/>
                    </a:lnTo>
                    <a:lnTo>
                      <a:pt x="30967" y="14082"/>
                    </a:lnTo>
                    <a:lnTo>
                      <a:pt x="31051" y="14166"/>
                    </a:lnTo>
                    <a:lnTo>
                      <a:pt x="31072" y="14291"/>
                    </a:lnTo>
                    <a:lnTo>
                      <a:pt x="31009" y="14375"/>
                    </a:lnTo>
                    <a:lnTo>
                      <a:pt x="31072" y="14417"/>
                    </a:lnTo>
                    <a:lnTo>
                      <a:pt x="31365" y="14354"/>
                    </a:lnTo>
                    <a:lnTo>
                      <a:pt x="31406" y="14249"/>
                    </a:lnTo>
                    <a:lnTo>
                      <a:pt x="31511" y="14249"/>
                    </a:lnTo>
                    <a:lnTo>
                      <a:pt x="31574" y="14270"/>
                    </a:lnTo>
                    <a:lnTo>
                      <a:pt x="31720" y="14082"/>
                    </a:lnTo>
                    <a:lnTo>
                      <a:pt x="31804" y="14082"/>
                    </a:lnTo>
                    <a:lnTo>
                      <a:pt x="31846" y="13998"/>
                    </a:lnTo>
                    <a:lnTo>
                      <a:pt x="31950" y="13936"/>
                    </a:lnTo>
                    <a:lnTo>
                      <a:pt x="31992" y="13789"/>
                    </a:lnTo>
                    <a:lnTo>
                      <a:pt x="32055" y="13747"/>
                    </a:lnTo>
                    <a:lnTo>
                      <a:pt x="32243" y="13747"/>
                    </a:lnTo>
                    <a:lnTo>
                      <a:pt x="32348" y="13789"/>
                    </a:lnTo>
                    <a:lnTo>
                      <a:pt x="32411" y="13726"/>
                    </a:lnTo>
                    <a:lnTo>
                      <a:pt x="32369" y="13622"/>
                    </a:lnTo>
                    <a:lnTo>
                      <a:pt x="32536" y="13475"/>
                    </a:lnTo>
                    <a:lnTo>
                      <a:pt x="32557" y="13413"/>
                    </a:lnTo>
                    <a:lnTo>
                      <a:pt x="32620" y="13371"/>
                    </a:lnTo>
                    <a:lnTo>
                      <a:pt x="32641" y="13245"/>
                    </a:lnTo>
                    <a:lnTo>
                      <a:pt x="32515" y="13015"/>
                    </a:lnTo>
                    <a:lnTo>
                      <a:pt x="32536" y="12931"/>
                    </a:lnTo>
                    <a:lnTo>
                      <a:pt x="32411" y="12827"/>
                    </a:lnTo>
                    <a:lnTo>
                      <a:pt x="32369" y="12701"/>
                    </a:lnTo>
                    <a:lnTo>
                      <a:pt x="32432" y="12596"/>
                    </a:lnTo>
                    <a:lnTo>
                      <a:pt x="32557" y="12534"/>
                    </a:lnTo>
                    <a:lnTo>
                      <a:pt x="32578" y="12471"/>
                    </a:lnTo>
                    <a:lnTo>
                      <a:pt x="32557" y="12471"/>
                    </a:lnTo>
                    <a:lnTo>
                      <a:pt x="32474" y="12534"/>
                    </a:lnTo>
                    <a:lnTo>
                      <a:pt x="32453" y="12534"/>
                    </a:lnTo>
                    <a:lnTo>
                      <a:pt x="32453" y="12471"/>
                    </a:lnTo>
                    <a:lnTo>
                      <a:pt x="32536" y="12366"/>
                    </a:lnTo>
                    <a:lnTo>
                      <a:pt x="32432" y="12366"/>
                    </a:lnTo>
                    <a:lnTo>
                      <a:pt x="32515" y="12283"/>
                    </a:lnTo>
                    <a:lnTo>
                      <a:pt x="32536" y="12199"/>
                    </a:lnTo>
                    <a:lnTo>
                      <a:pt x="32453" y="12157"/>
                    </a:lnTo>
                    <a:lnTo>
                      <a:pt x="32348" y="12115"/>
                    </a:lnTo>
                    <a:lnTo>
                      <a:pt x="32411" y="12094"/>
                    </a:lnTo>
                    <a:lnTo>
                      <a:pt x="32411" y="11990"/>
                    </a:lnTo>
                    <a:lnTo>
                      <a:pt x="32474" y="11990"/>
                    </a:lnTo>
                    <a:lnTo>
                      <a:pt x="32515" y="12052"/>
                    </a:lnTo>
                    <a:lnTo>
                      <a:pt x="32620" y="12052"/>
                    </a:lnTo>
                    <a:lnTo>
                      <a:pt x="32683" y="12157"/>
                    </a:lnTo>
                    <a:lnTo>
                      <a:pt x="32766" y="12178"/>
                    </a:lnTo>
                    <a:lnTo>
                      <a:pt x="32829" y="12094"/>
                    </a:lnTo>
                    <a:lnTo>
                      <a:pt x="32892" y="12115"/>
                    </a:lnTo>
                    <a:lnTo>
                      <a:pt x="33059" y="12073"/>
                    </a:lnTo>
                    <a:lnTo>
                      <a:pt x="33185" y="11990"/>
                    </a:lnTo>
                    <a:lnTo>
                      <a:pt x="33143" y="11948"/>
                    </a:lnTo>
                    <a:lnTo>
                      <a:pt x="33206" y="11843"/>
                    </a:lnTo>
                    <a:lnTo>
                      <a:pt x="33185" y="11801"/>
                    </a:lnTo>
                    <a:lnTo>
                      <a:pt x="33143" y="11801"/>
                    </a:lnTo>
                    <a:lnTo>
                      <a:pt x="33143" y="11739"/>
                    </a:lnTo>
                    <a:lnTo>
                      <a:pt x="33080" y="11697"/>
                    </a:lnTo>
                    <a:lnTo>
                      <a:pt x="32934" y="11697"/>
                    </a:lnTo>
                    <a:lnTo>
                      <a:pt x="32997" y="11655"/>
                    </a:lnTo>
                    <a:lnTo>
                      <a:pt x="33101" y="11634"/>
                    </a:lnTo>
                    <a:lnTo>
                      <a:pt x="33290" y="11488"/>
                    </a:lnTo>
                    <a:lnTo>
                      <a:pt x="33373" y="11383"/>
                    </a:lnTo>
                    <a:lnTo>
                      <a:pt x="33352" y="11341"/>
                    </a:lnTo>
                    <a:lnTo>
                      <a:pt x="33290" y="11320"/>
                    </a:lnTo>
                    <a:lnTo>
                      <a:pt x="33269" y="11236"/>
                    </a:lnTo>
                    <a:lnTo>
                      <a:pt x="33080" y="11174"/>
                    </a:lnTo>
                    <a:lnTo>
                      <a:pt x="32976" y="11216"/>
                    </a:lnTo>
                    <a:lnTo>
                      <a:pt x="32934" y="11174"/>
                    </a:lnTo>
                    <a:lnTo>
                      <a:pt x="33038" y="11153"/>
                    </a:lnTo>
                    <a:lnTo>
                      <a:pt x="33038" y="11027"/>
                    </a:lnTo>
                    <a:lnTo>
                      <a:pt x="32808" y="10860"/>
                    </a:lnTo>
                    <a:lnTo>
                      <a:pt x="32808" y="10818"/>
                    </a:lnTo>
                    <a:lnTo>
                      <a:pt x="32871" y="10818"/>
                    </a:lnTo>
                    <a:lnTo>
                      <a:pt x="32955" y="10902"/>
                    </a:lnTo>
                    <a:lnTo>
                      <a:pt x="33038" y="10860"/>
                    </a:lnTo>
                    <a:lnTo>
                      <a:pt x="32955" y="10797"/>
                    </a:lnTo>
                    <a:lnTo>
                      <a:pt x="33018" y="10755"/>
                    </a:lnTo>
                    <a:lnTo>
                      <a:pt x="33018" y="10713"/>
                    </a:lnTo>
                    <a:lnTo>
                      <a:pt x="32871" y="10651"/>
                    </a:lnTo>
                    <a:lnTo>
                      <a:pt x="32766" y="10588"/>
                    </a:lnTo>
                    <a:lnTo>
                      <a:pt x="32662" y="10651"/>
                    </a:lnTo>
                    <a:lnTo>
                      <a:pt x="32515" y="10588"/>
                    </a:lnTo>
                    <a:cubicBezTo>
                      <a:pt x="32536" y="10546"/>
                      <a:pt x="32536" y="10525"/>
                      <a:pt x="32536" y="10504"/>
                    </a:cubicBezTo>
                    <a:lnTo>
                      <a:pt x="32599" y="10504"/>
                    </a:lnTo>
                    <a:lnTo>
                      <a:pt x="32620" y="10483"/>
                    </a:lnTo>
                    <a:lnTo>
                      <a:pt x="32599" y="10420"/>
                    </a:lnTo>
                    <a:lnTo>
                      <a:pt x="32536" y="10420"/>
                    </a:lnTo>
                    <a:cubicBezTo>
                      <a:pt x="32536" y="10400"/>
                      <a:pt x="32536" y="10339"/>
                      <a:pt x="32517" y="10317"/>
                    </a:cubicBezTo>
                    <a:lnTo>
                      <a:pt x="32517" y="10317"/>
                    </a:lnTo>
                    <a:cubicBezTo>
                      <a:pt x="32518" y="10308"/>
                      <a:pt x="32523" y="10287"/>
                      <a:pt x="32536" y="10274"/>
                    </a:cubicBezTo>
                    <a:cubicBezTo>
                      <a:pt x="32536" y="10274"/>
                      <a:pt x="32536" y="10232"/>
                      <a:pt x="32557" y="10232"/>
                    </a:cubicBezTo>
                    <a:lnTo>
                      <a:pt x="32641" y="10316"/>
                    </a:lnTo>
                    <a:lnTo>
                      <a:pt x="32746" y="10274"/>
                    </a:lnTo>
                    <a:lnTo>
                      <a:pt x="32934" y="10232"/>
                    </a:lnTo>
                    <a:lnTo>
                      <a:pt x="32976" y="10337"/>
                    </a:lnTo>
                    <a:lnTo>
                      <a:pt x="33080" y="10379"/>
                    </a:lnTo>
                    <a:lnTo>
                      <a:pt x="33143" y="10441"/>
                    </a:lnTo>
                    <a:lnTo>
                      <a:pt x="33185" y="10420"/>
                    </a:lnTo>
                    <a:lnTo>
                      <a:pt x="33352" y="10525"/>
                    </a:lnTo>
                    <a:lnTo>
                      <a:pt x="33394" y="10483"/>
                    </a:lnTo>
                    <a:lnTo>
                      <a:pt x="33457" y="10504"/>
                    </a:lnTo>
                    <a:lnTo>
                      <a:pt x="33499" y="10420"/>
                    </a:lnTo>
                    <a:lnTo>
                      <a:pt x="33478" y="10337"/>
                    </a:lnTo>
                    <a:lnTo>
                      <a:pt x="33394" y="10295"/>
                    </a:lnTo>
                    <a:lnTo>
                      <a:pt x="33310" y="10190"/>
                    </a:lnTo>
                    <a:lnTo>
                      <a:pt x="33269" y="10107"/>
                    </a:lnTo>
                    <a:lnTo>
                      <a:pt x="33059" y="9918"/>
                    </a:lnTo>
                    <a:lnTo>
                      <a:pt x="33038" y="9855"/>
                    </a:lnTo>
                    <a:lnTo>
                      <a:pt x="33038" y="9855"/>
                    </a:lnTo>
                    <a:lnTo>
                      <a:pt x="33101" y="9897"/>
                    </a:lnTo>
                    <a:lnTo>
                      <a:pt x="33143" y="9960"/>
                    </a:lnTo>
                    <a:lnTo>
                      <a:pt x="33206" y="9981"/>
                    </a:lnTo>
                    <a:lnTo>
                      <a:pt x="33310" y="10107"/>
                    </a:lnTo>
                    <a:lnTo>
                      <a:pt x="33394" y="10127"/>
                    </a:lnTo>
                    <a:lnTo>
                      <a:pt x="33415" y="10190"/>
                    </a:lnTo>
                    <a:lnTo>
                      <a:pt x="33499" y="10295"/>
                    </a:lnTo>
                    <a:lnTo>
                      <a:pt x="33603" y="10400"/>
                    </a:lnTo>
                    <a:lnTo>
                      <a:pt x="33624" y="10462"/>
                    </a:lnTo>
                    <a:lnTo>
                      <a:pt x="33687" y="10504"/>
                    </a:lnTo>
                    <a:lnTo>
                      <a:pt x="33792" y="10609"/>
                    </a:lnTo>
                    <a:lnTo>
                      <a:pt x="33834" y="10713"/>
                    </a:lnTo>
                    <a:lnTo>
                      <a:pt x="33938" y="10713"/>
                    </a:lnTo>
                    <a:lnTo>
                      <a:pt x="33980" y="10672"/>
                    </a:lnTo>
                    <a:lnTo>
                      <a:pt x="33917" y="10546"/>
                    </a:lnTo>
                    <a:lnTo>
                      <a:pt x="33834" y="10337"/>
                    </a:lnTo>
                    <a:lnTo>
                      <a:pt x="34001" y="10358"/>
                    </a:lnTo>
                    <a:lnTo>
                      <a:pt x="34189" y="10462"/>
                    </a:lnTo>
                    <a:lnTo>
                      <a:pt x="34357" y="10462"/>
                    </a:lnTo>
                    <a:lnTo>
                      <a:pt x="34357" y="10567"/>
                    </a:lnTo>
                    <a:lnTo>
                      <a:pt x="34336" y="10630"/>
                    </a:lnTo>
                    <a:lnTo>
                      <a:pt x="34440" y="10713"/>
                    </a:lnTo>
                    <a:lnTo>
                      <a:pt x="34545" y="10713"/>
                    </a:lnTo>
                    <a:lnTo>
                      <a:pt x="34566" y="10734"/>
                    </a:lnTo>
                    <a:lnTo>
                      <a:pt x="34838" y="10734"/>
                    </a:lnTo>
                    <a:lnTo>
                      <a:pt x="34922" y="10672"/>
                    </a:lnTo>
                    <a:lnTo>
                      <a:pt x="34984" y="10546"/>
                    </a:lnTo>
                    <a:lnTo>
                      <a:pt x="34984" y="10441"/>
                    </a:lnTo>
                    <a:lnTo>
                      <a:pt x="35026" y="10337"/>
                    </a:lnTo>
                    <a:lnTo>
                      <a:pt x="34963" y="10295"/>
                    </a:lnTo>
                    <a:lnTo>
                      <a:pt x="34880" y="10086"/>
                    </a:lnTo>
                    <a:lnTo>
                      <a:pt x="34838" y="10086"/>
                    </a:lnTo>
                    <a:lnTo>
                      <a:pt x="34754" y="9939"/>
                    </a:lnTo>
                    <a:lnTo>
                      <a:pt x="34775" y="9814"/>
                    </a:lnTo>
                    <a:lnTo>
                      <a:pt x="34838" y="9793"/>
                    </a:lnTo>
                    <a:lnTo>
                      <a:pt x="34838" y="9709"/>
                    </a:lnTo>
                    <a:lnTo>
                      <a:pt x="34859" y="9688"/>
                    </a:lnTo>
                    <a:lnTo>
                      <a:pt x="34922" y="9730"/>
                    </a:lnTo>
                    <a:lnTo>
                      <a:pt x="34943" y="9835"/>
                    </a:lnTo>
                    <a:lnTo>
                      <a:pt x="34984" y="9730"/>
                    </a:lnTo>
                    <a:lnTo>
                      <a:pt x="34984" y="9583"/>
                    </a:lnTo>
                    <a:lnTo>
                      <a:pt x="35047" y="9542"/>
                    </a:lnTo>
                    <a:lnTo>
                      <a:pt x="35089" y="9500"/>
                    </a:lnTo>
                    <a:lnTo>
                      <a:pt x="35089" y="9604"/>
                    </a:lnTo>
                    <a:lnTo>
                      <a:pt x="35131" y="9667"/>
                    </a:lnTo>
                    <a:lnTo>
                      <a:pt x="35089" y="9709"/>
                    </a:lnTo>
                    <a:lnTo>
                      <a:pt x="34984" y="9772"/>
                    </a:lnTo>
                    <a:lnTo>
                      <a:pt x="34963" y="9897"/>
                    </a:lnTo>
                    <a:lnTo>
                      <a:pt x="35026" y="9918"/>
                    </a:lnTo>
                    <a:lnTo>
                      <a:pt x="35068" y="10002"/>
                    </a:lnTo>
                    <a:lnTo>
                      <a:pt x="35068" y="10086"/>
                    </a:lnTo>
                    <a:lnTo>
                      <a:pt x="35194" y="10232"/>
                    </a:lnTo>
                    <a:lnTo>
                      <a:pt x="35256" y="10274"/>
                    </a:lnTo>
                    <a:lnTo>
                      <a:pt x="35256" y="10190"/>
                    </a:lnTo>
                    <a:lnTo>
                      <a:pt x="35298" y="10169"/>
                    </a:lnTo>
                    <a:lnTo>
                      <a:pt x="35361" y="10211"/>
                    </a:lnTo>
                    <a:lnTo>
                      <a:pt x="35466" y="10169"/>
                    </a:lnTo>
                    <a:lnTo>
                      <a:pt x="35487" y="10211"/>
                    </a:lnTo>
                    <a:lnTo>
                      <a:pt x="35466" y="10253"/>
                    </a:lnTo>
                    <a:lnTo>
                      <a:pt x="35466" y="10358"/>
                    </a:lnTo>
                    <a:lnTo>
                      <a:pt x="35403" y="10525"/>
                    </a:lnTo>
                    <a:lnTo>
                      <a:pt x="35403" y="10567"/>
                    </a:lnTo>
                    <a:lnTo>
                      <a:pt x="35298" y="10734"/>
                    </a:lnTo>
                    <a:lnTo>
                      <a:pt x="35235" y="10923"/>
                    </a:lnTo>
                    <a:lnTo>
                      <a:pt x="35235" y="10964"/>
                    </a:lnTo>
                    <a:lnTo>
                      <a:pt x="35256" y="10964"/>
                    </a:lnTo>
                    <a:lnTo>
                      <a:pt x="35298" y="10860"/>
                    </a:lnTo>
                    <a:lnTo>
                      <a:pt x="35403" y="10902"/>
                    </a:lnTo>
                    <a:lnTo>
                      <a:pt x="35403" y="10923"/>
                    </a:lnTo>
                    <a:lnTo>
                      <a:pt x="35487" y="10923"/>
                    </a:lnTo>
                    <a:lnTo>
                      <a:pt x="35549" y="11006"/>
                    </a:lnTo>
                    <a:lnTo>
                      <a:pt x="35696" y="11027"/>
                    </a:lnTo>
                    <a:lnTo>
                      <a:pt x="35591" y="11069"/>
                    </a:lnTo>
                    <a:lnTo>
                      <a:pt x="35570" y="11132"/>
                    </a:lnTo>
                    <a:lnTo>
                      <a:pt x="35507" y="11153"/>
                    </a:lnTo>
                    <a:lnTo>
                      <a:pt x="35466" y="11111"/>
                    </a:lnTo>
                    <a:lnTo>
                      <a:pt x="35382" y="11132"/>
                    </a:lnTo>
                    <a:lnTo>
                      <a:pt x="35403" y="11216"/>
                    </a:lnTo>
                    <a:lnTo>
                      <a:pt x="35466" y="11236"/>
                    </a:lnTo>
                    <a:lnTo>
                      <a:pt x="35487" y="11257"/>
                    </a:lnTo>
                    <a:lnTo>
                      <a:pt x="35591" y="11257"/>
                    </a:lnTo>
                    <a:lnTo>
                      <a:pt x="35591" y="11341"/>
                    </a:lnTo>
                    <a:lnTo>
                      <a:pt x="35612" y="11383"/>
                    </a:lnTo>
                    <a:lnTo>
                      <a:pt x="35612" y="11467"/>
                    </a:lnTo>
                    <a:lnTo>
                      <a:pt x="35675" y="11550"/>
                    </a:lnTo>
                    <a:lnTo>
                      <a:pt x="35779" y="11571"/>
                    </a:lnTo>
                    <a:lnTo>
                      <a:pt x="35821" y="11655"/>
                    </a:lnTo>
                    <a:lnTo>
                      <a:pt x="35863" y="11739"/>
                    </a:lnTo>
                    <a:lnTo>
                      <a:pt x="35821" y="11843"/>
                    </a:lnTo>
                    <a:lnTo>
                      <a:pt x="35759" y="11906"/>
                    </a:lnTo>
                    <a:lnTo>
                      <a:pt x="35675" y="11906"/>
                    </a:lnTo>
                    <a:lnTo>
                      <a:pt x="35612" y="11948"/>
                    </a:lnTo>
                    <a:lnTo>
                      <a:pt x="35570" y="11906"/>
                    </a:lnTo>
                    <a:lnTo>
                      <a:pt x="35487" y="11885"/>
                    </a:lnTo>
                    <a:lnTo>
                      <a:pt x="35445" y="11906"/>
                    </a:lnTo>
                    <a:lnTo>
                      <a:pt x="35361" y="12011"/>
                    </a:lnTo>
                    <a:lnTo>
                      <a:pt x="35403" y="12052"/>
                    </a:lnTo>
                    <a:lnTo>
                      <a:pt x="35403" y="12094"/>
                    </a:lnTo>
                    <a:lnTo>
                      <a:pt x="35361" y="12178"/>
                    </a:lnTo>
                    <a:lnTo>
                      <a:pt x="35382" y="12220"/>
                    </a:lnTo>
                    <a:lnTo>
                      <a:pt x="35445" y="12220"/>
                    </a:lnTo>
                    <a:lnTo>
                      <a:pt x="35466" y="12199"/>
                    </a:lnTo>
                    <a:lnTo>
                      <a:pt x="35549" y="12178"/>
                    </a:lnTo>
                    <a:lnTo>
                      <a:pt x="35654" y="12178"/>
                    </a:lnTo>
                    <a:lnTo>
                      <a:pt x="35717" y="12115"/>
                    </a:lnTo>
                    <a:lnTo>
                      <a:pt x="35800" y="12115"/>
                    </a:lnTo>
                    <a:lnTo>
                      <a:pt x="35863" y="12011"/>
                    </a:lnTo>
                    <a:lnTo>
                      <a:pt x="35905" y="11990"/>
                    </a:lnTo>
                    <a:lnTo>
                      <a:pt x="35926" y="12115"/>
                    </a:lnTo>
                    <a:lnTo>
                      <a:pt x="35989" y="12157"/>
                    </a:lnTo>
                    <a:lnTo>
                      <a:pt x="36072" y="12094"/>
                    </a:lnTo>
                    <a:lnTo>
                      <a:pt x="36135" y="11969"/>
                    </a:lnTo>
                    <a:lnTo>
                      <a:pt x="36240" y="11885"/>
                    </a:lnTo>
                    <a:lnTo>
                      <a:pt x="36303" y="11948"/>
                    </a:lnTo>
                    <a:lnTo>
                      <a:pt x="36303" y="11990"/>
                    </a:lnTo>
                    <a:lnTo>
                      <a:pt x="36219" y="12011"/>
                    </a:lnTo>
                    <a:lnTo>
                      <a:pt x="36177" y="12073"/>
                    </a:lnTo>
                    <a:lnTo>
                      <a:pt x="36219" y="12094"/>
                    </a:lnTo>
                    <a:lnTo>
                      <a:pt x="36219" y="12157"/>
                    </a:lnTo>
                    <a:lnTo>
                      <a:pt x="36093" y="12199"/>
                    </a:lnTo>
                    <a:lnTo>
                      <a:pt x="36072" y="12220"/>
                    </a:lnTo>
                    <a:lnTo>
                      <a:pt x="36219" y="12199"/>
                    </a:lnTo>
                    <a:lnTo>
                      <a:pt x="36240" y="12283"/>
                    </a:lnTo>
                    <a:lnTo>
                      <a:pt x="36135" y="12366"/>
                    </a:lnTo>
                    <a:lnTo>
                      <a:pt x="36177" y="12492"/>
                    </a:lnTo>
                    <a:lnTo>
                      <a:pt x="36219" y="12513"/>
                    </a:lnTo>
                    <a:lnTo>
                      <a:pt x="36282" y="12617"/>
                    </a:lnTo>
                    <a:lnTo>
                      <a:pt x="36407" y="12596"/>
                    </a:lnTo>
                    <a:lnTo>
                      <a:pt x="36428" y="12534"/>
                    </a:lnTo>
                    <a:lnTo>
                      <a:pt x="36407" y="12471"/>
                    </a:lnTo>
                    <a:lnTo>
                      <a:pt x="36407" y="12387"/>
                    </a:lnTo>
                    <a:lnTo>
                      <a:pt x="36449" y="12366"/>
                    </a:lnTo>
                    <a:lnTo>
                      <a:pt x="36595" y="12471"/>
                    </a:lnTo>
                    <a:lnTo>
                      <a:pt x="36595" y="12534"/>
                    </a:lnTo>
                    <a:lnTo>
                      <a:pt x="36533" y="12638"/>
                    </a:lnTo>
                    <a:lnTo>
                      <a:pt x="36616" y="12701"/>
                    </a:lnTo>
                    <a:lnTo>
                      <a:pt x="36637" y="12743"/>
                    </a:lnTo>
                    <a:lnTo>
                      <a:pt x="36491" y="12827"/>
                    </a:lnTo>
                    <a:lnTo>
                      <a:pt x="36449" y="12889"/>
                    </a:lnTo>
                    <a:lnTo>
                      <a:pt x="36533" y="12952"/>
                    </a:lnTo>
                    <a:lnTo>
                      <a:pt x="36763" y="12952"/>
                    </a:lnTo>
                    <a:lnTo>
                      <a:pt x="36826" y="12994"/>
                    </a:lnTo>
                    <a:lnTo>
                      <a:pt x="36826" y="13099"/>
                    </a:lnTo>
                    <a:lnTo>
                      <a:pt x="36826" y="13161"/>
                    </a:lnTo>
                    <a:lnTo>
                      <a:pt x="36867" y="13140"/>
                    </a:lnTo>
                    <a:lnTo>
                      <a:pt x="36867" y="13057"/>
                    </a:lnTo>
                    <a:lnTo>
                      <a:pt x="36930" y="12994"/>
                    </a:lnTo>
                    <a:lnTo>
                      <a:pt x="36972" y="12994"/>
                    </a:lnTo>
                    <a:lnTo>
                      <a:pt x="36972" y="13057"/>
                    </a:lnTo>
                    <a:lnTo>
                      <a:pt x="36930" y="13161"/>
                    </a:lnTo>
                    <a:lnTo>
                      <a:pt x="36930" y="13245"/>
                    </a:lnTo>
                    <a:lnTo>
                      <a:pt x="36847" y="13266"/>
                    </a:lnTo>
                    <a:lnTo>
                      <a:pt x="36805" y="13433"/>
                    </a:lnTo>
                    <a:lnTo>
                      <a:pt x="36805" y="13475"/>
                    </a:lnTo>
                    <a:lnTo>
                      <a:pt x="36867" y="13517"/>
                    </a:lnTo>
                    <a:lnTo>
                      <a:pt x="36867" y="13622"/>
                    </a:lnTo>
                    <a:lnTo>
                      <a:pt x="36826" y="13726"/>
                    </a:lnTo>
                    <a:lnTo>
                      <a:pt x="36826" y="13831"/>
                    </a:lnTo>
                    <a:lnTo>
                      <a:pt x="36847" y="13852"/>
                    </a:lnTo>
                    <a:lnTo>
                      <a:pt x="36847" y="13873"/>
                    </a:lnTo>
                    <a:lnTo>
                      <a:pt x="36826" y="14082"/>
                    </a:lnTo>
                    <a:lnTo>
                      <a:pt x="36763" y="14166"/>
                    </a:lnTo>
                    <a:lnTo>
                      <a:pt x="36826" y="14270"/>
                    </a:lnTo>
                    <a:lnTo>
                      <a:pt x="36805" y="14354"/>
                    </a:lnTo>
                    <a:lnTo>
                      <a:pt x="36637" y="14396"/>
                    </a:lnTo>
                    <a:lnTo>
                      <a:pt x="36491" y="14375"/>
                    </a:lnTo>
                    <a:lnTo>
                      <a:pt x="36428" y="14396"/>
                    </a:lnTo>
                    <a:lnTo>
                      <a:pt x="36407" y="14480"/>
                    </a:lnTo>
                    <a:lnTo>
                      <a:pt x="36198" y="14626"/>
                    </a:lnTo>
                    <a:lnTo>
                      <a:pt x="36198" y="14710"/>
                    </a:lnTo>
                    <a:lnTo>
                      <a:pt x="36344" y="14793"/>
                    </a:lnTo>
                    <a:lnTo>
                      <a:pt x="36303" y="14793"/>
                    </a:lnTo>
                    <a:lnTo>
                      <a:pt x="36219" y="14814"/>
                    </a:lnTo>
                    <a:lnTo>
                      <a:pt x="36303" y="14814"/>
                    </a:lnTo>
                    <a:lnTo>
                      <a:pt x="36177" y="14982"/>
                    </a:lnTo>
                    <a:lnTo>
                      <a:pt x="36093" y="15024"/>
                    </a:lnTo>
                    <a:lnTo>
                      <a:pt x="35884" y="15149"/>
                    </a:lnTo>
                    <a:lnTo>
                      <a:pt x="35738" y="15296"/>
                    </a:lnTo>
                    <a:lnTo>
                      <a:pt x="35675" y="15296"/>
                    </a:lnTo>
                    <a:lnTo>
                      <a:pt x="35633" y="15337"/>
                    </a:lnTo>
                    <a:lnTo>
                      <a:pt x="35591" y="15463"/>
                    </a:lnTo>
                    <a:lnTo>
                      <a:pt x="35675" y="15568"/>
                    </a:lnTo>
                    <a:lnTo>
                      <a:pt x="35696" y="15672"/>
                    </a:lnTo>
                    <a:lnTo>
                      <a:pt x="35800" y="15840"/>
                    </a:lnTo>
                    <a:lnTo>
                      <a:pt x="35842" y="16133"/>
                    </a:lnTo>
                    <a:lnTo>
                      <a:pt x="35779" y="16174"/>
                    </a:lnTo>
                    <a:lnTo>
                      <a:pt x="35738" y="16153"/>
                    </a:lnTo>
                    <a:lnTo>
                      <a:pt x="35675" y="16195"/>
                    </a:lnTo>
                    <a:lnTo>
                      <a:pt x="35654" y="16300"/>
                    </a:lnTo>
                    <a:lnTo>
                      <a:pt x="35633" y="16195"/>
                    </a:lnTo>
                    <a:lnTo>
                      <a:pt x="35633" y="16049"/>
                    </a:lnTo>
                    <a:lnTo>
                      <a:pt x="35570" y="15986"/>
                    </a:lnTo>
                    <a:lnTo>
                      <a:pt x="35466" y="16049"/>
                    </a:lnTo>
                    <a:lnTo>
                      <a:pt x="35424" y="16153"/>
                    </a:lnTo>
                    <a:lnTo>
                      <a:pt x="35319" y="16216"/>
                    </a:lnTo>
                    <a:lnTo>
                      <a:pt x="35235" y="16174"/>
                    </a:lnTo>
                    <a:lnTo>
                      <a:pt x="35256" y="16112"/>
                    </a:lnTo>
                    <a:lnTo>
                      <a:pt x="35256" y="16070"/>
                    </a:lnTo>
                    <a:lnTo>
                      <a:pt x="35047" y="16070"/>
                    </a:lnTo>
                    <a:lnTo>
                      <a:pt x="35005" y="16174"/>
                    </a:lnTo>
                    <a:lnTo>
                      <a:pt x="34922" y="16258"/>
                    </a:lnTo>
                    <a:lnTo>
                      <a:pt x="34796" y="16216"/>
                    </a:lnTo>
                    <a:lnTo>
                      <a:pt x="34712" y="16216"/>
                    </a:lnTo>
                    <a:lnTo>
                      <a:pt x="34650" y="16174"/>
                    </a:lnTo>
                    <a:lnTo>
                      <a:pt x="34587" y="16174"/>
                    </a:lnTo>
                    <a:lnTo>
                      <a:pt x="34503" y="16258"/>
                    </a:lnTo>
                    <a:lnTo>
                      <a:pt x="34357" y="16195"/>
                    </a:lnTo>
                    <a:lnTo>
                      <a:pt x="34315" y="16174"/>
                    </a:lnTo>
                    <a:lnTo>
                      <a:pt x="34231" y="16070"/>
                    </a:lnTo>
                    <a:lnTo>
                      <a:pt x="34106" y="15986"/>
                    </a:lnTo>
                    <a:lnTo>
                      <a:pt x="33980" y="15965"/>
                    </a:lnTo>
                    <a:lnTo>
                      <a:pt x="33834" y="15777"/>
                    </a:lnTo>
                    <a:lnTo>
                      <a:pt x="33813" y="15840"/>
                    </a:lnTo>
                    <a:lnTo>
                      <a:pt x="33813" y="15902"/>
                    </a:lnTo>
                    <a:lnTo>
                      <a:pt x="33792" y="15965"/>
                    </a:lnTo>
                    <a:lnTo>
                      <a:pt x="33750" y="15944"/>
                    </a:lnTo>
                    <a:lnTo>
                      <a:pt x="33708" y="15965"/>
                    </a:lnTo>
                    <a:lnTo>
                      <a:pt x="33708" y="16049"/>
                    </a:lnTo>
                    <a:lnTo>
                      <a:pt x="33771" y="16112"/>
                    </a:lnTo>
                    <a:lnTo>
                      <a:pt x="33750" y="16195"/>
                    </a:lnTo>
                    <a:lnTo>
                      <a:pt x="33687" y="16195"/>
                    </a:lnTo>
                    <a:lnTo>
                      <a:pt x="33582" y="16216"/>
                    </a:lnTo>
                    <a:lnTo>
                      <a:pt x="33499" y="16300"/>
                    </a:lnTo>
                    <a:lnTo>
                      <a:pt x="33373" y="16300"/>
                    </a:lnTo>
                    <a:lnTo>
                      <a:pt x="33290" y="16384"/>
                    </a:lnTo>
                    <a:lnTo>
                      <a:pt x="33290" y="16488"/>
                    </a:lnTo>
                    <a:lnTo>
                      <a:pt x="33206" y="16530"/>
                    </a:lnTo>
                    <a:lnTo>
                      <a:pt x="33164" y="16677"/>
                    </a:lnTo>
                    <a:lnTo>
                      <a:pt x="33248" y="16886"/>
                    </a:lnTo>
                    <a:lnTo>
                      <a:pt x="33352" y="16990"/>
                    </a:lnTo>
                    <a:lnTo>
                      <a:pt x="33394" y="16949"/>
                    </a:lnTo>
                    <a:lnTo>
                      <a:pt x="33499" y="17095"/>
                    </a:lnTo>
                    <a:lnTo>
                      <a:pt x="33478" y="17158"/>
                    </a:lnTo>
                    <a:lnTo>
                      <a:pt x="33666" y="17158"/>
                    </a:lnTo>
                    <a:lnTo>
                      <a:pt x="33771" y="17200"/>
                    </a:lnTo>
                    <a:lnTo>
                      <a:pt x="33813" y="17137"/>
                    </a:lnTo>
                    <a:lnTo>
                      <a:pt x="33917" y="17137"/>
                    </a:lnTo>
                    <a:lnTo>
                      <a:pt x="33980" y="17095"/>
                    </a:lnTo>
                    <a:lnTo>
                      <a:pt x="34106" y="17095"/>
                    </a:lnTo>
                    <a:lnTo>
                      <a:pt x="34189" y="17053"/>
                    </a:lnTo>
                    <a:lnTo>
                      <a:pt x="34273" y="17095"/>
                    </a:lnTo>
                    <a:lnTo>
                      <a:pt x="34315" y="17032"/>
                    </a:lnTo>
                    <a:lnTo>
                      <a:pt x="34315" y="16928"/>
                    </a:lnTo>
                    <a:lnTo>
                      <a:pt x="34336" y="16865"/>
                    </a:lnTo>
                    <a:lnTo>
                      <a:pt x="34398" y="16865"/>
                    </a:lnTo>
                    <a:lnTo>
                      <a:pt x="34503" y="17032"/>
                    </a:lnTo>
                    <a:lnTo>
                      <a:pt x="34587" y="17032"/>
                    </a:lnTo>
                    <a:lnTo>
                      <a:pt x="34650" y="17116"/>
                    </a:lnTo>
                    <a:lnTo>
                      <a:pt x="34796" y="17137"/>
                    </a:lnTo>
                    <a:lnTo>
                      <a:pt x="34817" y="17074"/>
                    </a:lnTo>
                    <a:lnTo>
                      <a:pt x="34901" y="16970"/>
                    </a:lnTo>
                    <a:lnTo>
                      <a:pt x="34943" y="16970"/>
                    </a:lnTo>
                    <a:lnTo>
                      <a:pt x="35026" y="16886"/>
                    </a:lnTo>
                    <a:lnTo>
                      <a:pt x="35131" y="16865"/>
                    </a:lnTo>
                    <a:lnTo>
                      <a:pt x="35110" y="16928"/>
                    </a:lnTo>
                    <a:lnTo>
                      <a:pt x="35110" y="17032"/>
                    </a:lnTo>
                    <a:lnTo>
                      <a:pt x="35026" y="17137"/>
                    </a:lnTo>
                    <a:lnTo>
                      <a:pt x="35026" y="17262"/>
                    </a:lnTo>
                    <a:lnTo>
                      <a:pt x="35131" y="17221"/>
                    </a:lnTo>
                    <a:lnTo>
                      <a:pt x="35173" y="17032"/>
                    </a:lnTo>
                    <a:lnTo>
                      <a:pt x="35215" y="17074"/>
                    </a:lnTo>
                    <a:lnTo>
                      <a:pt x="35256" y="17032"/>
                    </a:lnTo>
                    <a:lnTo>
                      <a:pt x="35340" y="17074"/>
                    </a:lnTo>
                    <a:lnTo>
                      <a:pt x="35256" y="17200"/>
                    </a:lnTo>
                    <a:lnTo>
                      <a:pt x="35277" y="17283"/>
                    </a:lnTo>
                    <a:lnTo>
                      <a:pt x="35277" y="17179"/>
                    </a:lnTo>
                    <a:lnTo>
                      <a:pt x="35466" y="17011"/>
                    </a:lnTo>
                    <a:lnTo>
                      <a:pt x="35487" y="17074"/>
                    </a:lnTo>
                    <a:lnTo>
                      <a:pt x="35361" y="17179"/>
                    </a:lnTo>
                    <a:lnTo>
                      <a:pt x="35361" y="17242"/>
                    </a:lnTo>
                    <a:lnTo>
                      <a:pt x="35445" y="17304"/>
                    </a:lnTo>
                    <a:lnTo>
                      <a:pt x="35487" y="17451"/>
                    </a:lnTo>
                    <a:lnTo>
                      <a:pt x="35487" y="17555"/>
                    </a:lnTo>
                    <a:lnTo>
                      <a:pt x="35507" y="17660"/>
                    </a:lnTo>
                    <a:lnTo>
                      <a:pt x="35612" y="17639"/>
                    </a:lnTo>
                    <a:lnTo>
                      <a:pt x="35612" y="17765"/>
                    </a:lnTo>
                    <a:lnTo>
                      <a:pt x="35675" y="17827"/>
                    </a:lnTo>
                    <a:lnTo>
                      <a:pt x="35759" y="17681"/>
                    </a:lnTo>
                    <a:lnTo>
                      <a:pt x="35717" y="17869"/>
                    </a:lnTo>
                    <a:lnTo>
                      <a:pt x="35654" y="17953"/>
                    </a:lnTo>
                    <a:lnTo>
                      <a:pt x="35759" y="18058"/>
                    </a:lnTo>
                    <a:lnTo>
                      <a:pt x="35759" y="17974"/>
                    </a:lnTo>
                    <a:lnTo>
                      <a:pt x="35800" y="17869"/>
                    </a:lnTo>
                    <a:lnTo>
                      <a:pt x="35863" y="17848"/>
                    </a:lnTo>
                    <a:lnTo>
                      <a:pt x="35863" y="17848"/>
                    </a:lnTo>
                    <a:lnTo>
                      <a:pt x="35821" y="17890"/>
                    </a:lnTo>
                    <a:lnTo>
                      <a:pt x="35863" y="18037"/>
                    </a:lnTo>
                    <a:lnTo>
                      <a:pt x="35926" y="18162"/>
                    </a:lnTo>
                    <a:lnTo>
                      <a:pt x="36093" y="18141"/>
                    </a:lnTo>
                    <a:lnTo>
                      <a:pt x="36031" y="18183"/>
                    </a:lnTo>
                    <a:lnTo>
                      <a:pt x="35821" y="18309"/>
                    </a:lnTo>
                    <a:lnTo>
                      <a:pt x="35675" y="18309"/>
                    </a:lnTo>
                    <a:lnTo>
                      <a:pt x="35654" y="18371"/>
                    </a:lnTo>
                    <a:lnTo>
                      <a:pt x="35759" y="18413"/>
                    </a:lnTo>
                    <a:lnTo>
                      <a:pt x="35759" y="18560"/>
                    </a:lnTo>
                    <a:lnTo>
                      <a:pt x="35821" y="18664"/>
                    </a:lnTo>
                    <a:lnTo>
                      <a:pt x="35905" y="18727"/>
                    </a:lnTo>
                    <a:lnTo>
                      <a:pt x="35989" y="18727"/>
                    </a:lnTo>
                    <a:lnTo>
                      <a:pt x="35989" y="18790"/>
                    </a:lnTo>
                    <a:lnTo>
                      <a:pt x="36093" y="18874"/>
                    </a:lnTo>
                    <a:lnTo>
                      <a:pt x="36156" y="18915"/>
                    </a:lnTo>
                    <a:lnTo>
                      <a:pt x="36219" y="18915"/>
                    </a:lnTo>
                    <a:lnTo>
                      <a:pt x="36407" y="19041"/>
                    </a:lnTo>
                    <a:lnTo>
                      <a:pt x="36512" y="19041"/>
                    </a:lnTo>
                    <a:lnTo>
                      <a:pt x="36512" y="19104"/>
                    </a:lnTo>
                    <a:lnTo>
                      <a:pt x="36575" y="19125"/>
                    </a:lnTo>
                    <a:lnTo>
                      <a:pt x="36595" y="19083"/>
                    </a:lnTo>
                    <a:lnTo>
                      <a:pt x="36616" y="19041"/>
                    </a:lnTo>
                    <a:lnTo>
                      <a:pt x="36721" y="19104"/>
                    </a:lnTo>
                    <a:lnTo>
                      <a:pt x="36679" y="19125"/>
                    </a:lnTo>
                    <a:lnTo>
                      <a:pt x="36616" y="19187"/>
                    </a:lnTo>
                    <a:lnTo>
                      <a:pt x="36679" y="19292"/>
                    </a:lnTo>
                    <a:lnTo>
                      <a:pt x="36742" y="19334"/>
                    </a:lnTo>
                    <a:lnTo>
                      <a:pt x="36805" y="19334"/>
                    </a:lnTo>
                    <a:lnTo>
                      <a:pt x="36805" y="19418"/>
                    </a:lnTo>
                    <a:lnTo>
                      <a:pt x="36930" y="19543"/>
                    </a:lnTo>
                    <a:lnTo>
                      <a:pt x="37014" y="19543"/>
                    </a:lnTo>
                    <a:lnTo>
                      <a:pt x="37056" y="19606"/>
                    </a:lnTo>
                    <a:lnTo>
                      <a:pt x="37098" y="19648"/>
                    </a:lnTo>
                    <a:lnTo>
                      <a:pt x="37265" y="19731"/>
                    </a:lnTo>
                    <a:lnTo>
                      <a:pt x="37328" y="19711"/>
                    </a:lnTo>
                    <a:lnTo>
                      <a:pt x="37370" y="19731"/>
                    </a:lnTo>
                    <a:lnTo>
                      <a:pt x="37453" y="19731"/>
                    </a:lnTo>
                    <a:lnTo>
                      <a:pt x="37537" y="19773"/>
                    </a:lnTo>
                    <a:lnTo>
                      <a:pt x="37558" y="19857"/>
                    </a:lnTo>
                    <a:lnTo>
                      <a:pt x="37725" y="19983"/>
                    </a:lnTo>
                    <a:lnTo>
                      <a:pt x="37788" y="19983"/>
                    </a:lnTo>
                    <a:lnTo>
                      <a:pt x="37872" y="20045"/>
                    </a:lnTo>
                    <a:lnTo>
                      <a:pt x="38060" y="20087"/>
                    </a:lnTo>
                    <a:lnTo>
                      <a:pt x="38165" y="20150"/>
                    </a:lnTo>
                    <a:lnTo>
                      <a:pt x="38269" y="20150"/>
                    </a:lnTo>
                    <a:lnTo>
                      <a:pt x="38290" y="20129"/>
                    </a:lnTo>
                    <a:lnTo>
                      <a:pt x="38290" y="20066"/>
                    </a:lnTo>
                    <a:lnTo>
                      <a:pt x="38207" y="19983"/>
                    </a:lnTo>
                    <a:lnTo>
                      <a:pt x="38165" y="19920"/>
                    </a:lnTo>
                    <a:lnTo>
                      <a:pt x="38207" y="19857"/>
                    </a:lnTo>
                    <a:lnTo>
                      <a:pt x="38290" y="19878"/>
                    </a:lnTo>
                    <a:lnTo>
                      <a:pt x="38311" y="19815"/>
                    </a:lnTo>
                    <a:lnTo>
                      <a:pt x="38290" y="19752"/>
                    </a:lnTo>
                    <a:lnTo>
                      <a:pt x="38248" y="19773"/>
                    </a:lnTo>
                    <a:lnTo>
                      <a:pt x="38207" y="19731"/>
                    </a:lnTo>
                    <a:lnTo>
                      <a:pt x="38248" y="19606"/>
                    </a:lnTo>
                    <a:lnTo>
                      <a:pt x="38207" y="19564"/>
                    </a:lnTo>
                    <a:lnTo>
                      <a:pt x="38102" y="19669"/>
                    </a:lnTo>
                    <a:lnTo>
                      <a:pt x="38102" y="19627"/>
                    </a:lnTo>
                    <a:lnTo>
                      <a:pt x="38081" y="19543"/>
                    </a:lnTo>
                    <a:lnTo>
                      <a:pt x="38018" y="19543"/>
                    </a:lnTo>
                    <a:lnTo>
                      <a:pt x="38123" y="19439"/>
                    </a:lnTo>
                    <a:lnTo>
                      <a:pt x="38102" y="19313"/>
                    </a:lnTo>
                    <a:lnTo>
                      <a:pt x="38060" y="19292"/>
                    </a:lnTo>
                    <a:lnTo>
                      <a:pt x="37956" y="19292"/>
                    </a:lnTo>
                    <a:lnTo>
                      <a:pt x="37976" y="19187"/>
                    </a:lnTo>
                    <a:lnTo>
                      <a:pt x="37935" y="19083"/>
                    </a:lnTo>
                    <a:lnTo>
                      <a:pt x="37893" y="18999"/>
                    </a:lnTo>
                    <a:lnTo>
                      <a:pt x="37788" y="18999"/>
                    </a:lnTo>
                    <a:lnTo>
                      <a:pt x="37851" y="18915"/>
                    </a:lnTo>
                    <a:lnTo>
                      <a:pt x="37767" y="18894"/>
                    </a:lnTo>
                    <a:lnTo>
                      <a:pt x="37725" y="18894"/>
                    </a:lnTo>
                    <a:lnTo>
                      <a:pt x="37746" y="18832"/>
                    </a:lnTo>
                    <a:lnTo>
                      <a:pt x="37663" y="18727"/>
                    </a:lnTo>
                    <a:lnTo>
                      <a:pt x="37663" y="18748"/>
                    </a:lnTo>
                    <a:lnTo>
                      <a:pt x="37621" y="18748"/>
                    </a:lnTo>
                    <a:lnTo>
                      <a:pt x="37621" y="18602"/>
                    </a:lnTo>
                    <a:lnTo>
                      <a:pt x="37621" y="18539"/>
                    </a:lnTo>
                    <a:lnTo>
                      <a:pt x="37621" y="18476"/>
                    </a:lnTo>
                    <a:lnTo>
                      <a:pt x="37453" y="18350"/>
                    </a:lnTo>
                    <a:lnTo>
                      <a:pt x="37432" y="18225"/>
                    </a:lnTo>
                    <a:lnTo>
                      <a:pt x="37432" y="18120"/>
                    </a:lnTo>
                    <a:lnTo>
                      <a:pt x="37516" y="18162"/>
                    </a:lnTo>
                    <a:lnTo>
                      <a:pt x="37558" y="18078"/>
                    </a:lnTo>
                    <a:lnTo>
                      <a:pt x="37663" y="18120"/>
                    </a:lnTo>
                    <a:lnTo>
                      <a:pt x="37663" y="18225"/>
                    </a:lnTo>
                    <a:lnTo>
                      <a:pt x="37746" y="18371"/>
                    </a:lnTo>
                    <a:lnTo>
                      <a:pt x="37872" y="18434"/>
                    </a:lnTo>
                    <a:lnTo>
                      <a:pt x="37935" y="18476"/>
                    </a:lnTo>
                    <a:lnTo>
                      <a:pt x="37935" y="18560"/>
                    </a:lnTo>
                    <a:lnTo>
                      <a:pt x="37976" y="18602"/>
                    </a:lnTo>
                    <a:lnTo>
                      <a:pt x="37976" y="18539"/>
                    </a:lnTo>
                    <a:lnTo>
                      <a:pt x="37935" y="18392"/>
                    </a:lnTo>
                    <a:lnTo>
                      <a:pt x="37935" y="18350"/>
                    </a:lnTo>
                    <a:lnTo>
                      <a:pt x="37976" y="18309"/>
                    </a:lnTo>
                    <a:lnTo>
                      <a:pt x="38018" y="18392"/>
                    </a:lnTo>
                    <a:lnTo>
                      <a:pt x="38018" y="18455"/>
                    </a:lnTo>
                    <a:lnTo>
                      <a:pt x="38081" y="18497"/>
                    </a:lnTo>
                    <a:lnTo>
                      <a:pt x="38123" y="18685"/>
                    </a:lnTo>
                    <a:lnTo>
                      <a:pt x="38207" y="18706"/>
                    </a:lnTo>
                    <a:lnTo>
                      <a:pt x="38207" y="18769"/>
                    </a:lnTo>
                    <a:lnTo>
                      <a:pt x="38290" y="18832"/>
                    </a:lnTo>
                    <a:lnTo>
                      <a:pt x="38374" y="19020"/>
                    </a:lnTo>
                    <a:lnTo>
                      <a:pt x="38416" y="18936"/>
                    </a:lnTo>
                    <a:lnTo>
                      <a:pt x="38395" y="18832"/>
                    </a:lnTo>
                    <a:lnTo>
                      <a:pt x="38395" y="18664"/>
                    </a:lnTo>
                    <a:lnTo>
                      <a:pt x="38416" y="18560"/>
                    </a:lnTo>
                    <a:lnTo>
                      <a:pt x="38416" y="18643"/>
                    </a:lnTo>
                    <a:lnTo>
                      <a:pt x="38479" y="18811"/>
                    </a:lnTo>
                    <a:lnTo>
                      <a:pt x="38479" y="18915"/>
                    </a:lnTo>
                    <a:lnTo>
                      <a:pt x="38479" y="18999"/>
                    </a:lnTo>
                    <a:lnTo>
                      <a:pt x="38520" y="19020"/>
                    </a:lnTo>
                    <a:lnTo>
                      <a:pt x="38604" y="19083"/>
                    </a:lnTo>
                    <a:lnTo>
                      <a:pt x="38625" y="18999"/>
                    </a:lnTo>
                    <a:lnTo>
                      <a:pt x="38583" y="18957"/>
                    </a:lnTo>
                    <a:lnTo>
                      <a:pt x="38583" y="18894"/>
                    </a:lnTo>
                    <a:lnTo>
                      <a:pt x="38667" y="18915"/>
                    </a:lnTo>
                    <a:lnTo>
                      <a:pt x="38688" y="19020"/>
                    </a:lnTo>
                    <a:lnTo>
                      <a:pt x="38688" y="19104"/>
                    </a:lnTo>
                    <a:lnTo>
                      <a:pt x="38709" y="19125"/>
                    </a:lnTo>
                    <a:lnTo>
                      <a:pt x="38709" y="19062"/>
                    </a:lnTo>
                    <a:lnTo>
                      <a:pt x="38772" y="19020"/>
                    </a:lnTo>
                    <a:lnTo>
                      <a:pt x="38772" y="19187"/>
                    </a:lnTo>
                    <a:lnTo>
                      <a:pt x="38813" y="19271"/>
                    </a:lnTo>
                    <a:lnTo>
                      <a:pt x="38897" y="19271"/>
                    </a:lnTo>
                    <a:lnTo>
                      <a:pt x="38939" y="19208"/>
                    </a:lnTo>
                    <a:lnTo>
                      <a:pt x="38939" y="19313"/>
                    </a:lnTo>
                    <a:lnTo>
                      <a:pt x="38918" y="19376"/>
                    </a:lnTo>
                    <a:lnTo>
                      <a:pt x="38981" y="19543"/>
                    </a:lnTo>
                    <a:lnTo>
                      <a:pt x="39023" y="19627"/>
                    </a:lnTo>
                    <a:lnTo>
                      <a:pt x="39127" y="19627"/>
                    </a:lnTo>
                    <a:lnTo>
                      <a:pt x="39127" y="19543"/>
                    </a:lnTo>
                    <a:lnTo>
                      <a:pt x="39106" y="19522"/>
                    </a:lnTo>
                    <a:lnTo>
                      <a:pt x="39106" y="19397"/>
                    </a:lnTo>
                    <a:lnTo>
                      <a:pt x="39044" y="19187"/>
                    </a:lnTo>
                    <a:lnTo>
                      <a:pt x="39127" y="19187"/>
                    </a:lnTo>
                    <a:lnTo>
                      <a:pt x="39169" y="19271"/>
                    </a:lnTo>
                    <a:lnTo>
                      <a:pt x="39274" y="19292"/>
                    </a:lnTo>
                    <a:lnTo>
                      <a:pt x="39316" y="19271"/>
                    </a:lnTo>
                    <a:lnTo>
                      <a:pt x="39253" y="19166"/>
                    </a:lnTo>
                    <a:lnTo>
                      <a:pt x="39295" y="19083"/>
                    </a:lnTo>
                    <a:lnTo>
                      <a:pt x="39295" y="18894"/>
                    </a:lnTo>
                    <a:lnTo>
                      <a:pt x="39211" y="18706"/>
                    </a:lnTo>
                    <a:lnTo>
                      <a:pt x="39232" y="18560"/>
                    </a:lnTo>
                    <a:lnTo>
                      <a:pt x="39232" y="18392"/>
                    </a:lnTo>
                    <a:lnTo>
                      <a:pt x="39253" y="18560"/>
                    </a:lnTo>
                    <a:lnTo>
                      <a:pt x="39232" y="18664"/>
                    </a:lnTo>
                    <a:lnTo>
                      <a:pt x="39253" y="18790"/>
                    </a:lnTo>
                    <a:lnTo>
                      <a:pt x="39420" y="18957"/>
                    </a:lnTo>
                    <a:lnTo>
                      <a:pt x="39441" y="18894"/>
                    </a:lnTo>
                    <a:lnTo>
                      <a:pt x="39420" y="18769"/>
                    </a:lnTo>
                    <a:lnTo>
                      <a:pt x="39462" y="18664"/>
                    </a:lnTo>
                    <a:lnTo>
                      <a:pt x="39462" y="18497"/>
                    </a:lnTo>
                    <a:lnTo>
                      <a:pt x="39546" y="18455"/>
                    </a:lnTo>
                    <a:lnTo>
                      <a:pt x="39525" y="18434"/>
                    </a:lnTo>
                    <a:lnTo>
                      <a:pt x="39399" y="18246"/>
                    </a:lnTo>
                    <a:lnTo>
                      <a:pt x="39357" y="18120"/>
                    </a:lnTo>
                    <a:lnTo>
                      <a:pt x="39316" y="18078"/>
                    </a:lnTo>
                    <a:lnTo>
                      <a:pt x="39336" y="18016"/>
                    </a:lnTo>
                    <a:lnTo>
                      <a:pt x="39253" y="17869"/>
                    </a:lnTo>
                    <a:lnTo>
                      <a:pt x="39190" y="17786"/>
                    </a:lnTo>
                    <a:lnTo>
                      <a:pt x="39316" y="17765"/>
                    </a:lnTo>
                    <a:lnTo>
                      <a:pt x="39336" y="17723"/>
                    </a:lnTo>
                    <a:lnTo>
                      <a:pt x="39420" y="17639"/>
                    </a:lnTo>
                    <a:lnTo>
                      <a:pt x="39357" y="17576"/>
                    </a:lnTo>
                    <a:lnTo>
                      <a:pt x="39295" y="17618"/>
                    </a:lnTo>
                    <a:lnTo>
                      <a:pt x="39148" y="17639"/>
                    </a:lnTo>
                    <a:lnTo>
                      <a:pt x="39106" y="17597"/>
                    </a:lnTo>
                    <a:lnTo>
                      <a:pt x="39127" y="17555"/>
                    </a:lnTo>
                    <a:lnTo>
                      <a:pt x="39148" y="17514"/>
                    </a:lnTo>
                    <a:lnTo>
                      <a:pt x="39232" y="17430"/>
                    </a:lnTo>
                    <a:lnTo>
                      <a:pt x="39253" y="17325"/>
                    </a:lnTo>
                    <a:lnTo>
                      <a:pt x="39211" y="17242"/>
                    </a:lnTo>
                    <a:lnTo>
                      <a:pt x="39148" y="17242"/>
                    </a:lnTo>
                    <a:lnTo>
                      <a:pt x="39148" y="17304"/>
                    </a:lnTo>
                    <a:lnTo>
                      <a:pt x="39106" y="17388"/>
                    </a:lnTo>
                    <a:lnTo>
                      <a:pt x="39106" y="17304"/>
                    </a:lnTo>
                    <a:lnTo>
                      <a:pt x="39085" y="17325"/>
                    </a:lnTo>
                    <a:lnTo>
                      <a:pt x="38939" y="17346"/>
                    </a:lnTo>
                    <a:lnTo>
                      <a:pt x="38918" y="17304"/>
                    </a:lnTo>
                    <a:lnTo>
                      <a:pt x="39002" y="17242"/>
                    </a:lnTo>
                    <a:lnTo>
                      <a:pt x="39023" y="17200"/>
                    </a:lnTo>
                    <a:lnTo>
                      <a:pt x="38981" y="17137"/>
                    </a:lnTo>
                    <a:lnTo>
                      <a:pt x="38939" y="17032"/>
                    </a:lnTo>
                    <a:lnTo>
                      <a:pt x="38876" y="16990"/>
                    </a:lnTo>
                    <a:lnTo>
                      <a:pt x="38813" y="17011"/>
                    </a:lnTo>
                    <a:lnTo>
                      <a:pt x="38813" y="17116"/>
                    </a:lnTo>
                    <a:lnTo>
                      <a:pt x="38792" y="17179"/>
                    </a:lnTo>
                    <a:lnTo>
                      <a:pt x="38772" y="17137"/>
                    </a:lnTo>
                    <a:lnTo>
                      <a:pt x="38772" y="17011"/>
                    </a:lnTo>
                    <a:lnTo>
                      <a:pt x="38730" y="16928"/>
                    </a:lnTo>
                    <a:lnTo>
                      <a:pt x="38688" y="16928"/>
                    </a:lnTo>
                    <a:lnTo>
                      <a:pt x="38709" y="16865"/>
                    </a:lnTo>
                    <a:lnTo>
                      <a:pt x="38667" y="16865"/>
                    </a:lnTo>
                    <a:lnTo>
                      <a:pt x="38667" y="16823"/>
                    </a:lnTo>
                    <a:lnTo>
                      <a:pt x="38688" y="16823"/>
                    </a:lnTo>
                    <a:lnTo>
                      <a:pt x="38667" y="16760"/>
                    </a:lnTo>
                    <a:lnTo>
                      <a:pt x="38604" y="16718"/>
                    </a:lnTo>
                    <a:lnTo>
                      <a:pt x="38625" y="16677"/>
                    </a:lnTo>
                    <a:lnTo>
                      <a:pt x="38730" y="16677"/>
                    </a:lnTo>
                    <a:lnTo>
                      <a:pt x="38792" y="16656"/>
                    </a:lnTo>
                    <a:lnTo>
                      <a:pt x="38730" y="16593"/>
                    </a:lnTo>
                    <a:lnTo>
                      <a:pt x="38625" y="16593"/>
                    </a:lnTo>
                    <a:lnTo>
                      <a:pt x="38583" y="16572"/>
                    </a:lnTo>
                    <a:lnTo>
                      <a:pt x="38625" y="16488"/>
                    </a:lnTo>
                    <a:lnTo>
                      <a:pt x="38730" y="16446"/>
                    </a:lnTo>
                    <a:lnTo>
                      <a:pt x="38730" y="16405"/>
                    </a:lnTo>
                    <a:lnTo>
                      <a:pt x="38688" y="16363"/>
                    </a:lnTo>
                    <a:lnTo>
                      <a:pt x="38520" y="16363"/>
                    </a:lnTo>
                    <a:lnTo>
                      <a:pt x="38500" y="16405"/>
                    </a:lnTo>
                    <a:lnTo>
                      <a:pt x="38458" y="16488"/>
                    </a:lnTo>
                    <a:lnTo>
                      <a:pt x="38248" y="16530"/>
                    </a:lnTo>
                    <a:lnTo>
                      <a:pt x="38353" y="16467"/>
                    </a:lnTo>
                    <a:lnTo>
                      <a:pt x="38500" y="16321"/>
                    </a:lnTo>
                    <a:lnTo>
                      <a:pt x="38562" y="16216"/>
                    </a:lnTo>
                    <a:lnTo>
                      <a:pt x="38562" y="16174"/>
                    </a:lnTo>
                    <a:lnTo>
                      <a:pt x="38458" y="16174"/>
                    </a:lnTo>
                    <a:lnTo>
                      <a:pt x="38395" y="16153"/>
                    </a:lnTo>
                    <a:lnTo>
                      <a:pt x="38458" y="16091"/>
                    </a:lnTo>
                    <a:lnTo>
                      <a:pt x="38416" y="16049"/>
                    </a:lnTo>
                    <a:lnTo>
                      <a:pt x="38374" y="16070"/>
                    </a:lnTo>
                    <a:lnTo>
                      <a:pt x="38374" y="15986"/>
                    </a:lnTo>
                    <a:lnTo>
                      <a:pt x="38416" y="15923"/>
                    </a:lnTo>
                    <a:lnTo>
                      <a:pt x="38416" y="15819"/>
                    </a:lnTo>
                    <a:lnTo>
                      <a:pt x="38290" y="15777"/>
                    </a:lnTo>
                    <a:lnTo>
                      <a:pt x="38207" y="15756"/>
                    </a:lnTo>
                    <a:lnTo>
                      <a:pt x="38081" y="15756"/>
                    </a:lnTo>
                    <a:lnTo>
                      <a:pt x="38039" y="15693"/>
                    </a:lnTo>
                    <a:lnTo>
                      <a:pt x="38165" y="15693"/>
                    </a:lnTo>
                    <a:lnTo>
                      <a:pt x="38269" y="15672"/>
                    </a:lnTo>
                    <a:lnTo>
                      <a:pt x="38311" y="15630"/>
                    </a:lnTo>
                    <a:lnTo>
                      <a:pt x="38374" y="15693"/>
                    </a:lnTo>
                    <a:lnTo>
                      <a:pt x="38395" y="15756"/>
                    </a:lnTo>
                    <a:lnTo>
                      <a:pt x="38500" y="15756"/>
                    </a:lnTo>
                    <a:lnTo>
                      <a:pt x="38604" y="15798"/>
                    </a:lnTo>
                    <a:lnTo>
                      <a:pt x="38625" y="15881"/>
                    </a:lnTo>
                    <a:lnTo>
                      <a:pt x="38604" y="15965"/>
                    </a:lnTo>
                    <a:lnTo>
                      <a:pt x="38625" y="16049"/>
                    </a:lnTo>
                    <a:lnTo>
                      <a:pt x="38730" y="16174"/>
                    </a:lnTo>
                    <a:lnTo>
                      <a:pt x="38772" y="16174"/>
                    </a:lnTo>
                    <a:lnTo>
                      <a:pt x="38792" y="16070"/>
                    </a:lnTo>
                    <a:lnTo>
                      <a:pt x="38834" y="16133"/>
                    </a:lnTo>
                    <a:lnTo>
                      <a:pt x="38981" y="16153"/>
                    </a:lnTo>
                    <a:lnTo>
                      <a:pt x="39023" y="16133"/>
                    </a:lnTo>
                    <a:lnTo>
                      <a:pt x="39023" y="16070"/>
                    </a:lnTo>
                    <a:lnTo>
                      <a:pt x="38981" y="16049"/>
                    </a:lnTo>
                    <a:lnTo>
                      <a:pt x="38981" y="15965"/>
                    </a:lnTo>
                    <a:lnTo>
                      <a:pt x="38939" y="15861"/>
                    </a:lnTo>
                    <a:lnTo>
                      <a:pt x="38876" y="15777"/>
                    </a:lnTo>
                    <a:lnTo>
                      <a:pt x="38792" y="15756"/>
                    </a:lnTo>
                    <a:lnTo>
                      <a:pt x="38813" y="15672"/>
                    </a:lnTo>
                    <a:lnTo>
                      <a:pt x="38813" y="15589"/>
                    </a:lnTo>
                    <a:lnTo>
                      <a:pt x="38772" y="15547"/>
                    </a:lnTo>
                    <a:lnTo>
                      <a:pt x="38792" y="15526"/>
                    </a:lnTo>
                    <a:lnTo>
                      <a:pt x="38834" y="15547"/>
                    </a:lnTo>
                    <a:lnTo>
                      <a:pt x="38876" y="15651"/>
                    </a:lnTo>
                    <a:lnTo>
                      <a:pt x="38918" y="15693"/>
                    </a:lnTo>
                    <a:lnTo>
                      <a:pt x="39002" y="15672"/>
                    </a:lnTo>
                    <a:lnTo>
                      <a:pt x="38981" y="15651"/>
                    </a:lnTo>
                    <a:lnTo>
                      <a:pt x="39002" y="15630"/>
                    </a:lnTo>
                    <a:lnTo>
                      <a:pt x="39085" y="15651"/>
                    </a:lnTo>
                    <a:lnTo>
                      <a:pt x="39044" y="15547"/>
                    </a:lnTo>
                    <a:lnTo>
                      <a:pt x="39002" y="15442"/>
                    </a:lnTo>
                    <a:lnTo>
                      <a:pt x="38897" y="15379"/>
                    </a:lnTo>
                    <a:lnTo>
                      <a:pt x="39002" y="15379"/>
                    </a:lnTo>
                    <a:lnTo>
                      <a:pt x="39044" y="15442"/>
                    </a:lnTo>
                    <a:lnTo>
                      <a:pt x="39106" y="15484"/>
                    </a:lnTo>
                    <a:lnTo>
                      <a:pt x="39190" y="15463"/>
                    </a:lnTo>
                    <a:lnTo>
                      <a:pt x="39148" y="15421"/>
                    </a:lnTo>
                    <a:lnTo>
                      <a:pt x="39148" y="15337"/>
                    </a:lnTo>
                    <a:lnTo>
                      <a:pt x="39190" y="15337"/>
                    </a:lnTo>
                    <a:lnTo>
                      <a:pt x="39232" y="15379"/>
                    </a:lnTo>
                    <a:lnTo>
                      <a:pt x="39295" y="15421"/>
                    </a:lnTo>
                    <a:lnTo>
                      <a:pt x="39295" y="15463"/>
                    </a:lnTo>
                    <a:lnTo>
                      <a:pt x="39232" y="15484"/>
                    </a:lnTo>
                    <a:lnTo>
                      <a:pt x="39232" y="15589"/>
                    </a:lnTo>
                    <a:lnTo>
                      <a:pt x="39232" y="15630"/>
                    </a:lnTo>
                    <a:lnTo>
                      <a:pt x="39295" y="15630"/>
                    </a:lnTo>
                    <a:lnTo>
                      <a:pt x="39336" y="15651"/>
                    </a:lnTo>
                    <a:lnTo>
                      <a:pt x="39336" y="15693"/>
                    </a:lnTo>
                    <a:lnTo>
                      <a:pt x="39295" y="15735"/>
                    </a:lnTo>
                    <a:lnTo>
                      <a:pt x="39253" y="15777"/>
                    </a:lnTo>
                    <a:lnTo>
                      <a:pt x="39316" y="15798"/>
                    </a:lnTo>
                    <a:lnTo>
                      <a:pt x="39357" y="15777"/>
                    </a:lnTo>
                    <a:lnTo>
                      <a:pt x="39399" y="15798"/>
                    </a:lnTo>
                    <a:lnTo>
                      <a:pt x="39357" y="15881"/>
                    </a:lnTo>
                    <a:lnTo>
                      <a:pt x="39399" y="15944"/>
                    </a:lnTo>
                    <a:lnTo>
                      <a:pt x="39441" y="15965"/>
                    </a:lnTo>
                    <a:lnTo>
                      <a:pt x="39525" y="15944"/>
                    </a:lnTo>
                    <a:lnTo>
                      <a:pt x="39734" y="15798"/>
                    </a:lnTo>
                    <a:lnTo>
                      <a:pt x="39818" y="15672"/>
                    </a:lnTo>
                    <a:lnTo>
                      <a:pt x="39818" y="15756"/>
                    </a:lnTo>
                    <a:lnTo>
                      <a:pt x="39755" y="15798"/>
                    </a:lnTo>
                    <a:lnTo>
                      <a:pt x="39734" y="15861"/>
                    </a:lnTo>
                    <a:lnTo>
                      <a:pt x="39629" y="15902"/>
                    </a:lnTo>
                    <a:lnTo>
                      <a:pt x="39462" y="16070"/>
                    </a:lnTo>
                    <a:lnTo>
                      <a:pt x="39462" y="16112"/>
                    </a:lnTo>
                    <a:lnTo>
                      <a:pt x="39546" y="16153"/>
                    </a:lnTo>
                    <a:lnTo>
                      <a:pt x="39650" y="16112"/>
                    </a:lnTo>
                    <a:lnTo>
                      <a:pt x="39818" y="16007"/>
                    </a:lnTo>
                    <a:lnTo>
                      <a:pt x="39880" y="16007"/>
                    </a:lnTo>
                    <a:lnTo>
                      <a:pt x="40027" y="15965"/>
                    </a:lnTo>
                    <a:lnTo>
                      <a:pt x="40069" y="15881"/>
                    </a:lnTo>
                    <a:lnTo>
                      <a:pt x="40132" y="15861"/>
                    </a:lnTo>
                    <a:lnTo>
                      <a:pt x="40236" y="15777"/>
                    </a:lnTo>
                    <a:lnTo>
                      <a:pt x="40278" y="15777"/>
                    </a:lnTo>
                    <a:lnTo>
                      <a:pt x="40278" y="15840"/>
                    </a:lnTo>
                    <a:lnTo>
                      <a:pt x="40236" y="15861"/>
                    </a:lnTo>
                    <a:lnTo>
                      <a:pt x="40152" y="15965"/>
                    </a:lnTo>
                    <a:lnTo>
                      <a:pt x="40090" y="16070"/>
                    </a:lnTo>
                    <a:lnTo>
                      <a:pt x="40027" y="16112"/>
                    </a:lnTo>
                    <a:lnTo>
                      <a:pt x="39943" y="16195"/>
                    </a:lnTo>
                    <a:lnTo>
                      <a:pt x="39839" y="16216"/>
                    </a:lnTo>
                    <a:lnTo>
                      <a:pt x="39776" y="16258"/>
                    </a:lnTo>
                    <a:lnTo>
                      <a:pt x="39713" y="16384"/>
                    </a:lnTo>
                    <a:lnTo>
                      <a:pt x="39713" y="16426"/>
                    </a:lnTo>
                    <a:lnTo>
                      <a:pt x="39734" y="16467"/>
                    </a:lnTo>
                    <a:lnTo>
                      <a:pt x="39776" y="16426"/>
                    </a:lnTo>
                    <a:lnTo>
                      <a:pt x="39860" y="16426"/>
                    </a:lnTo>
                    <a:lnTo>
                      <a:pt x="39943" y="16467"/>
                    </a:lnTo>
                    <a:lnTo>
                      <a:pt x="39860" y="16488"/>
                    </a:lnTo>
                    <a:lnTo>
                      <a:pt x="39776" y="16509"/>
                    </a:lnTo>
                    <a:lnTo>
                      <a:pt x="39734" y="16551"/>
                    </a:lnTo>
                    <a:lnTo>
                      <a:pt x="39734" y="16593"/>
                    </a:lnTo>
                    <a:lnTo>
                      <a:pt x="39776" y="16614"/>
                    </a:lnTo>
                    <a:lnTo>
                      <a:pt x="39860" y="16593"/>
                    </a:lnTo>
                    <a:lnTo>
                      <a:pt x="39922" y="16572"/>
                    </a:lnTo>
                    <a:lnTo>
                      <a:pt x="39839" y="16677"/>
                    </a:lnTo>
                    <a:lnTo>
                      <a:pt x="39755" y="16698"/>
                    </a:lnTo>
                    <a:lnTo>
                      <a:pt x="39734" y="16739"/>
                    </a:lnTo>
                    <a:lnTo>
                      <a:pt x="39755" y="16781"/>
                    </a:lnTo>
                    <a:lnTo>
                      <a:pt x="39839" y="16802"/>
                    </a:lnTo>
                    <a:lnTo>
                      <a:pt x="39922" y="16781"/>
                    </a:lnTo>
                    <a:lnTo>
                      <a:pt x="39985" y="16781"/>
                    </a:lnTo>
                    <a:lnTo>
                      <a:pt x="40027" y="16802"/>
                    </a:lnTo>
                    <a:lnTo>
                      <a:pt x="39964" y="16823"/>
                    </a:lnTo>
                    <a:lnTo>
                      <a:pt x="39964" y="16865"/>
                    </a:lnTo>
                    <a:lnTo>
                      <a:pt x="39860" y="16907"/>
                    </a:lnTo>
                    <a:lnTo>
                      <a:pt x="39839" y="16970"/>
                    </a:lnTo>
                    <a:lnTo>
                      <a:pt x="39860" y="17032"/>
                    </a:lnTo>
                    <a:lnTo>
                      <a:pt x="39922" y="17116"/>
                    </a:lnTo>
                    <a:lnTo>
                      <a:pt x="39922" y="17200"/>
                    </a:lnTo>
                    <a:lnTo>
                      <a:pt x="39943" y="17221"/>
                    </a:lnTo>
                    <a:lnTo>
                      <a:pt x="39985" y="17137"/>
                    </a:lnTo>
                    <a:lnTo>
                      <a:pt x="40048" y="17032"/>
                    </a:lnTo>
                    <a:lnTo>
                      <a:pt x="40090" y="16990"/>
                    </a:lnTo>
                    <a:lnTo>
                      <a:pt x="40132" y="16990"/>
                    </a:lnTo>
                    <a:lnTo>
                      <a:pt x="40090" y="17032"/>
                    </a:lnTo>
                    <a:lnTo>
                      <a:pt x="40090" y="17095"/>
                    </a:lnTo>
                    <a:lnTo>
                      <a:pt x="40048" y="17116"/>
                    </a:lnTo>
                    <a:lnTo>
                      <a:pt x="40048" y="17137"/>
                    </a:lnTo>
                    <a:lnTo>
                      <a:pt x="40090" y="17200"/>
                    </a:lnTo>
                    <a:lnTo>
                      <a:pt x="40069" y="17242"/>
                    </a:lnTo>
                    <a:lnTo>
                      <a:pt x="40132" y="17304"/>
                    </a:lnTo>
                    <a:lnTo>
                      <a:pt x="40152" y="17304"/>
                    </a:lnTo>
                    <a:lnTo>
                      <a:pt x="40173" y="17242"/>
                    </a:lnTo>
                    <a:lnTo>
                      <a:pt x="40257" y="17221"/>
                    </a:lnTo>
                    <a:lnTo>
                      <a:pt x="40278" y="17221"/>
                    </a:lnTo>
                    <a:lnTo>
                      <a:pt x="40278" y="17283"/>
                    </a:lnTo>
                    <a:lnTo>
                      <a:pt x="40236" y="17325"/>
                    </a:lnTo>
                    <a:lnTo>
                      <a:pt x="40236" y="17346"/>
                    </a:lnTo>
                    <a:lnTo>
                      <a:pt x="40278" y="17388"/>
                    </a:lnTo>
                    <a:lnTo>
                      <a:pt x="40278" y="17430"/>
                    </a:lnTo>
                    <a:lnTo>
                      <a:pt x="40299" y="17451"/>
                    </a:lnTo>
                    <a:lnTo>
                      <a:pt x="40299" y="17514"/>
                    </a:lnTo>
                    <a:lnTo>
                      <a:pt x="40362" y="17534"/>
                    </a:lnTo>
                    <a:lnTo>
                      <a:pt x="40383" y="17493"/>
                    </a:lnTo>
                    <a:lnTo>
                      <a:pt x="40487" y="17451"/>
                    </a:lnTo>
                    <a:lnTo>
                      <a:pt x="40508" y="17388"/>
                    </a:lnTo>
                    <a:lnTo>
                      <a:pt x="40508" y="17325"/>
                    </a:lnTo>
                    <a:lnTo>
                      <a:pt x="40445" y="17242"/>
                    </a:lnTo>
                    <a:lnTo>
                      <a:pt x="40466" y="17242"/>
                    </a:lnTo>
                    <a:lnTo>
                      <a:pt x="40508" y="17283"/>
                    </a:lnTo>
                    <a:lnTo>
                      <a:pt x="40550" y="17283"/>
                    </a:lnTo>
                    <a:lnTo>
                      <a:pt x="40550" y="17221"/>
                    </a:lnTo>
                    <a:lnTo>
                      <a:pt x="40508" y="17137"/>
                    </a:lnTo>
                    <a:lnTo>
                      <a:pt x="40508" y="17095"/>
                    </a:lnTo>
                    <a:lnTo>
                      <a:pt x="40571" y="17074"/>
                    </a:lnTo>
                    <a:lnTo>
                      <a:pt x="40571" y="16990"/>
                    </a:lnTo>
                    <a:lnTo>
                      <a:pt x="40571" y="16928"/>
                    </a:lnTo>
                    <a:lnTo>
                      <a:pt x="40508" y="16928"/>
                    </a:lnTo>
                    <a:lnTo>
                      <a:pt x="40466" y="16886"/>
                    </a:lnTo>
                    <a:lnTo>
                      <a:pt x="40466" y="16865"/>
                    </a:lnTo>
                    <a:lnTo>
                      <a:pt x="40487" y="16886"/>
                    </a:lnTo>
                    <a:lnTo>
                      <a:pt x="40571" y="16907"/>
                    </a:lnTo>
                    <a:lnTo>
                      <a:pt x="40613" y="16865"/>
                    </a:lnTo>
                    <a:lnTo>
                      <a:pt x="40592" y="16802"/>
                    </a:lnTo>
                    <a:lnTo>
                      <a:pt x="40550" y="16802"/>
                    </a:lnTo>
                    <a:lnTo>
                      <a:pt x="40508" y="16781"/>
                    </a:lnTo>
                    <a:lnTo>
                      <a:pt x="40592" y="16781"/>
                    </a:lnTo>
                    <a:lnTo>
                      <a:pt x="40655" y="16718"/>
                    </a:lnTo>
                    <a:lnTo>
                      <a:pt x="40655" y="16572"/>
                    </a:lnTo>
                    <a:lnTo>
                      <a:pt x="40676" y="16509"/>
                    </a:lnTo>
                    <a:lnTo>
                      <a:pt x="40696" y="16572"/>
                    </a:lnTo>
                    <a:lnTo>
                      <a:pt x="40696" y="16656"/>
                    </a:lnTo>
                    <a:lnTo>
                      <a:pt x="40717" y="16718"/>
                    </a:lnTo>
                    <a:lnTo>
                      <a:pt x="40696" y="16802"/>
                    </a:lnTo>
                    <a:lnTo>
                      <a:pt x="40759" y="16823"/>
                    </a:lnTo>
                    <a:lnTo>
                      <a:pt x="40822" y="16802"/>
                    </a:lnTo>
                    <a:lnTo>
                      <a:pt x="40864" y="16760"/>
                    </a:lnTo>
                    <a:lnTo>
                      <a:pt x="40906" y="16718"/>
                    </a:lnTo>
                    <a:lnTo>
                      <a:pt x="40906" y="16823"/>
                    </a:lnTo>
                    <a:lnTo>
                      <a:pt x="40927" y="16865"/>
                    </a:lnTo>
                    <a:lnTo>
                      <a:pt x="40989" y="16865"/>
                    </a:lnTo>
                    <a:lnTo>
                      <a:pt x="41010" y="16823"/>
                    </a:lnTo>
                    <a:lnTo>
                      <a:pt x="41010" y="16698"/>
                    </a:lnTo>
                    <a:lnTo>
                      <a:pt x="41010" y="16593"/>
                    </a:lnTo>
                    <a:lnTo>
                      <a:pt x="40969" y="16572"/>
                    </a:lnTo>
                    <a:lnTo>
                      <a:pt x="40927" y="16551"/>
                    </a:lnTo>
                    <a:lnTo>
                      <a:pt x="41010" y="16572"/>
                    </a:lnTo>
                    <a:lnTo>
                      <a:pt x="41094" y="16614"/>
                    </a:lnTo>
                    <a:lnTo>
                      <a:pt x="41115" y="16698"/>
                    </a:lnTo>
                    <a:lnTo>
                      <a:pt x="41178" y="16698"/>
                    </a:lnTo>
                    <a:lnTo>
                      <a:pt x="41199" y="16656"/>
                    </a:lnTo>
                    <a:lnTo>
                      <a:pt x="41199" y="16509"/>
                    </a:lnTo>
                    <a:lnTo>
                      <a:pt x="41136" y="16446"/>
                    </a:lnTo>
                    <a:lnTo>
                      <a:pt x="41031" y="16363"/>
                    </a:lnTo>
                    <a:lnTo>
                      <a:pt x="41010" y="16300"/>
                    </a:lnTo>
                    <a:lnTo>
                      <a:pt x="41031" y="16300"/>
                    </a:lnTo>
                    <a:lnTo>
                      <a:pt x="41094" y="16363"/>
                    </a:lnTo>
                    <a:lnTo>
                      <a:pt x="41199" y="16446"/>
                    </a:lnTo>
                    <a:lnTo>
                      <a:pt x="41220" y="16509"/>
                    </a:lnTo>
                    <a:lnTo>
                      <a:pt x="41387" y="16509"/>
                    </a:lnTo>
                    <a:lnTo>
                      <a:pt x="41408" y="16446"/>
                    </a:lnTo>
                    <a:lnTo>
                      <a:pt x="41387" y="16384"/>
                    </a:lnTo>
                    <a:lnTo>
                      <a:pt x="41324" y="16363"/>
                    </a:lnTo>
                    <a:lnTo>
                      <a:pt x="41282" y="16300"/>
                    </a:lnTo>
                    <a:lnTo>
                      <a:pt x="41178" y="16300"/>
                    </a:lnTo>
                    <a:lnTo>
                      <a:pt x="41115" y="16258"/>
                    </a:lnTo>
                    <a:lnTo>
                      <a:pt x="41136" y="16153"/>
                    </a:lnTo>
                    <a:lnTo>
                      <a:pt x="41178" y="16195"/>
                    </a:lnTo>
                    <a:lnTo>
                      <a:pt x="41241" y="16258"/>
                    </a:lnTo>
                    <a:lnTo>
                      <a:pt x="41324" y="16258"/>
                    </a:lnTo>
                    <a:lnTo>
                      <a:pt x="41345" y="16195"/>
                    </a:lnTo>
                    <a:lnTo>
                      <a:pt x="41324" y="16133"/>
                    </a:lnTo>
                    <a:lnTo>
                      <a:pt x="41282" y="16091"/>
                    </a:lnTo>
                    <a:lnTo>
                      <a:pt x="41282" y="16049"/>
                    </a:lnTo>
                    <a:lnTo>
                      <a:pt x="41324" y="16028"/>
                    </a:lnTo>
                    <a:lnTo>
                      <a:pt x="41345" y="16049"/>
                    </a:lnTo>
                    <a:lnTo>
                      <a:pt x="41429" y="16091"/>
                    </a:lnTo>
                    <a:lnTo>
                      <a:pt x="41429" y="16153"/>
                    </a:lnTo>
                    <a:lnTo>
                      <a:pt x="41408" y="16237"/>
                    </a:lnTo>
                    <a:lnTo>
                      <a:pt x="41513" y="16258"/>
                    </a:lnTo>
                    <a:lnTo>
                      <a:pt x="41617" y="16279"/>
                    </a:lnTo>
                    <a:lnTo>
                      <a:pt x="41701" y="16258"/>
                    </a:lnTo>
                    <a:lnTo>
                      <a:pt x="41764" y="16258"/>
                    </a:lnTo>
                    <a:lnTo>
                      <a:pt x="41826" y="16174"/>
                    </a:lnTo>
                    <a:lnTo>
                      <a:pt x="41826" y="16133"/>
                    </a:lnTo>
                    <a:lnTo>
                      <a:pt x="41638" y="16133"/>
                    </a:lnTo>
                    <a:lnTo>
                      <a:pt x="41617" y="16091"/>
                    </a:lnTo>
                    <a:lnTo>
                      <a:pt x="41659" y="16049"/>
                    </a:lnTo>
                    <a:lnTo>
                      <a:pt x="41743" y="16070"/>
                    </a:lnTo>
                    <a:lnTo>
                      <a:pt x="41805" y="16049"/>
                    </a:lnTo>
                    <a:lnTo>
                      <a:pt x="41764" y="15986"/>
                    </a:lnTo>
                    <a:lnTo>
                      <a:pt x="41722" y="15965"/>
                    </a:lnTo>
                    <a:lnTo>
                      <a:pt x="41743" y="15944"/>
                    </a:lnTo>
                    <a:lnTo>
                      <a:pt x="41722" y="15881"/>
                    </a:lnTo>
                    <a:lnTo>
                      <a:pt x="41659" y="15861"/>
                    </a:lnTo>
                    <a:lnTo>
                      <a:pt x="41596" y="15881"/>
                    </a:lnTo>
                    <a:lnTo>
                      <a:pt x="41638" y="15819"/>
                    </a:lnTo>
                    <a:lnTo>
                      <a:pt x="41701" y="15756"/>
                    </a:lnTo>
                    <a:lnTo>
                      <a:pt x="41722" y="15777"/>
                    </a:lnTo>
                    <a:lnTo>
                      <a:pt x="41764" y="15819"/>
                    </a:lnTo>
                    <a:lnTo>
                      <a:pt x="41826" y="15881"/>
                    </a:lnTo>
                    <a:lnTo>
                      <a:pt x="41826" y="15965"/>
                    </a:lnTo>
                    <a:lnTo>
                      <a:pt x="41952" y="15965"/>
                    </a:lnTo>
                    <a:lnTo>
                      <a:pt x="42015" y="15944"/>
                    </a:lnTo>
                    <a:lnTo>
                      <a:pt x="42036" y="15923"/>
                    </a:lnTo>
                    <a:lnTo>
                      <a:pt x="42015" y="15840"/>
                    </a:lnTo>
                    <a:lnTo>
                      <a:pt x="41931" y="15777"/>
                    </a:lnTo>
                    <a:lnTo>
                      <a:pt x="41931" y="15714"/>
                    </a:lnTo>
                    <a:lnTo>
                      <a:pt x="41910" y="15651"/>
                    </a:lnTo>
                    <a:lnTo>
                      <a:pt x="41805" y="15651"/>
                    </a:lnTo>
                    <a:lnTo>
                      <a:pt x="41847" y="15547"/>
                    </a:lnTo>
                    <a:lnTo>
                      <a:pt x="41805" y="15463"/>
                    </a:lnTo>
                    <a:lnTo>
                      <a:pt x="41701" y="15463"/>
                    </a:lnTo>
                    <a:lnTo>
                      <a:pt x="41743" y="15400"/>
                    </a:lnTo>
                    <a:lnTo>
                      <a:pt x="41722" y="15358"/>
                    </a:lnTo>
                    <a:lnTo>
                      <a:pt x="41596" y="15442"/>
                    </a:lnTo>
                    <a:lnTo>
                      <a:pt x="41533" y="15526"/>
                    </a:lnTo>
                    <a:lnTo>
                      <a:pt x="41554" y="15651"/>
                    </a:lnTo>
                    <a:lnTo>
                      <a:pt x="41533" y="15651"/>
                    </a:lnTo>
                    <a:lnTo>
                      <a:pt x="41492" y="15609"/>
                    </a:lnTo>
                    <a:lnTo>
                      <a:pt x="41492" y="15442"/>
                    </a:lnTo>
                    <a:lnTo>
                      <a:pt x="41450" y="15421"/>
                    </a:lnTo>
                    <a:lnTo>
                      <a:pt x="41408" y="15442"/>
                    </a:lnTo>
                    <a:lnTo>
                      <a:pt x="41408" y="15526"/>
                    </a:lnTo>
                    <a:lnTo>
                      <a:pt x="41324" y="15651"/>
                    </a:lnTo>
                    <a:lnTo>
                      <a:pt x="41282" y="15714"/>
                    </a:lnTo>
                    <a:lnTo>
                      <a:pt x="41282" y="15714"/>
                    </a:lnTo>
                    <a:lnTo>
                      <a:pt x="41303" y="15630"/>
                    </a:lnTo>
                    <a:lnTo>
                      <a:pt x="41303" y="15505"/>
                    </a:lnTo>
                    <a:lnTo>
                      <a:pt x="41387" y="15358"/>
                    </a:lnTo>
                    <a:lnTo>
                      <a:pt x="41387" y="15296"/>
                    </a:lnTo>
                    <a:lnTo>
                      <a:pt x="41282" y="15317"/>
                    </a:lnTo>
                    <a:lnTo>
                      <a:pt x="41178" y="15442"/>
                    </a:lnTo>
                    <a:lnTo>
                      <a:pt x="41178" y="15505"/>
                    </a:lnTo>
                    <a:lnTo>
                      <a:pt x="41094" y="15568"/>
                    </a:lnTo>
                    <a:lnTo>
                      <a:pt x="41010" y="15568"/>
                    </a:lnTo>
                    <a:lnTo>
                      <a:pt x="41010" y="15505"/>
                    </a:lnTo>
                    <a:lnTo>
                      <a:pt x="41073" y="15400"/>
                    </a:lnTo>
                    <a:lnTo>
                      <a:pt x="41199" y="15337"/>
                    </a:lnTo>
                    <a:lnTo>
                      <a:pt x="41241" y="15233"/>
                    </a:lnTo>
                    <a:lnTo>
                      <a:pt x="41303" y="15149"/>
                    </a:lnTo>
                    <a:lnTo>
                      <a:pt x="41345" y="15149"/>
                    </a:lnTo>
                    <a:lnTo>
                      <a:pt x="41429" y="15086"/>
                    </a:lnTo>
                    <a:lnTo>
                      <a:pt x="41450" y="15024"/>
                    </a:lnTo>
                    <a:lnTo>
                      <a:pt x="41387" y="15003"/>
                    </a:lnTo>
                    <a:lnTo>
                      <a:pt x="41282" y="15086"/>
                    </a:lnTo>
                    <a:lnTo>
                      <a:pt x="41199" y="15149"/>
                    </a:lnTo>
                    <a:lnTo>
                      <a:pt x="41115" y="15191"/>
                    </a:lnTo>
                    <a:lnTo>
                      <a:pt x="41010" y="15296"/>
                    </a:lnTo>
                    <a:lnTo>
                      <a:pt x="41073" y="15191"/>
                    </a:lnTo>
                    <a:lnTo>
                      <a:pt x="41136" y="15086"/>
                    </a:lnTo>
                    <a:lnTo>
                      <a:pt x="41115" y="15086"/>
                    </a:lnTo>
                    <a:lnTo>
                      <a:pt x="41010" y="15107"/>
                    </a:lnTo>
                    <a:lnTo>
                      <a:pt x="40969" y="15149"/>
                    </a:lnTo>
                    <a:lnTo>
                      <a:pt x="40801" y="15128"/>
                    </a:lnTo>
                    <a:lnTo>
                      <a:pt x="40696" y="15128"/>
                    </a:lnTo>
                    <a:lnTo>
                      <a:pt x="40655" y="15086"/>
                    </a:lnTo>
                    <a:lnTo>
                      <a:pt x="40759" y="15086"/>
                    </a:lnTo>
                    <a:lnTo>
                      <a:pt x="40969" y="15024"/>
                    </a:lnTo>
                    <a:lnTo>
                      <a:pt x="40864" y="14982"/>
                    </a:lnTo>
                    <a:lnTo>
                      <a:pt x="40780" y="14919"/>
                    </a:lnTo>
                    <a:lnTo>
                      <a:pt x="40864" y="14919"/>
                    </a:lnTo>
                    <a:lnTo>
                      <a:pt x="40927" y="14898"/>
                    </a:lnTo>
                    <a:lnTo>
                      <a:pt x="40885" y="14793"/>
                    </a:lnTo>
                    <a:lnTo>
                      <a:pt x="40801" y="14773"/>
                    </a:lnTo>
                    <a:lnTo>
                      <a:pt x="40801" y="14731"/>
                    </a:lnTo>
                    <a:lnTo>
                      <a:pt x="40885" y="14689"/>
                    </a:lnTo>
                    <a:lnTo>
                      <a:pt x="40885" y="14605"/>
                    </a:lnTo>
                    <a:lnTo>
                      <a:pt x="40864" y="14480"/>
                    </a:lnTo>
                    <a:lnTo>
                      <a:pt x="40822" y="14417"/>
                    </a:lnTo>
                    <a:lnTo>
                      <a:pt x="40696" y="14480"/>
                    </a:lnTo>
                    <a:lnTo>
                      <a:pt x="40655" y="14521"/>
                    </a:lnTo>
                    <a:lnTo>
                      <a:pt x="40592" y="14501"/>
                    </a:lnTo>
                    <a:lnTo>
                      <a:pt x="40571" y="14521"/>
                    </a:lnTo>
                    <a:lnTo>
                      <a:pt x="40550" y="14501"/>
                    </a:lnTo>
                    <a:lnTo>
                      <a:pt x="40592" y="14417"/>
                    </a:lnTo>
                    <a:lnTo>
                      <a:pt x="40613" y="14312"/>
                    </a:lnTo>
                    <a:lnTo>
                      <a:pt x="40759" y="14291"/>
                    </a:lnTo>
                    <a:lnTo>
                      <a:pt x="40801" y="14249"/>
                    </a:lnTo>
                    <a:lnTo>
                      <a:pt x="40801" y="14103"/>
                    </a:lnTo>
                    <a:lnTo>
                      <a:pt x="40780" y="14061"/>
                    </a:lnTo>
                    <a:lnTo>
                      <a:pt x="40696" y="14145"/>
                    </a:lnTo>
                    <a:lnTo>
                      <a:pt x="40571" y="14249"/>
                    </a:lnTo>
                    <a:lnTo>
                      <a:pt x="40508" y="14312"/>
                    </a:lnTo>
                    <a:lnTo>
                      <a:pt x="40445" y="14375"/>
                    </a:lnTo>
                    <a:lnTo>
                      <a:pt x="40445" y="14480"/>
                    </a:lnTo>
                    <a:lnTo>
                      <a:pt x="40445" y="14563"/>
                    </a:lnTo>
                    <a:lnTo>
                      <a:pt x="40278" y="14291"/>
                    </a:lnTo>
                    <a:lnTo>
                      <a:pt x="40278" y="14187"/>
                    </a:lnTo>
                    <a:lnTo>
                      <a:pt x="40278" y="14082"/>
                    </a:lnTo>
                    <a:lnTo>
                      <a:pt x="40341" y="13998"/>
                    </a:lnTo>
                    <a:lnTo>
                      <a:pt x="40424" y="13873"/>
                    </a:lnTo>
                    <a:lnTo>
                      <a:pt x="40466" y="13789"/>
                    </a:lnTo>
                    <a:lnTo>
                      <a:pt x="40424" y="13768"/>
                    </a:lnTo>
                    <a:lnTo>
                      <a:pt x="40362" y="13831"/>
                    </a:lnTo>
                    <a:lnTo>
                      <a:pt x="40299" y="13894"/>
                    </a:lnTo>
                    <a:lnTo>
                      <a:pt x="40299" y="13936"/>
                    </a:lnTo>
                    <a:lnTo>
                      <a:pt x="40194" y="13977"/>
                    </a:lnTo>
                    <a:lnTo>
                      <a:pt x="40152" y="14061"/>
                    </a:lnTo>
                    <a:lnTo>
                      <a:pt x="40152" y="14103"/>
                    </a:lnTo>
                    <a:lnTo>
                      <a:pt x="40069" y="14249"/>
                    </a:lnTo>
                    <a:lnTo>
                      <a:pt x="40027" y="14270"/>
                    </a:lnTo>
                    <a:lnTo>
                      <a:pt x="40027" y="14187"/>
                    </a:lnTo>
                    <a:lnTo>
                      <a:pt x="40069" y="14082"/>
                    </a:lnTo>
                    <a:lnTo>
                      <a:pt x="40173" y="13894"/>
                    </a:lnTo>
                    <a:lnTo>
                      <a:pt x="40215" y="13852"/>
                    </a:lnTo>
                    <a:lnTo>
                      <a:pt x="40194" y="13768"/>
                    </a:lnTo>
                    <a:lnTo>
                      <a:pt x="40111" y="13768"/>
                    </a:lnTo>
                    <a:lnTo>
                      <a:pt x="40048" y="13852"/>
                    </a:lnTo>
                    <a:lnTo>
                      <a:pt x="40048" y="13936"/>
                    </a:lnTo>
                    <a:lnTo>
                      <a:pt x="40006" y="13957"/>
                    </a:lnTo>
                    <a:lnTo>
                      <a:pt x="40006" y="13873"/>
                    </a:lnTo>
                    <a:lnTo>
                      <a:pt x="40069" y="13747"/>
                    </a:lnTo>
                    <a:lnTo>
                      <a:pt x="40090" y="13685"/>
                    </a:lnTo>
                    <a:lnTo>
                      <a:pt x="40048" y="13622"/>
                    </a:lnTo>
                    <a:lnTo>
                      <a:pt x="39943" y="13580"/>
                    </a:lnTo>
                    <a:lnTo>
                      <a:pt x="39964" y="13559"/>
                    </a:lnTo>
                    <a:lnTo>
                      <a:pt x="39901" y="13517"/>
                    </a:lnTo>
                    <a:lnTo>
                      <a:pt x="39776" y="13517"/>
                    </a:lnTo>
                    <a:lnTo>
                      <a:pt x="39692" y="13538"/>
                    </a:lnTo>
                    <a:lnTo>
                      <a:pt x="39734" y="13454"/>
                    </a:lnTo>
                    <a:lnTo>
                      <a:pt x="39818" y="13433"/>
                    </a:lnTo>
                    <a:lnTo>
                      <a:pt x="39713" y="13413"/>
                    </a:lnTo>
                    <a:lnTo>
                      <a:pt x="39567" y="13413"/>
                    </a:lnTo>
                    <a:lnTo>
                      <a:pt x="39504" y="13517"/>
                    </a:lnTo>
                    <a:lnTo>
                      <a:pt x="39504" y="13433"/>
                    </a:lnTo>
                    <a:lnTo>
                      <a:pt x="39671" y="13350"/>
                    </a:lnTo>
                    <a:lnTo>
                      <a:pt x="39818" y="13329"/>
                    </a:lnTo>
                    <a:lnTo>
                      <a:pt x="39860" y="13371"/>
                    </a:lnTo>
                    <a:lnTo>
                      <a:pt x="39964" y="13392"/>
                    </a:lnTo>
                    <a:lnTo>
                      <a:pt x="39985" y="13350"/>
                    </a:lnTo>
                    <a:lnTo>
                      <a:pt x="40027" y="13266"/>
                    </a:lnTo>
                    <a:lnTo>
                      <a:pt x="39943" y="13266"/>
                    </a:lnTo>
                    <a:lnTo>
                      <a:pt x="39839" y="13245"/>
                    </a:lnTo>
                    <a:lnTo>
                      <a:pt x="39734" y="13182"/>
                    </a:lnTo>
                    <a:lnTo>
                      <a:pt x="39650" y="13182"/>
                    </a:lnTo>
                    <a:lnTo>
                      <a:pt x="39650" y="13287"/>
                    </a:lnTo>
                    <a:lnTo>
                      <a:pt x="39608" y="13287"/>
                    </a:lnTo>
                    <a:lnTo>
                      <a:pt x="39608" y="13245"/>
                    </a:lnTo>
                    <a:lnTo>
                      <a:pt x="39629" y="13182"/>
                    </a:lnTo>
                    <a:lnTo>
                      <a:pt x="39629" y="13140"/>
                    </a:lnTo>
                    <a:lnTo>
                      <a:pt x="39525" y="13140"/>
                    </a:lnTo>
                    <a:lnTo>
                      <a:pt x="39525" y="13182"/>
                    </a:lnTo>
                    <a:lnTo>
                      <a:pt x="39462" y="13224"/>
                    </a:lnTo>
                    <a:lnTo>
                      <a:pt x="39441" y="13161"/>
                    </a:lnTo>
                    <a:lnTo>
                      <a:pt x="39441" y="13078"/>
                    </a:lnTo>
                    <a:lnTo>
                      <a:pt x="39399" y="13057"/>
                    </a:lnTo>
                    <a:lnTo>
                      <a:pt x="39357" y="13078"/>
                    </a:lnTo>
                    <a:lnTo>
                      <a:pt x="39316" y="13036"/>
                    </a:lnTo>
                    <a:lnTo>
                      <a:pt x="39232" y="12994"/>
                    </a:lnTo>
                    <a:lnTo>
                      <a:pt x="39148" y="12994"/>
                    </a:lnTo>
                    <a:lnTo>
                      <a:pt x="39232" y="12910"/>
                    </a:lnTo>
                    <a:lnTo>
                      <a:pt x="39295" y="12868"/>
                    </a:lnTo>
                    <a:lnTo>
                      <a:pt x="39441" y="12973"/>
                    </a:lnTo>
                    <a:lnTo>
                      <a:pt x="39504" y="12973"/>
                    </a:lnTo>
                    <a:lnTo>
                      <a:pt x="39462" y="12931"/>
                    </a:lnTo>
                    <a:lnTo>
                      <a:pt x="39169" y="12764"/>
                    </a:lnTo>
                    <a:lnTo>
                      <a:pt x="39044" y="12743"/>
                    </a:lnTo>
                    <a:lnTo>
                      <a:pt x="39023" y="12722"/>
                    </a:lnTo>
                    <a:lnTo>
                      <a:pt x="39106" y="12722"/>
                    </a:lnTo>
                    <a:lnTo>
                      <a:pt x="39316" y="12806"/>
                    </a:lnTo>
                    <a:lnTo>
                      <a:pt x="39441" y="12806"/>
                    </a:lnTo>
                    <a:lnTo>
                      <a:pt x="39650" y="12848"/>
                    </a:lnTo>
                    <a:lnTo>
                      <a:pt x="39692" y="12848"/>
                    </a:lnTo>
                    <a:lnTo>
                      <a:pt x="39671" y="12806"/>
                    </a:lnTo>
                    <a:lnTo>
                      <a:pt x="39671" y="12722"/>
                    </a:lnTo>
                    <a:lnTo>
                      <a:pt x="39629" y="12659"/>
                    </a:lnTo>
                    <a:lnTo>
                      <a:pt x="39546" y="12638"/>
                    </a:lnTo>
                    <a:lnTo>
                      <a:pt x="39462" y="12596"/>
                    </a:lnTo>
                    <a:lnTo>
                      <a:pt x="39483" y="12555"/>
                    </a:lnTo>
                    <a:lnTo>
                      <a:pt x="39546" y="12555"/>
                    </a:lnTo>
                    <a:lnTo>
                      <a:pt x="39567" y="12617"/>
                    </a:lnTo>
                    <a:lnTo>
                      <a:pt x="39629" y="12638"/>
                    </a:lnTo>
                    <a:lnTo>
                      <a:pt x="39671" y="12617"/>
                    </a:lnTo>
                    <a:lnTo>
                      <a:pt x="39776" y="12617"/>
                    </a:lnTo>
                    <a:lnTo>
                      <a:pt x="39797" y="12596"/>
                    </a:lnTo>
                    <a:lnTo>
                      <a:pt x="39797" y="12534"/>
                    </a:lnTo>
                    <a:lnTo>
                      <a:pt x="39734" y="12513"/>
                    </a:lnTo>
                    <a:lnTo>
                      <a:pt x="39734" y="12450"/>
                    </a:lnTo>
                    <a:lnTo>
                      <a:pt x="39671" y="12387"/>
                    </a:lnTo>
                    <a:lnTo>
                      <a:pt x="39588" y="12408"/>
                    </a:lnTo>
                    <a:lnTo>
                      <a:pt x="39525" y="12450"/>
                    </a:lnTo>
                    <a:lnTo>
                      <a:pt x="39378" y="12450"/>
                    </a:lnTo>
                    <a:lnTo>
                      <a:pt x="39357" y="12513"/>
                    </a:lnTo>
                    <a:lnTo>
                      <a:pt x="39316" y="12513"/>
                    </a:lnTo>
                    <a:lnTo>
                      <a:pt x="39274" y="12429"/>
                    </a:lnTo>
                    <a:lnTo>
                      <a:pt x="39378" y="12387"/>
                    </a:lnTo>
                    <a:lnTo>
                      <a:pt x="39525" y="12387"/>
                    </a:lnTo>
                    <a:lnTo>
                      <a:pt x="39567" y="12345"/>
                    </a:lnTo>
                    <a:lnTo>
                      <a:pt x="39692" y="12345"/>
                    </a:lnTo>
                    <a:lnTo>
                      <a:pt x="39734" y="12304"/>
                    </a:lnTo>
                    <a:lnTo>
                      <a:pt x="39650" y="12283"/>
                    </a:lnTo>
                    <a:lnTo>
                      <a:pt x="39546" y="12241"/>
                    </a:lnTo>
                    <a:lnTo>
                      <a:pt x="39525" y="12199"/>
                    </a:lnTo>
                    <a:lnTo>
                      <a:pt x="39588" y="12241"/>
                    </a:lnTo>
                    <a:lnTo>
                      <a:pt x="39776" y="12241"/>
                    </a:lnTo>
                    <a:lnTo>
                      <a:pt x="39839" y="12283"/>
                    </a:lnTo>
                    <a:lnTo>
                      <a:pt x="39964" y="12429"/>
                    </a:lnTo>
                    <a:lnTo>
                      <a:pt x="40048" y="12450"/>
                    </a:lnTo>
                    <a:lnTo>
                      <a:pt x="40090" y="12429"/>
                    </a:lnTo>
                    <a:lnTo>
                      <a:pt x="40111" y="12492"/>
                    </a:lnTo>
                    <a:lnTo>
                      <a:pt x="40173" y="12513"/>
                    </a:lnTo>
                    <a:lnTo>
                      <a:pt x="40215" y="12450"/>
                    </a:lnTo>
                    <a:lnTo>
                      <a:pt x="40278" y="12450"/>
                    </a:lnTo>
                    <a:lnTo>
                      <a:pt x="40320" y="12555"/>
                    </a:lnTo>
                    <a:lnTo>
                      <a:pt x="40404" y="12555"/>
                    </a:lnTo>
                    <a:lnTo>
                      <a:pt x="40466" y="12534"/>
                    </a:lnTo>
                    <a:lnTo>
                      <a:pt x="40466" y="12408"/>
                    </a:lnTo>
                    <a:lnTo>
                      <a:pt x="40404" y="12324"/>
                    </a:lnTo>
                    <a:lnTo>
                      <a:pt x="40383" y="12241"/>
                    </a:lnTo>
                    <a:lnTo>
                      <a:pt x="40278" y="12199"/>
                    </a:lnTo>
                    <a:lnTo>
                      <a:pt x="40194" y="12136"/>
                    </a:lnTo>
                    <a:lnTo>
                      <a:pt x="40152" y="12115"/>
                    </a:lnTo>
                    <a:lnTo>
                      <a:pt x="40090" y="12136"/>
                    </a:lnTo>
                    <a:lnTo>
                      <a:pt x="40048" y="12178"/>
                    </a:lnTo>
                    <a:lnTo>
                      <a:pt x="39964" y="12115"/>
                    </a:lnTo>
                    <a:lnTo>
                      <a:pt x="39797" y="11990"/>
                    </a:lnTo>
                    <a:lnTo>
                      <a:pt x="39692" y="11969"/>
                    </a:lnTo>
                    <a:lnTo>
                      <a:pt x="39483" y="11990"/>
                    </a:lnTo>
                    <a:lnTo>
                      <a:pt x="39420" y="11969"/>
                    </a:lnTo>
                    <a:lnTo>
                      <a:pt x="39588" y="11927"/>
                    </a:lnTo>
                    <a:lnTo>
                      <a:pt x="39671" y="11864"/>
                    </a:lnTo>
                    <a:lnTo>
                      <a:pt x="39755" y="11864"/>
                    </a:lnTo>
                    <a:lnTo>
                      <a:pt x="39776" y="11885"/>
                    </a:lnTo>
                    <a:lnTo>
                      <a:pt x="39860" y="11885"/>
                    </a:lnTo>
                    <a:lnTo>
                      <a:pt x="39943" y="11822"/>
                    </a:lnTo>
                    <a:lnTo>
                      <a:pt x="40006" y="11780"/>
                    </a:lnTo>
                    <a:lnTo>
                      <a:pt x="40173" y="11780"/>
                    </a:lnTo>
                    <a:lnTo>
                      <a:pt x="40257" y="11822"/>
                    </a:lnTo>
                    <a:lnTo>
                      <a:pt x="40383" y="11822"/>
                    </a:lnTo>
                    <a:lnTo>
                      <a:pt x="40424" y="11760"/>
                    </a:lnTo>
                    <a:lnTo>
                      <a:pt x="40466" y="11676"/>
                    </a:lnTo>
                    <a:lnTo>
                      <a:pt x="40404" y="11592"/>
                    </a:lnTo>
                    <a:lnTo>
                      <a:pt x="40383" y="11467"/>
                    </a:lnTo>
                    <a:lnTo>
                      <a:pt x="40278" y="11236"/>
                    </a:lnTo>
                    <a:lnTo>
                      <a:pt x="40257" y="11090"/>
                    </a:lnTo>
                    <a:lnTo>
                      <a:pt x="40194" y="11132"/>
                    </a:lnTo>
                    <a:lnTo>
                      <a:pt x="40173" y="11090"/>
                    </a:lnTo>
                    <a:lnTo>
                      <a:pt x="40090" y="11132"/>
                    </a:lnTo>
                    <a:lnTo>
                      <a:pt x="40090" y="11174"/>
                    </a:lnTo>
                    <a:lnTo>
                      <a:pt x="40048" y="11278"/>
                    </a:lnTo>
                    <a:lnTo>
                      <a:pt x="40069" y="11299"/>
                    </a:lnTo>
                    <a:lnTo>
                      <a:pt x="40069" y="11383"/>
                    </a:lnTo>
                    <a:lnTo>
                      <a:pt x="40006" y="11404"/>
                    </a:lnTo>
                    <a:lnTo>
                      <a:pt x="39901" y="11467"/>
                    </a:lnTo>
                    <a:lnTo>
                      <a:pt x="39839" y="11550"/>
                    </a:lnTo>
                    <a:lnTo>
                      <a:pt x="39734" y="11508"/>
                    </a:lnTo>
                    <a:lnTo>
                      <a:pt x="39650" y="11488"/>
                    </a:lnTo>
                    <a:lnTo>
                      <a:pt x="39546" y="11508"/>
                    </a:lnTo>
                    <a:lnTo>
                      <a:pt x="39462" y="11613"/>
                    </a:lnTo>
                    <a:lnTo>
                      <a:pt x="39357" y="11718"/>
                    </a:lnTo>
                    <a:lnTo>
                      <a:pt x="39316" y="11697"/>
                    </a:lnTo>
                    <a:lnTo>
                      <a:pt x="39232" y="11676"/>
                    </a:lnTo>
                    <a:lnTo>
                      <a:pt x="39127" y="11697"/>
                    </a:lnTo>
                    <a:lnTo>
                      <a:pt x="39085" y="11697"/>
                    </a:lnTo>
                    <a:lnTo>
                      <a:pt x="39190" y="11592"/>
                    </a:lnTo>
                    <a:lnTo>
                      <a:pt x="39232" y="11571"/>
                    </a:lnTo>
                    <a:lnTo>
                      <a:pt x="39316" y="11613"/>
                    </a:lnTo>
                    <a:lnTo>
                      <a:pt x="39420" y="11571"/>
                    </a:lnTo>
                    <a:lnTo>
                      <a:pt x="39462" y="11467"/>
                    </a:lnTo>
                    <a:lnTo>
                      <a:pt x="39546" y="11404"/>
                    </a:lnTo>
                    <a:lnTo>
                      <a:pt x="39588" y="11404"/>
                    </a:lnTo>
                    <a:lnTo>
                      <a:pt x="39692" y="11362"/>
                    </a:lnTo>
                    <a:lnTo>
                      <a:pt x="39776" y="11299"/>
                    </a:lnTo>
                    <a:lnTo>
                      <a:pt x="39776" y="11174"/>
                    </a:lnTo>
                    <a:lnTo>
                      <a:pt x="39776" y="11132"/>
                    </a:lnTo>
                    <a:lnTo>
                      <a:pt x="39692" y="11132"/>
                    </a:lnTo>
                    <a:lnTo>
                      <a:pt x="39629" y="11153"/>
                    </a:lnTo>
                    <a:lnTo>
                      <a:pt x="39546" y="11132"/>
                    </a:lnTo>
                    <a:lnTo>
                      <a:pt x="39420" y="11132"/>
                    </a:lnTo>
                    <a:lnTo>
                      <a:pt x="39253" y="11278"/>
                    </a:lnTo>
                    <a:lnTo>
                      <a:pt x="39148" y="11383"/>
                    </a:lnTo>
                    <a:lnTo>
                      <a:pt x="38960" y="11404"/>
                    </a:lnTo>
                    <a:lnTo>
                      <a:pt x="39023" y="11362"/>
                    </a:lnTo>
                    <a:lnTo>
                      <a:pt x="39148" y="11341"/>
                    </a:lnTo>
                    <a:lnTo>
                      <a:pt x="39169" y="11257"/>
                    </a:lnTo>
                    <a:lnTo>
                      <a:pt x="39127" y="11236"/>
                    </a:lnTo>
                    <a:lnTo>
                      <a:pt x="39023" y="11236"/>
                    </a:lnTo>
                    <a:lnTo>
                      <a:pt x="39190" y="11153"/>
                    </a:lnTo>
                    <a:lnTo>
                      <a:pt x="39295" y="11153"/>
                    </a:lnTo>
                    <a:lnTo>
                      <a:pt x="39441" y="11048"/>
                    </a:lnTo>
                    <a:lnTo>
                      <a:pt x="39567" y="11048"/>
                    </a:lnTo>
                    <a:lnTo>
                      <a:pt x="39650" y="11027"/>
                    </a:lnTo>
                    <a:lnTo>
                      <a:pt x="39839" y="11027"/>
                    </a:lnTo>
                    <a:lnTo>
                      <a:pt x="39922" y="10944"/>
                    </a:lnTo>
                    <a:lnTo>
                      <a:pt x="39964" y="10881"/>
                    </a:lnTo>
                    <a:lnTo>
                      <a:pt x="39985" y="10839"/>
                    </a:lnTo>
                    <a:lnTo>
                      <a:pt x="40069" y="10818"/>
                    </a:lnTo>
                    <a:lnTo>
                      <a:pt x="40069" y="10923"/>
                    </a:lnTo>
                    <a:lnTo>
                      <a:pt x="40132" y="10944"/>
                    </a:lnTo>
                    <a:lnTo>
                      <a:pt x="40236" y="10839"/>
                    </a:lnTo>
                    <a:lnTo>
                      <a:pt x="40257" y="10734"/>
                    </a:lnTo>
                    <a:lnTo>
                      <a:pt x="40236" y="10672"/>
                    </a:lnTo>
                    <a:lnTo>
                      <a:pt x="40152" y="10630"/>
                    </a:lnTo>
                    <a:lnTo>
                      <a:pt x="40090" y="10525"/>
                    </a:lnTo>
                    <a:lnTo>
                      <a:pt x="39964" y="10400"/>
                    </a:lnTo>
                    <a:lnTo>
                      <a:pt x="39922" y="10295"/>
                    </a:lnTo>
                    <a:lnTo>
                      <a:pt x="39839" y="10295"/>
                    </a:lnTo>
                    <a:lnTo>
                      <a:pt x="39755" y="10337"/>
                    </a:lnTo>
                    <a:lnTo>
                      <a:pt x="39713" y="10400"/>
                    </a:lnTo>
                    <a:lnTo>
                      <a:pt x="39629" y="10420"/>
                    </a:lnTo>
                    <a:lnTo>
                      <a:pt x="39525" y="10504"/>
                    </a:lnTo>
                    <a:lnTo>
                      <a:pt x="39420" y="10504"/>
                    </a:lnTo>
                    <a:lnTo>
                      <a:pt x="39336" y="10567"/>
                    </a:lnTo>
                    <a:lnTo>
                      <a:pt x="39316" y="10546"/>
                    </a:lnTo>
                    <a:lnTo>
                      <a:pt x="39336" y="10441"/>
                    </a:lnTo>
                    <a:lnTo>
                      <a:pt x="39420" y="10400"/>
                    </a:lnTo>
                    <a:lnTo>
                      <a:pt x="39525" y="10400"/>
                    </a:lnTo>
                    <a:lnTo>
                      <a:pt x="39650" y="10253"/>
                    </a:lnTo>
                    <a:lnTo>
                      <a:pt x="39713" y="10190"/>
                    </a:lnTo>
                    <a:lnTo>
                      <a:pt x="39713" y="10127"/>
                    </a:lnTo>
                    <a:lnTo>
                      <a:pt x="39629" y="10148"/>
                    </a:lnTo>
                    <a:lnTo>
                      <a:pt x="39462" y="10211"/>
                    </a:lnTo>
                    <a:lnTo>
                      <a:pt x="39316" y="10316"/>
                    </a:lnTo>
                    <a:lnTo>
                      <a:pt x="39253" y="10316"/>
                    </a:lnTo>
                    <a:lnTo>
                      <a:pt x="39211" y="10358"/>
                    </a:lnTo>
                    <a:lnTo>
                      <a:pt x="39169" y="10441"/>
                    </a:lnTo>
                    <a:lnTo>
                      <a:pt x="39106" y="10630"/>
                    </a:lnTo>
                    <a:lnTo>
                      <a:pt x="38918" y="10839"/>
                    </a:lnTo>
                    <a:lnTo>
                      <a:pt x="38730" y="10944"/>
                    </a:lnTo>
                    <a:lnTo>
                      <a:pt x="38730" y="10923"/>
                    </a:lnTo>
                    <a:lnTo>
                      <a:pt x="38813" y="10839"/>
                    </a:lnTo>
                    <a:lnTo>
                      <a:pt x="38939" y="10713"/>
                    </a:lnTo>
                    <a:lnTo>
                      <a:pt x="39023" y="10567"/>
                    </a:lnTo>
                    <a:lnTo>
                      <a:pt x="39064" y="10525"/>
                    </a:lnTo>
                    <a:lnTo>
                      <a:pt x="39064" y="10462"/>
                    </a:lnTo>
                    <a:lnTo>
                      <a:pt x="39023" y="10462"/>
                    </a:lnTo>
                    <a:lnTo>
                      <a:pt x="39002" y="10441"/>
                    </a:lnTo>
                    <a:lnTo>
                      <a:pt x="38939" y="10462"/>
                    </a:lnTo>
                    <a:lnTo>
                      <a:pt x="38855" y="10609"/>
                    </a:lnTo>
                    <a:lnTo>
                      <a:pt x="38730" y="10734"/>
                    </a:lnTo>
                    <a:lnTo>
                      <a:pt x="38688" y="10734"/>
                    </a:lnTo>
                    <a:lnTo>
                      <a:pt x="38709" y="10651"/>
                    </a:lnTo>
                    <a:lnTo>
                      <a:pt x="38730" y="10567"/>
                    </a:lnTo>
                    <a:lnTo>
                      <a:pt x="38834" y="10462"/>
                    </a:lnTo>
                    <a:lnTo>
                      <a:pt x="38876" y="10400"/>
                    </a:lnTo>
                    <a:lnTo>
                      <a:pt x="38918" y="10316"/>
                    </a:lnTo>
                    <a:lnTo>
                      <a:pt x="39002" y="10316"/>
                    </a:lnTo>
                    <a:lnTo>
                      <a:pt x="39044" y="10337"/>
                    </a:lnTo>
                    <a:lnTo>
                      <a:pt x="39148" y="10337"/>
                    </a:lnTo>
                    <a:lnTo>
                      <a:pt x="39190" y="10295"/>
                    </a:lnTo>
                    <a:lnTo>
                      <a:pt x="39253" y="10211"/>
                    </a:lnTo>
                    <a:lnTo>
                      <a:pt x="39357" y="10148"/>
                    </a:lnTo>
                    <a:lnTo>
                      <a:pt x="39462" y="10023"/>
                    </a:lnTo>
                    <a:lnTo>
                      <a:pt x="39525" y="9918"/>
                    </a:lnTo>
                    <a:lnTo>
                      <a:pt x="39483" y="9814"/>
                    </a:lnTo>
                    <a:lnTo>
                      <a:pt x="39525" y="9730"/>
                    </a:lnTo>
                    <a:lnTo>
                      <a:pt x="39483" y="9709"/>
                    </a:lnTo>
                    <a:lnTo>
                      <a:pt x="39336" y="9793"/>
                    </a:lnTo>
                    <a:lnTo>
                      <a:pt x="39274" y="9876"/>
                    </a:lnTo>
                    <a:lnTo>
                      <a:pt x="39274" y="9981"/>
                    </a:lnTo>
                    <a:lnTo>
                      <a:pt x="39253" y="10107"/>
                    </a:lnTo>
                    <a:lnTo>
                      <a:pt x="39211" y="10127"/>
                    </a:lnTo>
                    <a:lnTo>
                      <a:pt x="39232" y="10086"/>
                    </a:lnTo>
                    <a:lnTo>
                      <a:pt x="39232" y="10023"/>
                    </a:lnTo>
                    <a:lnTo>
                      <a:pt x="39148" y="9981"/>
                    </a:lnTo>
                    <a:lnTo>
                      <a:pt x="39044" y="9981"/>
                    </a:lnTo>
                    <a:lnTo>
                      <a:pt x="38939" y="10044"/>
                    </a:lnTo>
                    <a:lnTo>
                      <a:pt x="38855" y="10023"/>
                    </a:lnTo>
                    <a:lnTo>
                      <a:pt x="38730" y="10044"/>
                    </a:lnTo>
                    <a:lnTo>
                      <a:pt x="38625" y="10107"/>
                    </a:lnTo>
                    <a:lnTo>
                      <a:pt x="38500" y="10107"/>
                    </a:lnTo>
                    <a:lnTo>
                      <a:pt x="38583" y="10044"/>
                    </a:lnTo>
                    <a:lnTo>
                      <a:pt x="38688" y="10002"/>
                    </a:lnTo>
                    <a:lnTo>
                      <a:pt x="38772" y="9897"/>
                    </a:lnTo>
                    <a:lnTo>
                      <a:pt x="38730" y="9814"/>
                    </a:lnTo>
                    <a:lnTo>
                      <a:pt x="38688" y="9814"/>
                    </a:lnTo>
                    <a:lnTo>
                      <a:pt x="38541" y="9835"/>
                    </a:lnTo>
                    <a:lnTo>
                      <a:pt x="38604" y="9772"/>
                    </a:lnTo>
                    <a:lnTo>
                      <a:pt x="38688" y="9772"/>
                    </a:lnTo>
                    <a:lnTo>
                      <a:pt x="38772" y="9709"/>
                    </a:lnTo>
                    <a:lnTo>
                      <a:pt x="38813" y="9604"/>
                    </a:lnTo>
                    <a:lnTo>
                      <a:pt x="38897" y="9583"/>
                    </a:lnTo>
                    <a:lnTo>
                      <a:pt x="38939" y="9521"/>
                    </a:lnTo>
                    <a:lnTo>
                      <a:pt x="39002" y="9521"/>
                    </a:lnTo>
                    <a:lnTo>
                      <a:pt x="39106" y="9604"/>
                    </a:lnTo>
                    <a:lnTo>
                      <a:pt x="39169" y="9667"/>
                    </a:lnTo>
                    <a:lnTo>
                      <a:pt x="39253" y="9667"/>
                    </a:lnTo>
                    <a:lnTo>
                      <a:pt x="39357" y="9521"/>
                    </a:lnTo>
                    <a:lnTo>
                      <a:pt x="39441" y="9458"/>
                    </a:lnTo>
                    <a:lnTo>
                      <a:pt x="39441" y="9395"/>
                    </a:lnTo>
                    <a:lnTo>
                      <a:pt x="39336" y="9270"/>
                    </a:lnTo>
                    <a:lnTo>
                      <a:pt x="39316" y="9165"/>
                    </a:lnTo>
                    <a:lnTo>
                      <a:pt x="39274" y="9060"/>
                    </a:lnTo>
                    <a:lnTo>
                      <a:pt x="39169" y="8956"/>
                    </a:lnTo>
                    <a:lnTo>
                      <a:pt x="39106" y="8893"/>
                    </a:lnTo>
                    <a:lnTo>
                      <a:pt x="39023" y="8726"/>
                    </a:lnTo>
                    <a:lnTo>
                      <a:pt x="38960" y="8747"/>
                    </a:lnTo>
                    <a:lnTo>
                      <a:pt x="38960" y="8830"/>
                    </a:lnTo>
                    <a:lnTo>
                      <a:pt x="38918" y="8893"/>
                    </a:lnTo>
                    <a:lnTo>
                      <a:pt x="38855" y="8935"/>
                    </a:lnTo>
                    <a:lnTo>
                      <a:pt x="38834" y="8977"/>
                    </a:lnTo>
                    <a:lnTo>
                      <a:pt x="38834" y="9060"/>
                    </a:lnTo>
                    <a:lnTo>
                      <a:pt x="38751" y="9102"/>
                    </a:lnTo>
                    <a:lnTo>
                      <a:pt x="38709" y="9186"/>
                    </a:lnTo>
                    <a:lnTo>
                      <a:pt x="38709" y="9291"/>
                    </a:lnTo>
                    <a:lnTo>
                      <a:pt x="38583" y="9353"/>
                    </a:lnTo>
                    <a:lnTo>
                      <a:pt x="38500" y="9458"/>
                    </a:lnTo>
                    <a:lnTo>
                      <a:pt x="38479" y="9542"/>
                    </a:lnTo>
                    <a:lnTo>
                      <a:pt x="38416" y="9604"/>
                    </a:lnTo>
                    <a:lnTo>
                      <a:pt x="38374" y="9583"/>
                    </a:lnTo>
                    <a:lnTo>
                      <a:pt x="38395" y="9458"/>
                    </a:lnTo>
                    <a:lnTo>
                      <a:pt x="38500" y="9291"/>
                    </a:lnTo>
                    <a:lnTo>
                      <a:pt x="38583" y="9270"/>
                    </a:lnTo>
                    <a:lnTo>
                      <a:pt x="38583" y="9228"/>
                    </a:lnTo>
                    <a:lnTo>
                      <a:pt x="38541" y="9186"/>
                    </a:lnTo>
                    <a:lnTo>
                      <a:pt x="38500" y="9123"/>
                    </a:lnTo>
                    <a:lnTo>
                      <a:pt x="38186" y="9332"/>
                    </a:lnTo>
                    <a:lnTo>
                      <a:pt x="38060" y="9500"/>
                    </a:lnTo>
                    <a:lnTo>
                      <a:pt x="37997" y="9583"/>
                    </a:lnTo>
                    <a:lnTo>
                      <a:pt x="37893" y="9604"/>
                    </a:lnTo>
                    <a:lnTo>
                      <a:pt x="37893" y="9583"/>
                    </a:lnTo>
                    <a:lnTo>
                      <a:pt x="37956" y="9542"/>
                    </a:lnTo>
                    <a:lnTo>
                      <a:pt x="38039" y="9374"/>
                    </a:lnTo>
                    <a:lnTo>
                      <a:pt x="38060" y="9291"/>
                    </a:lnTo>
                    <a:lnTo>
                      <a:pt x="38186" y="9165"/>
                    </a:lnTo>
                    <a:lnTo>
                      <a:pt x="38248" y="9081"/>
                    </a:lnTo>
                    <a:lnTo>
                      <a:pt x="38207" y="9019"/>
                    </a:lnTo>
                    <a:lnTo>
                      <a:pt x="38207" y="8935"/>
                    </a:lnTo>
                    <a:lnTo>
                      <a:pt x="38081" y="9019"/>
                    </a:lnTo>
                    <a:lnTo>
                      <a:pt x="37935" y="9144"/>
                    </a:lnTo>
                    <a:lnTo>
                      <a:pt x="37893" y="9249"/>
                    </a:lnTo>
                    <a:lnTo>
                      <a:pt x="37809" y="9353"/>
                    </a:lnTo>
                    <a:lnTo>
                      <a:pt x="37788" y="9332"/>
                    </a:lnTo>
                    <a:lnTo>
                      <a:pt x="37809" y="9228"/>
                    </a:lnTo>
                    <a:lnTo>
                      <a:pt x="37872" y="9123"/>
                    </a:lnTo>
                    <a:lnTo>
                      <a:pt x="37809" y="9081"/>
                    </a:lnTo>
                    <a:lnTo>
                      <a:pt x="37809" y="9039"/>
                    </a:lnTo>
                    <a:lnTo>
                      <a:pt x="37893" y="9019"/>
                    </a:lnTo>
                    <a:lnTo>
                      <a:pt x="38081" y="8872"/>
                    </a:lnTo>
                    <a:lnTo>
                      <a:pt x="38269" y="8726"/>
                    </a:lnTo>
                    <a:lnTo>
                      <a:pt x="38269" y="8642"/>
                    </a:lnTo>
                    <a:lnTo>
                      <a:pt x="38186" y="8642"/>
                    </a:lnTo>
                    <a:lnTo>
                      <a:pt x="38060" y="8726"/>
                    </a:lnTo>
                    <a:lnTo>
                      <a:pt x="38018" y="8809"/>
                    </a:lnTo>
                    <a:lnTo>
                      <a:pt x="37914" y="8851"/>
                    </a:lnTo>
                    <a:lnTo>
                      <a:pt x="37914" y="8809"/>
                    </a:lnTo>
                    <a:lnTo>
                      <a:pt x="37893" y="8747"/>
                    </a:lnTo>
                    <a:lnTo>
                      <a:pt x="37704" y="8872"/>
                    </a:lnTo>
                    <a:lnTo>
                      <a:pt x="37642" y="8977"/>
                    </a:lnTo>
                    <a:lnTo>
                      <a:pt x="37558" y="9165"/>
                    </a:lnTo>
                    <a:lnTo>
                      <a:pt x="37432" y="9249"/>
                    </a:lnTo>
                    <a:lnTo>
                      <a:pt x="37349" y="9249"/>
                    </a:lnTo>
                    <a:lnTo>
                      <a:pt x="37432" y="9165"/>
                    </a:lnTo>
                    <a:lnTo>
                      <a:pt x="37558" y="9060"/>
                    </a:lnTo>
                    <a:lnTo>
                      <a:pt x="37600" y="8956"/>
                    </a:lnTo>
                    <a:lnTo>
                      <a:pt x="37579" y="8935"/>
                    </a:lnTo>
                    <a:lnTo>
                      <a:pt x="37495" y="8935"/>
                    </a:lnTo>
                    <a:lnTo>
                      <a:pt x="37600" y="8851"/>
                    </a:lnTo>
                    <a:lnTo>
                      <a:pt x="37746" y="8830"/>
                    </a:lnTo>
                    <a:lnTo>
                      <a:pt x="37788" y="8767"/>
                    </a:lnTo>
                    <a:lnTo>
                      <a:pt x="37767" y="8726"/>
                    </a:lnTo>
                    <a:lnTo>
                      <a:pt x="37683" y="8747"/>
                    </a:lnTo>
                    <a:lnTo>
                      <a:pt x="37558" y="8767"/>
                    </a:lnTo>
                    <a:lnTo>
                      <a:pt x="37474" y="8851"/>
                    </a:lnTo>
                    <a:lnTo>
                      <a:pt x="37391" y="8830"/>
                    </a:lnTo>
                    <a:lnTo>
                      <a:pt x="37600" y="8726"/>
                    </a:lnTo>
                    <a:lnTo>
                      <a:pt x="37579" y="8663"/>
                    </a:lnTo>
                    <a:lnTo>
                      <a:pt x="37474" y="8663"/>
                    </a:lnTo>
                    <a:lnTo>
                      <a:pt x="37537" y="8600"/>
                    </a:lnTo>
                    <a:lnTo>
                      <a:pt x="37642" y="8600"/>
                    </a:lnTo>
                    <a:lnTo>
                      <a:pt x="37683" y="8642"/>
                    </a:lnTo>
                    <a:lnTo>
                      <a:pt x="37809" y="8642"/>
                    </a:lnTo>
                    <a:lnTo>
                      <a:pt x="37872" y="8537"/>
                    </a:lnTo>
                    <a:lnTo>
                      <a:pt x="37997" y="8495"/>
                    </a:lnTo>
                    <a:lnTo>
                      <a:pt x="37997" y="8412"/>
                    </a:lnTo>
                    <a:lnTo>
                      <a:pt x="38060" y="8328"/>
                    </a:lnTo>
                    <a:lnTo>
                      <a:pt x="38060" y="8286"/>
                    </a:lnTo>
                    <a:lnTo>
                      <a:pt x="37976" y="8286"/>
                    </a:lnTo>
                    <a:lnTo>
                      <a:pt x="37914" y="8223"/>
                    </a:lnTo>
                    <a:lnTo>
                      <a:pt x="37809" y="8203"/>
                    </a:lnTo>
                    <a:lnTo>
                      <a:pt x="37683" y="8307"/>
                    </a:lnTo>
                    <a:lnTo>
                      <a:pt x="37537" y="8349"/>
                    </a:lnTo>
                    <a:lnTo>
                      <a:pt x="37453" y="8495"/>
                    </a:lnTo>
                    <a:lnTo>
                      <a:pt x="37244" y="8705"/>
                    </a:lnTo>
                    <a:lnTo>
                      <a:pt x="37181" y="8705"/>
                    </a:lnTo>
                    <a:lnTo>
                      <a:pt x="37223" y="8621"/>
                    </a:lnTo>
                    <a:lnTo>
                      <a:pt x="37265" y="8621"/>
                    </a:lnTo>
                    <a:lnTo>
                      <a:pt x="37370" y="8537"/>
                    </a:lnTo>
                    <a:lnTo>
                      <a:pt x="37495" y="8349"/>
                    </a:lnTo>
                    <a:lnTo>
                      <a:pt x="37642" y="8286"/>
                    </a:lnTo>
                    <a:lnTo>
                      <a:pt x="37704" y="8203"/>
                    </a:lnTo>
                    <a:lnTo>
                      <a:pt x="37683" y="8140"/>
                    </a:lnTo>
                    <a:lnTo>
                      <a:pt x="37495" y="8140"/>
                    </a:lnTo>
                    <a:lnTo>
                      <a:pt x="37328" y="8286"/>
                    </a:lnTo>
                    <a:lnTo>
                      <a:pt x="37495" y="8119"/>
                    </a:lnTo>
                    <a:lnTo>
                      <a:pt x="37663" y="8077"/>
                    </a:lnTo>
                    <a:lnTo>
                      <a:pt x="37767" y="8098"/>
                    </a:lnTo>
                    <a:lnTo>
                      <a:pt x="37851" y="8119"/>
                    </a:lnTo>
                    <a:lnTo>
                      <a:pt x="37956" y="8014"/>
                    </a:lnTo>
                    <a:lnTo>
                      <a:pt x="37956" y="7931"/>
                    </a:lnTo>
                    <a:lnTo>
                      <a:pt x="37914" y="7889"/>
                    </a:lnTo>
                    <a:lnTo>
                      <a:pt x="37914" y="7805"/>
                    </a:lnTo>
                    <a:lnTo>
                      <a:pt x="37914" y="7721"/>
                    </a:lnTo>
                    <a:lnTo>
                      <a:pt x="37788" y="7679"/>
                    </a:lnTo>
                    <a:lnTo>
                      <a:pt x="37746" y="7596"/>
                    </a:lnTo>
                    <a:lnTo>
                      <a:pt x="37642" y="7575"/>
                    </a:lnTo>
                    <a:lnTo>
                      <a:pt x="37600" y="7617"/>
                    </a:lnTo>
                    <a:lnTo>
                      <a:pt x="37558" y="7617"/>
                    </a:lnTo>
                    <a:lnTo>
                      <a:pt x="37558" y="7533"/>
                    </a:lnTo>
                    <a:lnTo>
                      <a:pt x="37474" y="7512"/>
                    </a:lnTo>
                    <a:lnTo>
                      <a:pt x="37391" y="7428"/>
                    </a:lnTo>
                    <a:lnTo>
                      <a:pt x="37391" y="7366"/>
                    </a:lnTo>
                    <a:lnTo>
                      <a:pt x="37244" y="7282"/>
                    </a:lnTo>
                    <a:lnTo>
                      <a:pt x="37181" y="7282"/>
                    </a:lnTo>
                    <a:lnTo>
                      <a:pt x="37139" y="7219"/>
                    </a:lnTo>
                    <a:lnTo>
                      <a:pt x="37014" y="7219"/>
                    </a:lnTo>
                    <a:lnTo>
                      <a:pt x="36826" y="7261"/>
                    </a:lnTo>
                    <a:lnTo>
                      <a:pt x="36721" y="7366"/>
                    </a:lnTo>
                    <a:lnTo>
                      <a:pt x="36595" y="7366"/>
                    </a:lnTo>
                    <a:lnTo>
                      <a:pt x="36491" y="7533"/>
                    </a:lnTo>
                    <a:lnTo>
                      <a:pt x="36512" y="7596"/>
                    </a:lnTo>
                    <a:lnTo>
                      <a:pt x="36595" y="7617"/>
                    </a:lnTo>
                    <a:lnTo>
                      <a:pt x="36805" y="7805"/>
                    </a:lnTo>
                    <a:lnTo>
                      <a:pt x="36826" y="7847"/>
                    </a:lnTo>
                    <a:lnTo>
                      <a:pt x="36909" y="7889"/>
                    </a:lnTo>
                    <a:lnTo>
                      <a:pt x="36951" y="7993"/>
                    </a:lnTo>
                    <a:lnTo>
                      <a:pt x="36909" y="7993"/>
                    </a:lnTo>
                    <a:lnTo>
                      <a:pt x="36826" y="7931"/>
                    </a:lnTo>
                    <a:lnTo>
                      <a:pt x="36700" y="7931"/>
                    </a:lnTo>
                    <a:lnTo>
                      <a:pt x="36700" y="7847"/>
                    </a:lnTo>
                    <a:lnTo>
                      <a:pt x="36512" y="7679"/>
                    </a:lnTo>
                    <a:lnTo>
                      <a:pt x="36428" y="7700"/>
                    </a:lnTo>
                    <a:lnTo>
                      <a:pt x="36386" y="7721"/>
                    </a:lnTo>
                    <a:lnTo>
                      <a:pt x="36386" y="7721"/>
                    </a:lnTo>
                    <a:lnTo>
                      <a:pt x="36407" y="7638"/>
                    </a:lnTo>
                    <a:lnTo>
                      <a:pt x="36428" y="7533"/>
                    </a:lnTo>
                    <a:lnTo>
                      <a:pt x="36303" y="7491"/>
                    </a:lnTo>
                    <a:lnTo>
                      <a:pt x="36240" y="7512"/>
                    </a:lnTo>
                    <a:lnTo>
                      <a:pt x="36240" y="7721"/>
                    </a:lnTo>
                    <a:lnTo>
                      <a:pt x="36303" y="7826"/>
                    </a:lnTo>
                    <a:lnTo>
                      <a:pt x="36323" y="7951"/>
                    </a:lnTo>
                    <a:lnTo>
                      <a:pt x="36303" y="8035"/>
                    </a:lnTo>
                    <a:lnTo>
                      <a:pt x="36303" y="7931"/>
                    </a:lnTo>
                    <a:lnTo>
                      <a:pt x="36219" y="7784"/>
                    </a:lnTo>
                    <a:lnTo>
                      <a:pt x="36135" y="7889"/>
                    </a:lnTo>
                    <a:lnTo>
                      <a:pt x="36093" y="7993"/>
                    </a:lnTo>
                    <a:lnTo>
                      <a:pt x="36135" y="8056"/>
                    </a:lnTo>
                    <a:lnTo>
                      <a:pt x="36072" y="8119"/>
                    </a:lnTo>
                    <a:lnTo>
                      <a:pt x="35968" y="8056"/>
                    </a:lnTo>
                    <a:lnTo>
                      <a:pt x="35863" y="8035"/>
                    </a:lnTo>
                    <a:lnTo>
                      <a:pt x="35905" y="7951"/>
                    </a:lnTo>
                    <a:lnTo>
                      <a:pt x="36010" y="7889"/>
                    </a:lnTo>
                    <a:lnTo>
                      <a:pt x="36135" y="7700"/>
                    </a:lnTo>
                    <a:lnTo>
                      <a:pt x="36177" y="7596"/>
                    </a:lnTo>
                    <a:lnTo>
                      <a:pt x="36093" y="7512"/>
                    </a:lnTo>
                    <a:lnTo>
                      <a:pt x="36072" y="7407"/>
                    </a:lnTo>
                    <a:lnTo>
                      <a:pt x="35926" y="7533"/>
                    </a:lnTo>
                    <a:lnTo>
                      <a:pt x="35884" y="7596"/>
                    </a:lnTo>
                    <a:lnTo>
                      <a:pt x="35863" y="7533"/>
                    </a:lnTo>
                    <a:lnTo>
                      <a:pt x="35884" y="7407"/>
                    </a:lnTo>
                    <a:lnTo>
                      <a:pt x="35779" y="7387"/>
                    </a:lnTo>
                    <a:lnTo>
                      <a:pt x="35717" y="7407"/>
                    </a:lnTo>
                    <a:lnTo>
                      <a:pt x="35696" y="7491"/>
                    </a:lnTo>
                    <a:lnTo>
                      <a:pt x="35717" y="7617"/>
                    </a:lnTo>
                    <a:lnTo>
                      <a:pt x="35717" y="7742"/>
                    </a:lnTo>
                    <a:lnTo>
                      <a:pt x="35675" y="7700"/>
                    </a:lnTo>
                    <a:lnTo>
                      <a:pt x="35675" y="7533"/>
                    </a:lnTo>
                    <a:lnTo>
                      <a:pt x="35654" y="7512"/>
                    </a:lnTo>
                    <a:lnTo>
                      <a:pt x="35591" y="7617"/>
                    </a:lnTo>
                    <a:lnTo>
                      <a:pt x="35487" y="7638"/>
                    </a:lnTo>
                    <a:lnTo>
                      <a:pt x="35487" y="7721"/>
                    </a:lnTo>
                    <a:lnTo>
                      <a:pt x="35403" y="7826"/>
                    </a:lnTo>
                    <a:lnTo>
                      <a:pt x="35340" y="7847"/>
                    </a:lnTo>
                    <a:lnTo>
                      <a:pt x="35277" y="7931"/>
                    </a:lnTo>
                    <a:lnTo>
                      <a:pt x="35173" y="7931"/>
                    </a:lnTo>
                    <a:lnTo>
                      <a:pt x="35256" y="7847"/>
                    </a:lnTo>
                    <a:lnTo>
                      <a:pt x="35256" y="7784"/>
                    </a:lnTo>
                    <a:lnTo>
                      <a:pt x="35194" y="7721"/>
                    </a:lnTo>
                    <a:lnTo>
                      <a:pt x="35152" y="7721"/>
                    </a:lnTo>
                    <a:lnTo>
                      <a:pt x="35152" y="7679"/>
                    </a:lnTo>
                    <a:lnTo>
                      <a:pt x="35235" y="7679"/>
                    </a:lnTo>
                    <a:lnTo>
                      <a:pt x="35277" y="7700"/>
                    </a:lnTo>
                    <a:lnTo>
                      <a:pt x="35298" y="7638"/>
                    </a:lnTo>
                    <a:lnTo>
                      <a:pt x="35298" y="7596"/>
                    </a:lnTo>
                    <a:lnTo>
                      <a:pt x="35298" y="7554"/>
                    </a:lnTo>
                    <a:lnTo>
                      <a:pt x="35403" y="7491"/>
                    </a:lnTo>
                    <a:lnTo>
                      <a:pt x="35570" y="7345"/>
                    </a:lnTo>
                    <a:lnTo>
                      <a:pt x="35591" y="7261"/>
                    </a:lnTo>
                    <a:lnTo>
                      <a:pt x="35675" y="7177"/>
                    </a:lnTo>
                    <a:lnTo>
                      <a:pt x="35570" y="7177"/>
                    </a:lnTo>
                    <a:lnTo>
                      <a:pt x="35403" y="7282"/>
                    </a:lnTo>
                    <a:lnTo>
                      <a:pt x="35277" y="7407"/>
                    </a:lnTo>
                    <a:lnTo>
                      <a:pt x="35194" y="7407"/>
                    </a:lnTo>
                    <a:lnTo>
                      <a:pt x="35277" y="7324"/>
                    </a:lnTo>
                    <a:lnTo>
                      <a:pt x="35361" y="7219"/>
                    </a:lnTo>
                    <a:lnTo>
                      <a:pt x="35445" y="7156"/>
                    </a:lnTo>
                    <a:lnTo>
                      <a:pt x="35549" y="7114"/>
                    </a:lnTo>
                    <a:lnTo>
                      <a:pt x="35612" y="7052"/>
                    </a:lnTo>
                    <a:lnTo>
                      <a:pt x="35696" y="7052"/>
                    </a:lnTo>
                    <a:lnTo>
                      <a:pt x="35779" y="6905"/>
                    </a:lnTo>
                    <a:lnTo>
                      <a:pt x="35779" y="6863"/>
                    </a:lnTo>
                    <a:lnTo>
                      <a:pt x="35696" y="6780"/>
                    </a:lnTo>
                    <a:lnTo>
                      <a:pt x="35696" y="6675"/>
                    </a:lnTo>
                    <a:lnTo>
                      <a:pt x="35717" y="6591"/>
                    </a:lnTo>
                    <a:lnTo>
                      <a:pt x="35884" y="6424"/>
                    </a:lnTo>
                    <a:lnTo>
                      <a:pt x="35905" y="6361"/>
                    </a:lnTo>
                    <a:lnTo>
                      <a:pt x="35863" y="6257"/>
                    </a:lnTo>
                    <a:lnTo>
                      <a:pt x="35842" y="6194"/>
                    </a:lnTo>
                    <a:lnTo>
                      <a:pt x="35800" y="6131"/>
                    </a:lnTo>
                    <a:lnTo>
                      <a:pt x="35884" y="6006"/>
                    </a:lnTo>
                    <a:lnTo>
                      <a:pt x="35968" y="5922"/>
                    </a:lnTo>
                    <a:lnTo>
                      <a:pt x="35989" y="5838"/>
                    </a:lnTo>
                    <a:lnTo>
                      <a:pt x="36010" y="5587"/>
                    </a:lnTo>
                    <a:lnTo>
                      <a:pt x="36051" y="5524"/>
                    </a:lnTo>
                    <a:lnTo>
                      <a:pt x="36010" y="5462"/>
                    </a:lnTo>
                    <a:lnTo>
                      <a:pt x="35842" y="5399"/>
                    </a:lnTo>
                    <a:lnTo>
                      <a:pt x="35654" y="5399"/>
                    </a:lnTo>
                    <a:lnTo>
                      <a:pt x="35487" y="5357"/>
                    </a:lnTo>
                    <a:lnTo>
                      <a:pt x="35361" y="5420"/>
                    </a:lnTo>
                    <a:lnTo>
                      <a:pt x="35235" y="5420"/>
                    </a:lnTo>
                    <a:lnTo>
                      <a:pt x="35068" y="5503"/>
                    </a:lnTo>
                    <a:lnTo>
                      <a:pt x="34796" y="5587"/>
                    </a:lnTo>
                    <a:lnTo>
                      <a:pt x="34754" y="5671"/>
                    </a:lnTo>
                    <a:lnTo>
                      <a:pt x="34859" y="5796"/>
                    </a:lnTo>
                    <a:lnTo>
                      <a:pt x="34859" y="5880"/>
                    </a:lnTo>
                    <a:lnTo>
                      <a:pt x="34817" y="5922"/>
                    </a:lnTo>
                    <a:lnTo>
                      <a:pt x="34754" y="5775"/>
                    </a:lnTo>
                    <a:lnTo>
                      <a:pt x="34712" y="5713"/>
                    </a:lnTo>
                    <a:lnTo>
                      <a:pt x="34650" y="5587"/>
                    </a:lnTo>
                    <a:lnTo>
                      <a:pt x="34524" y="5587"/>
                    </a:lnTo>
                    <a:lnTo>
                      <a:pt x="34440" y="5671"/>
                    </a:lnTo>
                    <a:lnTo>
                      <a:pt x="34440" y="5734"/>
                    </a:lnTo>
                    <a:lnTo>
                      <a:pt x="34398" y="5796"/>
                    </a:lnTo>
                    <a:lnTo>
                      <a:pt x="34378" y="5713"/>
                    </a:lnTo>
                    <a:lnTo>
                      <a:pt x="34398" y="5608"/>
                    </a:lnTo>
                    <a:lnTo>
                      <a:pt x="34336" y="5587"/>
                    </a:lnTo>
                    <a:lnTo>
                      <a:pt x="34189" y="5608"/>
                    </a:lnTo>
                    <a:lnTo>
                      <a:pt x="34126" y="5713"/>
                    </a:lnTo>
                    <a:lnTo>
                      <a:pt x="34126" y="5796"/>
                    </a:lnTo>
                    <a:lnTo>
                      <a:pt x="34273" y="5901"/>
                    </a:lnTo>
                    <a:lnTo>
                      <a:pt x="34378" y="6047"/>
                    </a:lnTo>
                    <a:lnTo>
                      <a:pt x="34503" y="6131"/>
                    </a:lnTo>
                    <a:lnTo>
                      <a:pt x="34440" y="6131"/>
                    </a:lnTo>
                    <a:lnTo>
                      <a:pt x="34294" y="6047"/>
                    </a:lnTo>
                    <a:lnTo>
                      <a:pt x="34106" y="5880"/>
                    </a:lnTo>
                    <a:lnTo>
                      <a:pt x="34064" y="5880"/>
                    </a:lnTo>
                    <a:lnTo>
                      <a:pt x="34022" y="5922"/>
                    </a:lnTo>
                    <a:lnTo>
                      <a:pt x="33854" y="5922"/>
                    </a:lnTo>
                    <a:lnTo>
                      <a:pt x="33813" y="5943"/>
                    </a:lnTo>
                    <a:lnTo>
                      <a:pt x="33875" y="6006"/>
                    </a:lnTo>
                    <a:lnTo>
                      <a:pt x="34001" y="6006"/>
                    </a:lnTo>
                    <a:lnTo>
                      <a:pt x="34022" y="6047"/>
                    </a:lnTo>
                    <a:lnTo>
                      <a:pt x="34064" y="6152"/>
                    </a:lnTo>
                    <a:lnTo>
                      <a:pt x="34210" y="6257"/>
                    </a:lnTo>
                    <a:lnTo>
                      <a:pt x="34231" y="6340"/>
                    </a:lnTo>
                    <a:lnTo>
                      <a:pt x="34315" y="6424"/>
                    </a:lnTo>
                    <a:lnTo>
                      <a:pt x="34210" y="6424"/>
                    </a:lnTo>
                    <a:lnTo>
                      <a:pt x="34126" y="6319"/>
                    </a:lnTo>
                    <a:lnTo>
                      <a:pt x="33980" y="6236"/>
                    </a:lnTo>
                    <a:lnTo>
                      <a:pt x="33980" y="6152"/>
                    </a:lnTo>
                    <a:lnTo>
                      <a:pt x="33875" y="6047"/>
                    </a:lnTo>
                    <a:lnTo>
                      <a:pt x="33750" y="6047"/>
                    </a:lnTo>
                    <a:lnTo>
                      <a:pt x="33666" y="6131"/>
                    </a:lnTo>
                    <a:lnTo>
                      <a:pt x="33666" y="6215"/>
                    </a:lnTo>
                    <a:lnTo>
                      <a:pt x="33582" y="6361"/>
                    </a:lnTo>
                    <a:lnTo>
                      <a:pt x="33541" y="6529"/>
                    </a:lnTo>
                    <a:lnTo>
                      <a:pt x="33603" y="6633"/>
                    </a:lnTo>
                    <a:lnTo>
                      <a:pt x="33478" y="6675"/>
                    </a:lnTo>
                    <a:lnTo>
                      <a:pt x="33478" y="6759"/>
                    </a:lnTo>
                    <a:lnTo>
                      <a:pt x="33541" y="6822"/>
                    </a:lnTo>
                    <a:lnTo>
                      <a:pt x="33562" y="6926"/>
                    </a:lnTo>
                    <a:lnTo>
                      <a:pt x="33645" y="6926"/>
                    </a:lnTo>
                    <a:lnTo>
                      <a:pt x="33813" y="6780"/>
                    </a:lnTo>
                    <a:lnTo>
                      <a:pt x="33896" y="6780"/>
                    </a:lnTo>
                    <a:lnTo>
                      <a:pt x="33917" y="6842"/>
                    </a:lnTo>
                    <a:lnTo>
                      <a:pt x="33813" y="6863"/>
                    </a:lnTo>
                    <a:lnTo>
                      <a:pt x="33771" y="6884"/>
                    </a:lnTo>
                    <a:lnTo>
                      <a:pt x="33771" y="6947"/>
                    </a:lnTo>
                    <a:lnTo>
                      <a:pt x="33687" y="6947"/>
                    </a:lnTo>
                    <a:lnTo>
                      <a:pt x="33603" y="7052"/>
                    </a:lnTo>
                    <a:lnTo>
                      <a:pt x="33603" y="7156"/>
                    </a:lnTo>
                    <a:lnTo>
                      <a:pt x="33541" y="7240"/>
                    </a:lnTo>
                    <a:lnTo>
                      <a:pt x="33478" y="7177"/>
                    </a:lnTo>
                    <a:lnTo>
                      <a:pt x="33499" y="7094"/>
                    </a:lnTo>
                    <a:lnTo>
                      <a:pt x="33436" y="6947"/>
                    </a:lnTo>
                    <a:lnTo>
                      <a:pt x="33352" y="6926"/>
                    </a:lnTo>
                    <a:lnTo>
                      <a:pt x="33290" y="7031"/>
                    </a:lnTo>
                    <a:lnTo>
                      <a:pt x="33331" y="7094"/>
                    </a:lnTo>
                    <a:lnTo>
                      <a:pt x="33269" y="7177"/>
                    </a:lnTo>
                    <a:lnTo>
                      <a:pt x="33164" y="7198"/>
                    </a:lnTo>
                    <a:lnTo>
                      <a:pt x="33122" y="7261"/>
                    </a:lnTo>
                    <a:lnTo>
                      <a:pt x="33080" y="7177"/>
                    </a:lnTo>
                    <a:lnTo>
                      <a:pt x="33038" y="7198"/>
                    </a:lnTo>
                    <a:lnTo>
                      <a:pt x="33059" y="7303"/>
                    </a:lnTo>
                    <a:lnTo>
                      <a:pt x="33122" y="7407"/>
                    </a:lnTo>
                    <a:lnTo>
                      <a:pt x="33122" y="7554"/>
                    </a:lnTo>
                    <a:lnTo>
                      <a:pt x="33143" y="7575"/>
                    </a:lnTo>
                    <a:lnTo>
                      <a:pt x="33143" y="7700"/>
                    </a:lnTo>
                    <a:lnTo>
                      <a:pt x="33227" y="7721"/>
                    </a:lnTo>
                    <a:lnTo>
                      <a:pt x="33290" y="7784"/>
                    </a:lnTo>
                    <a:lnTo>
                      <a:pt x="33269" y="7868"/>
                    </a:lnTo>
                    <a:lnTo>
                      <a:pt x="33290" y="7931"/>
                    </a:lnTo>
                    <a:lnTo>
                      <a:pt x="33290" y="8035"/>
                    </a:lnTo>
                    <a:lnTo>
                      <a:pt x="33185" y="8119"/>
                    </a:lnTo>
                    <a:lnTo>
                      <a:pt x="33143" y="8203"/>
                    </a:lnTo>
                    <a:lnTo>
                      <a:pt x="33122" y="8412"/>
                    </a:lnTo>
                    <a:lnTo>
                      <a:pt x="33059" y="8454"/>
                    </a:lnTo>
                    <a:lnTo>
                      <a:pt x="32934" y="8663"/>
                    </a:lnTo>
                    <a:lnTo>
                      <a:pt x="32934" y="8747"/>
                    </a:lnTo>
                    <a:lnTo>
                      <a:pt x="32808" y="8872"/>
                    </a:lnTo>
                    <a:lnTo>
                      <a:pt x="32829" y="8830"/>
                    </a:lnTo>
                    <a:lnTo>
                      <a:pt x="32829" y="8726"/>
                    </a:lnTo>
                    <a:lnTo>
                      <a:pt x="32871" y="8558"/>
                    </a:lnTo>
                    <a:lnTo>
                      <a:pt x="32955" y="8495"/>
                    </a:lnTo>
                    <a:lnTo>
                      <a:pt x="32934" y="8433"/>
                    </a:lnTo>
                    <a:lnTo>
                      <a:pt x="32913" y="8454"/>
                    </a:lnTo>
                    <a:lnTo>
                      <a:pt x="32829" y="8454"/>
                    </a:lnTo>
                    <a:lnTo>
                      <a:pt x="32746" y="8391"/>
                    </a:lnTo>
                    <a:lnTo>
                      <a:pt x="32704" y="8349"/>
                    </a:lnTo>
                    <a:lnTo>
                      <a:pt x="32746" y="8328"/>
                    </a:lnTo>
                    <a:lnTo>
                      <a:pt x="32829" y="8307"/>
                    </a:lnTo>
                    <a:lnTo>
                      <a:pt x="32913" y="8307"/>
                    </a:lnTo>
                    <a:lnTo>
                      <a:pt x="32913" y="8244"/>
                    </a:lnTo>
                    <a:lnTo>
                      <a:pt x="32955" y="8244"/>
                    </a:lnTo>
                    <a:lnTo>
                      <a:pt x="32976" y="8349"/>
                    </a:lnTo>
                    <a:lnTo>
                      <a:pt x="33038" y="8244"/>
                    </a:lnTo>
                    <a:lnTo>
                      <a:pt x="33038" y="8140"/>
                    </a:lnTo>
                    <a:lnTo>
                      <a:pt x="32934" y="8098"/>
                    </a:lnTo>
                    <a:lnTo>
                      <a:pt x="32913" y="8035"/>
                    </a:lnTo>
                    <a:lnTo>
                      <a:pt x="32808" y="7910"/>
                    </a:lnTo>
                    <a:lnTo>
                      <a:pt x="32808" y="7763"/>
                    </a:lnTo>
                    <a:lnTo>
                      <a:pt x="32746" y="7679"/>
                    </a:lnTo>
                    <a:lnTo>
                      <a:pt x="32725" y="7512"/>
                    </a:lnTo>
                    <a:lnTo>
                      <a:pt x="32704" y="7491"/>
                    </a:lnTo>
                    <a:lnTo>
                      <a:pt x="32704" y="7407"/>
                    </a:lnTo>
                    <a:lnTo>
                      <a:pt x="32746" y="7366"/>
                    </a:lnTo>
                    <a:lnTo>
                      <a:pt x="32829" y="7198"/>
                    </a:lnTo>
                    <a:lnTo>
                      <a:pt x="32829" y="7094"/>
                    </a:lnTo>
                    <a:lnTo>
                      <a:pt x="32934" y="6989"/>
                    </a:lnTo>
                    <a:lnTo>
                      <a:pt x="33018" y="6884"/>
                    </a:lnTo>
                    <a:lnTo>
                      <a:pt x="33122" y="6842"/>
                    </a:lnTo>
                    <a:lnTo>
                      <a:pt x="33122" y="6738"/>
                    </a:lnTo>
                    <a:lnTo>
                      <a:pt x="33059" y="6654"/>
                    </a:lnTo>
                    <a:lnTo>
                      <a:pt x="33018" y="6550"/>
                    </a:lnTo>
                    <a:lnTo>
                      <a:pt x="33038" y="6424"/>
                    </a:lnTo>
                    <a:lnTo>
                      <a:pt x="33143" y="6215"/>
                    </a:lnTo>
                    <a:lnTo>
                      <a:pt x="33227" y="6173"/>
                    </a:lnTo>
                    <a:lnTo>
                      <a:pt x="33394" y="6068"/>
                    </a:lnTo>
                    <a:lnTo>
                      <a:pt x="33603" y="5817"/>
                    </a:lnTo>
                    <a:lnTo>
                      <a:pt x="33813" y="5608"/>
                    </a:lnTo>
                    <a:lnTo>
                      <a:pt x="33959" y="5587"/>
                    </a:lnTo>
                    <a:lnTo>
                      <a:pt x="34064" y="5441"/>
                    </a:lnTo>
                    <a:lnTo>
                      <a:pt x="34106" y="5378"/>
                    </a:lnTo>
                    <a:lnTo>
                      <a:pt x="34210" y="5378"/>
                    </a:lnTo>
                    <a:lnTo>
                      <a:pt x="34398" y="5294"/>
                    </a:lnTo>
                    <a:lnTo>
                      <a:pt x="34545" y="5231"/>
                    </a:lnTo>
                    <a:lnTo>
                      <a:pt x="34587" y="5169"/>
                    </a:lnTo>
                    <a:lnTo>
                      <a:pt x="34545" y="5085"/>
                    </a:lnTo>
                    <a:lnTo>
                      <a:pt x="34315" y="4980"/>
                    </a:lnTo>
                    <a:lnTo>
                      <a:pt x="34189" y="4897"/>
                    </a:lnTo>
                    <a:lnTo>
                      <a:pt x="34001" y="4897"/>
                    </a:lnTo>
                    <a:lnTo>
                      <a:pt x="33959" y="4876"/>
                    </a:lnTo>
                    <a:lnTo>
                      <a:pt x="33875" y="4897"/>
                    </a:lnTo>
                    <a:lnTo>
                      <a:pt x="33708" y="4876"/>
                    </a:lnTo>
                    <a:lnTo>
                      <a:pt x="33645" y="4897"/>
                    </a:lnTo>
                    <a:lnTo>
                      <a:pt x="33436" y="4897"/>
                    </a:lnTo>
                    <a:lnTo>
                      <a:pt x="33122" y="5001"/>
                    </a:lnTo>
                    <a:lnTo>
                      <a:pt x="32934" y="5190"/>
                    </a:lnTo>
                    <a:lnTo>
                      <a:pt x="32725" y="5273"/>
                    </a:lnTo>
                    <a:lnTo>
                      <a:pt x="32704" y="5378"/>
                    </a:lnTo>
                    <a:lnTo>
                      <a:pt x="32725" y="5482"/>
                    </a:lnTo>
                    <a:lnTo>
                      <a:pt x="32641" y="5441"/>
                    </a:lnTo>
                    <a:lnTo>
                      <a:pt x="32557" y="5441"/>
                    </a:lnTo>
                    <a:lnTo>
                      <a:pt x="32494" y="5545"/>
                    </a:lnTo>
                    <a:lnTo>
                      <a:pt x="32348" y="5545"/>
                    </a:lnTo>
                    <a:lnTo>
                      <a:pt x="32243" y="5692"/>
                    </a:lnTo>
                    <a:lnTo>
                      <a:pt x="32243" y="5796"/>
                    </a:lnTo>
                    <a:lnTo>
                      <a:pt x="32181" y="5796"/>
                    </a:lnTo>
                    <a:lnTo>
                      <a:pt x="32034" y="6006"/>
                    </a:lnTo>
                    <a:lnTo>
                      <a:pt x="32097" y="6068"/>
                    </a:lnTo>
                    <a:lnTo>
                      <a:pt x="32034" y="6152"/>
                    </a:lnTo>
                    <a:lnTo>
                      <a:pt x="31992" y="6068"/>
                    </a:lnTo>
                    <a:lnTo>
                      <a:pt x="31930" y="6068"/>
                    </a:lnTo>
                    <a:lnTo>
                      <a:pt x="31888" y="6257"/>
                    </a:lnTo>
                    <a:lnTo>
                      <a:pt x="31762" y="6257"/>
                    </a:lnTo>
                    <a:lnTo>
                      <a:pt x="31678" y="6361"/>
                    </a:lnTo>
                    <a:lnTo>
                      <a:pt x="31616" y="6424"/>
                    </a:lnTo>
                    <a:lnTo>
                      <a:pt x="31553" y="6570"/>
                    </a:lnTo>
                    <a:lnTo>
                      <a:pt x="31448" y="6759"/>
                    </a:lnTo>
                    <a:lnTo>
                      <a:pt x="31448" y="6863"/>
                    </a:lnTo>
                    <a:lnTo>
                      <a:pt x="31490" y="6842"/>
                    </a:lnTo>
                    <a:lnTo>
                      <a:pt x="31511" y="6842"/>
                    </a:lnTo>
                    <a:lnTo>
                      <a:pt x="31490" y="6905"/>
                    </a:lnTo>
                    <a:lnTo>
                      <a:pt x="31406" y="6905"/>
                    </a:lnTo>
                    <a:lnTo>
                      <a:pt x="31260" y="6989"/>
                    </a:lnTo>
                    <a:lnTo>
                      <a:pt x="31239" y="7094"/>
                    </a:lnTo>
                    <a:lnTo>
                      <a:pt x="31155" y="7114"/>
                    </a:lnTo>
                    <a:lnTo>
                      <a:pt x="31134" y="7198"/>
                    </a:lnTo>
                    <a:lnTo>
                      <a:pt x="31134" y="7407"/>
                    </a:lnTo>
                    <a:lnTo>
                      <a:pt x="31072" y="7512"/>
                    </a:lnTo>
                    <a:lnTo>
                      <a:pt x="30988" y="7512"/>
                    </a:lnTo>
                    <a:lnTo>
                      <a:pt x="30967" y="7659"/>
                    </a:lnTo>
                    <a:lnTo>
                      <a:pt x="30967" y="7721"/>
                    </a:lnTo>
                    <a:lnTo>
                      <a:pt x="30862" y="7784"/>
                    </a:lnTo>
                    <a:lnTo>
                      <a:pt x="30821" y="7972"/>
                    </a:lnTo>
                    <a:lnTo>
                      <a:pt x="30862" y="8077"/>
                    </a:lnTo>
                    <a:lnTo>
                      <a:pt x="31072" y="8182"/>
                    </a:lnTo>
                    <a:lnTo>
                      <a:pt x="31176" y="8182"/>
                    </a:lnTo>
                    <a:lnTo>
                      <a:pt x="31302" y="8244"/>
                    </a:lnTo>
                    <a:lnTo>
                      <a:pt x="31385" y="8244"/>
                    </a:lnTo>
                    <a:lnTo>
                      <a:pt x="31511" y="8328"/>
                    </a:lnTo>
                    <a:lnTo>
                      <a:pt x="31678" y="8328"/>
                    </a:lnTo>
                    <a:lnTo>
                      <a:pt x="31699" y="8495"/>
                    </a:lnTo>
                    <a:lnTo>
                      <a:pt x="31867" y="8558"/>
                    </a:lnTo>
                    <a:lnTo>
                      <a:pt x="31888" y="8642"/>
                    </a:lnTo>
                    <a:lnTo>
                      <a:pt x="31971" y="8705"/>
                    </a:lnTo>
                    <a:lnTo>
                      <a:pt x="31804" y="8705"/>
                    </a:lnTo>
                    <a:lnTo>
                      <a:pt x="31762" y="8726"/>
                    </a:lnTo>
                    <a:lnTo>
                      <a:pt x="31574" y="8726"/>
                    </a:lnTo>
                    <a:lnTo>
                      <a:pt x="31365" y="8642"/>
                    </a:lnTo>
                    <a:lnTo>
                      <a:pt x="31344" y="8537"/>
                    </a:lnTo>
                    <a:lnTo>
                      <a:pt x="31239" y="8454"/>
                    </a:lnTo>
                    <a:lnTo>
                      <a:pt x="31051" y="8454"/>
                    </a:lnTo>
                    <a:lnTo>
                      <a:pt x="30988" y="8412"/>
                    </a:lnTo>
                    <a:lnTo>
                      <a:pt x="30883" y="8391"/>
                    </a:lnTo>
                    <a:lnTo>
                      <a:pt x="30862" y="8433"/>
                    </a:lnTo>
                    <a:lnTo>
                      <a:pt x="30925" y="8558"/>
                    </a:lnTo>
                    <a:lnTo>
                      <a:pt x="30925" y="8642"/>
                    </a:lnTo>
                    <a:lnTo>
                      <a:pt x="30841" y="8642"/>
                    </a:lnTo>
                    <a:lnTo>
                      <a:pt x="30821" y="8726"/>
                    </a:lnTo>
                    <a:lnTo>
                      <a:pt x="30862" y="8914"/>
                    </a:lnTo>
                    <a:lnTo>
                      <a:pt x="30883" y="9039"/>
                    </a:lnTo>
                    <a:lnTo>
                      <a:pt x="30862" y="9165"/>
                    </a:lnTo>
                    <a:lnTo>
                      <a:pt x="30883" y="9270"/>
                    </a:lnTo>
                    <a:lnTo>
                      <a:pt x="31030" y="9353"/>
                    </a:lnTo>
                    <a:lnTo>
                      <a:pt x="31134" y="9458"/>
                    </a:lnTo>
                    <a:lnTo>
                      <a:pt x="31134" y="9500"/>
                    </a:lnTo>
                    <a:lnTo>
                      <a:pt x="31072" y="9458"/>
                    </a:lnTo>
                    <a:lnTo>
                      <a:pt x="31051" y="9458"/>
                    </a:lnTo>
                    <a:lnTo>
                      <a:pt x="31072" y="9563"/>
                    </a:lnTo>
                    <a:lnTo>
                      <a:pt x="31155" y="9667"/>
                    </a:lnTo>
                    <a:lnTo>
                      <a:pt x="31197" y="9667"/>
                    </a:lnTo>
                    <a:lnTo>
                      <a:pt x="31197" y="9583"/>
                    </a:lnTo>
                    <a:lnTo>
                      <a:pt x="31281" y="9563"/>
                    </a:lnTo>
                    <a:lnTo>
                      <a:pt x="31385" y="9583"/>
                    </a:lnTo>
                    <a:lnTo>
                      <a:pt x="31469" y="9667"/>
                    </a:lnTo>
                    <a:lnTo>
                      <a:pt x="31553" y="9688"/>
                    </a:lnTo>
                    <a:lnTo>
                      <a:pt x="31574" y="9646"/>
                    </a:lnTo>
                    <a:lnTo>
                      <a:pt x="31553" y="9583"/>
                    </a:lnTo>
                    <a:lnTo>
                      <a:pt x="31574" y="9500"/>
                    </a:lnTo>
                    <a:lnTo>
                      <a:pt x="31616" y="9479"/>
                    </a:lnTo>
                    <a:lnTo>
                      <a:pt x="31678" y="9542"/>
                    </a:lnTo>
                    <a:lnTo>
                      <a:pt x="31657" y="9646"/>
                    </a:lnTo>
                    <a:lnTo>
                      <a:pt x="31678" y="9709"/>
                    </a:lnTo>
                    <a:lnTo>
                      <a:pt x="31720" y="9709"/>
                    </a:lnTo>
                    <a:lnTo>
                      <a:pt x="31783" y="9583"/>
                    </a:lnTo>
                    <a:lnTo>
                      <a:pt x="31909" y="9563"/>
                    </a:lnTo>
                    <a:lnTo>
                      <a:pt x="31992" y="9479"/>
                    </a:lnTo>
                    <a:lnTo>
                      <a:pt x="32013" y="9500"/>
                    </a:lnTo>
                    <a:lnTo>
                      <a:pt x="31971" y="9583"/>
                    </a:lnTo>
                    <a:lnTo>
                      <a:pt x="31783" y="9688"/>
                    </a:lnTo>
                    <a:lnTo>
                      <a:pt x="31762" y="9793"/>
                    </a:lnTo>
                    <a:lnTo>
                      <a:pt x="31867" y="9876"/>
                    </a:lnTo>
                    <a:lnTo>
                      <a:pt x="31888" y="10023"/>
                    </a:lnTo>
                    <a:lnTo>
                      <a:pt x="32013" y="10169"/>
                    </a:lnTo>
                    <a:lnTo>
                      <a:pt x="32181" y="10169"/>
                    </a:lnTo>
                    <a:lnTo>
                      <a:pt x="32222" y="10107"/>
                    </a:lnTo>
                    <a:lnTo>
                      <a:pt x="32118" y="10023"/>
                    </a:lnTo>
                    <a:lnTo>
                      <a:pt x="32181" y="10002"/>
                    </a:lnTo>
                    <a:lnTo>
                      <a:pt x="32285" y="10023"/>
                    </a:lnTo>
                    <a:lnTo>
                      <a:pt x="32348" y="10107"/>
                    </a:lnTo>
                    <a:lnTo>
                      <a:pt x="32411" y="10086"/>
                    </a:lnTo>
                    <a:lnTo>
                      <a:pt x="32494" y="10002"/>
                    </a:lnTo>
                    <a:lnTo>
                      <a:pt x="32599" y="9897"/>
                    </a:lnTo>
                    <a:lnTo>
                      <a:pt x="32662" y="9897"/>
                    </a:lnTo>
                    <a:lnTo>
                      <a:pt x="32662" y="9960"/>
                    </a:lnTo>
                    <a:lnTo>
                      <a:pt x="32599" y="9981"/>
                    </a:lnTo>
                    <a:lnTo>
                      <a:pt x="32432" y="10127"/>
                    </a:lnTo>
                    <a:lnTo>
                      <a:pt x="32432" y="10211"/>
                    </a:lnTo>
                    <a:lnTo>
                      <a:pt x="32453" y="10232"/>
                    </a:lnTo>
                    <a:cubicBezTo>
                      <a:pt x="32411" y="10295"/>
                      <a:pt x="32390" y="10379"/>
                      <a:pt x="32348" y="10441"/>
                    </a:cubicBezTo>
                    <a:lnTo>
                      <a:pt x="32306" y="10441"/>
                    </a:lnTo>
                    <a:lnTo>
                      <a:pt x="32222" y="10504"/>
                    </a:lnTo>
                    <a:lnTo>
                      <a:pt x="32139" y="10504"/>
                    </a:lnTo>
                    <a:lnTo>
                      <a:pt x="32097" y="10420"/>
                    </a:lnTo>
                    <a:lnTo>
                      <a:pt x="31992" y="10400"/>
                    </a:lnTo>
                    <a:lnTo>
                      <a:pt x="32013" y="10441"/>
                    </a:lnTo>
                    <a:lnTo>
                      <a:pt x="32097" y="10504"/>
                    </a:lnTo>
                    <a:lnTo>
                      <a:pt x="32076" y="10609"/>
                    </a:lnTo>
                    <a:lnTo>
                      <a:pt x="31971" y="10609"/>
                    </a:lnTo>
                    <a:lnTo>
                      <a:pt x="31971" y="10630"/>
                    </a:lnTo>
                    <a:lnTo>
                      <a:pt x="31992" y="10692"/>
                    </a:lnTo>
                    <a:lnTo>
                      <a:pt x="31909" y="10755"/>
                    </a:lnTo>
                    <a:lnTo>
                      <a:pt x="31909" y="10839"/>
                    </a:lnTo>
                    <a:lnTo>
                      <a:pt x="31971" y="10923"/>
                    </a:lnTo>
                    <a:lnTo>
                      <a:pt x="31888" y="10923"/>
                    </a:lnTo>
                    <a:lnTo>
                      <a:pt x="31888" y="11027"/>
                    </a:lnTo>
                    <a:lnTo>
                      <a:pt x="31804" y="11111"/>
                    </a:lnTo>
                    <a:lnTo>
                      <a:pt x="31804" y="11278"/>
                    </a:lnTo>
                    <a:lnTo>
                      <a:pt x="31867" y="11278"/>
                    </a:lnTo>
                    <a:lnTo>
                      <a:pt x="31909" y="11383"/>
                    </a:lnTo>
                    <a:lnTo>
                      <a:pt x="31950" y="11383"/>
                    </a:lnTo>
                    <a:lnTo>
                      <a:pt x="32013" y="11488"/>
                    </a:lnTo>
                    <a:lnTo>
                      <a:pt x="31950" y="11508"/>
                    </a:lnTo>
                    <a:lnTo>
                      <a:pt x="31888" y="11508"/>
                    </a:lnTo>
                    <a:lnTo>
                      <a:pt x="31825" y="11571"/>
                    </a:lnTo>
                    <a:lnTo>
                      <a:pt x="31783" y="11508"/>
                    </a:lnTo>
                    <a:lnTo>
                      <a:pt x="31637" y="11550"/>
                    </a:lnTo>
                    <a:lnTo>
                      <a:pt x="31595" y="11634"/>
                    </a:lnTo>
                    <a:lnTo>
                      <a:pt x="31699" y="11739"/>
                    </a:lnTo>
                    <a:lnTo>
                      <a:pt x="31741" y="11739"/>
                    </a:lnTo>
                    <a:lnTo>
                      <a:pt x="31741" y="11801"/>
                    </a:lnTo>
                    <a:lnTo>
                      <a:pt x="31637" y="11843"/>
                    </a:lnTo>
                    <a:lnTo>
                      <a:pt x="31595" y="11780"/>
                    </a:lnTo>
                    <a:lnTo>
                      <a:pt x="31511" y="11864"/>
                    </a:lnTo>
                    <a:lnTo>
                      <a:pt x="31427" y="11739"/>
                    </a:lnTo>
                    <a:lnTo>
                      <a:pt x="31323" y="11801"/>
                    </a:lnTo>
                    <a:lnTo>
                      <a:pt x="31218" y="12011"/>
                    </a:lnTo>
                    <a:lnTo>
                      <a:pt x="31113" y="12262"/>
                    </a:lnTo>
                    <a:lnTo>
                      <a:pt x="30988" y="12492"/>
                    </a:lnTo>
                    <a:lnTo>
                      <a:pt x="30779" y="12638"/>
                    </a:lnTo>
                    <a:lnTo>
                      <a:pt x="30737" y="12743"/>
                    </a:lnTo>
                    <a:lnTo>
                      <a:pt x="30674" y="12743"/>
                    </a:lnTo>
                    <a:lnTo>
                      <a:pt x="30569" y="12910"/>
                    </a:lnTo>
                    <a:lnTo>
                      <a:pt x="30465" y="12952"/>
                    </a:lnTo>
                    <a:lnTo>
                      <a:pt x="30444" y="13140"/>
                    </a:lnTo>
                    <a:lnTo>
                      <a:pt x="30360" y="13224"/>
                    </a:lnTo>
                    <a:lnTo>
                      <a:pt x="30339" y="13350"/>
                    </a:lnTo>
                    <a:lnTo>
                      <a:pt x="30277" y="13350"/>
                    </a:lnTo>
                    <a:lnTo>
                      <a:pt x="30235" y="13224"/>
                    </a:lnTo>
                    <a:lnTo>
                      <a:pt x="30151" y="13224"/>
                    </a:lnTo>
                    <a:lnTo>
                      <a:pt x="30067" y="13308"/>
                    </a:lnTo>
                    <a:lnTo>
                      <a:pt x="30109" y="13350"/>
                    </a:lnTo>
                    <a:lnTo>
                      <a:pt x="30130" y="13475"/>
                    </a:lnTo>
                    <a:lnTo>
                      <a:pt x="30046" y="13475"/>
                    </a:lnTo>
                    <a:lnTo>
                      <a:pt x="29963" y="13413"/>
                    </a:lnTo>
                    <a:lnTo>
                      <a:pt x="30005" y="13308"/>
                    </a:lnTo>
                    <a:lnTo>
                      <a:pt x="29921" y="13140"/>
                    </a:lnTo>
                    <a:lnTo>
                      <a:pt x="29837" y="12743"/>
                    </a:lnTo>
                    <a:lnTo>
                      <a:pt x="29837" y="12576"/>
                    </a:lnTo>
                    <a:lnTo>
                      <a:pt x="29816" y="12492"/>
                    </a:lnTo>
                    <a:lnTo>
                      <a:pt x="29858" y="12366"/>
                    </a:lnTo>
                    <a:lnTo>
                      <a:pt x="29942" y="12262"/>
                    </a:lnTo>
                    <a:lnTo>
                      <a:pt x="29921" y="12115"/>
                    </a:lnTo>
                    <a:lnTo>
                      <a:pt x="29963" y="12011"/>
                    </a:lnTo>
                    <a:lnTo>
                      <a:pt x="30046" y="11969"/>
                    </a:lnTo>
                    <a:lnTo>
                      <a:pt x="30130" y="12011"/>
                    </a:lnTo>
                    <a:lnTo>
                      <a:pt x="30214" y="11990"/>
                    </a:lnTo>
                    <a:lnTo>
                      <a:pt x="30277" y="11885"/>
                    </a:lnTo>
                    <a:lnTo>
                      <a:pt x="30256" y="11655"/>
                    </a:lnTo>
                    <a:lnTo>
                      <a:pt x="30318" y="11550"/>
                    </a:lnTo>
                    <a:lnTo>
                      <a:pt x="30318" y="11153"/>
                    </a:lnTo>
                    <a:lnTo>
                      <a:pt x="30214" y="11027"/>
                    </a:lnTo>
                    <a:lnTo>
                      <a:pt x="30172" y="10860"/>
                    </a:lnTo>
                    <a:lnTo>
                      <a:pt x="30109" y="10692"/>
                    </a:lnTo>
                    <a:lnTo>
                      <a:pt x="30067" y="10588"/>
                    </a:lnTo>
                    <a:lnTo>
                      <a:pt x="30025" y="10525"/>
                    </a:lnTo>
                    <a:lnTo>
                      <a:pt x="29963" y="10525"/>
                    </a:lnTo>
                    <a:lnTo>
                      <a:pt x="29921" y="10630"/>
                    </a:lnTo>
                    <a:lnTo>
                      <a:pt x="29795" y="10839"/>
                    </a:lnTo>
                    <a:lnTo>
                      <a:pt x="29628" y="10964"/>
                    </a:lnTo>
                    <a:lnTo>
                      <a:pt x="29607" y="11069"/>
                    </a:lnTo>
                    <a:lnTo>
                      <a:pt x="29607" y="11278"/>
                    </a:lnTo>
                    <a:lnTo>
                      <a:pt x="29544" y="11341"/>
                    </a:lnTo>
                    <a:lnTo>
                      <a:pt x="29481" y="11278"/>
                    </a:lnTo>
                    <a:lnTo>
                      <a:pt x="29398" y="11362"/>
                    </a:lnTo>
                    <a:lnTo>
                      <a:pt x="29419" y="11383"/>
                    </a:lnTo>
                    <a:lnTo>
                      <a:pt x="29398" y="11446"/>
                    </a:lnTo>
                    <a:lnTo>
                      <a:pt x="29230" y="11529"/>
                    </a:lnTo>
                    <a:lnTo>
                      <a:pt x="29189" y="11592"/>
                    </a:lnTo>
                    <a:lnTo>
                      <a:pt x="29084" y="11697"/>
                    </a:lnTo>
                    <a:lnTo>
                      <a:pt x="29000" y="11697"/>
                    </a:lnTo>
                    <a:lnTo>
                      <a:pt x="29000" y="11634"/>
                    </a:lnTo>
                    <a:lnTo>
                      <a:pt x="29084" y="11592"/>
                    </a:lnTo>
                    <a:lnTo>
                      <a:pt x="29084" y="11467"/>
                    </a:lnTo>
                    <a:lnTo>
                      <a:pt x="29042" y="11425"/>
                    </a:lnTo>
                    <a:lnTo>
                      <a:pt x="29147" y="11278"/>
                    </a:lnTo>
                    <a:lnTo>
                      <a:pt x="29168" y="11174"/>
                    </a:lnTo>
                    <a:lnTo>
                      <a:pt x="29168" y="11069"/>
                    </a:lnTo>
                    <a:lnTo>
                      <a:pt x="29251" y="11027"/>
                    </a:lnTo>
                    <a:lnTo>
                      <a:pt x="29251" y="10923"/>
                    </a:lnTo>
                    <a:lnTo>
                      <a:pt x="29209" y="10902"/>
                    </a:lnTo>
                    <a:lnTo>
                      <a:pt x="29251" y="10755"/>
                    </a:lnTo>
                    <a:lnTo>
                      <a:pt x="29147" y="10609"/>
                    </a:lnTo>
                    <a:lnTo>
                      <a:pt x="29147" y="10525"/>
                    </a:lnTo>
                    <a:lnTo>
                      <a:pt x="29084" y="10420"/>
                    </a:lnTo>
                    <a:lnTo>
                      <a:pt x="29084" y="10379"/>
                    </a:lnTo>
                    <a:lnTo>
                      <a:pt x="29147" y="10400"/>
                    </a:lnTo>
                    <a:lnTo>
                      <a:pt x="29189" y="10400"/>
                    </a:lnTo>
                    <a:lnTo>
                      <a:pt x="29209" y="10525"/>
                    </a:lnTo>
                    <a:lnTo>
                      <a:pt x="29272" y="10504"/>
                    </a:lnTo>
                    <a:lnTo>
                      <a:pt x="29377" y="10379"/>
                    </a:lnTo>
                    <a:lnTo>
                      <a:pt x="29481" y="10379"/>
                    </a:lnTo>
                    <a:lnTo>
                      <a:pt x="29565" y="10295"/>
                    </a:lnTo>
                    <a:lnTo>
                      <a:pt x="29481" y="10232"/>
                    </a:lnTo>
                    <a:lnTo>
                      <a:pt x="29377" y="10316"/>
                    </a:lnTo>
                    <a:lnTo>
                      <a:pt x="29293" y="10232"/>
                    </a:lnTo>
                    <a:lnTo>
                      <a:pt x="29189" y="10211"/>
                    </a:lnTo>
                    <a:lnTo>
                      <a:pt x="29189" y="10107"/>
                    </a:lnTo>
                    <a:lnTo>
                      <a:pt x="29230" y="10065"/>
                    </a:lnTo>
                    <a:lnTo>
                      <a:pt x="29209" y="10002"/>
                    </a:lnTo>
                    <a:lnTo>
                      <a:pt x="29126" y="10023"/>
                    </a:lnTo>
                    <a:lnTo>
                      <a:pt x="29105" y="10107"/>
                    </a:lnTo>
                    <a:lnTo>
                      <a:pt x="28958" y="10169"/>
                    </a:lnTo>
                    <a:lnTo>
                      <a:pt x="28854" y="10065"/>
                    </a:lnTo>
                    <a:lnTo>
                      <a:pt x="28854" y="9939"/>
                    </a:lnTo>
                    <a:lnTo>
                      <a:pt x="28770" y="9918"/>
                    </a:lnTo>
                    <a:lnTo>
                      <a:pt x="28665" y="9939"/>
                    </a:lnTo>
                    <a:lnTo>
                      <a:pt x="28603" y="9897"/>
                    </a:lnTo>
                    <a:lnTo>
                      <a:pt x="28644" y="9793"/>
                    </a:lnTo>
                    <a:lnTo>
                      <a:pt x="28707" y="9772"/>
                    </a:lnTo>
                    <a:lnTo>
                      <a:pt x="28749" y="9709"/>
                    </a:lnTo>
                    <a:lnTo>
                      <a:pt x="28812" y="9709"/>
                    </a:lnTo>
                    <a:lnTo>
                      <a:pt x="29126" y="9500"/>
                    </a:lnTo>
                    <a:lnTo>
                      <a:pt x="29168" y="9458"/>
                    </a:lnTo>
                    <a:lnTo>
                      <a:pt x="29042" y="9332"/>
                    </a:lnTo>
                    <a:lnTo>
                      <a:pt x="28875" y="9353"/>
                    </a:lnTo>
                    <a:lnTo>
                      <a:pt x="28875" y="9332"/>
                    </a:lnTo>
                    <a:lnTo>
                      <a:pt x="28979" y="9270"/>
                    </a:lnTo>
                    <a:lnTo>
                      <a:pt x="29042" y="9144"/>
                    </a:lnTo>
                    <a:lnTo>
                      <a:pt x="29168" y="9081"/>
                    </a:lnTo>
                    <a:lnTo>
                      <a:pt x="29147" y="9228"/>
                    </a:lnTo>
                    <a:lnTo>
                      <a:pt x="29189" y="9332"/>
                    </a:lnTo>
                    <a:lnTo>
                      <a:pt x="29293" y="9291"/>
                    </a:lnTo>
                    <a:lnTo>
                      <a:pt x="29377" y="9332"/>
                    </a:lnTo>
                    <a:lnTo>
                      <a:pt x="29461" y="9249"/>
                    </a:lnTo>
                    <a:lnTo>
                      <a:pt x="29461" y="9144"/>
                    </a:lnTo>
                    <a:lnTo>
                      <a:pt x="29377" y="9039"/>
                    </a:lnTo>
                    <a:lnTo>
                      <a:pt x="29293" y="9019"/>
                    </a:lnTo>
                    <a:lnTo>
                      <a:pt x="29293" y="8935"/>
                    </a:lnTo>
                    <a:lnTo>
                      <a:pt x="29314" y="8830"/>
                    </a:lnTo>
                    <a:lnTo>
                      <a:pt x="29293" y="8726"/>
                    </a:lnTo>
                    <a:lnTo>
                      <a:pt x="29314" y="8663"/>
                    </a:lnTo>
                    <a:lnTo>
                      <a:pt x="29314" y="8600"/>
                    </a:lnTo>
                    <a:lnTo>
                      <a:pt x="29209" y="8454"/>
                    </a:lnTo>
                    <a:lnTo>
                      <a:pt x="29272" y="8349"/>
                    </a:lnTo>
                    <a:lnTo>
                      <a:pt x="29209" y="8244"/>
                    </a:lnTo>
                    <a:lnTo>
                      <a:pt x="29272" y="8223"/>
                    </a:lnTo>
                    <a:lnTo>
                      <a:pt x="29272" y="8077"/>
                    </a:lnTo>
                    <a:lnTo>
                      <a:pt x="29356" y="7931"/>
                    </a:lnTo>
                    <a:lnTo>
                      <a:pt x="29356" y="7847"/>
                    </a:lnTo>
                    <a:lnTo>
                      <a:pt x="29419" y="7742"/>
                    </a:lnTo>
                    <a:lnTo>
                      <a:pt x="29419" y="7700"/>
                    </a:lnTo>
                    <a:lnTo>
                      <a:pt x="29356" y="7659"/>
                    </a:lnTo>
                    <a:lnTo>
                      <a:pt x="29377" y="7449"/>
                    </a:lnTo>
                    <a:lnTo>
                      <a:pt x="29356" y="7324"/>
                    </a:lnTo>
                    <a:lnTo>
                      <a:pt x="29251" y="7261"/>
                    </a:lnTo>
                    <a:lnTo>
                      <a:pt x="29272" y="7177"/>
                    </a:lnTo>
                    <a:lnTo>
                      <a:pt x="29251" y="7073"/>
                    </a:lnTo>
                    <a:lnTo>
                      <a:pt x="29293" y="7052"/>
                    </a:lnTo>
                    <a:lnTo>
                      <a:pt x="29335" y="6947"/>
                    </a:lnTo>
                    <a:lnTo>
                      <a:pt x="29272" y="6884"/>
                    </a:lnTo>
                    <a:lnTo>
                      <a:pt x="29230" y="6863"/>
                    </a:lnTo>
                    <a:cubicBezTo>
                      <a:pt x="29272" y="6842"/>
                      <a:pt x="29293" y="6801"/>
                      <a:pt x="29293" y="6759"/>
                    </a:cubicBezTo>
                    <a:cubicBezTo>
                      <a:pt x="29314" y="6696"/>
                      <a:pt x="29335" y="6654"/>
                      <a:pt x="29335" y="6591"/>
                    </a:cubicBezTo>
                    <a:lnTo>
                      <a:pt x="29377" y="6550"/>
                    </a:lnTo>
                    <a:lnTo>
                      <a:pt x="29377" y="6445"/>
                    </a:lnTo>
                    <a:lnTo>
                      <a:pt x="29440" y="6445"/>
                    </a:lnTo>
                    <a:lnTo>
                      <a:pt x="29523" y="6361"/>
                    </a:lnTo>
                    <a:lnTo>
                      <a:pt x="29586" y="6257"/>
                    </a:lnTo>
                    <a:lnTo>
                      <a:pt x="29649" y="6215"/>
                    </a:lnTo>
                    <a:lnTo>
                      <a:pt x="29753" y="6215"/>
                    </a:lnTo>
                    <a:lnTo>
                      <a:pt x="29816" y="6131"/>
                    </a:lnTo>
                    <a:lnTo>
                      <a:pt x="29900" y="6068"/>
                    </a:lnTo>
                    <a:lnTo>
                      <a:pt x="29942" y="5964"/>
                    </a:lnTo>
                    <a:lnTo>
                      <a:pt x="29942" y="5838"/>
                    </a:lnTo>
                    <a:lnTo>
                      <a:pt x="29900" y="5796"/>
                    </a:lnTo>
                    <a:lnTo>
                      <a:pt x="29963" y="5713"/>
                    </a:lnTo>
                    <a:lnTo>
                      <a:pt x="30005" y="5629"/>
                    </a:lnTo>
                    <a:lnTo>
                      <a:pt x="29795" y="5629"/>
                    </a:lnTo>
                    <a:lnTo>
                      <a:pt x="29733" y="5587"/>
                    </a:lnTo>
                    <a:lnTo>
                      <a:pt x="29753" y="5503"/>
                    </a:lnTo>
                    <a:lnTo>
                      <a:pt x="29837" y="5503"/>
                    </a:lnTo>
                    <a:lnTo>
                      <a:pt x="29921" y="5545"/>
                    </a:lnTo>
                    <a:lnTo>
                      <a:pt x="30025" y="5545"/>
                    </a:lnTo>
                    <a:lnTo>
                      <a:pt x="30130" y="5587"/>
                    </a:lnTo>
                    <a:lnTo>
                      <a:pt x="30214" y="5524"/>
                    </a:lnTo>
                    <a:lnTo>
                      <a:pt x="30297" y="5545"/>
                    </a:lnTo>
                    <a:lnTo>
                      <a:pt x="30318" y="5650"/>
                    </a:lnTo>
                    <a:lnTo>
                      <a:pt x="30465" y="5796"/>
                    </a:lnTo>
                    <a:lnTo>
                      <a:pt x="30549" y="5796"/>
                    </a:lnTo>
                    <a:lnTo>
                      <a:pt x="30569" y="5838"/>
                    </a:lnTo>
                    <a:lnTo>
                      <a:pt x="30653" y="5859"/>
                    </a:lnTo>
                    <a:lnTo>
                      <a:pt x="30779" y="5817"/>
                    </a:lnTo>
                    <a:lnTo>
                      <a:pt x="30988" y="5692"/>
                    </a:lnTo>
                    <a:lnTo>
                      <a:pt x="31134" y="5524"/>
                    </a:lnTo>
                    <a:lnTo>
                      <a:pt x="31302" y="5399"/>
                    </a:lnTo>
                    <a:lnTo>
                      <a:pt x="31365" y="5315"/>
                    </a:lnTo>
                    <a:lnTo>
                      <a:pt x="31302" y="5294"/>
                    </a:lnTo>
                    <a:lnTo>
                      <a:pt x="31344" y="5231"/>
                    </a:lnTo>
                    <a:lnTo>
                      <a:pt x="31469" y="5231"/>
                    </a:lnTo>
                    <a:lnTo>
                      <a:pt x="31595" y="5085"/>
                    </a:lnTo>
                    <a:lnTo>
                      <a:pt x="31825" y="4897"/>
                    </a:lnTo>
                    <a:lnTo>
                      <a:pt x="31825" y="4855"/>
                    </a:lnTo>
                    <a:lnTo>
                      <a:pt x="31930" y="4834"/>
                    </a:lnTo>
                    <a:lnTo>
                      <a:pt x="32013" y="4687"/>
                    </a:lnTo>
                    <a:lnTo>
                      <a:pt x="32181" y="4541"/>
                    </a:lnTo>
                    <a:lnTo>
                      <a:pt x="32222" y="4415"/>
                    </a:lnTo>
                    <a:lnTo>
                      <a:pt x="32285" y="4415"/>
                    </a:lnTo>
                    <a:lnTo>
                      <a:pt x="32327" y="4436"/>
                    </a:lnTo>
                    <a:lnTo>
                      <a:pt x="32327" y="4436"/>
                    </a:lnTo>
                    <a:lnTo>
                      <a:pt x="32306" y="4353"/>
                    </a:lnTo>
                    <a:lnTo>
                      <a:pt x="32222" y="4311"/>
                    </a:lnTo>
                    <a:lnTo>
                      <a:pt x="32222" y="4227"/>
                    </a:lnTo>
                    <a:lnTo>
                      <a:pt x="32076" y="4122"/>
                    </a:lnTo>
                    <a:lnTo>
                      <a:pt x="31804" y="4081"/>
                    </a:lnTo>
                    <a:lnTo>
                      <a:pt x="31657" y="4060"/>
                    </a:lnTo>
                    <a:lnTo>
                      <a:pt x="31574" y="4081"/>
                    </a:lnTo>
                    <a:lnTo>
                      <a:pt x="31511" y="4060"/>
                    </a:lnTo>
                    <a:lnTo>
                      <a:pt x="31511" y="3976"/>
                    </a:lnTo>
                    <a:lnTo>
                      <a:pt x="31469" y="3871"/>
                    </a:lnTo>
                    <a:lnTo>
                      <a:pt x="31406" y="3871"/>
                    </a:lnTo>
                    <a:lnTo>
                      <a:pt x="31385" y="3850"/>
                    </a:lnTo>
                    <a:lnTo>
                      <a:pt x="31281" y="3829"/>
                    </a:lnTo>
                    <a:lnTo>
                      <a:pt x="31197" y="3704"/>
                    </a:lnTo>
                    <a:lnTo>
                      <a:pt x="31051" y="3704"/>
                    </a:lnTo>
                    <a:lnTo>
                      <a:pt x="30967" y="3788"/>
                    </a:lnTo>
                    <a:lnTo>
                      <a:pt x="30946" y="3704"/>
                    </a:lnTo>
                    <a:lnTo>
                      <a:pt x="30841" y="3704"/>
                    </a:lnTo>
                    <a:lnTo>
                      <a:pt x="30779" y="3641"/>
                    </a:lnTo>
                    <a:lnTo>
                      <a:pt x="30674" y="3662"/>
                    </a:lnTo>
                    <a:lnTo>
                      <a:pt x="30507" y="3662"/>
                    </a:lnTo>
                    <a:lnTo>
                      <a:pt x="30235" y="3725"/>
                    </a:lnTo>
                    <a:lnTo>
                      <a:pt x="30130" y="3871"/>
                    </a:lnTo>
                    <a:lnTo>
                      <a:pt x="30214" y="3976"/>
                    </a:lnTo>
                    <a:lnTo>
                      <a:pt x="30130" y="4018"/>
                    </a:lnTo>
                    <a:lnTo>
                      <a:pt x="30109" y="4060"/>
                    </a:lnTo>
                    <a:lnTo>
                      <a:pt x="30193" y="4164"/>
                    </a:lnTo>
                    <a:lnTo>
                      <a:pt x="30214" y="4290"/>
                    </a:lnTo>
                    <a:lnTo>
                      <a:pt x="30088" y="4290"/>
                    </a:lnTo>
                    <a:lnTo>
                      <a:pt x="30046" y="4185"/>
                    </a:lnTo>
                    <a:lnTo>
                      <a:pt x="29984" y="4060"/>
                    </a:lnTo>
                    <a:lnTo>
                      <a:pt x="29900" y="4039"/>
                    </a:lnTo>
                    <a:lnTo>
                      <a:pt x="29816" y="4164"/>
                    </a:lnTo>
                    <a:lnTo>
                      <a:pt x="29837" y="4227"/>
                    </a:lnTo>
                    <a:lnTo>
                      <a:pt x="29837" y="4290"/>
                    </a:lnTo>
                    <a:lnTo>
                      <a:pt x="29733" y="4332"/>
                    </a:lnTo>
                    <a:lnTo>
                      <a:pt x="29712" y="4478"/>
                    </a:lnTo>
                    <a:lnTo>
                      <a:pt x="29565" y="4646"/>
                    </a:lnTo>
                    <a:lnTo>
                      <a:pt x="29523" y="4771"/>
                    </a:lnTo>
                    <a:lnTo>
                      <a:pt x="29502" y="4855"/>
                    </a:lnTo>
                    <a:lnTo>
                      <a:pt x="29565" y="4876"/>
                    </a:lnTo>
                    <a:lnTo>
                      <a:pt x="29461" y="4959"/>
                    </a:lnTo>
                    <a:lnTo>
                      <a:pt x="29461" y="5064"/>
                    </a:lnTo>
                    <a:lnTo>
                      <a:pt x="29377" y="5106"/>
                    </a:lnTo>
                    <a:lnTo>
                      <a:pt x="29272" y="5357"/>
                    </a:lnTo>
                    <a:lnTo>
                      <a:pt x="29272" y="5482"/>
                    </a:lnTo>
                    <a:lnTo>
                      <a:pt x="29209" y="5566"/>
                    </a:lnTo>
                    <a:lnTo>
                      <a:pt x="29293" y="5629"/>
                    </a:lnTo>
                    <a:lnTo>
                      <a:pt x="29293" y="5713"/>
                    </a:lnTo>
                    <a:lnTo>
                      <a:pt x="29251" y="5734"/>
                    </a:lnTo>
                    <a:lnTo>
                      <a:pt x="29251" y="5838"/>
                    </a:lnTo>
                    <a:lnTo>
                      <a:pt x="29189" y="6026"/>
                    </a:lnTo>
                    <a:lnTo>
                      <a:pt x="29063" y="6215"/>
                    </a:lnTo>
                    <a:lnTo>
                      <a:pt x="29084" y="6257"/>
                    </a:lnTo>
                    <a:lnTo>
                      <a:pt x="29189" y="6257"/>
                    </a:lnTo>
                    <a:lnTo>
                      <a:pt x="29209" y="6319"/>
                    </a:lnTo>
                    <a:cubicBezTo>
                      <a:pt x="29189" y="6319"/>
                      <a:pt x="29168" y="6340"/>
                      <a:pt x="29168" y="6340"/>
                    </a:cubicBezTo>
                    <a:lnTo>
                      <a:pt x="29105" y="6319"/>
                    </a:lnTo>
                    <a:lnTo>
                      <a:pt x="29042" y="6361"/>
                    </a:lnTo>
                    <a:lnTo>
                      <a:pt x="28958" y="6508"/>
                    </a:lnTo>
                    <a:lnTo>
                      <a:pt x="29042" y="6508"/>
                    </a:lnTo>
                    <a:cubicBezTo>
                      <a:pt x="29000" y="6529"/>
                      <a:pt x="28979" y="6550"/>
                      <a:pt x="28979" y="6612"/>
                    </a:cubicBezTo>
                    <a:lnTo>
                      <a:pt x="28875" y="6570"/>
                    </a:lnTo>
                    <a:lnTo>
                      <a:pt x="28791" y="6633"/>
                    </a:lnTo>
                    <a:lnTo>
                      <a:pt x="28791" y="6738"/>
                    </a:lnTo>
                    <a:lnTo>
                      <a:pt x="28644" y="6842"/>
                    </a:lnTo>
                    <a:lnTo>
                      <a:pt x="28582" y="6884"/>
                    </a:lnTo>
                    <a:cubicBezTo>
                      <a:pt x="28665" y="6612"/>
                      <a:pt x="28728" y="6257"/>
                      <a:pt x="28749" y="5943"/>
                    </a:cubicBezTo>
                    <a:lnTo>
                      <a:pt x="28937" y="5838"/>
                    </a:lnTo>
                    <a:lnTo>
                      <a:pt x="28937" y="5734"/>
                    </a:lnTo>
                    <a:lnTo>
                      <a:pt x="29000" y="5566"/>
                    </a:lnTo>
                    <a:lnTo>
                      <a:pt x="29000" y="5399"/>
                    </a:lnTo>
                    <a:lnTo>
                      <a:pt x="29063" y="5315"/>
                    </a:lnTo>
                    <a:lnTo>
                      <a:pt x="28979" y="5315"/>
                    </a:lnTo>
                    <a:lnTo>
                      <a:pt x="28937" y="5378"/>
                    </a:lnTo>
                    <a:lnTo>
                      <a:pt x="28791" y="5420"/>
                    </a:lnTo>
                    <a:lnTo>
                      <a:pt x="28728" y="5545"/>
                    </a:lnTo>
                    <a:lnTo>
                      <a:pt x="28686" y="5503"/>
                    </a:lnTo>
                    <a:lnTo>
                      <a:pt x="28686" y="5399"/>
                    </a:lnTo>
                    <a:lnTo>
                      <a:pt x="28770" y="5357"/>
                    </a:lnTo>
                    <a:lnTo>
                      <a:pt x="28770" y="5231"/>
                    </a:lnTo>
                    <a:lnTo>
                      <a:pt x="28749" y="5169"/>
                    </a:lnTo>
                    <a:lnTo>
                      <a:pt x="28665" y="5127"/>
                    </a:lnTo>
                    <a:lnTo>
                      <a:pt x="28749" y="5127"/>
                    </a:lnTo>
                    <a:lnTo>
                      <a:pt x="28791" y="5106"/>
                    </a:lnTo>
                    <a:lnTo>
                      <a:pt x="28770" y="4980"/>
                    </a:lnTo>
                    <a:lnTo>
                      <a:pt x="28582" y="4876"/>
                    </a:lnTo>
                    <a:lnTo>
                      <a:pt x="28540" y="4897"/>
                    </a:lnTo>
                    <a:lnTo>
                      <a:pt x="28352" y="4918"/>
                    </a:lnTo>
                    <a:lnTo>
                      <a:pt x="28331" y="4980"/>
                    </a:lnTo>
                    <a:lnTo>
                      <a:pt x="28247" y="4980"/>
                    </a:lnTo>
                    <a:lnTo>
                      <a:pt x="28247" y="4897"/>
                    </a:lnTo>
                    <a:lnTo>
                      <a:pt x="28331" y="4771"/>
                    </a:lnTo>
                    <a:lnTo>
                      <a:pt x="28414" y="4771"/>
                    </a:lnTo>
                    <a:lnTo>
                      <a:pt x="28540" y="4666"/>
                    </a:lnTo>
                    <a:lnTo>
                      <a:pt x="28749" y="4604"/>
                    </a:lnTo>
                    <a:lnTo>
                      <a:pt x="28791" y="4562"/>
                    </a:lnTo>
                    <a:lnTo>
                      <a:pt x="28937" y="4541"/>
                    </a:lnTo>
                    <a:lnTo>
                      <a:pt x="29000" y="4541"/>
                    </a:lnTo>
                    <a:lnTo>
                      <a:pt x="29063" y="4583"/>
                    </a:lnTo>
                    <a:lnTo>
                      <a:pt x="29105" y="4562"/>
                    </a:lnTo>
                    <a:lnTo>
                      <a:pt x="29147" y="4394"/>
                    </a:lnTo>
                    <a:lnTo>
                      <a:pt x="29189" y="4332"/>
                    </a:lnTo>
                    <a:lnTo>
                      <a:pt x="29063" y="4248"/>
                    </a:lnTo>
                    <a:lnTo>
                      <a:pt x="29042" y="4185"/>
                    </a:lnTo>
                    <a:lnTo>
                      <a:pt x="29105" y="4164"/>
                    </a:lnTo>
                    <a:lnTo>
                      <a:pt x="29168" y="4122"/>
                    </a:lnTo>
                    <a:lnTo>
                      <a:pt x="29189" y="4164"/>
                    </a:lnTo>
                    <a:lnTo>
                      <a:pt x="29272" y="4185"/>
                    </a:lnTo>
                    <a:lnTo>
                      <a:pt x="29419" y="4122"/>
                    </a:lnTo>
                    <a:lnTo>
                      <a:pt x="29481" y="4039"/>
                    </a:lnTo>
                    <a:lnTo>
                      <a:pt x="29461" y="3955"/>
                    </a:lnTo>
                    <a:lnTo>
                      <a:pt x="29481" y="3913"/>
                    </a:lnTo>
                    <a:lnTo>
                      <a:pt x="29461" y="3829"/>
                    </a:lnTo>
                    <a:lnTo>
                      <a:pt x="29377" y="3850"/>
                    </a:lnTo>
                    <a:lnTo>
                      <a:pt x="29293" y="3746"/>
                    </a:lnTo>
                    <a:lnTo>
                      <a:pt x="29042" y="3746"/>
                    </a:lnTo>
                    <a:lnTo>
                      <a:pt x="28958" y="3725"/>
                    </a:lnTo>
                    <a:lnTo>
                      <a:pt x="28896" y="3767"/>
                    </a:lnTo>
                    <a:lnTo>
                      <a:pt x="28770" y="3767"/>
                    </a:lnTo>
                    <a:lnTo>
                      <a:pt x="28665" y="3725"/>
                    </a:lnTo>
                    <a:lnTo>
                      <a:pt x="28582" y="3746"/>
                    </a:lnTo>
                    <a:lnTo>
                      <a:pt x="28519" y="3641"/>
                    </a:lnTo>
                    <a:lnTo>
                      <a:pt x="28435" y="3599"/>
                    </a:lnTo>
                    <a:lnTo>
                      <a:pt x="28435" y="3516"/>
                    </a:lnTo>
                    <a:lnTo>
                      <a:pt x="28477" y="3453"/>
                    </a:lnTo>
                    <a:lnTo>
                      <a:pt x="28456" y="3411"/>
                    </a:lnTo>
                    <a:lnTo>
                      <a:pt x="28310" y="3390"/>
                    </a:lnTo>
                    <a:lnTo>
                      <a:pt x="28226" y="3432"/>
                    </a:lnTo>
                    <a:lnTo>
                      <a:pt x="28163" y="3495"/>
                    </a:lnTo>
                    <a:lnTo>
                      <a:pt x="28226" y="3537"/>
                    </a:lnTo>
                    <a:lnTo>
                      <a:pt x="28331" y="3537"/>
                    </a:lnTo>
                    <a:lnTo>
                      <a:pt x="28268" y="3641"/>
                    </a:lnTo>
                    <a:lnTo>
                      <a:pt x="28142" y="3620"/>
                    </a:lnTo>
                    <a:lnTo>
                      <a:pt x="28059" y="3495"/>
                    </a:lnTo>
                    <a:lnTo>
                      <a:pt x="28017" y="3516"/>
                    </a:lnTo>
                    <a:lnTo>
                      <a:pt x="27954" y="3495"/>
                    </a:lnTo>
                    <a:lnTo>
                      <a:pt x="27849" y="3537"/>
                    </a:lnTo>
                    <a:lnTo>
                      <a:pt x="27828" y="3641"/>
                    </a:lnTo>
                    <a:lnTo>
                      <a:pt x="27787" y="3662"/>
                    </a:lnTo>
                    <a:lnTo>
                      <a:pt x="27808" y="3767"/>
                    </a:lnTo>
                    <a:lnTo>
                      <a:pt x="27808" y="3871"/>
                    </a:lnTo>
                    <a:lnTo>
                      <a:pt x="27891" y="3934"/>
                    </a:lnTo>
                    <a:lnTo>
                      <a:pt x="27891" y="4060"/>
                    </a:lnTo>
                    <a:lnTo>
                      <a:pt x="27828" y="4122"/>
                    </a:lnTo>
                    <a:lnTo>
                      <a:pt x="27808" y="4248"/>
                    </a:lnTo>
                    <a:lnTo>
                      <a:pt x="27787" y="4248"/>
                    </a:lnTo>
                    <a:lnTo>
                      <a:pt x="27745" y="4018"/>
                    </a:lnTo>
                    <a:lnTo>
                      <a:pt x="27703" y="3913"/>
                    </a:lnTo>
                    <a:lnTo>
                      <a:pt x="27619" y="3850"/>
                    </a:lnTo>
                    <a:lnTo>
                      <a:pt x="27598" y="3934"/>
                    </a:lnTo>
                    <a:lnTo>
                      <a:pt x="27515" y="3934"/>
                    </a:lnTo>
                    <a:lnTo>
                      <a:pt x="27431" y="4018"/>
                    </a:lnTo>
                    <a:lnTo>
                      <a:pt x="27431" y="4143"/>
                    </a:lnTo>
                    <a:lnTo>
                      <a:pt x="27515" y="4248"/>
                    </a:lnTo>
                    <a:lnTo>
                      <a:pt x="27515" y="4332"/>
                    </a:lnTo>
                    <a:lnTo>
                      <a:pt x="27619" y="4457"/>
                    </a:lnTo>
                    <a:lnTo>
                      <a:pt x="27745" y="4457"/>
                    </a:lnTo>
                    <a:lnTo>
                      <a:pt x="27808" y="4353"/>
                    </a:lnTo>
                    <a:lnTo>
                      <a:pt x="27828" y="4353"/>
                    </a:lnTo>
                    <a:lnTo>
                      <a:pt x="27849" y="4457"/>
                    </a:lnTo>
                    <a:lnTo>
                      <a:pt x="27933" y="4583"/>
                    </a:lnTo>
                    <a:lnTo>
                      <a:pt x="27933" y="4666"/>
                    </a:lnTo>
                    <a:lnTo>
                      <a:pt x="27849" y="4666"/>
                    </a:lnTo>
                    <a:lnTo>
                      <a:pt x="27808" y="4562"/>
                    </a:lnTo>
                    <a:lnTo>
                      <a:pt x="27724" y="4541"/>
                    </a:lnTo>
                    <a:lnTo>
                      <a:pt x="27619" y="4562"/>
                    </a:lnTo>
                    <a:lnTo>
                      <a:pt x="27577" y="4604"/>
                    </a:lnTo>
                    <a:lnTo>
                      <a:pt x="27619" y="4708"/>
                    </a:lnTo>
                    <a:lnTo>
                      <a:pt x="27598" y="4792"/>
                    </a:lnTo>
                    <a:lnTo>
                      <a:pt x="27515" y="4876"/>
                    </a:lnTo>
                    <a:lnTo>
                      <a:pt x="27536" y="4959"/>
                    </a:lnTo>
                    <a:lnTo>
                      <a:pt x="27473" y="5085"/>
                    </a:lnTo>
                    <a:lnTo>
                      <a:pt x="27410" y="5127"/>
                    </a:lnTo>
                    <a:lnTo>
                      <a:pt x="27431" y="5231"/>
                    </a:lnTo>
                    <a:lnTo>
                      <a:pt x="27389" y="5294"/>
                    </a:lnTo>
                    <a:lnTo>
                      <a:pt x="27284" y="5273"/>
                    </a:lnTo>
                    <a:lnTo>
                      <a:pt x="27201" y="5169"/>
                    </a:lnTo>
                    <a:lnTo>
                      <a:pt x="27201" y="5064"/>
                    </a:lnTo>
                    <a:lnTo>
                      <a:pt x="27075" y="4897"/>
                    </a:lnTo>
                    <a:lnTo>
                      <a:pt x="27075" y="4792"/>
                    </a:lnTo>
                    <a:lnTo>
                      <a:pt x="27054" y="4708"/>
                    </a:lnTo>
                    <a:lnTo>
                      <a:pt x="26950" y="4687"/>
                    </a:lnTo>
                    <a:lnTo>
                      <a:pt x="26950" y="4646"/>
                    </a:lnTo>
                    <a:lnTo>
                      <a:pt x="26992" y="4604"/>
                    </a:lnTo>
                    <a:lnTo>
                      <a:pt x="27033" y="4562"/>
                    </a:lnTo>
                    <a:lnTo>
                      <a:pt x="26992" y="4478"/>
                    </a:lnTo>
                    <a:lnTo>
                      <a:pt x="26887" y="4457"/>
                    </a:lnTo>
                    <a:lnTo>
                      <a:pt x="26740" y="4499"/>
                    </a:lnTo>
                    <a:lnTo>
                      <a:pt x="26699" y="4457"/>
                    </a:lnTo>
                    <a:lnTo>
                      <a:pt x="26657" y="4478"/>
                    </a:lnTo>
                    <a:lnTo>
                      <a:pt x="26594" y="4562"/>
                    </a:lnTo>
                    <a:lnTo>
                      <a:pt x="26489" y="4604"/>
                    </a:lnTo>
                    <a:lnTo>
                      <a:pt x="26364" y="4792"/>
                    </a:lnTo>
                    <a:lnTo>
                      <a:pt x="26427" y="4876"/>
                    </a:lnTo>
                    <a:lnTo>
                      <a:pt x="26427" y="5064"/>
                    </a:lnTo>
                    <a:lnTo>
                      <a:pt x="26385" y="5127"/>
                    </a:lnTo>
                    <a:lnTo>
                      <a:pt x="26448" y="5210"/>
                    </a:lnTo>
                    <a:lnTo>
                      <a:pt x="26427" y="5378"/>
                    </a:lnTo>
                    <a:lnTo>
                      <a:pt x="26322" y="5420"/>
                    </a:lnTo>
                    <a:lnTo>
                      <a:pt x="26322" y="5545"/>
                    </a:lnTo>
                    <a:lnTo>
                      <a:pt x="26364" y="5608"/>
                    </a:lnTo>
                    <a:lnTo>
                      <a:pt x="26448" y="5587"/>
                    </a:lnTo>
                    <a:lnTo>
                      <a:pt x="26489" y="5629"/>
                    </a:lnTo>
                    <a:lnTo>
                      <a:pt x="26573" y="5587"/>
                    </a:lnTo>
                    <a:lnTo>
                      <a:pt x="26636" y="5608"/>
                    </a:lnTo>
                    <a:lnTo>
                      <a:pt x="26636" y="5734"/>
                    </a:lnTo>
                    <a:lnTo>
                      <a:pt x="26657" y="5796"/>
                    </a:lnTo>
                    <a:lnTo>
                      <a:pt x="26699" y="5796"/>
                    </a:lnTo>
                    <a:lnTo>
                      <a:pt x="26782" y="5922"/>
                    </a:lnTo>
                    <a:lnTo>
                      <a:pt x="26782" y="6110"/>
                    </a:lnTo>
                    <a:lnTo>
                      <a:pt x="26887" y="6236"/>
                    </a:lnTo>
                    <a:lnTo>
                      <a:pt x="26887" y="6319"/>
                    </a:lnTo>
                    <a:lnTo>
                      <a:pt x="26929" y="6424"/>
                    </a:lnTo>
                    <a:lnTo>
                      <a:pt x="27012" y="6466"/>
                    </a:lnTo>
                    <a:lnTo>
                      <a:pt x="26992" y="6550"/>
                    </a:lnTo>
                    <a:lnTo>
                      <a:pt x="27012" y="6696"/>
                    </a:lnTo>
                    <a:lnTo>
                      <a:pt x="26929" y="6842"/>
                    </a:lnTo>
                    <a:lnTo>
                      <a:pt x="27012" y="6905"/>
                    </a:lnTo>
                    <a:lnTo>
                      <a:pt x="27033" y="7052"/>
                    </a:lnTo>
                    <a:lnTo>
                      <a:pt x="27012" y="7156"/>
                    </a:lnTo>
                    <a:lnTo>
                      <a:pt x="27033" y="7198"/>
                    </a:lnTo>
                    <a:lnTo>
                      <a:pt x="27117" y="7156"/>
                    </a:lnTo>
                    <a:lnTo>
                      <a:pt x="27180" y="7198"/>
                    </a:lnTo>
                    <a:lnTo>
                      <a:pt x="27180" y="7324"/>
                    </a:lnTo>
                    <a:lnTo>
                      <a:pt x="27264" y="7387"/>
                    </a:lnTo>
                    <a:lnTo>
                      <a:pt x="27410" y="7324"/>
                    </a:lnTo>
                    <a:lnTo>
                      <a:pt x="27452" y="7198"/>
                    </a:lnTo>
                    <a:lnTo>
                      <a:pt x="27598" y="7114"/>
                    </a:lnTo>
                    <a:lnTo>
                      <a:pt x="27619" y="7010"/>
                    </a:lnTo>
                    <a:lnTo>
                      <a:pt x="27556" y="6968"/>
                    </a:lnTo>
                    <a:lnTo>
                      <a:pt x="27494" y="6759"/>
                    </a:lnTo>
                    <a:lnTo>
                      <a:pt x="27515" y="6654"/>
                    </a:lnTo>
                    <a:lnTo>
                      <a:pt x="27703" y="6466"/>
                    </a:lnTo>
                    <a:lnTo>
                      <a:pt x="27703" y="6550"/>
                    </a:lnTo>
                    <a:lnTo>
                      <a:pt x="27598" y="6675"/>
                    </a:lnTo>
                    <a:lnTo>
                      <a:pt x="27640" y="6905"/>
                    </a:lnTo>
                    <a:lnTo>
                      <a:pt x="27724" y="6947"/>
                    </a:lnTo>
                    <a:lnTo>
                      <a:pt x="27828" y="6884"/>
                    </a:lnTo>
                    <a:lnTo>
                      <a:pt x="27954" y="6968"/>
                    </a:lnTo>
                    <a:lnTo>
                      <a:pt x="28121" y="6905"/>
                    </a:lnTo>
                    <a:lnTo>
                      <a:pt x="28121" y="6842"/>
                    </a:lnTo>
                    <a:lnTo>
                      <a:pt x="28247" y="6780"/>
                    </a:lnTo>
                    <a:lnTo>
                      <a:pt x="28352" y="6780"/>
                    </a:lnTo>
                    <a:lnTo>
                      <a:pt x="28435" y="6738"/>
                    </a:lnTo>
                    <a:lnTo>
                      <a:pt x="28477" y="6780"/>
                    </a:lnTo>
                    <a:lnTo>
                      <a:pt x="28498" y="6759"/>
                    </a:lnTo>
                    <a:lnTo>
                      <a:pt x="28498" y="6759"/>
                    </a:lnTo>
                    <a:cubicBezTo>
                      <a:pt x="28477" y="6863"/>
                      <a:pt x="28456" y="6989"/>
                      <a:pt x="28456" y="7094"/>
                    </a:cubicBezTo>
                    <a:lnTo>
                      <a:pt x="28435" y="7114"/>
                    </a:lnTo>
                    <a:lnTo>
                      <a:pt x="28456" y="7156"/>
                    </a:lnTo>
                    <a:lnTo>
                      <a:pt x="28456" y="7219"/>
                    </a:lnTo>
                    <a:cubicBezTo>
                      <a:pt x="28456" y="7283"/>
                      <a:pt x="28503" y="7308"/>
                      <a:pt x="28554" y="7308"/>
                    </a:cubicBezTo>
                    <a:cubicBezTo>
                      <a:pt x="28586" y="7308"/>
                      <a:pt x="28620" y="7298"/>
                      <a:pt x="28644" y="7282"/>
                    </a:cubicBezTo>
                    <a:lnTo>
                      <a:pt x="28707" y="7282"/>
                    </a:lnTo>
                    <a:lnTo>
                      <a:pt x="28707" y="7324"/>
                    </a:lnTo>
                    <a:lnTo>
                      <a:pt x="28582" y="7533"/>
                    </a:lnTo>
                    <a:lnTo>
                      <a:pt x="28561" y="7617"/>
                    </a:lnTo>
                    <a:lnTo>
                      <a:pt x="28456" y="7679"/>
                    </a:lnTo>
                    <a:lnTo>
                      <a:pt x="28477" y="7596"/>
                    </a:lnTo>
                    <a:lnTo>
                      <a:pt x="28435" y="7533"/>
                    </a:lnTo>
                    <a:lnTo>
                      <a:pt x="28477" y="7407"/>
                    </a:lnTo>
                    <a:lnTo>
                      <a:pt x="28393" y="7324"/>
                    </a:lnTo>
                    <a:lnTo>
                      <a:pt x="28268" y="7387"/>
                    </a:lnTo>
                    <a:lnTo>
                      <a:pt x="28184" y="7512"/>
                    </a:lnTo>
                    <a:lnTo>
                      <a:pt x="28121" y="7512"/>
                    </a:lnTo>
                    <a:lnTo>
                      <a:pt x="28038" y="7679"/>
                    </a:lnTo>
                    <a:lnTo>
                      <a:pt x="27954" y="7700"/>
                    </a:lnTo>
                    <a:lnTo>
                      <a:pt x="27870" y="7910"/>
                    </a:lnTo>
                    <a:lnTo>
                      <a:pt x="27724" y="8056"/>
                    </a:lnTo>
                    <a:lnTo>
                      <a:pt x="27703" y="8203"/>
                    </a:lnTo>
                    <a:lnTo>
                      <a:pt x="27745" y="8328"/>
                    </a:lnTo>
                    <a:lnTo>
                      <a:pt x="27745" y="8412"/>
                    </a:lnTo>
                    <a:lnTo>
                      <a:pt x="27808" y="8433"/>
                    </a:lnTo>
                    <a:lnTo>
                      <a:pt x="27870" y="8370"/>
                    </a:lnTo>
                    <a:lnTo>
                      <a:pt x="27933" y="8370"/>
                    </a:lnTo>
                    <a:lnTo>
                      <a:pt x="27933" y="8454"/>
                    </a:lnTo>
                    <a:lnTo>
                      <a:pt x="27828" y="8537"/>
                    </a:lnTo>
                    <a:lnTo>
                      <a:pt x="27828" y="8579"/>
                    </a:lnTo>
                    <a:lnTo>
                      <a:pt x="27724" y="8579"/>
                    </a:lnTo>
                    <a:lnTo>
                      <a:pt x="27619" y="8642"/>
                    </a:lnTo>
                    <a:lnTo>
                      <a:pt x="27431" y="8830"/>
                    </a:lnTo>
                    <a:lnTo>
                      <a:pt x="27347" y="8935"/>
                    </a:lnTo>
                    <a:lnTo>
                      <a:pt x="27326" y="9207"/>
                    </a:lnTo>
                    <a:lnTo>
                      <a:pt x="27389" y="9311"/>
                    </a:lnTo>
                    <a:lnTo>
                      <a:pt x="27389" y="9395"/>
                    </a:lnTo>
                    <a:lnTo>
                      <a:pt x="27326" y="9500"/>
                    </a:lnTo>
                    <a:lnTo>
                      <a:pt x="27347" y="9563"/>
                    </a:lnTo>
                    <a:lnTo>
                      <a:pt x="27389" y="9625"/>
                    </a:lnTo>
                    <a:lnTo>
                      <a:pt x="27452" y="9625"/>
                    </a:lnTo>
                    <a:lnTo>
                      <a:pt x="27515" y="9667"/>
                    </a:lnTo>
                    <a:lnTo>
                      <a:pt x="27536" y="9793"/>
                    </a:lnTo>
                    <a:lnTo>
                      <a:pt x="27640" y="9835"/>
                    </a:lnTo>
                    <a:lnTo>
                      <a:pt x="27703" y="9939"/>
                    </a:lnTo>
                    <a:lnTo>
                      <a:pt x="27745" y="9939"/>
                    </a:lnTo>
                    <a:lnTo>
                      <a:pt x="27828" y="9814"/>
                    </a:lnTo>
                    <a:lnTo>
                      <a:pt x="27808" y="9939"/>
                    </a:lnTo>
                    <a:lnTo>
                      <a:pt x="27849" y="10107"/>
                    </a:lnTo>
                    <a:lnTo>
                      <a:pt x="28017" y="10127"/>
                    </a:lnTo>
                    <a:lnTo>
                      <a:pt x="28080" y="10190"/>
                    </a:lnTo>
                    <a:lnTo>
                      <a:pt x="28184" y="10190"/>
                    </a:lnTo>
                    <a:lnTo>
                      <a:pt x="28331" y="10211"/>
                    </a:lnTo>
                    <a:lnTo>
                      <a:pt x="28331" y="10295"/>
                    </a:lnTo>
                    <a:lnTo>
                      <a:pt x="28226" y="10504"/>
                    </a:lnTo>
                    <a:lnTo>
                      <a:pt x="28121" y="10546"/>
                    </a:lnTo>
                    <a:lnTo>
                      <a:pt x="28080" y="10525"/>
                    </a:lnTo>
                    <a:lnTo>
                      <a:pt x="28121" y="10420"/>
                    </a:lnTo>
                    <a:lnTo>
                      <a:pt x="28226" y="10379"/>
                    </a:lnTo>
                    <a:lnTo>
                      <a:pt x="28080" y="10337"/>
                    </a:lnTo>
                    <a:lnTo>
                      <a:pt x="27954" y="10379"/>
                    </a:lnTo>
                    <a:lnTo>
                      <a:pt x="27849" y="10504"/>
                    </a:lnTo>
                    <a:lnTo>
                      <a:pt x="27912" y="10546"/>
                    </a:lnTo>
                    <a:lnTo>
                      <a:pt x="27912" y="10630"/>
                    </a:lnTo>
                    <a:lnTo>
                      <a:pt x="27745" y="10713"/>
                    </a:lnTo>
                    <a:lnTo>
                      <a:pt x="27661" y="10797"/>
                    </a:lnTo>
                    <a:lnTo>
                      <a:pt x="27598" y="10797"/>
                    </a:lnTo>
                    <a:lnTo>
                      <a:pt x="27515" y="10944"/>
                    </a:lnTo>
                    <a:lnTo>
                      <a:pt x="27536" y="11006"/>
                    </a:lnTo>
                    <a:lnTo>
                      <a:pt x="27619" y="11006"/>
                    </a:lnTo>
                    <a:lnTo>
                      <a:pt x="27661" y="11048"/>
                    </a:lnTo>
                    <a:lnTo>
                      <a:pt x="27766" y="11027"/>
                    </a:lnTo>
                    <a:lnTo>
                      <a:pt x="27828" y="10923"/>
                    </a:lnTo>
                    <a:lnTo>
                      <a:pt x="27808" y="10860"/>
                    </a:lnTo>
                    <a:lnTo>
                      <a:pt x="27870" y="10839"/>
                    </a:lnTo>
                    <a:lnTo>
                      <a:pt x="27954" y="10797"/>
                    </a:lnTo>
                    <a:lnTo>
                      <a:pt x="28017" y="10839"/>
                    </a:lnTo>
                    <a:lnTo>
                      <a:pt x="27975" y="10944"/>
                    </a:lnTo>
                    <a:lnTo>
                      <a:pt x="27912" y="11069"/>
                    </a:lnTo>
                    <a:lnTo>
                      <a:pt x="27870" y="11236"/>
                    </a:lnTo>
                    <a:lnTo>
                      <a:pt x="27870" y="11320"/>
                    </a:lnTo>
                    <a:lnTo>
                      <a:pt x="27808" y="11383"/>
                    </a:lnTo>
                    <a:lnTo>
                      <a:pt x="27640" y="11425"/>
                    </a:lnTo>
                    <a:lnTo>
                      <a:pt x="27536" y="11529"/>
                    </a:lnTo>
                    <a:lnTo>
                      <a:pt x="27452" y="11550"/>
                    </a:lnTo>
                    <a:lnTo>
                      <a:pt x="27452" y="11592"/>
                    </a:lnTo>
                    <a:lnTo>
                      <a:pt x="27410" y="11697"/>
                    </a:lnTo>
                    <a:lnTo>
                      <a:pt x="27138" y="11801"/>
                    </a:lnTo>
                    <a:lnTo>
                      <a:pt x="27075" y="11906"/>
                    </a:lnTo>
                    <a:lnTo>
                      <a:pt x="26971" y="11948"/>
                    </a:lnTo>
                    <a:lnTo>
                      <a:pt x="26929" y="11885"/>
                    </a:lnTo>
                    <a:lnTo>
                      <a:pt x="26887" y="11885"/>
                    </a:lnTo>
                    <a:lnTo>
                      <a:pt x="26866" y="11843"/>
                    </a:lnTo>
                    <a:lnTo>
                      <a:pt x="26803" y="11906"/>
                    </a:lnTo>
                    <a:lnTo>
                      <a:pt x="26720" y="11948"/>
                    </a:lnTo>
                    <a:lnTo>
                      <a:pt x="26720" y="11948"/>
                    </a:lnTo>
                    <a:lnTo>
                      <a:pt x="26761" y="11885"/>
                    </a:lnTo>
                    <a:lnTo>
                      <a:pt x="26720" y="11843"/>
                    </a:lnTo>
                    <a:lnTo>
                      <a:pt x="26615" y="11948"/>
                    </a:lnTo>
                    <a:lnTo>
                      <a:pt x="26573" y="12094"/>
                    </a:lnTo>
                    <a:lnTo>
                      <a:pt x="26468" y="12262"/>
                    </a:lnTo>
                    <a:lnTo>
                      <a:pt x="26448" y="12304"/>
                    </a:lnTo>
                    <a:lnTo>
                      <a:pt x="26489" y="12387"/>
                    </a:lnTo>
                    <a:lnTo>
                      <a:pt x="26489" y="12471"/>
                    </a:lnTo>
                    <a:lnTo>
                      <a:pt x="26406" y="12617"/>
                    </a:lnTo>
                    <a:lnTo>
                      <a:pt x="26406" y="12701"/>
                    </a:lnTo>
                    <a:lnTo>
                      <a:pt x="26468" y="12785"/>
                    </a:lnTo>
                    <a:lnTo>
                      <a:pt x="26385" y="12827"/>
                    </a:lnTo>
                    <a:lnTo>
                      <a:pt x="26343" y="12952"/>
                    </a:lnTo>
                    <a:lnTo>
                      <a:pt x="26364" y="12952"/>
                    </a:lnTo>
                    <a:lnTo>
                      <a:pt x="26448" y="12931"/>
                    </a:lnTo>
                    <a:lnTo>
                      <a:pt x="26489" y="12848"/>
                    </a:lnTo>
                    <a:lnTo>
                      <a:pt x="26594" y="12889"/>
                    </a:lnTo>
                    <a:lnTo>
                      <a:pt x="26699" y="12806"/>
                    </a:lnTo>
                    <a:lnTo>
                      <a:pt x="26615" y="12910"/>
                    </a:lnTo>
                    <a:lnTo>
                      <a:pt x="26510" y="12910"/>
                    </a:lnTo>
                    <a:lnTo>
                      <a:pt x="26406" y="13015"/>
                    </a:lnTo>
                    <a:lnTo>
                      <a:pt x="26259" y="13057"/>
                    </a:lnTo>
                    <a:lnTo>
                      <a:pt x="26259" y="13203"/>
                    </a:lnTo>
                    <a:lnTo>
                      <a:pt x="26176" y="13266"/>
                    </a:lnTo>
                    <a:lnTo>
                      <a:pt x="26071" y="13203"/>
                    </a:lnTo>
                    <a:lnTo>
                      <a:pt x="25945" y="13203"/>
                    </a:lnTo>
                    <a:lnTo>
                      <a:pt x="25862" y="13120"/>
                    </a:lnTo>
                    <a:lnTo>
                      <a:pt x="25778" y="13161"/>
                    </a:lnTo>
                    <a:lnTo>
                      <a:pt x="25820" y="13350"/>
                    </a:lnTo>
                    <a:lnTo>
                      <a:pt x="25631" y="13245"/>
                    </a:lnTo>
                    <a:lnTo>
                      <a:pt x="25694" y="12994"/>
                    </a:lnTo>
                    <a:lnTo>
                      <a:pt x="25631" y="12827"/>
                    </a:lnTo>
                    <a:lnTo>
                      <a:pt x="25548" y="12722"/>
                    </a:lnTo>
                    <a:lnTo>
                      <a:pt x="25590" y="12555"/>
                    </a:lnTo>
                    <a:lnTo>
                      <a:pt x="25631" y="12555"/>
                    </a:lnTo>
                    <a:lnTo>
                      <a:pt x="25673" y="12722"/>
                    </a:lnTo>
                    <a:lnTo>
                      <a:pt x="25820" y="12638"/>
                    </a:lnTo>
                    <a:lnTo>
                      <a:pt x="25862" y="12743"/>
                    </a:lnTo>
                    <a:lnTo>
                      <a:pt x="25987" y="12806"/>
                    </a:lnTo>
                    <a:lnTo>
                      <a:pt x="26071" y="12722"/>
                    </a:lnTo>
                    <a:lnTo>
                      <a:pt x="26071" y="12638"/>
                    </a:lnTo>
                    <a:lnTo>
                      <a:pt x="26134" y="12492"/>
                    </a:lnTo>
                    <a:lnTo>
                      <a:pt x="26029" y="12513"/>
                    </a:lnTo>
                    <a:lnTo>
                      <a:pt x="25945" y="12492"/>
                    </a:lnTo>
                    <a:lnTo>
                      <a:pt x="26029" y="12429"/>
                    </a:lnTo>
                    <a:lnTo>
                      <a:pt x="26092" y="12304"/>
                    </a:lnTo>
                    <a:lnTo>
                      <a:pt x="26029" y="12304"/>
                    </a:lnTo>
                    <a:lnTo>
                      <a:pt x="25945" y="12387"/>
                    </a:lnTo>
                    <a:lnTo>
                      <a:pt x="25778" y="12429"/>
                    </a:lnTo>
                    <a:lnTo>
                      <a:pt x="25778" y="12345"/>
                    </a:lnTo>
                    <a:lnTo>
                      <a:pt x="25924" y="12283"/>
                    </a:lnTo>
                    <a:lnTo>
                      <a:pt x="25924" y="12178"/>
                    </a:lnTo>
                    <a:lnTo>
                      <a:pt x="25841" y="12178"/>
                    </a:lnTo>
                    <a:lnTo>
                      <a:pt x="25736" y="12220"/>
                    </a:lnTo>
                    <a:lnTo>
                      <a:pt x="25736" y="12136"/>
                    </a:lnTo>
                    <a:lnTo>
                      <a:pt x="25778" y="11969"/>
                    </a:lnTo>
                    <a:lnTo>
                      <a:pt x="25862" y="11864"/>
                    </a:lnTo>
                    <a:lnTo>
                      <a:pt x="25883" y="11969"/>
                    </a:lnTo>
                    <a:lnTo>
                      <a:pt x="25945" y="11906"/>
                    </a:lnTo>
                    <a:lnTo>
                      <a:pt x="25945" y="11822"/>
                    </a:lnTo>
                    <a:lnTo>
                      <a:pt x="26092" y="11676"/>
                    </a:lnTo>
                    <a:lnTo>
                      <a:pt x="26092" y="11592"/>
                    </a:lnTo>
                    <a:lnTo>
                      <a:pt x="26280" y="11488"/>
                    </a:lnTo>
                    <a:lnTo>
                      <a:pt x="26280" y="11362"/>
                    </a:lnTo>
                    <a:lnTo>
                      <a:pt x="26364" y="11299"/>
                    </a:lnTo>
                    <a:lnTo>
                      <a:pt x="26448" y="11278"/>
                    </a:lnTo>
                    <a:lnTo>
                      <a:pt x="26448" y="11236"/>
                    </a:lnTo>
                    <a:lnTo>
                      <a:pt x="26343" y="11236"/>
                    </a:lnTo>
                    <a:lnTo>
                      <a:pt x="26196" y="11257"/>
                    </a:lnTo>
                    <a:lnTo>
                      <a:pt x="26155" y="11425"/>
                    </a:lnTo>
                    <a:lnTo>
                      <a:pt x="26029" y="11488"/>
                    </a:lnTo>
                    <a:lnTo>
                      <a:pt x="25945" y="11467"/>
                    </a:lnTo>
                    <a:lnTo>
                      <a:pt x="25966" y="11425"/>
                    </a:lnTo>
                    <a:lnTo>
                      <a:pt x="26113" y="11362"/>
                    </a:lnTo>
                    <a:lnTo>
                      <a:pt x="26134" y="11257"/>
                    </a:lnTo>
                    <a:lnTo>
                      <a:pt x="26050" y="11216"/>
                    </a:lnTo>
                    <a:lnTo>
                      <a:pt x="25966" y="11236"/>
                    </a:lnTo>
                    <a:lnTo>
                      <a:pt x="25883" y="11153"/>
                    </a:lnTo>
                    <a:lnTo>
                      <a:pt x="25924" y="11069"/>
                    </a:lnTo>
                    <a:lnTo>
                      <a:pt x="25945" y="10944"/>
                    </a:lnTo>
                    <a:lnTo>
                      <a:pt x="25862" y="10860"/>
                    </a:lnTo>
                    <a:lnTo>
                      <a:pt x="25820" y="10902"/>
                    </a:lnTo>
                    <a:lnTo>
                      <a:pt x="25778" y="10964"/>
                    </a:lnTo>
                    <a:lnTo>
                      <a:pt x="25778" y="10902"/>
                    </a:lnTo>
                    <a:lnTo>
                      <a:pt x="25820" y="10818"/>
                    </a:lnTo>
                    <a:lnTo>
                      <a:pt x="25757" y="10713"/>
                    </a:lnTo>
                    <a:lnTo>
                      <a:pt x="25652" y="10713"/>
                    </a:lnTo>
                    <a:lnTo>
                      <a:pt x="25631" y="10902"/>
                    </a:lnTo>
                    <a:lnTo>
                      <a:pt x="25527" y="10964"/>
                    </a:lnTo>
                    <a:lnTo>
                      <a:pt x="25506" y="11027"/>
                    </a:lnTo>
                    <a:lnTo>
                      <a:pt x="25443" y="10985"/>
                    </a:lnTo>
                    <a:lnTo>
                      <a:pt x="25443" y="10923"/>
                    </a:lnTo>
                    <a:lnTo>
                      <a:pt x="25401" y="10839"/>
                    </a:lnTo>
                    <a:lnTo>
                      <a:pt x="25318" y="10839"/>
                    </a:lnTo>
                    <a:lnTo>
                      <a:pt x="25297" y="10923"/>
                    </a:lnTo>
                    <a:lnTo>
                      <a:pt x="25318" y="10964"/>
                    </a:lnTo>
                    <a:lnTo>
                      <a:pt x="25297" y="11027"/>
                    </a:lnTo>
                    <a:lnTo>
                      <a:pt x="25339" y="11132"/>
                    </a:lnTo>
                    <a:lnTo>
                      <a:pt x="25339" y="11195"/>
                    </a:lnTo>
                    <a:lnTo>
                      <a:pt x="25297" y="11257"/>
                    </a:lnTo>
                    <a:lnTo>
                      <a:pt x="25234" y="11195"/>
                    </a:lnTo>
                    <a:lnTo>
                      <a:pt x="25234" y="11132"/>
                    </a:lnTo>
                    <a:lnTo>
                      <a:pt x="25192" y="11132"/>
                    </a:lnTo>
                    <a:lnTo>
                      <a:pt x="25171" y="11195"/>
                    </a:lnTo>
                    <a:lnTo>
                      <a:pt x="25213" y="11446"/>
                    </a:lnTo>
                    <a:lnTo>
                      <a:pt x="25234" y="11592"/>
                    </a:lnTo>
                    <a:lnTo>
                      <a:pt x="25401" y="11676"/>
                    </a:lnTo>
                    <a:lnTo>
                      <a:pt x="25443" y="11760"/>
                    </a:lnTo>
                    <a:lnTo>
                      <a:pt x="25443" y="11990"/>
                    </a:lnTo>
                    <a:lnTo>
                      <a:pt x="25422" y="11864"/>
                    </a:lnTo>
                    <a:lnTo>
                      <a:pt x="25339" y="11801"/>
                    </a:lnTo>
                    <a:lnTo>
                      <a:pt x="25192" y="11613"/>
                    </a:lnTo>
                    <a:lnTo>
                      <a:pt x="25171" y="11467"/>
                    </a:lnTo>
                    <a:lnTo>
                      <a:pt x="25108" y="11278"/>
                    </a:lnTo>
                    <a:lnTo>
                      <a:pt x="25025" y="11278"/>
                    </a:lnTo>
                    <a:lnTo>
                      <a:pt x="24983" y="11341"/>
                    </a:lnTo>
                    <a:lnTo>
                      <a:pt x="25004" y="11488"/>
                    </a:lnTo>
                    <a:lnTo>
                      <a:pt x="25087" y="11592"/>
                    </a:lnTo>
                    <a:lnTo>
                      <a:pt x="25108" y="11718"/>
                    </a:lnTo>
                    <a:lnTo>
                      <a:pt x="25067" y="11760"/>
                    </a:lnTo>
                    <a:lnTo>
                      <a:pt x="24983" y="11655"/>
                    </a:lnTo>
                    <a:lnTo>
                      <a:pt x="24774" y="11697"/>
                    </a:lnTo>
                    <a:lnTo>
                      <a:pt x="24711" y="11760"/>
                    </a:lnTo>
                    <a:lnTo>
                      <a:pt x="24648" y="11676"/>
                    </a:lnTo>
                    <a:lnTo>
                      <a:pt x="24564" y="11655"/>
                    </a:lnTo>
                    <a:lnTo>
                      <a:pt x="24376" y="11488"/>
                    </a:lnTo>
                    <a:lnTo>
                      <a:pt x="24146" y="11488"/>
                    </a:lnTo>
                    <a:lnTo>
                      <a:pt x="24125" y="11404"/>
                    </a:lnTo>
                    <a:lnTo>
                      <a:pt x="24083" y="11404"/>
                    </a:lnTo>
                    <a:lnTo>
                      <a:pt x="23937" y="11488"/>
                    </a:lnTo>
                    <a:lnTo>
                      <a:pt x="23874" y="11571"/>
                    </a:lnTo>
                    <a:lnTo>
                      <a:pt x="23707" y="11571"/>
                    </a:lnTo>
                    <a:lnTo>
                      <a:pt x="23560" y="11655"/>
                    </a:lnTo>
                    <a:lnTo>
                      <a:pt x="23435" y="11550"/>
                    </a:lnTo>
                    <a:lnTo>
                      <a:pt x="23414" y="11550"/>
                    </a:lnTo>
                    <a:lnTo>
                      <a:pt x="23393" y="11446"/>
                    </a:lnTo>
                    <a:lnTo>
                      <a:pt x="23330" y="11404"/>
                    </a:lnTo>
                    <a:lnTo>
                      <a:pt x="23204" y="11488"/>
                    </a:lnTo>
                    <a:lnTo>
                      <a:pt x="23204" y="11404"/>
                    </a:lnTo>
                    <a:lnTo>
                      <a:pt x="23037" y="11257"/>
                    </a:lnTo>
                    <a:lnTo>
                      <a:pt x="23016" y="11174"/>
                    </a:lnTo>
                    <a:lnTo>
                      <a:pt x="22974" y="11153"/>
                    </a:lnTo>
                    <a:lnTo>
                      <a:pt x="22974" y="11069"/>
                    </a:lnTo>
                    <a:lnTo>
                      <a:pt x="22995" y="11027"/>
                    </a:lnTo>
                    <a:lnTo>
                      <a:pt x="22932" y="10944"/>
                    </a:lnTo>
                    <a:lnTo>
                      <a:pt x="22890" y="10964"/>
                    </a:lnTo>
                    <a:lnTo>
                      <a:pt x="22870" y="10944"/>
                    </a:lnTo>
                    <a:lnTo>
                      <a:pt x="22870" y="10860"/>
                    </a:lnTo>
                    <a:lnTo>
                      <a:pt x="22807" y="10839"/>
                    </a:lnTo>
                    <a:lnTo>
                      <a:pt x="22702" y="10881"/>
                    </a:lnTo>
                    <a:lnTo>
                      <a:pt x="22577" y="10881"/>
                    </a:lnTo>
                    <a:lnTo>
                      <a:pt x="22493" y="10818"/>
                    </a:lnTo>
                    <a:lnTo>
                      <a:pt x="22451" y="10818"/>
                    </a:lnTo>
                    <a:lnTo>
                      <a:pt x="22409" y="10755"/>
                    </a:lnTo>
                    <a:lnTo>
                      <a:pt x="22305" y="10713"/>
                    </a:lnTo>
                    <a:lnTo>
                      <a:pt x="22200" y="10713"/>
                    </a:lnTo>
                    <a:lnTo>
                      <a:pt x="22263" y="10630"/>
                    </a:lnTo>
                    <a:lnTo>
                      <a:pt x="22263" y="10546"/>
                    </a:lnTo>
                    <a:lnTo>
                      <a:pt x="22346" y="10462"/>
                    </a:lnTo>
                    <a:lnTo>
                      <a:pt x="22346" y="10420"/>
                    </a:lnTo>
                    <a:lnTo>
                      <a:pt x="22263" y="10400"/>
                    </a:lnTo>
                    <a:lnTo>
                      <a:pt x="22179" y="10400"/>
                    </a:lnTo>
                    <a:lnTo>
                      <a:pt x="22158" y="10148"/>
                    </a:lnTo>
                    <a:lnTo>
                      <a:pt x="22095" y="10127"/>
                    </a:lnTo>
                    <a:lnTo>
                      <a:pt x="22095" y="10086"/>
                    </a:lnTo>
                    <a:lnTo>
                      <a:pt x="22179" y="10023"/>
                    </a:lnTo>
                    <a:lnTo>
                      <a:pt x="22200" y="9981"/>
                    </a:lnTo>
                    <a:lnTo>
                      <a:pt x="22158" y="9939"/>
                    </a:lnTo>
                    <a:lnTo>
                      <a:pt x="22179" y="9876"/>
                    </a:lnTo>
                    <a:lnTo>
                      <a:pt x="22179" y="9772"/>
                    </a:lnTo>
                    <a:cubicBezTo>
                      <a:pt x="22284" y="9709"/>
                      <a:pt x="22388" y="9688"/>
                      <a:pt x="22493" y="9604"/>
                    </a:cubicBezTo>
                    <a:lnTo>
                      <a:pt x="22514" y="9625"/>
                    </a:lnTo>
                    <a:lnTo>
                      <a:pt x="22598" y="9604"/>
                    </a:lnTo>
                    <a:lnTo>
                      <a:pt x="22681" y="9500"/>
                    </a:lnTo>
                    <a:lnTo>
                      <a:pt x="22702" y="9500"/>
                    </a:lnTo>
                    <a:lnTo>
                      <a:pt x="22702" y="9604"/>
                    </a:lnTo>
                    <a:lnTo>
                      <a:pt x="22765" y="9709"/>
                    </a:lnTo>
                    <a:lnTo>
                      <a:pt x="22828" y="9730"/>
                    </a:lnTo>
                    <a:lnTo>
                      <a:pt x="22911" y="9688"/>
                    </a:lnTo>
                    <a:lnTo>
                      <a:pt x="22995" y="9709"/>
                    </a:lnTo>
                    <a:lnTo>
                      <a:pt x="23037" y="9793"/>
                    </a:lnTo>
                    <a:lnTo>
                      <a:pt x="23121" y="9793"/>
                    </a:lnTo>
                    <a:lnTo>
                      <a:pt x="23183" y="9835"/>
                    </a:lnTo>
                    <a:lnTo>
                      <a:pt x="23225" y="9835"/>
                    </a:lnTo>
                    <a:lnTo>
                      <a:pt x="23225" y="9730"/>
                    </a:lnTo>
                    <a:lnTo>
                      <a:pt x="23288" y="9730"/>
                    </a:lnTo>
                    <a:lnTo>
                      <a:pt x="23351" y="9709"/>
                    </a:lnTo>
                    <a:lnTo>
                      <a:pt x="23414" y="9730"/>
                    </a:lnTo>
                    <a:lnTo>
                      <a:pt x="23414" y="9814"/>
                    </a:lnTo>
                    <a:lnTo>
                      <a:pt x="23455" y="9835"/>
                    </a:lnTo>
                    <a:lnTo>
                      <a:pt x="23539" y="9814"/>
                    </a:lnTo>
                    <a:lnTo>
                      <a:pt x="23602" y="9730"/>
                    </a:lnTo>
                    <a:lnTo>
                      <a:pt x="23644" y="9772"/>
                    </a:lnTo>
                    <a:lnTo>
                      <a:pt x="23665" y="9835"/>
                    </a:lnTo>
                    <a:lnTo>
                      <a:pt x="23727" y="9835"/>
                    </a:lnTo>
                    <a:lnTo>
                      <a:pt x="23748" y="9793"/>
                    </a:lnTo>
                    <a:lnTo>
                      <a:pt x="23769" y="9793"/>
                    </a:lnTo>
                    <a:lnTo>
                      <a:pt x="23832" y="9709"/>
                    </a:lnTo>
                    <a:lnTo>
                      <a:pt x="23916" y="9709"/>
                    </a:lnTo>
                    <a:lnTo>
                      <a:pt x="23937" y="9772"/>
                    </a:lnTo>
                    <a:lnTo>
                      <a:pt x="23979" y="9793"/>
                    </a:lnTo>
                    <a:lnTo>
                      <a:pt x="24041" y="9772"/>
                    </a:lnTo>
                    <a:lnTo>
                      <a:pt x="24041" y="9709"/>
                    </a:lnTo>
                    <a:lnTo>
                      <a:pt x="24020" y="9667"/>
                    </a:lnTo>
                    <a:lnTo>
                      <a:pt x="24083" y="9583"/>
                    </a:lnTo>
                    <a:lnTo>
                      <a:pt x="24083" y="9521"/>
                    </a:lnTo>
                    <a:lnTo>
                      <a:pt x="24146" y="9458"/>
                    </a:lnTo>
                    <a:lnTo>
                      <a:pt x="24146" y="9374"/>
                    </a:lnTo>
                    <a:lnTo>
                      <a:pt x="24062" y="9374"/>
                    </a:lnTo>
                    <a:lnTo>
                      <a:pt x="24041" y="9291"/>
                    </a:lnTo>
                    <a:lnTo>
                      <a:pt x="24062" y="9186"/>
                    </a:lnTo>
                    <a:lnTo>
                      <a:pt x="24146" y="9165"/>
                    </a:lnTo>
                    <a:lnTo>
                      <a:pt x="24146" y="9060"/>
                    </a:lnTo>
                    <a:lnTo>
                      <a:pt x="24041" y="8998"/>
                    </a:lnTo>
                    <a:lnTo>
                      <a:pt x="23958" y="9039"/>
                    </a:lnTo>
                    <a:lnTo>
                      <a:pt x="23958" y="9102"/>
                    </a:lnTo>
                    <a:lnTo>
                      <a:pt x="23916" y="9165"/>
                    </a:lnTo>
                    <a:lnTo>
                      <a:pt x="23832" y="9102"/>
                    </a:lnTo>
                    <a:lnTo>
                      <a:pt x="23707" y="9102"/>
                    </a:lnTo>
                    <a:lnTo>
                      <a:pt x="23560" y="9249"/>
                    </a:lnTo>
                    <a:lnTo>
                      <a:pt x="23455" y="9311"/>
                    </a:lnTo>
                    <a:lnTo>
                      <a:pt x="23455" y="9270"/>
                    </a:lnTo>
                    <a:lnTo>
                      <a:pt x="23602" y="9186"/>
                    </a:lnTo>
                    <a:lnTo>
                      <a:pt x="23644" y="9102"/>
                    </a:lnTo>
                    <a:lnTo>
                      <a:pt x="23644" y="8977"/>
                    </a:lnTo>
                    <a:lnTo>
                      <a:pt x="23602" y="9060"/>
                    </a:lnTo>
                    <a:lnTo>
                      <a:pt x="23539" y="9039"/>
                    </a:lnTo>
                    <a:lnTo>
                      <a:pt x="23539" y="8935"/>
                    </a:lnTo>
                    <a:lnTo>
                      <a:pt x="23644" y="8851"/>
                    </a:lnTo>
                    <a:lnTo>
                      <a:pt x="23560" y="8726"/>
                    </a:lnTo>
                    <a:lnTo>
                      <a:pt x="23644" y="8642"/>
                    </a:lnTo>
                    <a:lnTo>
                      <a:pt x="23727" y="8642"/>
                    </a:lnTo>
                    <a:lnTo>
                      <a:pt x="23707" y="8684"/>
                    </a:lnTo>
                    <a:lnTo>
                      <a:pt x="23748" y="8851"/>
                    </a:lnTo>
                    <a:lnTo>
                      <a:pt x="23832" y="8935"/>
                    </a:lnTo>
                    <a:lnTo>
                      <a:pt x="23874" y="8893"/>
                    </a:lnTo>
                    <a:lnTo>
                      <a:pt x="23979" y="8893"/>
                    </a:lnTo>
                    <a:lnTo>
                      <a:pt x="24041" y="8767"/>
                    </a:lnTo>
                    <a:lnTo>
                      <a:pt x="23979" y="8726"/>
                    </a:lnTo>
                    <a:lnTo>
                      <a:pt x="23979" y="8663"/>
                    </a:lnTo>
                    <a:lnTo>
                      <a:pt x="24062" y="8663"/>
                    </a:lnTo>
                    <a:lnTo>
                      <a:pt x="24083" y="8726"/>
                    </a:lnTo>
                    <a:lnTo>
                      <a:pt x="24146" y="8684"/>
                    </a:lnTo>
                    <a:lnTo>
                      <a:pt x="24251" y="8621"/>
                    </a:lnTo>
                    <a:lnTo>
                      <a:pt x="24271" y="8475"/>
                    </a:lnTo>
                    <a:lnTo>
                      <a:pt x="24292" y="8579"/>
                    </a:lnTo>
                    <a:lnTo>
                      <a:pt x="24355" y="8579"/>
                    </a:lnTo>
                    <a:lnTo>
                      <a:pt x="24460" y="8516"/>
                    </a:lnTo>
                    <a:lnTo>
                      <a:pt x="24376" y="8684"/>
                    </a:lnTo>
                    <a:lnTo>
                      <a:pt x="24376" y="8851"/>
                    </a:lnTo>
                    <a:lnTo>
                      <a:pt x="24439" y="8830"/>
                    </a:lnTo>
                    <a:lnTo>
                      <a:pt x="24481" y="8851"/>
                    </a:lnTo>
                    <a:lnTo>
                      <a:pt x="24439" y="8935"/>
                    </a:lnTo>
                    <a:lnTo>
                      <a:pt x="24502" y="8935"/>
                    </a:lnTo>
                    <a:lnTo>
                      <a:pt x="24564" y="8788"/>
                    </a:lnTo>
                    <a:lnTo>
                      <a:pt x="24606" y="8747"/>
                    </a:lnTo>
                    <a:lnTo>
                      <a:pt x="24690" y="8579"/>
                    </a:lnTo>
                    <a:lnTo>
                      <a:pt x="24774" y="8558"/>
                    </a:lnTo>
                    <a:lnTo>
                      <a:pt x="24753" y="8684"/>
                    </a:lnTo>
                    <a:lnTo>
                      <a:pt x="24648" y="8788"/>
                    </a:lnTo>
                    <a:lnTo>
                      <a:pt x="24669" y="8977"/>
                    </a:lnTo>
                    <a:lnTo>
                      <a:pt x="24753" y="8977"/>
                    </a:lnTo>
                    <a:lnTo>
                      <a:pt x="24815" y="9039"/>
                    </a:lnTo>
                    <a:lnTo>
                      <a:pt x="24878" y="8956"/>
                    </a:lnTo>
                    <a:lnTo>
                      <a:pt x="25004" y="8851"/>
                    </a:lnTo>
                    <a:lnTo>
                      <a:pt x="25067" y="8684"/>
                    </a:lnTo>
                    <a:lnTo>
                      <a:pt x="25108" y="8558"/>
                    </a:lnTo>
                    <a:lnTo>
                      <a:pt x="25087" y="8433"/>
                    </a:lnTo>
                    <a:lnTo>
                      <a:pt x="25129" y="8370"/>
                    </a:lnTo>
                    <a:lnTo>
                      <a:pt x="25108" y="8328"/>
                    </a:lnTo>
                    <a:lnTo>
                      <a:pt x="25025" y="8328"/>
                    </a:lnTo>
                    <a:lnTo>
                      <a:pt x="24983" y="8307"/>
                    </a:lnTo>
                    <a:lnTo>
                      <a:pt x="24899" y="8349"/>
                    </a:lnTo>
                    <a:lnTo>
                      <a:pt x="24899" y="8223"/>
                    </a:lnTo>
                    <a:lnTo>
                      <a:pt x="24941" y="8203"/>
                    </a:lnTo>
                    <a:lnTo>
                      <a:pt x="24920" y="8140"/>
                    </a:lnTo>
                    <a:lnTo>
                      <a:pt x="24815" y="8140"/>
                    </a:lnTo>
                    <a:lnTo>
                      <a:pt x="24795" y="8098"/>
                    </a:lnTo>
                    <a:lnTo>
                      <a:pt x="24690" y="8014"/>
                    </a:lnTo>
                    <a:lnTo>
                      <a:pt x="24690" y="7931"/>
                    </a:lnTo>
                    <a:lnTo>
                      <a:pt x="24606" y="7742"/>
                    </a:lnTo>
                    <a:lnTo>
                      <a:pt x="24585" y="7617"/>
                    </a:lnTo>
                    <a:lnTo>
                      <a:pt x="24627" y="7491"/>
                    </a:lnTo>
                    <a:lnTo>
                      <a:pt x="24585" y="7324"/>
                    </a:lnTo>
                    <a:lnTo>
                      <a:pt x="24502" y="7470"/>
                    </a:lnTo>
                    <a:lnTo>
                      <a:pt x="24502" y="7575"/>
                    </a:lnTo>
                    <a:lnTo>
                      <a:pt x="24418" y="7428"/>
                    </a:lnTo>
                    <a:lnTo>
                      <a:pt x="24292" y="7366"/>
                    </a:lnTo>
                    <a:lnTo>
                      <a:pt x="24271" y="7114"/>
                    </a:lnTo>
                    <a:lnTo>
                      <a:pt x="24188" y="7073"/>
                    </a:lnTo>
                    <a:lnTo>
                      <a:pt x="24167" y="6884"/>
                    </a:lnTo>
                    <a:lnTo>
                      <a:pt x="24083" y="6780"/>
                    </a:lnTo>
                    <a:lnTo>
                      <a:pt x="24083" y="6675"/>
                    </a:lnTo>
                    <a:lnTo>
                      <a:pt x="24041" y="6591"/>
                    </a:lnTo>
                    <a:lnTo>
                      <a:pt x="24041" y="6529"/>
                    </a:lnTo>
                    <a:lnTo>
                      <a:pt x="24146" y="6529"/>
                    </a:lnTo>
                    <a:lnTo>
                      <a:pt x="24167" y="6382"/>
                    </a:lnTo>
                    <a:lnTo>
                      <a:pt x="24251" y="6382"/>
                    </a:lnTo>
                    <a:lnTo>
                      <a:pt x="24271" y="6424"/>
                    </a:lnTo>
                    <a:lnTo>
                      <a:pt x="24355" y="6361"/>
                    </a:lnTo>
                    <a:lnTo>
                      <a:pt x="24355" y="6257"/>
                    </a:lnTo>
                    <a:lnTo>
                      <a:pt x="24460" y="6026"/>
                    </a:lnTo>
                    <a:lnTo>
                      <a:pt x="24460" y="5922"/>
                    </a:lnTo>
                    <a:lnTo>
                      <a:pt x="24481" y="5880"/>
                    </a:lnTo>
                    <a:lnTo>
                      <a:pt x="24397" y="5692"/>
                    </a:lnTo>
                    <a:lnTo>
                      <a:pt x="24460" y="5566"/>
                    </a:lnTo>
                    <a:lnTo>
                      <a:pt x="24523" y="5566"/>
                    </a:lnTo>
                    <a:lnTo>
                      <a:pt x="24523" y="5399"/>
                    </a:lnTo>
                    <a:lnTo>
                      <a:pt x="24627" y="5252"/>
                    </a:lnTo>
                    <a:lnTo>
                      <a:pt x="24627" y="5148"/>
                    </a:lnTo>
                    <a:lnTo>
                      <a:pt x="24690" y="5064"/>
                    </a:lnTo>
                    <a:lnTo>
                      <a:pt x="24690" y="4855"/>
                    </a:lnTo>
                    <a:lnTo>
                      <a:pt x="24774" y="4834"/>
                    </a:lnTo>
                    <a:lnTo>
                      <a:pt x="24774" y="4729"/>
                    </a:lnTo>
                    <a:lnTo>
                      <a:pt x="24899" y="4583"/>
                    </a:lnTo>
                    <a:lnTo>
                      <a:pt x="24899" y="4478"/>
                    </a:lnTo>
                    <a:cubicBezTo>
                      <a:pt x="24918" y="4516"/>
                      <a:pt x="24966" y="4536"/>
                      <a:pt x="25020" y="4536"/>
                    </a:cubicBezTo>
                    <a:cubicBezTo>
                      <a:pt x="25085" y="4536"/>
                      <a:pt x="25158" y="4505"/>
                      <a:pt x="25192" y="4436"/>
                    </a:cubicBezTo>
                    <a:lnTo>
                      <a:pt x="25255" y="4122"/>
                    </a:lnTo>
                    <a:lnTo>
                      <a:pt x="25359" y="4122"/>
                    </a:lnTo>
                    <a:lnTo>
                      <a:pt x="25506" y="3955"/>
                    </a:lnTo>
                    <a:lnTo>
                      <a:pt x="25652" y="3892"/>
                    </a:lnTo>
                    <a:lnTo>
                      <a:pt x="25820" y="3725"/>
                    </a:lnTo>
                    <a:lnTo>
                      <a:pt x="25862" y="3725"/>
                    </a:lnTo>
                    <a:lnTo>
                      <a:pt x="25987" y="3599"/>
                    </a:lnTo>
                    <a:lnTo>
                      <a:pt x="25987" y="3516"/>
                    </a:lnTo>
                    <a:lnTo>
                      <a:pt x="26050" y="3474"/>
                    </a:lnTo>
                    <a:lnTo>
                      <a:pt x="26050" y="3390"/>
                    </a:lnTo>
                    <a:lnTo>
                      <a:pt x="25966" y="3285"/>
                    </a:lnTo>
                    <a:lnTo>
                      <a:pt x="25987" y="3223"/>
                    </a:lnTo>
                    <a:lnTo>
                      <a:pt x="25987" y="3160"/>
                    </a:lnTo>
                    <a:lnTo>
                      <a:pt x="25883" y="2993"/>
                    </a:lnTo>
                    <a:lnTo>
                      <a:pt x="25820" y="2993"/>
                    </a:lnTo>
                    <a:lnTo>
                      <a:pt x="25736" y="3013"/>
                    </a:lnTo>
                    <a:lnTo>
                      <a:pt x="25631" y="2972"/>
                    </a:lnTo>
                    <a:lnTo>
                      <a:pt x="25548" y="2993"/>
                    </a:lnTo>
                    <a:lnTo>
                      <a:pt x="25443" y="2909"/>
                    </a:lnTo>
                    <a:lnTo>
                      <a:pt x="25359" y="2909"/>
                    </a:lnTo>
                    <a:lnTo>
                      <a:pt x="25297" y="2846"/>
                    </a:lnTo>
                    <a:lnTo>
                      <a:pt x="25129" y="2867"/>
                    </a:lnTo>
                    <a:lnTo>
                      <a:pt x="25025" y="2972"/>
                    </a:lnTo>
                    <a:lnTo>
                      <a:pt x="24941" y="2993"/>
                    </a:lnTo>
                    <a:lnTo>
                      <a:pt x="24774" y="3118"/>
                    </a:lnTo>
                    <a:lnTo>
                      <a:pt x="24774" y="3181"/>
                    </a:lnTo>
                    <a:lnTo>
                      <a:pt x="24878" y="3265"/>
                    </a:lnTo>
                    <a:lnTo>
                      <a:pt x="24941" y="3390"/>
                    </a:lnTo>
                    <a:lnTo>
                      <a:pt x="24941" y="3516"/>
                    </a:lnTo>
                    <a:lnTo>
                      <a:pt x="24983" y="3641"/>
                    </a:lnTo>
                    <a:lnTo>
                      <a:pt x="24941" y="3704"/>
                    </a:lnTo>
                    <a:lnTo>
                      <a:pt x="24941" y="3809"/>
                    </a:lnTo>
                    <a:lnTo>
                      <a:pt x="25025" y="3913"/>
                    </a:lnTo>
                    <a:lnTo>
                      <a:pt x="25025" y="3934"/>
                    </a:lnTo>
                    <a:lnTo>
                      <a:pt x="25004" y="3955"/>
                    </a:lnTo>
                    <a:cubicBezTo>
                      <a:pt x="24983" y="4018"/>
                      <a:pt x="24941" y="4081"/>
                      <a:pt x="24920" y="4143"/>
                    </a:cubicBezTo>
                    <a:lnTo>
                      <a:pt x="24899" y="4081"/>
                    </a:lnTo>
                    <a:lnTo>
                      <a:pt x="24920" y="4018"/>
                    </a:lnTo>
                    <a:lnTo>
                      <a:pt x="24920" y="3934"/>
                    </a:lnTo>
                    <a:lnTo>
                      <a:pt x="24815" y="3871"/>
                    </a:lnTo>
                    <a:lnTo>
                      <a:pt x="24774" y="3725"/>
                    </a:lnTo>
                    <a:lnTo>
                      <a:pt x="24795" y="3662"/>
                    </a:lnTo>
                    <a:lnTo>
                      <a:pt x="24711" y="3495"/>
                    </a:lnTo>
                    <a:lnTo>
                      <a:pt x="24606" y="3474"/>
                    </a:lnTo>
                    <a:lnTo>
                      <a:pt x="24564" y="3411"/>
                    </a:lnTo>
                    <a:lnTo>
                      <a:pt x="24502" y="3411"/>
                    </a:lnTo>
                    <a:lnTo>
                      <a:pt x="24481" y="3578"/>
                    </a:lnTo>
                    <a:lnTo>
                      <a:pt x="24418" y="3578"/>
                    </a:lnTo>
                    <a:lnTo>
                      <a:pt x="24292" y="3369"/>
                    </a:lnTo>
                    <a:lnTo>
                      <a:pt x="24209" y="3369"/>
                    </a:lnTo>
                    <a:lnTo>
                      <a:pt x="24146" y="3285"/>
                    </a:lnTo>
                    <a:lnTo>
                      <a:pt x="24062" y="3327"/>
                    </a:lnTo>
                    <a:lnTo>
                      <a:pt x="24083" y="3495"/>
                    </a:lnTo>
                    <a:lnTo>
                      <a:pt x="24041" y="3516"/>
                    </a:lnTo>
                    <a:lnTo>
                      <a:pt x="23958" y="3495"/>
                    </a:lnTo>
                    <a:lnTo>
                      <a:pt x="23895" y="3620"/>
                    </a:lnTo>
                    <a:lnTo>
                      <a:pt x="23895" y="3704"/>
                    </a:lnTo>
                    <a:lnTo>
                      <a:pt x="23832" y="3746"/>
                    </a:lnTo>
                    <a:lnTo>
                      <a:pt x="23748" y="4039"/>
                    </a:lnTo>
                    <a:lnTo>
                      <a:pt x="23748" y="4143"/>
                    </a:lnTo>
                    <a:lnTo>
                      <a:pt x="23686" y="4227"/>
                    </a:lnTo>
                    <a:lnTo>
                      <a:pt x="23686" y="4353"/>
                    </a:lnTo>
                    <a:lnTo>
                      <a:pt x="23665" y="4374"/>
                    </a:lnTo>
                    <a:lnTo>
                      <a:pt x="23665" y="4478"/>
                    </a:lnTo>
                    <a:lnTo>
                      <a:pt x="23581" y="4541"/>
                    </a:lnTo>
                    <a:lnTo>
                      <a:pt x="23581" y="4771"/>
                    </a:lnTo>
                    <a:lnTo>
                      <a:pt x="23518" y="4813"/>
                    </a:lnTo>
                    <a:lnTo>
                      <a:pt x="23455" y="4792"/>
                    </a:lnTo>
                    <a:lnTo>
                      <a:pt x="23372" y="4980"/>
                    </a:lnTo>
                    <a:lnTo>
                      <a:pt x="23414" y="5064"/>
                    </a:lnTo>
                    <a:lnTo>
                      <a:pt x="23372" y="5169"/>
                    </a:lnTo>
                    <a:lnTo>
                      <a:pt x="23372" y="5273"/>
                    </a:lnTo>
                    <a:lnTo>
                      <a:pt x="23309" y="5378"/>
                    </a:lnTo>
                    <a:lnTo>
                      <a:pt x="23351" y="5462"/>
                    </a:lnTo>
                    <a:lnTo>
                      <a:pt x="23330" y="5524"/>
                    </a:lnTo>
                    <a:lnTo>
                      <a:pt x="23204" y="5524"/>
                    </a:lnTo>
                    <a:lnTo>
                      <a:pt x="23246" y="5587"/>
                    </a:lnTo>
                    <a:lnTo>
                      <a:pt x="23351" y="5629"/>
                    </a:lnTo>
                    <a:lnTo>
                      <a:pt x="23351" y="5734"/>
                    </a:lnTo>
                    <a:lnTo>
                      <a:pt x="23267" y="5713"/>
                    </a:lnTo>
                    <a:lnTo>
                      <a:pt x="23204" y="5734"/>
                    </a:lnTo>
                    <a:lnTo>
                      <a:pt x="23121" y="5796"/>
                    </a:lnTo>
                    <a:lnTo>
                      <a:pt x="23037" y="5754"/>
                    </a:lnTo>
                    <a:lnTo>
                      <a:pt x="22995" y="5817"/>
                    </a:lnTo>
                    <a:lnTo>
                      <a:pt x="22995" y="5922"/>
                    </a:lnTo>
                    <a:lnTo>
                      <a:pt x="22932" y="5964"/>
                    </a:lnTo>
                    <a:lnTo>
                      <a:pt x="22849" y="5922"/>
                    </a:lnTo>
                    <a:lnTo>
                      <a:pt x="22849" y="5817"/>
                    </a:lnTo>
                    <a:lnTo>
                      <a:pt x="22890" y="5734"/>
                    </a:lnTo>
                    <a:lnTo>
                      <a:pt x="22828" y="5650"/>
                    </a:lnTo>
                    <a:lnTo>
                      <a:pt x="22828" y="5482"/>
                    </a:lnTo>
                    <a:lnTo>
                      <a:pt x="22911" y="5294"/>
                    </a:lnTo>
                    <a:lnTo>
                      <a:pt x="22932" y="5169"/>
                    </a:lnTo>
                    <a:lnTo>
                      <a:pt x="23016" y="5085"/>
                    </a:lnTo>
                    <a:lnTo>
                      <a:pt x="23016" y="4980"/>
                    </a:lnTo>
                    <a:lnTo>
                      <a:pt x="23037" y="4876"/>
                    </a:lnTo>
                    <a:lnTo>
                      <a:pt x="23100" y="4646"/>
                    </a:lnTo>
                    <a:lnTo>
                      <a:pt x="23225" y="4562"/>
                    </a:lnTo>
                    <a:lnTo>
                      <a:pt x="23225" y="4436"/>
                    </a:lnTo>
                    <a:lnTo>
                      <a:pt x="23100" y="4436"/>
                    </a:lnTo>
                    <a:lnTo>
                      <a:pt x="23100" y="4353"/>
                    </a:lnTo>
                    <a:lnTo>
                      <a:pt x="23163" y="4269"/>
                    </a:lnTo>
                    <a:lnTo>
                      <a:pt x="23163" y="4039"/>
                    </a:lnTo>
                    <a:lnTo>
                      <a:pt x="23121" y="3976"/>
                    </a:lnTo>
                    <a:lnTo>
                      <a:pt x="23058" y="3850"/>
                    </a:lnTo>
                    <a:lnTo>
                      <a:pt x="23100" y="3809"/>
                    </a:lnTo>
                    <a:lnTo>
                      <a:pt x="23100" y="3662"/>
                    </a:lnTo>
                    <a:lnTo>
                      <a:pt x="23016" y="3662"/>
                    </a:lnTo>
                    <a:lnTo>
                      <a:pt x="22911" y="3537"/>
                    </a:lnTo>
                    <a:lnTo>
                      <a:pt x="22744" y="3599"/>
                    </a:lnTo>
                    <a:lnTo>
                      <a:pt x="22723" y="3725"/>
                    </a:lnTo>
                    <a:lnTo>
                      <a:pt x="22828" y="3809"/>
                    </a:lnTo>
                    <a:lnTo>
                      <a:pt x="22828" y="3913"/>
                    </a:lnTo>
                    <a:lnTo>
                      <a:pt x="22890" y="3976"/>
                    </a:lnTo>
                    <a:lnTo>
                      <a:pt x="22890" y="4060"/>
                    </a:lnTo>
                    <a:lnTo>
                      <a:pt x="22807" y="4060"/>
                    </a:lnTo>
                    <a:lnTo>
                      <a:pt x="22786" y="3955"/>
                    </a:lnTo>
                    <a:lnTo>
                      <a:pt x="22702" y="3955"/>
                    </a:lnTo>
                    <a:lnTo>
                      <a:pt x="22639" y="4081"/>
                    </a:lnTo>
                    <a:lnTo>
                      <a:pt x="22702" y="4122"/>
                    </a:lnTo>
                    <a:lnTo>
                      <a:pt x="22723" y="4227"/>
                    </a:lnTo>
                    <a:lnTo>
                      <a:pt x="22786" y="4353"/>
                    </a:lnTo>
                    <a:lnTo>
                      <a:pt x="22723" y="4394"/>
                    </a:lnTo>
                    <a:lnTo>
                      <a:pt x="22702" y="4353"/>
                    </a:lnTo>
                    <a:lnTo>
                      <a:pt x="22639" y="4290"/>
                    </a:lnTo>
                    <a:lnTo>
                      <a:pt x="22618" y="4436"/>
                    </a:lnTo>
                    <a:lnTo>
                      <a:pt x="22514" y="4353"/>
                    </a:lnTo>
                    <a:lnTo>
                      <a:pt x="22514" y="4248"/>
                    </a:lnTo>
                    <a:lnTo>
                      <a:pt x="22430" y="4248"/>
                    </a:lnTo>
                    <a:lnTo>
                      <a:pt x="22388" y="4353"/>
                    </a:lnTo>
                    <a:lnTo>
                      <a:pt x="22326" y="4332"/>
                    </a:lnTo>
                    <a:lnTo>
                      <a:pt x="22326" y="4185"/>
                    </a:lnTo>
                    <a:lnTo>
                      <a:pt x="22409" y="4122"/>
                    </a:lnTo>
                    <a:lnTo>
                      <a:pt x="22388" y="4081"/>
                    </a:lnTo>
                    <a:lnTo>
                      <a:pt x="22221" y="4143"/>
                    </a:lnTo>
                    <a:lnTo>
                      <a:pt x="22095" y="4269"/>
                    </a:lnTo>
                    <a:lnTo>
                      <a:pt x="22012" y="4143"/>
                    </a:lnTo>
                    <a:lnTo>
                      <a:pt x="21949" y="4143"/>
                    </a:lnTo>
                    <a:lnTo>
                      <a:pt x="21865" y="4227"/>
                    </a:lnTo>
                    <a:lnTo>
                      <a:pt x="21740" y="4227"/>
                    </a:lnTo>
                    <a:lnTo>
                      <a:pt x="21698" y="4164"/>
                    </a:lnTo>
                    <a:lnTo>
                      <a:pt x="21572" y="4185"/>
                    </a:lnTo>
                    <a:lnTo>
                      <a:pt x="21530" y="4143"/>
                    </a:lnTo>
                    <a:lnTo>
                      <a:pt x="21635" y="4060"/>
                    </a:lnTo>
                    <a:lnTo>
                      <a:pt x="21782" y="4039"/>
                    </a:lnTo>
                    <a:lnTo>
                      <a:pt x="21865" y="4060"/>
                    </a:lnTo>
                    <a:lnTo>
                      <a:pt x="21991" y="4039"/>
                    </a:lnTo>
                    <a:lnTo>
                      <a:pt x="21991" y="3955"/>
                    </a:lnTo>
                    <a:lnTo>
                      <a:pt x="22074" y="3934"/>
                    </a:lnTo>
                    <a:lnTo>
                      <a:pt x="22158" y="3955"/>
                    </a:lnTo>
                    <a:lnTo>
                      <a:pt x="22263" y="3850"/>
                    </a:lnTo>
                    <a:lnTo>
                      <a:pt x="22263" y="3746"/>
                    </a:lnTo>
                    <a:lnTo>
                      <a:pt x="22284" y="3662"/>
                    </a:lnTo>
                    <a:lnTo>
                      <a:pt x="22200" y="3599"/>
                    </a:lnTo>
                    <a:lnTo>
                      <a:pt x="22095" y="3411"/>
                    </a:lnTo>
                    <a:lnTo>
                      <a:pt x="21970" y="3348"/>
                    </a:lnTo>
                    <a:lnTo>
                      <a:pt x="21949" y="3285"/>
                    </a:lnTo>
                    <a:lnTo>
                      <a:pt x="21761" y="3118"/>
                    </a:lnTo>
                    <a:lnTo>
                      <a:pt x="21740" y="3076"/>
                    </a:lnTo>
                    <a:lnTo>
                      <a:pt x="21635" y="3076"/>
                    </a:lnTo>
                    <a:lnTo>
                      <a:pt x="21489" y="3139"/>
                    </a:lnTo>
                    <a:lnTo>
                      <a:pt x="21426" y="3139"/>
                    </a:lnTo>
                    <a:lnTo>
                      <a:pt x="21238" y="3327"/>
                    </a:lnTo>
                    <a:lnTo>
                      <a:pt x="21279" y="3390"/>
                    </a:lnTo>
                    <a:lnTo>
                      <a:pt x="21279" y="3453"/>
                    </a:lnTo>
                    <a:lnTo>
                      <a:pt x="21217" y="3495"/>
                    </a:lnTo>
                    <a:lnTo>
                      <a:pt x="21133" y="3516"/>
                    </a:lnTo>
                    <a:lnTo>
                      <a:pt x="21133" y="3453"/>
                    </a:lnTo>
                    <a:lnTo>
                      <a:pt x="21049" y="3495"/>
                    </a:lnTo>
                    <a:lnTo>
                      <a:pt x="20966" y="3432"/>
                    </a:lnTo>
                    <a:lnTo>
                      <a:pt x="20861" y="3432"/>
                    </a:lnTo>
                    <a:lnTo>
                      <a:pt x="20819" y="3495"/>
                    </a:lnTo>
                    <a:lnTo>
                      <a:pt x="20714" y="3495"/>
                    </a:lnTo>
                    <a:lnTo>
                      <a:pt x="20652" y="3432"/>
                    </a:lnTo>
                    <a:lnTo>
                      <a:pt x="20714" y="3390"/>
                    </a:lnTo>
                    <a:lnTo>
                      <a:pt x="20861" y="3348"/>
                    </a:lnTo>
                    <a:lnTo>
                      <a:pt x="20924" y="3244"/>
                    </a:lnTo>
                    <a:lnTo>
                      <a:pt x="21028" y="3223"/>
                    </a:lnTo>
                    <a:lnTo>
                      <a:pt x="21112" y="3244"/>
                    </a:lnTo>
                    <a:lnTo>
                      <a:pt x="21175" y="3139"/>
                    </a:lnTo>
                    <a:lnTo>
                      <a:pt x="21175" y="3013"/>
                    </a:lnTo>
                    <a:lnTo>
                      <a:pt x="21238" y="2972"/>
                    </a:lnTo>
                    <a:lnTo>
                      <a:pt x="21321" y="2972"/>
                    </a:lnTo>
                    <a:lnTo>
                      <a:pt x="21384" y="2804"/>
                    </a:lnTo>
                    <a:lnTo>
                      <a:pt x="21384" y="2616"/>
                    </a:lnTo>
                    <a:lnTo>
                      <a:pt x="21426" y="2553"/>
                    </a:lnTo>
                    <a:lnTo>
                      <a:pt x="21384" y="2449"/>
                    </a:lnTo>
                    <a:lnTo>
                      <a:pt x="21279" y="2449"/>
                    </a:lnTo>
                    <a:lnTo>
                      <a:pt x="21112" y="2490"/>
                    </a:lnTo>
                    <a:lnTo>
                      <a:pt x="20903" y="2553"/>
                    </a:lnTo>
                    <a:lnTo>
                      <a:pt x="20694" y="2616"/>
                    </a:lnTo>
                    <a:lnTo>
                      <a:pt x="20547" y="2658"/>
                    </a:lnTo>
                    <a:cubicBezTo>
                      <a:pt x="20652" y="2616"/>
                      <a:pt x="20798" y="2574"/>
                      <a:pt x="20903" y="2511"/>
                    </a:cubicBezTo>
                    <a:cubicBezTo>
                      <a:pt x="20945" y="2511"/>
                      <a:pt x="21028" y="2490"/>
                      <a:pt x="21070" y="2490"/>
                    </a:cubicBezTo>
                    <a:cubicBezTo>
                      <a:pt x="21217" y="2469"/>
                      <a:pt x="21238" y="2344"/>
                      <a:pt x="21175" y="2239"/>
                    </a:cubicBezTo>
                    <a:lnTo>
                      <a:pt x="21238" y="2177"/>
                    </a:lnTo>
                    <a:lnTo>
                      <a:pt x="21217" y="2072"/>
                    </a:lnTo>
                    <a:lnTo>
                      <a:pt x="21217" y="1967"/>
                    </a:lnTo>
                    <a:lnTo>
                      <a:pt x="21154" y="1884"/>
                    </a:lnTo>
                    <a:lnTo>
                      <a:pt x="21217" y="1842"/>
                    </a:lnTo>
                    <a:lnTo>
                      <a:pt x="21217" y="1674"/>
                    </a:lnTo>
                    <a:lnTo>
                      <a:pt x="21133" y="1507"/>
                    </a:lnTo>
                    <a:lnTo>
                      <a:pt x="21175" y="1402"/>
                    </a:lnTo>
                    <a:lnTo>
                      <a:pt x="21154" y="1109"/>
                    </a:lnTo>
                    <a:lnTo>
                      <a:pt x="20945" y="879"/>
                    </a:lnTo>
                    <a:lnTo>
                      <a:pt x="20924" y="775"/>
                    </a:lnTo>
                    <a:lnTo>
                      <a:pt x="20840" y="733"/>
                    </a:lnTo>
                    <a:lnTo>
                      <a:pt x="20694" y="796"/>
                    </a:lnTo>
                    <a:lnTo>
                      <a:pt x="20526" y="775"/>
                    </a:lnTo>
                    <a:lnTo>
                      <a:pt x="20442" y="837"/>
                    </a:lnTo>
                    <a:lnTo>
                      <a:pt x="20442" y="984"/>
                    </a:lnTo>
                    <a:lnTo>
                      <a:pt x="20212" y="1109"/>
                    </a:lnTo>
                    <a:lnTo>
                      <a:pt x="20212" y="1047"/>
                    </a:lnTo>
                    <a:lnTo>
                      <a:pt x="20380" y="900"/>
                    </a:lnTo>
                    <a:lnTo>
                      <a:pt x="20422" y="754"/>
                    </a:lnTo>
                    <a:lnTo>
                      <a:pt x="20317" y="670"/>
                    </a:lnTo>
                    <a:lnTo>
                      <a:pt x="20212" y="712"/>
                    </a:lnTo>
                    <a:lnTo>
                      <a:pt x="20129" y="733"/>
                    </a:lnTo>
                    <a:lnTo>
                      <a:pt x="20212" y="670"/>
                    </a:lnTo>
                    <a:lnTo>
                      <a:pt x="20191" y="586"/>
                    </a:lnTo>
                    <a:lnTo>
                      <a:pt x="19898" y="419"/>
                    </a:lnTo>
                    <a:lnTo>
                      <a:pt x="19815" y="293"/>
                    </a:lnTo>
                    <a:lnTo>
                      <a:pt x="19752" y="252"/>
                    </a:lnTo>
                    <a:lnTo>
                      <a:pt x="19773" y="105"/>
                    </a:lnTo>
                    <a:lnTo>
                      <a:pt x="194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</p:grpSp>
        <p:sp>
          <p:nvSpPr>
            <p:cNvPr id="188" name="Google Shape;188;p29"/>
            <p:cNvSpPr/>
            <p:nvPr/>
          </p:nvSpPr>
          <p:spPr>
            <a:xfrm>
              <a:off x="3216902" y="3020658"/>
              <a:ext cx="15456" cy="5959"/>
            </a:xfrm>
            <a:custGeom>
              <a:avLst/>
              <a:gdLst/>
              <a:ahLst/>
              <a:cxnLst/>
              <a:rect l="l" t="t" r="r" b="b"/>
              <a:pathLst>
                <a:path w="1298" h="524" extrusionOk="0">
                  <a:moveTo>
                    <a:pt x="503" y="0"/>
                  </a:moveTo>
                  <a:lnTo>
                    <a:pt x="293" y="42"/>
                  </a:lnTo>
                  <a:lnTo>
                    <a:pt x="168" y="21"/>
                  </a:lnTo>
                  <a:lnTo>
                    <a:pt x="63" y="42"/>
                  </a:lnTo>
                  <a:lnTo>
                    <a:pt x="1" y="147"/>
                  </a:lnTo>
                  <a:lnTo>
                    <a:pt x="105" y="230"/>
                  </a:lnTo>
                  <a:lnTo>
                    <a:pt x="189" y="209"/>
                  </a:lnTo>
                  <a:lnTo>
                    <a:pt x="252" y="230"/>
                  </a:lnTo>
                  <a:lnTo>
                    <a:pt x="314" y="377"/>
                  </a:lnTo>
                  <a:lnTo>
                    <a:pt x="398" y="439"/>
                  </a:lnTo>
                  <a:lnTo>
                    <a:pt x="524" y="439"/>
                  </a:lnTo>
                  <a:lnTo>
                    <a:pt x="607" y="523"/>
                  </a:lnTo>
                  <a:lnTo>
                    <a:pt x="775" y="523"/>
                  </a:lnTo>
                  <a:lnTo>
                    <a:pt x="775" y="377"/>
                  </a:lnTo>
                  <a:lnTo>
                    <a:pt x="879" y="377"/>
                  </a:lnTo>
                  <a:lnTo>
                    <a:pt x="900" y="439"/>
                  </a:lnTo>
                  <a:lnTo>
                    <a:pt x="984" y="439"/>
                  </a:lnTo>
                  <a:lnTo>
                    <a:pt x="1005" y="335"/>
                  </a:lnTo>
                  <a:lnTo>
                    <a:pt x="1089" y="377"/>
                  </a:lnTo>
                  <a:lnTo>
                    <a:pt x="1298" y="377"/>
                  </a:lnTo>
                  <a:lnTo>
                    <a:pt x="1298" y="335"/>
                  </a:lnTo>
                  <a:lnTo>
                    <a:pt x="1193" y="230"/>
                  </a:lnTo>
                  <a:lnTo>
                    <a:pt x="1047" y="209"/>
                  </a:lnTo>
                  <a:lnTo>
                    <a:pt x="942" y="21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9"/>
            <p:cNvSpPr/>
            <p:nvPr/>
          </p:nvSpPr>
          <p:spPr>
            <a:xfrm>
              <a:off x="3243063" y="3010423"/>
              <a:ext cx="19695" cy="13340"/>
            </a:xfrm>
            <a:custGeom>
              <a:avLst/>
              <a:gdLst/>
              <a:ahLst/>
              <a:cxnLst/>
              <a:rect l="l" t="t" r="r" b="b"/>
              <a:pathLst>
                <a:path w="1654" h="1173" extrusionOk="0">
                  <a:moveTo>
                    <a:pt x="1089" y="0"/>
                  </a:moveTo>
                  <a:lnTo>
                    <a:pt x="1005" y="63"/>
                  </a:lnTo>
                  <a:lnTo>
                    <a:pt x="900" y="21"/>
                  </a:lnTo>
                  <a:lnTo>
                    <a:pt x="691" y="21"/>
                  </a:lnTo>
                  <a:lnTo>
                    <a:pt x="649" y="84"/>
                  </a:lnTo>
                  <a:lnTo>
                    <a:pt x="754" y="168"/>
                  </a:lnTo>
                  <a:lnTo>
                    <a:pt x="1068" y="272"/>
                  </a:lnTo>
                  <a:lnTo>
                    <a:pt x="1047" y="314"/>
                  </a:lnTo>
                  <a:lnTo>
                    <a:pt x="1109" y="398"/>
                  </a:lnTo>
                  <a:lnTo>
                    <a:pt x="1047" y="544"/>
                  </a:lnTo>
                  <a:lnTo>
                    <a:pt x="1109" y="649"/>
                  </a:lnTo>
                  <a:lnTo>
                    <a:pt x="1214" y="691"/>
                  </a:lnTo>
                  <a:lnTo>
                    <a:pt x="1340" y="795"/>
                  </a:lnTo>
                  <a:lnTo>
                    <a:pt x="1319" y="858"/>
                  </a:lnTo>
                  <a:lnTo>
                    <a:pt x="1068" y="858"/>
                  </a:lnTo>
                  <a:lnTo>
                    <a:pt x="1026" y="900"/>
                  </a:lnTo>
                  <a:lnTo>
                    <a:pt x="921" y="858"/>
                  </a:lnTo>
                  <a:lnTo>
                    <a:pt x="796" y="858"/>
                  </a:lnTo>
                  <a:lnTo>
                    <a:pt x="649" y="816"/>
                  </a:lnTo>
                  <a:lnTo>
                    <a:pt x="524" y="858"/>
                  </a:lnTo>
                  <a:lnTo>
                    <a:pt x="524" y="816"/>
                  </a:lnTo>
                  <a:lnTo>
                    <a:pt x="482" y="795"/>
                  </a:lnTo>
                  <a:lnTo>
                    <a:pt x="293" y="837"/>
                  </a:lnTo>
                  <a:lnTo>
                    <a:pt x="189" y="733"/>
                  </a:lnTo>
                  <a:lnTo>
                    <a:pt x="63" y="795"/>
                  </a:lnTo>
                  <a:lnTo>
                    <a:pt x="0" y="858"/>
                  </a:lnTo>
                  <a:lnTo>
                    <a:pt x="63" y="963"/>
                  </a:lnTo>
                  <a:lnTo>
                    <a:pt x="189" y="1005"/>
                  </a:lnTo>
                  <a:lnTo>
                    <a:pt x="314" y="1151"/>
                  </a:lnTo>
                  <a:lnTo>
                    <a:pt x="377" y="1172"/>
                  </a:lnTo>
                  <a:lnTo>
                    <a:pt x="377" y="1067"/>
                  </a:lnTo>
                  <a:lnTo>
                    <a:pt x="419" y="1026"/>
                  </a:lnTo>
                  <a:lnTo>
                    <a:pt x="691" y="1026"/>
                  </a:lnTo>
                  <a:lnTo>
                    <a:pt x="796" y="1067"/>
                  </a:lnTo>
                  <a:lnTo>
                    <a:pt x="1109" y="1067"/>
                  </a:lnTo>
                  <a:lnTo>
                    <a:pt x="1151" y="1047"/>
                  </a:lnTo>
                  <a:lnTo>
                    <a:pt x="1256" y="1109"/>
                  </a:lnTo>
                  <a:lnTo>
                    <a:pt x="1340" y="1109"/>
                  </a:lnTo>
                  <a:lnTo>
                    <a:pt x="1340" y="1047"/>
                  </a:lnTo>
                  <a:lnTo>
                    <a:pt x="1570" y="921"/>
                  </a:lnTo>
                  <a:lnTo>
                    <a:pt x="1570" y="837"/>
                  </a:lnTo>
                  <a:lnTo>
                    <a:pt x="1570" y="733"/>
                  </a:lnTo>
                  <a:lnTo>
                    <a:pt x="1528" y="607"/>
                  </a:lnTo>
                  <a:lnTo>
                    <a:pt x="1549" y="544"/>
                  </a:lnTo>
                  <a:lnTo>
                    <a:pt x="1633" y="502"/>
                  </a:lnTo>
                  <a:lnTo>
                    <a:pt x="1653" y="377"/>
                  </a:lnTo>
                  <a:lnTo>
                    <a:pt x="1612" y="293"/>
                  </a:lnTo>
                  <a:lnTo>
                    <a:pt x="1653" y="189"/>
                  </a:lnTo>
                  <a:lnTo>
                    <a:pt x="1633" y="126"/>
                  </a:lnTo>
                  <a:lnTo>
                    <a:pt x="1528" y="105"/>
                  </a:lnTo>
                  <a:lnTo>
                    <a:pt x="1423" y="126"/>
                  </a:lnTo>
                  <a:lnTo>
                    <a:pt x="1319" y="21"/>
                  </a:lnTo>
                  <a:lnTo>
                    <a:pt x="10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9"/>
            <p:cNvSpPr/>
            <p:nvPr/>
          </p:nvSpPr>
          <p:spPr>
            <a:xfrm>
              <a:off x="3173297" y="2986859"/>
              <a:ext cx="73267" cy="24997"/>
            </a:xfrm>
            <a:custGeom>
              <a:avLst/>
              <a:gdLst/>
              <a:ahLst/>
              <a:cxnLst/>
              <a:rect l="l" t="t" r="r" b="b"/>
              <a:pathLst>
                <a:path w="6153" h="2198" extrusionOk="0">
                  <a:moveTo>
                    <a:pt x="1570" y="1"/>
                  </a:moveTo>
                  <a:lnTo>
                    <a:pt x="1445" y="106"/>
                  </a:lnTo>
                  <a:lnTo>
                    <a:pt x="1131" y="106"/>
                  </a:lnTo>
                  <a:lnTo>
                    <a:pt x="901" y="168"/>
                  </a:lnTo>
                  <a:lnTo>
                    <a:pt x="817" y="252"/>
                  </a:lnTo>
                  <a:lnTo>
                    <a:pt x="566" y="315"/>
                  </a:lnTo>
                  <a:lnTo>
                    <a:pt x="482" y="419"/>
                  </a:lnTo>
                  <a:lnTo>
                    <a:pt x="377" y="482"/>
                  </a:lnTo>
                  <a:lnTo>
                    <a:pt x="357" y="608"/>
                  </a:lnTo>
                  <a:lnTo>
                    <a:pt x="419" y="712"/>
                  </a:lnTo>
                  <a:lnTo>
                    <a:pt x="398" y="775"/>
                  </a:lnTo>
                  <a:lnTo>
                    <a:pt x="294" y="712"/>
                  </a:lnTo>
                  <a:lnTo>
                    <a:pt x="85" y="817"/>
                  </a:lnTo>
                  <a:lnTo>
                    <a:pt x="1" y="796"/>
                  </a:lnTo>
                  <a:lnTo>
                    <a:pt x="1" y="880"/>
                  </a:lnTo>
                  <a:lnTo>
                    <a:pt x="105" y="922"/>
                  </a:lnTo>
                  <a:lnTo>
                    <a:pt x="252" y="796"/>
                  </a:lnTo>
                  <a:lnTo>
                    <a:pt x="273" y="817"/>
                  </a:lnTo>
                  <a:lnTo>
                    <a:pt x="273" y="922"/>
                  </a:lnTo>
                  <a:lnTo>
                    <a:pt x="419" y="817"/>
                  </a:lnTo>
                  <a:lnTo>
                    <a:pt x="524" y="817"/>
                  </a:lnTo>
                  <a:lnTo>
                    <a:pt x="629" y="629"/>
                  </a:lnTo>
                  <a:lnTo>
                    <a:pt x="796" y="670"/>
                  </a:lnTo>
                  <a:lnTo>
                    <a:pt x="838" y="608"/>
                  </a:lnTo>
                  <a:lnTo>
                    <a:pt x="922" y="691"/>
                  </a:lnTo>
                  <a:lnTo>
                    <a:pt x="1026" y="670"/>
                  </a:lnTo>
                  <a:lnTo>
                    <a:pt x="1214" y="461"/>
                  </a:lnTo>
                  <a:lnTo>
                    <a:pt x="1319" y="419"/>
                  </a:lnTo>
                  <a:lnTo>
                    <a:pt x="1361" y="357"/>
                  </a:lnTo>
                  <a:lnTo>
                    <a:pt x="1528" y="378"/>
                  </a:lnTo>
                  <a:lnTo>
                    <a:pt x="1654" y="378"/>
                  </a:lnTo>
                  <a:lnTo>
                    <a:pt x="1884" y="398"/>
                  </a:lnTo>
                  <a:lnTo>
                    <a:pt x="1968" y="461"/>
                  </a:lnTo>
                  <a:lnTo>
                    <a:pt x="1884" y="503"/>
                  </a:lnTo>
                  <a:lnTo>
                    <a:pt x="1758" y="503"/>
                  </a:lnTo>
                  <a:lnTo>
                    <a:pt x="1675" y="566"/>
                  </a:lnTo>
                  <a:lnTo>
                    <a:pt x="1758" y="629"/>
                  </a:lnTo>
                  <a:lnTo>
                    <a:pt x="2093" y="691"/>
                  </a:lnTo>
                  <a:lnTo>
                    <a:pt x="2177" y="670"/>
                  </a:lnTo>
                  <a:lnTo>
                    <a:pt x="2282" y="670"/>
                  </a:lnTo>
                  <a:lnTo>
                    <a:pt x="2386" y="733"/>
                  </a:lnTo>
                  <a:lnTo>
                    <a:pt x="2554" y="775"/>
                  </a:lnTo>
                  <a:lnTo>
                    <a:pt x="2616" y="775"/>
                  </a:lnTo>
                  <a:lnTo>
                    <a:pt x="2658" y="691"/>
                  </a:lnTo>
                  <a:lnTo>
                    <a:pt x="2721" y="775"/>
                  </a:lnTo>
                  <a:lnTo>
                    <a:pt x="2763" y="817"/>
                  </a:lnTo>
                  <a:lnTo>
                    <a:pt x="2930" y="942"/>
                  </a:lnTo>
                  <a:lnTo>
                    <a:pt x="3077" y="984"/>
                  </a:lnTo>
                  <a:lnTo>
                    <a:pt x="3139" y="942"/>
                  </a:lnTo>
                  <a:lnTo>
                    <a:pt x="3244" y="1026"/>
                  </a:lnTo>
                  <a:lnTo>
                    <a:pt x="3349" y="1005"/>
                  </a:lnTo>
                  <a:lnTo>
                    <a:pt x="3432" y="1047"/>
                  </a:lnTo>
                  <a:lnTo>
                    <a:pt x="3600" y="1005"/>
                  </a:lnTo>
                  <a:lnTo>
                    <a:pt x="3663" y="1026"/>
                  </a:lnTo>
                  <a:lnTo>
                    <a:pt x="3746" y="1361"/>
                  </a:lnTo>
                  <a:lnTo>
                    <a:pt x="3955" y="1570"/>
                  </a:lnTo>
                  <a:lnTo>
                    <a:pt x="4039" y="1612"/>
                  </a:lnTo>
                  <a:lnTo>
                    <a:pt x="4081" y="1549"/>
                  </a:lnTo>
                  <a:lnTo>
                    <a:pt x="4227" y="1633"/>
                  </a:lnTo>
                  <a:lnTo>
                    <a:pt x="4437" y="1633"/>
                  </a:lnTo>
                  <a:lnTo>
                    <a:pt x="4458" y="1675"/>
                  </a:lnTo>
                  <a:lnTo>
                    <a:pt x="4541" y="1738"/>
                  </a:lnTo>
                  <a:lnTo>
                    <a:pt x="4541" y="1842"/>
                  </a:lnTo>
                  <a:lnTo>
                    <a:pt x="4374" y="1863"/>
                  </a:lnTo>
                  <a:lnTo>
                    <a:pt x="4186" y="2051"/>
                  </a:lnTo>
                  <a:lnTo>
                    <a:pt x="4186" y="2156"/>
                  </a:lnTo>
                  <a:lnTo>
                    <a:pt x="4374" y="2177"/>
                  </a:lnTo>
                  <a:lnTo>
                    <a:pt x="4541" y="2135"/>
                  </a:lnTo>
                  <a:lnTo>
                    <a:pt x="4604" y="2156"/>
                  </a:lnTo>
                  <a:lnTo>
                    <a:pt x="4897" y="2093"/>
                  </a:lnTo>
                  <a:lnTo>
                    <a:pt x="5064" y="2093"/>
                  </a:lnTo>
                  <a:lnTo>
                    <a:pt x="5274" y="2198"/>
                  </a:lnTo>
                  <a:lnTo>
                    <a:pt x="5546" y="2135"/>
                  </a:lnTo>
                  <a:lnTo>
                    <a:pt x="5587" y="2072"/>
                  </a:lnTo>
                  <a:lnTo>
                    <a:pt x="5650" y="2072"/>
                  </a:lnTo>
                  <a:lnTo>
                    <a:pt x="5734" y="2030"/>
                  </a:lnTo>
                  <a:lnTo>
                    <a:pt x="5943" y="2051"/>
                  </a:lnTo>
                  <a:lnTo>
                    <a:pt x="6069" y="1989"/>
                  </a:lnTo>
                  <a:lnTo>
                    <a:pt x="6152" y="1884"/>
                  </a:lnTo>
                  <a:lnTo>
                    <a:pt x="6111" y="1842"/>
                  </a:lnTo>
                  <a:lnTo>
                    <a:pt x="6006" y="1821"/>
                  </a:lnTo>
                  <a:lnTo>
                    <a:pt x="5922" y="1654"/>
                  </a:lnTo>
                  <a:lnTo>
                    <a:pt x="5692" y="1549"/>
                  </a:lnTo>
                  <a:lnTo>
                    <a:pt x="5378" y="1549"/>
                  </a:lnTo>
                  <a:lnTo>
                    <a:pt x="5295" y="1528"/>
                  </a:lnTo>
                  <a:lnTo>
                    <a:pt x="5336" y="1466"/>
                  </a:lnTo>
                  <a:lnTo>
                    <a:pt x="5399" y="1319"/>
                  </a:lnTo>
                  <a:lnTo>
                    <a:pt x="5315" y="1298"/>
                  </a:lnTo>
                  <a:lnTo>
                    <a:pt x="5232" y="1340"/>
                  </a:lnTo>
                  <a:lnTo>
                    <a:pt x="5127" y="1340"/>
                  </a:lnTo>
                  <a:lnTo>
                    <a:pt x="4918" y="1194"/>
                  </a:lnTo>
                  <a:lnTo>
                    <a:pt x="4855" y="1235"/>
                  </a:lnTo>
                  <a:lnTo>
                    <a:pt x="4771" y="1152"/>
                  </a:lnTo>
                  <a:lnTo>
                    <a:pt x="4604" y="1026"/>
                  </a:lnTo>
                  <a:lnTo>
                    <a:pt x="4541" y="1131"/>
                  </a:lnTo>
                  <a:lnTo>
                    <a:pt x="4479" y="1089"/>
                  </a:lnTo>
                  <a:lnTo>
                    <a:pt x="4499" y="1005"/>
                  </a:lnTo>
                  <a:lnTo>
                    <a:pt x="4437" y="984"/>
                  </a:lnTo>
                  <a:lnTo>
                    <a:pt x="4395" y="1047"/>
                  </a:lnTo>
                  <a:lnTo>
                    <a:pt x="4332" y="984"/>
                  </a:lnTo>
                  <a:lnTo>
                    <a:pt x="4123" y="922"/>
                  </a:lnTo>
                  <a:lnTo>
                    <a:pt x="3955" y="796"/>
                  </a:lnTo>
                  <a:lnTo>
                    <a:pt x="3830" y="712"/>
                  </a:lnTo>
                  <a:lnTo>
                    <a:pt x="3704" y="587"/>
                  </a:lnTo>
                  <a:lnTo>
                    <a:pt x="3349" y="587"/>
                  </a:lnTo>
                  <a:lnTo>
                    <a:pt x="3244" y="524"/>
                  </a:lnTo>
                  <a:lnTo>
                    <a:pt x="3202" y="398"/>
                  </a:lnTo>
                  <a:lnTo>
                    <a:pt x="3077" y="252"/>
                  </a:lnTo>
                  <a:lnTo>
                    <a:pt x="2972" y="273"/>
                  </a:lnTo>
                  <a:lnTo>
                    <a:pt x="2909" y="210"/>
                  </a:lnTo>
                  <a:lnTo>
                    <a:pt x="2491" y="147"/>
                  </a:lnTo>
                  <a:lnTo>
                    <a:pt x="2365" y="210"/>
                  </a:lnTo>
                  <a:lnTo>
                    <a:pt x="2177" y="168"/>
                  </a:lnTo>
                  <a:lnTo>
                    <a:pt x="2072" y="43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9"/>
            <p:cNvSpPr/>
            <p:nvPr/>
          </p:nvSpPr>
          <p:spPr>
            <a:xfrm>
              <a:off x="3371128" y="3527019"/>
              <a:ext cx="18695" cy="10247"/>
            </a:xfrm>
            <a:custGeom>
              <a:avLst/>
              <a:gdLst/>
              <a:ahLst/>
              <a:cxnLst/>
              <a:rect l="l" t="t" r="r" b="b"/>
              <a:pathLst>
                <a:path w="1570" h="901" extrusionOk="0">
                  <a:moveTo>
                    <a:pt x="1025" y="0"/>
                  </a:moveTo>
                  <a:lnTo>
                    <a:pt x="984" y="84"/>
                  </a:lnTo>
                  <a:lnTo>
                    <a:pt x="921" y="105"/>
                  </a:lnTo>
                  <a:lnTo>
                    <a:pt x="942" y="189"/>
                  </a:lnTo>
                  <a:lnTo>
                    <a:pt x="921" y="252"/>
                  </a:lnTo>
                  <a:lnTo>
                    <a:pt x="691" y="314"/>
                  </a:lnTo>
                  <a:lnTo>
                    <a:pt x="733" y="273"/>
                  </a:lnTo>
                  <a:lnTo>
                    <a:pt x="774" y="126"/>
                  </a:lnTo>
                  <a:lnTo>
                    <a:pt x="733" y="63"/>
                  </a:lnTo>
                  <a:lnTo>
                    <a:pt x="649" y="84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461" y="84"/>
                  </a:lnTo>
                  <a:lnTo>
                    <a:pt x="377" y="84"/>
                  </a:lnTo>
                  <a:lnTo>
                    <a:pt x="377" y="252"/>
                  </a:lnTo>
                  <a:lnTo>
                    <a:pt x="272" y="210"/>
                  </a:lnTo>
                  <a:lnTo>
                    <a:pt x="168" y="105"/>
                  </a:lnTo>
                  <a:lnTo>
                    <a:pt x="105" y="168"/>
                  </a:lnTo>
                  <a:lnTo>
                    <a:pt x="230" y="356"/>
                  </a:lnTo>
                  <a:lnTo>
                    <a:pt x="377" y="377"/>
                  </a:lnTo>
                  <a:lnTo>
                    <a:pt x="377" y="419"/>
                  </a:lnTo>
                  <a:lnTo>
                    <a:pt x="230" y="419"/>
                  </a:lnTo>
                  <a:lnTo>
                    <a:pt x="168" y="482"/>
                  </a:lnTo>
                  <a:lnTo>
                    <a:pt x="189" y="565"/>
                  </a:lnTo>
                  <a:lnTo>
                    <a:pt x="84" y="670"/>
                  </a:lnTo>
                  <a:lnTo>
                    <a:pt x="0" y="670"/>
                  </a:lnTo>
                  <a:lnTo>
                    <a:pt x="0" y="712"/>
                  </a:lnTo>
                  <a:lnTo>
                    <a:pt x="126" y="796"/>
                  </a:lnTo>
                  <a:lnTo>
                    <a:pt x="189" y="712"/>
                  </a:lnTo>
                  <a:lnTo>
                    <a:pt x="293" y="796"/>
                  </a:lnTo>
                  <a:lnTo>
                    <a:pt x="377" y="691"/>
                  </a:lnTo>
                  <a:lnTo>
                    <a:pt x="230" y="628"/>
                  </a:lnTo>
                  <a:lnTo>
                    <a:pt x="335" y="586"/>
                  </a:lnTo>
                  <a:lnTo>
                    <a:pt x="523" y="607"/>
                  </a:lnTo>
                  <a:lnTo>
                    <a:pt x="649" y="565"/>
                  </a:lnTo>
                  <a:lnTo>
                    <a:pt x="649" y="461"/>
                  </a:lnTo>
                  <a:cubicBezTo>
                    <a:pt x="649" y="461"/>
                    <a:pt x="667" y="470"/>
                    <a:pt x="680" y="470"/>
                  </a:cubicBezTo>
                  <a:cubicBezTo>
                    <a:pt x="686" y="470"/>
                    <a:pt x="691" y="468"/>
                    <a:pt x="691" y="461"/>
                  </a:cubicBezTo>
                  <a:cubicBezTo>
                    <a:pt x="795" y="398"/>
                    <a:pt x="900" y="377"/>
                    <a:pt x="1005" y="314"/>
                  </a:cubicBezTo>
                  <a:lnTo>
                    <a:pt x="1046" y="398"/>
                  </a:lnTo>
                  <a:lnTo>
                    <a:pt x="1025" y="461"/>
                  </a:lnTo>
                  <a:lnTo>
                    <a:pt x="942" y="419"/>
                  </a:lnTo>
                  <a:lnTo>
                    <a:pt x="858" y="461"/>
                  </a:lnTo>
                  <a:lnTo>
                    <a:pt x="691" y="712"/>
                  </a:lnTo>
                  <a:lnTo>
                    <a:pt x="753" y="733"/>
                  </a:lnTo>
                  <a:lnTo>
                    <a:pt x="837" y="879"/>
                  </a:lnTo>
                  <a:lnTo>
                    <a:pt x="921" y="900"/>
                  </a:lnTo>
                  <a:lnTo>
                    <a:pt x="921" y="837"/>
                  </a:lnTo>
                  <a:lnTo>
                    <a:pt x="837" y="733"/>
                  </a:lnTo>
                  <a:lnTo>
                    <a:pt x="858" y="712"/>
                  </a:lnTo>
                  <a:lnTo>
                    <a:pt x="963" y="775"/>
                  </a:lnTo>
                  <a:lnTo>
                    <a:pt x="1025" y="733"/>
                  </a:lnTo>
                  <a:lnTo>
                    <a:pt x="963" y="691"/>
                  </a:lnTo>
                  <a:lnTo>
                    <a:pt x="963" y="607"/>
                  </a:lnTo>
                  <a:lnTo>
                    <a:pt x="1067" y="628"/>
                  </a:lnTo>
                  <a:lnTo>
                    <a:pt x="1172" y="607"/>
                  </a:lnTo>
                  <a:lnTo>
                    <a:pt x="1172" y="586"/>
                  </a:lnTo>
                  <a:lnTo>
                    <a:pt x="1088" y="586"/>
                  </a:lnTo>
                  <a:lnTo>
                    <a:pt x="1046" y="524"/>
                  </a:lnTo>
                  <a:lnTo>
                    <a:pt x="1088" y="503"/>
                  </a:lnTo>
                  <a:lnTo>
                    <a:pt x="1193" y="524"/>
                  </a:lnTo>
                  <a:lnTo>
                    <a:pt x="1339" y="503"/>
                  </a:lnTo>
                  <a:lnTo>
                    <a:pt x="1444" y="419"/>
                  </a:lnTo>
                  <a:lnTo>
                    <a:pt x="1549" y="398"/>
                  </a:lnTo>
                  <a:lnTo>
                    <a:pt x="1507" y="314"/>
                  </a:lnTo>
                  <a:lnTo>
                    <a:pt x="1465" y="293"/>
                  </a:lnTo>
                  <a:lnTo>
                    <a:pt x="1444" y="273"/>
                  </a:lnTo>
                  <a:lnTo>
                    <a:pt x="1486" y="210"/>
                  </a:lnTo>
                  <a:lnTo>
                    <a:pt x="1569" y="189"/>
                  </a:lnTo>
                  <a:lnTo>
                    <a:pt x="1528" y="126"/>
                  </a:lnTo>
                  <a:lnTo>
                    <a:pt x="1381" y="105"/>
                  </a:lnTo>
                  <a:lnTo>
                    <a:pt x="1318" y="126"/>
                  </a:lnTo>
                  <a:lnTo>
                    <a:pt x="1339" y="189"/>
                  </a:lnTo>
                  <a:lnTo>
                    <a:pt x="1256" y="210"/>
                  </a:lnTo>
                  <a:lnTo>
                    <a:pt x="1172" y="105"/>
                  </a:lnTo>
                  <a:lnTo>
                    <a:pt x="1172" y="42"/>
                  </a:lnTo>
                  <a:lnTo>
                    <a:pt x="102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9"/>
            <p:cNvSpPr/>
            <p:nvPr/>
          </p:nvSpPr>
          <p:spPr>
            <a:xfrm>
              <a:off x="3183264" y="3080853"/>
              <a:ext cx="38140" cy="16672"/>
            </a:xfrm>
            <a:custGeom>
              <a:avLst/>
              <a:gdLst/>
              <a:ahLst/>
              <a:cxnLst/>
              <a:rect l="l" t="t" r="r" b="b"/>
              <a:pathLst>
                <a:path w="3203" h="1466" extrusionOk="0">
                  <a:moveTo>
                    <a:pt x="2072" y="1"/>
                  </a:moveTo>
                  <a:lnTo>
                    <a:pt x="2030" y="43"/>
                  </a:lnTo>
                  <a:lnTo>
                    <a:pt x="1863" y="147"/>
                  </a:lnTo>
                  <a:lnTo>
                    <a:pt x="1675" y="189"/>
                  </a:lnTo>
                  <a:lnTo>
                    <a:pt x="1319" y="377"/>
                  </a:lnTo>
                  <a:lnTo>
                    <a:pt x="1214" y="461"/>
                  </a:lnTo>
                  <a:lnTo>
                    <a:pt x="1131" y="482"/>
                  </a:lnTo>
                  <a:lnTo>
                    <a:pt x="921" y="482"/>
                  </a:lnTo>
                  <a:lnTo>
                    <a:pt x="733" y="315"/>
                  </a:lnTo>
                  <a:lnTo>
                    <a:pt x="608" y="273"/>
                  </a:lnTo>
                  <a:lnTo>
                    <a:pt x="566" y="294"/>
                  </a:lnTo>
                  <a:lnTo>
                    <a:pt x="629" y="356"/>
                  </a:lnTo>
                  <a:lnTo>
                    <a:pt x="629" y="398"/>
                  </a:lnTo>
                  <a:lnTo>
                    <a:pt x="566" y="419"/>
                  </a:lnTo>
                  <a:lnTo>
                    <a:pt x="461" y="377"/>
                  </a:lnTo>
                  <a:lnTo>
                    <a:pt x="419" y="315"/>
                  </a:lnTo>
                  <a:lnTo>
                    <a:pt x="461" y="294"/>
                  </a:lnTo>
                  <a:lnTo>
                    <a:pt x="482" y="294"/>
                  </a:lnTo>
                  <a:lnTo>
                    <a:pt x="461" y="252"/>
                  </a:lnTo>
                  <a:lnTo>
                    <a:pt x="398" y="252"/>
                  </a:lnTo>
                  <a:lnTo>
                    <a:pt x="315" y="210"/>
                  </a:lnTo>
                  <a:lnTo>
                    <a:pt x="273" y="168"/>
                  </a:lnTo>
                  <a:lnTo>
                    <a:pt x="252" y="84"/>
                  </a:lnTo>
                  <a:lnTo>
                    <a:pt x="147" y="84"/>
                  </a:lnTo>
                  <a:lnTo>
                    <a:pt x="85" y="147"/>
                  </a:lnTo>
                  <a:lnTo>
                    <a:pt x="85" y="252"/>
                  </a:lnTo>
                  <a:lnTo>
                    <a:pt x="43" y="315"/>
                  </a:lnTo>
                  <a:lnTo>
                    <a:pt x="1" y="398"/>
                  </a:lnTo>
                  <a:lnTo>
                    <a:pt x="85" y="419"/>
                  </a:lnTo>
                  <a:lnTo>
                    <a:pt x="147" y="524"/>
                  </a:lnTo>
                  <a:lnTo>
                    <a:pt x="64" y="587"/>
                  </a:lnTo>
                  <a:lnTo>
                    <a:pt x="43" y="691"/>
                  </a:lnTo>
                  <a:lnTo>
                    <a:pt x="43" y="733"/>
                  </a:lnTo>
                  <a:lnTo>
                    <a:pt x="64" y="796"/>
                  </a:lnTo>
                  <a:lnTo>
                    <a:pt x="168" y="796"/>
                  </a:lnTo>
                  <a:lnTo>
                    <a:pt x="252" y="817"/>
                  </a:lnTo>
                  <a:lnTo>
                    <a:pt x="357" y="796"/>
                  </a:lnTo>
                  <a:lnTo>
                    <a:pt x="398" y="733"/>
                  </a:lnTo>
                  <a:lnTo>
                    <a:pt x="461" y="796"/>
                  </a:lnTo>
                  <a:lnTo>
                    <a:pt x="461" y="838"/>
                  </a:lnTo>
                  <a:lnTo>
                    <a:pt x="524" y="880"/>
                  </a:lnTo>
                  <a:lnTo>
                    <a:pt x="733" y="900"/>
                  </a:lnTo>
                  <a:lnTo>
                    <a:pt x="775" y="1026"/>
                  </a:lnTo>
                  <a:lnTo>
                    <a:pt x="817" y="1193"/>
                  </a:lnTo>
                  <a:lnTo>
                    <a:pt x="921" y="1235"/>
                  </a:lnTo>
                  <a:lnTo>
                    <a:pt x="1026" y="1235"/>
                  </a:lnTo>
                  <a:lnTo>
                    <a:pt x="1047" y="1152"/>
                  </a:lnTo>
                  <a:lnTo>
                    <a:pt x="1005" y="1131"/>
                  </a:lnTo>
                  <a:lnTo>
                    <a:pt x="1047" y="1047"/>
                  </a:lnTo>
                  <a:lnTo>
                    <a:pt x="1131" y="1089"/>
                  </a:lnTo>
                  <a:lnTo>
                    <a:pt x="1152" y="1131"/>
                  </a:lnTo>
                  <a:lnTo>
                    <a:pt x="1131" y="1193"/>
                  </a:lnTo>
                  <a:lnTo>
                    <a:pt x="1152" y="1319"/>
                  </a:lnTo>
                  <a:lnTo>
                    <a:pt x="1152" y="1403"/>
                  </a:lnTo>
                  <a:lnTo>
                    <a:pt x="1193" y="1444"/>
                  </a:lnTo>
                  <a:lnTo>
                    <a:pt x="1340" y="1465"/>
                  </a:lnTo>
                  <a:lnTo>
                    <a:pt x="1424" y="1361"/>
                  </a:lnTo>
                  <a:lnTo>
                    <a:pt x="1507" y="1298"/>
                  </a:lnTo>
                  <a:lnTo>
                    <a:pt x="1612" y="1319"/>
                  </a:lnTo>
                  <a:lnTo>
                    <a:pt x="1654" y="1298"/>
                  </a:lnTo>
                  <a:lnTo>
                    <a:pt x="1654" y="1152"/>
                  </a:lnTo>
                  <a:lnTo>
                    <a:pt x="1570" y="1089"/>
                  </a:lnTo>
                  <a:lnTo>
                    <a:pt x="1465" y="1026"/>
                  </a:lnTo>
                  <a:lnTo>
                    <a:pt x="1445" y="921"/>
                  </a:lnTo>
                  <a:lnTo>
                    <a:pt x="1445" y="880"/>
                  </a:lnTo>
                  <a:lnTo>
                    <a:pt x="1549" y="817"/>
                  </a:lnTo>
                  <a:lnTo>
                    <a:pt x="1737" y="775"/>
                  </a:lnTo>
                  <a:lnTo>
                    <a:pt x="1884" y="628"/>
                  </a:lnTo>
                  <a:lnTo>
                    <a:pt x="1884" y="587"/>
                  </a:lnTo>
                  <a:lnTo>
                    <a:pt x="1863" y="566"/>
                  </a:lnTo>
                  <a:lnTo>
                    <a:pt x="1863" y="419"/>
                  </a:lnTo>
                  <a:lnTo>
                    <a:pt x="2051" y="356"/>
                  </a:lnTo>
                  <a:lnTo>
                    <a:pt x="2177" y="315"/>
                  </a:lnTo>
                  <a:lnTo>
                    <a:pt x="2261" y="377"/>
                  </a:lnTo>
                  <a:lnTo>
                    <a:pt x="2365" y="482"/>
                  </a:lnTo>
                  <a:lnTo>
                    <a:pt x="2449" y="482"/>
                  </a:lnTo>
                  <a:lnTo>
                    <a:pt x="2553" y="608"/>
                  </a:lnTo>
                  <a:lnTo>
                    <a:pt x="2574" y="712"/>
                  </a:lnTo>
                  <a:lnTo>
                    <a:pt x="2616" y="775"/>
                  </a:lnTo>
                  <a:lnTo>
                    <a:pt x="2679" y="733"/>
                  </a:lnTo>
                  <a:lnTo>
                    <a:pt x="2763" y="670"/>
                  </a:lnTo>
                  <a:lnTo>
                    <a:pt x="2805" y="670"/>
                  </a:lnTo>
                  <a:lnTo>
                    <a:pt x="2826" y="733"/>
                  </a:lnTo>
                  <a:lnTo>
                    <a:pt x="2784" y="796"/>
                  </a:lnTo>
                  <a:lnTo>
                    <a:pt x="2721" y="796"/>
                  </a:lnTo>
                  <a:lnTo>
                    <a:pt x="2616" y="942"/>
                  </a:lnTo>
                  <a:lnTo>
                    <a:pt x="2595" y="984"/>
                  </a:lnTo>
                  <a:lnTo>
                    <a:pt x="2616" y="1131"/>
                  </a:lnTo>
                  <a:lnTo>
                    <a:pt x="2763" y="1319"/>
                  </a:lnTo>
                  <a:lnTo>
                    <a:pt x="2888" y="1424"/>
                  </a:lnTo>
                  <a:lnTo>
                    <a:pt x="2972" y="1235"/>
                  </a:lnTo>
                  <a:lnTo>
                    <a:pt x="3014" y="1235"/>
                  </a:lnTo>
                  <a:lnTo>
                    <a:pt x="3098" y="1193"/>
                  </a:lnTo>
                  <a:lnTo>
                    <a:pt x="3118" y="1047"/>
                  </a:lnTo>
                  <a:lnTo>
                    <a:pt x="3202" y="900"/>
                  </a:lnTo>
                  <a:lnTo>
                    <a:pt x="3139" y="733"/>
                  </a:lnTo>
                  <a:lnTo>
                    <a:pt x="3139" y="691"/>
                  </a:lnTo>
                  <a:lnTo>
                    <a:pt x="3181" y="587"/>
                  </a:lnTo>
                  <a:lnTo>
                    <a:pt x="3118" y="524"/>
                  </a:lnTo>
                  <a:lnTo>
                    <a:pt x="3035" y="482"/>
                  </a:lnTo>
                  <a:lnTo>
                    <a:pt x="3014" y="419"/>
                  </a:lnTo>
                  <a:lnTo>
                    <a:pt x="2909" y="294"/>
                  </a:lnTo>
                  <a:lnTo>
                    <a:pt x="2679" y="168"/>
                  </a:lnTo>
                  <a:lnTo>
                    <a:pt x="2512" y="147"/>
                  </a:lnTo>
                  <a:lnTo>
                    <a:pt x="2281" y="147"/>
                  </a:lnTo>
                  <a:lnTo>
                    <a:pt x="2198" y="105"/>
                  </a:lnTo>
                  <a:lnTo>
                    <a:pt x="2156" y="63"/>
                  </a:lnTo>
                  <a:lnTo>
                    <a:pt x="207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9"/>
            <p:cNvSpPr/>
            <p:nvPr/>
          </p:nvSpPr>
          <p:spPr>
            <a:xfrm>
              <a:off x="3163092" y="3070629"/>
              <a:ext cx="23172" cy="20709"/>
            </a:xfrm>
            <a:custGeom>
              <a:avLst/>
              <a:gdLst/>
              <a:ahLst/>
              <a:cxnLst/>
              <a:rect l="l" t="t" r="r" b="b"/>
              <a:pathLst>
                <a:path w="1946" h="1821" extrusionOk="0">
                  <a:moveTo>
                    <a:pt x="293" y="0"/>
                  </a:moveTo>
                  <a:lnTo>
                    <a:pt x="105" y="21"/>
                  </a:lnTo>
                  <a:lnTo>
                    <a:pt x="105" y="42"/>
                  </a:lnTo>
                  <a:lnTo>
                    <a:pt x="63" y="63"/>
                  </a:lnTo>
                  <a:lnTo>
                    <a:pt x="84" y="63"/>
                  </a:lnTo>
                  <a:lnTo>
                    <a:pt x="63" y="209"/>
                  </a:lnTo>
                  <a:lnTo>
                    <a:pt x="0" y="230"/>
                  </a:lnTo>
                  <a:lnTo>
                    <a:pt x="63" y="251"/>
                  </a:lnTo>
                  <a:lnTo>
                    <a:pt x="126" y="272"/>
                  </a:lnTo>
                  <a:lnTo>
                    <a:pt x="167" y="377"/>
                  </a:lnTo>
                  <a:lnTo>
                    <a:pt x="63" y="460"/>
                  </a:lnTo>
                  <a:lnTo>
                    <a:pt x="0" y="586"/>
                  </a:lnTo>
                  <a:lnTo>
                    <a:pt x="21" y="690"/>
                  </a:lnTo>
                  <a:lnTo>
                    <a:pt x="188" y="837"/>
                  </a:lnTo>
                  <a:lnTo>
                    <a:pt x="335" y="837"/>
                  </a:lnTo>
                  <a:lnTo>
                    <a:pt x="418" y="879"/>
                  </a:lnTo>
                  <a:lnTo>
                    <a:pt x="481" y="983"/>
                  </a:lnTo>
                  <a:lnTo>
                    <a:pt x="523" y="983"/>
                  </a:lnTo>
                  <a:lnTo>
                    <a:pt x="607" y="879"/>
                  </a:lnTo>
                  <a:lnTo>
                    <a:pt x="586" y="774"/>
                  </a:lnTo>
                  <a:lnTo>
                    <a:pt x="418" y="670"/>
                  </a:lnTo>
                  <a:lnTo>
                    <a:pt x="377" y="586"/>
                  </a:lnTo>
                  <a:lnTo>
                    <a:pt x="418" y="565"/>
                  </a:lnTo>
                  <a:lnTo>
                    <a:pt x="523" y="649"/>
                  </a:lnTo>
                  <a:lnTo>
                    <a:pt x="628" y="690"/>
                  </a:lnTo>
                  <a:lnTo>
                    <a:pt x="649" y="774"/>
                  </a:lnTo>
                  <a:lnTo>
                    <a:pt x="753" y="858"/>
                  </a:lnTo>
                  <a:lnTo>
                    <a:pt x="795" y="983"/>
                  </a:lnTo>
                  <a:lnTo>
                    <a:pt x="921" y="1067"/>
                  </a:lnTo>
                  <a:lnTo>
                    <a:pt x="1025" y="1151"/>
                  </a:lnTo>
                  <a:lnTo>
                    <a:pt x="1109" y="1193"/>
                  </a:lnTo>
                  <a:lnTo>
                    <a:pt x="1234" y="1318"/>
                  </a:lnTo>
                  <a:lnTo>
                    <a:pt x="1255" y="1402"/>
                  </a:lnTo>
                  <a:lnTo>
                    <a:pt x="1172" y="1486"/>
                  </a:lnTo>
                  <a:lnTo>
                    <a:pt x="1172" y="1569"/>
                  </a:lnTo>
                  <a:lnTo>
                    <a:pt x="1234" y="1632"/>
                  </a:lnTo>
                  <a:lnTo>
                    <a:pt x="1360" y="1695"/>
                  </a:lnTo>
                  <a:lnTo>
                    <a:pt x="1444" y="1737"/>
                  </a:lnTo>
                  <a:lnTo>
                    <a:pt x="1486" y="1716"/>
                  </a:lnTo>
                  <a:lnTo>
                    <a:pt x="1527" y="1632"/>
                  </a:lnTo>
                  <a:lnTo>
                    <a:pt x="1465" y="1569"/>
                  </a:lnTo>
                  <a:lnTo>
                    <a:pt x="1360" y="1507"/>
                  </a:lnTo>
                  <a:lnTo>
                    <a:pt x="1360" y="1486"/>
                  </a:lnTo>
                  <a:lnTo>
                    <a:pt x="1381" y="1465"/>
                  </a:lnTo>
                  <a:lnTo>
                    <a:pt x="1465" y="1507"/>
                  </a:lnTo>
                  <a:lnTo>
                    <a:pt x="1548" y="1632"/>
                  </a:lnTo>
                  <a:lnTo>
                    <a:pt x="1548" y="1737"/>
                  </a:lnTo>
                  <a:lnTo>
                    <a:pt x="1590" y="1737"/>
                  </a:lnTo>
                  <a:lnTo>
                    <a:pt x="1632" y="1779"/>
                  </a:lnTo>
                  <a:lnTo>
                    <a:pt x="1674" y="1820"/>
                  </a:lnTo>
                  <a:lnTo>
                    <a:pt x="1737" y="1820"/>
                  </a:lnTo>
                  <a:lnTo>
                    <a:pt x="1758" y="1779"/>
                  </a:lnTo>
                  <a:lnTo>
                    <a:pt x="1758" y="1695"/>
                  </a:lnTo>
                  <a:lnTo>
                    <a:pt x="1737" y="1632"/>
                  </a:lnTo>
                  <a:lnTo>
                    <a:pt x="1737" y="1590"/>
                  </a:lnTo>
                  <a:lnTo>
                    <a:pt x="1758" y="1486"/>
                  </a:lnTo>
                  <a:lnTo>
                    <a:pt x="1841" y="1423"/>
                  </a:lnTo>
                  <a:lnTo>
                    <a:pt x="1779" y="1318"/>
                  </a:lnTo>
                  <a:lnTo>
                    <a:pt x="1695" y="1297"/>
                  </a:lnTo>
                  <a:lnTo>
                    <a:pt x="1737" y="1214"/>
                  </a:lnTo>
                  <a:lnTo>
                    <a:pt x="1779" y="1151"/>
                  </a:lnTo>
                  <a:lnTo>
                    <a:pt x="1779" y="1046"/>
                  </a:lnTo>
                  <a:lnTo>
                    <a:pt x="1841" y="983"/>
                  </a:lnTo>
                  <a:lnTo>
                    <a:pt x="1946" y="983"/>
                  </a:lnTo>
                  <a:lnTo>
                    <a:pt x="1946" y="962"/>
                  </a:lnTo>
                  <a:lnTo>
                    <a:pt x="1862" y="900"/>
                  </a:lnTo>
                  <a:lnTo>
                    <a:pt x="1758" y="879"/>
                  </a:lnTo>
                  <a:lnTo>
                    <a:pt x="1695" y="795"/>
                  </a:lnTo>
                  <a:lnTo>
                    <a:pt x="1653" y="732"/>
                  </a:lnTo>
                  <a:lnTo>
                    <a:pt x="1548" y="586"/>
                  </a:lnTo>
                  <a:lnTo>
                    <a:pt x="1465" y="481"/>
                  </a:lnTo>
                  <a:lnTo>
                    <a:pt x="1465" y="356"/>
                  </a:lnTo>
                  <a:lnTo>
                    <a:pt x="1423" y="251"/>
                  </a:lnTo>
                  <a:lnTo>
                    <a:pt x="1360" y="272"/>
                  </a:lnTo>
                  <a:lnTo>
                    <a:pt x="1339" y="335"/>
                  </a:lnTo>
                  <a:lnTo>
                    <a:pt x="1234" y="335"/>
                  </a:lnTo>
                  <a:lnTo>
                    <a:pt x="1255" y="272"/>
                  </a:lnTo>
                  <a:lnTo>
                    <a:pt x="1172" y="272"/>
                  </a:lnTo>
                  <a:lnTo>
                    <a:pt x="1130" y="314"/>
                  </a:lnTo>
                  <a:lnTo>
                    <a:pt x="1025" y="209"/>
                  </a:lnTo>
                  <a:lnTo>
                    <a:pt x="1025" y="146"/>
                  </a:lnTo>
                  <a:lnTo>
                    <a:pt x="942" y="126"/>
                  </a:lnTo>
                  <a:lnTo>
                    <a:pt x="858" y="42"/>
                  </a:lnTo>
                  <a:lnTo>
                    <a:pt x="711" y="42"/>
                  </a:lnTo>
                  <a:lnTo>
                    <a:pt x="607" y="63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9"/>
            <p:cNvSpPr/>
            <p:nvPr/>
          </p:nvSpPr>
          <p:spPr>
            <a:xfrm>
              <a:off x="3150875" y="3043494"/>
              <a:ext cx="32150" cy="30467"/>
            </a:xfrm>
            <a:custGeom>
              <a:avLst/>
              <a:gdLst/>
              <a:ahLst/>
              <a:cxnLst/>
              <a:rect l="l" t="t" r="r" b="b"/>
              <a:pathLst>
                <a:path w="2700" h="2679" extrusionOk="0">
                  <a:moveTo>
                    <a:pt x="2470" y="1"/>
                  </a:moveTo>
                  <a:lnTo>
                    <a:pt x="2407" y="22"/>
                  </a:lnTo>
                  <a:lnTo>
                    <a:pt x="2386" y="105"/>
                  </a:lnTo>
                  <a:lnTo>
                    <a:pt x="2302" y="126"/>
                  </a:lnTo>
                  <a:lnTo>
                    <a:pt x="2198" y="210"/>
                  </a:lnTo>
                  <a:lnTo>
                    <a:pt x="2093" y="210"/>
                  </a:lnTo>
                  <a:lnTo>
                    <a:pt x="2072" y="294"/>
                  </a:lnTo>
                  <a:lnTo>
                    <a:pt x="1988" y="252"/>
                  </a:lnTo>
                  <a:lnTo>
                    <a:pt x="1884" y="294"/>
                  </a:lnTo>
                  <a:lnTo>
                    <a:pt x="1863" y="231"/>
                  </a:lnTo>
                  <a:lnTo>
                    <a:pt x="1779" y="189"/>
                  </a:lnTo>
                  <a:lnTo>
                    <a:pt x="1737" y="189"/>
                  </a:lnTo>
                  <a:lnTo>
                    <a:pt x="1696" y="294"/>
                  </a:lnTo>
                  <a:lnTo>
                    <a:pt x="1591" y="294"/>
                  </a:lnTo>
                  <a:lnTo>
                    <a:pt x="1528" y="419"/>
                  </a:lnTo>
                  <a:lnTo>
                    <a:pt x="1528" y="461"/>
                  </a:lnTo>
                  <a:lnTo>
                    <a:pt x="1465" y="503"/>
                  </a:lnTo>
                  <a:lnTo>
                    <a:pt x="1361" y="587"/>
                  </a:lnTo>
                  <a:lnTo>
                    <a:pt x="1235" y="649"/>
                  </a:lnTo>
                  <a:lnTo>
                    <a:pt x="1214" y="691"/>
                  </a:lnTo>
                  <a:lnTo>
                    <a:pt x="1131" y="670"/>
                  </a:lnTo>
                  <a:lnTo>
                    <a:pt x="1068" y="691"/>
                  </a:lnTo>
                  <a:lnTo>
                    <a:pt x="1005" y="649"/>
                  </a:lnTo>
                  <a:lnTo>
                    <a:pt x="859" y="628"/>
                  </a:lnTo>
                  <a:lnTo>
                    <a:pt x="691" y="733"/>
                  </a:lnTo>
                  <a:lnTo>
                    <a:pt x="503" y="754"/>
                  </a:lnTo>
                  <a:lnTo>
                    <a:pt x="503" y="859"/>
                  </a:lnTo>
                  <a:lnTo>
                    <a:pt x="503" y="942"/>
                  </a:lnTo>
                  <a:lnTo>
                    <a:pt x="482" y="1089"/>
                  </a:lnTo>
                  <a:lnTo>
                    <a:pt x="419" y="1172"/>
                  </a:lnTo>
                  <a:lnTo>
                    <a:pt x="294" y="1172"/>
                  </a:lnTo>
                  <a:lnTo>
                    <a:pt x="189" y="1193"/>
                  </a:lnTo>
                  <a:lnTo>
                    <a:pt x="189" y="1256"/>
                  </a:lnTo>
                  <a:lnTo>
                    <a:pt x="126" y="1256"/>
                  </a:lnTo>
                  <a:lnTo>
                    <a:pt x="22" y="1214"/>
                  </a:lnTo>
                  <a:lnTo>
                    <a:pt x="1" y="1256"/>
                  </a:lnTo>
                  <a:lnTo>
                    <a:pt x="210" y="1507"/>
                  </a:lnTo>
                  <a:lnTo>
                    <a:pt x="315" y="1591"/>
                  </a:lnTo>
                  <a:lnTo>
                    <a:pt x="315" y="1675"/>
                  </a:lnTo>
                  <a:lnTo>
                    <a:pt x="482" y="1821"/>
                  </a:lnTo>
                  <a:lnTo>
                    <a:pt x="628" y="2030"/>
                  </a:lnTo>
                  <a:lnTo>
                    <a:pt x="900" y="2323"/>
                  </a:lnTo>
                  <a:lnTo>
                    <a:pt x="963" y="2323"/>
                  </a:lnTo>
                  <a:lnTo>
                    <a:pt x="1026" y="2344"/>
                  </a:lnTo>
                  <a:lnTo>
                    <a:pt x="1068" y="2323"/>
                  </a:lnTo>
                  <a:lnTo>
                    <a:pt x="1068" y="2407"/>
                  </a:lnTo>
                  <a:lnTo>
                    <a:pt x="1131" y="2407"/>
                  </a:lnTo>
                  <a:lnTo>
                    <a:pt x="1319" y="2386"/>
                  </a:lnTo>
                  <a:lnTo>
                    <a:pt x="1633" y="2449"/>
                  </a:lnTo>
                  <a:lnTo>
                    <a:pt x="1737" y="2428"/>
                  </a:lnTo>
                  <a:lnTo>
                    <a:pt x="1884" y="2428"/>
                  </a:lnTo>
                  <a:lnTo>
                    <a:pt x="1947" y="2512"/>
                  </a:lnTo>
                  <a:lnTo>
                    <a:pt x="2009" y="2532"/>
                  </a:lnTo>
                  <a:lnTo>
                    <a:pt x="2009" y="2595"/>
                  </a:lnTo>
                  <a:lnTo>
                    <a:pt x="2156" y="2679"/>
                  </a:lnTo>
                  <a:lnTo>
                    <a:pt x="2198" y="2658"/>
                  </a:lnTo>
                  <a:lnTo>
                    <a:pt x="2260" y="2658"/>
                  </a:lnTo>
                  <a:lnTo>
                    <a:pt x="2302" y="2637"/>
                  </a:lnTo>
                  <a:lnTo>
                    <a:pt x="2281" y="2553"/>
                  </a:lnTo>
                  <a:lnTo>
                    <a:pt x="2219" y="2470"/>
                  </a:lnTo>
                  <a:lnTo>
                    <a:pt x="2198" y="2344"/>
                  </a:lnTo>
                  <a:lnTo>
                    <a:pt x="2281" y="2219"/>
                  </a:lnTo>
                  <a:lnTo>
                    <a:pt x="2302" y="2135"/>
                  </a:lnTo>
                  <a:lnTo>
                    <a:pt x="2302" y="2009"/>
                  </a:lnTo>
                  <a:lnTo>
                    <a:pt x="2281" y="2093"/>
                  </a:lnTo>
                  <a:lnTo>
                    <a:pt x="2260" y="2135"/>
                  </a:lnTo>
                  <a:lnTo>
                    <a:pt x="2198" y="2156"/>
                  </a:lnTo>
                  <a:lnTo>
                    <a:pt x="2198" y="2093"/>
                  </a:lnTo>
                  <a:lnTo>
                    <a:pt x="2219" y="2009"/>
                  </a:lnTo>
                  <a:lnTo>
                    <a:pt x="2281" y="1884"/>
                  </a:lnTo>
                  <a:lnTo>
                    <a:pt x="2260" y="1800"/>
                  </a:lnTo>
                  <a:lnTo>
                    <a:pt x="2260" y="1716"/>
                  </a:lnTo>
                  <a:lnTo>
                    <a:pt x="2344" y="1528"/>
                  </a:lnTo>
                  <a:lnTo>
                    <a:pt x="2386" y="1528"/>
                  </a:lnTo>
                  <a:lnTo>
                    <a:pt x="2365" y="1591"/>
                  </a:lnTo>
                  <a:lnTo>
                    <a:pt x="2365" y="1675"/>
                  </a:lnTo>
                  <a:lnTo>
                    <a:pt x="2365" y="1800"/>
                  </a:lnTo>
                  <a:lnTo>
                    <a:pt x="2386" y="1800"/>
                  </a:lnTo>
                  <a:lnTo>
                    <a:pt x="2428" y="1716"/>
                  </a:lnTo>
                  <a:lnTo>
                    <a:pt x="2470" y="1486"/>
                  </a:lnTo>
                  <a:lnTo>
                    <a:pt x="2470" y="1214"/>
                  </a:lnTo>
                  <a:lnTo>
                    <a:pt x="2491" y="1172"/>
                  </a:lnTo>
                  <a:lnTo>
                    <a:pt x="2428" y="1089"/>
                  </a:lnTo>
                  <a:lnTo>
                    <a:pt x="2407" y="1068"/>
                  </a:lnTo>
                  <a:lnTo>
                    <a:pt x="2407" y="1005"/>
                  </a:lnTo>
                  <a:lnTo>
                    <a:pt x="2470" y="963"/>
                  </a:lnTo>
                  <a:lnTo>
                    <a:pt x="2491" y="963"/>
                  </a:lnTo>
                  <a:lnTo>
                    <a:pt x="2512" y="984"/>
                  </a:lnTo>
                  <a:lnTo>
                    <a:pt x="2533" y="838"/>
                  </a:lnTo>
                  <a:lnTo>
                    <a:pt x="2637" y="691"/>
                  </a:lnTo>
                  <a:lnTo>
                    <a:pt x="2700" y="628"/>
                  </a:lnTo>
                  <a:lnTo>
                    <a:pt x="2700" y="566"/>
                  </a:lnTo>
                  <a:lnTo>
                    <a:pt x="2637" y="524"/>
                  </a:lnTo>
                  <a:lnTo>
                    <a:pt x="2637" y="461"/>
                  </a:lnTo>
                  <a:lnTo>
                    <a:pt x="2679" y="377"/>
                  </a:lnTo>
                  <a:lnTo>
                    <a:pt x="2637" y="273"/>
                  </a:lnTo>
                  <a:lnTo>
                    <a:pt x="2637" y="126"/>
                  </a:lnTo>
                  <a:lnTo>
                    <a:pt x="2679" y="63"/>
                  </a:lnTo>
                  <a:lnTo>
                    <a:pt x="2700" y="43"/>
                  </a:lnTo>
                  <a:lnTo>
                    <a:pt x="2533" y="43"/>
                  </a:lnTo>
                  <a:lnTo>
                    <a:pt x="251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9"/>
            <p:cNvSpPr/>
            <p:nvPr/>
          </p:nvSpPr>
          <p:spPr>
            <a:xfrm>
              <a:off x="3140409" y="3037308"/>
              <a:ext cx="43617" cy="20948"/>
            </a:xfrm>
            <a:custGeom>
              <a:avLst/>
              <a:gdLst/>
              <a:ahLst/>
              <a:cxnLst/>
              <a:rect l="l" t="t" r="r" b="b"/>
              <a:pathLst>
                <a:path w="3663" h="1842" extrusionOk="0">
                  <a:moveTo>
                    <a:pt x="1926" y="1"/>
                  </a:moveTo>
                  <a:lnTo>
                    <a:pt x="1905" y="43"/>
                  </a:lnTo>
                  <a:lnTo>
                    <a:pt x="1968" y="105"/>
                  </a:lnTo>
                  <a:lnTo>
                    <a:pt x="1863" y="126"/>
                  </a:lnTo>
                  <a:lnTo>
                    <a:pt x="1800" y="168"/>
                  </a:lnTo>
                  <a:lnTo>
                    <a:pt x="1696" y="147"/>
                  </a:lnTo>
                  <a:lnTo>
                    <a:pt x="1507" y="168"/>
                  </a:lnTo>
                  <a:lnTo>
                    <a:pt x="943" y="168"/>
                  </a:lnTo>
                  <a:lnTo>
                    <a:pt x="775" y="252"/>
                  </a:lnTo>
                  <a:lnTo>
                    <a:pt x="712" y="210"/>
                  </a:lnTo>
                  <a:lnTo>
                    <a:pt x="712" y="252"/>
                  </a:lnTo>
                  <a:lnTo>
                    <a:pt x="629" y="315"/>
                  </a:lnTo>
                  <a:lnTo>
                    <a:pt x="566" y="419"/>
                  </a:lnTo>
                  <a:lnTo>
                    <a:pt x="419" y="482"/>
                  </a:lnTo>
                  <a:lnTo>
                    <a:pt x="336" y="482"/>
                  </a:lnTo>
                  <a:lnTo>
                    <a:pt x="189" y="649"/>
                  </a:lnTo>
                  <a:lnTo>
                    <a:pt x="106" y="754"/>
                  </a:lnTo>
                  <a:lnTo>
                    <a:pt x="126" y="838"/>
                  </a:lnTo>
                  <a:lnTo>
                    <a:pt x="43" y="984"/>
                  </a:lnTo>
                  <a:lnTo>
                    <a:pt x="1" y="1047"/>
                  </a:lnTo>
                  <a:lnTo>
                    <a:pt x="43" y="1005"/>
                  </a:lnTo>
                  <a:lnTo>
                    <a:pt x="126" y="1047"/>
                  </a:lnTo>
                  <a:lnTo>
                    <a:pt x="147" y="1068"/>
                  </a:lnTo>
                  <a:lnTo>
                    <a:pt x="210" y="1089"/>
                  </a:lnTo>
                  <a:lnTo>
                    <a:pt x="252" y="1151"/>
                  </a:lnTo>
                  <a:lnTo>
                    <a:pt x="399" y="1110"/>
                  </a:lnTo>
                  <a:lnTo>
                    <a:pt x="503" y="1151"/>
                  </a:lnTo>
                  <a:lnTo>
                    <a:pt x="566" y="1256"/>
                  </a:lnTo>
                  <a:lnTo>
                    <a:pt x="608" y="1298"/>
                  </a:lnTo>
                  <a:lnTo>
                    <a:pt x="650" y="1361"/>
                  </a:lnTo>
                  <a:lnTo>
                    <a:pt x="671" y="1298"/>
                  </a:lnTo>
                  <a:lnTo>
                    <a:pt x="712" y="1256"/>
                  </a:lnTo>
                  <a:lnTo>
                    <a:pt x="817" y="1214"/>
                  </a:lnTo>
                  <a:lnTo>
                    <a:pt x="859" y="1256"/>
                  </a:lnTo>
                  <a:lnTo>
                    <a:pt x="943" y="1277"/>
                  </a:lnTo>
                  <a:lnTo>
                    <a:pt x="943" y="1382"/>
                  </a:lnTo>
                  <a:lnTo>
                    <a:pt x="922" y="1486"/>
                  </a:lnTo>
                  <a:lnTo>
                    <a:pt x="922" y="1507"/>
                  </a:lnTo>
                  <a:lnTo>
                    <a:pt x="880" y="1612"/>
                  </a:lnTo>
                  <a:lnTo>
                    <a:pt x="922" y="1675"/>
                  </a:lnTo>
                  <a:lnTo>
                    <a:pt x="963" y="1696"/>
                  </a:lnTo>
                  <a:lnTo>
                    <a:pt x="984" y="1716"/>
                  </a:lnTo>
                  <a:lnTo>
                    <a:pt x="1047" y="1716"/>
                  </a:lnTo>
                  <a:lnTo>
                    <a:pt x="1068" y="1696"/>
                  </a:lnTo>
                  <a:lnTo>
                    <a:pt x="1131" y="1716"/>
                  </a:lnTo>
                  <a:lnTo>
                    <a:pt x="1131" y="1800"/>
                  </a:lnTo>
                  <a:lnTo>
                    <a:pt x="1152" y="1842"/>
                  </a:lnTo>
                  <a:lnTo>
                    <a:pt x="1256" y="1821"/>
                  </a:lnTo>
                  <a:lnTo>
                    <a:pt x="1382" y="1821"/>
                  </a:lnTo>
                  <a:lnTo>
                    <a:pt x="1445" y="1737"/>
                  </a:lnTo>
                  <a:lnTo>
                    <a:pt x="1445" y="1591"/>
                  </a:lnTo>
                  <a:lnTo>
                    <a:pt x="1445" y="1507"/>
                  </a:lnTo>
                  <a:lnTo>
                    <a:pt x="1445" y="1403"/>
                  </a:lnTo>
                  <a:lnTo>
                    <a:pt x="1612" y="1382"/>
                  </a:lnTo>
                  <a:lnTo>
                    <a:pt x="1800" y="1277"/>
                  </a:lnTo>
                  <a:lnTo>
                    <a:pt x="1926" y="1298"/>
                  </a:lnTo>
                  <a:lnTo>
                    <a:pt x="2010" y="1361"/>
                  </a:lnTo>
                  <a:lnTo>
                    <a:pt x="2072" y="1361"/>
                  </a:lnTo>
                  <a:lnTo>
                    <a:pt x="2135" y="1382"/>
                  </a:lnTo>
                  <a:lnTo>
                    <a:pt x="2177" y="1298"/>
                  </a:lnTo>
                  <a:lnTo>
                    <a:pt x="2303" y="1277"/>
                  </a:lnTo>
                  <a:lnTo>
                    <a:pt x="2407" y="1151"/>
                  </a:lnTo>
                  <a:lnTo>
                    <a:pt x="2449" y="1110"/>
                  </a:lnTo>
                  <a:lnTo>
                    <a:pt x="2491" y="1068"/>
                  </a:lnTo>
                  <a:lnTo>
                    <a:pt x="2554" y="900"/>
                  </a:lnTo>
                  <a:lnTo>
                    <a:pt x="2658" y="900"/>
                  </a:lnTo>
                  <a:lnTo>
                    <a:pt x="2700" y="796"/>
                  </a:lnTo>
                  <a:lnTo>
                    <a:pt x="2742" y="796"/>
                  </a:lnTo>
                  <a:lnTo>
                    <a:pt x="2826" y="879"/>
                  </a:lnTo>
                  <a:lnTo>
                    <a:pt x="2847" y="900"/>
                  </a:lnTo>
                  <a:lnTo>
                    <a:pt x="2951" y="900"/>
                  </a:lnTo>
                  <a:lnTo>
                    <a:pt x="3035" y="942"/>
                  </a:lnTo>
                  <a:lnTo>
                    <a:pt x="3056" y="859"/>
                  </a:lnTo>
                  <a:lnTo>
                    <a:pt x="3139" y="859"/>
                  </a:lnTo>
                  <a:lnTo>
                    <a:pt x="3244" y="775"/>
                  </a:lnTo>
                  <a:lnTo>
                    <a:pt x="3328" y="754"/>
                  </a:lnTo>
                  <a:lnTo>
                    <a:pt x="3349" y="670"/>
                  </a:lnTo>
                  <a:lnTo>
                    <a:pt x="3391" y="649"/>
                  </a:lnTo>
                  <a:lnTo>
                    <a:pt x="3453" y="649"/>
                  </a:lnTo>
                  <a:lnTo>
                    <a:pt x="3474" y="670"/>
                  </a:lnTo>
                  <a:lnTo>
                    <a:pt x="3642" y="670"/>
                  </a:lnTo>
                  <a:lnTo>
                    <a:pt x="3663" y="628"/>
                  </a:lnTo>
                  <a:lnTo>
                    <a:pt x="3642" y="566"/>
                  </a:lnTo>
                  <a:lnTo>
                    <a:pt x="3495" y="461"/>
                  </a:lnTo>
                  <a:lnTo>
                    <a:pt x="3370" y="419"/>
                  </a:lnTo>
                  <a:lnTo>
                    <a:pt x="3370" y="419"/>
                  </a:lnTo>
                  <a:lnTo>
                    <a:pt x="3432" y="524"/>
                  </a:lnTo>
                  <a:lnTo>
                    <a:pt x="3286" y="524"/>
                  </a:lnTo>
                  <a:lnTo>
                    <a:pt x="3139" y="482"/>
                  </a:lnTo>
                  <a:lnTo>
                    <a:pt x="3077" y="461"/>
                  </a:lnTo>
                  <a:lnTo>
                    <a:pt x="2972" y="440"/>
                  </a:lnTo>
                  <a:lnTo>
                    <a:pt x="2867" y="440"/>
                  </a:lnTo>
                  <a:lnTo>
                    <a:pt x="2909" y="377"/>
                  </a:lnTo>
                  <a:lnTo>
                    <a:pt x="2972" y="377"/>
                  </a:lnTo>
                  <a:lnTo>
                    <a:pt x="2972" y="315"/>
                  </a:lnTo>
                  <a:lnTo>
                    <a:pt x="3035" y="315"/>
                  </a:lnTo>
                  <a:lnTo>
                    <a:pt x="3119" y="335"/>
                  </a:lnTo>
                  <a:lnTo>
                    <a:pt x="3265" y="377"/>
                  </a:lnTo>
                  <a:lnTo>
                    <a:pt x="3286" y="356"/>
                  </a:lnTo>
                  <a:lnTo>
                    <a:pt x="3181" y="273"/>
                  </a:lnTo>
                  <a:lnTo>
                    <a:pt x="3035" y="210"/>
                  </a:lnTo>
                  <a:lnTo>
                    <a:pt x="2951" y="168"/>
                  </a:lnTo>
                  <a:lnTo>
                    <a:pt x="2847" y="210"/>
                  </a:lnTo>
                  <a:lnTo>
                    <a:pt x="2805" y="168"/>
                  </a:lnTo>
                  <a:lnTo>
                    <a:pt x="2763" y="252"/>
                  </a:lnTo>
                  <a:lnTo>
                    <a:pt x="2700" y="210"/>
                  </a:lnTo>
                  <a:lnTo>
                    <a:pt x="2428" y="168"/>
                  </a:lnTo>
                  <a:lnTo>
                    <a:pt x="2198" y="147"/>
                  </a:lnTo>
                  <a:lnTo>
                    <a:pt x="2072" y="43"/>
                  </a:lnTo>
                  <a:lnTo>
                    <a:pt x="19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9"/>
            <p:cNvSpPr/>
            <p:nvPr/>
          </p:nvSpPr>
          <p:spPr>
            <a:xfrm>
              <a:off x="3134431" y="3048737"/>
              <a:ext cx="17206" cy="9519"/>
            </a:xfrm>
            <a:custGeom>
              <a:avLst/>
              <a:gdLst/>
              <a:ahLst/>
              <a:cxnLst/>
              <a:rect l="l" t="t" r="r" b="b"/>
              <a:pathLst>
                <a:path w="1445" h="837" extrusionOk="0">
                  <a:moveTo>
                    <a:pt x="545" y="0"/>
                  </a:moveTo>
                  <a:lnTo>
                    <a:pt x="503" y="42"/>
                  </a:lnTo>
                  <a:lnTo>
                    <a:pt x="398" y="105"/>
                  </a:lnTo>
                  <a:lnTo>
                    <a:pt x="398" y="167"/>
                  </a:lnTo>
                  <a:lnTo>
                    <a:pt x="294" y="188"/>
                  </a:lnTo>
                  <a:lnTo>
                    <a:pt x="168" y="251"/>
                  </a:lnTo>
                  <a:lnTo>
                    <a:pt x="64" y="356"/>
                  </a:lnTo>
                  <a:lnTo>
                    <a:pt x="64" y="398"/>
                  </a:lnTo>
                  <a:lnTo>
                    <a:pt x="1" y="481"/>
                  </a:lnTo>
                  <a:lnTo>
                    <a:pt x="168" y="481"/>
                  </a:lnTo>
                  <a:lnTo>
                    <a:pt x="273" y="586"/>
                  </a:lnTo>
                  <a:lnTo>
                    <a:pt x="398" y="607"/>
                  </a:lnTo>
                  <a:lnTo>
                    <a:pt x="440" y="607"/>
                  </a:lnTo>
                  <a:lnTo>
                    <a:pt x="649" y="691"/>
                  </a:lnTo>
                  <a:lnTo>
                    <a:pt x="838" y="795"/>
                  </a:lnTo>
                  <a:lnTo>
                    <a:pt x="859" y="732"/>
                  </a:lnTo>
                  <a:lnTo>
                    <a:pt x="796" y="691"/>
                  </a:lnTo>
                  <a:lnTo>
                    <a:pt x="817" y="670"/>
                  </a:lnTo>
                  <a:lnTo>
                    <a:pt x="921" y="670"/>
                  </a:lnTo>
                  <a:lnTo>
                    <a:pt x="1005" y="795"/>
                  </a:lnTo>
                  <a:lnTo>
                    <a:pt x="1068" y="837"/>
                  </a:lnTo>
                  <a:lnTo>
                    <a:pt x="1340" y="837"/>
                  </a:lnTo>
                  <a:lnTo>
                    <a:pt x="1424" y="732"/>
                  </a:lnTo>
                  <a:lnTo>
                    <a:pt x="1382" y="691"/>
                  </a:lnTo>
                  <a:lnTo>
                    <a:pt x="1424" y="670"/>
                  </a:lnTo>
                  <a:lnTo>
                    <a:pt x="1382" y="607"/>
                  </a:lnTo>
                  <a:lnTo>
                    <a:pt x="1424" y="502"/>
                  </a:lnTo>
                  <a:lnTo>
                    <a:pt x="1424" y="481"/>
                  </a:lnTo>
                  <a:lnTo>
                    <a:pt x="1445" y="377"/>
                  </a:lnTo>
                  <a:lnTo>
                    <a:pt x="1445" y="272"/>
                  </a:lnTo>
                  <a:lnTo>
                    <a:pt x="1361" y="251"/>
                  </a:lnTo>
                  <a:lnTo>
                    <a:pt x="1319" y="209"/>
                  </a:lnTo>
                  <a:lnTo>
                    <a:pt x="1214" y="251"/>
                  </a:lnTo>
                  <a:lnTo>
                    <a:pt x="1173" y="293"/>
                  </a:lnTo>
                  <a:lnTo>
                    <a:pt x="1152" y="356"/>
                  </a:lnTo>
                  <a:lnTo>
                    <a:pt x="1110" y="293"/>
                  </a:lnTo>
                  <a:lnTo>
                    <a:pt x="1068" y="251"/>
                  </a:lnTo>
                  <a:lnTo>
                    <a:pt x="1005" y="146"/>
                  </a:lnTo>
                  <a:lnTo>
                    <a:pt x="901" y="105"/>
                  </a:lnTo>
                  <a:lnTo>
                    <a:pt x="754" y="146"/>
                  </a:lnTo>
                  <a:lnTo>
                    <a:pt x="712" y="84"/>
                  </a:lnTo>
                  <a:lnTo>
                    <a:pt x="649" y="63"/>
                  </a:lnTo>
                  <a:lnTo>
                    <a:pt x="628" y="4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9"/>
            <p:cNvSpPr/>
            <p:nvPr/>
          </p:nvSpPr>
          <p:spPr>
            <a:xfrm>
              <a:off x="3142159" y="3021841"/>
              <a:ext cx="7978" cy="16672"/>
            </a:xfrm>
            <a:custGeom>
              <a:avLst/>
              <a:gdLst/>
              <a:ahLst/>
              <a:cxnLst/>
              <a:rect l="l" t="t" r="r" b="b"/>
              <a:pathLst>
                <a:path w="670" h="1466" extrusionOk="0">
                  <a:moveTo>
                    <a:pt x="398" y="1"/>
                  </a:moveTo>
                  <a:lnTo>
                    <a:pt x="377" y="43"/>
                  </a:lnTo>
                  <a:lnTo>
                    <a:pt x="356" y="147"/>
                  </a:lnTo>
                  <a:lnTo>
                    <a:pt x="272" y="231"/>
                  </a:lnTo>
                  <a:lnTo>
                    <a:pt x="272" y="252"/>
                  </a:lnTo>
                  <a:lnTo>
                    <a:pt x="210" y="273"/>
                  </a:lnTo>
                  <a:lnTo>
                    <a:pt x="189" y="315"/>
                  </a:lnTo>
                  <a:lnTo>
                    <a:pt x="168" y="273"/>
                  </a:lnTo>
                  <a:lnTo>
                    <a:pt x="168" y="231"/>
                  </a:lnTo>
                  <a:lnTo>
                    <a:pt x="84" y="231"/>
                  </a:lnTo>
                  <a:lnTo>
                    <a:pt x="42" y="273"/>
                  </a:lnTo>
                  <a:lnTo>
                    <a:pt x="0" y="356"/>
                  </a:lnTo>
                  <a:lnTo>
                    <a:pt x="0" y="1423"/>
                  </a:lnTo>
                  <a:lnTo>
                    <a:pt x="84" y="1423"/>
                  </a:lnTo>
                  <a:lnTo>
                    <a:pt x="105" y="1465"/>
                  </a:lnTo>
                  <a:lnTo>
                    <a:pt x="168" y="1465"/>
                  </a:lnTo>
                  <a:lnTo>
                    <a:pt x="210" y="1361"/>
                  </a:lnTo>
                  <a:lnTo>
                    <a:pt x="314" y="1256"/>
                  </a:lnTo>
                  <a:lnTo>
                    <a:pt x="398" y="1298"/>
                  </a:lnTo>
                  <a:lnTo>
                    <a:pt x="565" y="1068"/>
                  </a:lnTo>
                  <a:lnTo>
                    <a:pt x="607" y="900"/>
                  </a:lnTo>
                  <a:lnTo>
                    <a:pt x="607" y="733"/>
                  </a:lnTo>
                  <a:lnTo>
                    <a:pt x="565" y="670"/>
                  </a:lnTo>
                  <a:lnTo>
                    <a:pt x="586" y="482"/>
                  </a:lnTo>
                  <a:lnTo>
                    <a:pt x="628" y="377"/>
                  </a:lnTo>
                  <a:lnTo>
                    <a:pt x="670" y="105"/>
                  </a:lnTo>
                  <a:lnTo>
                    <a:pt x="670" y="43"/>
                  </a:lnTo>
                  <a:lnTo>
                    <a:pt x="670" y="1"/>
                  </a:lnTo>
                  <a:lnTo>
                    <a:pt x="586" y="1"/>
                  </a:lnTo>
                  <a:lnTo>
                    <a:pt x="524" y="43"/>
                  </a:lnTo>
                  <a:lnTo>
                    <a:pt x="5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9"/>
            <p:cNvSpPr/>
            <p:nvPr/>
          </p:nvSpPr>
          <p:spPr>
            <a:xfrm>
              <a:off x="3120487" y="3025651"/>
              <a:ext cx="28411" cy="28568"/>
            </a:xfrm>
            <a:custGeom>
              <a:avLst/>
              <a:gdLst/>
              <a:ahLst/>
              <a:cxnLst/>
              <a:rect l="l" t="t" r="r" b="b"/>
              <a:pathLst>
                <a:path w="2386" h="2512" extrusionOk="0">
                  <a:moveTo>
                    <a:pt x="837" y="0"/>
                  </a:moveTo>
                  <a:lnTo>
                    <a:pt x="816" y="314"/>
                  </a:lnTo>
                  <a:lnTo>
                    <a:pt x="565" y="335"/>
                  </a:lnTo>
                  <a:lnTo>
                    <a:pt x="649" y="419"/>
                  </a:lnTo>
                  <a:lnTo>
                    <a:pt x="670" y="461"/>
                  </a:lnTo>
                  <a:lnTo>
                    <a:pt x="774" y="565"/>
                  </a:lnTo>
                  <a:lnTo>
                    <a:pt x="858" y="649"/>
                  </a:lnTo>
                  <a:lnTo>
                    <a:pt x="942" y="649"/>
                  </a:lnTo>
                  <a:lnTo>
                    <a:pt x="963" y="712"/>
                  </a:lnTo>
                  <a:lnTo>
                    <a:pt x="983" y="816"/>
                  </a:lnTo>
                  <a:lnTo>
                    <a:pt x="1025" y="837"/>
                  </a:lnTo>
                  <a:lnTo>
                    <a:pt x="1130" y="858"/>
                  </a:lnTo>
                  <a:lnTo>
                    <a:pt x="1193" y="879"/>
                  </a:lnTo>
                  <a:lnTo>
                    <a:pt x="1193" y="963"/>
                  </a:lnTo>
                  <a:lnTo>
                    <a:pt x="1130" y="1026"/>
                  </a:lnTo>
                  <a:lnTo>
                    <a:pt x="398" y="1026"/>
                  </a:lnTo>
                  <a:lnTo>
                    <a:pt x="42" y="1570"/>
                  </a:lnTo>
                  <a:lnTo>
                    <a:pt x="42" y="1674"/>
                  </a:lnTo>
                  <a:lnTo>
                    <a:pt x="84" y="1695"/>
                  </a:lnTo>
                  <a:lnTo>
                    <a:pt x="42" y="1758"/>
                  </a:lnTo>
                  <a:lnTo>
                    <a:pt x="84" y="1800"/>
                  </a:lnTo>
                  <a:lnTo>
                    <a:pt x="105" y="1821"/>
                  </a:lnTo>
                  <a:lnTo>
                    <a:pt x="105" y="1863"/>
                  </a:lnTo>
                  <a:lnTo>
                    <a:pt x="42" y="1904"/>
                  </a:lnTo>
                  <a:lnTo>
                    <a:pt x="21" y="1967"/>
                  </a:lnTo>
                  <a:lnTo>
                    <a:pt x="0" y="1988"/>
                  </a:lnTo>
                  <a:lnTo>
                    <a:pt x="105" y="2093"/>
                  </a:lnTo>
                  <a:lnTo>
                    <a:pt x="147" y="2218"/>
                  </a:lnTo>
                  <a:lnTo>
                    <a:pt x="251" y="2218"/>
                  </a:lnTo>
                  <a:lnTo>
                    <a:pt x="335" y="2323"/>
                  </a:lnTo>
                  <a:lnTo>
                    <a:pt x="628" y="2428"/>
                  </a:lnTo>
                  <a:lnTo>
                    <a:pt x="942" y="2428"/>
                  </a:lnTo>
                  <a:lnTo>
                    <a:pt x="1172" y="2511"/>
                  </a:lnTo>
                  <a:lnTo>
                    <a:pt x="1235" y="2428"/>
                  </a:lnTo>
                  <a:lnTo>
                    <a:pt x="1235" y="2386"/>
                  </a:lnTo>
                  <a:lnTo>
                    <a:pt x="1339" y="2281"/>
                  </a:lnTo>
                  <a:lnTo>
                    <a:pt x="1465" y="2218"/>
                  </a:lnTo>
                  <a:lnTo>
                    <a:pt x="1569" y="2197"/>
                  </a:lnTo>
                  <a:lnTo>
                    <a:pt x="1569" y="2135"/>
                  </a:lnTo>
                  <a:lnTo>
                    <a:pt x="1716" y="2009"/>
                  </a:lnTo>
                  <a:lnTo>
                    <a:pt x="1799" y="1863"/>
                  </a:lnTo>
                  <a:lnTo>
                    <a:pt x="1779" y="1779"/>
                  </a:lnTo>
                  <a:lnTo>
                    <a:pt x="1862" y="1674"/>
                  </a:lnTo>
                  <a:lnTo>
                    <a:pt x="2009" y="1507"/>
                  </a:lnTo>
                  <a:lnTo>
                    <a:pt x="2092" y="1507"/>
                  </a:lnTo>
                  <a:lnTo>
                    <a:pt x="2239" y="1444"/>
                  </a:lnTo>
                  <a:lnTo>
                    <a:pt x="2302" y="1340"/>
                  </a:lnTo>
                  <a:lnTo>
                    <a:pt x="2385" y="1277"/>
                  </a:lnTo>
                  <a:lnTo>
                    <a:pt x="2385" y="1235"/>
                  </a:lnTo>
                  <a:lnTo>
                    <a:pt x="2344" y="1172"/>
                  </a:lnTo>
                  <a:lnTo>
                    <a:pt x="2239" y="1172"/>
                  </a:lnTo>
                  <a:lnTo>
                    <a:pt x="2218" y="1256"/>
                  </a:lnTo>
                  <a:lnTo>
                    <a:pt x="2113" y="1172"/>
                  </a:lnTo>
                  <a:lnTo>
                    <a:pt x="2030" y="1172"/>
                  </a:lnTo>
                  <a:lnTo>
                    <a:pt x="1988" y="1130"/>
                  </a:lnTo>
                  <a:lnTo>
                    <a:pt x="1925" y="1130"/>
                  </a:lnTo>
                  <a:lnTo>
                    <a:pt x="1904" y="1088"/>
                  </a:lnTo>
                  <a:lnTo>
                    <a:pt x="1820" y="1088"/>
                  </a:lnTo>
                  <a:lnTo>
                    <a:pt x="1820" y="21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9"/>
            <p:cNvSpPr/>
            <p:nvPr/>
          </p:nvSpPr>
          <p:spPr>
            <a:xfrm>
              <a:off x="2965761" y="2909287"/>
              <a:ext cx="196343" cy="138983"/>
            </a:xfrm>
            <a:custGeom>
              <a:avLst/>
              <a:gdLst/>
              <a:ahLst/>
              <a:cxnLst/>
              <a:rect l="l" t="t" r="r" b="b"/>
              <a:pathLst>
                <a:path w="16489" h="12221" extrusionOk="0">
                  <a:moveTo>
                    <a:pt x="1381" y="1"/>
                  </a:moveTo>
                  <a:lnTo>
                    <a:pt x="1" y="22"/>
                  </a:lnTo>
                  <a:lnTo>
                    <a:pt x="21" y="168"/>
                  </a:lnTo>
                  <a:lnTo>
                    <a:pt x="105" y="482"/>
                  </a:lnTo>
                  <a:lnTo>
                    <a:pt x="168" y="587"/>
                  </a:lnTo>
                  <a:lnTo>
                    <a:pt x="231" y="691"/>
                  </a:lnTo>
                  <a:lnTo>
                    <a:pt x="168" y="712"/>
                  </a:lnTo>
                  <a:lnTo>
                    <a:pt x="168" y="796"/>
                  </a:lnTo>
                  <a:lnTo>
                    <a:pt x="189" y="901"/>
                  </a:lnTo>
                  <a:lnTo>
                    <a:pt x="356" y="1110"/>
                  </a:lnTo>
                  <a:lnTo>
                    <a:pt x="356" y="1152"/>
                  </a:lnTo>
                  <a:lnTo>
                    <a:pt x="314" y="1173"/>
                  </a:lnTo>
                  <a:lnTo>
                    <a:pt x="335" y="1256"/>
                  </a:lnTo>
                  <a:lnTo>
                    <a:pt x="461" y="1361"/>
                  </a:lnTo>
                  <a:lnTo>
                    <a:pt x="482" y="1486"/>
                  </a:lnTo>
                  <a:lnTo>
                    <a:pt x="440" y="1549"/>
                  </a:lnTo>
                  <a:lnTo>
                    <a:pt x="440" y="1654"/>
                  </a:lnTo>
                  <a:lnTo>
                    <a:pt x="524" y="1696"/>
                  </a:lnTo>
                  <a:lnTo>
                    <a:pt x="545" y="1779"/>
                  </a:lnTo>
                  <a:lnTo>
                    <a:pt x="545" y="1968"/>
                  </a:lnTo>
                  <a:lnTo>
                    <a:pt x="586" y="2114"/>
                  </a:lnTo>
                  <a:lnTo>
                    <a:pt x="691" y="2219"/>
                  </a:lnTo>
                  <a:lnTo>
                    <a:pt x="754" y="2219"/>
                  </a:lnTo>
                  <a:lnTo>
                    <a:pt x="942" y="2386"/>
                  </a:lnTo>
                  <a:lnTo>
                    <a:pt x="1005" y="2512"/>
                  </a:lnTo>
                  <a:lnTo>
                    <a:pt x="1047" y="2595"/>
                  </a:lnTo>
                  <a:lnTo>
                    <a:pt x="1172" y="2721"/>
                  </a:lnTo>
                  <a:lnTo>
                    <a:pt x="1214" y="2909"/>
                  </a:lnTo>
                  <a:lnTo>
                    <a:pt x="1277" y="2930"/>
                  </a:lnTo>
                  <a:lnTo>
                    <a:pt x="1361" y="3056"/>
                  </a:lnTo>
                  <a:lnTo>
                    <a:pt x="1298" y="3139"/>
                  </a:lnTo>
                  <a:lnTo>
                    <a:pt x="1277" y="3202"/>
                  </a:lnTo>
                  <a:lnTo>
                    <a:pt x="1319" y="3265"/>
                  </a:lnTo>
                  <a:lnTo>
                    <a:pt x="1298" y="3349"/>
                  </a:lnTo>
                  <a:lnTo>
                    <a:pt x="1214" y="3328"/>
                  </a:lnTo>
                  <a:lnTo>
                    <a:pt x="1172" y="3411"/>
                  </a:lnTo>
                  <a:lnTo>
                    <a:pt x="1193" y="3432"/>
                  </a:lnTo>
                  <a:lnTo>
                    <a:pt x="1277" y="3432"/>
                  </a:lnTo>
                  <a:lnTo>
                    <a:pt x="1277" y="3516"/>
                  </a:lnTo>
                  <a:lnTo>
                    <a:pt x="1214" y="3558"/>
                  </a:lnTo>
                  <a:lnTo>
                    <a:pt x="1151" y="3516"/>
                  </a:lnTo>
                  <a:lnTo>
                    <a:pt x="1005" y="3516"/>
                  </a:lnTo>
                  <a:lnTo>
                    <a:pt x="900" y="3453"/>
                  </a:lnTo>
                  <a:lnTo>
                    <a:pt x="775" y="3474"/>
                  </a:lnTo>
                  <a:lnTo>
                    <a:pt x="712" y="3516"/>
                  </a:lnTo>
                  <a:lnTo>
                    <a:pt x="858" y="3662"/>
                  </a:lnTo>
                  <a:lnTo>
                    <a:pt x="963" y="3725"/>
                  </a:lnTo>
                  <a:lnTo>
                    <a:pt x="963" y="3830"/>
                  </a:lnTo>
                  <a:lnTo>
                    <a:pt x="1005" y="3934"/>
                  </a:lnTo>
                  <a:lnTo>
                    <a:pt x="1109" y="3955"/>
                  </a:lnTo>
                  <a:lnTo>
                    <a:pt x="1235" y="4039"/>
                  </a:lnTo>
                  <a:lnTo>
                    <a:pt x="1235" y="4081"/>
                  </a:lnTo>
                  <a:lnTo>
                    <a:pt x="1319" y="4081"/>
                  </a:lnTo>
                  <a:lnTo>
                    <a:pt x="1402" y="4102"/>
                  </a:lnTo>
                  <a:lnTo>
                    <a:pt x="1381" y="4144"/>
                  </a:lnTo>
                  <a:lnTo>
                    <a:pt x="1423" y="4206"/>
                  </a:lnTo>
                  <a:lnTo>
                    <a:pt x="1507" y="4186"/>
                  </a:lnTo>
                  <a:lnTo>
                    <a:pt x="1591" y="4186"/>
                  </a:lnTo>
                  <a:lnTo>
                    <a:pt x="1674" y="4081"/>
                  </a:lnTo>
                  <a:lnTo>
                    <a:pt x="1716" y="4081"/>
                  </a:lnTo>
                  <a:lnTo>
                    <a:pt x="1695" y="4186"/>
                  </a:lnTo>
                  <a:lnTo>
                    <a:pt x="1716" y="4374"/>
                  </a:lnTo>
                  <a:lnTo>
                    <a:pt x="1905" y="4562"/>
                  </a:lnTo>
                  <a:lnTo>
                    <a:pt x="2009" y="4583"/>
                  </a:lnTo>
                  <a:lnTo>
                    <a:pt x="2051" y="4583"/>
                  </a:lnTo>
                  <a:lnTo>
                    <a:pt x="2114" y="4667"/>
                  </a:lnTo>
                  <a:lnTo>
                    <a:pt x="2197" y="4897"/>
                  </a:lnTo>
                  <a:lnTo>
                    <a:pt x="2197" y="5127"/>
                  </a:lnTo>
                  <a:lnTo>
                    <a:pt x="2156" y="5315"/>
                  </a:lnTo>
                  <a:lnTo>
                    <a:pt x="2051" y="5462"/>
                  </a:lnTo>
                  <a:lnTo>
                    <a:pt x="2093" y="5546"/>
                  </a:lnTo>
                  <a:lnTo>
                    <a:pt x="2197" y="5650"/>
                  </a:lnTo>
                  <a:lnTo>
                    <a:pt x="2239" y="5629"/>
                  </a:lnTo>
                  <a:lnTo>
                    <a:pt x="2260" y="5713"/>
                  </a:lnTo>
                  <a:lnTo>
                    <a:pt x="2407" y="5734"/>
                  </a:lnTo>
                  <a:lnTo>
                    <a:pt x="2449" y="5859"/>
                  </a:lnTo>
                  <a:lnTo>
                    <a:pt x="2679" y="6131"/>
                  </a:lnTo>
                  <a:lnTo>
                    <a:pt x="2762" y="6152"/>
                  </a:lnTo>
                  <a:lnTo>
                    <a:pt x="2804" y="6236"/>
                  </a:lnTo>
                  <a:lnTo>
                    <a:pt x="2888" y="6341"/>
                  </a:lnTo>
                  <a:lnTo>
                    <a:pt x="3034" y="6362"/>
                  </a:lnTo>
                  <a:lnTo>
                    <a:pt x="3076" y="6445"/>
                  </a:lnTo>
                  <a:lnTo>
                    <a:pt x="3076" y="6571"/>
                  </a:lnTo>
                  <a:lnTo>
                    <a:pt x="3160" y="6655"/>
                  </a:lnTo>
                  <a:lnTo>
                    <a:pt x="3160" y="6717"/>
                  </a:lnTo>
                  <a:lnTo>
                    <a:pt x="3202" y="6822"/>
                  </a:lnTo>
                  <a:lnTo>
                    <a:pt x="3286" y="6864"/>
                  </a:lnTo>
                  <a:lnTo>
                    <a:pt x="3474" y="6780"/>
                  </a:lnTo>
                  <a:lnTo>
                    <a:pt x="3578" y="6613"/>
                  </a:lnTo>
                  <a:lnTo>
                    <a:pt x="3578" y="6487"/>
                  </a:lnTo>
                  <a:lnTo>
                    <a:pt x="3495" y="6445"/>
                  </a:lnTo>
                  <a:lnTo>
                    <a:pt x="3474" y="6341"/>
                  </a:lnTo>
                  <a:lnTo>
                    <a:pt x="3411" y="6278"/>
                  </a:lnTo>
                  <a:lnTo>
                    <a:pt x="3390" y="6173"/>
                  </a:lnTo>
                  <a:lnTo>
                    <a:pt x="3286" y="6131"/>
                  </a:lnTo>
                  <a:lnTo>
                    <a:pt x="3265" y="6048"/>
                  </a:lnTo>
                  <a:lnTo>
                    <a:pt x="3202" y="5964"/>
                  </a:lnTo>
                  <a:lnTo>
                    <a:pt x="3139" y="5943"/>
                  </a:lnTo>
                  <a:lnTo>
                    <a:pt x="3097" y="5964"/>
                  </a:lnTo>
                  <a:lnTo>
                    <a:pt x="3097" y="6048"/>
                  </a:lnTo>
                  <a:lnTo>
                    <a:pt x="3055" y="6069"/>
                  </a:lnTo>
                  <a:lnTo>
                    <a:pt x="3055" y="5985"/>
                  </a:lnTo>
                  <a:lnTo>
                    <a:pt x="2972" y="5943"/>
                  </a:lnTo>
                  <a:lnTo>
                    <a:pt x="2867" y="5818"/>
                  </a:lnTo>
                  <a:lnTo>
                    <a:pt x="2846" y="5734"/>
                  </a:lnTo>
                  <a:lnTo>
                    <a:pt x="2888" y="5629"/>
                  </a:lnTo>
                  <a:lnTo>
                    <a:pt x="2888" y="5504"/>
                  </a:lnTo>
                  <a:lnTo>
                    <a:pt x="2804" y="5399"/>
                  </a:lnTo>
                  <a:lnTo>
                    <a:pt x="2846" y="5294"/>
                  </a:lnTo>
                  <a:lnTo>
                    <a:pt x="2846" y="5232"/>
                  </a:lnTo>
                  <a:lnTo>
                    <a:pt x="2783" y="5148"/>
                  </a:lnTo>
                  <a:lnTo>
                    <a:pt x="2783" y="5085"/>
                  </a:lnTo>
                  <a:lnTo>
                    <a:pt x="2721" y="5002"/>
                  </a:lnTo>
                  <a:lnTo>
                    <a:pt x="2721" y="4897"/>
                  </a:lnTo>
                  <a:lnTo>
                    <a:pt x="2679" y="4834"/>
                  </a:lnTo>
                  <a:lnTo>
                    <a:pt x="2679" y="4688"/>
                  </a:lnTo>
                  <a:lnTo>
                    <a:pt x="2721" y="4604"/>
                  </a:lnTo>
                  <a:lnTo>
                    <a:pt x="2658" y="4395"/>
                  </a:lnTo>
                  <a:lnTo>
                    <a:pt x="2616" y="4290"/>
                  </a:lnTo>
                  <a:lnTo>
                    <a:pt x="2553" y="4206"/>
                  </a:lnTo>
                  <a:lnTo>
                    <a:pt x="2532" y="4186"/>
                  </a:lnTo>
                  <a:lnTo>
                    <a:pt x="2532" y="4248"/>
                  </a:lnTo>
                  <a:lnTo>
                    <a:pt x="2532" y="4290"/>
                  </a:lnTo>
                  <a:lnTo>
                    <a:pt x="2469" y="4353"/>
                  </a:lnTo>
                  <a:lnTo>
                    <a:pt x="2365" y="4186"/>
                  </a:lnTo>
                  <a:lnTo>
                    <a:pt x="2365" y="4102"/>
                  </a:lnTo>
                  <a:lnTo>
                    <a:pt x="2407" y="4039"/>
                  </a:lnTo>
                  <a:lnTo>
                    <a:pt x="2365" y="3976"/>
                  </a:lnTo>
                  <a:lnTo>
                    <a:pt x="2323" y="3955"/>
                  </a:lnTo>
                  <a:lnTo>
                    <a:pt x="2281" y="3746"/>
                  </a:lnTo>
                  <a:lnTo>
                    <a:pt x="2197" y="3579"/>
                  </a:lnTo>
                  <a:lnTo>
                    <a:pt x="2135" y="3558"/>
                  </a:lnTo>
                  <a:lnTo>
                    <a:pt x="2030" y="3453"/>
                  </a:lnTo>
                  <a:lnTo>
                    <a:pt x="2030" y="3328"/>
                  </a:lnTo>
                  <a:lnTo>
                    <a:pt x="2051" y="3202"/>
                  </a:lnTo>
                  <a:lnTo>
                    <a:pt x="1946" y="3056"/>
                  </a:lnTo>
                  <a:lnTo>
                    <a:pt x="1884" y="3035"/>
                  </a:lnTo>
                  <a:lnTo>
                    <a:pt x="1821" y="2993"/>
                  </a:lnTo>
                  <a:lnTo>
                    <a:pt x="1821" y="2846"/>
                  </a:lnTo>
                  <a:lnTo>
                    <a:pt x="1737" y="2784"/>
                  </a:lnTo>
                  <a:lnTo>
                    <a:pt x="1633" y="2742"/>
                  </a:lnTo>
                  <a:lnTo>
                    <a:pt x="1612" y="2637"/>
                  </a:lnTo>
                  <a:lnTo>
                    <a:pt x="1633" y="2574"/>
                  </a:lnTo>
                  <a:lnTo>
                    <a:pt x="1612" y="2407"/>
                  </a:lnTo>
                  <a:lnTo>
                    <a:pt x="1465" y="2302"/>
                  </a:lnTo>
                  <a:lnTo>
                    <a:pt x="1402" y="2219"/>
                  </a:lnTo>
                  <a:lnTo>
                    <a:pt x="1319" y="2198"/>
                  </a:lnTo>
                  <a:lnTo>
                    <a:pt x="1319" y="2093"/>
                  </a:lnTo>
                  <a:lnTo>
                    <a:pt x="1235" y="1947"/>
                  </a:lnTo>
                  <a:lnTo>
                    <a:pt x="1193" y="1863"/>
                  </a:lnTo>
                  <a:lnTo>
                    <a:pt x="1235" y="1779"/>
                  </a:lnTo>
                  <a:lnTo>
                    <a:pt x="1214" y="1361"/>
                  </a:lnTo>
                  <a:lnTo>
                    <a:pt x="1193" y="1131"/>
                  </a:lnTo>
                  <a:lnTo>
                    <a:pt x="1235" y="1005"/>
                  </a:lnTo>
                  <a:lnTo>
                    <a:pt x="1298" y="796"/>
                  </a:lnTo>
                  <a:lnTo>
                    <a:pt x="1277" y="691"/>
                  </a:lnTo>
                  <a:lnTo>
                    <a:pt x="1235" y="545"/>
                  </a:lnTo>
                  <a:lnTo>
                    <a:pt x="1319" y="691"/>
                  </a:lnTo>
                  <a:lnTo>
                    <a:pt x="1486" y="754"/>
                  </a:lnTo>
                  <a:lnTo>
                    <a:pt x="1570" y="921"/>
                  </a:lnTo>
                  <a:lnTo>
                    <a:pt x="1633" y="963"/>
                  </a:lnTo>
                  <a:lnTo>
                    <a:pt x="1737" y="963"/>
                  </a:lnTo>
                  <a:lnTo>
                    <a:pt x="1800" y="921"/>
                  </a:lnTo>
                  <a:lnTo>
                    <a:pt x="1884" y="1026"/>
                  </a:lnTo>
                  <a:lnTo>
                    <a:pt x="1925" y="1068"/>
                  </a:lnTo>
                  <a:lnTo>
                    <a:pt x="2030" y="1068"/>
                  </a:lnTo>
                  <a:lnTo>
                    <a:pt x="2156" y="1152"/>
                  </a:lnTo>
                  <a:lnTo>
                    <a:pt x="2156" y="1214"/>
                  </a:lnTo>
                  <a:lnTo>
                    <a:pt x="2093" y="1319"/>
                  </a:lnTo>
                  <a:lnTo>
                    <a:pt x="2093" y="1382"/>
                  </a:lnTo>
                  <a:lnTo>
                    <a:pt x="2135" y="1549"/>
                  </a:lnTo>
                  <a:lnTo>
                    <a:pt x="2156" y="1737"/>
                  </a:lnTo>
                  <a:lnTo>
                    <a:pt x="2218" y="1842"/>
                  </a:lnTo>
                  <a:lnTo>
                    <a:pt x="2239" y="1968"/>
                  </a:lnTo>
                  <a:lnTo>
                    <a:pt x="2218" y="2051"/>
                  </a:lnTo>
                  <a:lnTo>
                    <a:pt x="2239" y="2156"/>
                  </a:lnTo>
                  <a:lnTo>
                    <a:pt x="2407" y="2323"/>
                  </a:lnTo>
                  <a:lnTo>
                    <a:pt x="2365" y="2386"/>
                  </a:lnTo>
                  <a:lnTo>
                    <a:pt x="2344" y="2470"/>
                  </a:lnTo>
                  <a:lnTo>
                    <a:pt x="2407" y="2533"/>
                  </a:lnTo>
                  <a:lnTo>
                    <a:pt x="2428" y="2533"/>
                  </a:lnTo>
                  <a:lnTo>
                    <a:pt x="2469" y="2595"/>
                  </a:lnTo>
                  <a:lnTo>
                    <a:pt x="2532" y="2784"/>
                  </a:lnTo>
                  <a:lnTo>
                    <a:pt x="2616" y="2805"/>
                  </a:lnTo>
                  <a:lnTo>
                    <a:pt x="2658" y="2909"/>
                  </a:lnTo>
                  <a:lnTo>
                    <a:pt x="2658" y="3035"/>
                  </a:lnTo>
                  <a:lnTo>
                    <a:pt x="2721" y="3097"/>
                  </a:lnTo>
                  <a:lnTo>
                    <a:pt x="2783" y="3118"/>
                  </a:lnTo>
                  <a:lnTo>
                    <a:pt x="2846" y="3244"/>
                  </a:lnTo>
                  <a:lnTo>
                    <a:pt x="2867" y="3349"/>
                  </a:lnTo>
                  <a:lnTo>
                    <a:pt x="2951" y="3411"/>
                  </a:lnTo>
                  <a:lnTo>
                    <a:pt x="2972" y="3453"/>
                  </a:lnTo>
                  <a:lnTo>
                    <a:pt x="3055" y="3453"/>
                  </a:lnTo>
                  <a:lnTo>
                    <a:pt x="3097" y="3516"/>
                  </a:lnTo>
                  <a:lnTo>
                    <a:pt x="3181" y="3453"/>
                  </a:lnTo>
                  <a:lnTo>
                    <a:pt x="3244" y="3516"/>
                  </a:lnTo>
                  <a:lnTo>
                    <a:pt x="3244" y="3642"/>
                  </a:lnTo>
                  <a:lnTo>
                    <a:pt x="3181" y="3725"/>
                  </a:lnTo>
                  <a:lnTo>
                    <a:pt x="3202" y="3872"/>
                  </a:lnTo>
                  <a:lnTo>
                    <a:pt x="3390" y="4060"/>
                  </a:lnTo>
                  <a:lnTo>
                    <a:pt x="3474" y="4039"/>
                  </a:lnTo>
                  <a:lnTo>
                    <a:pt x="3558" y="4060"/>
                  </a:lnTo>
                  <a:lnTo>
                    <a:pt x="3516" y="4165"/>
                  </a:lnTo>
                  <a:lnTo>
                    <a:pt x="3578" y="4269"/>
                  </a:lnTo>
                  <a:lnTo>
                    <a:pt x="3683" y="4290"/>
                  </a:lnTo>
                  <a:lnTo>
                    <a:pt x="3767" y="4290"/>
                  </a:lnTo>
                  <a:lnTo>
                    <a:pt x="3850" y="4395"/>
                  </a:lnTo>
                  <a:lnTo>
                    <a:pt x="3892" y="4499"/>
                  </a:lnTo>
                  <a:lnTo>
                    <a:pt x="3976" y="4520"/>
                  </a:lnTo>
                  <a:lnTo>
                    <a:pt x="3997" y="4499"/>
                  </a:lnTo>
                  <a:lnTo>
                    <a:pt x="4018" y="4520"/>
                  </a:lnTo>
                  <a:lnTo>
                    <a:pt x="4039" y="4604"/>
                  </a:lnTo>
                  <a:lnTo>
                    <a:pt x="3997" y="4667"/>
                  </a:lnTo>
                  <a:lnTo>
                    <a:pt x="3934" y="4604"/>
                  </a:lnTo>
                  <a:lnTo>
                    <a:pt x="3850" y="4625"/>
                  </a:lnTo>
                  <a:lnTo>
                    <a:pt x="3767" y="4730"/>
                  </a:lnTo>
                  <a:lnTo>
                    <a:pt x="3704" y="4897"/>
                  </a:lnTo>
                  <a:lnTo>
                    <a:pt x="3725" y="5002"/>
                  </a:lnTo>
                  <a:lnTo>
                    <a:pt x="3809" y="5085"/>
                  </a:lnTo>
                  <a:lnTo>
                    <a:pt x="3913" y="5085"/>
                  </a:lnTo>
                  <a:lnTo>
                    <a:pt x="3997" y="5148"/>
                  </a:lnTo>
                  <a:lnTo>
                    <a:pt x="4206" y="5315"/>
                  </a:lnTo>
                  <a:lnTo>
                    <a:pt x="4353" y="5357"/>
                  </a:lnTo>
                  <a:lnTo>
                    <a:pt x="4415" y="5357"/>
                  </a:lnTo>
                  <a:lnTo>
                    <a:pt x="4436" y="5420"/>
                  </a:lnTo>
                  <a:lnTo>
                    <a:pt x="4499" y="5525"/>
                  </a:lnTo>
                  <a:lnTo>
                    <a:pt x="4541" y="5608"/>
                  </a:lnTo>
                  <a:lnTo>
                    <a:pt x="4499" y="5713"/>
                  </a:lnTo>
                  <a:lnTo>
                    <a:pt x="4415" y="5734"/>
                  </a:lnTo>
                  <a:lnTo>
                    <a:pt x="4436" y="5776"/>
                  </a:lnTo>
                  <a:lnTo>
                    <a:pt x="4520" y="5838"/>
                  </a:lnTo>
                  <a:lnTo>
                    <a:pt x="4708" y="5880"/>
                  </a:lnTo>
                  <a:lnTo>
                    <a:pt x="4708" y="5964"/>
                  </a:lnTo>
                  <a:lnTo>
                    <a:pt x="4750" y="5985"/>
                  </a:lnTo>
                  <a:lnTo>
                    <a:pt x="4897" y="6131"/>
                  </a:lnTo>
                  <a:lnTo>
                    <a:pt x="5085" y="6362"/>
                  </a:lnTo>
                  <a:lnTo>
                    <a:pt x="5231" y="6592"/>
                  </a:lnTo>
                  <a:lnTo>
                    <a:pt x="5399" y="6801"/>
                  </a:lnTo>
                  <a:lnTo>
                    <a:pt x="5399" y="6906"/>
                  </a:lnTo>
                  <a:lnTo>
                    <a:pt x="5608" y="7178"/>
                  </a:lnTo>
                  <a:lnTo>
                    <a:pt x="5650" y="7282"/>
                  </a:lnTo>
                  <a:lnTo>
                    <a:pt x="5587" y="7408"/>
                  </a:lnTo>
                  <a:lnTo>
                    <a:pt x="5650" y="7491"/>
                  </a:lnTo>
                  <a:lnTo>
                    <a:pt x="5692" y="7638"/>
                  </a:lnTo>
                  <a:lnTo>
                    <a:pt x="5817" y="7952"/>
                  </a:lnTo>
                  <a:lnTo>
                    <a:pt x="5817" y="8077"/>
                  </a:lnTo>
                  <a:lnTo>
                    <a:pt x="5775" y="8182"/>
                  </a:lnTo>
                  <a:lnTo>
                    <a:pt x="5650" y="8287"/>
                  </a:lnTo>
                  <a:lnTo>
                    <a:pt x="5608" y="8370"/>
                  </a:lnTo>
                  <a:lnTo>
                    <a:pt x="5671" y="8370"/>
                  </a:lnTo>
                  <a:lnTo>
                    <a:pt x="5754" y="8454"/>
                  </a:lnTo>
                  <a:lnTo>
                    <a:pt x="5692" y="8496"/>
                  </a:lnTo>
                  <a:lnTo>
                    <a:pt x="5566" y="8496"/>
                  </a:lnTo>
                  <a:lnTo>
                    <a:pt x="5482" y="8538"/>
                  </a:lnTo>
                  <a:lnTo>
                    <a:pt x="5482" y="8579"/>
                  </a:lnTo>
                  <a:lnTo>
                    <a:pt x="5566" y="8789"/>
                  </a:lnTo>
                  <a:lnTo>
                    <a:pt x="5650" y="8872"/>
                  </a:lnTo>
                  <a:lnTo>
                    <a:pt x="5650" y="8956"/>
                  </a:lnTo>
                  <a:lnTo>
                    <a:pt x="5754" y="9103"/>
                  </a:lnTo>
                  <a:lnTo>
                    <a:pt x="5796" y="9228"/>
                  </a:lnTo>
                  <a:lnTo>
                    <a:pt x="5859" y="9291"/>
                  </a:lnTo>
                  <a:lnTo>
                    <a:pt x="5922" y="9291"/>
                  </a:lnTo>
                  <a:lnTo>
                    <a:pt x="5943" y="9333"/>
                  </a:lnTo>
                  <a:lnTo>
                    <a:pt x="6131" y="9395"/>
                  </a:lnTo>
                  <a:lnTo>
                    <a:pt x="6278" y="9375"/>
                  </a:lnTo>
                  <a:lnTo>
                    <a:pt x="6340" y="9375"/>
                  </a:lnTo>
                  <a:lnTo>
                    <a:pt x="6299" y="9437"/>
                  </a:lnTo>
                  <a:lnTo>
                    <a:pt x="6299" y="9500"/>
                  </a:lnTo>
                  <a:lnTo>
                    <a:pt x="6424" y="9542"/>
                  </a:lnTo>
                  <a:lnTo>
                    <a:pt x="6591" y="9688"/>
                  </a:lnTo>
                  <a:lnTo>
                    <a:pt x="6696" y="9835"/>
                  </a:lnTo>
                  <a:lnTo>
                    <a:pt x="6759" y="9960"/>
                  </a:lnTo>
                  <a:lnTo>
                    <a:pt x="6863" y="10023"/>
                  </a:lnTo>
                  <a:lnTo>
                    <a:pt x="6926" y="10002"/>
                  </a:lnTo>
                  <a:lnTo>
                    <a:pt x="7031" y="10044"/>
                  </a:lnTo>
                  <a:lnTo>
                    <a:pt x="7115" y="10044"/>
                  </a:lnTo>
                  <a:lnTo>
                    <a:pt x="7345" y="10149"/>
                  </a:lnTo>
                  <a:lnTo>
                    <a:pt x="7428" y="10149"/>
                  </a:lnTo>
                  <a:lnTo>
                    <a:pt x="7449" y="10107"/>
                  </a:lnTo>
                  <a:lnTo>
                    <a:pt x="7512" y="10107"/>
                  </a:lnTo>
                  <a:lnTo>
                    <a:pt x="7575" y="10170"/>
                  </a:lnTo>
                  <a:lnTo>
                    <a:pt x="7847" y="10442"/>
                  </a:lnTo>
                  <a:lnTo>
                    <a:pt x="7910" y="10442"/>
                  </a:lnTo>
                  <a:lnTo>
                    <a:pt x="8098" y="10630"/>
                  </a:lnTo>
                  <a:lnTo>
                    <a:pt x="8328" y="10735"/>
                  </a:lnTo>
                  <a:lnTo>
                    <a:pt x="8621" y="10756"/>
                  </a:lnTo>
                  <a:lnTo>
                    <a:pt x="8747" y="10839"/>
                  </a:lnTo>
                  <a:lnTo>
                    <a:pt x="8830" y="10965"/>
                  </a:lnTo>
                  <a:lnTo>
                    <a:pt x="8998" y="10965"/>
                  </a:lnTo>
                  <a:lnTo>
                    <a:pt x="9144" y="11048"/>
                  </a:lnTo>
                  <a:lnTo>
                    <a:pt x="9228" y="10986"/>
                  </a:lnTo>
                  <a:lnTo>
                    <a:pt x="9249" y="11007"/>
                  </a:lnTo>
                  <a:lnTo>
                    <a:pt x="9332" y="11153"/>
                  </a:lnTo>
                  <a:lnTo>
                    <a:pt x="9479" y="11216"/>
                  </a:lnTo>
                  <a:lnTo>
                    <a:pt x="9625" y="11216"/>
                  </a:lnTo>
                  <a:lnTo>
                    <a:pt x="9730" y="11279"/>
                  </a:lnTo>
                  <a:lnTo>
                    <a:pt x="9960" y="11362"/>
                  </a:lnTo>
                  <a:lnTo>
                    <a:pt x="10148" y="11362"/>
                  </a:lnTo>
                  <a:lnTo>
                    <a:pt x="10295" y="11467"/>
                  </a:lnTo>
                  <a:lnTo>
                    <a:pt x="10588" y="11572"/>
                  </a:lnTo>
                  <a:lnTo>
                    <a:pt x="10692" y="11530"/>
                  </a:lnTo>
                  <a:lnTo>
                    <a:pt x="11006" y="11404"/>
                  </a:lnTo>
                  <a:lnTo>
                    <a:pt x="11111" y="11404"/>
                  </a:lnTo>
                  <a:lnTo>
                    <a:pt x="11299" y="11300"/>
                  </a:lnTo>
                  <a:lnTo>
                    <a:pt x="11404" y="11279"/>
                  </a:lnTo>
                  <a:lnTo>
                    <a:pt x="11613" y="11279"/>
                  </a:lnTo>
                  <a:lnTo>
                    <a:pt x="11613" y="11258"/>
                  </a:lnTo>
                  <a:lnTo>
                    <a:pt x="11467" y="11216"/>
                  </a:lnTo>
                  <a:lnTo>
                    <a:pt x="11404" y="11216"/>
                  </a:lnTo>
                  <a:lnTo>
                    <a:pt x="11404" y="11174"/>
                  </a:lnTo>
                  <a:lnTo>
                    <a:pt x="11529" y="11090"/>
                  </a:lnTo>
                  <a:lnTo>
                    <a:pt x="11550" y="11111"/>
                  </a:lnTo>
                  <a:lnTo>
                    <a:pt x="11550" y="11195"/>
                  </a:lnTo>
                  <a:lnTo>
                    <a:pt x="11634" y="11153"/>
                  </a:lnTo>
                  <a:lnTo>
                    <a:pt x="11718" y="11153"/>
                  </a:lnTo>
                  <a:lnTo>
                    <a:pt x="11718" y="11195"/>
                  </a:lnTo>
                  <a:lnTo>
                    <a:pt x="11655" y="11195"/>
                  </a:lnTo>
                  <a:lnTo>
                    <a:pt x="11634" y="11216"/>
                  </a:lnTo>
                  <a:lnTo>
                    <a:pt x="11655" y="11258"/>
                  </a:lnTo>
                  <a:lnTo>
                    <a:pt x="11760" y="11258"/>
                  </a:lnTo>
                  <a:lnTo>
                    <a:pt x="11864" y="11279"/>
                  </a:lnTo>
                  <a:lnTo>
                    <a:pt x="12032" y="11404"/>
                  </a:lnTo>
                  <a:lnTo>
                    <a:pt x="12094" y="11467"/>
                  </a:lnTo>
                  <a:lnTo>
                    <a:pt x="12094" y="11425"/>
                  </a:lnTo>
                  <a:lnTo>
                    <a:pt x="11969" y="11300"/>
                  </a:lnTo>
                  <a:lnTo>
                    <a:pt x="11780" y="11216"/>
                  </a:lnTo>
                  <a:lnTo>
                    <a:pt x="11780" y="11174"/>
                  </a:lnTo>
                  <a:lnTo>
                    <a:pt x="11822" y="11174"/>
                  </a:lnTo>
                  <a:lnTo>
                    <a:pt x="11843" y="11195"/>
                  </a:lnTo>
                  <a:lnTo>
                    <a:pt x="11948" y="11216"/>
                  </a:lnTo>
                  <a:lnTo>
                    <a:pt x="12053" y="11300"/>
                  </a:lnTo>
                  <a:lnTo>
                    <a:pt x="12157" y="11425"/>
                  </a:lnTo>
                  <a:lnTo>
                    <a:pt x="12157" y="11488"/>
                  </a:lnTo>
                  <a:lnTo>
                    <a:pt x="12199" y="11530"/>
                  </a:lnTo>
                  <a:lnTo>
                    <a:pt x="12597" y="11885"/>
                  </a:lnTo>
                  <a:lnTo>
                    <a:pt x="12722" y="11906"/>
                  </a:lnTo>
                  <a:lnTo>
                    <a:pt x="12764" y="11990"/>
                  </a:lnTo>
                  <a:lnTo>
                    <a:pt x="12910" y="12116"/>
                  </a:lnTo>
                  <a:lnTo>
                    <a:pt x="12994" y="12220"/>
                  </a:lnTo>
                  <a:lnTo>
                    <a:pt x="13015" y="12199"/>
                  </a:lnTo>
                  <a:lnTo>
                    <a:pt x="13036" y="12136"/>
                  </a:lnTo>
                  <a:lnTo>
                    <a:pt x="13099" y="12095"/>
                  </a:lnTo>
                  <a:lnTo>
                    <a:pt x="13099" y="12053"/>
                  </a:lnTo>
                  <a:lnTo>
                    <a:pt x="13078" y="12032"/>
                  </a:lnTo>
                  <a:lnTo>
                    <a:pt x="13036" y="11990"/>
                  </a:lnTo>
                  <a:lnTo>
                    <a:pt x="13078" y="11927"/>
                  </a:lnTo>
                  <a:lnTo>
                    <a:pt x="13036" y="11906"/>
                  </a:lnTo>
                  <a:lnTo>
                    <a:pt x="13036" y="11802"/>
                  </a:lnTo>
                  <a:lnTo>
                    <a:pt x="13392" y="11258"/>
                  </a:lnTo>
                  <a:lnTo>
                    <a:pt x="14124" y="11258"/>
                  </a:lnTo>
                  <a:lnTo>
                    <a:pt x="14187" y="11195"/>
                  </a:lnTo>
                  <a:lnTo>
                    <a:pt x="14187" y="11111"/>
                  </a:lnTo>
                  <a:lnTo>
                    <a:pt x="14124" y="11090"/>
                  </a:lnTo>
                  <a:lnTo>
                    <a:pt x="14019" y="11069"/>
                  </a:lnTo>
                  <a:lnTo>
                    <a:pt x="13977" y="11048"/>
                  </a:lnTo>
                  <a:lnTo>
                    <a:pt x="13957" y="10944"/>
                  </a:lnTo>
                  <a:lnTo>
                    <a:pt x="13936" y="10881"/>
                  </a:lnTo>
                  <a:lnTo>
                    <a:pt x="13852" y="10881"/>
                  </a:lnTo>
                  <a:lnTo>
                    <a:pt x="13768" y="10797"/>
                  </a:lnTo>
                  <a:lnTo>
                    <a:pt x="13664" y="10693"/>
                  </a:lnTo>
                  <a:lnTo>
                    <a:pt x="13643" y="10651"/>
                  </a:lnTo>
                  <a:lnTo>
                    <a:pt x="13559" y="10567"/>
                  </a:lnTo>
                  <a:lnTo>
                    <a:pt x="13810" y="10546"/>
                  </a:lnTo>
                  <a:lnTo>
                    <a:pt x="13831" y="10232"/>
                  </a:lnTo>
                  <a:lnTo>
                    <a:pt x="14814" y="10253"/>
                  </a:lnTo>
                  <a:lnTo>
                    <a:pt x="14856" y="10170"/>
                  </a:lnTo>
                  <a:lnTo>
                    <a:pt x="14898" y="10128"/>
                  </a:lnTo>
                  <a:lnTo>
                    <a:pt x="14982" y="10128"/>
                  </a:lnTo>
                  <a:lnTo>
                    <a:pt x="14982" y="10170"/>
                  </a:lnTo>
                  <a:lnTo>
                    <a:pt x="15003" y="10212"/>
                  </a:lnTo>
                  <a:lnTo>
                    <a:pt x="15024" y="10170"/>
                  </a:lnTo>
                  <a:lnTo>
                    <a:pt x="15086" y="10149"/>
                  </a:lnTo>
                  <a:lnTo>
                    <a:pt x="15086" y="10128"/>
                  </a:lnTo>
                  <a:lnTo>
                    <a:pt x="15170" y="10044"/>
                  </a:lnTo>
                  <a:lnTo>
                    <a:pt x="15191" y="9940"/>
                  </a:lnTo>
                  <a:lnTo>
                    <a:pt x="15212" y="9898"/>
                  </a:lnTo>
                  <a:lnTo>
                    <a:pt x="15317" y="9898"/>
                  </a:lnTo>
                  <a:lnTo>
                    <a:pt x="15421" y="9793"/>
                  </a:lnTo>
                  <a:lnTo>
                    <a:pt x="15526" y="9647"/>
                  </a:lnTo>
                  <a:lnTo>
                    <a:pt x="15610" y="9626"/>
                  </a:lnTo>
                  <a:lnTo>
                    <a:pt x="15610" y="9626"/>
                  </a:lnTo>
                  <a:lnTo>
                    <a:pt x="15589" y="9730"/>
                  </a:lnTo>
                  <a:lnTo>
                    <a:pt x="15526" y="9793"/>
                  </a:lnTo>
                  <a:lnTo>
                    <a:pt x="15547" y="9835"/>
                  </a:lnTo>
                  <a:lnTo>
                    <a:pt x="15651" y="9919"/>
                  </a:lnTo>
                  <a:lnTo>
                    <a:pt x="15714" y="10023"/>
                  </a:lnTo>
                  <a:lnTo>
                    <a:pt x="15735" y="10002"/>
                  </a:lnTo>
                  <a:lnTo>
                    <a:pt x="15840" y="9814"/>
                  </a:lnTo>
                  <a:lnTo>
                    <a:pt x="15944" y="9437"/>
                  </a:lnTo>
                  <a:lnTo>
                    <a:pt x="16007" y="9333"/>
                  </a:lnTo>
                  <a:lnTo>
                    <a:pt x="15944" y="9375"/>
                  </a:lnTo>
                  <a:lnTo>
                    <a:pt x="15902" y="9416"/>
                  </a:lnTo>
                  <a:lnTo>
                    <a:pt x="15840" y="9395"/>
                  </a:lnTo>
                  <a:lnTo>
                    <a:pt x="15840" y="9333"/>
                  </a:lnTo>
                  <a:lnTo>
                    <a:pt x="15965" y="9207"/>
                  </a:lnTo>
                  <a:lnTo>
                    <a:pt x="16007" y="9123"/>
                  </a:lnTo>
                  <a:lnTo>
                    <a:pt x="15902" y="9123"/>
                  </a:lnTo>
                  <a:lnTo>
                    <a:pt x="15819" y="9061"/>
                  </a:lnTo>
                  <a:lnTo>
                    <a:pt x="15840" y="9019"/>
                  </a:lnTo>
                  <a:lnTo>
                    <a:pt x="15965" y="8956"/>
                  </a:lnTo>
                  <a:lnTo>
                    <a:pt x="15965" y="8789"/>
                  </a:lnTo>
                  <a:lnTo>
                    <a:pt x="16028" y="8705"/>
                  </a:lnTo>
                  <a:lnTo>
                    <a:pt x="16279" y="8475"/>
                  </a:lnTo>
                  <a:lnTo>
                    <a:pt x="16426" y="8266"/>
                  </a:lnTo>
                  <a:lnTo>
                    <a:pt x="16488" y="8119"/>
                  </a:lnTo>
                  <a:lnTo>
                    <a:pt x="16488" y="8015"/>
                  </a:lnTo>
                  <a:lnTo>
                    <a:pt x="16321" y="7763"/>
                  </a:lnTo>
                  <a:lnTo>
                    <a:pt x="16216" y="7805"/>
                  </a:lnTo>
                  <a:lnTo>
                    <a:pt x="16237" y="7847"/>
                  </a:lnTo>
                  <a:lnTo>
                    <a:pt x="16174" y="7868"/>
                  </a:lnTo>
                  <a:lnTo>
                    <a:pt x="15923" y="7826"/>
                  </a:lnTo>
                  <a:lnTo>
                    <a:pt x="15693" y="7826"/>
                  </a:lnTo>
                  <a:lnTo>
                    <a:pt x="15693" y="7868"/>
                  </a:lnTo>
                  <a:lnTo>
                    <a:pt x="15547" y="7952"/>
                  </a:lnTo>
                  <a:lnTo>
                    <a:pt x="15505" y="7910"/>
                  </a:lnTo>
                  <a:lnTo>
                    <a:pt x="15379" y="7931"/>
                  </a:lnTo>
                  <a:lnTo>
                    <a:pt x="15275" y="8035"/>
                  </a:lnTo>
                  <a:lnTo>
                    <a:pt x="14793" y="8035"/>
                  </a:lnTo>
                  <a:lnTo>
                    <a:pt x="14396" y="8119"/>
                  </a:lnTo>
                  <a:lnTo>
                    <a:pt x="14396" y="8182"/>
                  </a:lnTo>
                  <a:lnTo>
                    <a:pt x="14501" y="8224"/>
                  </a:lnTo>
                  <a:lnTo>
                    <a:pt x="14291" y="8454"/>
                  </a:lnTo>
                  <a:lnTo>
                    <a:pt x="14270" y="8810"/>
                  </a:lnTo>
                  <a:lnTo>
                    <a:pt x="14291" y="8851"/>
                  </a:lnTo>
                  <a:lnTo>
                    <a:pt x="14082" y="9082"/>
                  </a:lnTo>
                  <a:lnTo>
                    <a:pt x="14082" y="9270"/>
                  </a:lnTo>
                  <a:lnTo>
                    <a:pt x="13957" y="9395"/>
                  </a:lnTo>
                  <a:lnTo>
                    <a:pt x="13873" y="9416"/>
                  </a:lnTo>
                  <a:lnTo>
                    <a:pt x="13622" y="9542"/>
                  </a:lnTo>
                  <a:lnTo>
                    <a:pt x="13643" y="9584"/>
                  </a:lnTo>
                  <a:lnTo>
                    <a:pt x="13747" y="9500"/>
                  </a:lnTo>
                  <a:lnTo>
                    <a:pt x="13726" y="9605"/>
                  </a:lnTo>
                  <a:lnTo>
                    <a:pt x="13726" y="9793"/>
                  </a:lnTo>
                  <a:lnTo>
                    <a:pt x="13622" y="9919"/>
                  </a:lnTo>
                  <a:lnTo>
                    <a:pt x="13538" y="9919"/>
                  </a:lnTo>
                  <a:lnTo>
                    <a:pt x="13517" y="9960"/>
                  </a:lnTo>
                  <a:lnTo>
                    <a:pt x="13454" y="9919"/>
                  </a:lnTo>
                  <a:lnTo>
                    <a:pt x="13329" y="9835"/>
                  </a:lnTo>
                  <a:lnTo>
                    <a:pt x="13350" y="9793"/>
                  </a:lnTo>
                  <a:lnTo>
                    <a:pt x="13454" y="9730"/>
                  </a:lnTo>
                  <a:lnTo>
                    <a:pt x="13308" y="9688"/>
                  </a:lnTo>
                  <a:lnTo>
                    <a:pt x="13245" y="9730"/>
                  </a:lnTo>
                  <a:lnTo>
                    <a:pt x="13120" y="9709"/>
                  </a:lnTo>
                  <a:lnTo>
                    <a:pt x="12973" y="9709"/>
                  </a:lnTo>
                  <a:lnTo>
                    <a:pt x="12869" y="9793"/>
                  </a:lnTo>
                  <a:lnTo>
                    <a:pt x="12722" y="9814"/>
                  </a:lnTo>
                  <a:lnTo>
                    <a:pt x="12513" y="9814"/>
                  </a:lnTo>
                  <a:lnTo>
                    <a:pt x="12492" y="9856"/>
                  </a:lnTo>
                  <a:lnTo>
                    <a:pt x="12262" y="10002"/>
                  </a:lnTo>
                  <a:lnTo>
                    <a:pt x="12178" y="10002"/>
                  </a:lnTo>
                  <a:lnTo>
                    <a:pt x="12157" y="9940"/>
                  </a:lnTo>
                  <a:lnTo>
                    <a:pt x="11948" y="10002"/>
                  </a:lnTo>
                  <a:lnTo>
                    <a:pt x="11822" y="10044"/>
                  </a:lnTo>
                  <a:lnTo>
                    <a:pt x="11760" y="9919"/>
                  </a:lnTo>
                  <a:lnTo>
                    <a:pt x="11634" y="9730"/>
                  </a:lnTo>
                  <a:lnTo>
                    <a:pt x="11467" y="9647"/>
                  </a:lnTo>
                  <a:lnTo>
                    <a:pt x="11425" y="9605"/>
                  </a:lnTo>
                  <a:lnTo>
                    <a:pt x="11257" y="9605"/>
                  </a:lnTo>
                  <a:lnTo>
                    <a:pt x="11216" y="9626"/>
                  </a:lnTo>
                  <a:lnTo>
                    <a:pt x="11132" y="9521"/>
                  </a:lnTo>
                  <a:lnTo>
                    <a:pt x="10902" y="9270"/>
                  </a:lnTo>
                  <a:lnTo>
                    <a:pt x="10881" y="9165"/>
                  </a:lnTo>
                  <a:lnTo>
                    <a:pt x="10881" y="9082"/>
                  </a:lnTo>
                  <a:lnTo>
                    <a:pt x="10776" y="8914"/>
                  </a:lnTo>
                  <a:lnTo>
                    <a:pt x="10713" y="8789"/>
                  </a:lnTo>
                  <a:lnTo>
                    <a:pt x="10400" y="8454"/>
                  </a:lnTo>
                  <a:lnTo>
                    <a:pt x="10379" y="8328"/>
                  </a:lnTo>
                  <a:lnTo>
                    <a:pt x="10316" y="8245"/>
                  </a:lnTo>
                  <a:lnTo>
                    <a:pt x="10358" y="8161"/>
                  </a:lnTo>
                  <a:lnTo>
                    <a:pt x="10316" y="8077"/>
                  </a:lnTo>
                  <a:lnTo>
                    <a:pt x="10253" y="7847"/>
                  </a:lnTo>
                  <a:lnTo>
                    <a:pt x="10169" y="7763"/>
                  </a:lnTo>
                  <a:lnTo>
                    <a:pt x="10190" y="7638"/>
                  </a:lnTo>
                  <a:lnTo>
                    <a:pt x="10316" y="7805"/>
                  </a:lnTo>
                  <a:lnTo>
                    <a:pt x="10316" y="8015"/>
                  </a:lnTo>
                  <a:lnTo>
                    <a:pt x="10379" y="7973"/>
                  </a:lnTo>
                  <a:lnTo>
                    <a:pt x="10379" y="7805"/>
                  </a:lnTo>
                  <a:lnTo>
                    <a:pt x="10211" y="7554"/>
                  </a:lnTo>
                  <a:lnTo>
                    <a:pt x="10253" y="7429"/>
                  </a:lnTo>
                  <a:lnTo>
                    <a:pt x="10190" y="7219"/>
                  </a:lnTo>
                  <a:lnTo>
                    <a:pt x="10169" y="7115"/>
                  </a:lnTo>
                  <a:lnTo>
                    <a:pt x="10253" y="7010"/>
                  </a:lnTo>
                  <a:lnTo>
                    <a:pt x="10295" y="6717"/>
                  </a:lnTo>
                  <a:lnTo>
                    <a:pt x="10253" y="6571"/>
                  </a:lnTo>
                  <a:lnTo>
                    <a:pt x="10316" y="6278"/>
                  </a:lnTo>
                  <a:lnTo>
                    <a:pt x="10316" y="6173"/>
                  </a:lnTo>
                  <a:lnTo>
                    <a:pt x="10358" y="6090"/>
                  </a:lnTo>
                  <a:lnTo>
                    <a:pt x="10316" y="6048"/>
                  </a:lnTo>
                  <a:lnTo>
                    <a:pt x="10316" y="5922"/>
                  </a:lnTo>
                  <a:lnTo>
                    <a:pt x="10379" y="5859"/>
                  </a:lnTo>
                  <a:lnTo>
                    <a:pt x="10400" y="5713"/>
                  </a:lnTo>
                  <a:lnTo>
                    <a:pt x="10420" y="5650"/>
                  </a:lnTo>
                  <a:lnTo>
                    <a:pt x="10358" y="5608"/>
                  </a:lnTo>
                  <a:lnTo>
                    <a:pt x="10420" y="5504"/>
                  </a:lnTo>
                  <a:lnTo>
                    <a:pt x="10420" y="5336"/>
                  </a:lnTo>
                  <a:lnTo>
                    <a:pt x="10525" y="5336"/>
                  </a:lnTo>
                  <a:lnTo>
                    <a:pt x="10504" y="5441"/>
                  </a:lnTo>
                  <a:lnTo>
                    <a:pt x="10504" y="5525"/>
                  </a:lnTo>
                  <a:lnTo>
                    <a:pt x="10567" y="5504"/>
                  </a:lnTo>
                  <a:lnTo>
                    <a:pt x="10588" y="5399"/>
                  </a:lnTo>
                  <a:lnTo>
                    <a:pt x="10672" y="5294"/>
                  </a:lnTo>
                  <a:lnTo>
                    <a:pt x="10692" y="5148"/>
                  </a:lnTo>
                  <a:lnTo>
                    <a:pt x="10734" y="5106"/>
                  </a:lnTo>
                  <a:lnTo>
                    <a:pt x="10776" y="4939"/>
                  </a:lnTo>
                  <a:lnTo>
                    <a:pt x="10776" y="4897"/>
                  </a:lnTo>
                  <a:lnTo>
                    <a:pt x="10692" y="4939"/>
                  </a:lnTo>
                  <a:lnTo>
                    <a:pt x="10672" y="5127"/>
                  </a:lnTo>
                  <a:lnTo>
                    <a:pt x="10567" y="5190"/>
                  </a:lnTo>
                  <a:lnTo>
                    <a:pt x="10588" y="5106"/>
                  </a:lnTo>
                  <a:lnTo>
                    <a:pt x="10525" y="5085"/>
                  </a:lnTo>
                  <a:lnTo>
                    <a:pt x="10504" y="5002"/>
                  </a:lnTo>
                  <a:lnTo>
                    <a:pt x="10400" y="5002"/>
                  </a:lnTo>
                  <a:lnTo>
                    <a:pt x="10295" y="4918"/>
                  </a:lnTo>
                  <a:lnTo>
                    <a:pt x="10107" y="4876"/>
                  </a:lnTo>
                  <a:lnTo>
                    <a:pt x="10002" y="4771"/>
                  </a:lnTo>
                  <a:lnTo>
                    <a:pt x="9939" y="4730"/>
                  </a:lnTo>
                  <a:lnTo>
                    <a:pt x="9856" y="4730"/>
                  </a:lnTo>
                  <a:lnTo>
                    <a:pt x="9793" y="4709"/>
                  </a:lnTo>
                  <a:lnTo>
                    <a:pt x="9772" y="4709"/>
                  </a:lnTo>
                  <a:lnTo>
                    <a:pt x="9730" y="4667"/>
                  </a:lnTo>
                  <a:lnTo>
                    <a:pt x="9751" y="4499"/>
                  </a:lnTo>
                  <a:lnTo>
                    <a:pt x="9625" y="4165"/>
                  </a:lnTo>
                  <a:lnTo>
                    <a:pt x="9625" y="4144"/>
                  </a:lnTo>
                  <a:lnTo>
                    <a:pt x="9625" y="4081"/>
                  </a:lnTo>
                  <a:lnTo>
                    <a:pt x="9625" y="3976"/>
                  </a:lnTo>
                  <a:lnTo>
                    <a:pt x="9646" y="3872"/>
                  </a:lnTo>
                  <a:lnTo>
                    <a:pt x="9542" y="3788"/>
                  </a:lnTo>
                  <a:lnTo>
                    <a:pt x="9479" y="3683"/>
                  </a:lnTo>
                  <a:lnTo>
                    <a:pt x="9458" y="3579"/>
                  </a:lnTo>
                  <a:lnTo>
                    <a:pt x="9374" y="3537"/>
                  </a:lnTo>
                  <a:lnTo>
                    <a:pt x="9353" y="3453"/>
                  </a:lnTo>
                  <a:lnTo>
                    <a:pt x="9312" y="3432"/>
                  </a:lnTo>
                  <a:lnTo>
                    <a:pt x="9228" y="3223"/>
                  </a:lnTo>
                  <a:lnTo>
                    <a:pt x="9207" y="3139"/>
                  </a:lnTo>
                  <a:lnTo>
                    <a:pt x="9123" y="3118"/>
                  </a:lnTo>
                  <a:lnTo>
                    <a:pt x="9123" y="2951"/>
                  </a:lnTo>
                  <a:lnTo>
                    <a:pt x="9123" y="2888"/>
                  </a:lnTo>
                  <a:lnTo>
                    <a:pt x="9060" y="2825"/>
                  </a:lnTo>
                  <a:lnTo>
                    <a:pt x="9040" y="2721"/>
                  </a:lnTo>
                  <a:lnTo>
                    <a:pt x="8935" y="2574"/>
                  </a:lnTo>
                  <a:lnTo>
                    <a:pt x="8830" y="2491"/>
                  </a:lnTo>
                  <a:lnTo>
                    <a:pt x="8788" y="2386"/>
                  </a:lnTo>
                  <a:lnTo>
                    <a:pt x="8705" y="2365"/>
                  </a:lnTo>
                  <a:lnTo>
                    <a:pt x="8621" y="2365"/>
                  </a:lnTo>
                  <a:lnTo>
                    <a:pt x="8600" y="2323"/>
                  </a:lnTo>
                  <a:lnTo>
                    <a:pt x="8579" y="2302"/>
                  </a:lnTo>
                  <a:lnTo>
                    <a:pt x="8475" y="2323"/>
                  </a:lnTo>
                  <a:lnTo>
                    <a:pt x="8370" y="2302"/>
                  </a:lnTo>
                  <a:lnTo>
                    <a:pt x="8265" y="2302"/>
                  </a:lnTo>
                  <a:lnTo>
                    <a:pt x="8223" y="2386"/>
                  </a:lnTo>
                  <a:lnTo>
                    <a:pt x="8182" y="2386"/>
                  </a:lnTo>
                  <a:lnTo>
                    <a:pt x="8161" y="2365"/>
                  </a:lnTo>
                  <a:lnTo>
                    <a:pt x="8119" y="2365"/>
                  </a:lnTo>
                  <a:lnTo>
                    <a:pt x="8035" y="2386"/>
                  </a:lnTo>
                  <a:lnTo>
                    <a:pt x="7993" y="2428"/>
                  </a:lnTo>
                  <a:lnTo>
                    <a:pt x="7910" y="2595"/>
                  </a:lnTo>
                  <a:lnTo>
                    <a:pt x="7868" y="2679"/>
                  </a:lnTo>
                  <a:lnTo>
                    <a:pt x="7868" y="2700"/>
                  </a:lnTo>
                  <a:lnTo>
                    <a:pt x="7868" y="2742"/>
                  </a:lnTo>
                  <a:lnTo>
                    <a:pt x="7805" y="2742"/>
                  </a:lnTo>
                  <a:lnTo>
                    <a:pt x="7700" y="2825"/>
                  </a:lnTo>
                  <a:lnTo>
                    <a:pt x="7700" y="2846"/>
                  </a:lnTo>
                  <a:lnTo>
                    <a:pt x="7659" y="2888"/>
                  </a:lnTo>
                  <a:lnTo>
                    <a:pt x="7596" y="2888"/>
                  </a:lnTo>
                  <a:lnTo>
                    <a:pt x="7575" y="2825"/>
                  </a:lnTo>
                  <a:lnTo>
                    <a:pt x="7449" y="2784"/>
                  </a:lnTo>
                  <a:lnTo>
                    <a:pt x="7366" y="2742"/>
                  </a:lnTo>
                  <a:lnTo>
                    <a:pt x="7345" y="2700"/>
                  </a:lnTo>
                  <a:lnTo>
                    <a:pt x="7219" y="2637"/>
                  </a:lnTo>
                  <a:lnTo>
                    <a:pt x="7156" y="2637"/>
                  </a:lnTo>
                  <a:lnTo>
                    <a:pt x="7115" y="2595"/>
                  </a:lnTo>
                  <a:lnTo>
                    <a:pt x="7115" y="2574"/>
                  </a:lnTo>
                  <a:lnTo>
                    <a:pt x="7073" y="2512"/>
                  </a:lnTo>
                  <a:lnTo>
                    <a:pt x="7031" y="2491"/>
                  </a:lnTo>
                  <a:lnTo>
                    <a:pt x="6989" y="2491"/>
                  </a:lnTo>
                  <a:lnTo>
                    <a:pt x="6947" y="2470"/>
                  </a:lnTo>
                  <a:lnTo>
                    <a:pt x="6926" y="2470"/>
                  </a:lnTo>
                  <a:lnTo>
                    <a:pt x="6926" y="2428"/>
                  </a:lnTo>
                  <a:lnTo>
                    <a:pt x="6905" y="2323"/>
                  </a:lnTo>
                  <a:lnTo>
                    <a:pt x="6822" y="2261"/>
                  </a:lnTo>
                  <a:lnTo>
                    <a:pt x="6717" y="2114"/>
                  </a:lnTo>
                  <a:lnTo>
                    <a:pt x="6717" y="2093"/>
                  </a:lnTo>
                  <a:lnTo>
                    <a:pt x="6801" y="2072"/>
                  </a:lnTo>
                  <a:lnTo>
                    <a:pt x="6822" y="2051"/>
                  </a:lnTo>
                  <a:lnTo>
                    <a:pt x="6822" y="1968"/>
                  </a:lnTo>
                  <a:lnTo>
                    <a:pt x="6738" y="1884"/>
                  </a:lnTo>
                  <a:lnTo>
                    <a:pt x="6717" y="1863"/>
                  </a:lnTo>
                  <a:lnTo>
                    <a:pt x="6696" y="1842"/>
                  </a:lnTo>
                  <a:lnTo>
                    <a:pt x="6654" y="1800"/>
                  </a:lnTo>
                  <a:lnTo>
                    <a:pt x="6633" y="1675"/>
                  </a:lnTo>
                  <a:lnTo>
                    <a:pt x="6591" y="1591"/>
                  </a:lnTo>
                  <a:lnTo>
                    <a:pt x="6508" y="1549"/>
                  </a:lnTo>
                  <a:lnTo>
                    <a:pt x="6424" y="1528"/>
                  </a:lnTo>
                  <a:lnTo>
                    <a:pt x="6466" y="1465"/>
                  </a:lnTo>
                  <a:lnTo>
                    <a:pt x="6466" y="1424"/>
                  </a:lnTo>
                  <a:lnTo>
                    <a:pt x="6403" y="1340"/>
                  </a:lnTo>
                  <a:lnTo>
                    <a:pt x="6299" y="1319"/>
                  </a:lnTo>
                  <a:lnTo>
                    <a:pt x="6319" y="1256"/>
                  </a:lnTo>
                  <a:lnTo>
                    <a:pt x="6278" y="1173"/>
                  </a:lnTo>
                  <a:lnTo>
                    <a:pt x="6215" y="1173"/>
                  </a:lnTo>
                  <a:lnTo>
                    <a:pt x="6194" y="1131"/>
                  </a:lnTo>
                  <a:lnTo>
                    <a:pt x="6131" y="1068"/>
                  </a:lnTo>
                  <a:lnTo>
                    <a:pt x="6068" y="942"/>
                  </a:lnTo>
                  <a:lnTo>
                    <a:pt x="5943" y="859"/>
                  </a:lnTo>
                  <a:lnTo>
                    <a:pt x="5022" y="838"/>
                  </a:lnTo>
                  <a:lnTo>
                    <a:pt x="4980" y="1047"/>
                  </a:lnTo>
                  <a:lnTo>
                    <a:pt x="3327" y="1005"/>
                  </a:lnTo>
                  <a:lnTo>
                    <a:pt x="1402" y="105"/>
                  </a:lnTo>
                  <a:lnTo>
                    <a:pt x="1402" y="64"/>
                  </a:lnTo>
                  <a:lnTo>
                    <a:pt x="138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9"/>
            <p:cNvSpPr/>
            <p:nvPr/>
          </p:nvSpPr>
          <p:spPr>
            <a:xfrm>
              <a:off x="3378594" y="3107749"/>
              <a:ext cx="19445" cy="26657"/>
            </a:xfrm>
            <a:custGeom>
              <a:avLst/>
              <a:gdLst/>
              <a:ahLst/>
              <a:cxnLst/>
              <a:rect l="l" t="t" r="r" b="b"/>
              <a:pathLst>
                <a:path w="1633" h="2344" extrusionOk="0">
                  <a:moveTo>
                    <a:pt x="336" y="0"/>
                  </a:moveTo>
                  <a:lnTo>
                    <a:pt x="231" y="84"/>
                  </a:lnTo>
                  <a:lnTo>
                    <a:pt x="126" y="147"/>
                  </a:lnTo>
                  <a:lnTo>
                    <a:pt x="85" y="209"/>
                  </a:lnTo>
                  <a:lnTo>
                    <a:pt x="1" y="314"/>
                  </a:lnTo>
                  <a:lnTo>
                    <a:pt x="1" y="460"/>
                  </a:lnTo>
                  <a:lnTo>
                    <a:pt x="64" y="607"/>
                  </a:lnTo>
                  <a:lnTo>
                    <a:pt x="22" y="732"/>
                  </a:lnTo>
                  <a:lnTo>
                    <a:pt x="22" y="816"/>
                  </a:lnTo>
                  <a:lnTo>
                    <a:pt x="126" y="879"/>
                  </a:lnTo>
                  <a:lnTo>
                    <a:pt x="189" y="963"/>
                  </a:lnTo>
                  <a:lnTo>
                    <a:pt x="231" y="1067"/>
                  </a:lnTo>
                  <a:lnTo>
                    <a:pt x="273" y="1193"/>
                  </a:lnTo>
                  <a:lnTo>
                    <a:pt x="294" y="1256"/>
                  </a:lnTo>
                  <a:lnTo>
                    <a:pt x="273" y="1360"/>
                  </a:lnTo>
                  <a:lnTo>
                    <a:pt x="189" y="1444"/>
                  </a:lnTo>
                  <a:lnTo>
                    <a:pt x="189" y="1590"/>
                  </a:lnTo>
                  <a:lnTo>
                    <a:pt x="231" y="1653"/>
                  </a:lnTo>
                  <a:lnTo>
                    <a:pt x="189" y="1779"/>
                  </a:lnTo>
                  <a:lnTo>
                    <a:pt x="64" y="1883"/>
                  </a:lnTo>
                  <a:lnTo>
                    <a:pt x="1" y="1883"/>
                  </a:lnTo>
                  <a:lnTo>
                    <a:pt x="22" y="1925"/>
                  </a:lnTo>
                  <a:lnTo>
                    <a:pt x="85" y="2009"/>
                  </a:lnTo>
                  <a:lnTo>
                    <a:pt x="106" y="2030"/>
                  </a:lnTo>
                  <a:lnTo>
                    <a:pt x="106" y="2113"/>
                  </a:lnTo>
                  <a:lnTo>
                    <a:pt x="189" y="2197"/>
                  </a:lnTo>
                  <a:lnTo>
                    <a:pt x="294" y="2218"/>
                  </a:lnTo>
                  <a:lnTo>
                    <a:pt x="336" y="2134"/>
                  </a:lnTo>
                  <a:lnTo>
                    <a:pt x="419" y="2113"/>
                  </a:lnTo>
                  <a:lnTo>
                    <a:pt x="503" y="2113"/>
                  </a:lnTo>
                  <a:lnTo>
                    <a:pt x="503" y="2176"/>
                  </a:lnTo>
                  <a:lnTo>
                    <a:pt x="545" y="2197"/>
                  </a:lnTo>
                  <a:lnTo>
                    <a:pt x="545" y="2323"/>
                  </a:lnTo>
                  <a:lnTo>
                    <a:pt x="608" y="2344"/>
                  </a:lnTo>
                  <a:lnTo>
                    <a:pt x="712" y="2281"/>
                  </a:lnTo>
                  <a:lnTo>
                    <a:pt x="733" y="2197"/>
                  </a:lnTo>
                  <a:lnTo>
                    <a:pt x="817" y="2134"/>
                  </a:lnTo>
                  <a:lnTo>
                    <a:pt x="880" y="2113"/>
                  </a:lnTo>
                  <a:lnTo>
                    <a:pt x="963" y="1988"/>
                  </a:lnTo>
                  <a:lnTo>
                    <a:pt x="1068" y="1820"/>
                  </a:lnTo>
                  <a:lnTo>
                    <a:pt x="1173" y="1590"/>
                  </a:lnTo>
                  <a:lnTo>
                    <a:pt x="1173" y="1486"/>
                  </a:lnTo>
                  <a:lnTo>
                    <a:pt x="1340" y="1297"/>
                  </a:lnTo>
                  <a:lnTo>
                    <a:pt x="1466" y="1130"/>
                  </a:lnTo>
                  <a:lnTo>
                    <a:pt x="1528" y="1046"/>
                  </a:lnTo>
                  <a:lnTo>
                    <a:pt x="1633" y="921"/>
                  </a:lnTo>
                  <a:lnTo>
                    <a:pt x="1591" y="774"/>
                  </a:lnTo>
                  <a:lnTo>
                    <a:pt x="1487" y="649"/>
                  </a:lnTo>
                  <a:lnTo>
                    <a:pt x="1466" y="711"/>
                  </a:lnTo>
                  <a:lnTo>
                    <a:pt x="1382" y="649"/>
                  </a:lnTo>
                  <a:lnTo>
                    <a:pt x="1361" y="544"/>
                  </a:lnTo>
                  <a:lnTo>
                    <a:pt x="1173" y="335"/>
                  </a:lnTo>
                  <a:lnTo>
                    <a:pt x="1131" y="335"/>
                  </a:lnTo>
                  <a:lnTo>
                    <a:pt x="963" y="209"/>
                  </a:lnTo>
                  <a:lnTo>
                    <a:pt x="650" y="105"/>
                  </a:lnTo>
                  <a:lnTo>
                    <a:pt x="524" y="21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9"/>
            <p:cNvSpPr/>
            <p:nvPr/>
          </p:nvSpPr>
          <p:spPr>
            <a:xfrm>
              <a:off x="3354434" y="3105122"/>
              <a:ext cx="27661" cy="28807"/>
            </a:xfrm>
            <a:custGeom>
              <a:avLst/>
              <a:gdLst/>
              <a:ahLst/>
              <a:cxnLst/>
              <a:rect l="l" t="t" r="r" b="b"/>
              <a:pathLst>
                <a:path w="2323" h="2533" extrusionOk="0">
                  <a:moveTo>
                    <a:pt x="1632" y="1"/>
                  </a:moveTo>
                  <a:lnTo>
                    <a:pt x="1528" y="43"/>
                  </a:lnTo>
                  <a:lnTo>
                    <a:pt x="1339" y="22"/>
                  </a:lnTo>
                  <a:lnTo>
                    <a:pt x="1151" y="64"/>
                  </a:lnTo>
                  <a:lnTo>
                    <a:pt x="963" y="22"/>
                  </a:lnTo>
                  <a:lnTo>
                    <a:pt x="691" y="22"/>
                  </a:lnTo>
                  <a:lnTo>
                    <a:pt x="544" y="64"/>
                  </a:lnTo>
                  <a:lnTo>
                    <a:pt x="544" y="210"/>
                  </a:lnTo>
                  <a:lnTo>
                    <a:pt x="482" y="336"/>
                  </a:lnTo>
                  <a:lnTo>
                    <a:pt x="523" y="419"/>
                  </a:lnTo>
                  <a:lnTo>
                    <a:pt x="440" y="524"/>
                  </a:lnTo>
                  <a:lnTo>
                    <a:pt x="335" y="566"/>
                  </a:lnTo>
                  <a:lnTo>
                    <a:pt x="168" y="566"/>
                  </a:lnTo>
                  <a:lnTo>
                    <a:pt x="105" y="691"/>
                  </a:lnTo>
                  <a:lnTo>
                    <a:pt x="105" y="838"/>
                  </a:lnTo>
                  <a:lnTo>
                    <a:pt x="0" y="1068"/>
                  </a:lnTo>
                  <a:lnTo>
                    <a:pt x="21" y="1152"/>
                  </a:lnTo>
                  <a:lnTo>
                    <a:pt x="126" y="1194"/>
                  </a:lnTo>
                  <a:lnTo>
                    <a:pt x="168" y="1277"/>
                  </a:lnTo>
                  <a:lnTo>
                    <a:pt x="210" y="1319"/>
                  </a:lnTo>
                  <a:lnTo>
                    <a:pt x="272" y="1424"/>
                  </a:lnTo>
                  <a:lnTo>
                    <a:pt x="272" y="1507"/>
                  </a:lnTo>
                  <a:lnTo>
                    <a:pt x="335" y="1570"/>
                  </a:lnTo>
                  <a:lnTo>
                    <a:pt x="419" y="1570"/>
                  </a:lnTo>
                  <a:lnTo>
                    <a:pt x="461" y="1591"/>
                  </a:lnTo>
                  <a:lnTo>
                    <a:pt x="482" y="1696"/>
                  </a:lnTo>
                  <a:lnTo>
                    <a:pt x="523" y="1842"/>
                  </a:lnTo>
                  <a:lnTo>
                    <a:pt x="523" y="1989"/>
                  </a:lnTo>
                  <a:lnTo>
                    <a:pt x="586" y="2010"/>
                  </a:lnTo>
                  <a:lnTo>
                    <a:pt x="670" y="2135"/>
                  </a:lnTo>
                  <a:lnTo>
                    <a:pt x="691" y="2219"/>
                  </a:lnTo>
                  <a:lnTo>
                    <a:pt x="795" y="2261"/>
                  </a:lnTo>
                  <a:lnTo>
                    <a:pt x="795" y="2323"/>
                  </a:lnTo>
                  <a:lnTo>
                    <a:pt x="858" y="2407"/>
                  </a:lnTo>
                  <a:lnTo>
                    <a:pt x="942" y="2449"/>
                  </a:lnTo>
                  <a:lnTo>
                    <a:pt x="984" y="2449"/>
                  </a:lnTo>
                  <a:lnTo>
                    <a:pt x="1005" y="2470"/>
                  </a:lnTo>
                  <a:lnTo>
                    <a:pt x="1172" y="2533"/>
                  </a:lnTo>
                  <a:lnTo>
                    <a:pt x="1256" y="2533"/>
                  </a:lnTo>
                  <a:lnTo>
                    <a:pt x="1277" y="2470"/>
                  </a:lnTo>
                  <a:lnTo>
                    <a:pt x="1214" y="2344"/>
                  </a:lnTo>
                  <a:lnTo>
                    <a:pt x="1193" y="2303"/>
                  </a:lnTo>
                  <a:lnTo>
                    <a:pt x="1088" y="2198"/>
                  </a:lnTo>
                  <a:lnTo>
                    <a:pt x="1109" y="2093"/>
                  </a:lnTo>
                  <a:lnTo>
                    <a:pt x="1214" y="2010"/>
                  </a:lnTo>
                  <a:lnTo>
                    <a:pt x="1339" y="2031"/>
                  </a:lnTo>
                  <a:lnTo>
                    <a:pt x="1591" y="2031"/>
                  </a:lnTo>
                  <a:lnTo>
                    <a:pt x="1695" y="1989"/>
                  </a:lnTo>
                  <a:lnTo>
                    <a:pt x="1842" y="1989"/>
                  </a:lnTo>
                  <a:lnTo>
                    <a:pt x="1946" y="2093"/>
                  </a:lnTo>
                  <a:lnTo>
                    <a:pt x="2030" y="2114"/>
                  </a:lnTo>
                  <a:lnTo>
                    <a:pt x="2093" y="2114"/>
                  </a:lnTo>
                  <a:lnTo>
                    <a:pt x="2218" y="2010"/>
                  </a:lnTo>
                  <a:lnTo>
                    <a:pt x="2260" y="1884"/>
                  </a:lnTo>
                  <a:lnTo>
                    <a:pt x="2218" y="1821"/>
                  </a:lnTo>
                  <a:lnTo>
                    <a:pt x="2218" y="1675"/>
                  </a:lnTo>
                  <a:lnTo>
                    <a:pt x="2302" y="1591"/>
                  </a:lnTo>
                  <a:lnTo>
                    <a:pt x="2323" y="1487"/>
                  </a:lnTo>
                  <a:lnTo>
                    <a:pt x="2302" y="1424"/>
                  </a:lnTo>
                  <a:lnTo>
                    <a:pt x="2260" y="1298"/>
                  </a:lnTo>
                  <a:lnTo>
                    <a:pt x="2218" y="1194"/>
                  </a:lnTo>
                  <a:lnTo>
                    <a:pt x="2155" y="1110"/>
                  </a:lnTo>
                  <a:lnTo>
                    <a:pt x="2051" y="1047"/>
                  </a:lnTo>
                  <a:lnTo>
                    <a:pt x="2051" y="963"/>
                  </a:lnTo>
                  <a:lnTo>
                    <a:pt x="2093" y="838"/>
                  </a:lnTo>
                  <a:lnTo>
                    <a:pt x="2030" y="691"/>
                  </a:lnTo>
                  <a:lnTo>
                    <a:pt x="2030" y="545"/>
                  </a:lnTo>
                  <a:lnTo>
                    <a:pt x="2114" y="440"/>
                  </a:lnTo>
                  <a:lnTo>
                    <a:pt x="2155" y="378"/>
                  </a:lnTo>
                  <a:lnTo>
                    <a:pt x="2260" y="231"/>
                  </a:lnTo>
                  <a:lnTo>
                    <a:pt x="2260" y="147"/>
                  </a:lnTo>
                  <a:lnTo>
                    <a:pt x="2135" y="106"/>
                  </a:lnTo>
                  <a:lnTo>
                    <a:pt x="1946" y="64"/>
                  </a:lnTo>
                  <a:lnTo>
                    <a:pt x="171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9"/>
            <p:cNvSpPr/>
            <p:nvPr/>
          </p:nvSpPr>
          <p:spPr>
            <a:xfrm>
              <a:off x="3331012" y="3088711"/>
              <a:ext cx="34639" cy="49743"/>
            </a:xfrm>
            <a:custGeom>
              <a:avLst/>
              <a:gdLst/>
              <a:ahLst/>
              <a:cxnLst/>
              <a:rect l="l" t="t" r="r" b="b"/>
              <a:pathLst>
                <a:path w="2909" h="4374" extrusionOk="0">
                  <a:moveTo>
                    <a:pt x="879" y="0"/>
                  </a:moveTo>
                  <a:lnTo>
                    <a:pt x="858" y="84"/>
                  </a:lnTo>
                  <a:lnTo>
                    <a:pt x="712" y="251"/>
                  </a:lnTo>
                  <a:lnTo>
                    <a:pt x="565" y="356"/>
                  </a:lnTo>
                  <a:lnTo>
                    <a:pt x="503" y="335"/>
                  </a:lnTo>
                  <a:lnTo>
                    <a:pt x="335" y="544"/>
                  </a:lnTo>
                  <a:lnTo>
                    <a:pt x="356" y="628"/>
                  </a:lnTo>
                  <a:lnTo>
                    <a:pt x="419" y="733"/>
                  </a:lnTo>
                  <a:lnTo>
                    <a:pt x="565" y="753"/>
                  </a:lnTo>
                  <a:lnTo>
                    <a:pt x="649" y="837"/>
                  </a:lnTo>
                  <a:lnTo>
                    <a:pt x="649" y="963"/>
                  </a:lnTo>
                  <a:lnTo>
                    <a:pt x="461" y="1046"/>
                  </a:lnTo>
                  <a:lnTo>
                    <a:pt x="398" y="1025"/>
                  </a:lnTo>
                  <a:lnTo>
                    <a:pt x="293" y="1046"/>
                  </a:lnTo>
                  <a:lnTo>
                    <a:pt x="210" y="1025"/>
                  </a:lnTo>
                  <a:lnTo>
                    <a:pt x="126" y="1088"/>
                  </a:lnTo>
                  <a:lnTo>
                    <a:pt x="105" y="1277"/>
                  </a:lnTo>
                  <a:lnTo>
                    <a:pt x="1" y="1381"/>
                  </a:lnTo>
                  <a:lnTo>
                    <a:pt x="42" y="1507"/>
                  </a:lnTo>
                  <a:lnTo>
                    <a:pt x="189" y="1716"/>
                  </a:lnTo>
                  <a:lnTo>
                    <a:pt x="419" y="1904"/>
                  </a:lnTo>
                  <a:lnTo>
                    <a:pt x="419" y="1925"/>
                  </a:lnTo>
                  <a:lnTo>
                    <a:pt x="461" y="1925"/>
                  </a:lnTo>
                  <a:lnTo>
                    <a:pt x="524" y="1988"/>
                  </a:lnTo>
                  <a:lnTo>
                    <a:pt x="565" y="1925"/>
                  </a:lnTo>
                  <a:lnTo>
                    <a:pt x="712" y="1967"/>
                  </a:lnTo>
                  <a:lnTo>
                    <a:pt x="817" y="2072"/>
                  </a:lnTo>
                  <a:lnTo>
                    <a:pt x="817" y="2218"/>
                  </a:lnTo>
                  <a:lnTo>
                    <a:pt x="733" y="2344"/>
                  </a:lnTo>
                  <a:lnTo>
                    <a:pt x="670" y="2406"/>
                  </a:lnTo>
                  <a:lnTo>
                    <a:pt x="775" y="2448"/>
                  </a:lnTo>
                  <a:lnTo>
                    <a:pt x="879" y="2448"/>
                  </a:lnTo>
                  <a:lnTo>
                    <a:pt x="942" y="2532"/>
                  </a:lnTo>
                  <a:lnTo>
                    <a:pt x="984" y="2616"/>
                  </a:lnTo>
                  <a:lnTo>
                    <a:pt x="1089" y="2616"/>
                  </a:lnTo>
                  <a:lnTo>
                    <a:pt x="1089" y="2657"/>
                  </a:lnTo>
                  <a:lnTo>
                    <a:pt x="984" y="2804"/>
                  </a:lnTo>
                  <a:lnTo>
                    <a:pt x="963" y="2950"/>
                  </a:lnTo>
                  <a:lnTo>
                    <a:pt x="837" y="3160"/>
                  </a:lnTo>
                  <a:lnTo>
                    <a:pt x="858" y="3264"/>
                  </a:lnTo>
                  <a:lnTo>
                    <a:pt x="817" y="3369"/>
                  </a:lnTo>
                  <a:lnTo>
                    <a:pt x="817" y="3474"/>
                  </a:lnTo>
                  <a:lnTo>
                    <a:pt x="837" y="3536"/>
                  </a:lnTo>
                  <a:lnTo>
                    <a:pt x="817" y="3599"/>
                  </a:lnTo>
                  <a:lnTo>
                    <a:pt x="817" y="3704"/>
                  </a:lnTo>
                  <a:lnTo>
                    <a:pt x="921" y="3808"/>
                  </a:lnTo>
                  <a:lnTo>
                    <a:pt x="1047" y="3955"/>
                  </a:lnTo>
                  <a:lnTo>
                    <a:pt x="1047" y="4018"/>
                  </a:lnTo>
                  <a:lnTo>
                    <a:pt x="1130" y="4122"/>
                  </a:lnTo>
                  <a:lnTo>
                    <a:pt x="1361" y="4331"/>
                  </a:lnTo>
                  <a:lnTo>
                    <a:pt x="1444" y="4373"/>
                  </a:lnTo>
                  <a:lnTo>
                    <a:pt x="1507" y="4290"/>
                  </a:lnTo>
                  <a:lnTo>
                    <a:pt x="1591" y="4269"/>
                  </a:lnTo>
                  <a:lnTo>
                    <a:pt x="1612" y="4290"/>
                  </a:lnTo>
                  <a:lnTo>
                    <a:pt x="1758" y="4290"/>
                  </a:lnTo>
                  <a:lnTo>
                    <a:pt x="1821" y="4185"/>
                  </a:lnTo>
                  <a:lnTo>
                    <a:pt x="1863" y="4122"/>
                  </a:lnTo>
                  <a:lnTo>
                    <a:pt x="1967" y="4101"/>
                  </a:lnTo>
                  <a:lnTo>
                    <a:pt x="2198" y="4101"/>
                  </a:lnTo>
                  <a:lnTo>
                    <a:pt x="2260" y="3913"/>
                  </a:lnTo>
                  <a:lnTo>
                    <a:pt x="2386" y="3871"/>
                  </a:lnTo>
                  <a:lnTo>
                    <a:pt x="2553" y="3871"/>
                  </a:lnTo>
                  <a:lnTo>
                    <a:pt x="2616" y="3913"/>
                  </a:lnTo>
                  <a:lnTo>
                    <a:pt x="2721" y="3892"/>
                  </a:lnTo>
                  <a:lnTo>
                    <a:pt x="2909" y="3892"/>
                  </a:lnTo>
                  <a:lnTo>
                    <a:pt x="2825" y="3850"/>
                  </a:lnTo>
                  <a:lnTo>
                    <a:pt x="2762" y="3766"/>
                  </a:lnTo>
                  <a:lnTo>
                    <a:pt x="2762" y="3704"/>
                  </a:lnTo>
                  <a:lnTo>
                    <a:pt x="2658" y="3662"/>
                  </a:lnTo>
                  <a:lnTo>
                    <a:pt x="2637" y="3578"/>
                  </a:lnTo>
                  <a:lnTo>
                    <a:pt x="2553" y="3453"/>
                  </a:lnTo>
                  <a:lnTo>
                    <a:pt x="2490" y="3432"/>
                  </a:lnTo>
                  <a:lnTo>
                    <a:pt x="2490" y="3285"/>
                  </a:lnTo>
                  <a:lnTo>
                    <a:pt x="2449" y="3139"/>
                  </a:lnTo>
                  <a:lnTo>
                    <a:pt x="2428" y="3034"/>
                  </a:lnTo>
                  <a:lnTo>
                    <a:pt x="2386" y="3013"/>
                  </a:lnTo>
                  <a:lnTo>
                    <a:pt x="2302" y="3013"/>
                  </a:lnTo>
                  <a:lnTo>
                    <a:pt x="2239" y="2950"/>
                  </a:lnTo>
                  <a:lnTo>
                    <a:pt x="2239" y="2867"/>
                  </a:lnTo>
                  <a:lnTo>
                    <a:pt x="2177" y="2762"/>
                  </a:lnTo>
                  <a:lnTo>
                    <a:pt x="2135" y="2720"/>
                  </a:lnTo>
                  <a:lnTo>
                    <a:pt x="2093" y="2637"/>
                  </a:lnTo>
                  <a:lnTo>
                    <a:pt x="1988" y="2595"/>
                  </a:lnTo>
                  <a:lnTo>
                    <a:pt x="1967" y="2511"/>
                  </a:lnTo>
                  <a:lnTo>
                    <a:pt x="2072" y="2281"/>
                  </a:lnTo>
                  <a:lnTo>
                    <a:pt x="2072" y="2134"/>
                  </a:lnTo>
                  <a:lnTo>
                    <a:pt x="2135" y="2009"/>
                  </a:lnTo>
                  <a:lnTo>
                    <a:pt x="2302" y="2009"/>
                  </a:lnTo>
                  <a:lnTo>
                    <a:pt x="2407" y="1967"/>
                  </a:lnTo>
                  <a:lnTo>
                    <a:pt x="2490" y="1862"/>
                  </a:lnTo>
                  <a:lnTo>
                    <a:pt x="2449" y="1779"/>
                  </a:lnTo>
                  <a:lnTo>
                    <a:pt x="2511" y="1653"/>
                  </a:lnTo>
                  <a:lnTo>
                    <a:pt x="2449" y="1549"/>
                  </a:lnTo>
                  <a:lnTo>
                    <a:pt x="2449" y="1381"/>
                  </a:lnTo>
                  <a:lnTo>
                    <a:pt x="2428" y="1297"/>
                  </a:lnTo>
                  <a:lnTo>
                    <a:pt x="2218" y="1256"/>
                  </a:lnTo>
                  <a:lnTo>
                    <a:pt x="2009" y="1046"/>
                  </a:lnTo>
                  <a:lnTo>
                    <a:pt x="1905" y="963"/>
                  </a:lnTo>
                  <a:lnTo>
                    <a:pt x="1863" y="984"/>
                  </a:lnTo>
                  <a:lnTo>
                    <a:pt x="1716" y="1046"/>
                  </a:lnTo>
                  <a:lnTo>
                    <a:pt x="1653" y="1130"/>
                  </a:lnTo>
                  <a:lnTo>
                    <a:pt x="1612" y="1235"/>
                  </a:lnTo>
                  <a:lnTo>
                    <a:pt x="1591" y="1088"/>
                  </a:lnTo>
                  <a:lnTo>
                    <a:pt x="1612" y="921"/>
                  </a:lnTo>
                  <a:lnTo>
                    <a:pt x="1674" y="816"/>
                  </a:lnTo>
                  <a:lnTo>
                    <a:pt x="1612" y="628"/>
                  </a:lnTo>
                  <a:lnTo>
                    <a:pt x="1507" y="565"/>
                  </a:lnTo>
                  <a:lnTo>
                    <a:pt x="1298" y="419"/>
                  </a:lnTo>
                  <a:lnTo>
                    <a:pt x="1151" y="251"/>
                  </a:lnTo>
                  <a:lnTo>
                    <a:pt x="1130" y="147"/>
                  </a:lnTo>
                  <a:lnTo>
                    <a:pt x="1026" y="42"/>
                  </a:lnTo>
                  <a:lnTo>
                    <a:pt x="921" y="21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9"/>
            <p:cNvSpPr/>
            <p:nvPr/>
          </p:nvSpPr>
          <p:spPr>
            <a:xfrm>
              <a:off x="3250041" y="3063487"/>
              <a:ext cx="91450" cy="78538"/>
            </a:xfrm>
            <a:custGeom>
              <a:avLst/>
              <a:gdLst/>
              <a:ahLst/>
              <a:cxnLst/>
              <a:rect l="l" t="t" r="r" b="b"/>
              <a:pathLst>
                <a:path w="7680" h="6906" extrusionOk="0">
                  <a:moveTo>
                    <a:pt x="1988" y="0"/>
                  </a:moveTo>
                  <a:lnTo>
                    <a:pt x="1821" y="63"/>
                  </a:lnTo>
                  <a:lnTo>
                    <a:pt x="1674" y="251"/>
                  </a:lnTo>
                  <a:lnTo>
                    <a:pt x="1695" y="377"/>
                  </a:lnTo>
                  <a:lnTo>
                    <a:pt x="1758" y="440"/>
                  </a:lnTo>
                  <a:lnTo>
                    <a:pt x="1863" y="356"/>
                  </a:lnTo>
                  <a:lnTo>
                    <a:pt x="1967" y="377"/>
                  </a:lnTo>
                  <a:lnTo>
                    <a:pt x="2072" y="461"/>
                  </a:lnTo>
                  <a:lnTo>
                    <a:pt x="2030" y="544"/>
                  </a:lnTo>
                  <a:lnTo>
                    <a:pt x="1925" y="565"/>
                  </a:lnTo>
                  <a:lnTo>
                    <a:pt x="1821" y="523"/>
                  </a:lnTo>
                  <a:lnTo>
                    <a:pt x="1779" y="482"/>
                  </a:lnTo>
                  <a:lnTo>
                    <a:pt x="1758" y="523"/>
                  </a:lnTo>
                  <a:lnTo>
                    <a:pt x="1758" y="565"/>
                  </a:lnTo>
                  <a:lnTo>
                    <a:pt x="1611" y="649"/>
                  </a:lnTo>
                  <a:lnTo>
                    <a:pt x="1360" y="670"/>
                  </a:lnTo>
                  <a:lnTo>
                    <a:pt x="1088" y="774"/>
                  </a:lnTo>
                  <a:lnTo>
                    <a:pt x="1026" y="879"/>
                  </a:lnTo>
                  <a:lnTo>
                    <a:pt x="1026" y="984"/>
                  </a:lnTo>
                  <a:lnTo>
                    <a:pt x="1088" y="1088"/>
                  </a:lnTo>
                  <a:lnTo>
                    <a:pt x="1088" y="1318"/>
                  </a:lnTo>
                  <a:lnTo>
                    <a:pt x="1130" y="1486"/>
                  </a:lnTo>
                  <a:lnTo>
                    <a:pt x="1151" y="1611"/>
                  </a:lnTo>
                  <a:lnTo>
                    <a:pt x="1067" y="1800"/>
                  </a:lnTo>
                  <a:lnTo>
                    <a:pt x="879" y="1925"/>
                  </a:lnTo>
                  <a:lnTo>
                    <a:pt x="775" y="1904"/>
                  </a:lnTo>
                  <a:lnTo>
                    <a:pt x="775" y="1737"/>
                  </a:lnTo>
                  <a:lnTo>
                    <a:pt x="649" y="1611"/>
                  </a:lnTo>
                  <a:lnTo>
                    <a:pt x="628" y="1486"/>
                  </a:lnTo>
                  <a:lnTo>
                    <a:pt x="733" y="1402"/>
                  </a:lnTo>
                  <a:lnTo>
                    <a:pt x="754" y="1318"/>
                  </a:lnTo>
                  <a:lnTo>
                    <a:pt x="963" y="1109"/>
                  </a:lnTo>
                  <a:lnTo>
                    <a:pt x="963" y="942"/>
                  </a:lnTo>
                  <a:lnTo>
                    <a:pt x="879" y="795"/>
                  </a:lnTo>
                  <a:lnTo>
                    <a:pt x="921" y="754"/>
                  </a:lnTo>
                  <a:lnTo>
                    <a:pt x="879" y="670"/>
                  </a:lnTo>
                  <a:lnTo>
                    <a:pt x="816" y="628"/>
                  </a:lnTo>
                  <a:lnTo>
                    <a:pt x="754" y="523"/>
                  </a:lnTo>
                  <a:lnTo>
                    <a:pt x="775" y="440"/>
                  </a:lnTo>
                  <a:lnTo>
                    <a:pt x="921" y="377"/>
                  </a:lnTo>
                  <a:lnTo>
                    <a:pt x="1067" y="356"/>
                  </a:lnTo>
                  <a:lnTo>
                    <a:pt x="1172" y="210"/>
                  </a:lnTo>
                  <a:lnTo>
                    <a:pt x="1130" y="210"/>
                  </a:lnTo>
                  <a:lnTo>
                    <a:pt x="1088" y="230"/>
                  </a:lnTo>
                  <a:lnTo>
                    <a:pt x="775" y="356"/>
                  </a:lnTo>
                  <a:lnTo>
                    <a:pt x="628" y="628"/>
                  </a:lnTo>
                  <a:lnTo>
                    <a:pt x="565" y="670"/>
                  </a:lnTo>
                  <a:lnTo>
                    <a:pt x="461" y="691"/>
                  </a:lnTo>
                  <a:lnTo>
                    <a:pt x="356" y="837"/>
                  </a:lnTo>
                  <a:lnTo>
                    <a:pt x="293" y="900"/>
                  </a:lnTo>
                  <a:lnTo>
                    <a:pt x="105" y="1172"/>
                  </a:lnTo>
                  <a:lnTo>
                    <a:pt x="84" y="1298"/>
                  </a:lnTo>
                  <a:lnTo>
                    <a:pt x="105" y="1402"/>
                  </a:lnTo>
                  <a:lnTo>
                    <a:pt x="84" y="1590"/>
                  </a:lnTo>
                  <a:lnTo>
                    <a:pt x="0" y="1779"/>
                  </a:lnTo>
                  <a:lnTo>
                    <a:pt x="0" y="1821"/>
                  </a:lnTo>
                  <a:lnTo>
                    <a:pt x="147" y="1821"/>
                  </a:lnTo>
                  <a:lnTo>
                    <a:pt x="398" y="2239"/>
                  </a:lnTo>
                  <a:lnTo>
                    <a:pt x="503" y="2407"/>
                  </a:lnTo>
                  <a:lnTo>
                    <a:pt x="523" y="2511"/>
                  </a:lnTo>
                  <a:lnTo>
                    <a:pt x="461" y="2637"/>
                  </a:lnTo>
                  <a:lnTo>
                    <a:pt x="461" y="2720"/>
                  </a:lnTo>
                  <a:lnTo>
                    <a:pt x="440" y="2762"/>
                  </a:lnTo>
                  <a:lnTo>
                    <a:pt x="440" y="2867"/>
                  </a:lnTo>
                  <a:lnTo>
                    <a:pt x="565" y="2971"/>
                  </a:lnTo>
                  <a:lnTo>
                    <a:pt x="733" y="3034"/>
                  </a:lnTo>
                  <a:lnTo>
                    <a:pt x="837" y="3055"/>
                  </a:lnTo>
                  <a:lnTo>
                    <a:pt x="963" y="3097"/>
                  </a:lnTo>
                  <a:lnTo>
                    <a:pt x="1047" y="3055"/>
                  </a:lnTo>
                  <a:lnTo>
                    <a:pt x="1193" y="3055"/>
                  </a:lnTo>
                  <a:lnTo>
                    <a:pt x="1339" y="3097"/>
                  </a:lnTo>
                  <a:lnTo>
                    <a:pt x="1381" y="3076"/>
                  </a:lnTo>
                  <a:lnTo>
                    <a:pt x="1549" y="3055"/>
                  </a:lnTo>
                  <a:lnTo>
                    <a:pt x="1716" y="3076"/>
                  </a:lnTo>
                  <a:lnTo>
                    <a:pt x="1821" y="3139"/>
                  </a:lnTo>
                  <a:lnTo>
                    <a:pt x="2281" y="3557"/>
                  </a:lnTo>
                  <a:lnTo>
                    <a:pt x="2427" y="3515"/>
                  </a:lnTo>
                  <a:lnTo>
                    <a:pt x="2448" y="3557"/>
                  </a:lnTo>
                  <a:lnTo>
                    <a:pt x="2511" y="3515"/>
                  </a:lnTo>
                  <a:lnTo>
                    <a:pt x="2637" y="3578"/>
                  </a:lnTo>
                  <a:lnTo>
                    <a:pt x="2699" y="3599"/>
                  </a:lnTo>
                  <a:lnTo>
                    <a:pt x="2825" y="3557"/>
                  </a:lnTo>
                  <a:lnTo>
                    <a:pt x="2930" y="3557"/>
                  </a:lnTo>
                  <a:lnTo>
                    <a:pt x="3076" y="3578"/>
                  </a:lnTo>
                  <a:lnTo>
                    <a:pt x="3118" y="3515"/>
                  </a:lnTo>
                  <a:lnTo>
                    <a:pt x="3223" y="3515"/>
                  </a:lnTo>
                  <a:lnTo>
                    <a:pt x="3285" y="3578"/>
                  </a:lnTo>
                  <a:lnTo>
                    <a:pt x="3348" y="3808"/>
                  </a:lnTo>
                  <a:lnTo>
                    <a:pt x="3285" y="3892"/>
                  </a:lnTo>
                  <a:lnTo>
                    <a:pt x="3285" y="3997"/>
                  </a:lnTo>
                  <a:lnTo>
                    <a:pt x="3264" y="4080"/>
                  </a:lnTo>
                  <a:lnTo>
                    <a:pt x="3118" y="4101"/>
                  </a:lnTo>
                  <a:lnTo>
                    <a:pt x="3055" y="4185"/>
                  </a:lnTo>
                  <a:lnTo>
                    <a:pt x="3076" y="4394"/>
                  </a:lnTo>
                  <a:lnTo>
                    <a:pt x="3118" y="4457"/>
                  </a:lnTo>
                  <a:lnTo>
                    <a:pt x="3055" y="4624"/>
                  </a:lnTo>
                  <a:lnTo>
                    <a:pt x="3055" y="4813"/>
                  </a:lnTo>
                  <a:lnTo>
                    <a:pt x="3139" y="4875"/>
                  </a:lnTo>
                  <a:lnTo>
                    <a:pt x="3139" y="4959"/>
                  </a:lnTo>
                  <a:lnTo>
                    <a:pt x="3244" y="5252"/>
                  </a:lnTo>
                  <a:lnTo>
                    <a:pt x="3055" y="5587"/>
                  </a:lnTo>
                  <a:lnTo>
                    <a:pt x="3076" y="5692"/>
                  </a:lnTo>
                  <a:lnTo>
                    <a:pt x="3139" y="5692"/>
                  </a:lnTo>
                  <a:lnTo>
                    <a:pt x="3223" y="5671"/>
                  </a:lnTo>
                  <a:lnTo>
                    <a:pt x="3223" y="5692"/>
                  </a:lnTo>
                  <a:lnTo>
                    <a:pt x="3244" y="5775"/>
                  </a:lnTo>
                  <a:lnTo>
                    <a:pt x="3327" y="5817"/>
                  </a:lnTo>
                  <a:lnTo>
                    <a:pt x="3369" y="5922"/>
                  </a:lnTo>
                  <a:lnTo>
                    <a:pt x="3348" y="5984"/>
                  </a:lnTo>
                  <a:lnTo>
                    <a:pt x="3390" y="6131"/>
                  </a:lnTo>
                  <a:lnTo>
                    <a:pt x="3536" y="6424"/>
                  </a:lnTo>
                  <a:lnTo>
                    <a:pt x="3536" y="6528"/>
                  </a:lnTo>
                  <a:lnTo>
                    <a:pt x="3746" y="6696"/>
                  </a:lnTo>
                  <a:lnTo>
                    <a:pt x="3976" y="6863"/>
                  </a:lnTo>
                  <a:lnTo>
                    <a:pt x="4101" y="6905"/>
                  </a:lnTo>
                  <a:lnTo>
                    <a:pt x="4332" y="6863"/>
                  </a:lnTo>
                  <a:lnTo>
                    <a:pt x="4478" y="6717"/>
                  </a:lnTo>
                  <a:lnTo>
                    <a:pt x="4687" y="6591"/>
                  </a:lnTo>
                  <a:lnTo>
                    <a:pt x="4750" y="6487"/>
                  </a:lnTo>
                  <a:lnTo>
                    <a:pt x="5064" y="6319"/>
                  </a:lnTo>
                  <a:lnTo>
                    <a:pt x="5127" y="6173"/>
                  </a:lnTo>
                  <a:lnTo>
                    <a:pt x="5168" y="6110"/>
                  </a:lnTo>
                  <a:lnTo>
                    <a:pt x="5210" y="6068"/>
                  </a:lnTo>
                  <a:lnTo>
                    <a:pt x="5482" y="6005"/>
                  </a:lnTo>
                  <a:lnTo>
                    <a:pt x="5629" y="5964"/>
                  </a:lnTo>
                  <a:lnTo>
                    <a:pt x="5587" y="5817"/>
                  </a:lnTo>
                  <a:lnTo>
                    <a:pt x="5440" y="5796"/>
                  </a:lnTo>
                  <a:lnTo>
                    <a:pt x="5252" y="5817"/>
                  </a:lnTo>
                  <a:lnTo>
                    <a:pt x="4959" y="5712"/>
                  </a:lnTo>
                  <a:lnTo>
                    <a:pt x="5022" y="5545"/>
                  </a:lnTo>
                  <a:lnTo>
                    <a:pt x="5001" y="5482"/>
                  </a:lnTo>
                  <a:lnTo>
                    <a:pt x="4938" y="5440"/>
                  </a:lnTo>
                  <a:lnTo>
                    <a:pt x="5127" y="5168"/>
                  </a:lnTo>
                  <a:lnTo>
                    <a:pt x="5064" y="5064"/>
                  </a:lnTo>
                  <a:lnTo>
                    <a:pt x="4938" y="4938"/>
                  </a:lnTo>
                  <a:lnTo>
                    <a:pt x="4834" y="4917"/>
                  </a:lnTo>
                  <a:lnTo>
                    <a:pt x="4750" y="4750"/>
                  </a:lnTo>
                  <a:lnTo>
                    <a:pt x="4917" y="4813"/>
                  </a:lnTo>
                  <a:lnTo>
                    <a:pt x="5106" y="4834"/>
                  </a:lnTo>
                  <a:lnTo>
                    <a:pt x="5273" y="4938"/>
                  </a:lnTo>
                  <a:lnTo>
                    <a:pt x="5461" y="4938"/>
                  </a:lnTo>
                  <a:lnTo>
                    <a:pt x="5733" y="4875"/>
                  </a:lnTo>
                  <a:lnTo>
                    <a:pt x="5796" y="4938"/>
                  </a:lnTo>
                  <a:lnTo>
                    <a:pt x="5985" y="4875"/>
                  </a:lnTo>
                  <a:lnTo>
                    <a:pt x="6173" y="4708"/>
                  </a:lnTo>
                  <a:lnTo>
                    <a:pt x="6319" y="4708"/>
                  </a:lnTo>
                  <a:lnTo>
                    <a:pt x="6424" y="4729"/>
                  </a:lnTo>
                  <a:lnTo>
                    <a:pt x="6675" y="4624"/>
                  </a:lnTo>
                  <a:lnTo>
                    <a:pt x="6884" y="4624"/>
                  </a:lnTo>
                  <a:lnTo>
                    <a:pt x="7156" y="4394"/>
                  </a:lnTo>
                  <a:lnTo>
                    <a:pt x="7219" y="4248"/>
                  </a:lnTo>
                  <a:lnTo>
                    <a:pt x="7219" y="4143"/>
                  </a:lnTo>
                  <a:lnTo>
                    <a:pt x="7219" y="4122"/>
                  </a:lnTo>
                  <a:lnTo>
                    <a:pt x="6989" y="3934"/>
                  </a:lnTo>
                  <a:lnTo>
                    <a:pt x="6842" y="3725"/>
                  </a:lnTo>
                  <a:lnTo>
                    <a:pt x="6801" y="3599"/>
                  </a:lnTo>
                  <a:lnTo>
                    <a:pt x="6905" y="3495"/>
                  </a:lnTo>
                  <a:lnTo>
                    <a:pt x="6926" y="3306"/>
                  </a:lnTo>
                  <a:lnTo>
                    <a:pt x="7010" y="3243"/>
                  </a:lnTo>
                  <a:lnTo>
                    <a:pt x="7093" y="3264"/>
                  </a:lnTo>
                  <a:lnTo>
                    <a:pt x="7198" y="3243"/>
                  </a:lnTo>
                  <a:lnTo>
                    <a:pt x="7261" y="3264"/>
                  </a:lnTo>
                  <a:lnTo>
                    <a:pt x="7449" y="3181"/>
                  </a:lnTo>
                  <a:lnTo>
                    <a:pt x="7449" y="3055"/>
                  </a:lnTo>
                  <a:lnTo>
                    <a:pt x="7365" y="2971"/>
                  </a:lnTo>
                  <a:lnTo>
                    <a:pt x="7219" y="2951"/>
                  </a:lnTo>
                  <a:lnTo>
                    <a:pt x="7156" y="2846"/>
                  </a:lnTo>
                  <a:lnTo>
                    <a:pt x="7135" y="2762"/>
                  </a:lnTo>
                  <a:lnTo>
                    <a:pt x="7303" y="2553"/>
                  </a:lnTo>
                  <a:lnTo>
                    <a:pt x="7365" y="2574"/>
                  </a:lnTo>
                  <a:lnTo>
                    <a:pt x="7512" y="2469"/>
                  </a:lnTo>
                  <a:lnTo>
                    <a:pt x="7658" y="2302"/>
                  </a:lnTo>
                  <a:lnTo>
                    <a:pt x="7679" y="2218"/>
                  </a:lnTo>
                  <a:lnTo>
                    <a:pt x="7658" y="2218"/>
                  </a:lnTo>
                  <a:lnTo>
                    <a:pt x="7428" y="2114"/>
                  </a:lnTo>
                  <a:lnTo>
                    <a:pt x="7345" y="2114"/>
                  </a:lnTo>
                  <a:lnTo>
                    <a:pt x="7261" y="2135"/>
                  </a:lnTo>
                  <a:lnTo>
                    <a:pt x="7156" y="2114"/>
                  </a:lnTo>
                  <a:lnTo>
                    <a:pt x="7093" y="2114"/>
                  </a:lnTo>
                  <a:lnTo>
                    <a:pt x="7010" y="2155"/>
                  </a:lnTo>
                  <a:lnTo>
                    <a:pt x="6821" y="2197"/>
                  </a:lnTo>
                  <a:lnTo>
                    <a:pt x="6675" y="2155"/>
                  </a:lnTo>
                  <a:lnTo>
                    <a:pt x="6612" y="2155"/>
                  </a:lnTo>
                  <a:lnTo>
                    <a:pt x="6717" y="2135"/>
                  </a:lnTo>
                  <a:lnTo>
                    <a:pt x="6801" y="2135"/>
                  </a:lnTo>
                  <a:lnTo>
                    <a:pt x="6884" y="2093"/>
                  </a:lnTo>
                  <a:lnTo>
                    <a:pt x="6926" y="2009"/>
                  </a:lnTo>
                  <a:lnTo>
                    <a:pt x="7052" y="1904"/>
                  </a:lnTo>
                  <a:lnTo>
                    <a:pt x="7093" y="1842"/>
                  </a:lnTo>
                  <a:lnTo>
                    <a:pt x="7010" y="1800"/>
                  </a:lnTo>
                  <a:lnTo>
                    <a:pt x="7010" y="1779"/>
                  </a:lnTo>
                  <a:lnTo>
                    <a:pt x="6989" y="1674"/>
                  </a:lnTo>
                  <a:lnTo>
                    <a:pt x="6821" y="1590"/>
                  </a:lnTo>
                  <a:lnTo>
                    <a:pt x="6612" y="1528"/>
                  </a:lnTo>
                  <a:lnTo>
                    <a:pt x="6570" y="1486"/>
                  </a:lnTo>
                  <a:lnTo>
                    <a:pt x="6487" y="1423"/>
                  </a:lnTo>
                  <a:lnTo>
                    <a:pt x="6382" y="1423"/>
                  </a:lnTo>
                  <a:lnTo>
                    <a:pt x="6361" y="1381"/>
                  </a:lnTo>
                  <a:lnTo>
                    <a:pt x="6215" y="1318"/>
                  </a:lnTo>
                  <a:lnTo>
                    <a:pt x="6173" y="1318"/>
                  </a:lnTo>
                  <a:lnTo>
                    <a:pt x="6173" y="1423"/>
                  </a:lnTo>
                  <a:lnTo>
                    <a:pt x="6089" y="1318"/>
                  </a:lnTo>
                  <a:lnTo>
                    <a:pt x="6047" y="1214"/>
                  </a:lnTo>
                  <a:lnTo>
                    <a:pt x="5943" y="1172"/>
                  </a:lnTo>
                  <a:lnTo>
                    <a:pt x="5901" y="1088"/>
                  </a:lnTo>
                  <a:lnTo>
                    <a:pt x="5964" y="1046"/>
                  </a:lnTo>
                  <a:lnTo>
                    <a:pt x="6215" y="1067"/>
                  </a:lnTo>
                  <a:lnTo>
                    <a:pt x="6319" y="984"/>
                  </a:lnTo>
                  <a:lnTo>
                    <a:pt x="6487" y="984"/>
                  </a:lnTo>
                  <a:lnTo>
                    <a:pt x="6487" y="879"/>
                  </a:lnTo>
                  <a:lnTo>
                    <a:pt x="6361" y="900"/>
                  </a:lnTo>
                  <a:lnTo>
                    <a:pt x="6089" y="858"/>
                  </a:lnTo>
                  <a:lnTo>
                    <a:pt x="5901" y="879"/>
                  </a:lnTo>
                  <a:lnTo>
                    <a:pt x="5775" y="879"/>
                  </a:lnTo>
                  <a:lnTo>
                    <a:pt x="5524" y="963"/>
                  </a:lnTo>
                  <a:lnTo>
                    <a:pt x="5440" y="942"/>
                  </a:lnTo>
                  <a:lnTo>
                    <a:pt x="5336" y="942"/>
                  </a:lnTo>
                  <a:lnTo>
                    <a:pt x="5127" y="1088"/>
                  </a:lnTo>
                  <a:lnTo>
                    <a:pt x="5022" y="1109"/>
                  </a:lnTo>
                  <a:lnTo>
                    <a:pt x="4896" y="1172"/>
                  </a:lnTo>
                  <a:lnTo>
                    <a:pt x="4834" y="1256"/>
                  </a:lnTo>
                  <a:lnTo>
                    <a:pt x="4645" y="1277"/>
                  </a:lnTo>
                  <a:lnTo>
                    <a:pt x="4604" y="1298"/>
                  </a:lnTo>
                  <a:lnTo>
                    <a:pt x="4520" y="1277"/>
                  </a:lnTo>
                  <a:lnTo>
                    <a:pt x="4269" y="1088"/>
                  </a:lnTo>
                  <a:lnTo>
                    <a:pt x="4206" y="984"/>
                  </a:lnTo>
                  <a:lnTo>
                    <a:pt x="3871" y="984"/>
                  </a:lnTo>
                  <a:lnTo>
                    <a:pt x="3327" y="1088"/>
                  </a:lnTo>
                  <a:lnTo>
                    <a:pt x="3055" y="1088"/>
                  </a:lnTo>
                  <a:lnTo>
                    <a:pt x="2951" y="1046"/>
                  </a:lnTo>
                  <a:lnTo>
                    <a:pt x="2909" y="963"/>
                  </a:lnTo>
                  <a:lnTo>
                    <a:pt x="2909" y="858"/>
                  </a:lnTo>
                  <a:lnTo>
                    <a:pt x="2972" y="858"/>
                  </a:lnTo>
                  <a:lnTo>
                    <a:pt x="2951" y="733"/>
                  </a:lnTo>
                  <a:lnTo>
                    <a:pt x="2846" y="565"/>
                  </a:lnTo>
                  <a:lnTo>
                    <a:pt x="2741" y="544"/>
                  </a:lnTo>
                  <a:lnTo>
                    <a:pt x="2448" y="565"/>
                  </a:lnTo>
                  <a:lnTo>
                    <a:pt x="2323" y="482"/>
                  </a:lnTo>
                  <a:lnTo>
                    <a:pt x="2239" y="482"/>
                  </a:lnTo>
                  <a:lnTo>
                    <a:pt x="2176" y="523"/>
                  </a:lnTo>
                  <a:lnTo>
                    <a:pt x="2072" y="356"/>
                  </a:lnTo>
                  <a:lnTo>
                    <a:pt x="2072" y="210"/>
                  </a:lnTo>
                  <a:lnTo>
                    <a:pt x="2030" y="21"/>
                  </a:lnTo>
                  <a:lnTo>
                    <a:pt x="198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9"/>
            <p:cNvSpPr/>
            <p:nvPr/>
          </p:nvSpPr>
          <p:spPr>
            <a:xfrm>
              <a:off x="3209425" y="3061815"/>
              <a:ext cx="82733" cy="112565"/>
            </a:xfrm>
            <a:custGeom>
              <a:avLst/>
              <a:gdLst/>
              <a:ahLst/>
              <a:cxnLst/>
              <a:rect l="l" t="t" r="r" b="b"/>
              <a:pathLst>
                <a:path w="6948" h="9898" extrusionOk="0">
                  <a:moveTo>
                    <a:pt x="4353" y="1"/>
                  </a:moveTo>
                  <a:lnTo>
                    <a:pt x="4332" y="64"/>
                  </a:lnTo>
                  <a:lnTo>
                    <a:pt x="4290" y="105"/>
                  </a:lnTo>
                  <a:lnTo>
                    <a:pt x="4227" y="147"/>
                  </a:lnTo>
                  <a:lnTo>
                    <a:pt x="4165" y="168"/>
                  </a:lnTo>
                  <a:lnTo>
                    <a:pt x="4060" y="168"/>
                  </a:lnTo>
                  <a:lnTo>
                    <a:pt x="3976" y="189"/>
                  </a:lnTo>
                  <a:lnTo>
                    <a:pt x="3955" y="252"/>
                  </a:lnTo>
                  <a:lnTo>
                    <a:pt x="3976" y="294"/>
                  </a:lnTo>
                  <a:lnTo>
                    <a:pt x="3955" y="357"/>
                  </a:lnTo>
                  <a:lnTo>
                    <a:pt x="3809" y="419"/>
                  </a:lnTo>
                  <a:lnTo>
                    <a:pt x="3621" y="566"/>
                  </a:lnTo>
                  <a:lnTo>
                    <a:pt x="3495" y="670"/>
                  </a:lnTo>
                  <a:lnTo>
                    <a:pt x="3328" y="691"/>
                  </a:lnTo>
                  <a:lnTo>
                    <a:pt x="2972" y="691"/>
                  </a:lnTo>
                  <a:lnTo>
                    <a:pt x="2867" y="733"/>
                  </a:lnTo>
                  <a:lnTo>
                    <a:pt x="2867" y="817"/>
                  </a:lnTo>
                  <a:lnTo>
                    <a:pt x="2888" y="901"/>
                  </a:lnTo>
                  <a:lnTo>
                    <a:pt x="2888" y="1005"/>
                  </a:lnTo>
                  <a:lnTo>
                    <a:pt x="2805" y="1089"/>
                  </a:lnTo>
                  <a:lnTo>
                    <a:pt x="2721" y="1047"/>
                  </a:lnTo>
                  <a:lnTo>
                    <a:pt x="2763" y="942"/>
                  </a:lnTo>
                  <a:lnTo>
                    <a:pt x="2763" y="921"/>
                  </a:lnTo>
                  <a:lnTo>
                    <a:pt x="2825" y="901"/>
                  </a:lnTo>
                  <a:lnTo>
                    <a:pt x="2700" y="880"/>
                  </a:lnTo>
                  <a:lnTo>
                    <a:pt x="2574" y="817"/>
                  </a:lnTo>
                  <a:lnTo>
                    <a:pt x="2491" y="817"/>
                  </a:lnTo>
                  <a:lnTo>
                    <a:pt x="2302" y="942"/>
                  </a:lnTo>
                  <a:lnTo>
                    <a:pt x="2261" y="1026"/>
                  </a:lnTo>
                  <a:lnTo>
                    <a:pt x="2135" y="1152"/>
                  </a:lnTo>
                  <a:lnTo>
                    <a:pt x="1968" y="1465"/>
                  </a:lnTo>
                  <a:lnTo>
                    <a:pt x="1947" y="1549"/>
                  </a:lnTo>
                  <a:lnTo>
                    <a:pt x="1947" y="1549"/>
                  </a:lnTo>
                  <a:lnTo>
                    <a:pt x="1989" y="1528"/>
                  </a:lnTo>
                  <a:lnTo>
                    <a:pt x="2051" y="1570"/>
                  </a:lnTo>
                  <a:lnTo>
                    <a:pt x="2051" y="1654"/>
                  </a:lnTo>
                  <a:lnTo>
                    <a:pt x="2030" y="1758"/>
                  </a:lnTo>
                  <a:lnTo>
                    <a:pt x="1947" y="1821"/>
                  </a:lnTo>
                  <a:lnTo>
                    <a:pt x="1842" y="1821"/>
                  </a:lnTo>
                  <a:lnTo>
                    <a:pt x="1737" y="1863"/>
                  </a:lnTo>
                  <a:lnTo>
                    <a:pt x="1612" y="1989"/>
                  </a:lnTo>
                  <a:lnTo>
                    <a:pt x="1528" y="2051"/>
                  </a:lnTo>
                  <a:lnTo>
                    <a:pt x="1424" y="2198"/>
                  </a:lnTo>
                  <a:lnTo>
                    <a:pt x="1340" y="2198"/>
                  </a:lnTo>
                  <a:lnTo>
                    <a:pt x="1256" y="2240"/>
                  </a:lnTo>
                  <a:lnTo>
                    <a:pt x="1298" y="2344"/>
                  </a:lnTo>
                  <a:lnTo>
                    <a:pt x="1403" y="2449"/>
                  </a:lnTo>
                  <a:lnTo>
                    <a:pt x="1403" y="2574"/>
                  </a:lnTo>
                  <a:lnTo>
                    <a:pt x="1340" y="2700"/>
                  </a:lnTo>
                  <a:lnTo>
                    <a:pt x="1256" y="2700"/>
                  </a:lnTo>
                  <a:lnTo>
                    <a:pt x="1152" y="2616"/>
                  </a:lnTo>
                  <a:lnTo>
                    <a:pt x="1193" y="2574"/>
                  </a:lnTo>
                  <a:lnTo>
                    <a:pt x="1214" y="2512"/>
                  </a:lnTo>
                  <a:lnTo>
                    <a:pt x="1131" y="2470"/>
                  </a:lnTo>
                  <a:lnTo>
                    <a:pt x="1089" y="2365"/>
                  </a:lnTo>
                  <a:lnTo>
                    <a:pt x="984" y="2261"/>
                  </a:lnTo>
                  <a:lnTo>
                    <a:pt x="942" y="2365"/>
                  </a:lnTo>
                  <a:lnTo>
                    <a:pt x="942" y="2407"/>
                  </a:lnTo>
                  <a:lnTo>
                    <a:pt x="1005" y="2574"/>
                  </a:lnTo>
                  <a:lnTo>
                    <a:pt x="921" y="2721"/>
                  </a:lnTo>
                  <a:lnTo>
                    <a:pt x="901" y="2867"/>
                  </a:lnTo>
                  <a:lnTo>
                    <a:pt x="817" y="2909"/>
                  </a:lnTo>
                  <a:lnTo>
                    <a:pt x="775" y="2909"/>
                  </a:lnTo>
                  <a:lnTo>
                    <a:pt x="691" y="3098"/>
                  </a:lnTo>
                  <a:lnTo>
                    <a:pt x="712" y="3118"/>
                  </a:lnTo>
                  <a:lnTo>
                    <a:pt x="733" y="3244"/>
                  </a:lnTo>
                  <a:lnTo>
                    <a:pt x="733" y="3390"/>
                  </a:lnTo>
                  <a:lnTo>
                    <a:pt x="880" y="3516"/>
                  </a:lnTo>
                  <a:lnTo>
                    <a:pt x="901" y="3516"/>
                  </a:lnTo>
                  <a:lnTo>
                    <a:pt x="942" y="3495"/>
                  </a:lnTo>
                  <a:lnTo>
                    <a:pt x="1005" y="3537"/>
                  </a:lnTo>
                  <a:lnTo>
                    <a:pt x="1005" y="3662"/>
                  </a:lnTo>
                  <a:lnTo>
                    <a:pt x="921" y="3746"/>
                  </a:lnTo>
                  <a:lnTo>
                    <a:pt x="921" y="3809"/>
                  </a:lnTo>
                  <a:lnTo>
                    <a:pt x="1005" y="3872"/>
                  </a:lnTo>
                  <a:lnTo>
                    <a:pt x="1005" y="4039"/>
                  </a:lnTo>
                  <a:lnTo>
                    <a:pt x="921" y="4081"/>
                  </a:lnTo>
                  <a:lnTo>
                    <a:pt x="880" y="4165"/>
                  </a:lnTo>
                  <a:lnTo>
                    <a:pt x="921" y="4186"/>
                  </a:lnTo>
                  <a:lnTo>
                    <a:pt x="984" y="4290"/>
                  </a:lnTo>
                  <a:lnTo>
                    <a:pt x="942" y="4478"/>
                  </a:lnTo>
                  <a:lnTo>
                    <a:pt x="984" y="4771"/>
                  </a:lnTo>
                  <a:lnTo>
                    <a:pt x="901" y="4855"/>
                  </a:lnTo>
                  <a:lnTo>
                    <a:pt x="880" y="4918"/>
                  </a:lnTo>
                  <a:lnTo>
                    <a:pt x="942" y="5022"/>
                  </a:lnTo>
                  <a:lnTo>
                    <a:pt x="1047" y="4981"/>
                  </a:lnTo>
                  <a:lnTo>
                    <a:pt x="1047" y="4981"/>
                  </a:lnTo>
                  <a:lnTo>
                    <a:pt x="1026" y="5064"/>
                  </a:lnTo>
                  <a:lnTo>
                    <a:pt x="1089" y="5127"/>
                  </a:lnTo>
                  <a:lnTo>
                    <a:pt x="1152" y="5127"/>
                  </a:lnTo>
                  <a:lnTo>
                    <a:pt x="1152" y="5190"/>
                  </a:lnTo>
                  <a:lnTo>
                    <a:pt x="1110" y="5274"/>
                  </a:lnTo>
                  <a:lnTo>
                    <a:pt x="1047" y="5378"/>
                  </a:lnTo>
                  <a:lnTo>
                    <a:pt x="817" y="5608"/>
                  </a:lnTo>
                  <a:lnTo>
                    <a:pt x="775" y="5713"/>
                  </a:lnTo>
                  <a:lnTo>
                    <a:pt x="608" y="5859"/>
                  </a:lnTo>
                  <a:lnTo>
                    <a:pt x="398" y="5922"/>
                  </a:lnTo>
                  <a:lnTo>
                    <a:pt x="210" y="6048"/>
                  </a:lnTo>
                  <a:lnTo>
                    <a:pt x="64" y="6278"/>
                  </a:lnTo>
                  <a:lnTo>
                    <a:pt x="43" y="6466"/>
                  </a:lnTo>
                  <a:lnTo>
                    <a:pt x="1" y="6571"/>
                  </a:lnTo>
                  <a:lnTo>
                    <a:pt x="189" y="6655"/>
                  </a:lnTo>
                  <a:lnTo>
                    <a:pt x="377" y="6780"/>
                  </a:lnTo>
                  <a:lnTo>
                    <a:pt x="629" y="6947"/>
                  </a:lnTo>
                  <a:lnTo>
                    <a:pt x="733" y="6947"/>
                  </a:lnTo>
                  <a:lnTo>
                    <a:pt x="880" y="7094"/>
                  </a:lnTo>
                  <a:lnTo>
                    <a:pt x="838" y="7178"/>
                  </a:lnTo>
                  <a:lnTo>
                    <a:pt x="880" y="7261"/>
                  </a:lnTo>
                  <a:lnTo>
                    <a:pt x="1047" y="7282"/>
                  </a:lnTo>
                  <a:lnTo>
                    <a:pt x="1256" y="7366"/>
                  </a:lnTo>
                  <a:lnTo>
                    <a:pt x="1319" y="7408"/>
                  </a:lnTo>
                  <a:lnTo>
                    <a:pt x="1507" y="7471"/>
                  </a:lnTo>
                  <a:lnTo>
                    <a:pt x="1570" y="7387"/>
                  </a:lnTo>
                  <a:lnTo>
                    <a:pt x="1570" y="7282"/>
                  </a:lnTo>
                  <a:lnTo>
                    <a:pt x="1654" y="7199"/>
                  </a:lnTo>
                  <a:lnTo>
                    <a:pt x="1717" y="7199"/>
                  </a:lnTo>
                  <a:lnTo>
                    <a:pt x="1863" y="7282"/>
                  </a:lnTo>
                  <a:lnTo>
                    <a:pt x="1968" y="7303"/>
                  </a:lnTo>
                  <a:lnTo>
                    <a:pt x="1989" y="7387"/>
                  </a:lnTo>
                  <a:lnTo>
                    <a:pt x="2072" y="7429"/>
                  </a:lnTo>
                  <a:lnTo>
                    <a:pt x="2135" y="7429"/>
                  </a:lnTo>
                  <a:lnTo>
                    <a:pt x="2177" y="7512"/>
                  </a:lnTo>
                  <a:lnTo>
                    <a:pt x="2386" y="7575"/>
                  </a:lnTo>
                  <a:lnTo>
                    <a:pt x="2512" y="7596"/>
                  </a:lnTo>
                  <a:lnTo>
                    <a:pt x="2553" y="7638"/>
                  </a:lnTo>
                  <a:lnTo>
                    <a:pt x="2700" y="7805"/>
                  </a:lnTo>
                  <a:lnTo>
                    <a:pt x="2700" y="7910"/>
                  </a:lnTo>
                  <a:lnTo>
                    <a:pt x="2805" y="8098"/>
                  </a:lnTo>
                  <a:lnTo>
                    <a:pt x="2888" y="8098"/>
                  </a:lnTo>
                  <a:lnTo>
                    <a:pt x="3139" y="8203"/>
                  </a:lnTo>
                  <a:lnTo>
                    <a:pt x="3244" y="8349"/>
                  </a:lnTo>
                  <a:lnTo>
                    <a:pt x="3244" y="8517"/>
                  </a:lnTo>
                  <a:lnTo>
                    <a:pt x="3307" y="8517"/>
                  </a:lnTo>
                  <a:lnTo>
                    <a:pt x="3411" y="8559"/>
                  </a:lnTo>
                  <a:lnTo>
                    <a:pt x="3432" y="8684"/>
                  </a:lnTo>
                  <a:lnTo>
                    <a:pt x="3411" y="8768"/>
                  </a:lnTo>
                  <a:lnTo>
                    <a:pt x="3432" y="8852"/>
                  </a:lnTo>
                  <a:lnTo>
                    <a:pt x="3537" y="8872"/>
                  </a:lnTo>
                  <a:lnTo>
                    <a:pt x="3662" y="8852"/>
                  </a:lnTo>
                  <a:lnTo>
                    <a:pt x="3767" y="8872"/>
                  </a:lnTo>
                  <a:lnTo>
                    <a:pt x="3914" y="8872"/>
                  </a:lnTo>
                  <a:lnTo>
                    <a:pt x="3955" y="8831"/>
                  </a:lnTo>
                  <a:lnTo>
                    <a:pt x="4144" y="8747"/>
                  </a:lnTo>
                  <a:lnTo>
                    <a:pt x="4290" y="8768"/>
                  </a:lnTo>
                  <a:lnTo>
                    <a:pt x="4458" y="8852"/>
                  </a:lnTo>
                  <a:lnTo>
                    <a:pt x="4646" y="8747"/>
                  </a:lnTo>
                  <a:lnTo>
                    <a:pt x="4750" y="8747"/>
                  </a:lnTo>
                  <a:lnTo>
                    <a:pt x="4792" y="8831"/>
                  </a:lnTo>
                  <a:lnTo>
                    <a:pt x="4876" y="8831"/>
                  </a:lnTo>
                  <a:lnTo>
                    <a:pt x="4981" y="8872"/>
                  </a:lnTo>
                  <a:lnTo>
                    <a:pt x="5064" y="8956"/>
                  </a:lnTo>
                  <a:lnTo>
                    <a:pt x="5169" y="8935"/>
                  </a:lnTo>
                  <a:lnTo>
                    <a:pt x="5169" y="8998"/>
                  </a:lnTo>
                  <a:lnTo>
                    <a:pt x="4792" y="9626"/>
                  </a:lnTo>
                  <a:lnTo>
                    <a:pt x="4813" y="9709"/>
                  </a:lnTo>
                  <a:lnTo>
                    <a:pt x="4960" y="9688"/>
                  </a:lnTo>
                  <a:lnTo>
                    <a:pt x="5085" y="9688"/>
                  </a:lnTo>
                  <a:lnTo>
                    <a:pt x="5190" y="9772"/>
                  </a:lnTo>
                  <a:lnTo>
                    <a:pt x="5211" y="9898"/>
                  </a:lnTo>
                  <a:lnTo>
                    <a:pt x="5294" y="9584"/>
                  </a:lnTo>
                  <a:lnTo>
                    <a:pt x="5629" y="8370"/>
                  </a:lnTo>
                  <a:lnTo>
                    <a:pt x="5629" y="8308"/>
                  </a:lnTo>
                  <a:lnTo>
                    <a:pt x="5629" y="8098"/>
                  </a:lnTo>
                  <a:lnTo>
                    <a:pt x="5504" y="7847"/>
                  </a:lnTo>
                  <a:lnTo>
                    <a:pt x="5294" y="7680"/>
                  </a:lnTo>
                  <a:lnTo>
                    <a:pt x="5190" y="7533"/>
                  </a:lnTo>
                  <a:lnTo>
                    <a:pt x="5169" y="7219"/>
                  </a:lnTo>
                  <a:lnTo>
                    <a:pt x="5546" y="7094"/>
                  </a:lnTo>
                  <a:lnTo>
                    <a:pt x="5692" y="7199"/>
                  </a:lnTo>
                  <a:lnTo>
                    <a:pt x="5713" y="7094"/>
                  </a:lnTo>
                  <a:lnTo>
                    <a:pt x="5650" y="7010"/>
                  </a:lnTo>
                  <a:lnTo>
                    <a:pt x="5713" y="6968"/>
                  </a:lnTo>
                  <a:lnTo>
                    <a:pt x="5629" y="6801"/>
                  </a:lnTo>
                  <a:lnTo>
                    <a:pt x="5420" y="6738"/>
                  </a:lnTo>
                  <a:lnTo>
                    <a:pt x="5336" y="6592"/>
                  </a:lnTo>
                  <a:lnTo>
                    <a:pt x="5399" y="6424"/>
                  </a:lnTo>
                  <a:lnTo>
                    <a:pt x="6048" y="6424"/>
                  </a:lnTo>
                  <a:lnTo>
                    <a:pt x="6131" y="6341"/>
                  </a:lnTo>
                  <a:lnTo>
                    <a:pt x="6236" y="6341"/>
                  </a:lnTo>
                  <a:lnTo>
                    <a:pt x="6278" y="6383"/>
                  </a:lnTo>
                  <a:lnTo>
                    <a:pt x="6362" y="6383"/>
                  </a:lnTo>
                  <a:lnTo>
                    <a:pt x="6466" y="6257"/>
                  </a:lnTo>
                  <a:lnTo>
                    <a:pt x="6634" y="6215"/>
                  </a:lnTo>
                  <a:lnTo>
                    <a:pt x="6675" y="6320"/>
                  </a:lnTo>
                  <a:lnTo>
                    <a:pt x="6759" y="6424"/>
                  </a:lnTo>
                  <a:lnTo>
                    <a:pt x="6780" y="6550"/>
                  </a:lnTo>
                  <a:lnTo>
                    <a:pt x="6780" y="6696"/>
                  </a:lnTo>
                  <a:lnTo>
                    <a:pt x="6947" y="6675"/>
                  </a:lnTo>
                  <a:lnTo>
                    <a:pt x="6947" y="6571"/>
                  </a:lnTo>
                  <a:lnTo>
                    <a:pt x="6801" y="6278"/>
                  </a:lnTo>
                  <a:lnTo>
                    <a:pt x="6759" y="6131"/>
                  </a:lnTo>
                  <a:lnTo>
                    <a:pt x="6780" y="6069"/>
                  </a:lnTo>
                  <a:lnTo>
                    <a:pt x="6738" y="5964"/>
                  </a:lnTo>
                  <a:lnTo>
                    <a:pt x="6655" y="5922"/>
                  </a:lnTo>
                  <a:lnTo>
                    <a:pt x="6634" y="5839"/>
                  </a:lnTo>
                  <a:lnTo>
                    <a:pt x="6634" y="5818"/>
                  </a:lnTo>
                  <a:lnTo>
                    <a:pt x="6550" y="5839"/>
                  </a:lnTo>
                  <a:lnTo>
                    <a:pt x="6487" y="5839"/>
                  </a:lnTo>
                  <a:lnTo>
                    <a:pt x="6466" y="5734"/>
                  </a:lnTo>
                  <a:lnTo>
                    <a:pt x="6655" y="5399"/>
                  </a:lnTo>
                  <a:lnTo>
                    <a:pt x="6550" y="5106"/>
                  </a:lnTo>
                  <a:lnTo>
                    <a:pt x="6550" y="5022"/>
                  </a:lnTo>
                  <a:lnTo>
                    <a:pt x="6466" y="4960"/>
                  </a:lnTo>
                  <a:lnTo>
                    <a:pt x="6466" y="4771"/>
                  </a:lnTo>
                  <a:lnTo>
                    <a:pt x="6529" y="4604"/>
                  </a:lnTo>
                  <a:lnTo>
                    <a:pt x="6487" y="4541"/>
                  </a:lnTo>
                  <a:lnTo>
                    <a:pt x="6466" y="4332"/>
                  </a:lnTo>
                  <a:lnTo>
                    <a:pt x="6529" y="4248"/>
                  </a:lnTo>
                  <a:lnTo>
                    <a:pt x="6675" y="4227"/>
                  </a:lnTo>
                  <a:lnTo>
                    <a:pt x="6696" y="4144"/>
                  </a:lnTo>
                  <a:lnTo>
                    <a:pt x="6696" y="4039"/>
                  </a:lnTo>
                  <a:lnTo>
                    <a:pt x="6759" y="3955"/>
                  </a:lnTo>
                  <a:lnTo>
                    <a:pt x="6696" y="3725"/>
                  </a:lnTo>
                  <a:lnTo>
                    <a:pt x="6634" y="3662"/>
                  </a:lnTo>
                  <a:lnTo>
                    <a:pt x="6529" y="3662"/>
                  </a:lnTo>
                  <a:lnTo>
                    <a:pt x="6487" y="3725"/>
                  </a:lnTo>
                  <a:lnTo>
                    <a:pt x="6341" y="3704"/>
                  </a:lnTo>
                  <a:lnTo>
                    <a:pt x="6236" y="3704"/>
                  </a:lnTo>
                  <a:lnTo>
                    <a:pt x="6110" y="3746"/>
                  </a:lnTo>
                  <a:lnTo>
                    <a:pt x="6048" y="3725"/>
                  </a:lnTo>
                  <a:lnTo>
                    <a:pt x="5922" y="3662"/>
                  </a:lnTo>
                  <a:lnTo>
                    <a:pt x="5859" y="3704"/>
                  </a:lnTo>
                  <a:lnTo>
                    <a:pt x="5838" y="3662"/>
                  </a:lnTo>
                  <a:lnTo>
                    <a:pt x="5692" y="3704"/>
                  </a:lnTo>
                  <a:lnTo>
                    <a:pt x="5232" y="3286"/>
                  </a:lnTo>
                  <a:lnTo>
                    <a:pt x="5127" y="3223"/>
                  </a:lnTo>
                  <a:lnTo>
                    <a:pt x="4960" y="3202"/>
                  </a:lnTo>
                  <a:lnTo>
                    <a:pt x="4792" y="3223"/>
                  </a:lnTo>
                  <a:lnTo>
                    <a:pt x="4750" y="3244"/>
                  </a:lnTo>
                  <a:lnTo>
                    <a:pt x="4604" y="3202"/>
                  </a:lnTo>
                  <a:lnTo>
                    <a:pt x="4458" y="3202"/>
                  </a:lnTo>
                  <a:lnTo>
                    <a:pt x="4374" y="3244"/>
                  </a:lnTo>
                  <a:lnTo>
                    <a:pt x="4248" y="3202"/>
                  </a:lnTo>
                  <a:lnTo>
                    <a:pt x="4144" y="3181"/>
                  </a:lnTo>
                  <a:lnTo>
                    <a:pt x="3976" y="3118"/>
                  </a:lnTo>
                  <a:lnTo>
                    <a:pt x="3851" y="3014"/>
                  </a:lnTo>
                  <a:lnTo>
                    <a:pt x="3851" y="2909"/>
                  </a:lnTo>
                  <a:lnTo>
                    <a:pt x="3872" y="2867"/>
                  </a:lnTo>
                  <a:lnTo>
                    <a:pt x="3872" y="2784"/>
                  </a:lnTo>
                  <a:lnTo>
                    <a:pt x="3934" y="2658"/>
                  </a:lnTo>
                  <a:lnTo>
                    <a:pt x="3914" y="2554"/>
                  </a:lnTo>
                  <a:lnTo>
                    <a:pt x="3809" y="2386"/>
                  </a:lnTo>
                  <a:lnTo>
                    <a:pt x="3558" y="1968"/>
                  </a:lnTo>
                  <a:lnTo>
                    <a:pt x="3411" y="1968"/>
                  </a:lnTo>
                  <a:lnTo>
                    <a:pt x="3411" y="1926"/>
                  </a:lnTo>
                  <a:lnTo>
                    <a:pt x="3495" y="1737"/>
                  </a:lnTo>
                  <a:lnTo>
                    <a:pt x="3516" y="1549"/>
                  </a:lnTo>
                  <a:lnTo>
                    <a:pt x="3495" y="1445"/>
                  </a:lnTo>
                  <a:lnTo>
                    <a:pt x="3516" y="1319"/>
                  </a:lnTo>
                  <a:lnTo>
                    <a:pt x="3704" y="1047"/>
                  </a:lnTo>
                  <a:lnTo>
                    <a:pt x="3767" y="984"/>
                  </a:lnTo>
                  <a:lnTo>
                    <a:pt x="3872" y="838"/>
                  </a:lnTo>
                  <a:lnTo>
                    <a:pt x="3976" y="817"/>
                  </a:lnTo>
                  <a:lnTo>
                    <a:pt x="4039" y="775"/>
                  </a:lnTo>
                  <a:lnTo>
                    <a:pt x="4186" y="503"/>
                  </a:lnTo>
                  <a:lnTo>
                    <a:pt x="4499" y="377"/>
                  </a:lnTo>
                  <a:lnTo>
                    <a:pt x="4541" y="357"/>
                  </a:lnTo>
                  <a:lnTo>
                    <a:pt x="4604" y="357"/>
                  </a:lnTo>
                  <a:lnTo>
                    <a:pt x="4667" y="294"/>
                  </a:lnTo>
                  <a:lnTo>
                    <a:pt x="4688" y="210"/>
                  </a:lnTo>
                  <a:lnTo>
                    <a:pt x="4646" y="147"/>
                  </a:lnTo>
                  <a:lnTo>
                    <a:pt x="4437" y="43"/>
                  </a:lnTo>
                  <a:lnTo>
                    <a:pt x="43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9"/>
            <p:cNvSpPr/>
            <p:nvPr/>
          </p:nvSpPr>
          <p:spPr>
            <a:xfrm>
              <a:off x="3195231" y="3136533"/>
              <a:ext cx="40867" cy="42852"/>
            </a:xfrm>
            <a:custGeom>
              <a:avLst/>
              <a:gdLst/>
              <a:ahLst/>
              <a:cxnLst/>
              <a:rect l="l" t="t" r="r" b="b"/>
              <a:pathLst>
                <a:path w="3432" h="3768" extrusionOk="0">
                  <a:moveTo>
                    <a:pt x="1193" y="1"/>
                  </a:moveTo>
                  <a:lnTo>
                    <a:pt x="1172" y="168"/>
                  </a:lnTo>
                  <a:lnTo>
                    <a:pt x="1025" y="168"/>
                  </a:lnTo>
                  <a:lnTo>
                    <a:pt x="732" y="336"/>
                  </a:lnTo>
                  <a:lnTo>
                    <a:pt x="607" y="377"/>
                  </a:lnTo>
                  <a:lnTo>
                    <a:pt x="440" y="440"/>
                  </a:lnTo>
                  <a:lnTo>
                    <a:pt x="523" y="587"/>
                  </a:lnTo>
                  <a:lnTo>
                    <a:pt x="523" y="649"/>
                  </a:lnTo>
                  <a:lnTo>
                    <a:pt x="565" y="733"/>
                  </a:lnTo>
                  <a:lnTo>
                    <a:pt x="544" y="901"/>
                  </a:lnTo>
                  <a:lnTo>
                    <a:pt x="335" y="1131"/>
                  </a:lnTo>
                  <a:lnTo>
                    <a:pt x="314" y="1235"/>
                  </a:lnTo>
                  <a:lnTo>
                    <a:pt x="356" y="1277"/>
                  </a:lnTo>
                  <a:lnTo>
                    <a:pt x="251" y="1445"/>
                  </a:lnTo>
                  <a:lnTo>
                    <a:pt x="126" y="1465"/>
                  </a:lnTo>
                  <a:lnTo>
                    <a:pt x="21" y="1591"/>
                  </a:lnTo>
                  <a:lnTo>
                    <a:pt x="84" y="1696"/>
                  </a:lnTo>
                  <a:lnTo>
                    <a:pt x="126" y="1800"/>
                  </a:lnTo>
                  <a:lnTo>
                    <a:pt x="105" y="1905"/>
                  </a:lnTo>
                  <a:lnTo>
                    <a:pt x="126" y="2072"/>
                  </a:lnTo>
                  <a:lnTo>
                    <a:pt x="84" y="2198"/>
                  </a:lnTo>
                  <a:lnTo>
                    <a:pt x="0" y="2261"/>
                  </a:lnTo>
                  <a:lnTo>
                    <a:pt x="84" y="2323"/>
                  </a:lnTo>
                  <a:lnTo>
                    <a:pt x="209" y="2386"/>
                  </a:lnTo>
                  <a:lnTo>
                    <a:pt x="314" y="2491"/>
                  </a:lnTo>
                  <a:lnTo>
                    <a:pt x="419" y="2574"/>
                  </a:lnTo>
                  <a:lnTo>
                    <a:pt x="440" y="2533"/>
                  </a:lnTo>
                  <a:lnTo>
                    <a:pt x="502" y="2386"/>
                  </a:lnTo>
                  <a:lnTo>
                    <a:pt x="544" y="2323"/>
                  </a:lnTo>
                  <a:lnTo>
                    <a:pt x="628" y="2219"/>
                  </a:lnTo>
                  <a:lnTo>
                    <a:pt x="628" y="2323"/>
                  </a:lnTo>
                  <a:lnTo>
                    <a:pt x="649" y="2428"/>
                  </a:lnTo>
                  <a:lnTo>
                    <a:pt x="649" y="2365"/>
                  </a:lnTo>
                  <a:lnTo>
                    <a:pt x="649" y="2282"/>
                  </a:lnTo>
                  <a:lnTo>
                    <a:pt x="712" y="2282"/>
                  </a:lnTo>
                  <a:lnTo>
                    <a:pt x="732" y="2428"/>
                  </a:lnTo>
                  <a:lnTo>
                    <a:pt x="712" y="2595"/>
                  </a:lnTo>
                  <a:lnTo>
                    <a:pt x="712" y="2700"/>
                  </a:lnTo>
                  <a:lnTo>
                    <a:pt x="649" y="2826"/>
                  </a:lnTo>
                  <a:lnTo>
                    <a:pt x="502" y="2951"/>
                  </a:lnTo>
                  <a:lnTo>
                    <a:pt x="544" y="2993"/>
                  </a:lnTo>
                  <a:lnTo>
                    <a:pt x="607" y="3139"/>
                  </a:lnTo>
                  <a:lnTo>
                    <a:pt x="502" y="3202"/>
                  </a:lnTo>
                  <a:lnTo>
                    <a:pt x="398" y="3328"/>
                  </a:lnTo>
                  <a:lnTo>
                    <a:pt x="419" y="3432"/>
                  </a:lnTo>
                  <a:lnTo>
                    <a:pt x="523" y="3432"/>
                  </a:lnTo>
                  <a:lnTo>
                    <a:pt x="649" y="3370"/>
                  </a:lnTo>
                  <a:lnTo>
                    <a:pt x="712" y="3453"/>
                  </a:lnTo>
                  <a:lnTo>
                    <a:pt x="879" y="3516"/>
                  </a:lnTo>
                  <a:lnTo>
                    <a:pt x="984" y="3537"/>
                  </a:lnTo>
                  <a:lnTo>
                    <a:pt x="1151" y="3767"/>
                  </a:lnTo>
                  <a:lnTo>
                    <a:pt x="1235" y="3767"/>
                  </a:lnTo>
                  <a:lnTo>
                    <a:pt x="1339" y="3662"/>
                  </a:lnTo>
                  <a:lnTo>
                    <a:pt x="1779" y="2721"/>
                  </a:lnTo>
                  <a:lnTo>
                    <a:pt x="1883" y="2637"/>
                  </a:lnTo>
                  <a:lnTo>
                    <a:pt x="2448" y="2470"/>
                  </a:lnTo>
                  <a:lnTo>
                    <a:pt x="2720" y="2282"/>
                  </a:lnTo>
                  <a:lnTo>
                    <a:pt x="3118" y="1905"/>
                  </a:lnTo>
                  <a:lnTo>
                    <a:pt x="3264" y="1549"/>
                  </a:lnTo>
                  <a:lnTo>
                    <a:pt x="3369" y="1549"/>
                  </a:lnTo>
                  <a:lnTo>
                    <a:pt x="3390" y="1486"/>
                  </a:lnTo>
                  <a:lnTo>
                    <a:pt x="3432" y="1361"/>
                  </a:lnTo>
                  <a:lnTo>
                    <a:pt x="3390" y="1235"/>
                  </a:lnTo>
                  <a:lnTo>
                    <a:pt x="3285" y="1026"/>
                  </a:lnTo>
                  <a:lnTo>
                    <a:pt x="3285" y="963"/>
                  </a:lnTo>
                  <a:lnTo>
                    <a:pt x="3264" y="859"/>
                  </a:lnTo>
                  <a:lnTo>
                    <a:pt x="3181" y="817"/>
                  </a:lnTo>
                  <a:lnTo>
                    <a:pt x="3160" y="733"/>
                  </a:lnTo>
                  <a:lnTo>
                    <a:pt x="3055" y="712"/>
                  </a:lnTo>
                  <a:lnTo>
                    <a:pt x="2909" y="629"/>
                  </a:lnTo>
                  <a:lnTo>
                    <a:pt x="2846" y="629"/>
                  </a:lnTo>
                  <a:lnTo>
                    <a:pt x="2762" y="712"/>
                  </a:lnTo>
                  <a:lnTo>
                    <a:pt x="2762" y="817"/>
                  </a:lnTo>
                  <a:lnTo>
                    <a:pt x="2699" y="901"/>
                  </a:lnTo>
                  <a:lnTo>
                    <a:pt x="2511" y="838"/>
                  </a:lnTo>
                  <a:lnTo>
                    <a:pt x="2448" y="796"/>
                  </a:lnTo>
                  <a:lnTo>
                    <a:pt x="2239" y="712"/>
                  </a:lnTo>
                  <a:lnTo>
                    <a:pt x="2072" y="691"/>
                  </a:lnTo>
                  <a:lnTo>
                    <a:pt x="2030" y="608"/>
                  </a:lnTo>
                  <a:lnTo>
                    <a:pt x="2072" y="524"/>
                  </a:lnTo>
                  <a:lnTo>
                    <a:pt x="1925" y="377"/>
                  </a:lnTo>
                  <a:lnTo>
                    <a:pt x="1821" y="377"/>
                  </a:lnTo>
                  <a:lnTo>
                    <a:pt x="1569" y="210"/>
                  </a:lnTo>
                  <a:lnTo>
                    <a:pt x="1381" y="85"/>
                  </a:lnTo>
                  <a:lnTo>
                    <a:pt x="11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9"/>
            <p:cNvSpPr/>
            <p:nvPr/>
          </p:nvSpPr>
          <p:spPr>
            <a:xfrm>
              <a:off x="3192980" y="3146290"/>
              <a:ext cx="88711" cy="124938"/>
            </a:xfrm>
            <a:custGeom>
              <a:avLst/>
              <a:gdLst/>
              <a:ahLst/>
              <a:cxnLst/>
              <a:rect l="l" t="t" r="r" b="b"/>
              <a:pathLst>
                <a:path w="7450" h="10986" extrusionOk="0">
                  <a:moveTo>
                    <a:pt x="3453" y="1"/>
                  </a:moveTo>
                  <a:lnTo>
                    <a:pt x="3474" y="105"/>
                  </a:lnTo>
                  <a:lnTo>
                    <a:pt x="3474" y="168"/>
                  </a:lnTo>
                  <a:lnTo>
                    <a:pt x="3579" y="377"/>
                  </a:lnTo>
                  <a:lnTo>
                    <a:pt x="3621" y="503"/>
                  </a:lnTo>
                  <a:lnTo>
                    <a:pt x="3579" y="628"/>
                  </a:lnTo>
                  <a:lnTo>
                    <a:pt x="3558" y="691"/>
                  </a:lnTo>
                  <a:lnTo>
                    <a:pt x="3453" y="691"/>
                  </a:lnTo>
                  <a:lnTo>
                    <a:pt x="3307" y="1047"/>
                  </a:lnTo>
                  <a:lnTo>
                    <a:pt x="2909" y="1424"/>
                  </a:lnTo>
                  <a:lnTo>
                    <a:pt x="2637" y="1612"/>
                  </a:lnTo>
                  <a:lnTo>
                    <a:pt x="2072" y="1779"/>
                  </a:lnTo>
                  <a:lnTo>
                    <a:pt x="1968" y="1863"/>
                  </a:lnTo>
                  <a:lnTo>
                    <a:pt x="1528" y="2804"/>
                  </a:lnTo>
                  <a:lnTo>
                    <a:pt x="1424" y="2909"/>
                  </a:lnTo>
                  <a:lnTo>
                    <a:pt x="1340" y="2909"/>
                  </a:lnTo>
                  <a:lnTo>
                    <a:pt x="1173" y="2679"/>
                  </a:lnTo>
                  <a:lnTo>
                    <a:pt x="1068" y="2658"/>
                  </a:lnTo>
                  <a:lnTo>
                    <a:pt x="901" y="2595"/>
                  </a:lnTo>
                  <a:lnTo>
                    <a:pt x="838" y="2512"/>
                  </a:lnTo>
                  <a:lnTo>
                    <a:pt x="712" y="2574"/>
                  </a:lnTo>
                  <a:lnTo>
                    <a:pt x="608" y="2574"/>
                  </a:lnTo>
                  <a:lnTo>
                    <a:pt x="587" y="2470"/>
                  </a:lnTo>
                  <a:lnTo>
                    <a:pt x="691" y="2344"/>
                  </a:lnTo>
                  <a:lnTo>
                    <a:pt x="796" y="2281"/>
                  </a:lnTo>
                  <a:lnTo>
                    <a:pt x="733" y="2135"/>
                  </a:lnTo>
                  <a:lnTo>
                    <a:pt x="691" y="2093"/>
                  </a:lnTo>
                  <a:lnTo>
                    <a:pt x="398" y="2240"/>
                  </a:lnTo>
                  <a:lnTo>
                    <a:pt x="294" y="2344"/>
                  </a:lnTo>
                  <a:lnTo>
                    <a:pt x="105" y="2512"/>
                  </a:lnTo>
                  <a:lnTo>
                    <a:pt x="64" y="2679"/>
                  </a:lnTo>
                  <a:lnTo>
                    <a:pt x="1" y="2784"/>
                  </a:lnTo>
                  <a:lnTo>
                    <a:pt x="22" y="2825"/>
                  </a:lnTo>
                  <a:lnTo>
                    <a:pt x="105" y="2909"/>
                  </a:lnTo>
                  <a:lnTo>
                    <a:pt x="126" y="2993"/>
                  </a:lnTo>
                  <a:lnTo>
                    <a:pt x="64" y="3035"/>
                  </a:lnTo>
                  <a:lnTo>
                    <a:pt x="64" y="3097"/>
                  </a:lnTo>
                  <a:lnTo>
                    <a:pt x="189" y="3202"/>
                  </a:lnTo>
                  <a:lnTo>
                    <a:pt x="273" y="3348"/>
                  </a:lnTo>
                  <a:lnTo>
                    <a:pt x="231" y="3495"/>
                  </a:lnTo>
                  <a:lnTo>
                    <a:pt x="168" y="3495"/>
                  </a:lnTo>
                  <a:lnTo>
                    <a:pt x="85" y="3516"/>
                  </a:lnTo>
                  <a:lnTo>
                    <a:pt x="22" y="3621"/>
                  </a:lnTo>
                  <a:lnTo>
                    <a:pt x="126" y="3704"/>
                  </a:lnTo>
                  <a:lnTo>
                    <a:pt x="231" y="3746"/>
                  </a:lnTo>
                  <a:lnTo>
                    <a:pt x="419" y="3872"/>
                  </a:lnTo>
                  <a:lnTo>
                    <a:pt x="587" y="3913"/>
                  </a:lnTo>
                  <a:lnTo>
                    <a:pt x="817" y="4060"/>
                  </a:lnTo>
                  <a:lnTo>
                    <a:pt x="921" y="4081"/>
                  </a:lnTo>
                  <a:lnTo>
                    <a:pt x="963" y="4185"/>
                  </a:lnTo>
                  <a:lnTo>
                    <a:pt x="1068" y="4374"/>
                  </a:lnTo>
                  <a:lnTo>
                    <a:pt x="1110" y="4541"/>
                  </a:lnTo>
                  <a:lnTo>
                    <a:pt x="1173" y="4667"/>
                  </a:lnTo>
                  <a:lnTo>
                    <a:pt x="1424" y="4771"/>
                  </a:lnTo>
                  <a:lnTo>
                    <a:pt x="1486" y="4960"/>
                  </a:lnTo>
                  <a:lnTo>
                    <a:pt x="1549" y="5106"/>
                  </a:lnTo>
                  <a:lnTo>
                    <a:pt x="1591" y="5211"/>
                  </a:lnTo>
                  <a:lnTo>
                    <a:pt x="1633" y="5399"/>
                  </a:lnTo>
                  <a:lnTo>
                    <a:pt x="1696" y="5525"/>
                  </a:lnTo>
                  <a:lnTo>
                    <a:pt x="1800" y="5587"/>
                  </a:lnTo>
                  <a:lnTo>
                    <a:pt x="1905" y="5797"/>
                  </a:lnTo>
                  <a:lnTo>
                    <a:pt x="1905" y="5922"/>
                  </a:lnTo>
                  <a:lnTo>
                    <a:pt x="1884" y="5964"/>
                  </a:lnTo>
                  <a:lnTo>
                    <a:pt x="1989" y="6152"/>
                  </a:lnTo>
                  <a:lnTo>
                    <a:pt x="2177" y="6382"/>
                  </a:lnTo>
                  <a:lnTo>
                    <a:pt x="2219" y="6487"/>
                  </a:lnTo>
                  <a:lnTo>
                    <a:pt x="2198" y="6592"/>
                  </a:lnTo>
                  <a:lnTo>
                    <a:pt x="2219" y="6675"/>
                  </a:lnTo>
                  <a:lnTo>
                    <a:pt x="2302" y="6696"/>
                  </a:lnTo>
                  <a:lnTo>
                    <a:pt x="2491" y="6885"/>
                  </a:lnTo>
                  <a:lnTo>
                    <a:pt x="2533" y="6989"/>
                  </a:lnTo>
                  <a:lnTo>
                    <a:pt x="2574" y="7157"/>
                  </a:lnTo>
                  <a:lnTo>
                    <a:pt x="2616" y="7219"/>
                  </a:lnTo>
                  <a:lnTo>
                    <a:pt x="2784" y="7282"/>
                  </a:lnTo>
                  <a:lnTo>
                    <a:pt x="2805" y="7408"/>
                  </a:lnTo>
                  <a:lnTo>
                    <a:pt x="2951" y="7680"/>
                  </a:lnTo>
                  <a:lnTo>
                    <a:pt x="3014" y="7805"/>
                  </a:lnTo>
                  <a:lnTo>
                    <a:pt x="3202" y="8056"/>
                  </a:lnTo>
                  <a:lnTo>
                    <a:pt x="3202" y="8203"/>
                  </a:lnTo>
                  <a:lnTo>
                    <a:pt x="3139" y="8203"/>
                  </a:lnTo>
                  <a:lnTo>
                    <a:pt x="3098" y="8161"/>
                  </a:lnTo>
                  <a:lnTo>
                    <a:pt x="3098" y="8224"/>
                  </a:lnTo>
                  <a:lnTo>
                    <a:pt x="3118" y="8328"/>
                  </a:lnTo>
                  <a:lnTo>
                    <a:pt x="3118" y="8412"/>
                  </a:lnTo>
                  <a:lnTo>
                    <a:pt x="3160" y="8412"/>
                  </a:lnTo>
                  <a:lnTo>
                    <a:pt x="3244" y="8454"/>
                  </a:lnTo>
                  <a:lnTo>
                    <a:pt x="3265" y="8538"/>
                  </a:lnTo>
                  <a:lnTo>
                    <a:pt x="3244" y="8579"/>
                  </a:lnTo>
                  <a:lnTo>
                    <a:pt x="3432" y="8726"/>
                  </a:lnTo>
                  <a:lnTo>
                    <a:pt x="3621" y="8789"/>
                  </a:lnTo>
                  <a:lnTo>
                    <a:pt x="3642" y="8872"/>
                  </a:lnTo>
                  <a:lnTo>
                    <a:pt x="3725" y="8977"/>
                  </a:lnTo>
                  <a:lnTo>
                    <a:pt x="3830" y="8998"/>
                  </a:lnTo>
                  <a:lnTo>
                    <a:pt x="3872" y="9061"/>
                  </a:lnTo>
                  <a:lnTo>
                    <a:pt x="3893" y="9165"/>
                  </a:lnTo>
                  <a:lnTo>
                    <a:pt x="3976" y="9207"/>
                  </a:lnTo>
                  <a:lnTo>
                    <a:pt x="4165" y="9186"/>
                  </a:lnTo>
                  <a:lnTo>
                    <a:pt x="4206" y="9144"/>
                  </a:lnTo>
                  <a:lnTo>
                    <a:pt x="4186" y="9207"/>
                  </a:lnTo>
                  <a:lnTo>
                    <a:pt x="4269" y="9354"/>
                  </a:lnTo>
                  <a:lnTo>
                    <a:pt x="4458" y="9416"/>
                  </a:lnTo>
                  <a:lnTo>
                    <a:pt x="4562" y="9500"/>
                  </a:lnTo>
                  <a:lnTo>
                    <a:pt x="4562" y="9605"/>
                  </a:lnTo>
                  <a:lnTo>
                    <a:pt x="4667" y="9667"/>
                  </a:lnTo>
                  <a:lnTo>
                    <a:pt x="4792" y="9709"/>
                  </a:lnTo>
                  <a:lnTo>
                    <a:pt x="4834" y="9688"/>
                  </a:lnTo>
                  <a:lnTo>
                    <a:pt x="4939" y="9709"/>
                  </a:lnTo>
                  <a:lnTo>
                    <a:pt x="5148" y="9835"/>
                  </a:lnTo>
                  <a:lnTo>
                    <a:pt x="5315" y="9919"/>
                  </a:lnTo>
                  <a:lnTo>
                    <a:pt x="5420" y="9919"/>
                  </a:lnTo>
                  <a:lnTo>
                    <a:pt x="5462" y="9939"/>
                  </a:lnTo>
                  <a:lnTo>
                    <a:pt x="5504" y="10023"/>
                  </a:lnTo>
                  <a:lnTo>
                    <a:pt x="5650" y="10128"/>
                  </a:lnTo>
                  <a:lnTo>
                    <a:pt x="5755" y="10191"/>
                  </a:lnTo>
                  <a:lnTo>
                    <a:pt x="5859" y="10316"/>
                  </a:lnTo>
                  <a:lnTo>
                    <a:pt x="5943" y="10337"/>
                  </a:lnTo>
                  <a:lnTo>
                    <a:pt x="5985" y="10421"/>
                  </a:lnTo>
                  <a:lnTo>
                    <a:pt x="5964" y="10463"/>
                  </a:lnTo>
                  <a:lnTo>
                    <a:pt x="5964" y="10546"/>
                  </a:lnTo>
                  <a:lnTo>
                    <a:pt x="6090" y="10567"/>
                  </a:lnTo>
                  <a:lnTo>
                    <a:pt x="6236" y="10630"/>
                  </a:lnTo>
                  <a:lnTo>
                    <a:pt x="6403" y="10776"/>
                  </a:lnTo>
                  <a:lnTo>
                    <a:pt x="6550" y="10944"/>
                  </a:lnTo>
                  <a:lnTo>
                    <a:pt x="6655" y="10965"/>
                  </a:lnTo>
                  <a:lnTo>
                    <a:pt x="6675" y="10986"/>
                  </a:lnTo>
                  <a:lnTo>
                    <a:pt x="6801" y="10923"/>
                  </a:lnTo>
                  <a:lnTo>
                    <a:pt x="6927" y="10839"/>
                  </a:lnTo>
                  <a:lnTo>
                    <a:pt x="7010" y="10839"/>
                  </a:lnTo>
                  <a:lnTo>
                    <a:pt x="7115" y="10776"/>
                  </a:lnTo>
                  <a:lnTo>
                    <a:pt x="7178" y="10672"/>
                  </a:lnTo>
                  <a:lnTo>
                    <a:pt x="7073" y="10567"/>
                  </a:lnTo>
                  <a:lnTo>
                    <a:pt x="7094" y="10463"/>
                  </a:lnTo>
                  <a:lnTo>
                    <a:pt x="7136" y="10400"/>
                  </a:lnTo>
                  <a:lnTo>
                    <a:pt x="7240" y="10421"/>
                  </a:lnTo>
                  <a:lnTo>
                    <a:pt x="7219" y="10337"/>
                  </a:lnTo>
                  <a:lnTo>
                    <a:pt x="7136" y="10316"/>
                  </a:lnTo>
                  <a:lnTo>
                    <a:pt x="7094" y="10253"/>
                  </a:lnTo>
                  <a:lnTo>
                    <a:pt x="7199" y="10086"/>
                  </a:lnTo>
                  <a:lnTo>
                    <a:pt x="7324" y="10002"/>
                  </a:lnTo>
                  <a:lnTo>
                    <a:pt x="7429" y="9835"/>
                  </a:lnTo>
                  <a:lnTo>
                    <a:pt x="7450" y="9709"/>
                  </a:lnTo>
                  <a:lnTo>
                    <a:pt x="7282" y="9312"/>
                  </a:lnTo>
                  <a:lnTo>
                    <a:pt x="7324" y="9207"/>
                  </a:lnTo>
                  <a:lnTo>
                    <a:pt x="7324" y="9082"/>
                  </a:lnTo>
                  <a:lnTo>
                    <a:pt x="7303" y="8998"/>
                  </a:lnTo>
                  <a:lnTo>
                    <a:pt x="7282" y="8872"/>
                  </a:lnTo>
                  <a:lnTo>
                    <a:pt x="7324" y="8789"/>
                  </a:lnTo>
                  <a:lnTo>
                    <a:pt x="7387" y="8621"/>
                  </a:lnTo>
                  <a:lnTo>
                    <a:pt x="7345" y="8245"/>
                  </a:lnTo>
                  <a:lnTo>
                    <a:pt x="7303" y="8098"/>
                  </a:lnTo>
                  <a:lnTo>
                    <a:pt x="7387" y="7910"/>
                  </a:lnTo>
                  <a:lnTo>
                    <a:pt x="7387" y="7491"/>
                  </a:lnTo>
                  <a:lnTo>
                    <a:pt x="7450" y="7324"/>
                  </a:lnTo>
                  <a:lnTo>
                    <a:pt x="7450" y="7261"/>
                  </a:lnTo>
                  <a:lnTo>
                    <a:pt x="6927" y="6487"/>
                  </a:lnTo>
                  <a:lnTo>
                    <a:pt x="6906" y="6487"/>
                  </a:lnTo>
                  <a:lnTo>
                    <a:pt x="6864" y="6466"/>
                  </a:lnTo>
                  <a:lnTo>
                    <a:pt x="6675" y="6466"/>
                  </a:lnTo>
                  <a:lnTo>
                    <a:pt x="6571" y="6529"/>
                  </a:lnTo>
                  <a:lnTo>
                    <a:pt x="6445" y="6529"/>
                  </a:lnTo>
                  <a:lnTo>
                    <a:pt x="6383" y="6466"/>
                  </a:lnTo>
                  <a:lnTo>
                    <a:pt x="6362" y="6341"/>
                  </a:lnTo>
                  <a:lnTo>
                    <a:pt x="6341" y="6006"/>
                  </a:lnTo>
                  <a:lnTo>
                    <a:pt x="6341" y="5797"/>
                  </a:lnTo>
                  <a:lnTo>
                    <a:pt x="6383" y="5734"/>
                  </a:lnTo>
                  <a:lnTo>
                    <a:pt x="6403" y="5608"/>
                  </a:lnTo>
                  <a:lnTo>
                    <a:pt x="6362" y="5545"/>
                  </a:lnTo>
                  <a:lnTo>
                    <a:pt x="6152" y="5650"/>
                  </a:lnTo>
                  <a:lnTo>
                    <a:pt x="5922" y="5901"/>
                  </a:lnTo>
                  <a:lnTo>
                    <a:pt x="5608" y="5859"/>
                  </a:lnTo>
                  <a:lnTo>
                    <a:pt x="5357" y="5859"/>
                  </a:lnTo>
                  <a:lnTo>
                    <a:pt x="5315" y="5713"/>
                  </a:lnTo>
                  <a:lnTo>
                    <a:pt x="5211" y="5525"/>
                  </a:lnTo>
                  <a:lnTo>
                    <a:pt x="5023" y="5483"/>
                  </a:lnTo>
                  <a:lnTo>
                    <a:pt x="4688" y="5525"/>
                  </a:lnTo>
                  <a:lnTo>
                    <a:pt x="4813" y="5336"/>
                  </a:lnTo>
                  <a:lnTo>
                    <a:pt x="4520" y="4876"/>
                  </a:lnTo>
                  <a:lnTo>
                    <a:pt x="4374" y="4709"/>
                  </a:lnTo>
                  <a:lnTo>
                    <a:pt x="4395" y="4646"/>
                  </a:lnTo>
                  <a:lnTo>
                    <a:pt x="4374" y="4541"/>
                  </a:lnTo>
                  <a:lnTo>
                    <a:pt x="4416" y="4437"/>
                  </a:lnTo>
                  <a:lnTo>
                    <a:pt x="4416" y="4290"/>
                  </a:lnTo>
                  <a:lnTo>
                    <a:pt x="4395" y="4227"/>
                  </a:lnTo>
                  <a:lnTo>
                    <a:pt x="4458" y="4165"/>
                  </a:lnTo>
                  <a:lnTo>
                    <a:pt x="4458" y="4039"/>
                  </a:lnTo>
                  <a:lnTo>
                    <a:pt x="4625" y="3934"/>
                  </a:lnTo>
                  <a:lnTo>
                    <a:pt x="4709" y="3955"/>
                  </a:lnTo>
                  <a:lnTo>
                    <a:pt x="4792" y="3851"/>
                  </a:lnTo>
                  <a:lnTo>
                    <a:pt x="4730" y="3746"/>
                  </a:lnTo>
                  <a:lnTo>
                    <a:pt x="4688" y="3558"/>
                  </a:lnTo>
                  <a:lnTo>
                    <a:pt x="4834" y="3411"/>
                  </a:lnTo>
                  <a:lnTo>
                    <a:pt x="4813" y="3307"/>
                  </a:lnTo>
                  <a:lnTo>
                    <a:pt x="4897" y="3223"/>
                  </a:lnTo>
                  <a:lnTo>
                    <a:pt x="4876" y="3076"/>
                  </a:lnTo>
                  <a:lnTo>
                    <a:pt x="4981" y="3014"/>
                  </a:lnTo>
                  <a:lnTo>
                    <a:pt x="5106" y="2930"/>
                  </a:lnTo>
                  <a:lnTo>
                    <a:pt x="5232" y="2825"/>
                  </a:lnTo>
                  <a:lnTo>
                    <a:pt x="5295" y="2804"/>
                  </a:lnTo>
                  <a:lnTo>
                    <a:pt x="5357" y="2721"/>
                  </a:lnTo>
                  <a:lnTo>
                    <a:pt x="5650" y="2679"/>
                  </a:lnTo>
                  <a:lnTo>
                    <a:pt x="6069" y="2553"/>
                  </a:lnTo>
                  <a:lnTo>
                    <a:pt x="6090" y="2449"/>
                  </a:lnTo>
                  <a:lnTo>
                    <a:pt x="6152" y="2470"/>
                  </a:lnTo>
                  <a:lnTo>
                    <a:pt x="6299" y="2470"/>
                  </a:lnTo>
                  <a:lnTo>
                    <a:pt x="6445" y="2553"/>
                  </a:lnTo>
                  <a:lnTo>
                    <a:pt x="6445" y="2574"/>
                  </a:lnTo>
                  <a:lnTo>
                    <a:pt x="6550" y="2595"/>
                  </a:lnTo>
                  <a:lnTo>
                    <a:pt x="6592" y="2512"/>
                  </a:lnTo>
                  <a:lnTo>
                    <a:pt x="6592" y="2470"/>
                  </a:lnTo>
                  <a:lnTo>
                    <a:pt x="6571" y="2344"/>
                  </a:lnTo>
                  <a:lnTo>
                    <a:pt x="6466" y="2260"/>
                  </a:lnTo>
                  <a:lnTo>
                    <a:pt x="6341" y="2260"/>
                  </a:lnTo>
                  <a:lnTo>
                    <a:pt x="6194" y="2281"/>
                  </a:lnTo>
                  <a:lnTo>
                    <a:pt x="6173" y="2198"/>
                  </a:lnTo>
                  <a:lnTo>
                    <a:pt x="6550" y="1570"/>
                  </a:lnTo>
                  <a:lnTo>
                    <a:pt x="6550" y="1507"/>
                  </a:lnTo>
                  <a:lnTo>
                    <a:pt x="6445" y="1528"/>
                  </a:lnTo>
                  <a:lnTo>
                    <a:pt x="6362" y="1444"/>
                  </a:lnTo>
                  <a:lnTo>
                    <a:pt x="6257" y="1403"/>
                  </a:lnTo>
                  <a:lnTo>
                    <a:pt x="6173" y="1403"/>
                  </a:lnTo>
                  <a:lnTo>
                    <a:pt x="6131" y="1319"/>
                  </a:lnTo>
                  <a:lnTo>
                    <a:pt x="6027" y="1319"/>
                  </a:lnTo>
                  <a:lnTo>
                    <a:pt x="5839" y="1424"/>
                  </a:lnTo>
                  <a:lnTo>
                    <a:pt x="5671" y="1340"/>
                  </a:lnTo>
                  <a:lnTo>
                    <a:pt x="5525" y="1319"/>
                  </a:lnTo>
                  <a:lnTo>
                    <a:pt x="5336" y="1403"/>
                  </a:lnTo>
                  <a:lnTo>
                    <a:pt x="5295" y="1444"/>
                  </a:lnTo>
                  <a:lnTo>
                    <a:pt x="5148" y="1444"/>
                  </a:lnTo>
                  <a:lnTo>
                    <a:pt x="5043" y="1424"/>
                  </a:lnTo>
                  <a:lnTo>
                    <a:pt x="4918" y="1444"/>
                  </a:lnTo>
                  <a:lnTo>
                    <a:pt x="4813" y="1424"/>
                  </a:lnTo>
                  <a:lnTo>
                    <a:pt x="4792" y="1340"/>
                  </a:lnTo>
                  <a:lnTo>
                    <a:pt x="4813" y="1256"/>
                  </a:lnTo>
                  <a:lnTo>
                    <a:pt x="4792" y="1131"/>
                  </a:lnTo>
                  <a:lnTo>
                    <a:pt x="4688" y="1089"/>
                  </a:lnTo>
                  <a:lnTo>
                    <a:pt x="4625" y="1089"/>
                  </a:lnTo>
                  <a:lnTo>
                    <a:pt x="4625" y="921"/>
                  </a:lnTo>
                  <a:lnTo>
                    <a:pt x="4520" y="775"/>
                  </a:lnTo>
                  <a:lnTo>
                    <a:pt x="4269" y="670"/>
                  </a:lnTo>
                  <a:lnTo>
                    <a:pt x="4186" y="670"/>
                  </a:lnTo>
                  <a:lnTo>
                    <a:pt x="4081" y="482"/>
                  </a:lnTo>
                  <a:lnTo>
                    <a:pt x="4081" y="377"/>
                  </a:lnTo>
                  <a:lnTo>
                    <a:pt x="3934" y="210"/>
                  </a:lnTo>
                  <a:lnTo>
                    <a:pt x="3893" y="168"/>
                  </a:lnTo>
                  <a:lnTo>
                    <a:pt x="3767" y="147"/>
                  </a:lnTo>
                  <a:lnTo>
                    <a:pt x="3558" y="84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9"/>
            <p:cNvSpPr/>
            <p:nvPr/>
          </p:nvSpPr>
          <p:spPr>
            <a:xfrm>
              <a:off x="3275452" y="3211250"/>
              <a:ext cx="85722" cy="91389"/>
            </a:xfrm>
            <a:custGeom>
              <a:avLst/>
              <a:gdLst/>
              <a:ahLst/>
              <a:cxnLst/>
              <a:rect l="l" t="t" r="r" b="b"/>
              <a:pathLst>
                <a:path w="7199" h="8036" extrusionOk="0">
                  <a:moveTo>
                    <a:pt x="1967" y="1"/>
                  </a:moveTo>
                  <a:lnTo>
                    <a:pt x="1779" y="85"/>
                  </a:lnTo>
                  <a:lnTo>
                    <a:pt x="1612" y="126"/>
                  </a:lnTo>
                  <a:lnTo>
                    <a:pt x="1319" y="294"/>
                  </a:lnTo>
                  <a:lnTo>
                    <a:pt x="1235" y="545"/>
                  </a:lnTo>
                  <a:lnTo>
                    <a:pt x="1047" y="608"/>
                  </a:lnTo>
                  <a:lnTo>
                    <a:pt x="921" y="608"/>
                  </a:lnTo>
                  <a:lnTo>
                    <a:pt x="796" y="712"/>
                  </a:lnTo>
                  <a:lnTo>
                    <a:pt x="712" y="712"/>
                  </a:lnTo>
                  <a:lnTo>
                    <a:pt x="524" y="775"/>
                  </a:lnTo>
                  <a:lnTo>
                    <a:pt x="1" y="775"/>
                  </a:lnTo>
                  <a:lnTo>
                    <a:pt x="524" y="1549"/>
                  </a:lnTo>
                  <a:lnTo>
                    <a:pt x="524" y="1612"/>
                  </a:lnTo>
                  <a:lnTo>
                    <a:pt x="461" y="1779"/>
                  </a:lnTo>
                  <a:lnTo>
                    <a:pt x="461" y="2198"/>
                  </a:lnTo>
                  <a:lnTo>
                    <a:pt x="377" y="2386"/>
                  </a:lnTo>
                  <a:lnTo>
                    <a:pt x="419" y="2533"/>
                  </a:lnTo>
                  <a:lnTo>
                    <a:pt x="461" y="2909"/>
                  </a:lnTo>
                  <a:lnTo>
                    <a:pt x="398" y="3077"/>
                  </a:lnTo>
                  <a:lnTo>
                    <a:pt x="356" y="3160"/>
                  </a:lnTo>
                  <a:lnTo>
                    <a:pt x="377" y="3286"/>
                  </a:lnTo>
                  <a:lnTo>
                    <a:pt x="398" y="3370"/>
                  </a:lnTo>
                  <a:lnTo>
                    <a:pt x="398" y="3495"/>
                  </a:lnTo>
                  <a:lnTo>
                    <a:pt x="356" y="3600"/>
                  </a:lnTo>
                  <a:lnTo>
                    <a:pt x="524" y="3997"/>
                  </a:lnTo>
                  <a:lnTo>
                    <a:pt x="503" y="4123"/>
                  </a:lnTo>
                  <a:lnTo>
                    <a:pt x="398" y="4290"/>
                  </a:lnTo>
                  <a:lnTo>
                    <a:pt x="273" y="4374"/>
                  </a:lnTo>
                  <a:lnTo>
                    <a:pt x="168" y="4541"/>
                  </a:lnTo>
                  <a:lnTo>
                    <a:pt x="210" y="4604"/>
                  </a:lnTo>
                  <a:lnTo>
                    <a:pt x="293" y="4625"/>
                  </a:lnTo>
                  <a:lnTo>
                    <a:pt x="314" y="4709"/>
                  </a:lnTo>
                  <a:lnTo>
                    <a:pt x="356" y="4709"/>
                  </a:lnTo>
                  <a:lnTo>
                    <a:pt x="356" y="4834"/>
                  </a:lnTo>
                  <a:lnTo>
                    <a:pt x="482" y="4939"/>
                  </a:lnTo>
                  <a:lnTo>
                    <a:pt x="524" y="5002"/>
                  </a:lnTo>
                  <a:lnTo>
                    <a:pt x="565" y="5127"/>
                  </a:lnTo>
                  <a:lnTo>
                    <a:pt x="524" y="5232"/>
                  </a:lnTo>
                  <a:lnTo>
                    <a:pt x="524" y="5274"/>
                  </a:lnTo>
                  <a:lnTo>
                    <a:pt x="586" y="5483"/>
                  </a:lnTo>
                  <a:lnTo>
                    <a:pt x="670" y="5629"/>
                  </a:lnTo>
                  <a:lnTo>
                    <a:pt x="921" y="5839"/>
                  </a:lnTo>
                  <a:lnTo>
                    <a:pt x="942" y="5901"/>
                  </a:lnTo>
                  <a:lnTo>
                    <a:pt x="879" y="6090"/>
                  </a:lnTo>
                  <a:lnTo>
                    <a:pt x="921" y="6194"/>
                  </a:lnTo>
                  <a:lnTo>
                    <a:pt x="775" y="6508"/>
                  </a:lnTo>
                  <a:lnTo>
                    <a:pt x="879" y="6613"/>
                  </a:lnTo>
                  <a:lnTo>
                    <a:pt x="1130" y="6885"/>
                  </a:lnTo>
                  <a:lnTo>
                    <a:pt x="1570" y="8036"/>
                  </a:lnTo>
                  <a:lnTo>
                    <a:pt x="1737" y="8036"/>
                  </a:lnTo>
                  <a:lnTo>
                    <a:pt x="1758" y="7952"/>
                  </a:lnTo>
                  <a:lnTo>
                    <a:pt x="1863" y="7931"/>
                  </a:lnTo>
                  <a:lnTo>
                    <a:pt x="1863" y="7952"/>
                  </a:lnTo>
                  <a:lnTo>
                    <a:pt x="1946" y="7847"/>
                  </a:lnTo>
                  <a:lnTo>
                    <a:pt x="2051" y="7638"/>
                  </a:lnTo>
                  <a:lnTo>
                    <a:pt x="2260" y="7408"/>
                  </a:lnTo>
                  <a:lnTo>
                    <a:pt x="2407" y="7345"/>
                  </a:lnTo>
                  <a:lnTo>
                    <a:pt x="2553" y="7471"/>
                  </a:lnTo>
                  <a:lnTo>
                    <a:pt x="2721" y="7450"/>
                  </a:lnTo>
                  <a:lnTo>
                    <a:pt x="2804" y="7429"/>
                  </a:lnTo>
                  <a:lnTo>
                    <a:pt x="2930" y="7471"/>
                  </a:lnTo>
                  <a:lnTo>
                    <a:pt x="3139" y="7429"/>
                  </a:lnTo>
                  <a:lnTo>
                    <a:pt x="3244" y="7450"/>
                  </a:lnTo>
                  <a:lnTo>
                    <a:pt x="3286" y="7575"/>
                  </a:lnTo>
                  <a:lnTo>
                    <a:pt x="3348" y="7847"/>
                  </a:lnTo>
                  <a:lnTo>
                    <a:pt x="3411" y="7889"/>
                  </a:lnTo>
                  <a:lnTo>
                    <a:pt x="3453" y="7847"/>
                  </a:lnTo>
                  <a:lnTo>
                    <a:pt x="3453" y="7743"/>
                  </a:lnTo>
                  <a:lnTo>
                    <a:pt x="3516" y="7617"/>
                  </a:lnTo>
                  <a:lnTo>
                    <a:pt x="3516" y="7512"/>
                  </a:lnTo>
                  <a:lnTo>
                    <a:pt x="3620" y="7366"/>
                  </a:lnTo>
                  <a:lnTo>
                    <a:pt x="4227" y="7366"/>
                  </a:lnTo>
                  <a:lnTo>
                    <a:pt x="4353" y="7471"/>
                  </a:lnTo>
                  <a:lnTo>
                    <a:pt x="4374" y="7303"/>
                  </a:lnTo>
                  <a:lnTo>
                    <a:pt x="4541" y="6989"/>
                  </a:lnTo>
                  <a:lnTo>
                    <a:pt x="4562" y="6822"/>
                  </a:lnTo>
                  <a:lnTo>
                    <a:pt x="4541" y="6675"/>
                  </a:lnTo>
                  <a:lnTo>
                    <a:pt x="4478" y="6592"/>
                  </a:lnTo>
                  <a:lnTo>
                    <a:pt x="4667" y="6299"/>
                  </a:lnTo>
                  <a:lnTo>
                    <a:pt x="4750" y="6090"/>
                  </a:lnTo>
                  <a:lnTo>
                    <a:pt x="4750" y="5985"/>
                  </a:lnTo>
                  <a:lnTo>
                    <a:pt x="4876" y="5901"/>
                  </a:lnTo>
                  <a:lnTo>
                    <a:pt x="5650" y="5692"/>
                  </a:lnTo>
                  <a:lnTo>
                    <a:pt x="6319" y="5692"/>
                  </a:lnTo>
                  <a:lnTo>
                    <a:pt x="6696" y="5985"/>
                  </a:lnTo>
                  <a:lnTo>
                    <a:pt x="6780" y="5985"/>
                  </a:lnTo>
                  <a:lnTo>
                    <a:pt x="6864" y="6069"/>
                  </a:lnTo>
                  <a:lnTo>
                    <a:pt x="6926" y="5964"/>
                  </a:lnTo>
                  <a:lnTo>
                    <a:pt x="6905" y="5880"/>
                  </a:lnTo>
                  <a:lnTo>
                    <a:pt x="7198" y="5315"/>
                  </a:lnTo>
                  <a:lnTo>
                    <a:pt x="7177" y="5043"/>
                  </a:lnTo>
                  <a:lnTo>
                    <a:pt x="6884" y="4499"/>
                  </a:lnTo>
                  <a:lnTo>
                    <a:pt x="6571" y="4437"/>
                  </a:lnTo>
                  <a:lnTo>
                    <a:pt x="6591" y="4207"/>
                  </a:lnTo>
                  <a:lnTo>
                    <a:pt x="6550" y="3851"/>
                  </a:lnTo>
                  <a:lnTo>
                    <a:pt x="5524" y="3809"/>
                  </a:lnTo>
                  <a:lnTo>
                    <a:pt x="5545" y="3558"/>
                  </a:lnTo>
                  <a:lnTo>
                    <a:pt x="5315" y="3181"/>
                  </a:lnTo>
                  <a:lnTo>
                    <a:pt x="5399" y="3056"/>
                  </a:lnTo>
                  <a:lnTo>
                    <a:pt x="5336" y="2846"/>
                  </a:lnTo>
                  <a:lnTo>
                    <a:pt x="5378" y="2554"/>
                  </a:lnTo>
                  <a:lnTo>
                    <a:pt x="5315" y="2491"/>
                  </a:lnTo>
                  <a:lnTo>
                    <a:pt x="5106" y="2323"/>
                  </a:lnTo>
                  <a:lnTo>
                    <a:pt x="4771" y="2386"/>
                  </a:lnTo>
                  <a:lnTo>
                    <a:pt x="4604" y="2302"/>
                  </a:lnTo>
                  <a:lnTo>
                    <a:pt x="4499" y="2240"/>
                  </a:lnTo>
                  <a:lnTo>
                    <a:pt x="4457" y="2093"/>
                  </a:lnTo>
                  <a:lnTo>
                    <a:pt x="4290" y="2030"/>
                  </a:lnTo>
                  <a:lnTo>
                    <a:pt x="4060" y="1968"/>
                  </a:lnTo>
                  <a:lnTo>
                    <a:pt x="3955" y="1968"/>
                  </a:lnTo>
                  <a:lnTo>
                    <a:pt x="3746" y="1717"/>
                  </a:lnTo>
                  <a:lnTo>
                    <a:pt x="3620" y="1779"/>
                  </a:lnTo>
                  <a:lnTo>
                    <a:pt x="3411" y="1570"/>
                  </a:lnTo>
                  <a:lnTo>
                    <a:pt x="3181" y="1612"/>
                  </a:lnTo>
                  <a:lnTo>
                    <a:pt x="3118" y="1696"/>
                  </a:lnTo>
                  <a:lnTo>
                    <a:pt x="2993" y="1570"/>
                  </a:lnTo>
                  <a:lnTo>
                    <a:pt x="2804" y="1466"/>
                  </a:lnTo>
                  <a:lnTo>
                    <a:pt x="2679" y="1382"/>
                  </a:lnTo>
                  <a:lnTo>
                    <a:pt x="2616" y="1235"/>
                  </a:lnTo>
                  <a:lnTo>
                    <a:pt x="2490" y="1152"/>
                  </a:lnTo>
                  <a:lnTo>
                    <a:pt x="2407" y="942"/>
                  </a:lnTo>
                  <a:lnTo>
                    <a:pt x="2449" y="838"/>
                  </a:lnTo>
                  <a:lnTo>
                    <a:pt x="2386" y="545"/>
                  </a:lnTo>
                  <a:lnTo>
                    <a:pt x="2470" y="398"/>
                  </a:lnTo>
                  <a:lnTo>
                    <a:pt x="2407" y="189"/>
                  </a:lnTo>
                  <a:lnTo>
                    <a:pt x="2407" y="43"/>
                  </a:lnTo>
                  <a:lnTo>
                    <a:pt x="2365" y="1"/>
                  </a:lnTo>
                  <a:lnTo>
                    <a:pt x="2239" y="85"/>
                  </a:lnTo>
                  <a:lnTo>
                    <a:pt x="20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208" name="Google Shape;208;p29"/>
            <p:cNvSpPr/>
            <p:nvPr/>
          </p:nvSpPr>
          <p:spPr>
            <a:xfrm>
              <a:off x="3327273" y="3275982"/>
              <a:ext cx="58811" cy="59262"/>
            </a:xfrm>
            <a:custGeom>
              <a:avLst/>
              <a:gdLst/>
              <a:ahLst/>
              <a:cxnLst/>
              <a:rect l="l" t="t" r="r" b="b"/>
              <a:pathLst>
                <a:path w="4939" h="5211" extrusionOk="0">
                  <a:moveTo>
                    <a:pt x="1298" y="0"/>
                  </a:moveTo>
                  <a:lnTo>
                    <a:pt x="524" y="209"/>
                  </a:lnTo>
                  <a:lnTo>
                    <a:pt x="398" y="293"/>
                  </a:lnTo>
                  <a:lnTo>
                    <a:pt x="398" y="398"/>
                  </a:lnTo>
                  <a:lnTo>
                    <a:pt x="315" y="607"/>
                  </a:lnTo>
                  <a:lnTo>
                    <a:pt x="126" y="900"/>
                  </a:lnTo>
                  <a:lnTo>
                    <a:pt x="189" y="983"/>
                  </a:lnTo>
                  <a:lnTo>
                    <a:pt x="210" y="1130"/>
                  </a:lnTo>
                  <a:lnTo>
                    <a:pt x="189" y="1297"/>
                  </a:lnTo>
                  <a:lnTo>
                    <a:pt x="22" y="1611"/>
                  </a:lnTo>
                  <a:lnTo>
                    <a:pt x="1" y="1779"/>
                  </a:lnTo>
                  <a:lnTo>
                    <a:pt x="1" y="1820"/>
                  </a:lnTo>
                  <a:lnTo>
                    <a:pt x="126" y="1946"/>
                  </a:lnTo>
                  <a:lnTo>
                    <a:pt x="231" y="1967"/>
                  </a:lnTo>
                  <a:lnTo>
                    <a:pt x="398" y="2239"/>
                  </a:lnTo>
                  <a:lnTo>
                    <a:pt x="754" y="2595"/>
                  </a:lnTo>
                  <a:lnTo>
                    <a:pt x="879" y="2595"/>
                  </a:lnTo>
                  <a:lnTo>
                    <a:pt x="1026" y="2720"/>
                  </a:lnTo>
                  <a:lnTo>
                    <a:pt x="1131" y="2888"/>
                  </a:lnTo>
                  <a:lnTo>
                    <a:pt x="1465" y="2971"/>
                  </a:lnTo>
                  <a:lnTo>
                    <a:pt x="1695" y="3097"/>
                  </a:lnTo>
                  <a:lnTo>
                    <a:pt x="1800" y="3097"/>
                  </a:lnTo>
                  <a:lnTo>
                    <a:pt x="2030" y="3327"/>
                  </a:lnTo>
                  <a:lnTo>
                    <a:pt x="2302" y="3452"/>
                  </a:lnTo>
                  <a:lnTo>
                    <a:pt x="2637" y="3515"/>
                  </a:lnTo>
                  <a:lnTo>
                    <a:pt x="2804" y="3641"/>
                  </a:lnTo>
                  <a:lnTo>
                    <a:pt x="2951" y="3808"/>
                  </a:lnTo>
                  <a:lnTo>
                    <a:pt x="3035" y="3934"/>
                  </a:lnTo>
                  <a:lnTo>
                    <a:pt x="2972" y="4059"/>
                  </a:lnTo>
                  <a:lnTo>
                    <a:pt x="2909" y="4185"/>
                  </a:lnTo>
                  <a:lnTo>
                    <a:pt x="2804" y="4269"/>
                  </a:lnTo>
                  <a:lnTo>
                    <a:pt x="2742" y="4373"/>
                  </a:lnTo>
                  <a:lnTo>
                    <a:pt x="2763" y="4478"/>
                  </a:lnTo>
                  <a:lnTo>
                    <a:pt x="2700" y="4708"/>
                  </a:lnTo>
                  <a:lnTo>
                    <a:pt x="2512" y="4896"/>
                  </a:lnTo>
                  <a:lnTo>
                    <a:pt x="2491" y="5022"/>
                  </a:lnTo>
                  <a:lnTo>
                    <a:pt x="2574" y="5022"/>
                  </a:lnTo>
                  <a:lnTo>
                    <a:pt x="2972" y="4959"/>
                  </a:lnTo>
                  <a:lnTo>
                    <a:pt x="3328" y="5064"/>
                  </a:lnTo>
                  <a:lnTo>
                    <a:pt x="3579" y="5210"/>
                  </a:lnTo>
                  <a:lnTo>
                    <a:pt x="3704" y="5168"/>
                  </a:lnTo>
                  <a:lnTo>
                    <a:pt x="3788" y="5168"/>
                  </a:lnTo>
                  <a:lnTo>
                    <a:pt x="3851" y="5210"/>
                  </a:lnTo>
                  <a:lnTo>
                    <a:pt x="3955" y="5064"/>
                  </a:lnTo>
                  <a:lnTo>
                    <a:pt x="3997" y="5022"/>
                  </a:lnTo>
                  <a:lnTo>
                    <a:pt x="4123" y="5085"/>
                  </a:lnTo>
                  <a:lnTo>
                    <a:pt x="4227" y="4959"/>
                  </a:lnTo>
                  <a:lnTo>
                    <a:pt x="4290" y="4792"/>
                  </a:lnTo>
                  <a:lnTo>
                    <a:pt x="4541" y="4603"/>
                  </a:lnTo>
                  <a:lnTo>
                    <a:pt x="4583" y="4478"/>
                  </a:lnTo>
                  <a:lnTo>
                    <a:pt x="4646" y="4352"/>
                  </a:lnTo>
                  <a:lnTo>
                    <a:pt x="4750" y="4248"/>
                  </a:lnTo>
                  <a:lnTo>
                    <a:pt x="4792" y="4038"/>
                  </a:lnTo>
                  <a:lnTo>
                    <a:pt x="4750" y="3976"/>
                  </a:lnTo>
                  <a:lnTo>
                    <a:pt x="4750" y="3829"/>
                  </a:lnTo>
                  <a:lnTo>
                    <a:pt x="4813" y="3808"/>
                  </a:lnTo>
                  <a:lnTo>
                    <a:pt x="4813" y="3724"/>
                  </a:lnTo>
                  <a:lnTo>
                    <a:pt x="4813" y="3662"/>
                  </a:lnTo>
                  <a:lnTo>
                    <a:pt x="4813" y="3599"/>
                  </a:lnTo>
                  <a:lnTo>
                    <a:pt x="4834" y="3599"/>
                  </a:lnTo>
                  <a:lnTo>
                    <a:pt x="4855" y="3515"/>
                  </a:lnTo>
                  <a:lnTo>
                    <a:pt x="4855" y="2971"/>
                  </a:lnTo>
                  <a:lnTo>
                    <a:pt x="4939" y="2888"/>
                  </a:lnTo>
                  <a:lnTo>
                    <a:pt x="4834" y="2867"/>
                  </a:lnTo>
                  <a:lnTo>
                    <a:pt x="4750" y="2783"/>
                  </a:lnTo>
                  <a:lnTo>
                    <a:pt x="4625" y="2720"/>
                  </a:lnTo>
                  <a:lnTo>
                    <a:pt x="4395" y="2867"/>
                  </a:lnTo>
                  <a:lnTo>
                    <a:pt x="4290" y="2825"/>
                  </a:lnTo>
                  <a:lnTo>
                    <a:pt x="4206" y="2616"/>
                  </a:lnTo>
                  <a:lnTo>
                    <a:pt x="4060" y="1988"/>
                  </a:lnTo>
                  <a:lnTo>
                    <a:pt x="4018" y="1862"/>
                  </a:lnTo>
                  <a:lnTo>
                    <a:pt x="3892" y="1820"/>
                  </a:lnTo>
                  <a:lnTo>
                    <a:pt x="3767" y="1716"/>
                  </a:lnTo>
                  <a:lnTo>
                    <a:pt x="3495" y="1841"/>
                  </a:lnTo>
                  <a:lnTo>
                    <a:pt x="3328" y="1758"/>
                  </a:lnTo>
                  <a:lnTo>
                    <a:pt x="3056" y="1779"/>
                  </a:lnTo>
                  <a:lnTo>
                    <a:pt x="2972" y="1737"/>
                  </a:lnTo>
                  <a:lnTo>
                    <a:pt x="2763" y="1758"/>
                  </a:lnTo>
                  <a:lnTo>
                    <a:pt x="2721" y="1632"/>
                  </a:lnTo>
                  <a:lnTo>
                    <a:pt x="2763" y="1528"/>
                  </a:lnTo>
                  <a:lnTo>
                    <a:pt x="2721" y="1360"/>
                  </a:lnTo>
                  <a:lnTo>
                    <a:pt x="2763" y="1025"/>
                  </a:lnTo>
                  <a:lnTo>
                    <a:pt x="2658" y="837"/>
                  </a:lnTo>
                  <a:lnTo>
                    <a:pt x="2658" y="670"/>
                  </a:lnTo>
                  <a:lnTo>
                    <a:pt x="2512" y="565"/>
                  </a:lnTo>
                  <a:lnTo>
                    <a:pt x="2553" y="419"/>
                  </a:lnTo>
                  <a:lnTo>
                    <a:pt x="2428" y="293"/>
                  </a:lnTo>
                  <a:lnTo>
                    <a:pt x="2344" y="293"/>
                  </a:lnTo>
                  <a:lnTo>
                    <a:pt x="196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209" name="Google Shape;209;p29"/>
            <p:cNvSpPr/>
            <p:nvPr/>
          </p:nvSpPr>
          <p:spPr>
            <a:xfrm>
              <a:off x="3363150" y="3352838"/>
              <a:ext cx="34889" cy="37848"/>
            </a:xfrm>
            <a:custGeom>
              <a:avLst/>
              <a:gdLst/>
              <a:ahLst/>
              <a:cxnLst/>
              <a:rect l="l" t="t" r="r" b="b"/>
              <a:pathLst>
                <a:path w="2930" h="3328" extrusionOk="0">
                  <a:moveTo>
                    <a:pt x="754" y="0"/>
                  </a:moveTo>
                  <a:lnTo>
                    <a:pt x="440" y="63"/>
                  </a:lnTo>
                  <a:lnTo>
                    <a:pt x="377" y="42"/>
                  </a:lnTo>
                  <a:lnTo>
                    <a:pt x="315" y="42"/>
                  </a:lnTo>
                  <a:lnTo>
                    <a:pt x="273" y="63"/>
                  </a:lnTo>
                  <a:lnTo>
                    <a:pt x="231" y="210"/>
                  </a:lnTo>
                  <a:lnTo>
                    <a:pt x="126" y="335"/>
                  </a:lnTo>
                  <a:lnTo>
                    <a:pt x="168" y="524"/>
                  </a:lnTo>
                  <a:lnTo>
                    <a:pt x="126" y="586"/>
                  </a:lnTo>
                  <a:lnTo>
                    <a:pt x="147" y="712"/>
                  </a:lnTo>
                  <a:lnTo>
                    <a:pt x="147" y="963"/>
                  </a:lnTo>
                  <a:lnTo>
                    <a:pt x="84" y="1047"/>
                  </a:lnTo>
                  <a:lnTo>
                    <a:pt x="84" y="1151"/>
                  </a:lnTo>
                  <a:lnTo>
                    <a:pt x="43" y="1277"/>
                  </a:lnTo>
                  <a:lnTo>
                    <a:pt x="84" y="1465"/>
                  </a:lnTo>
                  <a:lnTo>
                    <a:pt x="43" y="1507"/>
                  </a:lnTo>
                  <a:lnTo>
                    <a:pt x="63" y="1779"/>
                  </a:lnTo>
                  <a:lnTo>
                    <a:pt x="126" y="1967"/>
                  </a:lnTo>
                  <a:lnTo>
                    <a:pt x="84" y="2030"/>
                  </a:lnTo>
                  <a:lnTo>
                    <a:pt x="22" y="2114"/>
                  </a:lnTo>
                  <a:lnTo>
                    <a:pt x="1" y="2156"/>
                  </a:lnTo>
                  <a:lnTo>
                    <a:pt x="1" y="2428"/>
                  </a:lnTo>
                  <a:lnTo>
                    <a:pt x="63" y="2637"/>
                  </a:lnTo>
                  <a:lnTo>
                    <a:pt x="231" y="2867"/>
                  </a:lnTo>
                  <a:lnTo>
                    <a:pt x="315" y="2867"/>
                  </a:lnTo>
                  <a:lnTo>
                    <a:pt x="461" y="3034"/>
                  </a:lnTo>
                  <a:lnTo>
                    <a:pt x="545" y="3055"/>
                  </a:lnTo>
                  <a:lnTo>
                    <a:pt x="796" y="3034"/>
                  </a:lnTo>
                  <a:lnTo>
                    <a:pt x="963" y="3055"/>
                  </a:lnTo>
                  <a:lnTo>
                    <a:pt x="1089" y="3139"/>
                  </a:lnTo>
                  <a:lnTo>
                    <a:pt x="1172" y="3160"/>
                  </a:lnTo>
                  <a:lnTo>
                    <a:pt x="1277" y="3160"/>
                  </a:lnTo>
                  <a:lnTo>
                    <a:pt x="1298" y="3181"/>
                  </a:lnTo>
                  <a:lnTo>
                    <a:pt x="1277" y="3244"/>
                  </a:lnTo>
                  <a:lnTo>
                    <a:pt x="1277" y="3285"/>
                  </a:lnTo>
                  <a:lnTo>
                    <a:pt x="1382" y="3285"/>
                  </a:lnTo>
                  <a:lnTo>
                    <a:pt x="1507" y="3202"/>
                  </a:lnTo>
                  <a:lnTo>
                    <a:pt x="1654" y="3181"/>
                  </a:lnTo>
                  <a:lnTo>
                    <a:pt x="1800" y="3244"/>
                  </a:lnTo>
                  <a:lnTo>
                    <a:pt x="1842" y="3264"/>
                  </a:lnTo>
                  <a:lnTo>
                    <a:pt x="1926" y="3264"/>
                  </a:lnTo>
                  <a:lnTo>
                    <a:pt x="2009" y="3285"/>
                  </a:lnTo>
                  <a:lnTo>
                    <a:pt x="2093" y="3327"/>
                  </a:lnTo>
                  <a:lnTo>
                    <a:pt x="2135" y="3264"/>
                  </a:lnTo>
                  <a:lnTo>
                    <a:pt x="2156" y="3181"/>
                  </a:lnTo>
                  <a:lnTo>
                    <a:pt x="2177" y="3181"/>
                  </a:lnTo>
                  <a:lnTo>
                    <a:pt x="2239" y="3202"/>
                  </a:lnTo>
                  <a:lnTo>
                    <a:pt x="2449" y="3139"/>
                  </a:lnTo>
                  <a:lnTo>
                    <a:pt x="2574" y="2972"/>
                  </a:lnTo>
                  <a:lnTo>
                    <a:pt x="2637" y="2930"/>
                  </a:lnTo>
                  <a:lnTo>
                    <a:pt x="2616" y="2909"/>
                  </a:lnTo>
                  <a:lnTo>
                    <a:pt x="2658" y="2804"/>
                  </a:lnTo>
                  <a:lnTo>
                    <a:pt x="2784" y="2720"/>
                  </a:lnTo>
                  <a:lnTo>
                    <a:pt x="2784" y="2532"/>
                  </a:lnTo>
                  <a:lnTo>
                    <a:pt x="2867" y="2428"/>
                  </a:lnTo>
                  <a:lnTo>
                    <a:pt x="2930" y="2407"/>
                  </a:lnTo>
                  <a:lnTo>
                    <a:pt x="2888" y="2386"/>
                  </a:lnTo>
                  <a:lnTo>
                    <a:pt x="2825" y="2281"/>
                  </a:lnTo>
                  <a:lnTo>
                    <a:pt x="2784" y="2239"/>
                  </a:lnTo>
                  <a:lnTo>
                    <a:pt x="2784" y="2218"/>
                  </a:lnTo>
                  <a:lnTo>
                    <a:pt x="2742" y="2030"/>
                  </a:lnTo>
                  <a:lnTo>
                    <a:pt x="2846" y="1884"/>
                  </a:lnTo>
                  <a:lnTo>
                    <a:pt x="2867" y="1716"/>
                  </a:lnTo>
                  <a:lnTo>
                    <a:pt x="2742" y="1612"/>
                  </a:lnTo>
                  <a:lnTo>
                    <a:pt x="2574" y="1402"/>
                  </a:lnTo>
                  <a:lnTo>
                    <a:pt x="2449" y="1256"/>
                  </a:lnTo>
                  <a:lnTo>
                    <a:pt x="2239" y="1151"/>
                  </a:lnTo>
                  <a:lnTo>
                    <a:pt x="2114" y="1172"/>
                  </a:lnTo>
                  <a:lnTo>
                    <a:pt x="2114" y="1026"/>
                  </a:lnTo>
                  <a:lnTo>
                    <a:pt x="1988" y="879"/>
                  </a:lnTo>
                  <a:lnTo>
                    <a:pt x="1842" y="858"/>
                  </a:lnTo>
                  <a:lnTo>
                    <a:pt x="1695" y="775"/>
                  </a:lnTo>
                  <a:lnTo>
                    <a:pt x="1570" y="565"/>
                  </a:lnTo>
                  <a:lnTo>
                    <a:pt x="1486" y="565"/>
                  </a:lnTo>
                  <a:lnTo>
                    <a:pt x="1382" y="670"/>
                  </a:lnTo>
                  <a:lnTo>
                    <a:pt x="1319" y="670"/>
                  </a:lnTo>
                  <a:lnTo>
                    <a:pt x="1172" y="461"/>
                  </a:lnTo>
                  <a:lnTo>
                    <a:pt x="1110" y="314"/>
                  </a:lnTo>
                  <a:lnTo>
                    <a:pt x="984" y="251"/>
                  </a:lnTo>
                  <a:lnTo>
                    <a:pt x="859" y="63"/>
                  </a:lnTo>
                  <a:lnTo>
                    <a:pt x="75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0" name="Google Shape;210;p29"/>
            <p:cNvGrpSpPr/>
            <p:nvPr/>
          </p:nvGrpSpPr>
          <p:grpSpPr>
            <a:xfrm>
              <a:off x="3280929" y="3294542"/>
              <a:ext cx="109894" cy="272224"/>
              <a:chOff x="2711750" y="3572300"/>
              <a:chExt cx="230725" cy="598425"/>
            </a:xfrm>
          </p:grpSpPr>
          <p:sp>
            <p:nvSpPr>
              <p:cNvPr id="211" name="Google Shape;211;p29"/>
              <p:cNvSpPr/>
              <p:nvPr/>
            </p:nvSpPr>
            <p:spPr>
              <a:xfrm>
                <a:off x="2711750" y="3572300"/>
                <a:ext cx="230725" cy="538800"/>
              </a:xfrm>
              <a:custGeom>
                <a:avLst/>
                <a:gdLst/>
                <a:ahLst/>
                <a:cxnLst/>
                <a:rect l="l" t="t" r="r" b="b"/>
                <a:pathLst>
                  <a:path w="9229" h="21552" extrusionOk="0">
                    <a:moveTo>
                      <a:pt x="1947" y="0"/>
                    </a:moveTo>
                    <a:lnTo>
                      <a:pt x="1800" y="42"/>
                    </a:lnTo>
                    <a:lnTo>
                      <a:pt x="1570" y="293"/>
                    </a:lnTo>
                    <a:lnTo>
                      <a:pt x="1466" y="502"/>
                    </a:lnTo>
                    <a:lnTo>
                      <a:pt x="1382" y="607"/>
                    </a:lnTo>
                    <a:lnTo>
                      <a:pt x="1466" y="753"/>
                    </a:lnTo>
                    <a:lnTo>
                      <a:pt x="1298" y="1402"/>
                    </a:lnTo>
                    <a:lnTo>
                      <a:pt x="629" y="1779"/>
                    </a:lnTo>
                    <a:lnTo>
                      <a:pt x="566" y="1925"/>
                    </a:lnTo>
                    <a:lnTo>
                      <a:pt x="691" y="2030"/>
                    </a:lnTo>
                    <a:lnTo>
                      <a:pt x="733" y="2134"/>
                    </a:lnTo>
                    <a:lnTo>
                      <a:pt x="650" y="2281"/>
                    </a:lnTo>
                    <a:lnTo>
                      <a:pt x="670" y="2448"/>
                    </a:lnTo>
                    <a:lnTo>
                      <a:pt x="796" y="2616"/>
                    </a:lnTo>
                    <a:lnTo>
                      <a:pt x="796" y="2762"/>
                    </a:lnTo>
                    <a:lnTo>
                      <a:pt x="691" y="2846"/>
                    </a:lnTo>
                    <a:lnTo>
                      <a:pt x="670" y="2950"/>
                    </a:lnTo>
                    <a:lnTo>
                      <a:pt x="754" y="3013"/>
                    </a:lnTo>
                    <a:lnTo>
                      <a:pt x="796" y="3076"/>
                    </a:lnTo>
                    <a:lnTo>
                      <a:pt x="796" y="3243"/>
                    </a:lnTo>
                    <a:lnTo>
                      <a:pt x="859" y="3285"/>
                    </a:lnTo>
                    <a:lnTo>
                      <a:pt x="775" y="3390"/>
                    </a:lnTo>
                    <a:lnTo>
                      <a:pt x="670" y="3453"/>
                    </a:lnTo>
                    <a:lnTo>
                      <a:pt x="524" y="3599"/>
                    </a:lnTo>
                    <a:lnTo>
                      <a:pt x="357" y="3997"/>
                    </a:lnTo>
                    <a:lnTo>
                      <a:pt x="252" y="4164"/>
                    </a:lnTo>
                    <a:lnTo>
                      <a:pt x="210" y="4582"/>
                    </a:lnTo>
                    <a:lnTo>
                      <a:pt x="126" y="4645"/>
                    </a:lnTo>
                    <a:lnTo>
                      <a:pt x="147" y="5022"/>
                    </a:lnTo>
                    <a:lnTo>
                      <a:pt x="252" y="5210"/>
                    </a:lnTo>
                    <a:lnTo>
                      <a:pt x="252" y="5461"/>
                    </a:lnTo>
                    <a:lnTo>
                      <a:pt x="168" y="5566"/>
                    </a:lnTo>
                    <a:lnTo>
                      <a:pt x="168" y="5859"/>
                    </a:lnTo>
                    <a:lnTo>
                      <a:pt x="22" y="5942"/>
                    </a:lnTo>
                    <a:lnTo>
                      <a:pt x="1" y="6152"/>
                    </a:lnTo>
                    <a:lnTo>
                      <a:pt x="43" y="6424"/>
                    </a:lnTo>
                    <a:lnTo>
                      <a:pt x="147" y="6570"/>
                    </a:lnTo>
                    <a:lnTo>
                      <a:pt x="168" y="6675"/>
                    </a:lnTo>
                    <a:lnTo>
                      <a:pt x="315" y="6884"/>
                    </a:lnTo>
                    <a:lnTo>
                      <a:pt x="378" y="7051"/>
                    </a:lnTo>
                    <a:lnTo>
                      <a:pt x="461" y="7407"/>
                    </a:lnTo>
                    <a:lnTo>
                      <a:pt x="545" y="7470"/>
                    </a:lnTo>
                    <a:lnTo>
                      <a:pt x="587" y="7930"/>
                    </a:lnTo>
                    <a:lnTo>
                      <a:pt x="566" y="8181"/>
                    </a:lnTo>
                    <a:lnTo>
                      <a:pt x="461" y="8202"/>
                    </a:lnTo>
                    <a:lnTo>
                      <a:pt x="357" y="8453"/>
                    </a:lnTo>
                    <a:lnTo>
                      <a:pt x="378" y="8683"/>
                    </a:lnTo>
                    <a:lnTo>
                      <a:pt x="252" y="8872"/>
                    </a:lnTo>
                    <a:lnTo>
                      <a:pt x="336" y="8935"/>
                    </a:lnTo>
                    <a:lnTo>
                      <a:pt x="440" y="9123"/>
                    </a:lnTo>
                    <a:lnTo>
                      <a:pt x="461" y="9332"/>
                    </a:lnTo>
                    <a:lnTo>
                      <a:pt x="336" y="9458"/>
                    </a:lnTo>
                    <a:lnTo>
                      <a:pt x="210" y="9709"/>
                    </a:lnTo>
                    <a:lnTo>
                      <a:pt x="210" y="10085"/>
                    </a:lnTo>
                    <a:lnTo>
                      <a:pt x="210" y="10253"/>
                    </a:lnTo>
                    <a:lnTo>
                      <a:pt x="147" y="10483"/>
                    </a:lnTo>
                    <a:lnTo>
                      <a:pt x="482" y="11173"/>
                    </a:lnTo>
                    <a:lnTo>
                      <a:pt x="419" y="11278"/>
                    </a:lnTo>
                    <a:lnTo>
                      <a:pt x="252" y="11341"/>
                    </a:lnTo>
                    <a:lnTo>
                      <a:pt x="231" y="11655"/>
                    </a:lnTo>
                    <a:lnTo>
                      <a:pt x="22" y="11948"/>
                    </a:lnTo>
                    <a:lnTo>
                      <a:pt x="43" y="12157"/>
                    </a:lnTo>
                    <a:lnTo>
                      <a:pt x="147" y="12345"/>
                    </a:lnTo>
                    <a:lnTo>
                      <a:pt x="126" y="12764"/>
                    </a:lnTo>
                    <a:lnTo>
                      <a:pt x="147" y="13119"/>
                    </a:lnTo>
                    <a:lnTo>
                      <a:pt x="210" y="13391"/>
                    </a:lnTo>
                    <a:lnTo>
                      <a:pt x="315" y="13433"/>
                    </a:lnTo>
                    <a:lnTo>
                      <a:pt x="357" y="13538"/>
                    </a:lnTo>
                    <a:lnTo>
                      <a:pt x="336" y="13705"/>
                    </a:lnTo>
                    <a:lnTo>
                      <a:pt x="210" y="13789"/>
                    </a:lnTo>
                    <a:lnTo>
                      <a:pt x="231" y="14103"/>
                    </a:lnTo>
                    <a:cubicBezTo>
                      <a:pt x="252" y="14165"/>
                      <a:pt x="252" y="14270"/>
                      <a:pt x="273" y="14354"/>
                    </a:cubicBezTo>
                    <a:lnTo>
                      <a:pt x="273" y="14375"/>
                    </a:lnTo>
                    <a:lnTo>
                      <a:pt x="461" y="14437"/>
                    </a:lnTo>
                    <a:lnTo>
                      <a:pt x="461" y="14626"/>
                    </a:lnTo>
                    <a:lnTo>
                      <a:pt x="461" y="14772"/>
                    </a:lnTo>
                    <a:lnTo>
                      <a:pt x="566" y="15002"/>
                    </a:lnTo>
                    <a:lnTo>
                      <a:pt x="608" y="15274"/>
                    </a:lnTo>
                    <a:lnTo>
                      <a:pt x="712" y="15295"/>
                    </a:lnTo>
                    <a:lnTo>
                      <a:pt x="796" y="15253"/>
                    </a:lnTo>
                    <a:lnTo>
                      <a:pt x="880" y="15274"/>
                    </a:lnTo>
                    <a:lnTo>
                      <a:pt x="880" y="15400"/>
                    </a:lnTo>
                    <a:lnTo>
                      <a:pt x="754" y="15567"/>
                    </a:lnTo>
                    <a:lnTo>
                      <a:pt x="482" y="15567"/>
                    </a:lnTo>
                    <a:lnTo>
                      <a:pt x="440" y="15672"/>
                    </a:lnTo>
                    <a:lnTo>
                      <a:pt x="524" y="15735"/>
                    </a:lnTo>
                    <a:lnTo>
                      <a:pt x="545" y="15714"/>
                    </a:lnTo>
                    <a:lnTo>
                      <a:pt x="670" y="15714"/>
                    </a:lnTo>
                    <a:lnTo>
                      <a:pt x="859" y="15839"/>
                    </a:lnTo>
                    <a:lnTo>
                      <a:pt x="984" y="16049"/>
                    </a:lnTo>
                    <a:lnTo>
                      <a:pt x="984" y="16195"/>
                    </a:lnTo>
                    <a:lnTo>
                      <a:pt x="838" y="16321"/>
                    </a:lnTo>
                    <a:lnTo>
                      <a:pt x="838" y="16425"/>
                    </a:lnTo>
                    <a:lnTo>
                      <a:pt x="901" y="16572"/>
                    </a:lnTo>
                    <a:lnTo>
                      <a:pt x="963" y="16885"/>
                    </a:lnTo>
                    <a:lnTo>
                      <a:pt x="1047" y="17137"/>
                    </a:lnTo>
                    <a:lnTo>
                      <a:pt x="942" y="17241"/>
                    </a:lnTo>
                    <a:lnTo>
                      <a:pt x="901" y="17367"/>
                    </a:lnTo>
                    <a:lnTo>
                      <a:pt x="1005" y="17618"/>
                    </a:lnTo>
                    <a:lnTo>
                      <a:pt x="901" y="17764"/>
                    </a:lnTo>
                    <a:lnTo>
                      <a:pt x="859" y="18015"/>
                    </a:lnTo>
                    <a:lnTo>
                      <a:pt x="942" y="18246"/>
                    </a:lnTo>
                    <a:lnTo>
                      <a:pt x="984" y="18559"/>
                    </a:lnTo>
                    <a:lnTo>
                      <a:pt x="942" y="18852"/>
                    </a:lnTo>
                    <a:lnTo>
                      <a:pt x="733" y="19062"/>
                    </a:lnTo>
                    <a:lnTo>
                      <a:pt x="587" y="19250"/>
                    </a:lnTo>
                    <a:lnTo>
                      <a:pt x="524" y="19752"/>
                    </a:lnTo>
                    <a:cubicBezTo>
                      <a:pt x="545" y="19815"/>
                      <a:pt x="545" y="19898"/>
                      <a:pt x="566" y="19982"/>
                    </a:cubicBezTo>
                    <a:lnTo>
                      <a:pt x="796" y="20422"/>
                    </a:lnTo>
                    <a:lnTo>
                      <a:pt x="942" y="20422"/>
                    </a:lnTo>
                    <a:lnTo>
                      <a:pt x="1047" y="20317"/>
                    </a:lnTo>
                    <a:lnTo>
                      <a:pt x="1214" y="20233"/>
                    </a:lnTo>
                    <a:lnTo>
                      <a:pt x="1361" y="20233"/>
                    </a:lnTo>
                    <a:lnTo>
                      <a:pt x="1361" y="20401"/>
                    </a:lnTo>
                    <a:lnTo>
                      <a:pt x="1382" y="20735"/>
                    </a:lnTo>
                    <a:lnTo>
                      <a:pt x="1507" y="20840"/>
                    </a:lnTo>
                    <a:lnTo>
                      <a:pt x="1570" y="21049"/>
                    </a:lnTo>
                    <a:lnTo>
                      <a:pt x="1633" y="21279"/>
                    </a:lnTo>
                    <a:lnTo>
                      <a:pt x="1926" y="21321"/>
                    </a:lnTo>
                    <a:lnTo>
                      <a:pt x="2030" y="21363"/>
                    </a:lnTo>
                    <a:lnTo>
                      <a:pt x="2449" y="21279"/>
                    </a:lnTo>
                    <a:lnTo>
                      <a:pt x="3181" y="21279"/>
                    </a:lnTo>
                    <a:lnTo>
                      <a:pt x="3244" y="21342"/>
                    </a:lnTo>
                    <a:lnTo>
                      <a:pt x="3370" y="21363"/>
                    </a:lnTo>
                    <a:lnTo>
                      <a:pt x="3516" y="21489"/>
                    </a:lnTo>
                    <a:lnTo>
                      <a:pt x="3663" y="21551"/>
                    </a:lnTo>
                    <a:lnTo>
                      <a:pt x="3704" y="21551"/>
                    </a:lnTo>
                    <a:lnTo>
                      <a:pt x="3704" y="21447"/>
                    </a:lnTo>
                    <a:lnTo>
                      <a:pt x="3600" y="21363"/>
                    </a:lnTo>
                    <a:lnTo>
                      <a:pt x="3411" y="21238"/>
                    </a:lnTo>
                    <a:lnTo>
                      <a:pt x="3391" y="21133"/>
                    </a:lnTo>
                    <a:lnTo>
                      <a:pt x="3286" y="21028"/>
                    </a:lnTo>
                    <a:lnTo>
                      <a:pt x="3202" y="21049"/>
                    </a:lnTo>
                    <a:lnTo>
                      <a:pt x="3160" y="21007"/>
                    </a:lnTo>
                    <a:lnTo>
                      <a:pt x="3244" y="20945"/>
                    </a:lnTo>
                    <a:lnTo>
                      <a:pt x="3265" y="20861"/>
                    </a:lnTo>
                    <a:lnTo>
                      <a:pt x="3244" y="20840"/>
                    </a:lnTo>
                    <a:lnTo>
                      <a:pt x="3244" y="20756"/>
                    </a:lnTo>
                    <a:lnTo>
                      <a:pt x="3139" y="20505"/>
                    </a:lnTo>
                    <a:lnTo>
                      <a:pt x="3035" y="20317"/>
                    </a:lnTo>
                    <a:lnTo>
                      <a:pt x="2993" y="20129"/>
                    </a:lnTo>
                    <a:lnTo>
                      <a:pt x="3077" y="19961"/>
                    </a:lnTo>
                    <a:lnTo>
                      <a:pt x="3202" y="19857"/>
                    </a:lnTo>
                    <a:lnTo>
                      <a:pt x="3265" y="19752"/>
                    </a:lnTo>
                    <a:lnTo>
                      <a:pt x="3202" y="19689"/>
                    </a:lnTo>
                    <a:lnTo>
                      <a:pt x="3202" y="19585"/>
                    </a:lnTo>
                    <a:lnTo>
                      <a:pt x="3160" y="19501"/>
                    </a:lnTo>
                    <a:lnTo>
                      <a:pt x="3244" y="19564"/>
                    </a:lnTo>
                    <a:lnTo>
                      <a:pt x="3307" y="19647"/>
                    </a:lnTo>
                    <a:lnTo>
                      <a:pt x="3391" y="19668"/>
                    </a:lnTo>
                    <a:lnTo>
                      <a:pt x="3516" y="19564"/>
                    </a:lnTo>
                    <a:lnTo>
                      <a:pt x="3558" y="19480"/>
                    </a:lnTo>
                    <a:lnTo>
                      <a:pt x="3663" y="19354"/>
                    </a:lnTo>
                    <a:lnTo>
                      <a:pt x="3683" y="19250"/>
                    </a:lnTo>
                    <a:lnTo>
                      <a:pt x="3663" y="19062"/>
                    </a:lnTo>
                    <a:lnTo>
                      <a:pt x="3579" y="19041"/>
                    </a:lnTo>
                    <a:lnTo>
                      <a:pt x="3516" y="19082"/>
                    </a:lnTo>
                    <a:lnTo>
                      <a:pt x="3516" y="19082"/>
                    </a:lnTo>
                    <a:lnTo>
                      <a:pt x="3558" y="19020"/>
                    </a:lnTo>
                    <a:lnTo>
                      <a:pt x="3663" y="18915"/>
                    </a:lnTo>
                    <a:lnTo>
                      <a:pt x="3704" y="18769"/>
                    </a:lnTo>
                    <a:lnTo>
                      <a:pt x="3725" y="18643"/>
                    </a:lnTo>
                    <a:lnTo>
                      <a:pt x="3872" y="18518"/>
                    </a:lnTo>
                    <a:lnTo>
                      <a:pt x="3976" y="18518"/>
                    </a:lnTo>
                    <a:lnTo>
                      <a:pt x="4018" y="18392"/>
                    </a:lnTo>
                    <a:lnTo>
                      <a:pt x="4102" y="18287"/>
                    </a:lnTo>
                    <a:lnTo>
                      <a:pt x="4144" y="18246"/>
                    </a:lnTo>
                    <a:lnTo>
                      <a:pt x="4186" y="18141"/>
                    </a:lnTo>
                    <a:lnTo>
                      <a:pt x="4248" y="18099"/>
                    </a:lnTo>
                    <a:lnTo>
                      <a:pt x="4332" y="17994"/>
                    </a:lnTo>
                    <a:lnTo>
                      <a:pt x="4311" y="17932"/>
                    </a:lnTo>
                    <a:lnTo>
                      <a:pt x="4311" y="17869"/>
                    </a:lnTo>
                    <a:lnTo>
                      <a:pt x="4395" y="17806"/>
                    </a:lnTo>
                    <a:lnTo>
                      <a:pt x="4290" y="17702"/>
                    </a:lnTo>
                    <a:lnTo>
                      <a:pt x="4207" y="17702"/>
                    </a:lnTo>
                    <a:lnTo>
                      <a:pt x="4311" y="17597"/>
                    </a:lnTo>
                    <a:lnTo>
                      <a:pt x="4311" y="17492"/>
                    </a:lnTo>
                    <a:lnTo>
                      <a:pt x="4227" y="17367"/>
                    </a:lnTo>
                    <a:lnTo>
                      <a:pt x="4227" y="17423"/>
                    </a:lnTo>
                    <a:lnTo>
                      <a:pt x="4186" y="17409"/>
                    </a:lnTo>
                    <a:lnTo>
                      <a:pt x="4123" y="17429"/>
                    </a:lnTo>
                    <a:lnTo>
                      <a:pt x="4018" y="17429"/>
                    </a:lnTo>
                    <a:lnTo>
                      <a:pt x="3830" y="17471"/>
                    </a:lnTo>
                    <a:lnTo>
                      <a:pt x="3600" y="17262"/>
                    </a:lnTo>
                    <a:lnTo>
                      <a:pt x="3453" y="17137"/>
                    </a:lnTo>
                    <a:lnTo>
                      <a:pt x="3370" y="17095"/>
                    </a:lnTo>
                    <a:lnTo>
                      <a:pt x="3265" y="16990"/>
                    </a:lnTo>
                    <a:lnTo>
                      <a:pt x="3139" y="16781"/>
                    </a:lnTo>
                    <a:lnTo>
                      <a:pt x="3139" y="16655"/>
                    </a:lnTo>
                    <a:lnTo>
                      <a:pt x="3056" y="16551"/>
                    </a:lnTo>
                    <a:lnTo>
                      <a:pt x="3056" y="16467"/>
                    </a:lnTo>
                    <a:lnTo>
                      <a:pt x="3181" y="16362"/>
                    </a:lnTo>
                    <a:lnTo>
                      <a:pt x="3244" y="16258"/>
                    </a:lnTo>
                    <a:lnTo>
                      <a:pt x="3286" y="16132"/>
                    </a:lnTo>
                    <a:lnTo>
                      <a:pt x="3370" y="16111"/>
                    </a:lnTo>
                    <a:lnTo>
                      <a:pt x="3474" y="16007"/>
                    </a:lnTo>
                    <a:lnTo>
                      <a:pt x="3600" y="15986"/>
                    </a:lnTo>
                    <a:lnTo>
                      <a:pt x="3704" y="15881"/>
                    </a:lnTo>
                    <a:lnTo>
                      <a:pt x="3872" y="15839"/>
                    </a:lnTo>
                    <a:lnTo>
                      <a:pt x="3976" y="15881"/>
                    </a:lnTo>
                    <a:lnTo>
                      <a:pt x="4144" y="15839"/>
                    </a:lnTo>
                    <a:lnTo>
                      <a:pt x="4144" y="15797"/>
                    </a:lnTo>
                    <a:lnTo>
                      <a:pt x="4102" y="15735"/>
                    </a:lnTo>
                    <a:lnTo>
                      <a:pt x="3997" y="15693"/>
                    </a:lnTo>
                    <a:lnTo>
                      <a:pt x="4018" y="15630"/>
                    </a:lnTo>
                    <a:lnTo>
                      <a:pt x="4039" y="15567"/>
                    </a:lnTo>
                    <a:lnTo>
                      <a:pt x="4207" y="15463"/>
                    </a:lnTo>
                    <a:lnTo>
                      <a:pt x="4186" y="15421"/>
                    </a:lnTo>
                    <a:lnTo>
                      <a:pt x="4227" y="15358"/>
                    </a:lnTo>
                    <a:lnTo>
                      <a:pt x="4227" y="15295"/>
                    </a:lnTo>
                    <a:lnTo>
                      <a:pt x="4102" y="15128"/>
                    </a:lnTo>
                    <a:lnTo>
                      <a:pt x="4123" y="15065"/>
                    </a:lnTo>
                    <a:lnTo>
                      <a:pt x="4123" y="14981"/>
                    </a:lnTo>
                    <a:lnTo>
                      <a:pt x="4018" y="14940"/>
                    </a:lnTo>
                    <a:lnTo>
                      <a:pt x="3997" y="14772"/>
                    </a:lnTo>
                    <a:lnTo>
                      <a:pt x="4081" y="14668"/>
                    </a:lnTo>
                    <a:lnTo>
                      <a:pt x="4123" y="14563"/>
                    </a:lnTo>
                    <a:lnTo>
                      <a:pt x="4081" y="14521"/>
                    </a:lnTo>
                    <a:lnTo>
                      <a:pt x="4144" y="14437"/>
                    </a:lnTo>
                    <a:lnTo>
                      <a:pt x="4332" y="14354"/>
                    </a:lnTo>
                    <a:lnTo>
                      <a:pt x="4458" y="14249"/>
                    </a:lnTo>
                    <a:lnTo>
                      <a:pt x="4458" y="14207"/>
                    </a:lnTo>
                    <a:lnTo>
                      <a:pt x="4311" y="14144"/>
                    </a:lnTo>
                    <a:lnTo>
                      <a:pt x="4207" y="14144"/>
                    </a:lnTo>
                    <a:lnTo>
                      <a:pt x="4144" y="14061"/>
                    </a:lnTo>
                    <a:lnTo>
                      <a:pt x="4186" y="14019"/>
                    </a:lnTo>
                    <a:lnTo>
                      <a:pt x="4290" y="13935"/>
                    </a:lnTo>
                    <a:lnTo>
                      <a:pt x="4437" y="13893"/>
                    </a:lnTo>
                    <a:lnTo>
                      <a:pt x="4562" y="13956"/>
                    </a:lnTo>
                    <a:lnTo>
                      <a:pt x="4562" y="14040"/>
                    </a:lnTo>
                    <a:lnTo>
                      <a:pt x="4541" y="14082"/>
                    </a:lnTo>
                    <a:lnTo>
                      <a:pt x="4604" y="14186"/>
                    </a:lnTo>
                    <a:lnTo>
                      <a:pt x="4667" y="14228"/>
                    </a:lnTo>
                    <a:lnTo>
                      <a:pt x="4918" y="14082"/>
                    </a:lnTo>
                    <a:lnTo>
                      <a:pt x="4939" y="13998"/>
                    </a:lnTo>
                    <a:lnTo>
                      <a:pt x="4876" y="13852"/>
                    </a:lnTo>
                    <a:lnTo>
                      <a:pt x="4813" y="13747"/>
                    </a:lnTo>
                    <a:lnTo>
                      <a:pt x="4855" y="13726"/>
                    </a:lnTo>
                    <a:lnTo>
                      <a:pt x="4876" y="13621"/>
                    </a:lnTo>
                    <a:lnTo>
                      <a:pt x="4813" y="13496"/>
                    </a:lnTo>
                    <a:lnTo>
                      <a:pt x="4730" y="13496"/>
                    </a:lnTo>
                    <a:lnTo>
                      <a:pt x="4625" y="13559"/>
                    </a:lnTo>
                    <a:lnTo>
                      <a:pt x="4541" y="13559"/>
                    </a:lnTo>
                    <a:lnTo>
                      <a:pt x="4499" y="13621"/>
                    </a:lnTo>
                    <a:lnTo>
                      <a:pt x="4520" y="13642"/>
                    </a:lnTo>
                    <a:lnTo>
                      <a:pt x="4625" y="13684"/>
                    </a:lnTo>
                    <a:lnTo>
                      <a:pt x="4625" y="13726"/>
                    </a:lnTo>
                    <a:lnTo>
                      <a:pt x="4437" y="13789"/>
                    </a:lnTo>
                    <a:lnTo>
                      <a:pt x="4353" y="13747"/>
                    </a:lnTo>
                    <a:lnTo>
                      <a:pt x="4416" y="13705"/>
                    </a:lnTo>
                    <a:lnTo>
                      <a:pt x="4499" y="13684"/>
                    </a:lnTo>
                    <a:lnTo>
                      <a:pt x="4437" y="13642"/>
                    </a:lnTo>
                    <a:lnTo>
                      <a:pt x="4248" y="13642"/>
                    </a:lnTo>
                    <a:lnTo>
                      <a:pt x="4123" y="13580"/>
                    </a:lnTo>
                    <a:lnTo>
                      <a:pt x="4102" y="13475"/>
                    </a:lnTo>
                    <a:lnTo>
                      <a:pt x="4102" y="13203"/>
                    </a:lnTo>
                    <a:lnTo>
                      <a:pt x="4039" y="12994"/>
                    </a:lnTo>
                    <a:lnTo>
                      <a:pt x="3914" y="12889"/>
                    </a:lnTo>
                    <a:lnTo>
                      <a:pt x="3914" y="12680"/>
                    </a:lnTo>
                    <a:lnTo>
                      <a:pt x="4018" y="12575"/>
                    </a:lnTo>
                    <a:lnTo>
                      <a:pt x="4102" y="12575"/>
                    </a:lnTo>
                    <a:lnTo>
                      <a:pt x="4081" y="12659"/>
                    </a:lnTo>
                    <a:lnTo>
                      <a:pt x="4102" y="12680"/>
                    </a:lnTo>
                    <a:lnTo>
                      <a:pt x="4227" y="12680"/>
                    </a:lnTo>
                    <a:lnTo>
                      <a:pt x="4437" y="12764"/>
                    </a:lnTo>
                    <a:lnTo>
                      <a:pt x="4646" y="12910"/>
                    </a:lnTo>
                    <a:lnTo>
                      <a:pt x="4834" y="12973"/>
                    </a:lnTo>
                    <a:lnTo>
                      <a:pt x="5148" y="12973"/>
                    </a:lnTo>
                    <a:lnTo>
                      <a:pt x="5336" y="12847"/>
                    </a:lnTo>
                    <a:lnTo>
                      <a:pt x="5295" y="12805"/>
                    </a:lnTo>
                    <a:lnTo>
                      <a:pt x="5441" y="12701"/>
                    </a:lnTo>
                    <a:lnTo>
                      <a:pt x="5462" y="12596"/>
                    </a:lnTo>
                    <a:lnTo>
                      <a:pt x="5441" y="12533"/>
                    </a:lnTo>
                    <a:lnTo>
                      <a:pt x="5462" y="12471"/>
                    </a:lnTo>
                    <a:lnTo>
                      <a:pt x="5483" y="12366"/>
                    </a:lnTo>
                    <a:lnTo>
                      <a:pt x="5378" y="12345"/>
                    </a:lnTo>
                    <a:lnTo>
                      <a:pt x="5295" y="12220"/>
                    </a:lnTo>
                    <a:lnTo>
                      <a:pt x="5295" y="12115"/>
                    </a:lnTo>
                    <a:lnTo>
                      <a:pt x="5357" y="12031"/>
                    </a:lnTo>
                    <a:lnTo>
                      <a:pt x="5336" y="11968"/>
                    </a:lnTo>
                    <a:lnTo>
                      <a:pt x="5441" y="11864"/>
                    </a:lnTo>
                    <a:lnTo>
                      <a:pt x="5441" y="11843"/>
                    </a:lnTo>
                    <a:lnTo>
                      <a:pt x="5483" y="11843"/>
                    </a:lnTo>
                    <a:lnTo>
                      <a:pt x="5504" y="11759"/>
                    </a:lnTo>
                    <a:lnTo>
                      <a:pt x="5483" y="11655"/>
                    </a:lnTo>
                    <a:lnTo>
                      <a:pt x="5378" y="11655"/>
                    </a:lnTo>
                    <a:lnTo>
                      <a:pt x="5378" y="11613"/>
                    </a:lnTo>
                    <a:lnTo>
                      <a:pt x="5336" y="11529"/>
                    </a:lnTo>
                    <a:lnTo>
                      <a:pt x="5336" y="11320"/>
                    </a:lnTo>
                    <a:lnTo>
                      <a:pt x="5295" y="11236"/>
                    </a:lnTo>
                    <a:lnTo>
                      <a:pt x="5295" y="11131"/>
                    </a:lnTo>
                    <a:lnTo>
                      <a:pt x="5336" y="11111"/>
                    </a:lnTo>
                    <a:lnTo>
                      <a:pt x="5378" y="11194"/>
                    </a:lnTo>
                    <a:lnTo>
                      <a:pt x="5462" y="11194"/>
                    </a:lnTo>
                    <a:lnTo>
                      <a:pt x="5608" y="11236"/>
                    </a:lnTo>
                    <a:lnTo>
                      <a:pt x="5755" y="11320"/>
                    </a:lnTo>
                    <a:lnTo>
                      <a:pt x="5859" y="11320"/>
                    </a:lnTo>
                    <a:lnTo>
                      <a:pt x="6027" y="11299"/>
                    </a:lnTo>
                    <a:lnTo>
                      <a:pt x="6215" y="11320"/>
                    </a:lnTo>
                    <a:lnTo>
                      <a:pt x="6445" y="11320"/>
                    </a:lnTo>
                    <a:lnTo>
                      <a:pt x="6843" y="11215"/>
                    </a:lnTo>
                    <a:lnTo>
                      <a:pt x="7178" y="11069"/>
                    </a:lnTo>
                    <a:lnTo>
                      <a:pt x="7220" y="10985"/>
                    </a:lnTo>
                    <a:lnTo>
                      <a:pt x="7261" y="11027"/>
                    </a:lnTo>
                    <a:lnTo>
                      <a:pt x="7492" y="10964"/>
                    </a:lnTo>
                    <a:lnTo>
                      <a:pt x="7805" y="10776"/>
                    </a:lnTo>
                    <a:lnTo>
                      <a:pt x="7868" y="10671"/>
                    </a:lnTo>
                    <a:lnTo>
                      <a:pt x="7826" y="10546"/>
                    </a:lnTo>
                    <a:lnTo>
                      <a:pt x="7889" y="10357"/>
                    </a:lnTo>
                    <a:lnTo>
                      <a:pt x="7931" y="10336"/>
                    </a:lnTo>
                    <a:lnTo>
                      <a:pt x="7973" y="10378"/>
                    </a:lnTo>
                    <a:lnTo>
                      <a:pt x="8015" y="10336"/>
                    </a:lnTo>
                    <a:lnTo>
                      <a:pt x="8077" y="10148"/>
                    </a:lnTo>
                    <a:lnTo>
                      <a:pt x="8182" y="9960"/>
                    </a:lnTo>
                    <a:lnTo>
                      <a:pt x="8203" y="9855"/>
                    </a:lnTo>
                    <a:lnTo>
                      <a:pt x="8203" y="9625"/>
                    </a:lnTo>
                    <a:lnTo>
                      <a:pt x="8182" y="9520"/>
                    </a:lnTo>
                    <a:lnTo>
                      <a:pt x="8140" y="9520"/>
                    </a:lnTo>
                    <a:lnTo>
                      <a:pt x="8077" y="9604"/>
                    </a:lnTo>
                    <a:lnTo>
                      <a:pt x="7931" y="9604"/>
                    </a:lnTo>
                    <a:lnTo>
                      <a:pt x="7784" y="9499"/>
                    </a:lnTo>
                    <a:lnTo>
                      <a:pt x="7701" y="9332"/>
                    </a:lnTo>
                    <a:lnTo>
                      <a:pt x="7701" y="9248"/>
                    </a:lnTo>
                    <a:lnTo>
                      <a:pt x="7826" y="8976"/>
                    </a:lnTo>
                    <a:lnTo>
                      <a:pt x="7826" y="8872"/>
                    </a:lnTo>
                    <a:lnTo>
                      <a:pt x="7764" y="8788"/>
                    </a:lnTo>
                    <a:lnTo>
                      <a:pt x="7471" y="8558"/>
                    </a:lnTo>
                    <a:lnTo>
                      <a:pt x="7240" y="8453"/>
                    </a:lnTo>
                    <a:lnTo>
                      <a:pt x="6989" y="8265"/>
                    </a:lnTo>
                    <a:lnTo>
                      <a:pt x="6948" y="8160"/>
                    </a:lnTo>
                    <a:lnTo>
                      <a:pt x="6968" y="8139"/>
                    </a:lnTo>
                    <a:lnTo>
                      <a:pt x="6968" y="8035"/>
                    </a:lnTo>
                    <a:lnTo>
                      <a:pt x="6885" y="7951"/>
                    </a:lnTo>
                    <a:lnTo>
                      <a:pt x="6927" y="7888"/>
                    </a:lnTo>
                    <a:lnTo>
                      <a:pt x="6864" y="7679"/>
                    </a:lnTo>
                    <a:lnTo>
                      <a:pt x="6885" y="7449"/>
                    </a:lnTo>
                    <a:lnTo>
                      <a:pt x="6927" y="7240"/>
                    </a:lnTo>
                    <a:lnTo>
                      <a:pt x="7010" y="7156"/>
                    </a:lnTo>
                    <a:lnTo>
                      <a:pt x="7031" y="7093"/>
                    </a:lnTo>
                    <a:lnTo>
                      <a:pt x="6968" y="6905"/>
                    </a:lnTo>
                    <a:lnTo>
                      <a:pt x="6948" y="6633"/>
                    </a:lnTo>
                    <a:lnTo>
                      <a:pt x="7010" y="6591"/>
                    </a:lnTo>
                    <a:lnTo>
                      <a:pt x="6948" y="6403"/>
                    </a:lnTo>
                    <a:lnTo>
                      <a:pt x="7031" y="6277"/>
                    </a:lnTo>
                    <a:lnTo>
                      <a:pt x="7031" y="6173"/>
                    </a:lnTo>
                    <a:lnTo>
                      <a:pt x="7073" y="6089"/>
                    </a:lnTo>
                    <a:lnTo>
                      <a:pt x="7115" y="5838"/>
                    </a:lnTo>
                    <a:lnTo>
                      <a:pt x="7073" y="5733"/>
                    </a:lnTo>
                    <a:lnTo>
                      <a:pt x="7136" y="5650"/>
                    </a:lnTo>
                    <a:lnTo>
                      <a:pt x="7115" y="5461"/>
                    </a:lnTo>
                    <a:lnTo>
                      <a:pt x="7220" y="5336"/>
                    </a:lnTo>
                    <a:lnTo>
                      <a:pt x="7261" y="5210"/>
                    </a:lnTo>
                    <a:lnTo>
                      <a:pt x="7261" y="5168"/>
                    </a:lnTo>
                    <a:lnTo>
                      <a:pt x="7282" y="5126"/>
                    </a:lnTo>
                    <a:lnTo>
                      <a:pt x="7387" y="5043"/>
                    </a:lnTo>
                    <a:lnTo>
                      <a:pt x="7387" y="5001"/>
                    </a:lnTo>
                    <a:lnTo>
                      <a:pt x="7492" y="4833"/>
                    </a:lnTo>
                    <a:lnTo>
                      <a:pt x="7575" y="4750"/>
                    </a:lnTo>
                    <a:lnTo>
                      <a:pt x="7680" y="4541"/>
                    </a:lnTo>
                    <a:lnTo>
                      <a:pt x="7722" y="4478"/>
                    </a:lnTo>
                    <a:lnTo>
                      <a:pt x="7805" y="4436"/>
                    </a:lnTo>
                    <a:lnTo>
                      <a:pt x="7805" y="4310"/>
                    </a:lnTo>
                    <a:lnTo>
                      <a:pt x="7826" y="4227"/>
                    </a:lnTo>
                    <a:lnTo>
                      <a:pt x="8015" y="3997"/>
                    </a:lnTo>
                    <a:lnTo>
                      <a:pt x="8098" y="3997"/>
                    </a:lnTo>
                    <a:lnTo>
                      <a:pt x="8182" y="3976"/>
                    </a:lnTo>
                    <a:lnTo>
                      <a:pt x="8182" y="3850"/>
                    </a:lnTo>
                    <a:lnTo>
                      <a:pt x="8266" y="3808"/>
                    </a:lnTo>
                    <a:lnTo>
                      <a:pt x="8475" y="3641"/>
                    </a:lnTo>
                    <a:lnTo>
                      <a:pt x="8538" y="3599"/>
                    </a:lnTo>
                    <a:lnTo>
                      <a:pt x="8600" y="3536"/>
                    </a:lnTo>
                    <a:lnTo>
                      <a:pt x="8831" y="3369"/>
                    </a:lnTo>
                    <a:lnTo>
                      <a:pt x="8852" y="3390"/>
                    </a:lnTo>
                    <a:lnTo>
                      <a:pt x="8935" y="3327"/>
                    </a:lnTo>
                    <a:lnTo>
                      <a:pt x="8956" y="3264"/>
                    </a:lnTo>
                    <a:lnTo>
                      <a:pt x="9103" y="3181"/>
                    </a:lnTo>
                    <a:lnTo>
                      <a:pt x="9207" y="3181"/>
                    </a:lnTo>
                    <a:lnTo>
                      <a:pt x="9228" y="3118"/>
                    </a:lnTo>
                    <a:lnTo>
                      <a:pt x="9207" y="2909"/>
                    </a:lnTo>
                    <a:lnTo>
                      <a:pt x="9165" y="2657"/>
                    </a:lnTo>
                    <a:lnTo>
                      <a:pt x="9165" y="2490"/>
                    </a:lnTo>
                    <a:lnTo>
                      <a:pt x="9061" y="2239"/>
                    </a:lnTo>
                    <a:lnTo>
                      <a:pt x="9061" y="2134"/>
                    </a:lnTo>
                    <a:lnTo>
                      <a:pt x="8810" y="2113"/>
                    </a:lnTo>
                    <a:lnTo>
                      <a:pt x="8705" y="2197"/>
                    </a:lnTo>
                    <a:lnTo>
                      <a:pt x="8684" y="2218"/>
                    </a:lnTo>
                    <a:lnTo>
                      <a:pt x="8684" y="2385"/>
                    </a:lnTo>
                    <a:lnTo>
                      <a:pt x="8705" y="2427"/>
                    </a:lnTo>
                    <a:lnTo>
                      <a:pt x="8705" y="2637"/>
                    </a:lnTo>
                    <a:lnTo>
                      <a:pt x="8600" y="2720"/>
                    </a:lnTo>
                    <a:lnTo>
                      <a:pt x="8517" y="2846"/>
                    </a:lnTo>
                    <a:lnTo>
                      <a:pt x="8496" y="2971"/>
                    </a:lnTo>
                    <a:lnTo>
                      <a:pt x="8224" y="3160"/>
                    </a:lnTo>
                    <a:lnTo>
                      <a:pt x="8182" y="3327"/>
                    </a:lnTo>
                    <a:lnTo>
                      <a:pt x="8077" y="3453"/>
                    </a:lnTo>
                    <a:lnTo>
                      <a:pt x="7952" y="3432"/>
                    </a:lnTo>
                    <a:lnTo>
                      <a:pt x="7889" y="3453"/>
                    </a:lnTo>
                    <a:lnTo>
                      <a:pt x="7784" y="3599"/>
                    </a:lnTo>
                    <a:lnTo>
                      <a:pt x="7743" y="3557"/>
                    </a:lnTo>
                    <a:lnTo>
                      <a:pt x="7659" y="3557"/>
                    </a:lnTo>
                    <a:lnTo>
                      <a:pt x="7533" y="3599"/>
                    </a:lnTo>
                    <a:lnTo>
                      <a:pt x="7282" y="3453"/>
                    </a:lnTo>
                    <a:lnTo>
                      <a:pt x="6948" y="3348"/>
                    </a:lnTo>
                    <a:lnTo>
                      <a:pt x="6529" y="3390"/>
                    </a:lnTo>
                    <a:lnTo>
                      <a:pt x="6424" y="3390"/>
                    </a:lnTo>
                    <a:lnTo>
                      <a:pt x="6445" y="3264"/>
                    </a:lnTo>
                    <a:lnTo>
                      <a:pt x="6634" y="3076"/>
                    </a:lnTo>
                    <a:lnTo>
                      <a:pt x="6717" y="2846"/>
                    </a:lnTo>
                    <a:lnTo>
                      <a:pt x="6696" y="2720"/>
                    </a:lnTo>
                    <a:lnTo>
                      <a:pt x="6738" y="2616"/>
                    </a:lnTo>
                    <a:lnTo>
                      <a:pt x="6843" y="2532"/>
                    </a:lnTo>
                    <a:lnTo>
                      <a:pt x="6927" y="2406"/>
                    </a:lnTo>
                    <a:lnTo>
                      <a:pt x="6948" y="2281"/>
                    </a:lnTo>
                    <a:lnTo>
                      <a:pt x="6864" y="2134"/>
                    </a:lnTo>
                    <a:lnTo>
                      <a:pt x="6696" y="2009"/>
                    </a:lnTo>
                    <a:lnTo>
                      <a:pt x="6550" y="1862"/>
                    </a:lnTo>
                    <a:lnTo>
                      <a:pt x="6215" y="1800"/>
                    </a:lnTo>
                    <a:lnTo>
                      <a:pt x="5964" y="1674"/>
                    </a:lnTo>
                    <a:lnTo>
                      <a:pt x="5692" y="1465"/>
                    </a:lnTo>
                    <a:lnTo>
                      <a:pt x="5587" y="1444"/>
                    </a:lnTo>
                    <a:lnTo>
                      <a:pt x="5357" y="1339"/>
                    </a:lnTo>
                    <a:lnTo>
                      <a:pt x="5023" y="1256"/>
                    </a:lnTo>
                    <a:lnTo>
                      <a:pt x="4939" y="1088"/>
                    </a:lnTo>
                    <a:lnTo>
                      <a:pt x="4813" y="963"/>
                    </a:lnTo>
                    <a:lnTo>
                      <a:pt x="4667" y="942"/>
                    </a:lnTo>
                    <a:lnTo>
                      <a:pt x="4311" y="565"/>
                    </a:lnTo>
                    <a:lnTo>
                      <a:pt x="4186" y="314"/>
                    </a:lnTo>
                    <a:lnTo>
                      <a:pt x="4081" y="293"/>
                    </a:lnTo>
                    <a:lnTo>
                      <a:pt x="3935" y="147"/>
                    </a:lnTo>
                    <a:lnTo>
                      <a:pt x="3914" y="126"/>
                    </a:lnTo>
                    <a:lnTo>
                      <a:pt x="3809" y="21"/>
                    </a:lnTo>
                    <a:lnTo>
                      <a:pt x="3181" y="21"/>
                    </a:lnTo>
                    <a:lnTo>
                      <a:pt x="3077" y="147"/>
                    </a:lnTo>
                    <a:lnTo>
                      <a:pt x="3077" y="251"/>
                    </a:lnTo>
                    <a:lnTo>
                      <a:pt x="2993" y="356"/>
                    </a:lnTo>
                    <a:lnTo>
                      <a:pt x="2993" y="460"/>
                    </a:lnTo>
                    <a:lnTo>
                      <a:pt x="2951" y="544"/>
                    </a:lnTo>
                    <a:lnTo>
                      <a:pt x="2888" y="460"/>
                    </a:lnTo>
                    <a:lnTo>
                      <a:pt x="2826" y="230"/>
                    </a:lnTo>
                    <a:lnTo>
                      <a:pt x="2784" y="84"/>
                    </a:lnTo>
                    <a:lnTo>
                      <a:pt x="2679" y="42"/>
                    </a:lnTo>
                    <a:lnTo>
                      <a:pt x="2470" y="105"/>
                    </a:lnTo>
                    <a:lnTo>
                      <a:pt x="2344" y="84"/>
                    </a:lnTo>
                    <a:lnTo>
                      <a:pt x="2240" y="105"/>
                    </a:lnTo>
                    <a:lnTo>
                      <a:pt x="2093" y="126"/>
                    </a:lnTo>
                    <a:lnTo>
                      <a:pt x="194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9"/>
              <p:cNvSpPr/>
              <p:nvPr/>
            </p:nvSpPr>
            <p:spPr>
              <a:xfrm>
                <a:off x="2804875" y="4134625"/>
                <a:ext cx="51800" cy="36100"/>
              </a:xfrm>
              <a:custGeom>
                <a:avLst/>
                <a:gdLst/>
                <a:ahLst/>
                <a:cxnLst/>
                <a:rect l="l" t="t" r="r" b="b"/>
                <a:pathLst>
                  <a:path w="2072" h="1444" extrusionOk="0">
                    <a:moveTo>
                      <a:pt x="0" y="0"/>
                    </a:moveTo>
                    <a:lnTo>
                      <a:pt x="272" y="1067"/>
                    </a:lnTo>
                    <a:lnTo>
                      <a:pt x="314" y="1067"/>
                    </a:lnTo>
                    <a:lnTo>
                      <a:pt x="502" y="1046"/>
                    </a:lnTo>
                    <a:lnTo>
                      <a:pt x="670" y="1046"/>
                    </a:lnTo>
                    <a:lnTo>
                      <a:pt x="816" y="1004"/>
                    </a:lnTo>
                    <a:lnTo>
                      <a:pt x="816" y="1046"/>
                    </a:lnTo>
                    <a:lnTo>
                      <a:pt x="712" y="1067"/>
                    </a:lnTo>
                    <a:lnTo>
                      <a:pt x="565" y="1130"/>
                    </a:lnTo>
                    <a:lnTo>
                      <a:pt x="293" y="1130"/>
                    </a:lnTo>
                    <a:lnTo>
                      <a:pt x="356" y="1360"/>
                    </a:lnTo>
                    <a:lnTo>
                      <a:pt x="398" y="1360"/>
                    </a:lnTo>
                    <a:lnTo>
                      <a:pt x="607" y="1276"/>
                    </a:lnTo>
                    <a:lnTo>
                      <a:pt x="837" y="1297"/>
                    </a:lnTo>
                    <a:lnTo>
                      <a:pt x="1005" y="1276"/>
                    </a:lnTo>
                    <a:lnTo>
                      <a:pt x="1235" y="1297"/>
                    </a:lnTo>
                    <a:lnTo>
                      <a:pt x="1360" y="1381"/>
                    </a:lnTo>
                    <a:lnTo>
                      <a:pt x="1507" y="1444"/>
                    </a:lnTo>
                    <a:lnTo>
                      <a:pt x="1632" y="1402"/>
                    </a:lnTo>
                    <a:lnTo>
                      <a:pt x="1737" y="1297"/>
                    </a:lnTo>
                    <a:lnTo>
                      <a:pt x="1758" y="1193"/>
                    </a:lnTo>
                    <a:lnTo>
                      <a:pt x="1883" y="1151"/>
                    </a:lnTo>
                    <a:lnTo>
                      <a:pt x="1946" y="1193"/>
                    </a:lnTo>
                    <a:lnTo>
                      <a:pt x="2072" y="1130"/>
                    </a:lnTo>
                    <a:lnTo>
                      <a:pt x="2072" y="1004"/>
                    </a:lnTo>
                    <a:lnTo>
                      <a:pt x="1967" y="983"/>
                    </a:lnTo>
                    <a:lnTo>
                      <a:pt x="1758" y="1046"/>
                    </a:lnTo>
                    <a:lnTo>
                      <a:pt x="1632" y="1004"/>
                    </a:lnTo>
                    <a:lnTo>
                      <a:pt x="1507" y="879"/>
                    </a:lnTo>
                    <a:lnTo>
                      <a:pt x="1318" y="837"/>
                    </a:lnTo>
                    <a:lnTo>
                      <a:pt x="1256" y="774"/>
                    </a:lnTo>
                    <a:lnTo>
                      <a:pt x="816" y="628"/>
                    </a:lnTo>
                    <a:lnTo>
                      <a:pt x="691" y="607"/>
                    </a:lnTo>
                    <a:lnTo>
                      <a:pt x="691" y="460"/>
                    </a:lnTo>
                    <a:lnTo>
                      <a:pt x="565" y="335"/>
                    </a:lnTo>
                    <a:lnTo>
                      <a:pt x="398" y="314"/>
                    </a:lnTo>
                    <a:lnTo>
                      <a:pt x="314" y="126"/>
                    </a:lnTo>
                    <a:lnTo>
                      <a:pt x="272" y="21"/>
                    </a:lnTo>
                    <a:lnTo>
                      <a:pt x="105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3" name="Google Shape;213;p29"/>
            <p:cNvSpPr/>
            <p:nvPr/>
          </p:nvSpPr>
          <p:spPr>
            <a:xfrm>
              <a:off x="4563295" y="2964728"/>
              <a:ext cx="12467" cy="27863"/>
            </a:xfrm>
            <a:custGeom>
              <a:avLst/>
              <a:gdLst/>
              <a:ahLst/>
              <a:cxnLst/>
              <a:rect l="l" t="t" r="r" b="b"/>
              <a:pathLst>
                <a:path w="1047" h="2450" extrusionOk="0">
                  <a:moveTo>
                    <a:pt x="691" y="1"/>
                  </a:moveTo>
                  <a:lnTo>
                    <a:pt x="628" y="43"/>
                  </a:lnTo>
                  <a:lnTo>
                    <a:pt x="628" y="127"/>
                  </a:lnTo>
                  <a:lnTo>
                    <a:pt x="524" y="147"/>
                  </a:lnTo>
                  <a:lnTo>
                    <a:pt x="398" y="315"/>
                  </a:lnTo>
                  <a:lnTo>
                    <a:pt x="294" y="482"/>
                  </a:lnTo>
                  <a:lnTo>
                    <a:pt x="315" y="545"/>
                  </a:lnTo>
                  <a:lnTo>
                    <a:pt x="294" y="629"/>
                  </a:lnTo>
                  <a:lnTo>
                    <a:pt x="231" y="671"/>
                  </a:lnTo>
                  <a:lnTo>
                    <a:pt x="105" y="880"/>
                  </a:lnTo>
                  <a:lnTo>
                    <a:pt x="63" y="1110"/>
                  </a:lnTo>
                  <a:lnTo>
                    <a:pt x="1" y="1152"/>
                  </a:lnTo>
                  <a:lnTo>
                    <a:pt x="63" y="1194"/>
                  </a:lnTo>
                  <a:lnTo>
                    <a:pt x="63" y="1424"/>
                  </a:lnTo>
                  <a:lnTo>
                    <a:pt x="84" y="1675"/>
                  </a:lnTo>
                  <a:lnTo>
                    <a:pt x="126" y="1696"/>
                  </a:lnTo>
                  <a:lnTo>
                    <a:pt x="168" y="1780"/>
                  </a:lnTo>
                  <a:lnTo>
                    <a:pt x="126" y="1780"/>
                  </a:lnTo>
                  <a:lnTo>
                    <a:pt x="105" y="1842"/>
                  </a:lnTo>
                  <a:lnTo>
                    <a:pt x="189" y="1947"/>
                  </a:lnTo>
                  <a:lnTo>
                    <a:pt x="231" y="1947"/>
                  </a:lnTo>
                  <a:lnTo>
                    <a:pt x="273" y="2031"/>
                  </a:lnTo>
                  <a:lnTo>
                    <a:pt x="419" y="2093"/>
                  </a:lnTo>
                  <a:lnTo>
                    <a:pt x="503" y="2219"/>
                  </a:lnTo>
                  <a:lnTo>
                    <a:pt x="503" y="2344"/>
                  </a:lnTo>
                  <a:lnTo>
                    <a:pt x="503" y="2449"/>
                  </a:lnTo>
                  <a:lnTo>
                    <a:pt x="587" y="2407"/>
                  </a:lnTo>
                  <a:lnTo>
                    <a:pt x="691" y="2449"/>
                  </a:lnTo>
                  <a:lnTo>
                    <a:pt x="691" y="2449"/>
                  </a:lnTo>
                  <a:lnTo>
                    <a:pt x="649" y="2324"/>
                  </a:lnTo>
                  <a:lnTo>
                    <a:pt x="691" y="2198"/>
                  </a:lnTo>
                  <a:lnTo>
                    <a:pt x="628" y="2010"/>
                  </a:lnTo>
                  <a:lnTo>
                    <a:pt x="712" y="1884"/>
                  </a:lnTo>
                  <a:lnTo>
                    <a:pt x="859" y="1675"/>
                  </a:lnTo>
                  <a:lnTo>
                    <a:pt x="859" y="1528"/>
                  </a:lnTo>
                  <a:lnTo>
                    <a:pt x="880" y="1487"/>
                  </a:lnTo>
                  <a:lnTo>
                    <a:pt x="838" y="1466"/>
                  </a:lnTo>
                  <a:lnTo>
                    <a:pt x="880" y="1256"/>
                  </a:lnTo>
                  <a:lnTo>
                    <a:pt x="880" y="1089"/>
                  </a:lnTo>
                  <a:lnTo>
                    <a:pt x="859" y="943"/>
                  </a:lnTo>
                  <a:lnTo>
                    <a:pt x="942" y="796"/>
                  </a:lnTo>
                  <a:lnTo>
                    <a:pt x="963" y="524"/>
                  </a:lnTo>
                  <a:lnTo>
                    <a:pt x="1005" y="357"/>
                  </a:lnTo>
                  <a:lnTo>
                    <a:pt x="1047" y="336"/>
                  </a:lnTo>
                  <a:lnTo>
                    <a:pt x="1026" y="252"/>
                  </a:lnTo>
                  <a:lnTo>
                    <a:pt x="921" y="168"/>
                  </a:lnTo>
                  <a:lnTo>
                    <a:pt x="880" y="168"/>
                  </a:lnTo>
                  <a:lnTo>
                    <a:pt x="817" y="43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4" name="Google Shape;214;p29"/>
            <p:cNvGrpSpPr/>
            <p:nvPr/>
          </p:nvGrpSpPr>
          <p:grpSpPr>
            <a:xfrm>
              <a:off x="3790439" y="2408636"/>
              <a:ext cx="73017" cy="75684"/>
              <a:chOff x="3781475" y="1624825"/>
              <a:chExt cx="153300" cy="166375"/>
            </a:xfrm>
          </p:grpSpPr>
          <p:sp>
            <p:nvSpPr>
              <p:cNvPr id="215" name="Google Shape;215;p29"/>
              <p:cNvSpPr/>
              <p:nvPr/>
            </p:nvSpPr>
            <p:spPr>
              <a:xfrm>
                <a:off x="3845300" y="1624825"/>
                <a:ext cx="89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579" h="2428" extrusionOk="0">
                    <a:moveTo>
                      <a:pt x="1695" y="1"/>
                    </a:moveTo>
                    <a:lnTo>
                      <a:pt x="1674" y="84"/>
                    </a:lnTo>
                    <a:lnTo>
                      <a:pt x="1716" y="168"/>
                    </a:lnTo>
                    <a:lnTo>
                      <a:pt x="1758" y="252"/>
                    </a:lnTo>
                    <a:lnTo>
                      <a:pt x="1674" y="210"/>
                    </a:lnTo>
                    <a:lnTo>
                      <a:pt x="1611" y="168"/>
                    </a:lnTo>
                    <a:lnTo>
                      <a:pt x="1570" y="189"/>
                    </a:lnTo>
                    <a:lnTo>
                      <a:pt x="1570" y="293"/>
                    </a:lnTo>
                    <a:lnTo>
                      <a:pt x="1653" y="377"/>
                    </a:lnTo>
                    <a:lnTo>
                      <a:pt x="1653" y="482"/>
                    </a:lnTo>
                    <a:lnTo>
                      <a:pt x="1611" y="586"/>
                    </a:lnTo>
                    <a:lnTo>
                      <a:pt x="1611" y="712"/>
                    </a:lnTo>
                    <a:lnTo>
                      <a:pt x="1674" y="879"/>
                    </a:lnTo>
                    <a:lnTo>
                      <a:pt x="1653" y="984"/>
                    </a:lnTo>
                    <a:lnTo>
                      <a:pt x="1591" y="984"/>
                    </a:lnTo>
                    <a:lnTo>
                      <a:pt x="1570" y="879"/>
                    </a:lnTo>
                    <a:lnTo>
                      <a:pt x="1465" y="796"/>
                    </a:lnTo>
                    <a:lnTo>
                      <a:pt x="1360" y="733"/>
                    </a:lnTo>
                    <a:lnTo>
                      <a:pt x="1339" y="670"/>
                    </a:lnTo>
                    <a:lnTo>
                      <a:pt x="1381" y="586"/>
                    </a:lnTo>
                    <a:lnTo>
                      <a:pt x="1381" y="524"/>
                    </a:lnTo>
                    <a:lnTo>
                      <a:pt x="1298" y="503"/>
                    </a:lnTo>
                    <a:lnTo>
                      <a:pt x="1193" y="565"/>
                    </a:lnTo>
                    <a:lnTo>
                      <a:pt x="1151" y="565"/>
                    </a:lnTo>
                    <a:lnTo>
                      <a:pt x="1130" y="607"/>
                    </a:lnTo>
                    <a:lnTo>
                      <a:pt x="1026" y="670"/>
                    </a:lnTo>
                    <a:lnTo>
                      <a:pt x="942" y="628"/>
                    </a:lnTo>
                    <a:lnTo>
                      <a:pt x="942" y="586"/>
                    </a:lnTo>
                    <a:lnTo>
                      <a:pt x="942" y="524"/>
                    </a:lnTo>
                    <a:lnTo>
                      <a:pt x="879" y="524"/>
                    </a:lnTo>
                    <a:lnTo>
                      <a:pt x="816" y="461"/>
                    </a:lnTo>
                    <a:lnTo>
                      <a:pt x="775" y="356"/>
                    </a:lnTo>
                    <a:lnTo>
                      <a:pt x="712" y="314"/>
                    </a:lnTo>
                    <a:lnTo>
                      <a:pt x="649" y="356"/>
                    </a:lnTo>
                    <a:lnTo>
                      <a:pt x="565" y="273"/>
                    </a:lnTo>
                    <a:lnTo>
                      <a:pt x="607" y="189"/>
                    </a:lnTo>
                    <a:lnTo>
                      <a:pt x="565" y="84"/>
                    </a:lnTo>
                    <a:lnTo>
                      <a:pt x="523" y="63"/>
                    </a:lnTo>
                    <a:lnTo>
                      <a:pt x="461" y="147"/>
                    </a:lnTo>
                    <a:lnTo>
                      <a:pt x="440" y="293"/>
                    </a:lnTo>
                    <a:lnTo>
                      <a:pt x="461" y="419"/>
                    </a:lnTo>
                    <a:lnTo>
                      <a:pt x="544" y="565"/>
                    </a:lnTo>
                    <a:lnTo>
                      <a:pt x="565" y="712"/>
                    </a:lnTo>
                    <a:lnTo>
                      <a:pt x="523" y="733"/>
                    </a:lnTo>
                    <a:lnTo>
                      <a:pt x="440" y="649"/>
                    </a:lnTo>
                    <a:lnTo>
                      <a:pt x="419" y="545"/>
                    </a:lnTo>
                    <a:lnTo>
                      <a:pt x="398" y="524"/>
                    </a:lnTo>
                    <a:lnTo>
                      <a:pt x="398" y="628"/>
                    </a:lnTo>
                    <a:lnTo>
                      <a:pt x="419" y="754"/>
                    </a:lnTo>
                    <a:lnTo>
                      <a:pt x="461" y="837"/>
                    </a:lnTo>
                    <a:lnTo>
                      <a:pt x="461" y="921"/>
                    </a:lnTo>
                    <a:lnTo>
                      <a:pt x="440" y="1005"/>
                    </a:lnTo>
                    <a:lnTo>
                      <a:pt x="419" y="984"/>
                    </a:lnTo>
                    <a:lnTo>
                      <a:pt x="356" y="837"/>
                    </a:lnTo>
                    <a:lnTo>
                      <a:pt x="314" y="796"/>
                    </a:lnTo>
                    <a:lnTo>
                      <a:pt x="105" y="817"/>
                    </a:lnTo>
                    <a:lnTo>
                      <a:pt x="21" y="775"/>
                    </a:lnTo>
                    <a:lnTo>
                      <a:pt x="0" y="775"/>
                    </a:lnTo>
                    <a:lnTo>
                      <a:pt x="63" y="879"/>
                    </a:lnTo>
                    <a:lnTo>
                      <a:pt x="126" y="879"/>
                    </a:lnTo>
                    <a:lnTo>
                      <a:pt x="189" y="921"/>
                    </a:lnTo>
                    <a:lnTo>
                      <a:pt x="168" y="984"/>
                    </a:lnTo>
                    <a:lnTo>
                      <a:pt x="189" y="1026"/>
                    </a:lnTo>
                    <a:lnTo>
                      <a:pt x="293" y="1026"/>
                    </a:lnTo>
                    <a:lnTo>
                      <a:pt x="314" y="1068"/>
                    </a:lnTo>
                    <a:lnTo>
                      <a:pt x="168" y="1172"/>
                    </a:lnTo>
                    <a:lnTo>
                      <a:pt x="168" y="1235"/>
                    </a:lnTo>
                    <a:lnTo>
                      <a:pt x="293" y="1423"/>
                    </a:lnTo>
                    <a:lnTo>
                      <a:pt x="377" y="1444"/>
                    </a:lnTo>
                    <a:lnTo>
                      <a:pt x="461" y="1486"/>
                    </a:lnTo>
                    <a:lnTo>
                      <a:pt x="607" y="1486"/>
                    </a:lnTo>
                    <a:lnTo>
                      <a:pt x="691" y="1465"/>
                    </a:lnTo>
                    <a:lnTo>
                      <a:pt x="754" y="1528"/>
                    </a:lnTo>
                    <a:lnTo>
                      <a:pt x="816" y="1528"/>
                    </a:lnTo>
                    <a:lnTo>
                      <a:pt x="942" y="1444"/>
                    </a:lnTo>
                    <a:lnTo>
                      <a:pt x="1026" y="1423"/>
                    </a:lnTo>
                    <a:lnTo>
                      <a:pt x="1235" y="1381"/>
                    </a:lnTo>
                    <a:lnTo>
                      <a:pt x="1381" y="1381"/>
                    </a:lnTo>
                    <a:lnTo>
                      <a:pt x="1465" y="1340"/>
                    </a:lnTo>
                    <a:lnTo>
                      <a:pt x="1528" y="1340"/>
                    </a:lnTo>
                    <a:lnTo>
                      <a:pt x="1570" y="1361"/>
                    </a:lnTo>
                    <a:lnTo>
                      <a:pt x="1570" y="1423"/>
                    </a:lnTo>
                    <a:lnTo>
                      <a:pt x="1549" y="1465"/>
                    </a:lnTo>
                    <a:lnTo>
                      <a:pt x="1507" y="1549"/>
                    </a:lnTo>
                    <a:lnTo>
                      <a:pt x="1465" y="1570"/>
                    </a:lnTo>
                    <a:lnTo>
                      <a:pt x="1339" y="1549"/>
                    </a:lnTo>
                    <a:lnTo>
                      <a:pt x="1214" y="1549"/>
                    </a:lnTo>
                    <a:lnTo>
                      <a:pt x="1109" y="1528"/>
                    </a:lnTo>
                    <a:lnTo>
                      <a:pt x="1067" y="1570"/>
                    </a:lnTo>
                    <a:lnTo>
                      <a:pt x="1130" y="1591"/>
                    </a:lnTo>
                    <a:lnTo>
                      <a:pt x="1298" y="1653"/>
                    </a:lnTo>
                    <a:lnTo>
                      <a:pt x="1360" y="1695"/>
                    </a:lnTo>
                    <a:lnTo>
                      <a:pt x="1360" y="1758"/>
                    </a:lnTo>
                    <a:lnTo>
                      <a:pt x="1298" y="1758"/>
                    </a:lnTo>
                    <a:lnTo>
                      <a:pt x="1172" y="1695"/>
                    </a:lnTo>
                    <a:lnTo>
                      <a:pt x="1151" y="1758"/>
                    </a:lnTo>
                    <a:lnTo>
                      <a:pt x="1088" y="1758"/>
                    </a:lnTo>
                    <a:lnTo>
                      <a:pt x="984" y="1674"/>
                    </a:lnTo>
                    <a:lnTo>
                      <a:pt x="900" y="1653"/>
                    </a:lnTo>
                    <a:lnTo>
                      <a:pt x="754" y="1695"/>
                    </a:lnTo>
                    <a:lnTo>
                      <a:pt x="754" y="1758"/>
                    </a:lnTo>
                    <a:lnTo>
                      <a:pt x="837" y="1779"/>
                    </a:lnTo>
                    <a:lnTo>
                      <a:pt x="1047" y="1967"/>
                    </a:lnTo>
                    <a:lnTo>
                      <a:pt x="1130" y="1988"/>
                    </a:lnTo>
                    <a:lnTo>
                      <a:pt x="1235" y="1946"/>
                    </a:lnTo>
                    <a:lnTo>
                      <a:pt x="1277" y="1967"/>
                    </a:lnTo>
                    <a:lnTo>
                      <a:pt x="1339" y="2072"/>
                    </a:lnTo>
                    <a:lnTo>
                      <a:pt x="1339" y="2156"/>
                    </a:lnTo>
                    <a:lnTo>
                      <a:pt x="1423" y="2177"/>
                    </a:lnTo>
                    <a:lnTo>
                      <a:pt x="1507" y="2156"/>
                    </a:lnTo>
                    <a:lnTo>
                      <a:pt x="1674" y="2156"/>
                    </a:lnTo>
                    <a:lnTo>
                      <a:pt x="1842" y="2093"/>
                    </a:lnTo>
                    <a:lnTo>
                      <a:pt x="1946" y="2093"/>
                    </a:lnTo>
                    <a:lnTo>
                      <a:pt x="2093" y="2072"/>
                    </a:lnTo>
                    <a:lnTo>
                      <a:pt x="2093" y="2114"/>
                    </a:lnTo>
                    <a:lnTo>
                      <a:pt x="2072" y="2218"/>
                    </a:lnTo>
                    <a:lnTo>
                      <a:pt x="2093" y="2323"/>
                    </a:lnTo>
                    <a:lnTo>
                      <a:pt x="2218" y="2407"/>
                    </a:lnTo>
                    <a:lnTo>
                      <a:pt x="2365" y="2428"/>
                    </a:lnTo>
                    <a:lnTo>
                      <a:pt x="2532" y="2386"/>
                    </a:lnTo>
                    <a:lnTo>
                      <a:pt x="2574" y="2323"/>
                    </a:lnTo>
                    <a:lnTo>
                      <a:pt x="2532" y="2281"/>
                    </a:lnTo>
                    <a:lnTo>
                      <a:pt x="2532" y="2218"/>
                    </a:lnTo>
                    <a:lnTo>
                      <a:pt x="2595" y="2156"/>
                    </a:lnTo>
                    <a:lnTo>
                      <a:pt x="2699" y="2051"/>
                    </a:lnTo>
                    <a:lnTo>
                      <a:pt x="2783" y="2009"/>
                    </a:lnTo>
                    <a:lnTo>
                      <a:pt x="2846" y="2072"/>
                    </a:lnTo>
                    <a:lnTo>
                      <a:pt x="2930" y="2114"/>
                    </a:lnTo>
                    <a:lnTo>
                      <a:pt x="3034" y="2114"/>
                    </a:lnTo>
                    <a:lnTo>
                      <a:pt x="3160" y="2051"/>
                    </a:lnTo>
                    <a:lnTo>
                      <a:pt x="3202" y="1988"/>
                    </a:lnTo>
                    <a:lnTo>
                      <a:pt x="3160" y="1842"/>
                    </a:lnTo>
                    <a:lnTo>
                      <a:pt x="3139" y="1758"/>
                    </a:lnTo>
                    <a:lnTo>
                      <a:pt x="3181" y="1674"/>
                    </a:lnTo>
                    <a:lnTo>
                      <a:pt x="3264" y="1591"/>
                    </a:lnTo>
                    <a:lnTo>
                      <a:pt x="3348" y="1423"/>
                    </a:lnTo>
                    <a:lnTo>
                      <a:pt x="3432" y="1319"/>
                    </a:lnTo>
                    <a:lnTo>
                      <a:pt x="3557" y="1172"/>
                    </a:lnTo>
                    <a:lnTo>
                      <a:pt x="3578" y="1068"/>
                    </a:lnTo>
                    <a:lnTo>
                      <a:pt x="3578" y="1005"/>
                    </a:lnTo>
                    <a:lnTo>
                      <a:pt x="3557" y="900"/>
                    </a:lnTo>
                    <a:lnTo>
                      <a:pt x="3536" y="817"/>
                    </a:lnTo>
                    <a:lnTo>
                      <a:pt x="3557" y="754"/>
                    </a:lnTo>
                    <a:lnTo>
                      <a:pt x="3557" y="712"/>
                    </a:lnTo>
                    <a:lnTo>
                      <a:pt x="3516" y="691"/>
                    </a:lnTo>
                    <a:lnTo>
                      <a:pt x="3348" y="691"/>
                    </a:lnTo>
                    <a:lnTo>
                      <a:pt x="3264" y="607"/>
                    </a:lnTo>
                    <a:lnTo>
                      <a:pt x="3223" y="607"/>
                    </a:lnTo>
                    <a:lnTo>
                      <a:pt x="3034" y="628"/>
                    </a:lnTo>
                    <a:lnTo>
                      <a:pt x="2930" y="607"/>
                    </a:lnTo>
                    <a:lnTo>
                      <a:pt x="2846" y="545"/>
                    </a:lnTo>
                    <a:lnTo>
                      <a:pt x="2741" y="545"/>
                    </a:lnTo>
                    <a:lnTo>
                      <a:pt x="2679" y="503"/>
                    </a:lnTo>
                    <a:lnTo>
                      <a:pt x="2679" y="440"/>
                    </a:lnTo>
                    <a:lnTo>
                      <a:pt x="2637" y="419"/>
                    </a:lnTo>
                    <a:lnTo>
                      <a:pt x="2532" y="482"/>
                    </a:lnTo>
                    <a:lnTo>
                      <a:pt x="2532" y="419"/>
                    </a:lnTo>
                    <a:lnTo>
                      <a:pt x="2532" y="335"/>
                    </a:lnTo>
                    <a:lnTo>
                      <a:pt x="2532" y="293"/>
                    </a:lnTo>
                    <a:lnTo>
                      <a:pt x="2490" y="335"/>
                    </a:lnTo>
                    <a:lnTo>
                      <a:pt x="2469" y="440"/>
                    </a:lnTo>
                    <a:lnTo>
                      <a:pt x="2407" y="482"/>
                    </a:lnTo>
                    <a:lnTo>
                      <a:pt x="2386" y="335"/>
                    </a:lnTo>
                    <a:lnTo>
                      <a:pt x="2344" y="335"/>
                    </a:lnTo>
                    <a:lnTo>
                      <a:pt x="2302" y="398"/>
                    </a:lnTo>
                    <a:lnTo>
                      <a:pt x="2323" y="440"/>
                    </a:lnTo>
                    <a:lnTo>
                      <a:pt x="2302" y="503"/>
                    </a:lnTo>
                    <a:lnTo>
                      <a:pt x="2093" y="503"/>
                    </a:lnTo>
                    <a:lnTo>
                      <a:pt x="2093" y="607"/>
                    </a:lnTo>
                    <a:lnTo>
                      <a:pt x="2072" y="691"/>
                    </a:lnTo>
                    <a:lnTo>
                      <a:pt x="1988" y="670"/>
                    </a:lnTo>
                    <a:lnTo>
                      <a:pt x="1967" y="586"/>
                    </a:lnTo>
                    <a:lnTo>
                      <a:pt x="1925" y="586"/>
                    </a:lnTo>
                    <a:lnTo>
                      <a:pt x="1925" y="670"/>
                    </a:lnTo>
                    <a:lnTo>
                      <a:pt x="1904" y="733"/>
                    </a:lnTo>
                    <a:lnTo>
                      <a:pt x="1883" y="691"/>
                    </a:lnTo>
                    <a:lnTo>
                      <a:pt x="1883" y="607"/>
                    </a:lnTo>
                    <a:lnTo>
                      <a:pt x="1904" y="482"/>
                    </a:lnTo>
                    <a:lnTo>
                      <a:pt x="1904" y="252"/>
                    </a:lnTo>
                    <a:lnTo>
                      <a:pt x="1883" y="168"/>
                    </a:lnTo>
                    <a:lnTo>
                      <a:pt x="1779" y="84"/>
                    </a:lnTo>
                    <a:lnTo>
                      <a:pt x="171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9"/>
              <p:cNvSpPr/>
              <p:nvPr/>
            </p:nvSpPr>
            <p:spPr>
              <a:xfrm>
                <a:off x="3875625" y="1704850"/>
                <a:ext cx="21475" cy="1835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34" extrusionOk="0">
                    <a:moveTo>
                      <a:pt x="650" y="1"/>
                    </a:moveTo>
                    <a:lnTo>
                      <a:pt x="587" y="43"/>
                    </a:lnTo>
                    <a:lnTo>
                      <a:pt x="419" y="126"/>
                    </a:lnTo>
                    <a:lnTo>
                      <a:pt x="419" y="43"/>
                    </a:lnTo>
                    <a:lnTo>
                      <a:pt x="357" y="43"/>
                    </a:lnTo>
                    <a:lnTo>
                      <a:pt x="273" y="105"/>
                    </a:lnTo>
                    <a:lnTo>
                      <a:pt x="252" y="147"/>
                    </a:lnTo>
                    <a:lnTo>
                      <a:pt x="231" y="210"/>
                    </a:lnTo>
                    <a:lnTo>
                      <a:pt x="126" y="189"/>
                    </a:lnTo>
                    <a:lnTo>
                      <a:pt x="64" y="252"/>
                    </a:lnTo>
                    <a:lnTo>
                      <a:pt x="1" y="315"/>
                    </a:lnTo>
                    <a:lnTo>
                      <a:pt x="64" y="357"/>
                    </a:lnTo>
                    <a:lnTo>
                      <a:pt x="210" y="357"/>
                    </a:lnTo>
                    <a:lnTo>
                      <a:pt x="252" y="461"/>
                    </a:lnTo>
                    <a:lnTo>
                      <a:pt x="273" y="524"/>
                    </a:lnTo>
                    <a:lnTo>
                      <a:pt x="273" y="608"/>
                    </a:lnTo>
                    <a:lnTo>
                      <a:pt x="336" y="629"/>
                    </a:lnTo>
                    <a:lnTo>
                      <a:pt x="273" y="712"/>
                    </a:lnTo>
                    <a:lnTo>
                      <a:pt x="357" y="712"/>
                    </a:lnTo>
                    <a:lnTo>
                      <a:pt x="419" y="733"/>
                    </a:lnTo>
                    <a:lnTo>
                      <a:pt x="440" y="670"/>
                    </a:lnTo>
                    <a:lnTo>
                      <a:pt x="587" y="608"/>
                    </a:lnTo>
                    <a:lnTo>
                      <a:pt x="670" y="608"/>
                    </a:lnTo>
                    <a:lnTo>
                      <a:pt x="754" y="524"/>
                    </a:lnTo>
                    <a:lnTo>
                      <a:pt x="733" y="461"/>
                    </a:lnTo>
                    <a:lnTo>
                      <a:pt x="754" y="315"/>
                    </a:lnTo>
                    <a:lnTo>
                      <a:pt x="796" y="294"/>
                    </a:lnTo>
                    <a:lnTo>
                      <a:pt x="859" y="189"/>
                    </a:lnTo>
                    <a:lnTo>
                      <a:pt x="796" y="105"/>
                    </a:lnTo>
                    <a:lnTo>
                      <a:pt x="733" y="85"/>
                    </a:lnTo>
                    <a:lnTo>
                      <a:pt x="670" y="22"/>
                    </a:lnTo>
                    <a:lnTo>
                      <a:pt x="65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29"/>
              <p:cNvSpPr/>
              <p:nvPr/>
            </p:nvSpPr>
            <p:spPr>
              <a:xfrm>
                <a:off x="3883475" y="1716375"/>
                <a:ext cx="39275" cy="43425"/>
              </a:xfrm>
              <a:custGeom>
                <a:avLst/>
                <a:gdLst/>
                <a:ahLst/>
                <a:cxnLst/>
                <a:rect l="l" t="t" r="r" b="b"/>
                <a:pathLst>
                  <a:path w="1571" h="1737" extrusionOk="0">
                    <a:moveTo>
                      <a:pt x="796" y="0"/>
                    </a:moveTo>
                    <a:lnTo>
                      <a:pt x="649" y="105"/>
                    </a:lnTo>
                    <a:lnTo>
                      <a:pt x="482" y="251"/>
                    </a:lnTo>
                    <a:lnTo>
                      <a:pt x="377" y="251"/>
                    </a:lnTo>
                    <a:lnTo>
                      <a:pt x="147" y="293"/>
                    </a:lnTo>
                    <a:lnTo>
                      <a:pt x="43" y="398"/>
                    </a:lnTo>
                    <a:lnTo>
                      <a:pt x="1" y="502"/>
                    </a:lnTo>
                    <a:lnTo>
                      <a:pt x="105" y="565"/>
                    </a:lnTo>
                    <a:lnTo>
                      <a:pt x="168" y="670"/>
                    </a:lnTo>
                    <a:lnTo>
                      <a:pt x="273" y="670"/>
                    </a:lnTo>
                    <a:lnTo>
                      <a:pt x="315" y="712"/>
                    </a:lnTo>
                    <a:lnTo>
                      <a:pt x="273" y="795"/>
                    </a:lnTo>
                    <a:lnTo>
                      <a:pt x="273" y="900"/>
                    </a:lnTo>
                    <a:lnTo>
                      <a:pt x="168" y="1046"/>
                    </a:lnTo>
                    <a:lnTo>
                      <a:pt x="147" y="1235"/>
                    </a:lnTo>
                    <a:lnTo>
                      <a:pt x="64" y="1297"/>
                    </a:lnTo>
                    <a:lnTo>
                      <a:pt x="105" y="1402"/>
                    </a:lnTo>
                    <a:lnTo>
                      <a:pt x="43" y="1444"/>
                    </a:lnTo>
                    <a:lnTo>
                      <a:pt x="64" y="1548"/>
                    </a:lnTo>
                    <a:lnTo>
                      <a:pt x="126" y="1548"/>
                    </a:lnTo>
                    <a:lnTo>
                      <a:pt x="210" y="1507"/>
                    </a:lnTo>
                    <a:lnTo>
                      <a:pt x="315" y="1465"/>
                    </a:lnTo>
                    <a:lnTo>
                      <a:pt x="440" y="1402"/>
                    </a:lnTo>
                    <a:lnTo>
                      <a:pt x="524" y="1402"/>
                    </a:lnTo>
                    <a:lnTo>
                      <a:pt x="587" y="1318"/>
                    </a:lnTo>
                    <a:lnTo>
                      <a:pt x="649" y="1193"/>
                    </a:lnTo>
                    <a:lnTo>
                      <a:pt x="691" y="1151"/>
                    </a:lnTo>
                    <a:lnTo>
                      <a:pt x="796" y="1151"/>
                    </a:lnTo>
                    <a:lnTo>
                      <a:pt x="838" y="1130"/>
                    </a:lnTo>
                    <a:lnTo>
                      <a:pt x="838" y="1235"/>
                    </a:lnTo>
                    <a:lnTo>
                      <a:pt x="796" y="1423"/>
                    </a:lnTo>
                    <a:lnTo>
                      <a:pt x="796" y="1548"/>
                    </a:lnTo>
                    <a:lnTo>
                      <a:pt x="754" y="1632"/>
                    </a:lnTo>
                    <a:lnTo>
                      <a:pt x="775" y="1737"/>
                    </a:lnTo>
                    <a:lnTo>
                      <a:pt x="859" y="1737"/>
                    </a:lnTo>
                    <a:lnTo>
                      <a:pt x="942" y="1653"/>
                    </a:lnTo>
                    <a:lnTo>
                      <a:pt x="942" y="1569"/>
                    </a:lnTo>
                    <a:lnTo>
                      <a:pt x="984" y="1465"/>
                    </a:lnTo>
                    <a:lnTo>
                      <a:pt x="1089" y="1423"/>
                    </a:lnTo>
                    <a:lnTo>
                      <a:pt x="1193" y="1402"/>
                    </a:lnTo>
                    <a:lnTo>
                      <a:pt x="1277" y="1151"/>
                    </a:lnTo>
                    <a:lnTo>
                      <a:pt x="1277" y="1046"/>
                    </a:lnTo>
                    <a:lnTo>
                      <a:pt x="1382" y="900"/>
                    </a:lnTo>
                    <a:lnTo>
                      <a:pt x="1507" y="837"/>
                    </a:lnTo>
                    <a:lnTo>
                      <a:pt x="1570" y="795"/>
                    </a:lnTo>
                    <a:lnTo>
                      <a:pt x="1465" y="732"/>
                    </a:lnTo>
                    <a:lnTo>
                      <a:pt x="1403" y="691"/>
                    </a:lnTo>
                    <a:lnTo>
                      <a:pt x="1298" y="628"/>
                    </a:lnTo>
                    <a:lnTo>
                      <a:pt x="1172" y="712"/>
                    </a:lnTo>
                    <a:lnTo>
                      <a:pt x="1089" y="774"/>
                    </a:lnTo>
                    <a:lnTo>
                      <a:pt x="963" y="691"/>
                    </a:lnTo>
                    <a:lnTo>
                      <a:pt x="838" y="565"/>
                    </a:lnTo>
                    <a:lnTo>
                      <a:pt x="796" y="398"/>
                    </a:lnTo>
                    <a:lnTo>
                      <a:pt x="838" y="356"/>
                    </a:lnTo>
                    <a:lnTo>
                      <a:pt x="942" y="314"/>
                    </a:lnTo>
                    <a:lnTo>
                      <a:pt x="942" y="272"/>
                    </a:lnTo>
                    <a:lnTo>
                      <a:pt x="859" y="147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29"/>
              <p:cNvSpPr/>
              <p:nvPr/>
            </p:nvSpPr>
            <p:spPr>
              <a:xfrm>
                <a:off x="3781475" y="1649925"/>
                <a:ext cx="102550" cy="141275"/>
              </a:xfrm>
              <a:custGeom>
                <a:avLst/>
                <a:gdLst/>
                <a:ahLst/>
                <a:cxnLst/>
                <a:rect l="l" t="t" r="r" b="b"/>
                <a:pathLst>
                  <a:path w="4102" h="5651" extrusionOk="0">
                    <a:moveTo>
                      <a:pt x="1988" y="1"/>
                    </a:moveTo>
                    <a:lnTo>
                      <a:pt x="1926" y="22"/>
                    </a:lnTo>
                    <a:lnTo>
                      <a:pt x="1842" y="126"/>
                    </a:lnTo>
                    <a:lnTo>
                      <a:pt x="1884" y="315"/>
                    </a:lnTo>
                    <a:lnTo>
                      <a:pt x="1821" y="419"/>
                    </a:lnTo>
                    <a:lnTo>
                      <a:pt x="1821" y="524"/>
                    </a:lnTo>
                    <a:lnTo>
                      <a:pt x="1800" y="629"/>
                    </a:lnTo>
                    <a:lnTo>
                      <a:pt x="1842" y="649"/>
                    </a:lnTo>
                    <a:lnTo>
                      <a:pt x="1884" y="733"/>
                    </a:lnTo>
                    <a:lnTo>
                      <a:pt x="1884" y="1068"/>
                    </a:lnTo>
                    <a:lnTo>
                      <a:pt x="1884" y="1235"/>
                    </a:lnTo>
                    <a:lnTo>
                      <a:pt x="1926" y="1361"/>
                    </a:lnTo>
                    <a:lnTo>
                      <a:pt x="2030" y="1507"/>
                    </a:lnTo>
                    <a:lnTo>
                      <a:pt x="2030" y="1654"/>
                    </a:lnTo>
                    <a:lnTo>
                      <a:pt x="2135" y="1779"/>
                    </a:lnTo>
                    <a:lnTo>
                      <a:pt x="2135" y="1863"/>
                    </a:lnTo>
                    <a:lnTo>
                      <a:pt x="2051" y="1863"/>
                    </a:lnTo>
                    <a:lnTo>
                      <a:pt x="2009" y="1800"/>
                    </a:lnTo>
                    <a:lnTo>
                      <a:pt x="1926" y="1612"/>
                    </a:lnTo>
                    <a:lnTo>
                      <a:pt x="1842" y="1507"/>
                    </a:lnTo>
                    <a:lnTo>
                      <a:pt x="1800" y="1507"/>
                    </a:lnTo>
                    <a:lnTo>
                      <a:pt x="1716" y="1570"/>
                    </a:lnTo>
                    <a:lnTo>
                      <a:pt x="1675" y="1549"/>
                    </a:lnTo>
                    <a:lnTo>
                      <a:pt x="1675" y="1486"/>
                    </a:lnTo>
                    <a:lnTo>
                      <a:pt x="1737" y="1403"/>
                    </a:lnTo>
                    <a:lnTo>
                      <a:pt x="1779" y="1361"/>
                    </a:lnTo>
                    <a:lnTo>
                      <a:pt x="1779" y="1256"/>
                    </a:lnTo>
                    <a:lnTo>
                      <a:pt x="1695" y="1026"/>
                    </a:lnTo>
                    <a:lnTo>
                      <a:pt x="1695" y="817"/>
                    </a:lnTo>
                    <a:lnTo>
                      <a:pt x="1675" y="733"/>
                    </a:lnTo>
                    <a:lnTo>
                      <a:pt x="1528" y="649"/>
                    </a:lnTo>
                    <a:lnTo>
                      <a:pt x="1465" y="524"/>
                    </a:lnTo>
                    <a:lnTo>
                      <a:pt x="1382" y="503"/>
                    </a:lnTo>
                    <a:lnTo>
                      <a:pt x="1319" y="545"/>
                    </a:lnTo>
                    <a:lnTo>
                      <a:pt x="1319" y="670"/>
                    </a:lnTo>
                    <a:lnTo>
                      <a:pt x="1193" y="838"/>
                    </a:lnTo>
                    <a:lnTo>
                      <a:pt x="1172" y="963"/>
                    </a:lnTo>
                    <a:lnTo>
                      <a:pt x="1193" y="1089"/>
                    </a:lnTo>
                    <a:lnTo>
                      <a:pt x="1256" y="1235"/>
                    </a:lnTo>
                    <a:lnTo>
                      <a:pt x="1277" y="1403"/>
                    </a:lnTo>
                    <a:lnTo>
                      <a:pt x="1214" y="1382"/>
                    </a:lnTo>
                    <a:lnTo>
                      <a:pt x="1172" y="1298"/>
                    </a:lnTo>
                    <a:lnTo>
                      <a:pt x="1151" y="1173"/>
                    </a:lnTo>
                    <a:lnTo>
                      <a:pt x="1172" y="1089"/>
                    </a:lnTo>
                    <a:lnTo>
                      <a:pt x="1110" y="1068"/>
                    </a:lnTo>
                    <a:lnTo>
                      <a:pt x="1068" y="984"/>
                    </a:lnTo>
                    <a:lnTo>
                      <a:pt x="1047" y="984"/>
                    </a:lnTo>
                    <a:lnTo>
                      <a:pt x="984" y="1047"/>
                    </a:lnTo>
                    <a:lnTo>
                      <a:pt x="942" y="1026"/>
                    </a:lnTo>
                    <a:lnTo>
                      <a:pt x="942" y="942"/>
                    </a:lnTo>
                    <a:lnTo>
                      <a:pt x="1047" y="859"/>
                    </a:lnTo>
                    <a:lnTo>
                      <a:pt x="1047" y="838"/>
                    </a:lnTo>
                    <a:lnTo>
                      <a:pt x="984" y="817"/>
                    </a:lnTo>
                    <a:lnTo>
                      <a:pt x="859" y="859"/>
                    </a:lnTo>
                    <a:lnTo>
                      <a:pt x="775" y="921"/>
                    </a:lnTo>
                    <a:lnTo>
                      <a:pt x="691" y="859"/>
                    </a:lnTo>
                    <a:lnTo>
                      <a:pt x="733" y="817"/>
                    </a:lnTo>
                    <a:lnTo>
                      <a:pt x="775" y="775"/>
                    </a:lnTo>
                    <a:lnTo>
                      <a:pt x="796" y="733"/>
                    </a:lnTo>
                    <a:lnTo>
                      <a:pt x="900" y="629"/>
                    </a:lnTo>
                    <a:lnTo>
                      <a:pt x="984" y="629"/>
                    </a:lnTo>
                    <a:lnTo>
                      <a:pt x="1005" y="649"/>
                    </a:lnTo>
                    <a:lnTo>
                      <a:pt x="1089" y="670"/>
                    </a:lnTo>
                    <a:lnTo>
                      <a:pt x="1151" y="608"/>
                    </a:lnTo>
                    <a:lnTo>
                      <a:pt x="1172" y="524"/>
                    </a:lnTo>
                    <a:lnTo>
                      <a:pt x="1089" y="398"/>
                    </a:lnTo>
                    <a:lnTo>
                      <a:pt x="1047" y="336"/>
                    </a:lnTo>
                    <a:lnTo>
                      <a:pt x="900" y="357"/>
                    </a:lnTo>
                    <a:lnTo>
                      <a:pt x="670" y="545"/>
                    </a:lnTo>
                    <a:lnTo>
                      <a:pt x="587" y="566"/>
                    </a:lnTo>
                    <a:lnTo>
                      <a:pt x="545" y="545"/>
                    </a:lnTo>
                    <a:lnTo>
                      <a:pt x="545" y="461"/>
                    </a:lnTo>
                    <a:lnTo>
                      <a:pt x="461" y="419"/>
                    </a:lnTo>
                    <a:lnTo>
                      <a:pt x="419" y="440"/>
                    </a:lnTo>
                    <a:lnTo>
                      <a:pt x="419" y="566"/>
                    </a:lnTo>
                    <a:lnTo>
                      <a:pt x="545" y="712"/>
                    </a:lnTo>
                    <a:lnTo>
                      <a:pt x="524" y="754"/>
                    </a:lnTo>
                    <a:lnTo>
                      <a:pt x="419" y="754"/>
                    </a:lnTo>
                    <a:lnTo>
                      <a:pt x="377" y="649"/>
                    </a:lnTo>
                    <a:lnTo>
                      <a:pt x="315" y="503"/>
                    </a:lnTo>
                    <a:lnTo>
                      <a:pt x="231" y="503"/>
                    </a:lnTo>
                    <a:lnTo>
                      <a:pt x="126" y="608"/>
                    </a:lnTo>
                    <a:lnTo>
                      <a:pt x="147" y="733"/>
                    </a:lnTo>
                    <a:lnTo>
                      <a:pt x="168" y="775"/>
                    </a:lnTo>
                    <a:lnTo>
                      <a:pt x="168" y="880"/>
                    </a:lnTo>
                    <a:lnTo>
                      <a:pt x="147" y="880"/>
                    </a:lnTo>
                    <a:lnTo>
                      <a:pt x="43" y="963"/>
                    </a:lnTo>
                    <a:lnTo>
                      <a:pt x="1" y="984"/>
                    </a:lnTo>
                    <a:lnTo>
                      <a:pt x="1" y="1089"/>
                    </a:lnTo>
                    <a:lnTo>
                      <a:pt x="22" y="1235"/>
                    </a:lnTo>
                    <a:lnTo>
                      <a:pt x="43" y="1361"/>
                    </a:lnTo>
                    <a:lnTo>
                      <a:pt x="147" y="1549"/>
                    </a:lnTo>
                    <a:lnTo>
                      <a:pt x="147" y="1612"/>
                    </a:lnTo>
                    <a:lnTo>
                      <a:pt x="231" y="1591"/>
                    </a:lnTo>
                    <a:lnTo>
                      <a:pt x="273" y="1507"/>
                    </a:lnTo>
                    <a:lnTo>
                      <a:pt x="273" y="1403"/>
                    </a:lnTo>
                    <a:lnTo>
                      <a:pt x="273" y="1298"/>
                    </a:lnTo>
                    <a:lnTo>
                      <a:pt x="335" y="1277"/>
                    </a:lnTo>
                    <a:lnTo>
                      <a:pt x="419" y="1361"/>
                    </a:lnTo>
                    <a:lnTo>
                      <a:pt x="461" y="1298"/>
                    </a:lnTo>
                    <a:lnTo>
                      <a:pt x="482" y="1340"/>
                    </a:lnTo>
                    <a:lnTo>
                      <a:pt x="440" y="1445"/>
                    </a:lnTo>
                    <a:lnTo>
                      <a:pt x="419" y="1591"/>
                    </a:lnTo>
                    <a:lnTo>
                      <a:pt x="377" y="1612"/>
                    </a:lnTo>
                    <a:lnTo>
                      <a:pt x="377" y="1675"/>
                    </a:lnTo>
                    <a:lnTo>
                      <a:pt x="482" y="1779"/>
                    </a:lnTo>
                    <a:lnTo>
                      <a:pt x="482" y="1800"/>
                    </a:lnTo>
                    <a:lnTo>
                      <a:pt x="545" y="1821"/>
                    </a:lnTo>
                    <a:lnTo>
                      <a:pt x="628" y="1821"/>
                    </a:lnTo>
                    <a:lnTo>
                      <a:pt x="649" y="1863"/>
                    </a:lnTo>
                    <a:lnTo>
                      <a:pt x="649" y="1926"/>
                    </a:lnTo>
                    <a:lnTo>
                      <a:pt x="545" y="2010"/>
                    </a:lnTo>
                    <a:lnTo>
                      <a:pt x="482" y="2010"/>
                    </a:lnTo>
                    <a:lnTo>
                      <a:pt x="482" y="1968"/>
                    </a:lnTo>
                    <a:lnTo>
                      <a:pt x="461" y="1905"/>
                    </a:lnTo>
                    <a:lnTo>
                      <a:pt x="315" y="1800"/>
                    </a:lnTo>
                    <a:lnTo>
                      <a:pt x="273" y="1821"/>
                    </a:lnTo>
                    <a:lnTo>
                      <a:pt x="273" y="1884"/>
                    </a:lnTo>
                    <a:lnTo>
                      <a:pt x="335" y="1989"/>
                    </a:lnTo>
                    <a:lnTo>
                      <a:pt x="419" y="2030"/>
                    </a:lnTo>
                    <a:lnTo>
                      <a:pt x="482" y="2093"/>
                    </a:lnTo>
                    <a:lnTo>
                      <a:pt x="482" y="2114"/>
                    </a:lnTo>
                    <a:lnTo>
                      <a:pt x="440" y="2177"/>
                    </a:lnTo>
                    <a:lnTo>
                      <a:pt x="482" y="2240"/>
                    </a:lnTo>
                    <a:lnTo>
                      <a:pt x="587" y="2302"/>
                    </a:lnTo>
                    <a:lnTo>
                      <a:pt x="670" y="2344"/>
                    </a:lnTo>
                    <a:lnTo>
                      <a:pt x="691" y="2428"/>
                    </a:lnTo>
                    <a:lnTo>
                      <a:pt x="775" y="2449"/>
                    </a:lnTo>
                    <a:lnTo>
                      <a:pt x="900" y="2449"/>
                    </a:lnTo>
                    <a:lnTo>
                      <a:pt x="942" y="2491"/>
                    </a:lnTo>
                    <a:lnTo>
                      <a:pt x="879" y="2533"/>
                    </a:lnTo>
                    <a:lnTo>
                      <a:pt x="754" y="2533"/>
                    </a:lnTo>
                    <a:lnTo>
                      <a:pt x="754" y="2637"/>
                    </a:lnTo>
                    <a:lnTo>
                      <a:pt x="796" y="2742"/>
                    </a:lnTo>
                    <a:lnTo>
                      <a:pt x="859" y="2742"/>
                    </a:lnTo>
                    <a:lnTo>
                      <a:pt x="942" y="2763"/>
                    </a:lnTo>
                    <a:lnTo>
                      <a:pt x="1068" y="2909"/>
                    </a:lnTo>
                    <a:lnTo>
                      <a:pt x="1110" y="2972"/>
                    </a:lnTo>
                    <a:lnTo>
                      <a:pt x="1068" y="3035"/>
                    </a:lnTo>
                    <a:lnTo>
                      <a:pt x="1068" y="3077"/>
                    </a:lnTo>
                    <a:lnTo>
                      <a:pt x="1382" y="3077"/>
                    </a:lnTo>
                    <a:lnTo>
                      <a:pt x="1465" y="3014"/>
                    </a:lnTo>
                    <a:lnTo>
                      <a:pt x="1465" y="2930"/>
                    </a:lnTo>
                    <a:lnTo>
                      <a:pt x="1507" y="2805"/>
                    </a:lnTo>
                    <a:lnTo>
                      <a:pt x="1591" y="2763"/>
                    </a:lnTo>
                    <a:lnTo>
                      <a:pt x="1675" y="2805"/>
                    </a:lnTo>
                    <a:lnTo>
                      <a:pt x="1675" y="2721"/>
                    </a:lnTo>
                    <a:lnTo>
                      <a:pt x="1612" y="2616"/>
                    </a:lnTo>
                    <a:lnTo>
                      <a:pt x="1570" y="2512"/>
                    </a:lnTo>
                    <a:lnTo>
                      <a:pt x="1570" y="2386"/>
                    </a:lnTo>
                    <a:lnTo>
                      <a:pt x="1528" y="2302"/>
                    </a:lnTo>
                    <a:lnTo>
                      <a:pt x="1528" y="2219"/>
                    </a:lnTo>
                    <a:lnTo>
                      <a:pt x="1591" y="2198"/>
                    </a:lnTo>
                    <a:lnTo>
                      <a:pt x="1633" y="2219"/>
                    </a:lnTo>
                    <a:lnTo>
                      <a:pt x="1695" y="2323"/>
                    </a:lnTo>
                    <a:lnTo>
                      <a:pt x="1675" y="2344"/>
                    </a:lnTo>
                    <a:lnTo>
                      <a:pt x="1695" y="2428"/>
                    </a:lnTo>
                    <a:lnTo>
                      <a:pt x="1779" y="2344"/>
                    </a:lnTo>
                    <a:lnTo>
                      <a:pt x="1779" y="2282"/>
                    </a:lnTo>
                    <a:lnTo>
                      <a:pt x="1737" y="2093"/>
                    </a:lnTo>
                    <a:lnTo>
                      <a:pt x="1800" y="2010"/>
                    </a:lnTo>
                    <a:lnTo>
                      <a:pt x="1821" y="2010"/>
                    </a:lnTo>
                    <a:lnTo>
                      <a:pt x="1884" y="2093"/>
                    </a:lnTo>
                    <a:lnTo>
                      <a:pt x="1884" y="2219"/>
                    </a:lnTo>
                    <a:lnTo>
                      <a:pt x="1926" y="2282"/>
                    </a:lnTo>
                    <a:lnTo>
                      <a:pt x="1926" y="2344"/>
                    </a:lnTo>
                    <a:lnTo>
                      <a:pt x="1842" y="2428"/>
                    </a:lnTo>
                    <a:lnTo>
                      <a:pt x="1842" y="2491"/>
                    </a:lnTo>
                    <a:lnTo>
                      <a:pt x="1884" y="2637"/>
                    </a:lnTo>
                    <a:lnTo>
                      <a:pt x="1926" y="2658"/>
                    </a:lnTo>
                    <a:lnTo>
                      <a:pt x="2009" y="2637"/>
                    </a:lnTo>
                    <a:lnTo>
                      <a:pt x="2156" y="2491"/>
                    </a:lnTo>
                    <a:lnTo>
                      <a:pt x="2219" y="2344"/>
                    </a:lnTo>
                    <a:lnTo>
                      <a:pt x="2219" y="2240"/>
                    </a:lnTo>
                    <a:lnTo>
                      <a:pt x="2239" y="2177"/>
                    </a:lnTo>
                    <a:lnTo>
                      <a:pt x="2302" y="2198"/>
                    </a:lnTo>
                    <a:lnTo>
                      <a:pt x="2344" y="2282"/>
                    </a:lnTo>
                    <a:lnTo>
                      <a:pt x="2323" y="2407"/>
                    </a:lnTo>
                    <a:lnTo>
                      <a:pt x="2260" y="2512"/>
                    </a:lnTo>
                    <a:lnTo>
                      <a:pt x="2260" y="2595"/>
                    </a:lnTo>
                    <a:lnTo>
                      <a:pt x="2344" y="2637"/>
                    </a:lnTo>
                    <a:lnTo>
                      <a:pt x="2449" y="2616"/>
                    </a:lnTo>
                    <a:lnTo>
                      <a:pt x="2532" y="2533"/>
                    </a:lnTo>
                    <a:lnTo>
                      <a:pt x="2574" y="2533"/>
                    </a:lnTo>
                    <a:lnTo>
                      <a:pt x="2574" y="2595"/>
                    </a:lnTo>
                    <a:lnTo>
                      <a:pt x="2532" y="2637"/>
                    </a:lnTo>
                    <a:lnTo>
                      <a:pt x="2428" y="2658"/>
                    </a:lnTo>
                    <a:lnTo>
                      <a:pt x="2344" y="2763"/>
                    </a:lnTo>
                    <a:lnTo>
                      <a:pt x="2156" y="2763"/>
                    </a:lnTo>
                    <a:lnTo>
                      <a:pt x="2009" y="2826"/>
                    </a:lnTo>
                    <a:lnTo>
                      <a:pt x="1988" y="2867"/>
                    </a:lnTo>
                    <a:lnTo>
                      <a:pt x="2009" y="2951"/>
                    </a:lnTo>
                    <a:lnTo>
                      <a:pt x="1884" y="3014"/>
                    </a:lnTo>
                    <a:lnTo>
                      <a:pt x="1800" y="3118"/>
                    </a:lnTo>
                    <a:lnTo>
                      <a:pt x="1716" y="3181"/>
                    </a:lnTo>
                    <a:lnTo>
                      <a:pt x="1675" y="3181"/>
                    </a:lnTo>
                    <a:lnTo>
                      <a:pt x="1570" y="3244"/>
                    </a:lnTo>
                    <a:lnTo>
                      <a:pt x="1570" y="3328"/>
                    </a:lnTo>
                    <a:lnTo>
                      <a:pt x="1507" y="3349"/>
                    </a:lnTo>
                    <a:lnTo>
                      <a:pt x="1486" y="3265"/>
                    </a:lnTo>
                    <a:lnTo>
                      <a:pt x="1465" y="3223"/>
                    </a:lnTo>
                    <a:lnTo>
                      <a:pt x="1382" y="3265"/>
                    </a:lnTo>
                    <a:lnTo>
                      <a:pt x="1298" y="3286"/>
                    </a:lnTo>
                    <a:lnTo>
                      <a:pt x="1298" y="3349"/>
                    </a:lnTo>
                    <a:lnTo>
                      <a:pt x="1277" y="3390"/>
                    </a:lnTo>
                    <a:lnTo>
                      <a:pt x="1319" y="3579"/>
                    </a:lnTo>
                    <a:lnTo>
                      <a:pt x="1319" y="3704"/>
                    </a:lnTo>
                    <a:lnTo>
                      <a:pt x="1361" y="3746"/>
                    </a:lnTo>
                    <a:lnTo>
                      <a:pt x="1465" y="3746"/>
                    </a:lnTo>
                    <a:lnTo>
                      <a:pt x="1528" y="3704"/>
                    </a:lnTo>
                    <a:lnTo>
                      <a:pt x="1633" y="3683"/>
                    </a:lnTo>
                    <a:lnTo>
                      <a:pt x="1695" y="3662"/>
                    </a:lnTo>
                    <a:lnTo>
                      <a:pt x="1779" y="3662"/>
                    </a:lnTo>
                    <a:lnTo>
                      <a:pt x="1842" y="3642"/>
                    </a:lnTo>
                    <a:lnTo>
                      <a:pt x="1926" y="3537"/>
                    </a:lnTo>
                    <a:lnTo>
                      <a:pt x="1988" y="3537"/>
                    </a:lnTo>
                    <a:lnTo>
                      <a:pt x="2009" y="3495"/>
                    </a:lnTo>
                    <a:lnTo>
                      <a:pt x="2114" y="3495"/>
                    </a:lnTo>
                    <a:lnTo>
                      <a:pt x="2135" y="3537"/>
                    </a:lnTo>
                    <a:lnTo>
                      <a:pt x="2428" y="3537"/>
                    </a:lnTo>
                    <a:lnTo>
                      <a:pt x="2470" y="3474"/>
                    </a:lnTo>
                    <a:lnTo>
                      <a:pt x="2553" y="3432"/>
                    </a:lnTo>
                    <a:lnTo>
                      <a:pt x="2616" y="3432"/>
                    </a:lnTo>
                    <a:lnTo>
                      <a:pt x="2616" y="3495"/>
                    </a:lnTo>
                    <a:lnTo>
                      <a:pt x="2553" y="3537"/>
                    </a:lnTo>
                    <a:lnTo>
                      <a:pt x="2532" y="3600"/>
                    </a:lnTo>
                    <a:lnTo>
                      <a:pt x="2449" y="3600"/>
                    </a:lnTo>
                    <a:lnTo>
                      <a:pt x="2407" y="3642"/>
                    </a:lnTo>
                    <a:lnTo>
                      <a:pt x="2239" y="3642"/>
                    </a:lnTo>
                    <a:lnTo>
                      <a:pt x="2135" y="3683"/>
                    </a:lnTo>
                    <a:lnTo>
                      <a:pt x="1947" y="3767"/>
                    </a:lnTo>
                    <a:lnTo>
                      <a:pt x="1884" y="3767"/>
                    </a:lnTo>
                    <a:lnTo>
                      <a:pt x="1800" y="3788"/>
                    </a:lnTo>
                    <a:lnTo>
                      <a:pt x="1800" y="3809"/>
                    </a:lnTo>
                    <a:lnTo>
                      <a:pt x="1905" y="3872"/>
                    </a:lnTo>
                    <a:lnTo>
                      <a:pt x="2051" y="3893"/>
                    </a:lnTo>
                    <a:lnTo>
                      <a:pt x="2135" y="3893"/>
                    </a:lnTo>
                    <a:lnTo>
                      <a:pt x="2239" y="3976"/>
                    </a:lnTo>
                    <a:lnTo>
                      <a:pt x="2239" y="4018"/>
                    </a:lnTo>
                    <a:lnTo>
                      <a:pt x="2030" y="4018"/>
                    </a:lnTo>
                    <a:lnTo>
                      <a:pt x="1947" y="4060"/>
                    </a:lnTo>
                    <a:lnTo>
                      <a:pt x="1905" y="4018"/>
                    </a:lnTo>
                    <a:lnTo>
                      <a:pt x="1800" y="3997"/>
                    </a:lnTo>
                    <a:lnTo>
                      <a:pt x="1779" y="4060"/>
                    </a:lnTo>
                    <a:lnTo>
                      <a:pt x="1737" y="4060"/>
                    </a:lnTo>
                    <a:lnTo>
                      <a:pt x="1695" y="3997"/>
                    </a:lnTo>
                    <a:lnTo>
                      <a:pt x="1633" y="3914"/>
                    </a:lnTo>
                    <a:lnTo>
                      <a:pt x="1570" y="3893"/>
                    </a:lnTo>
                    <a:lnTo>
                      <a:pt x="1423" y="3997"/>
                    </a:lnTo>
                    <a:lnTo>
                      <a:pt x="1423" y="4018"/>
                    </a:lnTo>
                    <a:lnTo>
                      <a:pt x="1486" y="4102"/>
                    </a:lnTo>
                    <a:lnTo>
                      <a:pt x="1507" y="4165"/>
                    </a:lnTo>
                    <a:lnTo>
                      <a:pt x="1486" y="4227"/>
                    </a:lnTo>
                    <a:lnTo>
                      <a:pt x="1507" y="4227"/>
                    </a:lnTo>
                    <a:lnTo>
                      <a:pt x="1486" y="4290"/>
                    </a:lnTo>
                    <a:lnTo>
                      <a:pt x="1507" y="4332"/>
                    </a:lnTo>
                    <a:lnTo>
                      <a:pt x="1591" y="4395"/>
                    </a:lnTo>
                    <a:lnTo>
                      <a:pt x="1591" y="4437"/>
                    </a:lnTo>
                    <a:lnTo>
                      <a:pt x="1612" y="4499"/>
                    </a:lnTo>
                    <a:lnTo>
                      <a:pt x="1633" y="4478"/>
                    </a:lnTo>
                    <a:lnTo>
                      <a:pt x="1716" y="4541"/>
                    </a:lnTo>
                    <a:lnTo>
                      <a:pt x="1716" y="4604"/>
                    </a:lnTo>
                    <a:lnTo>
                      <a:pt x="1779" y="4688"/>
                    </a:lnTo>
                    <a:lnTo>
                      <a:pt x="1800" y="4646"/>
                    </a:lnTo>
                    <a:lnTo>
                      <a:pt x="1884" y="4688"/>
                    </a:lnTo>
                    <a:lnTo>
                      <a:pt x="1926" y="4751"/>
                    </a:lnTo>
                    <a:lnTo>
                      <a:pt x="1988" y="4792"/>
                    </a:lnTo>
                    <a:lnTo>
                      <a:pt x="1988" y="4855"/>
                    </a:lnTo>
                    <a:lnTo>
                      <a:pt x="2114" y="4960"/>
                    </a:lnTo>
                    <a:lnTo>
                      <a:pt x="2239" y="4918"/>
                    </a:lnTo>
                    <a:lnTo>
                      <a:pt x="2260" y="4834"/>
                    </a:lnTo>
                    <a:lnTo>
                      <a:pt x="2323" y="4834"/>
                    </a:lnTo>
                    <a:lnTo>
                      <a:pt x="2344" y="4897"/>
                    </a:lnTo>
                    <a:lnTo>
                      <a:pt x="2428" y="4855"/>
                    </a:lnTo>
                    <a:lnTo>
                      <a:pt x="2449" y="4897"/>
                    </a:lnTo>
                    <a:lnTo>
                      <a:pt x="2449" y="4960"/>
                    </a:lnTo>
                    <a:lnTo>
                      <a:pt x="2407" y="5023"/>
                    </a:lnTo>
                    <a:lnTo>
                      <a:pt x="2344" y="5023"/>
                    </a:lnTo>
                    <a:lnTo>
                      <a:pt x="2239" y="5106"/>
                    </a:lnTo>
                    <a:lnTo>
                      <a:pt x="2239" y="5148"/>
                    </a:lnTo>
                    <a:lnTo>
                      <a:pt x="2428" y="5336"/>
                    </a:lnTo>
                    <a:lnTo>
                      <a:pt x="2470" y="5357"/>
                    </a:lnTo>
                    <a:lnTo>
                      <a:pt x="2532" y="5420"/>
                    </a:lnTo>
                    <a:lnTo>
                      <a:pt x="2512" y="5567"/>
                    </a:lnTo>
                    <a:lnTo>
                      <a:pt x="2532" y="5650"/>
                    </a:lnTo>
                    <a:lnTo>
                      <a:pt x="2574" y="5650"/>
                    </a:lnTo>
                    <a:lnTo>
                      <a:pt x="2616" y="5587"/>
                    </a:lnTo>
                    <a:lnTo>
                      <a:pt x="2658" y="5567"/>
                    </a:lnTo>
                    <a:lnTo>
                      <a:pt x="2721" y="5650"/>
                    </a:lnTo>
                    <a:lnTo>
                      <a:pt x="2784" y="5629"/>
                    </a:lnTo>
                    <a:lnTo>
                      <a:pt x="2867" y="5525"/>
                    </a:lnTo>
                    <a:lnTo>
                      <a:pt x="2888" y="5420"/>
                    </a:lnTo>
                    <a:lnTo>
                      <a:pt x="2930" y="5357"/>
                    </a:lnTo>
                    <a:lnTo>
                      <a:pt x="2930" y="5315"/>
                    </a:lnTo>
                    <a:lnTo>
                      <a:pt x="2867" y="5148"/>
                    </a:lnTo>
                    <a:lnTo>
                      <a:pt x="2846" y="5023"/>
                    </a:lnTo>
                    <a:lnTo>
                      <a:pt x="2888" y="4939"/>
                    </a:lnTo>
                    <a:lnTo>
                      <a:pt x="2951" y="4855"/>
                    </a:lnTo>
                    <a:lnTo>
                      <a:pt x="2951" y="4499"/>
                    </a:lnTo>
                    <a:lnTo>
                      <a:pt x="2972" y="4395"/>
                    </a:lnTo>
                    <a:lnTo>
                      <a:pt x="2972" y="4311"/>
                    </a:lnTo>
                    <a:lnTo>
                      <a:pt x="3056" y="4227"/>
                    </a:lnTo>
                    <a:lnTo>
                      <a:pt x="3056" y="4206"/>
                    </a:lnTo>
                    <a:lnTo>
                      <a:pt x="2972" y="4165"/>
                    </a:lnTo>
                    <a:lnTo>
                      <a:pt x="3056" y="4060"/>
                    </a:lnTo>
                    <a:lnTo>
                      <a:pt x="3181" y="4081"/>
                    </a:lnTo>
                    <a:lnTo>
                      <a:pt x="3202" y="4081"/>
                    </a:lnTo>
                    <a:lnTo>
                      <a:pt x="3244" y="3976"/>
                    </a:lnTo>
                    <a:lnTo>
                      <a:pt x="3244" y="3809"/>
                    </a:lnTo>
                    <a:lnTo>
                      <a:pt x="3265" y="3683"/>
                    </a:lnTo>
                    <a:lnTo>
                      <a:pt x="3265" y="3558"/>
                    </a:lnTo>
                    <a:lnTo>
                      <a:pt x="3181" y="3432"/>
                    </a:lnTo>
                    <a:lnTo>
                      <a:pt x="3181" y="3286"/>
                    </a:lnTo>
                    <a:lnTo>
                      <a:pt x="3244" y="3265"/>
                    </a:lnTo>
                    <a:lnTo>
                      <a:pt x="3348" y="3328"/>
                    </a:lnTo>
                    <a:lnTo>
                      <a:pt x="3390" y="3223"/>
                    </a:lnTo>
                    <a:lnTo>
                      <a:pt x="3369" y="3181"/>
                    </a:lnTo>
                    <a:lnTo>
                      <a:pt x="3369" y="3056"/>
                    </a:lnTo>
                    <a:lnTo>
                      <a:pt x="3390" y="2951"/>
                    </a:lnTo>
                    <a:lnTo>
                      <a:pt x="3369" y="2742"/>
                    </a:lnTo>
                    <a:lnTo>
                      <a:pt x="3348" y="2616"/>
                    </a:lnTo>
                    <a:lnTo>
                      <a:pt x="3369" y="2554"/>
                    </a:lnTo>
                    <a:lnTo>
                      <a:pt x="3495" y="2449"/>
                    </a:lnTo>
                    <a:lnTo>
                      <a:pt x="3495" y="2386"/>
                    </a:lnTo>
                    <a:lnTo>
                      <a:pt x="3474" y="2323"/>
                    </a:lnTo>
                    <a:lnTo>
                      <a:pt x="3474" y="2282"/>
                    </a:lnTo>
                    <a:lnTo>
                      <a:pt x="3579" y="2282"/>
                    </a:lnTo>
                    <a:lnTo>
                      <a:pt x="3725" y="2135"/>
                    </a:lnTo>
                    <a:lnTo>
                      <a:pt x="3830" y="2135"/>
                    </a:lnTo>
                    <a:lnTo>
                      <a:pt x="3934" y="2114"/>
                    </a:lnTo>
                    <a:lnTo>
                      <a:pt x="3997" y="2219"/>
                    </a:lnTo>
                    <a:lnTo>
                      <a:pt x="4039" y="2198"/>
                    </a:lnTo>
                    <a:lnTo>
                      <a:pt x="4081" y="2114"/>
                    </a:lnTo>
                    <a:lnTo>
                      <a:pt x="4102" y="2072"/>
                    </a:lnTo>
                    <a:lnTo>
                      <a:pt x="4102" y="1926"/>
                    </a:lnTo>
                    <a:lnTo>
                      <a:pt x="4018" y="1905"/>
                    </a:lnTo>
                    <a:lnTo>
                      <a:pt x="3767" y="1821"/>
                    </a:lnTo>
                    <a:lnTo>
                      <a:pt x="3662" y="1779"/>
                    </a:lnTo>
                    <a:lnTo>
                      <a:pt x="3495" y="1612"/>
                    </a:lnTo>
                    <a:lnTo>
                      <a:pt x="3411" y="1570"/>
                    </a:lnTo>
                    <a:lnTo>
                      <a:pt x="3286" y="1382"/>
                    </a:lnTo>
                    <a:lnTo>
                      <a:pt x="3244" y="1361"/>
                    </a:lnTo>
                    <a:lnTo>
                      <a:pt x="3097" y="1361"/>
                    </a:lnTo>
                    <a:lnTo>
                      <a:pt x="3056" y="1277"/>
                    </a:lnTo>
                    <a:lnTo>
                      <a:pt x="3056" y="1193"/>
                    </a:lnTo>
                    <a:lnTo>
                      <a:pt x="2972" y="942"/>
                    </a:lnTo>
                    <a:lnTo>
                      <a:pt x="2888" y="733"/>
                    </a:lnTo>
                    <a:lnTo>
                      <a:pt x="2742" y="608"/>
                    </a:lnTo>
                    <a:lnTo>
                      <a:pt x="2658" y="670"/>
                    </a:lnTo>
                    <a:lnTo>
                      <a:pt x="2637" y="775"/>
                    </a:lnTo>
                    <a:lnTo>
                      <a:pt x="2658" y="984"/>
                    </a:lnTo>
                    <a:lnTo>
                      <a:pt x="2658" y="1131"/>
                    </a:lnTo>
                    <a:lnTo>
                      <a:pt x="2574" y="1193"/>
                    </a:lnTo>
                    <a:lnTo>
                      <a:pt x="2553" y="1173"/>
                    </a:lnTo>
                    <a:lnTo>
                      <a:pt x="2553" y="1131"/>
                    </a:lnTo>
                    <a:lnTo>
                      <a:pt x="2553" y="963"/>
                    </a:lnTo>
                    <a:lnTo>
                      <a:pt x="2553" y="733"/>
                    </a:lnTo>
                    <a:lnTo>
                      <a:pt x="2616" y="670"/>
                    </a:lnTo>
                    <a:lnTo>
                      <a:pt x="2616" y="545"/>
                    </a:lnTo>
                    <a:lnTo>
                      <a:pt x="2553" y="419"/>
                    </a:lnTo>
                    <a:lnTo>
                      <a:pt x="2449" y="231"/>
                    </a:lnTo>
                    <a:lnTo>
                      <a:pt x="2344" y="189"/>
                    </a:lnTo>
                    <a:lnTo>
                      <a:pt x="2260" y="231"/>
                    </a:lnTo>
                    <a:lnTo>
                      <a:pt x="2219" y="315"/>
                    </a:lnTo>
                    <a:lnTo>
                      <a:pt x="2156" y="294"/>
                    </a:lnTo>
                    <a:lnTo>
                      <a:pt x="2135" y="147"/>
                    </a:lnTo>
                    <a:lnTo>
                      <a:pt x="20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9" name="Google Shape;219;p29"/>
            <p:cNvSpPr/>
            <p:nvPr/>
          </p:nvSpPr>
          <p:spPr>
            <a:xfrm>
              <a:off x="4614379" y="2777935"/>
              <a:ext cx="83472" cy="139700"/>
            </a:xfrm>
            <a:custGeom>
              <a:avLst/>
              <a:gdLst/>
              <a:ahLst/>
              <a:cxnLst/>
              <a:rect l="l" t="t" r="r" b="b"/>
              <a:pathLst>
                <a:path w="7010" h="12284" extrusionOk="0">
                  <a:moveTo>
                    <a:pt x="4122" y="1"/>
                  </a:moveTo>
                  <a:lnTo>
                    <a:pt x="4122" y="43"/>
                  </a:lnTo>
                  <a:lnTo>
                    <a:pt x="4080" y="126"/>
                  </a:lnTo>
                  <a:lnTo>
                    <a:pt x="4017" y="126"/>
                  </a:lnTo>
                  <a:lnTo>
                    <a:pt x="3996" y="147"/>
                  </a:lnTo>
                  <a:lnTo>
                    <a:pt x="4059" y="231"/>
                  </a:lnTo>
                  <a:lnTo>
                    <a:pt x="4080" y="357"/>
                  </a:lnTo>
                  <a:lnTo>
                    <a:pt x="4289" y="671"/>
                  </a:lnTo>
                  <a:lnTo>
                    <a:pt x="4331" y="796"/>
                  </a:lnTo>
                  <a:lnTo>
                    <a:pt x="4331" y="1005"/>
                  </a:lnTo>
                  <a:lnTo>
                    <a:pt x="4310" y="1089"/>
                  </a:lnTo>
                  <a:lnTo>
                    <a:pt x="4373" y="1277"/>
                  </a:lnTo>
                  <a:lnTo>
                    <a:pt x="4415" y="1382"/>
                  </a:lnTo>
                  <a:lnTo>
                    <a:pt x="4415" y="1424"/>
                  </a:lnTo>
                  <a:lnTo>
                    <a:pt x="4373" y="1424"/>
                  </a:lnTo>
                  <a:lnTo>
                    <a:pt x="4289" y="1528"/>
                  </a:lnTo>
                  <a:lnTo>
                    <a:pt x="4310" y="1633"/>
                  </a:lnTo>
                  <a:lnTo>
                    <a:pt x="4373" y="1738"/>
                  </a:lnTo>
                  <a:lnTo>
                    <a:pt x="4394" y="1800"/>
                  </a:lnTo>
                  <a:lnTo>
                    <a:pt x="4457" y="1821"/>
                  </a:lnTo>
                  <a:lnTo>
                    <a:pt x="4478" y="1905"/>
                  </a:lnTo>
                  <a:lnTo>
                    <a:pt x="4457" y="1926"/>
                  </a:lnTo>
                  <a:lnTo>
                    <a:pt x="4457" y="2010"/>
                  </a:lnTo>
                  <a:lnTo>
                    <a:pt x="4394" y="2051"/>
                  </a:lnTo>
                  <a:lnTo>
                    <a:pt x="4206" y="2031"/>
                  </a:lnTo>
                  <a:lnTo>
                    <a:pt x="4017" y="1926"/>
                  </a:lnTo>
                  <a:lnTo>
                    <a:pt x="3955" y="1947"/>
                  </a:lnTo>
                  <a:lnTo>
                    <a:pt x="3892" y="2031"/>
                  </a:lnTo>
                  <a:lnTo>
                    <a:pt x="3913" y="2093"/>
                  </a:lnTo>
                  <a:lnTo>
                    <a:pt x="3976" y="2093"/>
                  </a:lnTo>
                  <a:lnTo>
                    <a:pt x="4080" y="2156"/>
                  </a:lnTo>
                  <a:lnTo>
                    <a:pt x="4080" y="2219"/>
                  </a:lnTo>
                  <a:lnTo>
                    <a:pt x="4017" y="2261"/>
                  </a:lnTo>
                  <a:lnTo>
                    <a:pt x="3976" y="2365"/>
                  </a:lnTo>
                  <a:lnTo>
                    <a:pt x="3892" y="2407"/>
                  </a:lnTo>
                  <a:lnTo>
                    <a:pt x="3871" y="2449"/>
                  </a:lnTo>
                  <a:lnTo>
                    <a:pt x="3787" y="2470"/>
                  </a:lnTo>
                  <a:lnTo>
                    <a:pt x="3745" y="2575"/>
                  </a:lnTo>
                  <a:lnTo>
                    <a:pt x="3766" y="2679"/>
                  </a:lnTo>
                  <a:lnTo>
                    <a:pt x="3766" y="2847"/>
                  </a:lnTo>
                  <a:lnTo>
                    <a:pt x="3787" y="2930"/>
                  </a:lnTo>
                  <a:lnTo>
                    <a:pt x="3871" y="2930"/>
                  </a:lnTo>
                  <a:lnTo>
                    <a:pt x="3976" y="2993"/>
                  </a:lnTo>
                  <a:lnTo>
                    <a:pt x="4059" y="3077"/>
                  </a:lnTo>
                  <a:lnTo>
                    <a:pt x="4122" y="3286"/>
                  </a:lnTo>
                  <a:lnTo>
                    <a:pt x="4164" y="3495"/>
                  </a:lnTo>
                  <a:lnTo>
                    <a:pt x="4122" y="3516"/>
                  </a:lnTo>
                  <a:lnTo>
                    <a:pt x="4185" y="3621"/>
                  </a:lnTo>
                  <a:lnTo>
                    <a:pt x="4289" y="3684"/>
                  </a:lnTo>
                  <a:lnTo>
                    <a:pt x="4415" y="3516"/>
                  </a:lnTo>
                  <a:lnTo>
                    <a:pt x="4478" y="3412"/>
                  </a:lnTo>
                  <a:lnTo>
                    <a:pt x="4478" y="3349"/>
                  </a:lnTo>
                  <a:lnTo>
                    <a:pt x="4520" y="3286"/>
                  </a:lnTo>
                  <a:lnTo>
                    <a:pt x="4540" y="3286"/>
                  </a:lnTo>
                  <a:cubicBezTo>
                    <a:pt x="4624" y="3370"/>
                    <a:pt x="4708" y="3453"/>
                    <a:pt x="4729" y="3558"/>
                  </a:cubicBezTo>
                  <a:lnTo>
                    <a:pt x="4729" y="3579"/>
                  </a:lnTo>
                  <a:lnTo>
                    <a:pt x="4687" y="3704"/>
                  </a:lnTo>
                  <a:lnTo>
                    <a:pt x="4687" y="3809"/>
                  </a:lnTo>
                  <a:lnTo>
                    <a:pt x="4729" y="3872"/>
                  </a:lnTo>
                  <a:lnTo>
                    <a:pt x="4792" y="3830"/>
                  </a:lnTo>
                  <a:lnTo>
                    <a:pt x="4917" y="3725"/>
                  </a:lnTo>
                  <a:lnTo>
                    <a:pt x="4980" y="3872"/>
                  </a:lnTo>
                  <a:lnTo>
                    <a:pt x="4917" y="3976"/>
                  </a:lnTo>
                  <a:lnTo>
                    <a:pt x="4833" y="4018"/>
                  </a:lnTo>
                  <a:lnTo>
                    <a:pt x="4771" y="3976"/>
                  </a:lnTo>
                  <a:lnTo>
                    <a:pt x="4792" y="4102"/>
                  </a:lnTo>
                  <a:lnTo>
                    <a:pt x="4729" y="4144"/>
                  </a:lnTo>
                  <a:lnTo>
                    <a:pt x="4666" y="4123"/>
                  </a:lnTo>
                  <a:lnTo>
                    <a:pt x="4624" y="4018"/>
                  </a:lnTo>
                  <a:lnTo>
                    <a:pt x="4603" y="3914"/>
                  </a:lnTo>
                  <a:lnTo>
                    <a:pt x="4582" y="3872"/>
                  </a:lnTo>
                  <a:lnTo>
                    <a:pt x="4499" y="3893"/>
                  </a:lnTo>
                  <a:lnTo>
                    <a:pt x="4457" y="3872"/>
                  </a:lnTo>
                  <a:lnTo>
                    <a:pt x="4415" y="3976"/>
                  </a:lnTo>
                  <a:lnTo>
                    <a:pt x="4478" y="4123"/>
                  </a:lnTo>
                  <a:lnTo>
                    <a:pt x="4478" y="4228"/>
                  </a:lnTo>
                  <a:lnTo>
                    <a:pt x="4394" y="4248"/>
                  </a:lnTo>
                  <a:lnTo>
                    <a:pt x="4310" y="4353"/>
                  </a:lnTo>
                  <a:lnTo>
                    <a:pt x="4310" y="4416"/>
                  </a:lnTo>
                  <a:lnTo>
                    <a:pt x="4457" y="4562"/>
                  </a:lnTo>
                  <a:lnTo>
                    <a:pt x="4499" y="4646"/>
                  </a:lnTo>
                  <a:lnTo>
                    <a:pt x="4457" y="4813"/>
                  </a:lnTo>
                  <a:lnTo>
                    <a:pt x="4373" y="4855"/>
                  </a:lnTo>
                  <a:lnTo>
                    <a:pt x="4289" y="4834"/>
                  </a:lnTo>
                  <a:lnTo>
                    <a:pt x="4268" y="4876"/>
                  </a:lnTo>
                  <a:lnTo>
                    <a:pt x="4352" y="4981"/>
                  </a:lnTo>
                  <a:lnTo>
                    <a:pt x="4415" y="4960"/>
                  </a:lnTo>
                  <a:lnTo>
                    <a:pt x="4499" y="4876"/>
                  </a:lnTo>
                  <a:lnTo>
                    <a:pt x="4603" y="5148"/>
                  </a:lnTo>
                  <a:lnTo>
                    <a:pt x="4666" y="5441"/>
                  </a:lnTo>
                  <a:lnTo>
                    <a:pt x="4624" y="5588"/>
                  </a:lnTo>
                  <a:lnTo>
                    <a:pt x="4624" y="5860"/>
                  </a:lnTo>
                  <a:lnTo>
                    <a:pt x="4520" y="6236"/>
                  </a:lnTo>
                  <a:lnTo>
                    <a:pt x="4561" y="6404"/>
                  </a:lnTo>
                  <a:lnTo>
                    <a:pt x="4499" y="6592"/>
                  </a:lnTo>
                  <a:lnTo>
                    <a:pt x="4373" y="6655"/>
                  </a:lnTo>
                  <a:lnTo>
                    <a:pt x="4310" y="6843"/>
                  </a:lnTo>
                  <a:lnTo>
                    <a:pt x="4310" y="7031"/>
                  </a:lnTo>
                  <a:lnTo>
                    <a:pt x="4248" y="7136"/>
                  </a:lnTo>
                  <a:lnTo>
                    <a:pt x="4206" y="7241"/>
                  </a:lnTo>
                  <a:lnTo>
                    <a:pt x="4080" y="7366"/>
                  </a:lnTo>
                  <a:lnTo>
                    <a:pt x="3829" y="7533"/>
                  </a:lnTo>
                  <a:lnTo>
                    <a:pt x="3724" y="7554"/>
                  </a:lnTo>
                  <a:lnTo>
                    <a:pt x="3662" y="7659"/>
                  </a:lnTo>
                  <a:lnTo>
                    <a:pt x="3536" y="7575"/>
                  </a:lnTo>
                  <a:lnTo>
                    <a:pt x="3411" y="7429"/>
                  </a:lnTo>
                  <a:lnTo>
                    <a:pt x="3411" y="7345"/>
                  </a:lnTo>
                  <a:lnTo>
                    <a:pt x="3452" y="7324"/>
                  </a:lnTo>
                  <a:lnTo>
                    <a:pt x="3515" y="7220"/>
                  </a:lnTo>
                  <a:lnTo>
                    <a:pt x="3515" y="7157"/>
                  </a:lnTo>
                  <a:lnTo>
                    <a:pt x="3578" y="7073"/>
                  </a:lnTo>
                  <a:lnTo>
                    <a:pt x="3578" y="7052"/>
                  </a:lnTo>
                  <a:lnTo>
                    <a:pt x="3452" y="7073"/>
                  </a:lnTo>
                  <a:lnTo>
                    <a:pt x="3348" y="7178"/>
                  </a:lnTo>
                  <a:lnTo>
                    <a:pt x="3222" y="7241"/>
                  </a:lnTo>
                  <a:lnTo>
                    <a:pt x="3201" y="7345"/>
                  </a:lnTo>
                  <a:lnTo>
                    <a:pt x="3264" y="7471"/>
                  </a:lnTo>
                  <a:lnTo>
                    <a:pt x="3306" y="7722"/>
                  </a:lnTo>
                  <a:lnTo>
                    <a:pt x="3264" y="7868"/>
                  </a:lnTo>
                  <a:lnTo>
                    <a:pt x="3139" y="7994"/>
                  </a:lnTo>
                  <a:lnTo>
                    <a:pt x="3139" y="8077"/>
                  </a:lnTo>
                  <a:lnTo>
                    <a:pt x="3076" y="8119"/>
                  </a:lnTo>
                  <a:lnTo>
                    <a:pt x="3055" y="8329"/>
                  </a:lnTo>
                  <a:lnTo>
                    <a:pt x="3118" y="8391"/>
                  </a:lnTo>
                  <a:lnTo>
                    <a:pt x="3118" y="8475"/>
                  </a:lnTo>
                  <a:lnTo>
                    <a:pt x="3076" y="8496"/>
                  </a:lnTo>
                  <a:lnTo>
                    <a:pt x="3118" y="8517"/>
                  </a:lnTo>
                  <a:lnTo>
                    <a:pt x="3076" y="8601"/>
                  </a:lnTo>
                  <a:lnTo>
                    <a:pt x="3034" y="8601"/>
                  </a:lnTo>
                  <a:lnTo>
                    <a:pt x="3055" y="8642"/>
                  </a:lnTo>
                  <a:lnTo>
                    <a:pt x="2992" y="8684"/>
                  </a:lnTo>
                  <a:lnTo>
                    <a:pt x="2929" y="8621"/>
                  </a:lnTo>
                  <a:lnTo>
                    <a:pt x="2846" y="8684"/>
                  </a:lnTo>
                  <a:lnTo>
                    <a:pt x="2804" y="8642"/>
                  </a:lnTo>
                  <a:lnTo>
                    <a:pt x="2762" y="8517"/>
                  </a:lnTo>
                  <a:lnTo>
                    <a:pt x="2741" y="8496"/>
                  </a:lnTo>
                  <a:lnTo>
                    <a:pt x="2657" y="8538"/>
                  </a:lnTo>
                  <a:lnTo>
                    <a:pt x="2595" y="8538"/>
                  </a:lnTo>
                  <a:lnTo>
                    <a:pt x="2553" y="8517"/>
                  </a:lnTo>
                  <a:lnTo>
                    <a:pt x="2302" y="8601"/>
                  </a:lnTo>
                  <a:lnTo>
                    <a:pt x="2176" y="8642"/>
                  </a:lnTo>
                  <a:lnTo>
                    <a:pt x="2030" y="8705"/>
                  </a:lnTo>
                  <a:lnTo>
                    <a:pt x="1883" y="8705"/>
                  </a:lnTo>
                  <a:lnTo>
                    <a:pt x="1758" y="8747"/>
                  </a:lnTo>
                  <a:lnTo>
                    <a:pt x="1695" y="8726"/>
                  </a:lnTo>
                  <a:lnTo>
                    <a:pt x="1569" y="8747"/>
                  </a:lnTo>
                  <a:lnTo>
                    <a:pt x="1360" y="8914"/>
                  </a:lnTo>
                  <a:lnTo>
                    <a:pt x="1297" y="9040"/>
                  </a:lnTo>
                  <a:lnTo>
                    <a:pt x="1235" y="9082"/>
                  </a:lnTo>
                  <a:lnTo>
                    <a:pt x="1193" y="9165"/>
                  </a:lnTo>
                  <a:lnTo>
                    <a:pt x="1046" y="9354"/>
                  </a:lnTo>
                  <a:lnTo>
                    <a:pt x="942" y="9375"/>
                  </a:lnTo>
                  <a:lnTo>
                    <a:pt x="858" y="9479"/>
                  </a:lnTo>
                  <a:lnTo>
                    <a:pt x="837" y="9563"/>
                  </a:lnTo>
                  <a:lnTo>
                    <a:pt x="753" y="9647"/>
                  </a:lnTo>
                  <a:lnTo>
                    <a:pt x="607" y="9668"/>
                  </a:lnTo>
                  <a:lnTo>
                    <a:pt x="544" y="9751"/>
                  </a:lnTo>
                  <a:lnTo>
                    <a:pt x="565" y="9940"/>
                  </a:lnTo>
                  <a:lnTo>
                    <a:pt x="628" y="9961"/>
                  </a:lnTo>
                  <a:lnTo>
                    <a:pt x="649" y="10002"/>
                  </a:lnTo>
                  <a:lnTo>
                    <a:pt x="628" y="10065"/>
                  </a:lnTo>
                  <a:lnTo>
                    <a:pt x="607" y="10044"/>
                  </a:lnTo>
                  <a:lnTo>
                    <a:pt x="481" y="10149"/>
                  </a:lnTo>
                  <a:lnTo>
                    <a:pt x="439" y="10212"/>
                  </a:lnTo>
                  <a:lnTo>
                    <a:pt x="377" y="10274"/>
                  </a:lnTo>
                  <a:lnTo>
                    <a:pt x="272" y="10379"/>
                  </a:lnTo>
                  <a:lnTo>
                    <a:pt x="209" y="10463"/>
                  </a:lnTo>
                  <a:lnTo>
                    <a:pt x="105" y="10463"/>
                  </a:lnTo>
                  <a:lnTo>
                    <a:pt x="0" y="10505"/>
                  </a:lnTo>
                  <a:lnTo>
                    <a:pt x="105" y="10505"/>
                  </a:lnTo>
                  <a:lnTo>
                    <a:pt x="167" y="10609"/>
                  </a:lnTo>
                  <a:lnTo>
                    <a:pt x="209" y="10735"/>
                  </a:lnTo>
                  <a:lnTo>
                    <a:pt x="167" y="10777"/>
                  </a:lnTo>
                  <a:lnTo>
                    <a:pt x="126" y="10693"/>
                  </a:lnTo>
                  <a:lnTo>
                    <a:pt x="84" y="10609"/>
                  </a:lnTo>
                  <a:lnTo>
                    <a:pt x="63" y="10714"/>
                  </a:lnTo>
                  <a:lnTo>
                    <a:pt x="84" y="10818"/>
                  </a:lnTo>
                  <a:lnTo>
                    <a:pt x="167" y="10839"/>
                  </a:lnTo>
                  <a:lnTo>
                    <a:pt x="167" y="10923"/>
                  </a:lnTo>
                  <a:lnTo>
                    <a:pt x="126" y="11007"/>
                  </a:lnTo>
                  <a:lnTo>
                    <a:pt x="126" y="11007"/>
                  </a:lnTo>
                  <a:lnTo>
                    <a:pt x="188" y="10965"/>
                  </a:lnTo>
                  <a:lnTo>
                    <a:pt x="230" y="10902"/>
                  </a:lnTo>
                  <a:lnTo>
                    <a:pt x="314" y="10860"/>
                  </a:lnTo>
                  <a:lnTo>
                    <a:pt x="377" y="10902"/>
                  </a:lnTo>
                  <a:lnTo>
                    <a:pt x="314" y="10944"/>
                  </a:lnTo>
                  <a:lnTo>
                    <a:pt x="377" y="10965"/>
                  </a:lnTo>
                  <a:lnTo>
                    <a:pt x="439" y="10944"/>
                  </a:lnTo>
                  <a:lnTo>
                    <a:pt x="439" y="10839"/>
                  </a:lnTo>
                  <a:lnTo>
                    <a:pt x="398" y="10798"/>
                  </a:lnTo>
                  <a:lnTo>
                    <a:pt x="293" y="10818"/>
                  </a:lnTo>
                  <a:lnTo>
                    <a:pt x="293" y="10777"/>
                  </a:lnTo>
                  <a:lnTo>
                    <a:pt x="314" y="10714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439" y="10609"/>
                  </a:lnTo>
                  <a:lnTo>
                    <a:pt x="544" y="10798"/>
                  </a:lnTo>
                  <a:lnTo>
                    <a:pt x="586" y="10923"/>
                  </a:lnTo>
                  <a:lnTo>
                    <a:pt x="628" y="10986"/>
                  </a:lnTo>
                  <a:lnTo>
                    <a:pt x="628" y="11153"/>
                  </a:lnTo>
                  <a:lnTo>
                    <a:pt x="544" y="11342"/>
                  </a:lnTo>
                  <a:lnTo>
                    <a:pt x="439" y="11342"/>
                  </a:lnTo>
                  <a:lnTo>
                    <a:pt x="481" y="11383"/>
                  </a:lnTo>
                  <a:lnTo>
                    <a:pt x="544" y="11551"/>
                  </a:lnTo>
                  <a:lnTo>
                    <a:pt x="586" y="11760"/>
                  </a:lnTo>
                  <a:lnTo>
                    <a:pt x="691" y="11865"/>
                  </a:lnTo>
                  <a:lnTo>
                    <a:pt x="691" y="11969"/>
                  </a:lnTo>
                  <a:lnTo>
                    <a:pt x="628" y="12011"/>
                  </a:lnTo>
                  <a:lnTo>
                    <a:pt x="711" y="12095"/>
                  </a:lnTo>
                  <a:lnTo>
                    <a:pt x="795" y="12095"/>
                  </a:lnTo>
                  <a:lnTo>
                    <a:pt x="858" y="12158"/>
                  </a:lnTo>
                  <a:lnTo>
                    <a:pt x="900" y="12095"/>
                  </a:lnTo>
                  <a:lnTo>
                    <a:pt x="900" y="12053"/>
                  </a:lnTo>
                  <a:lnTo>
                    <a:pt x="816" y="11906"/>
                  </a:lnTo>
                  <a:lnTo>
                    <a:pt x="816" y="11739"/>
                  </a:lnTo>
                  <a:lnTo>
                    <a:pt x="858" y="11676"/>
                  </a:lnTo>
                  <a:lnTo>
                    <a:pt x="921" y="11739"/>
                  </a:lnTo>
                  <a:lnTo>
                    <a:pt x="900" y="11781"/>
                  </a:lnTo>
                  <a:lnTo>
                    <a:pt x="900" y="11844"/>
                  </a:lnTo>
                  <a:lnTo>
                    <a:pt x="963" y="11948"/>
                  </a:lnTo>
                  <a:lnTo>
                    <a:pt x="1004" y="12095"/>
                  </a:lnTo>
                  <a:lnTo>
                    <a:pt x="963" y="12199"/>
                  </a:lnTo>
                  <a:lnTo>
                    <a:pt x="1004" y="12283"/>
                  </a:lnTo>
                  <a:lnTo>
                    <a:pt x="1109" y="12220"/>
                  </a:lnTo>
                  <a:lnTo>
                    <a:pt x="1214" y="12074"/>
                  </a:lnTo>
                  <a:lnTo>
                    <a:pt x="1109" y="11969"/>
                  </a:lnTo>
                  <a:lnTo>
                    <a:pt x="1109" y="11906"/>
                  </a:lnTo>
                  <a:lnTo>
                    <a:pt x="1151" y="11886"/>
                  </a:lnTo>
                  <a:lnTo>
                    <a:pt x="1235" y="11906"/>
                  </a:lnTo>
                  <a:lnTo>
                    <a:pt x="1276" y="11948"/>
                  </a:lnTo>
                  <a:lnTo>
                    <a:pt x="1318" y="11844"/>
                  </a:lnTo>
                  <a:lnTo>
                    <a:pt x="1318" y="11655"/>
                  </a:lnTo>
                  <a:lnTo>
                    <a:pt x="1276" y="11572"/>
                  </a:lnTo>
                  <a:lnTo>
                    <a:pt x="1276" y="11237"/>
                  </a:lnTo>
                  <a:lnTo>
                    <a:pt x="1276" y="11049"/>
                  </a:lnTo>
                  <a:lnTo>
                    <a:pt x="1339" y="10944"/>
                  </a:lnTo>
                  <a:lnTo>
                    <a:pt x="1444" y="10839"/>
                  </a:lnTo>
                  <a:lnTo>
                    <a:pt x="1423" y="10777"/>
                  </a:lnTo>
                  <a:lnTo>
                    <a:pt x="1360" y="10735"/>
                  </a:lnTo>
                  <a:lnTo>
                    <a:pt x="1360" y="10630"/>
                  </a:lnTo>
                  <a:lnTo>
                    <a:pt x="1318" y="10630"/>
                  </a:lnTo>
                  <a:lnTo>
                    <a:pt x="1339" y="10567"/>
                  </a:lnTo>
                  <a:lnTo>
                    <a:pt x="1151" y="10567"/>
                  </a:lnTo>
                  <a:lnTo>
                    <a:pt x="1130" y="10505"/>
                  </a:lnTo>
                  <a:lnTo>
                    <a:pt x="1235" y="10463"/>
                  </a:lnTo>
                  <a:lnTo>
                    <a:pt x="1255" y="10379"/>
                  </a:lnTo>
                  <a:lnTo>
                    <a:pt x="1235" y="10212"/>
                  </a:lnTo>
                  <a:lnTo>
                    <a:pt x="1151" y="10170"/>
                  </a:lnTo>
                  <a:lnTo>
                    <a:pt x="1067" y="10191"/>
                  </a:lnTo>
                  <a:lnTo>
                    <a:pt x="1067" y="10212"/>
                  </a:lnTo>
                  <a:lnTo>
                    <a:pt x="1004" y="10274"/>
                  </a:lnTo>
                  <a:lnTo>
                    <a:pt x="921" y="10274"/>
                  </a:lnTo>
                  <a:lnTo>
                    <a:pt x="795" y="10149"/>
                  </a:lnTo>
                  <a:lnTo>
                    <a:pt x="816" y="10065"/>
                  </a:lnTo>
                  <a:lnTo>
                    <a:pt x="1004" y="9982"/>
                  </a:lnTo>
                  <a:lnTo>
                    <a:pt x="1151" y="9961"/>
                  </a:lnTo>
                  <a:lnTo>
                    <a:pt x="1339" y="10002"/>
                  </a:lnTo>
                  <a:lnTo>
                    <a:pt x="1423" y="10065"/>
                  </a:lnTo>
                  <a:lnTo>
                    <a:pt x="1444" y="10002"/>
                  </a:lnTo>
                  <a:lnTo>
                    <a:pt x="1444" y="9940"/>
                  </a:lnTo>
                  <a:lnTo>
                    <a:pt x="1444" y="9835"/>
                  </a:lnTo>
                  <a:lnTo>
                    <a:pt x="1423" y="9751"/>
                  </a:lnTo>
                  <a:lnTo>
                    <a:pt x="1444" y="9689"/>
                  </a:lnTo>
                  <a:lnTo>
                    <a:pt x="1527" y="9689"/>
                  </a:lnTo>
                  <a:lnTo>
                    <a:pt x="1569" y="9772"/>
                  </a:lnTo>
                  <a:lnTo>
                    <a:pt x="1653" y="9772"/>
                  </a:lnTo>
                  <a:lnTo>
                    <a:pt x="1758" y="9730"/>
                  </a:lnTo>
                  <a:lnTo>
                    <a:pt x="1946" y="9689"/>
                  </a:lnTo>
                  <a:lnTo>
                    <a:pt x="2113" y="9647"/>
                  </a:lnTo>
                  <a:lnTo>
                    <a:pt x="2218" y="9647"/>
                  </a:lnTo>
                  <a:lnTo>
                    <a:pt x="2281" y="9668"/>
                  </a:lnTo>
                  <a:lnTo>
                    <a:pt x="2323" y="9647"/>
                  </a:lnTo>
                  <a:cubicBezTo>
                    <a:pt x="2323" y="9668"/>
                    <a:pt x="2364" y="9730"/>
                    <a:pt x="2364" y="9751"/>
                  </a:cubicBezTo>
                  <a:lnTo>
                    <a:pt x="2218" y="9856"/>
                  </a:lnTo>
                  <a:lnTo>
                    <a:pt x="2218" y="9940"/>
                  </a:lnTo>
                  <a:lnTo>
                    <a:pt x="2155" y="9877"/>
                  </a:lnTo>
                  <a:lnTo>
                    <a:pt x="2051" y="9898"/>
                  </a:lnTo>
                  <a:lnTo>
                    <a:pt x="1967" y="9961"/>
                  </a:lnTo>
                  <a:lnTo>
                    <a:pt x="1904" y="9940"/>
                  </a:lnTo>
                  <a:lnTo>
                    <a:pt x="1841" y="9772"/>
                  </a:lnTo>
                  <a:lnTo>
                    <a:pt x="1779" y="9772"/>
                  </a:lnTo>
                  <a:lnTo>
                    <a:pt x="1632" y="9961"/>
                  </a:lnTo>
                  <a:lnTo>
                    <a:pt x="1632" y="10065"/>
                  </a:lnTo>
                  <a:lnTo>
                    <a:pt x="1527" y="10128"/>
                  </a:lnTo>
                  <a:lnTo>
                    <a:pt x="1486" y="10233"/>
                  </a:lnTo>
                  <a:lnTo>
                    <a:pt x="1653" y="10295"/>
                  </a:lnTo>
                  <a:lnTo>
                    <a:pt x="1674" y="10400"/>
                  </a:lnTo>
                  <a:lnTo>
                    <a:pt x="1653" y="10421"/>
                  </a:lnTo>
                  <a:lnTo>
                    <a:pt x="1653" y="10484"/>
                  </a:lnTo>
                  <a:lnTo>
                    <a:pt x="1737" y="10609"/>
                  </a:lnTo>
                  <a:lnTo>
                    <a:pt x="1862" y="10630"/>
                  </a:lnTo>
                  <a:lnTo>
                    <a:pt x="1862" y="10714"/>
                  </a:lnTo>
                  <a:lnTo>
                    <a:pt x="1904" y="10735"/>
                  </a:lnTo>
                  <a:lnTo>
                    <a:pt x="1946" y="10693"/>
                  </a:lnTo>
                  <a:lnTo>
                    <a:pt x="2009" y="10714"/>
                  </a:lnTo>
                  <a:lnTo>
                    <a:pt x="2072" y="10693"/>
                  </a:lnTo>
                  <a:lnTo>
                    <a:pt x="2072" y="10609"/>
                  </a:lnTo>
                  <a:lnTo>
                    <a:pt x="1967" y="10505"/>
                  </a:lnTo>
                  <a:lnTo>
                    <a:pt x="2009" y="10400"/>
                  </a:lnTo>
                  <a:lnTo>
                    <a:pt x="2072" y="10254"/>
                  </a:lnTo>
                  <a:lnTo>
                    <a:pt x="2197" y="10170"/>
                  </a:lnTo>
                  <a:lnTo>
                    <a:pt x="2218" y="10107"/>
                  </a:lnTo>
                  <a:lnTo>
                    <a:pt x="2364" y="10149"/>
                  </a:lnTo>
                  <a:lnTo>
                    <a:pt x="2511" y="10254"/>
                  </a:lnTo>
                  <a:lnTo>
                    <a:pt x="2574" y="10316"/>
                  </a:lnTo>
                  <a:lnTo>
                    <a:pt x="2636" y="10295"/>
                  </a:lnTo>
                  <a:lnTo>
                    <a:pt x="2699" y="10086"/>
                  </a:lnTo>
                  <a:lnTo>
                    <a:pt x="2825" y="9961"/>
                  </a:lnTo>
                  <a:lnTo>
                    <a:pt x="2825" y="9877"/>
                  </a:lnTo>
                  <a:lnTo>
                    <a:pt x="2783" y="9814"/>
                  </a:lnTo>
                  <a:lnTo>
                    <a:pt x="2741" y="9751"/>
                  </a:lnTo>
                  <a:lnTo>
                    <a:pt x="2616" y="9647"/>
                  </a:lnTo>
                  <a:lnTo>
                    <a:pt x="2532" y="9647"/>
                  </a:lnTo>
                  <a:lnTo>
                    <a:pt x="2469" y="9584"/>
                  </a:lnTo>
                  <a:lnTo>
                    <a:pt x="2302" y="9584"/>
                  </a:lnTo>
                  <a:cubicBezTo>
                    <a:pt x="2302" y="9563"/>
                    <a:pt x="2302" y="9521"/>
                    <a:pt x="2281" y="9479"/>
                  </a:cubicBezTo>
                  <a:lnTo>
                    <a:pt x="2281" y="9458"/>
                  </a:lnTo>
                  <a:lnTo>
                    <a:pt x="2406" y="9375"/>
                  </a:lnTo>
                  <a:lnTo>
                    <a:pt x="2427" y="9333"/>
                  </a:lnTo>
                  <a:lnTo>
                    <a:pt x="2574" y="9228"/>
                  </a:lnTo>
                  <a:lnTo>
                    <a:pt x="2699" y="9165"/>
                  </a:lnTo>
                  <a:lnTo>
                    <a:pt x="2888" y="9207"/>
                  </a:lnTo>
                  <a:lnTo>
                    <a:pt x="2992" y="9165"/>
                  </a:lnTo>
                  <a:lnTo>
                    <a:pt x="3034" y="9228"/>
                  </a:lnTo>
                  <a:lnTo>
                    <a:pt x="3034" y="9333"/>
                  </a:lnTo>
                  <a:lnTo>
                    <a:pt x="2950" y="9458"/>
                  </a:lnTo>
                  <a:lnTo>
                    <a:pt x="2929" y="9563"/>
                  </a:lnTo>
                  <a:lnTo>
                    <a:pt x="2992" y="9584"/>
                  </a:lnTo>
                  <a:lnTo>
                    <a:pt x="2992" y="9689"/>
                  </a:lnTo>
                  <a:lnTo>
                    <a:pt x="2992" y="9793"/>
                  </a:lnTo>
                  <a:lnTo>
                    <a:pt x="2950" y="9856"/>
                  </a:lnTo>
                  <a:lnTo>
                    <a:pt x="2992" y="9961"/>
                  </a:lnTo>
                  <a:lnTo>
                    <a:pt x="3097" y="10002"/>
                  </a:lnTo>
                  <a:lnTo>
                    <a:pt x="3243" y="10170"/>
                  </a:lnTo>
                  <a:lnTo>
                    <a:pt x="3348" y="10191"/>
                  </a:lnTo>
                  <a:lnTo>
                    <a:pt x="3432" y="10170"/>
                  </a:lnTo>
                  <a:lnTo>
                    <a:pt x="3536" y="10002"/>
                  </a:lnTo>
                  <a:lnTo>
                    <a:pt x="3536" y="9898"/>
                  </a:lnTo>
                  <a:lnTo>
                    <a:pt x="3578" y="9856"/>
                  </a:lnTo>
                  <a:lnTo>
                    <a:pt x="3620" y="9793"/>
                  </a:lnTo>
                  <a:lnTo>
                    <a:pt x="3578" y="9710"/>
                  </a:lnTo>
                  <a:lnTo>
                    <a:pt x="3662" y="9584"/>
                  </a:lnTo>
                  <a:lnTo>
                    <a:pt x="3766" y="9563"/>
                  </a:lnTo>
                  <a:lnTo>
                    <a:pt x="3850" y="9563"/>
                  </a:lnTo>
                  <a:lnTo>
                    <a:pt x="3871" y="9500"/>
                  </a:lnTo>
                  <a:lnTo>
                    <a:pt x="3850" y="9458"/>
                  </a:lnTo>
                  <a:lnTo>
                    <a:pt x="3829" y="9333"/>
                  </a:lnTo>
                  <a:lnTo>
                    <a:pt x="3620" y="9249"/>
                  </a:lnTo>
                  <a:lnTo>
                    <a:pt x="3578" y="9186"/>
                  </a:lnTo>
                  <a:lnTo>
                    <a:pt x="3641" y="9040"/>
                  </a:lnTo>
                  <a:lnTo>
                    <a:pt x="3724" y="8977"/>
                  </a:lnTo>
                  <a:lnTo>
                    <a:pt x="3766" y="8956"/>
                  </a:lnTo>
                  <a:lnTo>
                    <a:pt x="3745" y="9019"/>
                  </a:lnTo>
                  <a:lnTo>
                    <a:pt x="3745" y="9145"/>
                  </a:lnTo>
                  <a:lnTo>
                    <a:pt x="3787" y="9165"/>
                  </a:lnTo>
                  <a:lnTo>
                    <a:pt x="3850" y="9145"/>
                  </a:lnTo>
                  <a:lnTo>
                    <a:pt x="3871" y="9124"/>
                  </a:lnTo>
                  <a:lnTo>
                    <a:pt x="3955" y="9145"/>
                  </a:lnTo>
                  <a:lnTo>
                    <a:pt x="3996" y="9186"/>
                  </a:lnTo>
                  <a:lnTo>
                    <a:pt x="4059" y="9165"/>
                  </a:lnTo>
                  <a:lnTo>
                    <a:pt x="4101" y="9165"/>
                  </a:lnTo>
                  <a:lnTo>
                    <a:pt x="4080" y="9228"/>
                  </a:lnTo>
                  <a:lnTo>
                    <a:pt x="3976" y="9249"/>
                  </a:lnTo>
                  <a:lnTo>
                    <a:pt x="3976" y="9270"/>
                  </a:lnTo>
                  <a:lnTo>
                    <a:pt x="3996" y="9291"/>
                  </a:lnTo>
                  <a:lnTo>
                    <a:pt x="4080" y="9270"/>
                  </a:lnTo>
                  <a:lnTo>
                    <a:pt x="4206" y="9186"/>
                  </a:lnTo>
                  <a:lnTo>
                    <a:pt x="4499" y="9228"/>
                  </a:lnTo>
                  <a:lnTo>
                    <a:pt x="4666" y="9186"/>
                  </a:lnTo>
                  <a:lnTo>
                    <a:pt x="4603" y="9165"/>
                  </a:lnTo>
                  <a:lnTo>
                    <a:pt x="4582" y="9061"/>
                  </a:lnTo>
                  <a:lnTo>
                    <a:pt x="4603" y="8935"/>
                  </a:lnTo>
                  <a:lnTo>
                    <a:pt x="4729" y="8873"/>
                  </a:lnTo>
                  <a:lnTo>
                    <a:pt x="4833" y="8914"/>
                  </a:lnTo>
                  <a:lnTo>
                    <a:pt x="4875" y="9019"/>
                  </a:lnTo>
                  <a:lnTo>
                    <a:pt x="4833" y="9124"/>
                  </a:lnTo>
                  <a:lnTo>
                    <a:pt x="4896" y="9186"/>
                  </a:lnTo>
                  <a:lnTo>
                    <a:pt x="4980" y="9186"/>
                  </a:lnTo>
                  <a:lnTo>
                    <a:pt x="5043" y="9061"/>
                  </a:lnTo>
                  <a:lnTo>
                    <a:pt x="4980" y="8852"/>
                  </a:lnTo>
                  <a:lnTo>
                    <a:pt x="5001" y="8726"/>
                  </a:lnTo>
                  <a:lnTo>
                    <a:pt x="5126" y="8621"/>
                  </a:lnTo>
                  <a:lnTo>
                    <a:pt x="5210" y="8621"/>
                  </a:lnTo>
                  <a:lnTo>
                    <a:pt x="5231" y="8559"/>
                  </a:lnTo>
                  <a:lnTo>
                    <a:pt x="5189" y="8496"/>
                  </a:lnTo>
                  <a:lnTo>
                    <a:pt x="5210" y="8349"/>
                  </a:lnTo>
                  <a:lnTo>
                    <a:pt x="5294" y="8308"/>
                  </a:lnTo>
                  <a:lnTo>
                    <a:pt x="5398" y="8329"/>
                  </a:lnTo>
                  <a:lnTo>
                    <a:pt x="5419" y="8391"/>
                  </a:lnTo>
                  <a:lnTo>
                    <a:pt x="5357" y="8454"/>
                  </a:lnTo>
                  <a:lnTo>
                    <a:pt x="5336" y="8621"/>
                  </a:lnTo>
                  <a:lnTo>
                    <a:pt x="5357" y="8956"/>
                  </a:lnTo>
                  <a:lnTo>
                    <a:pt x="5419" y="8998"/>
                  </a:lnTo>
                  <a:lnTo>
                    <a:pt x="5503" y="8935"/>
                  </a:lnTo>
                  <a:lnTo>
                    <a:pt x="5545" y="8831"/>
                  </a:lnTo>
                  <a:lnTo>
                    <a:pt x="5649" y="8831"/>
                  </a:lnTo>
                  <a:lnTo>
                    <a:pt x="5754" y="8726"/>
                  </a:lnTo>
                  <a:lnTo>
                    <a:pt x="5817" y="8580"/>
                  </a:lnTo>
                  <a:lnTo>
                    <a:pt x="5775" y="8475"/>
                  </a:lnTo>
                  <a:lnTo>
                    <a:pt x="5921" y="8370"/>
                  </a:lnTo>
                  <a:lnTo>
                    <a:pt x="5880" y="8287"/>
                  </a:lnTo>
                  <a:lnTo>
                    <a:pt x="5838" y="8224"/>
                  </a:lnTo>
                  <a:lnTo>
                    <a:pt x="5712" y="8057"/>
                  </a:lnTo>
                  <a:lnTo>
                    <a:pt x="5649" y="7910"/>
                  </a:lnTo>
                  <a:lnTo>
                    <a:pt x="5629" y="7638"/>
                  </a:lnTo>
                  <a:lnTo>
                    <a:pt x="5670" y="7324"/>
                  </a:lnTo>
                  <a:lnTo>
                    <a:pt x="5670" y="7115"/>
                  </a:lnTo>
                  <a:lnTo>
                    <a:pt x="5566" y="6717"/>
                  </a:lnTo>
                  <a:lnTo>
                    <a:pt x="5440" y="6529"/>
                  </a:lnTo>
                  <a:lnTo>
                    <a:pt x="5440" y="6383"/>
                  </a:lnTo>
                  <a:lnTo>
                    <a:pt x="5461" y="6194"/>
                  </a:lnTo>
                  <a:lnTo>
                    <a:pt x="5649" y="6111"/>
                  </a:lnTo>
                  <a:lnTo>
                    <a:pt x="5733" y="6111"/>
                  </a:lnTo>
                  <a:lnTo>
                    <a:pt x="5775" y="6194"/>
                  </a:lnTo>
                  <a:lnTo>
                    <a:pt x="5817" y="6132"/>
                  </a:lnTo>
                  <a:lnTo>
                    <a:pt x="5775" y="6006"/>
                  </a:lnTo>
                  <a:lnTo>
                    <a:pt x="5754" y="5922"/>
                  </a:lnTo>
                  <a:lnTo>
                    <a:pt x="5733" y="5880"/>
                  </a:lnTo>
                  <a:lnTo>
                    <a:pt x="5712" y="5776"/>
                  </a:lnTo>
                  <a:lnTo>
                    <a:pt x="5712" y="5713"/>
                  </a:lnTo>
                  <a:lnTo>
                    <a:pt x="5712" y="5650"/>
                  </a:lnTo>
                  <a:lnTo>
                    <a:pt x="5754" y="5567"/>
                  </a:lnTo>
                  <a:lnTo>
                    <a:pt x="5754" y="5546"/>
                  </a:lnTo>
                  <a:lnTo>
                    <a:pt x="5754" y="5462"/>
                  </a:lnTo>
                  <a:lnTo>
                    <a:pt x="5733" y="5399"/>
                  </a:lnTo>
                  <a:lnTo>
                    <a:pt x="5733" y="5274"/>
                  </a:lnTo>
                  <a:lnTo>
                    <a:pt x="5754" y="5190"/>
                  </a:lnTo>
                  <a:lnTo>
                    <a:pt x="5712" y="5127"/>
                  </a:lnTo>
                  <a:lnTo>
                    <a:pt x="5670" y="4876"/>
                  </a:lnTo>
                  <a:lnTo>
                    <a:pt x="5566" y="4709"/>
                  </a:lnTo>
                  <a:lnTo>
                    <a:pt x="5545" y="4709"/>
                  </a:lnTo>
                  <a:lnTo>
                    <a:pt x="5503" y="4667"/>
                  </a:lnTo>
                  <a:lnTo>
                    <a:pt x="5503" y="4437"/>
                  </a:lnTo>
                  <a:lnTo>
                    <a:pt x="5398" y="4332"/>
                  </a:lnTo>
                  <a:lnTo>
                    <a:pt x="5147" y="4081"/>
                  </a:lnTo>
                  <a:lnTo>
                    <a:pt x="5105" y="3976"/>
                  </a:lnTo>
                  <a:lnTo>
                    <a:pt x="5043" y="3788"/>
                  </a:lnTo>
                  <a:lnTo>
                    <a:pt x="5043" y="3600"/>
                  </a:lnTo>
                  <a:lnTo>
                    <a:pt x="5043" y="3558"/>
                  </a:lnTo>
                  <a:lnTo>
                    <a:pt x="4980" y="3600"/>
                  </a:lnTo>
                  <a:lnTo>
                    <a:pt x="4917" y="3600"/>
                  </a:lnTo>
                  <a:lnTo>
                    <a:pt x="4896" y="3579"/>
                  </a:lnTo>
                  <a:lnTo>
                    <a:pt x="4896" y="3558"/>
                  </a:lnTo>
                  <a:cubicBezTo>
                    <a:pt x="4854" y="3474"/>
                    <a:pt x="4812" y="3412"/>
                    <a:pt x="4750" y="3349"/>
                  </a:cubicBezTo>
                  <a:lnTo>
                    <a:pt x="4792" y="3265"/>
                  </a:lnTo>
                  <a:lnTo>
                    <a:pt x="4854" y="3160"/>
                  </a:lnTo>
                  <a:lnTo>
                    <a:pt x="4812" y="3077"/>
                  </a:lnTo>
                  <a:lnTo>
                    <a:pt x="4687" y="3077"/>
                  </a:lnTo>
                  <a:lnTo>
                    <a:pt x="4540" y="3056"/>
                  </a:lnTo>
                  <a:lnTo>
                    <a:pt x="4394" y="2888"/>
                  </a:lnTo>
                  <a:lnTo>
                    <a:pt x="4268" y="2930"/>
                  </a:lnTo>
                  <a:lnTo>
                    <a:pt x="4122" y="2847"/>
                  </a:lnTo>
                  <a:lnTo>
                    <a:pt x="4101" y="2763"/>
                  </a:lnTo>
                  <a:lnTo>
                    <a:pt x="4101" y="2658"/>
                  </a:lnTo>
                  <a:lnTo>
                    <a:pt x="4185" y="2575"/>
                  </a:lnTo>
                  <a:lnTo>
                    <a:pt x="4268" y="2575"/>
                  </a:lnTo>
                  <a:lnTo>
                    <a:pt x="4415" y="2679"/>
                  </a:lnTo>
                  <a:lnTo>
                    <a:pt x="4478" y="2721"/>
                  </a:lnTo>
                  <a:lnTo>
                    <a:pt x="4603" y="2533"/>
                  </a:lnTo>
                  <a:lnTo>
                    <a:pt x="4729" y="2428"/>
                  </a:lnTo>
                  <a:lnTo>
                    <a:pt x="4833" y="2428"/>
                  </a:lnTo>
                  <a:lnTo>
                    <a:pt x="4896" y="2470"/>
                  </a:lnTo>
                  <a:lnTo>
                    <a:pt x="4959" y="2512"/>
                  </a:lnTo>
                  <a:lnTo>
                    <a:pt x="5064" y="2470"/>
                  </a:lnTo>
                  <a:lnTo>
                    <a:pt x="5168" y="2575"/>
                  </a:lnTo>
                  <a:lnTo>
                    <a:pt x="5336" y="2721"/>
                  </a:lnTo>
                  <a:lnTo>
                    <a:pt x="5524" y="2784"/>
                  </a:lnTo>
                  <a:lnTo>
                    <a:pt x="5691" y="2847"/>
                  </a:lnTo>
                  <a:lnTo>
                    <a:pt x="5754" y="2930"/>
                  </a:lnTo>
                  <a:lnTo>
                    <a:pt x="5859" y="2972"/>
                  </a:lnTo>
                  <a:lnTo>
                    <a:pt x="5859" y="2888"/>
                  </a:lnTo>
                  <a:lnTo>
                    <a:pt x="5880" y="2784"/>
                  </a:lnTo>
                  <a:lnTo>
                    <a:pt x="5859" y="2658"/>
                  </a:lnTo>
                  <a:lnTo>
                    <a:pt x="5880" y="2470"/>
                  </a:lnTo>
                  <a:lnTo>
                    <a:pt x="5942" y="2240"/>
                  </a:lnTo>
                  <a:lnTo>
                    <a:pt x="6089" y="2031"/>
                  </a:lnTo>
                  <a:lnTo>
                    <a:pt x="6193" y="2010"/>
                  </a:lnTo>
                  <a:lnTo>
                    <a:pt x="6298" y="2031"/>
                  </a:lnTo>
                  <a:lnTo>
                    <a:pt x="6465" y="2031"/>
                  </a:lnTo>
                  <a:lnTo>
                    <a:pt x="6465" y="1989"/>
                  </a:lnTo>
                  <a:lnTo>
                    <a:pt x="6528" y="1926"/>
                  </a:lnTo>
                  <a:lnTo>
                    <a:pt x="6591" y="1947"/>
                  </a:lnTo>
                  <a:lnTo>
                    <a:pt x="6675" y="1947"/>
                  </a:lnTo>
                  <a:lnTo>
                    <a:pt x="6717" y="1905"/>
                  </a:lnTo>
                  <a:lnTo>
                    <a:pt x="6737" y="1821"/>
                  </a:lnTo>
                  <a:lnTo>
                    <a:pt x="6842" y="1779"/>
                  </a:lnTo>
                  <a:lnTo>
                    <a:pt x="6926" y="1717"/>
                  </a:lnTo>
                  <a:lnTo>
                    <a:pt x="6926" y="1612"/>
                  </a:lnTo>
                  <a:lnTo>
                    <a:pt x="6989" y="1591"/>
                  </a:lnTo>
                  <a:lnTo>
                    <a:pt x="7009" y="1507"/>
                  </a:lnTo>
                  <a:lnTo>
                    <a:pt x="6926" y="1507"/>
                  </a:lnTo>
                  <a:lnTo>
                    <a:pt x="6863" y="1591"/>
                  </a:lnTo>
                  <a:lnTo>
                    <a:pt x="6800" y="1675"/>
                  </a:lnTo>
                  <a:lnTo>
                    <a:pt x="6717" y="1675"/>
                  </a:lnTo>
                  <a:lnTo>
                    <a:pt x="6717" y="1612"/>
                  </a:lnTo>
                  <a:lnTo>
                    <a:pt x="6717" y="1528"/>
                  </a:lnTo>
                  <a:lnTo>
                    <a:pt x="6612" y="1403"/>
                  </a:lnTo>
                  <a:lnTo>
                    <a:pt x="6486" y="1319"/>
                  </a:lnTo>
                  <a:lnTo>
                    <a:pt x="6445" y="1277"/>
                  </a:lnTo>
                  <a:lnTo>
                    <a:pt x="6445" y="1110"/>
                  </a:lnTo>
                  <a:lnTo>
                    <a:pt x="6486" y="943"/>
                  </a:lnTo>
                  <a:lnTo>
                    <a:pt x="6486" y="838"/>
                  </a:lnTo>
                  <a:lnTo>
                    <a:pt x="6465" y="775"/>
                  </a:lnTo>
                  <a:lnTo>
                    <a:pt x="6445" y="796"/>
                  </a:lnTo>
                  <a:lnTo>
                    <a:pt x="6403" y="901"/>
                  </a:lnTo>
                  <a:lnTo>
                    <a:pt x="6298" y="1047"/>
                  </a:lnTo>
                  <a:lnTo>
                    <a:pt x="6131" y="1173"/>
                  </a:lnTo>
                  <a:lnTo>
                    <a:pt x="5963" y="1194"/>
                  </a:lnTo>
                  <a:lnTo>
                    <a:pt x="5901" y="1173"/>
                  </a:lnTo>
                  <a:lnTo>
                    <a:pt x="5838" y="1194"/>
                  </a:lnTo>
                  <a:lnTo>
                    <a:pt x="5733" y="1089"/>
                  </a:lnTo>
                  <a:lnTo>
                    <a:pt x="5608" y="1068"/>
                  </a:lnTo>
                  <a:lnTo>
                    <a:pt x="5419" y="984"/>
                  </a:lnTo>
                  <a:lnTo>
                    <a:pt x="5315" y="880"/>
                  </a:lnTo>
                  <a:lnTo>
                    <a:pt x="5210" y="859"/>
                  </a:lnTo>
                  <a:lnTo>
                    <a:pt x="5147" y="775"/>
                  </a:lnTo>
                  <a:lnTo>
                    <a:pt x="5001" y="671"/>
                  </a:lnTo>
                  <a:lnTo>
                    <a:pt x="4729" y="419"/>
                  </a:lnTo>
                  <a:lnTo>
                    <a:pt x="4645" y="252"/>
                  </a:lnTo>
                  <a:lnTo>
                    <a:pt x="4499" y="231"/>
                  </a:lnTo>
                  <a:lnTo>
                    <a:pt x="4310" y="64"/>
                  </a:lnTo>
                  <a:lnTo>
                    <a:pt x="426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9"/>
            <p:cNvSpPr/>
            <p:nvPr/>
          </p:nvSpPr>
          <p:spPr>
            <a:xfrm>
              <a:off x="4580490" y="2850992"/>
              <a:ext cx="28661" cy="38087"/>
            </a:xfrm>
            <a:custGeom>
              <a:avLst/>
              <a:gdLst/>
              <a:ahLst/>
              <a:cxnLst/>
              <a:rect l="l" t="t" r="r" b="b"/>
              <a:pathLst>
                <a:path w="2407" h="3349" extrusionOk="0">
                  <a:moveTo>
                    <a:pt x="1256" y="1"/>
                  </a:moveTo>
                  <a:lnTo>
                    <a:pt x="1005" y="126"/>
                  </a:lnTo>
                  <a:lnTo>
                    <a:pt x="628" y="189"/>
                  </a:lnTo>
                  <a:lnTo>
                    <a:pt x="419" y="377"/>
                  </a:lnTo>
                  <a:lnTo>
                    <a:pt x="210" y="419"/>
                  </a:lnTo>
                  <a:lnTo>
                    <a:pt x="21" y="586"/>
                  </a:lnTo>
                  <a:lnTo>
                    <a:pt x="0" y="712"/>
                  </a:lnTo>
                  <a:lnTo>
                    <a:pt x="0" y="733"/>
                  </a:lnTo>
                  <a:lnTo>
                    <a:pt x="105" y="649"/>
                  </a:lnTo>
                  <a:lnTo>
                    <a:pt x="293" y="691"/>
                  </a:lnTo>
                  <a:lnTo>
                    <a:pt x="210" y="712"/>
                  </a:lnTo>
                  <a:lnTo>
                    <a:pt x="419" y="921"/>
                  </a:lnTo>
                  <a:lnTo>
                    <a:pt x="565" y="1130"/>
                  </a:lnTo>
                  <a:lnTo>
                    <a:pt x="649" y="1130"/>
                  </a:lnTo>
                  <a:lnTo>
                    <a:pt x="607" y="1214"/>
                  </a:lnTo>
                  <a:lnTo>
                    <a:pt x="712" y="1319"/>
                  </a:lnTo>
                  <a:lnTo>
                    <a:pt x="733" y="1423"/>
                  </a:lnTo>
                  <a:lnTo>
                    <a:pt x="544" y="1361"/>
                  </a:lnTo>
                  <a:lnTo>
                    <a:pt x="524" y="1277"/>
                  </a:lnTo>
                  <a:lnTo>
                    <a:pt x="461" y="1381"/>
                  </a:lnTo>
                  <a:lnTo>
                    <a:pt x="398" y="1361"/>
                  </a:lnTo>
                  <a:lnTo>
                    <a:pt x="252" y="1549"/>
                  </a:lnTo>
                  <a:lnTo>
                    <a:pt x="524" y="1653"/>
                  </a:lnTo>
                  <a:lnTo>
                    <a:pt x="607" y="1633"/>
                  </a:lnTo>
                  <a:lnTo>
                    <a:pt x="649" y="1758"/>
                  </a:lnTo>
                  <a:lnTo>
                    <a:pt x="649" y="1988"/>
                  </a:lnTo>
                  <a:lnTo>
                    <a:pt x="712" y="2051"/>
                  </a:lnTo>
                  <a:lnTo>
                    <a:pt x="754" y="2009"/>
                  </a:lnTo>
                  <a:lnTo>
                    <a:pt x="858" y="2197"/>
                  </a:lnTo>
                  <a:lnTo>
                    <a:pt x="670" y="2323"/>
                  </a:lnTo>
                  <a:lnTo>
                    <a:pt x="670" y="2386"/>
                  </a:lnTo>
                  <a:lnTo>
                    <a:pt x="754" y="2469"/>
                  </a:lnTo>
                  <a:lnTo>
                    <a:pt x="754" y="2574"/>
                  </a:lnTo>
                  <a:lnTo>
                    <a:pt x="670" y="2595"/>
                  </a:lnTo>
                  <a:lnTo>
                    <a:pt x="670" y="2700"/>
                  </a:lnTo>
                  <a:lnTo>
                    <a:pt x="733" y="2804"/>
                  </a:lnTo>
                  <a:lnTo>
                    <a:pt x="670" y="2804"/>
                  </a:lnTo>
                  <a:lnTo>
                    <a:pt x="816" y="3097"/>
                  </a:lnTo>
                  <a:lnTo>
                    <a:pt x="879" y="3097"/>
                  </a:lnTo>
                  <a:lnTo>
                    <a:pt x="921" y="3223"/>
                  </a:lnTo>
                  <a:lnTo>
                    <a:pt x="963" y="3244"/>
                  </a:lnTo>
                  <a:lnTo>
                    <a:pt x="963" y="3348"/>
                  </a:lnTo>
                  <a:lnTo>
                    <a:pt x="1047" y="3306"/>
                  </a:lnTo>
                  <a:lnTo>
                    <a:pt x="1047" y="3139"/>
                  </a:lnTo>
                  <a:lnTo>
                    <a:pt x="1088" y="3223"/>
                  </a:lnTo>
                  <a:lnTo>
                    <a:pt x="1172" y="3118"/>
                  </a:lnTo>
                  <a:lnTo>
                    <a:pt x="1444" y="2888"/>
                  </a:lnTo>
                  <a:lnTo>
                    <a:pt x="1549" y="2846"/>
                  </a:lnTo>
                  <a:lnTo>
                    <a:pt x="1570" y="2909"/>
                  </a:lnTo>
                  <a:lnTo>
                    <a:pt x="1653" y="2825"/>
                  </a:lnTo>
                  <a:lnTo>
                    <a:pt x="1695" y="2825"/>
                  </a:lnTo>
                  <a:lnTo>
                    <a:pt x="1758" y="2930"/>
                  </a:lnTo>
                  <a:lnTo>
                    <a:pt x="1863" y="2909"/>
                  </a:lnTo>
                  <a:lnTo>
                    <a:pt x="1905" y="2951"/>
                  </a:lnTo>
                  <a:lnTo>
                    <a:pt x="1967" y="2909"/>
                  </a:lnTo>
                  <a:lnTo>
                    <a:pt x="1925" y="2825"/>
                  </a:lnTo>
                  <a:lnTo>
                    <a:pt x="2072" y="2741"/>
                  </a:lnTo>
                  <a:lnTo>
                    <a:pt x="2197" y="2741"/>
                  </a:lnTo>
                  <a:lnTo>
                    <a:pt x="2344" y="2532"/>
                  </a:lnTo>
                  <a:lnTo>
                    <a:pt x="2323" y="2490"/>
                  </a:lnTo>
                  <a:lnTo>
                    <a:pt x="2407" y="2428"/>
                  </a:lnTo>
                  <a:lnTo>
                    <a:pt x="2344" y="1988"/>
                  </a:lnTo>
                  <a:lnTo>
                    <a:pt x="2323" y="1988"/>
                  </a:lnTo>
                  <a:lnTo>
                    <a:pt x="2281" y="2009"/>
                  </a:lnTo>
                  <a:lnTo>
                    <a:pt x="2281" y="1884"/>
                  </a:lnTo>
                  <a:lnTo>
                    <a:pt x="2197" y="1486"/>
                  </a:lnTo>
                  <a:lnTo>
                    <a:pt x="2114" y="1381"/>
                  </a:lnTo>
                  <a:lnTo>
                    <a:pt x="2114" y="1130"/>
                  </a:lnTo>
                  <a:lnTo>
                    <a:pt x="1779" y="712"/>
                  </a:lnTo>
                  <a:lnTo>
                    <a:pt x="1465" y="398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9"/>
            <p:cNvSpPr/>
            <p:nvPr/>
          </p:nvSpPr>
          <p:spPr>
            <a:xfrm>
              <a:off x="4566534" y="2807208"/>
              <a:ext cx="32650" cy="53553"/>
            </a:xfrm>
            <a:custGeom>
              <a:avLst/>
              <a:gdLst/>
              <a:ahLst/>
              <a:cxnLst/>
              <a:rect l="l" t="t" r="r" b="b"/>
              <a:pathLst>
                <a:path w="2742" h="4709" extrusionOk="0">
                  <a:moveTo>
                    <a:pt x="2260" y="1"/>
                  </a:moveTo>
                  <a:lnTo>
                    <a:pt x="2177" y="42"/>
                  </a:lnTo>
                  <a:lnTo>
                    <a:pt x="2177" y="168"/>
                  </a:lnTo>
                  <a:lnTo>
                    <a:pt x="2177" y="273"/>
                  </a:lnTo>
                  <a:lnTo>
                    <a:pt x="2240" y="377"/>
                  </a:lnTo>
                  <a:lnTo>
                    <a:pt x="2177" y="482"/>
                  </a:lnTo>
                  <a:lnTo>
                    <a:pt x="2093" y="482"/>
                  </a:lnTo>
                  <a:lnTo>
                    <a:pt x="1988" y="607"/>
                  </a:lnTo>
                  <a:lnTo>
                    <a:pt x="1988" y="733"/>
                  </a:lnTo>
                  <a:lnTo>
                    <a:pt x="1737" y="921"/>
                  </a:lnTo>
                  <a:lnTo>
                    <a:pt x="1612" y="921"/>
                  </a:lnTo>
                  <a:lnTo>
                    <a:pt x="1528" y="1005"/>
                  </a:lnTo>
                  <a:lnTo>
                    <a:pt x="1633" y="1089"/>
                  </a:lnTo>
                  <a:lnTo>
                    <a:pt x="1779" y="1214"/>
                  </a:lnTo>
                  <a:lnTo>
                    <a:pt x="1779" y="1298"/>
                  </a:lnTo>
                  <a:lnTo>
                    <a:pt x="1716" y="1444"/>
                  </a:lnTo>
                  <a:lnTo>
                    <a:pt x="1570" y="1423"/>
                  </a:lnTo>
                  <a:lnTo>
                    <a:pt x="1319" y="1444"/>
                  </a:lnTo>
                  <a:lnTo>
                    <a:pt x="1193" y="1402"/>
                  </a:lnTo>
                  <a:lnTo>
                    <a:pt x="1089" y="1444"/>
                  </a:lnTo>
                  <a:lnTo>
                    <a:pt x="1005" y="1361"/>
                  </a:lnTo>
                  <a:lnTo>
                    <a:pt x="942" y="1319"/>
                  </a:lnTo>
                  <a:lnTo>
                    <a:pt x="838" y="1151"/>
                  </a:lnTo>
                  <a:lnTo>
                    <a:pt x="691" y="1298"/>
                  </a:lnTo>
                  <a:lnTo>
                    <a:pt x="691" y="1465"/>
                  </a:lnTo>
                  <a:lnTo>
                    <a:pt x="691" y="1528"/>
                  </a:lnTo>
                  <a:lnTo>
                    <a:pt x="649" y="1633"/>
                  </a:lnTo>
                  <a:lnTo>
                    <a:pt x="566" y="1926"/>
                  </a:lnTo>
                  <a:lnTo>
                    <a:pt x="461" y="1967"/>
                  </a:lnTo>
                  <a:lnTo>
                    <a:pt x="356" y="2156"/>
                  </a:lnTo>
                  <a:lnTo>
                    <a:pt x="210" y="2260"/>
                  </a:lnTo>
                  <a:lnTo>
                    <a:pt x="210" y="2365"/>
                  </a:lnTo>
                  <a:lnTo>
                    <a:pt x="147" y="2511"/>
                  </a:lnTo>
                  <a:lnTo>
                    <a:pt x="1" y="2616"/>
                  </a:lnTo>
                  <a:lnTo>
                    <a:pt x="1" y="2972"/>
                  </a:lnTo>
                  <a:lnTo>
                    <a:pt x="22" y="3014"/>
                  </a:lnTo>
                  <a:lnTo>
                    <a:pt x="43" y="2993"/>
                  </a:lnTo>
                  <a:lnTo>
                    <a:pt x="84" y="3202"/>
                  </a:lnTo>
                  <a:lnTo>
                    <a:pt x="168" y="3139"/>
                  </a:lnTo>
                  <a:lnTo>
                    <a:pt x="168" y="3034"/>
                  </a:lnTo>
                  <a:lnTo>
                    <a:pt x="315" y="3118"/>
                  </a:lnTo>
                  <a:lnTo>
                    <a:pt x="356" y="3202"/>
                  </a:lnTo>
                  <a:lnTo>
                    <a:pt x="545" y="3181"/>
                  </a:lnTo>
                  <a:lnTo>
                    <a:pt x="587" y="3097"/>
                  </a:lnTo>
                  <a:lnTo>
                    <a:pt x="670" y="3097"/>
                  </a:lnTo>
                  <a:lnTo>
                    <a:pt x="649" y="3181"/>
                  </a:lnTo>
                  <a:lnTo>
                    <a:pt x="566" y="3223"/>
                  </a:lnTo>
                  <a:lnTo>
                    <a:pt x="649" y="3348"/>
                  </a:lnTo>
                  <a:lnTo>
                    <a:pt x="524" y="3558"/>
                  </a:lnTo>
                  <a:lnTo>
                    <a:pt x="524" y="3851"/>
                  </a:lnTo>
                  <a:lnTo>
                    <a:pt x="545" y="3913"/>
                  </a:lnTo>
                  <a:lnTo>
                    <a:pt x="775" y="3913"/>
                  </a:lnTo>
                  <a:lnTo>
                    <a:pt x="880" y="3851"/>
                  </a:lnTo>
                  <a:lnTo>
                    <a:pt x="754" y="3955"/>
                  </a:lnTo>
                  <a:lnTo>
                    <a:pt x="608" y="3955"/>
                  </a:lnTo>
                  <a:lnTo>
                    <a:pt x="545" y="4143"/>
                  </a:lnTo>
                  <a:lnTo>
                    <a:pt x="524" y="4374"/>
                  </a:lnTo>
                  <a:lnTo>
                    <a:pt x="482" y="4478"/>
                  </a:lnTo>
                  <a:lnTo>
                    <a:pt x="545" y="4478"/>
                  </a:lnTo>
                  <a:lnTo>
                    <a:pt x="649" y="4436"/>
                  </a:lnTo>
                  <a:lnTo>
                    <a:pt x="775" y="4478"/>
                  </a:lnTo>
                  <a:lnTo>
                    <a:pt x="670" y="4646"/>
                  </a:lnTo>
                  <a:lnTo>
                    <a:pt x="691" y="4708"/>
                  </a:lnTo>
                  <a:lnTo>
                    <a:pt x="838" y="4604"/>
                  </a:lnTo>
                  <a:lnTo>
                    <a:pt x="900" y="4667"/>
                  </a:lnTo>
                  <a:lnTo>
                    <a:pt x="1005" y="4541"/>
                  </a:lnTo>
                  <a:lnTo>
                    <a:pt x="963" y="4478"/>
                  </a:lnTo>
                  <a:lnTo>
                    <a:pt x="1047" y="4436"/>
                  </a:lnTo>
                  <a:lnTo>
                    <a:pt x="1172" y="4562"/>
                  </a:lnTo>
                  <a:lnTo>
                    <a:pt x="1193" y="4436"/>
                  </a:lnTo>
                  <a:lnTo>
                    <a:pt x="1382" y="4269"/>
                  </a:lnTo>
                  <a:lnTo>
                    <a:pt x="1591" y="4227"/>
                  </a:lnTo>
                  <a:lnTo>
                    <a:pt x="1800" y="4039"/>
                  </a:lnTo>
                  <a:lnTo>
                    <a:pt x="2177" y="3976"/>
                  </a:lnTo>
                  <a:lnTo>
                    <a:pt x="2428" y="3851"/>
                  </a:lnTo>
                  <a:lnTo>
                    <a:pt x="2344" y="3725"/>
                  </a:lnTo>
                  <a:lnTo>
                    <a:pt x="1926" y="3495"/>
                  </a:lnTo>
                  <a:lnTo>
                    <a:pt x="1884" y="3390"/>
                  </a:lnTo>
                  <a:lnTo>
                    <a:pt x="1654" y="3348"/>
                  </a:lnTo>
                  <a:lnTo>
                    <a:pt x="1612" y="3202"/>
                  </a:lnTo>
                  <a:lnTo>
                    <a:pt x="1654" y="3118"/>
                  </a:lnTo>
                  <a:lnTo>
                    <a:pt x="1633" y="2993"/>
                  </a:lnTo>
                  <a:lnTo>
                    <a:pt x="1633" y="2867"/>
                  </a:lnTo>
                  <a:lnTo>
                    <a:pt x="1800" y="2762"/>
                  </a:lnTo>
                  <a:lnTo>
                    <a:pt x="1821" y="2616"/>
                  </a:lnTo>
                  <a:lnTo>
                    <a:pt x="1947" y="2574"/>
                  </a:lnTo>
                  <a:lnTo>
                    <a:pt x="2051" y="2574"/>
                  </a:lnTo>
                  <a:lnTo>
                    <a:pt x="2093" y="2490"/>
                  </a:lnTo>
                  <a:lnTo>
                    <a:pt x="2156" y="2449"/>
                  </a:lnTo>
                  <a:lnTo>
                    <a:pt x="2135" y="2344"/>
                  </a:lnTo>
                  <a:lnTo>
                    <a:pt x="2428" y="2051"/>
                  </a:lnTo>
                  <a:lnTo>
                    <a:pt x="2407" y="1988"/>
                  </a:lnTo>
                  <a:lnTo>
                    <a:pt x="2553" y="1863"/>
                  </a:lnTo>
                  <a:lnTo>
                    <a:pt x="2574" y="1737"/>
                  </a:lnTo>
                  <a:lnTo>
                    <a:pt x="2512" y="1654"/>
                  </a:lnTo>
                  <a:lnTo>
                    <a:pt x="2512" y="1361"/>
                  </a:lnTo>
                  <a:lnTo>
                    <a:pt x="2365" y="1256"/>
                  </a:lnTo>
                  <a:lnTo>
                    <a:pt x="2365" y="1110"/>
                  </a:lnTo>
                  <a:lnTo>
                    <a:pt x="2449" y="817"/>
                  </a:lnTo>
                  <a:lnTo>
                    <a:pt x="2449" y="691"/>
                  </a:lnTo>
                  <a:lnTo>
                    <a:pt x="2532" y="691"/>
                  </a:lnTo>
                  <a:lnTo>
                    <a:pt x="2721" y="482"/>
                  </a:lnTo>
                  <a:lnTo>
                    <a:pt x="2742" y="482"/>
                  </a:lnTo>
                  <a:lnTo>
                    <a:pt x="2637" y="356"/>
                  </a:lnTo>
                  <a:lnTo>
                    <a:pt x="2616" y="293"/>
                  </a:lnTo>
                  <a:lnTo>
                    <a:pt x="2428" y="273"/>
                  </a:lnTo>
                  <a:lnTo>
                    <a:pt x="2365" y="189"/>
                  </a:lnTo>
                  <a:lnTo>
                    <a:pt x="2365" y="84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9"/>
            <p:cNvSpPr/>
            <p:nvPr/>
          </p:nvSpPr>
          <p:spPr>
            <a:xfrm>
              <a:off x="4301938" y="2737722"/>
              <a:ext cx="211787" cy="95438"/>
            </a:xfrm>
            <a:custGeom>
              <a:avLst/>
              <a:gdLst/>
              <a:ahLst/>
              <a:cxnLst/>
              <a:rect l="l" t="t" r="r" b="b"/>
              <a:pathLst>
                <a:path w="17786" h="8392" extrusionOk="0">
                  <a:moveTo>
                    <a:pt x="5232" y="1"/>
                  </a:moveTo>
                  <a:lnTo>
                    <a:pt x="5169" y="85"/>
                  </a:lnTo>
                  <a:lnTo>
                    <a:pt x="5169" y="147"/>
                  </a:lnTo>
                  <a:lnTo>
                    <a:pt x="5190" y="252"/>
                  </a:lnTo>
                  <a:lnTo>
                    <a:pt x="5169" y="336"/>
                  </a:lnTo>
                  <a:lnTo>
                    <a:pt x="5085" y="336"/>
                  </a:lnTo>
                  <a:lnTo>
                    <a:pt x="5002" y="357"/>
                  </a:lnTo>
                  <a:lnTo>
                    <a:pt x="4918" y="461"/>
                  </a:lnTo>
                  <a:lnTo>
                    <a:pt x="4918" y="545"/>
                  </a:lnTo>
                  <a:lnTo>
                    <a:pt x="4813" y="670"/>
                  </a:lnTo>
                  <a:lnTo>
                    <a:pt x="4813" y="963"/>
                  </a:lnTo>
                  <a:lnTo>
                    <a:pt x="4855" y="1089"/>
                  </a:lnTo>
                  <a:lnTo>
                    <a:pt x="5023" y="1152"/>
                  </a:lnTo>
                  <a:lnTo>
                    <a:pt x="5085" y="1214"/>
                  </a:lnTo>
                  <a:lnTo>
                    <a:pt x="5190" y="1256"/>
                  </a:lnTo>
                  <a:lnTo>
                    <a:pt x="5211" y="1340"/>
                  </a:lnTo>
                  <a:lnTo>
                    <a:pt x="5190" y="1507"/>
                  </a:lnTo>
                  <a:lnTo>
                    <a:pt x="5190" y="1696"/>
                  </a:lnTo>
                  <a:lnTo>
                    <a:pt x="5295" y="1779"/>
                  </a:lnTo>
                  <a:lnTo>
                    <a:pt x="5378" y="1863"/>
                  </a:lnTo>
                  <a:lnTo>
                    <a:pt x="5232" y="2010"/>
                  </a:lnTo>
                  <a:lnTo>
                    <a:pt x="5043" y="2030"/>
                  </a:lnTo>
                  <a:lnTo>
                    <a:pt x="4960" y="2010"/>
                  </a:lnTo>
                  <a:lnTo>
                    <a:pt x="4918" y="2072"/>
                  </a:lnTo>
                  <a:lnTo>
                    <a:pt x="4813" y="2072"/>
                  </a:lnTo>
                  <a:lnTo>
                    <a:pt x="4709" y="2010"/>
                  </a:lnTo>
                  <a:lnTo>
                    <a:pt x="4479" y="2010"/>
                  </a:lnTo>
                  <a:lnTo>
                    <a:pt x="4374" y="2030"/>
                  </a:lnTo>
                  <a:lnTo>
                    <a:pt x="4290" y="1989"/>
                  </a:lnTo>
                  <a:lnTo>
                    <a:pt x="4186" y="1968"/>
                  </a:lnTo>
                  <a:lnTo>
                    <a:pt x="4081" y="1968"/>
                  </a:lnTo>
                  <a:lnTo>
                    <a:pt x="3955" y="2072"/>
                  </a:lnTo>
                  <a:lnTo>
                    <a:pt x="3851" y="2093"/>
                  </a:lnTo>
                  <a:lnTo>
                    <a:pt x="3767" y="2135"/>
                  </a:lnTo>
                  <a:lnTo>
                    <a:pt x="3558" y="2030"/>
                  </a:lnTo>
                  <a:lnTo>
                    <a:pt x="3453" y="1968"/>
                  </a:lnTo>
                  <a:lnTo>
                    <a:pt x="3181" y="1800"/>
                  </a:lnTo>
                  <a:lnTo>
                    <a:pt x="3139" y="1717"/>
                  </a:lnTo>
                  <a:lnTo>
                    <a:pt x="3118" y="1612"/>
                  </a:lnTo>
                  <a:lnTo>
                    <a:pt x="3077" y="1549"/>
                  </a:lnTo>
                  <a:lnTo>
                    <a:pt x="2888" y="1549"/>
                  </a:lnTo>
                  <a:lnTo>
                    <a:pt x="2805" y="1591"/>
                  </a:lnTo>
                  <a:lnTo>
                    <a:pt x="2700" y="1591"/>
                  </a:lnTo>
                  <a:lnTo>
                    <a:pt x="2658" y="1612"/>
                  </a:lnTo>
                  <a:lnTo>
                    <a:pt x="2512" y="1612"/>
                  </a:lnTo>
                  <a:lnTo>
                    <a:pt x="2470" y="1549"/>
                  </a:lnTo>
                  <a:lnTo>
                    <a:pt x="2428" y="1486"/>
                  </a:lnTo>
                  <a:lnTo>
                    <a:pt x="2365" y="1382"/>
                  </a:lnTo>
                  <a:lnTo>
                    <a:pt x="2344" y="1382"/>
                  </a:lnTo>
                  <a:lnTo>
                    <a:pt x="2261" y="1445"/>
                  </a:lnTo>
                  <a:lnTo>
                    <a:pt x="2030" y="1445"/>
                  </a:lnTo>
                  <a:lnTo>
                    <a:pt x="1905" y="1466"/>
                  </a:lnTo>
                  <a:lnTo>
                    <a:pt x="1717" y="1486"/>
                  </a:lnTo>
                  <a:lnTo>
                    <a:pt x="1633" y="1549"/>
                  </a:lnTo>
                  <a:lnTo>
                    <a:pt x="1549" y="1675"/>
                  </a:lnTo>
                  <a:lnTo>
                    <a:pt x="1466" y="1717"/>
                  </a:lnTo>
                  <a:lnTo>
                    <a:pt x="1298" y="1675"/>
                  </a:lnTo>
                  <a:lnTo>
                    <a:pt x="1256" y="1717"/>
                  </a:lnTo>
                  <a:lnTo>
                    <a:pt x="1256" y="1800"/>
                  </a:lnTo>
                  <a:lnTo>
                    <a:pt x="1319" y="1863"/>
                  </a:lnTo>
                  <a:lnTo>
                    <a:pt x="1256" y="1884"/>
                  </a:lnTo>
                  <a:lnTo>
                    <a:pt x="1193" y="2010"/>
                  </a:lnTo>
                  <a:lnTo>
                    <a:pt x="1110" y="2030"/>
                  </a:lnTo>
                  <a:lnTo>
                    <a:pt x="1005" y="2114"/>
                  </a:lnTo>
                  <a:lnTo>
                    <a:pt x="1005" y="2198"/>
                  </a:lnTo>
                  <a:lnTo>
                    <a:pt x="838" y="2282"/>
                  </a:lnTo>
                  <a:lnTo>
                    <a:pt x="817" y="2386"/>
                  </a:lnTo>
                  <a:lnTo>
                    <a:pt x="796" y="2512"/>
                  </a:lnTo>
                  <a:lnTo>
                    <a:pt x="608" y="2554"/>
                  </a:lnTo>
                  <a:lnTo>
                    <a:pt x="503" y="2658"/>
                  </a:lnTo>
                  <a:lnTo>
                    <a:pt x="482" y="2742"/>
                  </a:lnTo>
                  <a:lnTo>
                    <a:pt x="210" y="2721"/>
                  </a:lnTo>
                  <a:lnTo>
                    <a:pt x="105" y="2763"/>
                  </a:lnTo>
                  <a:lnTo>
                    <a:pt x="1" y="2972"/>
                  </a:lnTo>
                  <a:lnTo>
                    <a:pt x="1" y="3014"/>
                  </a:lnTo>
                  <a:lnTo>
                    <a:pt x="43" y="3056"/>
                  </a:lnTo>
                  <a:lnTo>
                    <a:pt x="43" y="3181"/>
                  </a:lnTo>
                  <a:lnTo>
                    <a:pt x="64" y="3223"/>
                  </a:lnTo>
                  <a:lnTo>
                    <a:pt x="105" y="3286"/>
                  </a:lnTo>
                  <a:lnTo>
                    <a:pt x="147" y="3286"/>
                  </a:lnTo>
                  <a:lnTo>
                    <a:pt x="147" y="3244"/>
                  </a:lnTo>
                  <a:lnTo>
                    <a:pt x="168" y="3244"/>
                  </a:lnTo>
                  <a:lnTo>
                    <a:pt x="189" y="3286"/>
                  </a:lnTo>
                  <a:lnTo>
                    <a:pt x="189" y="3370"/>
                  </a:lnTo>
                  <a:lnTo>
                    <a:pt x="210" y="3453"/>
                  </a:lnTo>
                  <a:lnTo>
                    <a:pt x="294" y="3495"/>
                  </a:lnTo>
                  <a:lnTo>
                    <a:pt x="336" y="3537"/>
                  </a:lnTo>
                  <a:lnTo>
                    <a:pt x="461" y="3642"/>
                  </a:lnTo>
                  <a:lnTo>
                    <a:pt x="566" y="3704"/>
                  </a:lnTo>
                  <a:lnTo>
                    <a:pt x="629" y="3788"/>
                  </a:lnTo>
                  <a:lnTo>
                    <a:pt x="629" y="3851"/>
                  </a:lnTo>
                  <a:lnTo>
                    <a:pt x="670" y="3914"/>
                  </a:lnTo>
                  <a:lnTo>
                    <a:pt x="796" y="3997"/>
                  </a:lnTo>
                  <a:lnTo>
                    <a:pt x="838" y="3997"/>
                  </a:lnTo>
                  <a:lnTo>
                    <a:pt x="859" y="3914"/>
                  </a:lnTo>
                  <a:lnTo>
                    <a:pt x="901" y="3872"/>
                  </a:lnTo>
                  <a:lnTo>
                    <a:pt x="1026" y="3809"/>
                  </a:lnTo>
                  <a:lnTo>
                    <a:pt x="1131" y="3809"/>
                  </a:lnTo>
                  <a:lnTo>
                    <a:pt x="1152" y="3872"/>
                  </a:lnTo>
                  <a:lnTo>
                    <a:pt x="1235" y="3976"/>
                  </a:lnTo>
                  <a:lnTo>
                    <a:pt x="1319" y="3997"/>
                  </a:lnTo>
                  <a:lnTo>
                    <a:pt x="1361" y="3976"/>
                  </a:lnTo>
                  <a:lnTo>
                    <a:pt x="1424" y="3914"/>
                  </a:lnTo>
                  <a:lnTo>
                    <a:pt x="1528" y="3914"/>
                  </a:lnTo>
                  <a:lnTo>
                    <a:pt x="1612" y="3955"/>
                  </a:lnTo>
                  <a:lnTo>
                    <a:pt x="1654" y="4018"/>
                  </a:lnTo>
                  <a:lnTo>
                    <a:pt x="1738" y="4060"/>
                  </a:lnTo>
                  <a:lnTo>
                    <a:pt x="1842" y="4123"/>
                  </a:lnTo>
                  <a:lnTo>
                    <a:pt x="1884" y="4207"/>
                  </a:lnTo>
                  <a:lnTo>
                    <a:pt x="1905" y="4311"/>
                  </a:lnTo>
                  <a:lnTo>
                    <a:pt x="1947" y="4416"/>
                  </a:lnTo>
                  <a:lnTo>
                    <a:pt x="1989" y="4499"/>
                  </a:lnTo>
                  <a:lnTo>
                    <a:pt x="2051" y="4604"/>
                  </a:lnTo>
                  <a:lnTo>
                    <a:pt x="2135" y="4646"/>
                  </a:lnTo>
                  <a:lnTo>
                    <a:pt x="2198" y="4709"/>
                  </a:lnTo>
                  <a:lnTo>
                    <a:pt x="2282" y="4834"/>
                  </a:lnTo>
                  <a:lnTo>
                    <a:pt x="2344" y="4897"/>
                  </a:lnTo>
                  <a:lnTo>
                    <a:pt x="2344" y="5023"/>
                  </a:lnTo>
                  <a:lnTo>
                    <a:pt x="2302" y="5106"/>
                  </a:lnTo>
                  <a:lnTo>
                    <a:pt x="2344" y="5232"/>
                  </a:lnTo>
                  <a:lnTo>
                    <a:pt x="2407" y="5315"/>
                  </a:lnTo>
                  <a:lnTo>
                    <a:pt x="2365" y="5420"/>
                  </a:lnTo>
                  <a:lnTo>
                    <a:pt x="2282" y="5483"/>
                  </a:lnTo>
                  <a:lnTo>
                    <a:pt x="2261" y="5546"/>
                  </a:lnTo>
                  <a:lnTo>
                    <a:pt x="2261" y="5629"/>
                  </a:lnTo>
                  <a:lnTo>
                    <a:pt x="2282" y="5734"/>
                  </a:lnTo>
                  <a:lnTo>
                    <a:pt x="2407" y="5901"/>
                  </a:lnTo>
                  <a:lnTo>
                    <a:pt x="2512" y="5985"/>
                  </a:lnTo>
                  <a:lnTo>
                    <a:pt x="3098" y="6111"/>
                  </a:lnTo>
                  <a:lnTo>
                    <a:pt x="3349" y="6090"/>
                  </a:lnTo>
                  <a:lnTo>
                    <a:pt x="3516" y="6090"/>
                  </a:lnTo>
                  <a:lnTo>
                    <a:pt x="3558" y="6048"/>
                  </a:lnTo>
                  <a:lnTo>
                    <a:pt x="3600" y="6048"/>
                  </a:lnTo>
                  <a:lnTo>
                    <a:pt x="3976" y="6111"/>
                  </a:lnTo>
                  <a:lnTo>
                    <a:pt x="4165" y="6257"/>
                  </a:lnTo>
                  <a:lnTo>
                    <a:pt x="4227" y="6299"/>
                  </a:lnTo>
                  <a:lnTo>
                    <a:pt x="4332" y="6320"/>
                  </a:lnTo>
                  <a:lnTo>
                    <a:pt x="4437" y="6320"/>
                  </a:lnTo>
                  <a:lnTo>
                    <a:pt x="4646" y="6487"/>
                  </a:lnTo>
                  <a:lnTo>
                    <a:pt x="4792" y="6571"/>
                  </a:lnTo>
                  <a:lnTo>
                    <a:pt x="5023" y="6571"/>
                  </a:lnTo>
                  <a:lnTo>
                    <a:pt x="5043" y="6675"/>
                  </a:lnTo>
                  <a:lnTo>
                    <a:pt x="5085" y="6738"/>
                  </a:lnTo>
                  <a:lnTo>
                    <a:pt x="5127" y="6738"/>
                  </a:lnTo>
                  <a:lnTo>
                    <a:pt x="5211" y="6780"/>
                  </a:lnTo>
                  <a:lnTo>
                    <a:pt x="5315" y="6885"/>
                  </a:lnTo>
                  <a:lnTo>
                    <a:pt x="5315" y="6948"/>
                  </a:lnTo>
                  <a:lnTo>
                    <a:pt x="5378" y="7115"/>
                  </a:lnTo>
                  <a:lnTo>
                    <a:pt x="5483" y="7240"/>
                  </a:lnTo>
                  <a:lnTo>
                    <a:pt x="5608" y="7408"/>
                  </a:lnTo>
                  <a:lnTo>
                    <a:pt x="5650" y="7533"/>
                  </a:lnTo>
                  <a:lnTo>
                    <a:pt x="5797" y="7784"/>
                  </a:lnTo>
                  <a:lnTo>
                    <a:pt x="5901" y="7826"/>
                  </a:lnTo>
                  <a:lnTo>
                    <a:pt x="6006" y="7784"/>
                  </a:lnTo>
                  <a:lnTo>
                    <a:pt x="6236" y="7764"/>
                  </a:lnTo>
                  <a:lnTo>
                    <a:pt x="6487" y="7784"/>
                  </a:lnTo>
                  <a:lnTo>
                    <a:pt x="6843" y="7764"/>
                  </a:lnTo>
                  <a:lnTo>
                    <a:pt x="7324" y="7826"/>
                  </a:lnTo>
                  <a:lnTo>
                    <a:pt x="7596" y="7784"/>
                  </a:lnTo>
                  <a:lnTo>
                    <a:pt x="7784" y="7722"/>
                  </a:lnTo>
                  <a:lnTo>
                    <a:pt x="7826" y="7659"/>
                  </a:lnTo>
                  <a:lnTo>
                    <a:pt x="7889" y="7617"/>
                  </a:lnTo>
                  <a:lnTo>
                    <a:pt x="7952" y="7638"/>
                  </a:lnTo>
                  <a:lnTo>
                    <a:pt x="8328" y="7638"/>
                  </a:lnTo>
                  <a:lnTo>
                    <a:pt x="8747" y="7659"/>
                  </a:lnTo>
                  <a:lnTo>
                    <a:pt x="8872" y="7680"/>
                  </a:lnTo>
                  <a:lnTo>
                    <a:pt x="9082" y="7868"/>
                  </a:lnTo>
                  <a:lnTo>
                    <a:pt x="9458" y="8036"/>
                  </a:lnTo>
                  <a:lnTo>
                    <a:pt x="9814" y="8161"/>
                  </a:lnTo>
                  <a:lnTo>
                    <a:pt x="9981" y="8182"/>
                  </a:lnTo>
                  <a:lnTo>
                    <a:pt x="10191" y="8287"/>
                  </a:lnTo>
                  <a:lnTo>
                    <a:pt x="10358" y="8266"/>
                  </a:lnTo>
                  <a:lnTo>
                    <a:pt x="10630" y="8182"/>
                  </a:lnTo>
                  <a:lnTo>
                    <a:pt x="10651" y="8287"/>
                  </a:lnTo>
                  <a:lnTo>
                    <a:pt x="10651" y="8349"/>
                  </a:lnTo>
                  <a:lnTo>
                    <a:pt x="10797" y="8391"/>
                  </a:lnTo>
                  <a:lnTo>
                    <a:pt x="10944" y="8391"/>
                  </a:lnTo>
                  <a:lnTo>
                    <a:pt x="11049" y="8287"/>
                  </a:lnTo>
                  <a:lnTo>
                    <a:pt x="11300" y="8098"/>
                  </a:lnTo>
                  <a:lnTo>
                    <a:pt x="11467" y="7931"/>
                  </a:lnTo>
                  <a:lnTo>
                    <a:pt x="11781" y="7826"/>
                  </a:lnTo>
                  <a:lnTo>
                    <a:pt x="12199" y="7659"/>
                  </a:lnTo>
                  <a:lnTo>
                    <a:pt x="12367" y="7617"/>
                  </a:lnTo>
                  <a:lnTo>
                    <a:pt x="12555" y="7554"/>
                  </a:lnTo>
                  <a:lnTo>
                    <a:pt x="12806" y="7533"/>
                  </a:lnTo>
                  <a:lnTo>
                    <a:pt x="12953" y="7533"/>
                  </a:lnTo>
                  <a:lnTo>
                    <a:pt x="13120" y="7408"/>
                  </a:lnTo>
                  <a:lnTo>
                    <a:pt x="13266" y="7303"/>
                  </a:lnTo>
                  <a:lnTo>
                    <a:pt x="13392" y="7303"/>
                  </a:lnTo>
                  <a:lnTo>
                    <a:pt x="13580" y="7240"/>
                  </a:lnTo>
                  <a:lnTo>
                    <a:pt x="13685" y="7240"/>
                  </a:lnTo>
                  <a:lnTo>
                    <a:pt x="13769" y="7031"/>
                  </a:lnTo>
                  <a:lnTo>
                    <a:pt x="13894" y="6801"/>
                  </a:lnTo>
                  <a:lnTo>
                    <a:pt x="14166" y="6508"/>
                  </a:lnTo>
                  <a:lnTo>
                    <a:pt x="14229" y="6403"/>
                  </a:lnTo>
                  <a:lnTo>
                    <a:pt x="14292" y="6299"/>
                  </a:lnTo>
                  <a:lnTo>
                    <a:pt x="14292" y="6215"/>
                  </a:lnTo>
                  <a:lnTo>
                    <a:pt x="14062" y="6090"/>
                  </a:lnTo>
                  <a:lnTo>
                    <a:pt x="13790" y="5901"/>
                  </a:lnTo>
                  <a:lnTo>
                    <a:pt x="13810" y="5839"/>
                  </a:lnTo>
                  <a:lnTo>
                    <a:pt x="13790" y="5692"/>
                  </a:lnTo>
                  <a:lnTo>
                    <a:pt x="13790" y="5462"/>
                  </a:lnTo>
                  <a:lnTo>
                    <a:pt x="13894" y="5336"/>
                  </a:lnTo>
                  <a:lnTo>
                    <a:pt x="14020" y="5232"/>
                  </a:lnTo>
                  <a:lnTo>
                    <a:pt x="14229" y="5169"/>
                  </a:lnTo>
                  <a:lnTo>
                    <a:pt x="14396" y="5211"/>
                  </a:lnTo>
                  <a:lnTo>
                    <a:pt x="14522" y="5274"/>
                  </a:lnTo>
                  <a:lnTo>
                    <a:pt x="14710" y="5357"/>
                  </a:lnTo>
                  <a:lnTo>
                    <a:pt x="14836" y="5378"/>
                  </a:lnTo>
                  <a:lnTo>
                    <a:pt x="14961" y="5441"/>
                  </a:lnTo>
                  <a:lnTo>
                    <a:pt x="15024" y="5441"/>
                  </a:lnTo>
                  <a:lnTo>
                    <a:pt x="15045" y="5336"/>
                  </a:lnTo>
                  <a:lnTo>
                    <a:pt x="15129" y="5253"/>
                  </a:lnTo>
                  <a:lnTo>
                    <a:pt x="15254" y="5148"/>
                  </a:lnTo>
                  <a:lnTo>
                    <a:pt x="15359" y="5064"/>
                  </a:lnTo>
                  <a:lnTo>
                    <a:pt x="15463" y="4855"/>
                  </a:lnTo>
                  <a:lnTo>
                    <a:pt x="15547" y="4813"/>
                  </a:lnTo>
                  <a:lnTo>
                    <a:pt x="15673" y="4834"/>
                  </a:lnTo>
                  <a:lnTo>
                    <a:pt x="15840" y="4834"/>
                  </a:lnTo>
                  <a:lnTo>
                    <a:pt x="16070" y="4646"/>
                  </a:lnTo>
                  <a:lnTo>
                    <a:pt x="16196" y="4625"/>
                  </a:lnTo>
                  <a:lnTo>
                    <a:pt x="16259" y="4541"/>
                  </a:lnTo>
                  <a:lnTo>
                    <a:pt x="16259" y="4437"/>
                  </a:lnTo>
                  <a:lnTo>
                    <a:pt x="16279" y="4269"/>
                  </a:lnTo>
                  <a:lnTo>
                    <a:pt x="16384" y="4102"/>
                  </a:lnTo>
                  <a:lnTo>
                    <a:pt x="16426" y="4018"/>
                  </a:lnTo>
                  <a:lnTo>
                    <a:pt x="16489" y="4060"/>
                  </a:lnTo>
                  <a:lnTo>
                    <a:pt x="16551" y="4018"/>
                  </a:lnTo>
                  <a:lnTo>
                    <a:pt x="16614" y="3976"/>
                  </a:lnTo>
                  <a:lnTo>
                    <a:pt x="16614" y="3872"/>
                  </a:lnTo>
                  <a:lnTo>
                    <a:pt x="16677" y="3851"/>
                  </a:lnTo>
                  <a:lnTo>
                    <a:pt x="16782" y="3914"/>
                  </a:lnTo>
                  <a:lnTo>
                    <a:pt x="16844" y="3872"/>
                  </a:lnTo>
                  <a:lnTo>
                    <a:pt x="17012" y="3746"/>
                  </a:lnTo>
                  <a:lnTo>
                    <a:pt x="17116" y="3600"/>
                  </a:lnTo>
                  <a:lnTo>
                    <a:pt x="17221" y="3579"/>
                  </a:lnTo>
                  <a:lnTo>
                    <a:pt x="17367" y="3662"/>
                  </a:lnTo>
                  <a:lnTo>
                    <a:pt x="17451" y="3600"/>
                  </a:lnTo>
                  <a:lnTo>
                    <a:pt x="17556" y="3579"/>
                  </a:lnTo>
                  <a:lnTo>
                    <a:pt x="17598" y="3642"/>
                  </a:lnTo>
                  <a:lnTo>
                    <a:pt x="17723" y="3662"/>
                  </a:lnTo>
                  <a:lnTo>
                    <a:pt x="17744" y="3579"/>
                  </a:lnTo>
                  <a:lnTo>
                    <a:pt x="17744" y="3495"/>
                  </a:lnTo>
                  <a:lnTo>
                    <a:pt x="17786" y="3453"/>
                  </a:lnTo>
                  <a:lnTo>
                    <a:pt x="17786" y="3349"/>
                  </a:lnTo>
                  <a:lnTo>
                    <a:pt x="17765" y="3265"/>
                  </a:lnTo>
                  <a:lnTo>
                    <a:pt x="17744" y="3160"/>
                  </a:lnTo>
                  <a:lnTo>
                    <a:pt x="17535" y="3014"/>
                  </a:lnTo>
                  <a:lnTo>
                    <a:pt x="17367" y="2805"/>
                  </a:lnTo>
                  <a:lnTo>
                    <a:pt x="17158" y="2616"/>
                  </a:lnTo>
                  <a:lnTo>
                    <a:pt x="17012" y="2428"/>
                  </a:lnTo>
                  <a:lnTo>
                    <a:pt x="16740" y="2344"/>
                  </a:lnTo>
                  <a:lnTo>
                    <a:pt x="16698" y="2407"/>
                  </a:lnTo>
                  <a:lnTo>
                    <a:pt x="16531" y="2449"/>
                  </a:lnTo>
                  <a:lnTo>
                    <a:pt x="16531" y="2554"/>
                  </a:lnTo>
                  <a:lnTo>
                    <a:pt x="16531" y="2700"/>
                  </a:lnTo>
                  <a:lnTo>
                    <a:pt x="16405" y="2909"/>
                  </a:lnTo>
                  <a:lnTo>
                    <a:pt x="16300" y="2805"/>
                  </a:lnTo>
                  <a:lnTo>
                    <a:pt x="16028" y="2742"/>
                  </a:lnTo>
                  <a:lnTo>
                    <a:pt x="15798" y="2742"/>
                  </a:lnTo>
                  <a:lnTo>
                    <a:pt x="15631" y="2909"/>
                  </a:lnTo>
                  <a:lnTo>
                    <a:pt x="15359" y="2763"/>
                  </a:lnTo>
                  <a:lnTo>
                    <a:pt x="15254" y="2595"/>
                  </a:lnTo>
                  <a:lnTo>
                    <a:pt x="15338" y="2323"/>
                  </a:lnTo>
                  <a:lnTo>
                    <a:pt x="15317" y="2219"/>
                  </a:lnTo>
                  <a:lnTo>
                    <a:pt x="15359" y="2030"/>
                  </a:lnTo>
                  <a:lnTo>
                    <a:pt x="15338" y="1863"/>
                  </a:lnTo>
                  <a:lnTo>
                    <a:pt x="15463" y="963"/>
                  </a:lnTo>
                  <a:lnTo>
                    <a:pt x="15463" y="942"/>
                  </a:lnTo>
                  <a:lnTo>
                    <a:pt x="15422" y="880"/>
                  </a:lnTo>
                  <a:lnTo>
                    <a:pt x="15212" y="838"/>
                  </a:lnTo>
                  <a:lnTo>
                    <a:pt x="14982" y="859"/>
                  </a:lnTo>
                  <a:lnTo>
                    <a:pt x="14982" y="922"/>
                  </a:lnTo>
                  <a:lnTo>
                    <a:pt x="14857" y="984"/>
                  </a:lnTo>
                  <a:lnTo>
                    <a:pt x="14752" y="984"/>
                  </a:lnTo>
                  <a:lnTo>
                    <a:pt x="14710" y="942"/>
                  </a:lnTo>
                  <a:lnTo>
                    <a:pt x="14606" y="1026"/>
                  </a:lnTo>
                  <a:lnTo>
                    <a:pt x="14501" y="963"/>
                  </a:lnTo>
                  <a:lnTo>
                    <a:pt x="14438" y="880"/>
                  </a:lnTo>
                  <a:lnTo>
                    <a:pt x="14313" y="775"/>
                  </a:lnTo>
                  <a:lnTo>
                    <a:pt x="14208" y="775"/>
                  </a:lnTo>
                  <a:lnTo>
                    <a:pt x="14020" y="838"/>
                  </a:lnTo>
                  <a:lnTo>
                    <a:pt x="13999" y="775"/>
                  </a:lnTo>
                  <a:lnTo>
                    <a:pt x="13894" y="775"/>
                  </a:lnTo>
                  <a:lnTo>
                    <a:pt x="13790" y="859"/>
                  </a:lnTo>
                  <a:lnTo>
                    <a:pt x="13769" y="984"/>
                  </a:lnTo>
                  <a:lnTo>
                    <a:pt x="13685" y="1068"/>
                  </a:lnTo>
                  <a:lnTo>
                    <a:pt x="13559" y="1131"/>
                  </a:lnTo>
                  <a:lnTo>
                    <a:pt x="13476" y="1256"/>
                  </a:lnTo>
                  <a:lnTo>
                    <a:pt x="13476" y="1298"/>
                  </a:lnTo>
                  <a:lnTo>
                    <a:pt x="13455" y="1403"/>
                  </a:lnTo>
                  <a:lnTo>
                    <a:pt x="13350" y="1507"/>
                  </a:lnTo>
                  <a:lnTo>
                    <a:pt x="12973" y="1507"/>
                  </a:lnTo>
                  <a:lnTo>
                    <a:pt x="12869" y="1612"/>
                  </a:lnTo>
                  <a:lnTo>
                    <a:pt x="12743" y="1612"/>
                  </a:lnTo>
                  <a:lnTo>
                    <a:pt x="12534" y="1758"/>
                  </a:lnTo>
                  <a:lnTo>
                    <a:pt x="12429" y="1905"/>
                  </a:lnTo>
                  <a:lnTo>
                    <a:pt x="12367" y="1905"/>
                  </a:lnTo>
                  <a:lnTo>
                    <a:pt x="12283" y="1863"/>
                  </a:lnTo>
                  <a:lnTo>
                    <a:pt x="12137" y="1863"/>
                  </a:lnTo>
                  <a:lnTo>
                    <a:pt x="12095" y="1884"/>
                  </a:lnTo>
                  <a:lnTo>
                    <a:pt x="11927" y="1905"/>
                  </a:lnTo>
                  <a:lnTo>
                    <a:pt x="11593" y="1905"/>
                  </a:lnTo>
                  <a:lnTo>
                    <a:pt x="11362" y="1863"/>
                  </a:lnTo>
                  <a:lnTo>
                    <a:pt x="11090" y="1884"/>
                  </a:lnTo>
                  <a:lnTo>
                    <a:pt x="11028" y="1884"/>
                  </a:lnTo>
                  <a:lnTo>
                    <a:pt x="10923" y="1758"/>
                  </a:lnTo>
                  <a:lnTo>
                    <a:pt x="10839" y="1758"/>
                  </a:lnTo>
                  <a:lnTo>
                    <a:pt x="10756" y="1696"/>
                  </a:lnTo>
                  <a:lnTo>
                    <a:pt x="10651" y="1612"/>
                  </a:lnTo>
                  <a:lnTo>
                    <a:pt x="10609" y="1445"/>
                  </a:lnTo>
                  <a:lnTo>
                    <a:pt x="10525" y="1382"/>
                  </a:lnTo>
                  <a:lnTo>
                    <a:pt x="10421" y="1403"/>
                  </a:lnTo>
                  <a:lnTo>
                    <a:pt x="10232" y="1403"/>
                  </a:lnTo>
                  <a:lnTo>
                    <a:pt x="10044" y="1340"/>
                  </a:lnTo>
                  <a:lnTo>
                    <a:pt x="9919" y="1173"/>
                  </a:lnTo>
                  <a:lnTo>
                    <a:pt x="9521" y="1173"/>
                  </a:lnTo>
                  <a:lnTo>
                    <a:pt x="9396" y="1089"/>
                  </a:lnTo>
                  <a:lnTo>
                    <a:pt x="9270" y="1131"/>
                  </a:lnTo>
                  <a:lnTo>
                    <a:pt x="9103" y="1152"/>
                  </a:lnTo>
                  <a:lnTo>
                    <a:pt x="8977" y="1194"/>
                  </a:lnTo>
                  <a:lnTo>
                    <a:pt x="8768" y="1214"/>
                  </a:lnTo>
                  <a:lnTo>
                    <a:pt x="8580" y="1277"/>
                  </a:lnTo>
                  <a:lnTo>
                    <a:pt x="8517" y="1382"/>
                  </a:lnTo>
                  <a:lnTo>
                    <a:pt x="8433" y="1403"/>
                  </a:lnTo>
                  <a:lnTo>
                    <a:pt x="8349" y="1382"/>
                  </a:lnTo>
                  <a:lnTo>
                    <a:pt x="8266" y="1382"/>
                  </a:lnTo>
                  <a:lnTo>
                    <a:pt x="8182" y="1445"/>
                  </a:lnTo>
                  <a:lnTo>
                    <a:pt x="8015" y="1445"/>
                  </a:lnTo>
                  <a:lnTo>
                    <a:pt x="7952" y="1466"/>
                  </a:lnTo>
                  <a:lnTo>
                    <a:pt x="7889" y="1466"/>
                  </a:lnTo>
                  <a:lnTo>
                    <a:pt x="7722" y="1361"/>
                  </a:lnTo>
                  <a:lnTo>
                    <a:pt x="7533" y="1340"/>
                  </a:lnTo>
                  <a:lnTo>
                    <a:pt x="7512" y="1256"/>
                  </a:lnTo>
                  <a:lnTo>
                    <a:pt x="7387" y="1152"/>
                  </a:lnTo>
                  <a:lnTo>
                    <a:pt x="7324" y="1152"/>
                  </a:lnTo>
                  <a:lnTo>
                    <a:pt x="7261" y="1089"/>
                  </a:lnTo>
                  <a:lnTo>
                    <a:pt x="7261" y="984"/>
                  </a:lnTo>
                  <a:lnTo>
                    <a:pt x="7199" y="859"/>
                  </a:lnTo>
                  <a:lnTo>
                    <a:pt x="7136" y="817"/>
                  </a:lnTo>
                  <a:lnTo>
                    <a:pt x="7136" y="691"/>
                  </a:lnTo>
                  <a:lnTo>
                    <a:pt x="7094" y="629"/>
                  </a:lnTo>
                  <a:lnTo>
                    <a:pt x="7094" y="566"/>
                  </a:lnTo>
                  <a:lnTo>
                    <a:pt x="7052" y="461"/>
                  </a:lnTo>
                  <a:lnTo>
                    <a:pt x="6947" y="440"/>
                  </a:lnTo>
                  <a:lnTo>
                    <a:pt x="6696" y="440"/>
                  </a:lnTo>
                  <a:lnTo>
                    <a:pt x="6592" y="419"/>
                  </a:lnTo>
                  <a:lnTo>
                    <a:pt x="6529" y="398"/>
                  </a:lnTo>
                  <a:lnTo>
                    <a:pt x="6383" y="357"/>
                  </a:lnTo>
                  <a:lnTo>
                    <a:pt x="6341" y="315"/>
                  </a:lnTo>
                  <a:lnTo>
                    <a:pt x="6257" y="252"/>
                  </a:lnTo>
                  <a:lnTo>
                    <a:pt x="5901" y="252"/>
                  </a:lnTo>
                  <a:lnTo>
                    <a:pt x="5755" y="210"/>
                  </a:lnTo>
                  <a:lnTo>
                    <a:pt x="5734" y="168"/>
                  </a:lnTo>
                  <a:lnTo>
                    <a:pt x="5567" y="105"/>
                  </a:lnTo>
                  <a:lnTo>
                    <a:pt x="5441" y="43"/>
                  </a:lnTo>
                  <a:lnTo>
                    <a:pt x="537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9"/>
            <p:cNvSpPr/>
            <p:nvPr/>
          </p:nvSpPr>
          <p:spPr>
            <a:xfrm>
              <a:off x="4718522" y="3165089"/>
              <a:ext cx="67277" cy="54986"/>
            </a:xfrm>
            <a:custGeom>
              <a:avLst/>
              <a:gdLst/>
              <a:ahLst/>
              <a:cxnLst/>
              <a:rect l="l" t="t" r="r" b="b"/>
              <a:pathLst>
                <a:path w="5650" h="4835" extrusionOk="0">
                  <a:moveTo>
                    <a:pt x="126" y="1"/>
                  </a:moveTo>
                  <a:lnTo>
                    <a:pt x="42" y="2156"/>
                  </a:lnTo>
                  <a:lnTo>
                    <a:pt x="21" y="2323"/>
                  </a:lnTo>
                  <a:lnTo>
                    <a:pt x="21" y="2407"/>
                  </a:lnTo>
                  <a:lnTo>
                    <a:pt x="21" y="2470"/>
                  </a:lnTo>
                  <a:lnTo>
                    <a:pt x="0" y="3872"/>
                  </a:lnTo>
                  <a:lnTo>
                    <a:pt x="168" y="3872"/>
                  </a:lnTo>
                  <a:lnTo>
                    <a:pt x="251" y="3892"/>
                  </a:lnTo>
                  <a:lnTo>
                    <a:pt x="356" y="3872"/>
                  </a:lnTo>
                  <a:lnTo>
                    <a:pt x="732" y="3872"/>
                  </a:lnTo>
                  <a:lnTo>
                    <a:pt x="753" y="3934"/>
                  </a:lnTo>
                  <a:lnTo>
                    <a:pt x="837" y="3997"/>
                  </a:lnTo>
                  <a:lnTo>
                    <a:pt x="942" y="4039"/>
                  </a:lnTo>
                  <a:lnTo>
                    <a:pt x="1046" y="3955"/>
                  </a:lnTo>
                  <a:lnTo>
                    <a:pt x="1256" y="3892"/>
                  </a:lnTo>
                  <a:lnTo>
                    <a:pt x="1276" y="3851"/>
                  </a:lnTo>
                  <a:lnTo>
                    <a:pt x="1318" y="3892"/>
                  </a:lnTo>
                  <a:lnTo>
                    <a:pt x="1381" y="3830"/>
                  </a:lnTo>
                  <a:lnTo>
                    <a:pt x="1360" y="3662"/>
                  </a:lnTo>
                  <a:lnTo>
                    <a:pt x="1214" y="3558"/>
                  </a:lnTo>
                  <a:lnTo>
                    <a:pt x="1046" y="3474"/>
                  </a:lnTo>
                  <a:lnTo>
                    <a:pt x="900" y="3453"/>
                  </a:lnTo>
                  <a:lnTo>
                    <a:pt x="858" y="3411"/>
                  </a:lnTo>
                  <a:lnTo>
                    <a:pt x="753" y="3369"/>
                  </a:lnTo>
                  <a:lnTo>
                    <a:pt x="732" y="3369"/>
                  </a:lnTo>
                  <a:lnTo>
                    <a:pt x="670" y="3328"/>
                  </a:lnTo>
                  <a:lnTo>
                    <a:pt x="649" y="3202"/>
                  </a:lnTo>
                  <a:lnTo>
                    <a:pt x="544" y="3056"/>
                  </a:lnTo>
                  <a:lnTo>
                    <a:pt x="440" y="3014"/>
                  </a:lnTo>
                  <a:lnTo>
                    <a:pt x="419" y="2930"/>
                  </a:lnTo>
                  <a:lnTo>
                    <a:pt x="335" y="2846"/>
                  </a:lnTo>
                  <a:lnTo>
                    <a:pt x="419" y="2909"/>
                  </a:lnTo>
                  <a:lnTo>
                    <a:pt x="440" y="3014"/>
                  </a:lnTo>
                  <a:lnTo>
                    <a:pt x="523" y="3014"/>
                  </a:lnTo>
                  <a:lnTo>
                    <a:pt x="649" y="3097"/>
                  </a:lnTo>
                  <a:lnTo>
                    <a:pt x="670" y="3202"/>
                  </a:lnTo>
                  <a:lnTo>
                    <a:pt x="670" y="3328"/>
                  </a:lnTo>
                  <a:lnTo>
                    <a:pt x="732" y="3328"/>
                  </a:lnTo>
                  <a:lnTo>
                    <a:pt x="879" y="3348"/>
                  </a:lnTo>
                  <a:lnTo>
                    <a:pt x="963" y="3432"/>
                  </a:lnTo>
                  <a:lnTo>
                    <a:pt x="1151" y="3432"/>
                  </a:lnTo>
                  <a:lnTo>
                    <a:pt x="1297" y="3369"/>
                  </a:lnTo>
                  <a:lnTo>
                    <a:pt x="1423" y="3411"/>
                  </a:lnTo>
                  <a:lnTo>
                    <a:pt x="1507" y="3348"/>
                  </a:lnTo>
                  <a:lnTo>
                    <a:pt x="1486" y="3328"/>
                  </a:lnTo>
                  <a:lnTo>
                    <a:pt x="1402" y="3244"/>
                  </a:lnTo>
                  <a:lnTo>
                    <a:pt x="1360" y="3160"/>
                  </a:lnTo>
                  <a:lnTo>
                    <a:pt x="1276" y="3202"/>
                  </a:lnTo>
                  <a:lnTo>
                    <a:pt x="1256" y="3118"/>
                  </a:lnTo>
                  <a:lnTo>
                    <a:pt x="1297" y="3160"/>
                  </a:lnTo>
                  <a:lnTo>
                    <a:pt x="1423" y="3139"/>
                  </a:lnTo>
                  <a:lnTo>
                    <a:pt x="1507" y="3244"/>
                  </a:lnTo>
                  <a:lnTo>
                    <a:pt x="1611" y="3244"/>
                  </a:lnTo>
                  <a:lnTo>
                    <a:pt x="1569" y="3202"/>
                  </a:lnTo>
                  <a:lnTo>
                    <a:pt x="1569" y="3118"/>
                  </a:lnTo>
                  <a:lnTo>
                    <a:pt x="1611" y="3056"/>
                  </a:lnTo>
                  <a:lnTo>
                    <a:pt x="1611" y="3014"/>
                  </a:lnTo>
                  <a:lnTo>
                    <a:pt x="1611" y="2930"/>
                  </a:lnTo>
                  <a:lnTo>
                    <a:pt x="1528" y="2825"/>
                  </a:lnTo>
                  <a:lnTo>
                    <a:pt x="1528" y="2804"/>
                  </a:lnTo>
                  <a:lnTo>
                    <a:pt x="1632" y="2846"/>
                  </a:lnTo>
                  <a:lnTo>
                    <a:pt x="1674" y="2909"/>
                  </a:lnTo>
                  <a:lnTo>
                    <a:pt x="1779" y="3014"/>
                  </a:lnTo>
                  <a:lnTo>
                    <a:pt x="1883" y="3035"/>
                  </a:lnTo>
                  <a:lnTo>
                    <a:pt x="1883" y="2993"/>
                  </a:lnTo>
                  <a:lnTo>
                    <a:pt x="1841" y="2909"/>
                  </a:lnTo>
                  <a:lnTo>
                    <a:pt x="1883" y="2930"/>
                  </a:lnTo>
                  <a:lnTo>
                    <a:pt x="1904" y="3035"/>
                  </a:lnTo>
                  <a:lnTo>
                    <a:pt x="1946" y="3035"/>
                  </a:lnTo>
                  <a:lnTo>
                    <a:pt x="1946" y="2951"/>
                  </a:lnTo>
                  <a:lnTo>
                    <a:pt x="1925" y="2888"/>
                  </a:lnTo>
                  <a:lnTo>
                    <a:pt x="1946" y="2784"/>
                  </a:lnTo>
                  <a:lnTo>
                    <a:pt x="2009" y="2825"/>
                  </a:lnTo>
                  <a:lnTo>
                    <a:pt x="2155" y="2888"/>
                  </a:lnTo>
                  <a:lnTo>
                    <a:pt x="2197" y="2951"/>
                  </a:lnTo>
                  <a:lnTo>
                    <a:pt x="2260" y="2993"/>
                  </a:lnTo>
                  <a:lnTo>
                    <a:pt x="2323" y="2951"/>
                  </a:lnTo>
                  <a:lnTo>
                    <a:pt x="2365" y="2993"/>
                  </a:lnTo>
                  <a:lnTo>
                    <a:pt x="2427" y="2930"/>
                  </a:lnTo>
                  <a:lnTo>
                    <a:pt x="2427" y="3014"/>
                  </a:lnTo>
                  <a:lnTo>
                    <a:pt x="2427" y="3097"/>
                  </a:lnTo>
                  <a:lnTo>
                    <a:pt x="2469" y="3097"/>
                  </a:lnTo>
                  <a:lnTo>
                    <a:pt x="2553" y="3160"/>
                  </a:lnTo>
                  <a:lnTo>
                    <a:pt x="2867" y="3244"/>
                  </a:lnTo>
                  <a:lnTo>
                    <a:pt x="2950" y="3307"/>
                  </a:lnTo>
                  <a:lnTo>
                    <a:pt x="3055" y="3411"/>
                  </a:lnTo>
                  <a:lnTo>
                    <a:pt x="3076" y="3558"/>
                  </a:lnTo>
                  <a:lnTo>
                    <a:pt x="3243" y="3746"/>
                  </a:lnTo>
                  <a:lnTo>
                    <a:pt x="3264" y="3830"/>
                  </a:lnTo>
                  <a:lnTo>
                    <a:pt x="3369" y="3872"/>
                  </a:lnTo>
                  <a:lnTo>
                    <a:pt x="3453" y="3955"/>
                  </a:lnTo>
                  <a:lnTo>
                    <a:pt x="3473" y="4039"/>
                  </a:lnTo>
                  <a:lnTo>
                    <a:pt x="3725" y="4290"/>
                  </a:lnTo>
                  <a:lnTo>
                    <a:pt x="3725" y="4374"/>
                  </a:lnTo>
                  <a:lnTo>
                    <a:pt x="3829" y="4457"/>
                  </a:lnTo>
                  <a:lnTo>
                    <a:pt x="3997" y="4499"/>
                  </a:lnTo>
                  <a:lnTo>
                    <a:pt x="4080" y="4478"/>
                  </a:lnTo>
                  <a:lnTo>
                    <a:pt x="4122" y="4478"/>
                  </a:lnTo>
                  <a:lnTo>
                    <a:pt x="4206" y="4520"/>
                  </a:lnTo>
                  <a:lnTo>
                    <a:pt x="4394" y="4499"/>
                  </a:lnTo>
                  <a:lnTo>
                    <a:pt x="4520" y="4562"/>
                  </a:lnTo>
                  <a:lnTo>
                    <a:pt x="4624" y="4520"/>
                  </a:lnTo>
                  <a:lnTo>
                    <a:pt x="4771" y="4562"/>
                  </a:lnTo>
                  <a:lnTo>
                    <a:pt x="4875" y="4604"/>
                  </a:lnTo>
                  <a:lnTo>
                    <a:pt x="5022" y="4583"/>
                  </a:lnTo>
                  <a:lnTo>
                    <a:pt x="5064" y="4667"/>
                  </a:lnTo>
                  <a:lnTo>
                    <a:pt x="5168" y="4667"/>
                  </a:lnTo>
                  <a:lnTo>
                    <a:pt x="5189" y="4688"/>
                  </a:lnTo>
                  <a:lnTo>
                    <a:pt x="5126" y="4729"/>
                  </a:lnTo>
                  <a:lnTo>
                    <a:pt x="5252" y="4771"/>
                  </a:lnTo>
                  <a:lnTo>
                    <a:pt x="5378" y="4834"/>
                  </a:lnTo>
                  <a:lnTo>
                    <a:pt x="5503" y="4813"/>
                  </a:lnTo>
                  <a:lnTo>
                    <a:pt x="5545" y="4729"/>
                  </a:lnTo>
                  <a:lnTo>
                    <a:pt x="5398" y="4667"/>
                  </a:lnTo>
                  <a:lnTo>
                    <a:pt x="5357" y="4667"/>
                  </a:lnTo>
                  <a:lnTo>
                    <a:pt x="5357" y="4604"/>
                  </a:lnTo>
                  <a:lnTo>
                    <a:pt x="5461" y="4583"/>
                  </a:lnTo>
                  <a:lnTo>
                    <a:pt x="5545" y="4604"/>
                  </a:lnTo>
                  <a:lnTo>
                    <a:pt x="5650" y="4562"/>
                  </a:lnTo>
                  <a:lnTo>
                    <a:pt x="5440" y="4499"/>
                  </a:lnTo>
                  <a:lnTo>
                    <a:pt x="5168" y="4478"/>
                  </a:lnTo>
                  <a:lnTo>
                    <a:pt x="5043" y="4395"/>
                  </a:lnTo>
                  <a:lnTo>
                    <a:pt x="4980" y="4311"/>
                  </a:lnTo>
                  <a:lnTo>
                    <a:pt x="5126" y="4269"/>
                  </a:lnTo>
                  <a:lnTo>
                    <a:pt x="5189" y="4269"/>
                  </a:lnTo>
                  <a:lnTo>
                    <a:pt x="5252" y="4248"/>
                  </a:lnTo>
                  <a:lnTo>
                    <a:pt x="5168" y="4185"/>
                  </a:lnTo>
                  <a:lnTo>
                    <a:pt x="4959" y="4185"/>
                  </a:lnTo>
                  <a:lnTo>
                    <a:pt x="4771" y="4164"/>
                  </a:lnTo>
                  <a:lnTo>
                    <a:pt x="4708" y="4081"/>
                  </a:lnTo>
                  <a:lnTo>
                    <a:pt x="4708" y="3997"/>
                  </a:lnTo>
                  <a:lnTo>
                    <a:pt x="4771" y="3934"/>
                  </a:lnTo>
                  <a:lnTo>
                    <a:pt x="4813" y="3851"/>
                  </a:lnTo>
                  <a:lnTo>
                    <a:pt x="4750" y="3788"/>
                  </a:lnTo>
                  <a:lnTo>
                    <a:pt x="4666" y="3788"/>
                  </a:lnTo>
                  <a:lnTo>
                    <a:pt x="4624" y="3830"/>
                  </a:lnTo>
                  <a:lnTo>
                    <a:pt x="4541" y="3788"/>
                  </a:lnTo>
                  <a:lnTo>
                    <a:pt x="4457" y="3830"/>
                  </a:lnTo>
                  <a:lnTo>
                    <a:pt x="4352" y="3683"/>
                  </a:lnTo>
                  <a:lnTo>
                    <a:pt x="4352" y="3537"/>
                  </a:lnTo>
                  <a:lnTo>
                    <a:pt x="4248" y="3516"/>
                  </a:lnTo>
                  <a:lnTo>
                    <a:pt x="4143" y="3244"/>
                  </a:lnTo>
                  <a:lnTo>
                    <a:pt x="4101" y="3223"/>
                  </a:lnTo>
                  <a:lnTo>
                    <a:pt x="4080" y="3139"/>
                  </a:lnTo>
                  <a:lnTo>
                    <a:pt x="3934" y="3139"/>
                  </a:lnTo>
                  <a:lnTo>
                    <a:pt x="3871" y="3097"/>
                  </a:lnTo>
                  <a:lnTo>
                    <a:pt x="3808" y="2951"/>
                  </a:lnTo>
                  <a:lnTo>
                    <a:pt x="3683" y="2825"/>
                  </a:lnTo>
                  <a:lnTo>
                    <a:pt x="3662" y="2700"/>
                  </a:lnTo>
                  <a:lnTo>
                    <a:pt x="3578" y="2616"/>
                  </a:lnTo>
                  <a:lnTo>
                    <a:pt x="3494" y="2512"/>
                  </a:lnTo>
                  <a:lnTo>
                    <a:pt x="3515" y="2470"/>
                  </a:lnTo>
                  <a:lnTo>
                    <a:pt x="3766" y="2491"/>
                  </a:lnTo>
                  <a:lnTo>
                    <a:pt x="3976" y="2386"/>
                  </a:lnTo>
                  <a:lnTo>
                    <a:pt x="4017" y="2281"/>
                  </a:lnTo>
                  <a:lnTo>
                    <a:pt x="3997" y="2156"/>
                  </a:lnTo>
                  <a:lnTo>
                    <a:pt x="3829" y="1988"/>
                  </a:lnTo>
                  <a:lnTo>
                    <a:pt x="3704" y="1968"/>
                  </a:lnTo>
                  <a:lnTo>
                    <a:pt x="3662" y="1988"/>
                  </a:lnTo>
                  <a:lnTo>
                    <a:pt x="3557" y="1947"/>
                  </a:lnTo>
                  <a:lnTo>
                    <a:pt x="3348" y="1842"/>
                  </a:lnTo>
                  <a:lnTo>
                    <a:pt x="3243" y="1737"/>
                  </a:lnTo>
                  <a:lnTo>
                    <a:pt x="3097" y="1758"/>
                  </a:lnTo>
                  <a:lnTo>
                    <a:pt x="2846" y="1654"/>
                  </a:lnTo>
                  <a:lnTo>
                    <a:pt x="2825" y="1570"/>
                  </a:lnTo>
                  <a:lnTo>
                    <a:pt x="2867" y="1444"/>
                  </a:lnTo>
                  <a:lnTo>
                    <a:pt x="2888" y="1340"/>
                  </a:lnTo>
                  <a:lnTo>
                    <a:pt x="2825" y="1235"/>
                  </a:lnTo>
                  <a:lnTo>
                    <a:pt x="2616" y="1026"/>
                  </a:lnTo>
                  <a:lnTo>
                    <a:pt x="2553" y="1026"/>
                  </a:lnTo>
                  <a:lnTo>
                    <a:pt x="2511" y="1047"/>
                  </a:lnTo>
                  <a:lnTo>
                    <a:pt x="2448" y="963"/>
                  </a:lnTo>
                  <a:lnTo>
                    <a:pt x="2344" y="900"/>
                  </a:lnTo>
                  <a:lnTo>
                    <a:pt x="2323" y="817"/>
                  </a:lnTo>
                  <a:lnTo>
                    <a:pt x="2197" y="796"/>
                  </a:lnTo>
                  <a:lnTo>
                    <a:pt x="2134" y="712"/>
                  </a:lnTo>
                  <a:lnTo>
                    <a:pt x="2092" y="712"/>
                  </a:lnTo>
                  <a:lnTo>
                    <a:pt x="1988" y="649"/>
                  </a:lnTo>
                  <a:lnTo>
                    <a:pt x="1841" y="649"/>
                  </a:lnTo>
                  <a:lnTo>
                    <a:pt x="1716" y="545"/>
                  </a:lnTo>
                  <a:lnTo>
                    <a:pt x="1590" y="524"/>
                  </a:lnTo>
                  <a:lnTo>
                    <a:pt x="1381" y="398"/>
                  </a:lnTo>
                  <a:lnTo>
                    <a:pt x="1067" y="377"/>
                  </a:lnTo>
                  <a:lnTo>
                    <a:pt x="963" y="315"/>
                  </a:lnTo>
                  <a:lnTo>
                    <a:pt x="879" y="231"/>
                  </a:lnTo>
                  <a:lnTo>
                    <a:pt x="837" y="231"/>
                  </a:lnTo>
                  <a:lnTo>
                    <a:pt x="795" y="273"/>
                  </a:lnTo>
                  <a:lnTo>
                    <a:pt x="565" y="189"/>
                  </a:lnTo>
                  <a:lnTo>
                    <a:pt x="523" y="126"/>
                  </a:lnTo>
                  <a:lnTo>
                    <a:pt x="419" y="84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9"/>
            <p:cNvSpPr/>
            <p:nvPr/>
          </p:nvSpPr>
          <p:spPr>
            <a:xfrm>
              <a:off x="4567785" y="3016610"/>
              <a:ext cx="54822" cy="91389"/>
            </a:xfrm>
            <a:custGeom>
              <a:avLst/>
              <a:gdLst/>
              <a:ahLst/>
              <a:cxnLst/>
              <a:rect l="l" t="t" r="r" b="b"/>
              <a:pathLst>
                <a:path w="4604" h="8036" extrusionOk="0">
                  <a:moveTo>
                    <a:pt x="586" y="0"/>
                  </a:moveTo>
                  <a:lnTo>
                    <a:pt x="440" y="63"/>
                  </a:lnTo>
                  <a:lnTo>
                    <a:pt x="419" y="189"/>
                  </a:lnTo>
                  <a:lnTo>
                    <a:pt x="314" y="419"/>
                  </a:lnTo>
                  <a:lnTo>
                    <a:pt x="335" y="565"/>
                  </a:lnTo>
                  <a:lnTo>
                    <a:pt x="335" y="795"/>
                  </a:lnTo>
                  <a:lnTo>
                    <a:pt x="251" y="1088"/>
                  </a:lnTo>
                  <a:lnTo>
                    <a:pt x="210" y="1214"/>
                  </a:lnTo>
                  <a:lnTo>
                    <a:pt x="272" y="1402"/>
                  </a:lnTo>
                  <a:lnTo>
                    <a:pt x="272" y="1465"/>
                  </a:lnTo>
                  <a:lnTo>
                    <a:pt x="210" y="1528"/>
                  </a:lnTo>
                  <a:lnTo>
                    <a:pt x="105" y="1507"/>
                  </a:lnTo>
                  <a:lnTo>
                    <a:pt x="21" y="1402"/>
                  </a:lnTo>
                  <a:lnTo>
                    <a:pt x="0" y="1528"/>
                  </a:lnTo>
                  <a:lnTo>
                    <a:pt x="21" y="1653"/>
                  </a:lnTo>
                  <a:lnTo>
                    <a:pt x="105" y="1653"/>
                  </a:lnTo>
                  <a:lnTo>
                    <a:pt x="126" y="1716"/>
                  </a:lnTo>
                  <a:lnTo>
                    <a:pt x="63" y="1779"/>
                  </a:lnTo>
                  <a:lnTo>
                    <a:pt x="126" y="1946"/>
                  </a:lnTo>
                  <a:lnTo>
                    <a:pt x="210" y="2093"/>
                  </a:lnTo>
                  <a:lnTo>
                    <a:pt x="210" y="2302"/>
                  </a:lnTo>
                  <a:lnTo>
                    <a:pt x="251" y="2344"/>
                  </a:lnTo>
                  <a:lnTo>
                    <a:pt x="314" y="2302"/>
                  </a:lnTo>
                  <a:lnTo>
                    <a:pt x="356" y="2344"/>
                  </a:lnTo>
                  <a:lnTo>
                    <a:pt x="356" y="2448"/>
                  </a:lnTo>
                  <a:lnTo>
                    <a:pt x="461" y="2595"/>
                  </a:lnTo>
                  <a:lnTo>
                    <a:pt x="544" y="2595"/>
                  </a:lnTo>
                  <a:lnTo>
                    <a:pt x="628" y="2511"/>
                  </a:lnTo>
                  <a:lnTo>
                    <a:pt x="565" y="2448"/>
                  </a:lnTo>
                  <a:lnTo>
                    <a:pt x="565" y="2365"/>
                  </a:lnTo>
                  <a:lnTo>
                    <a:pt x="691" y="2365"/>
                  </a:lnTo>
                  <a:lnTo>
                    <a:pt x="795" y="2448"/>
                  </a:lnTo>
                  <a:lnTo>
                    <a:pt x="670" y="2595"/>
                  </a:lnTo>
                  <a:lnTo>
                    <a:pt x="628" y="2679"/>
                  </a:lnTo>
                  <a:lnTo>
                    <a:pt x="628" y="2762"/>
                  </a:lnTo>
                  <a:lnTo>
                    <a:pt x="628" y="2888"/>
                  </a:lnTo>
                  <a:lnTo>
                    <a:pt x="691" y="3013"/>
                  </a:lnTo>
                  <a:lnTo>
                    <a:pt x="733" y="2909"/>
                  </a:lnTo>
                  <a:lnTo>
                    <a:pt x="795" y="2888"/>
                  </a:lnTo>
                  <a:lnTo>
                    <a:pt x="858" y="2992"/>
                  </a:lnTo>
                  <a:lnTo>
                    <a:pt x="795" y="3097"/>
                  </a:lnTo>
                  <a:lnTo>
                    <a:pt x="795" y="3097"/>
                  </a:lnTo>
                  <a:lnTo>
                    <a:pt x="879" y="3076"/>
                  </a:lnTo>
                  <a:lnTo>
                    <a:pt x="963" y="3013"/>
                  </a:lnTo>
                  <a:cubicBezTo>
                    <a:pt x="963" y="3097"/>
                    <a:pt x="963" y="3181"/>
                    <a:pt x="984" y="3244"/>
                  </a:cubicBezTo>
                  <a:lnTo>
                    <a:pt x="900" y="3181"/>
                  </a:lnTo>
                  <a:lnTo>
                    <a:pt x="775" y="3202"/>
                  </a:lnTo>
                  <a:lnTo>
                    <a:pt x="649" y="3139"/>
                  </a:lnTo>
                  <a:lnTo>
                    <a:pt x="544" y="3202"/>
                  </a:lnTo>
                  <a:lnTo>
                    <a:pt x="565" y="3244"/>
                  </a:lnTo>
                  <a:lnTo>
                    <a:pt x="649" y="3244"/>
                  </a:lnTo>
                  <a:lnTo>
                    <a:pt x="670" y="3390"/>
                  </a:lnTo>
                  <a:lnTo>
                    <a:pt x="754" y="3411"/>
                  </a:lnTo>
                  <a:lnTo>
                    <a:pt x="816" y="3516"/>
                  </a:lnTo>
                  <a:lnTo>
                    <a:pt x="816" y="3704"/>
                  </a:lnTo>
                  <a:lnTo>
                    <a:pt x="900" y="3746"/>
                  </a:lnTo>
                  <a:lnTo>
                    <a:pt x="900" y="3850"/>
                  </a:lnTo>
                  <a:lnTo>
                    <a:pt x="1005" y="3976"/>
                  </a:lnTo>
                  <a:lnTo>
                    <a:pt x="1109" y="4018"/>
                  </a:lnTo>
                  <a:lnTo>
                    <a:pt x="1214" y="3934"/>
                  </a:lnTo>
                  <a:lnTo>
                    <a:pt x="1214" y="3850"/>
                  </a:lnTo>
                  <a:lnTo>
                    <a:pt x="1277" y="3829"/>
                  </a:lnTo>
                  <a:lnTo>
                    <a:pt x="1277" y="3725"/>
                  </a:lnTo>
                  <a:lnTo>
                    <a:pt x="1214" y="3641"/>
                  </a:lnTo>
                  <a:lnTo>
                    <a:pt x="1277" y="3557"/>
                  </a:lnTo>
                  <a:lnTo>
                    <a:pt x="1277" y="3453"/>
                  </a:lnTo>
                  <a:lnTo>
                    <a:pt x="1172" y="3411"/>
                  </a:lnTo>
                  <a:lnTo>
                    <a:pt x="1109" y="3348"/>
                  </a:lnTo>
                  <a:cubicBezTo>
                    <a:pt x="1130" y="3306"/>
                    <a:pt x="1130" y="3223"/>
                    <a:pt x="1130" y="3181"/>
                  </a:cubicBezTo>
                  <a:lnTo>
                    <a:pt x="1235" y="3097"/>
                  </a:lnTo>
                  <a:lnTo>
                    <a:pt x="1214" y="3013"/>
                  </a:lnTo>
                  <a:lnTo>
                    <a:pt x="1277" y="2930"/>
                  </a:lnTo>
                  <a:lnTo>
                    <a:pt x="1402" y="2930"/>
                  </a:lnTo>
                  <a:lnTo>
                    <a:pt x="1632" y="3034"/>
                  </a:lnTo>
                  <a:lnTo>
                    <a:pt x="1695" y="3118"/>
                  </a:lnTo>
                  <a:lnTo>
                    <a:pt x="1821" y="3202"/>
                  </a:lnTo>
                  <a:lnTo>
                    <a:pt x="1904" y="3327"/>
                  </a:lnTo>
                  <a:lnTo>
                    <a:pt x="1863" y="3306"/>
                  </a:lnTo>
                  <a:cubicBezTo>
                    <a:pt x="1800" y="3264"/>
                    <a:pt x="1716" y="3264"/>
                    <a:pt x="1632" y="3264"/>
                  </a:cubicBezTo>
                  <a:lnTo>
                    <a:pt x="1653" y="3244"/>
                  </a:lnTo>
                  <a:lnTo>
                    <a:pt x="1611" y="3139"/>
                  </a:lnTo>
                  <a:lnTo>
                    <a:pt x="1507" y="3097"/>
                  </a:lnTo>
                  <a:lnTo>
                    <a:pt x="1444" y="3181"/>
                  </a:lnTo>
                  <a:lnTo>
                    <a:pt x="1486" y="3244"/>
                  </a:lnTo>
                  <a:lnTo>
                    <a:pt x="1528" y="3285"/>
                  </a:lnTo>
                  <a:cubicBezTo>
                    <a:pt x="1507" y="3285"/>
                    <a:pt x="1486" y="3306"/>
                    <a:pt x="1444" y="3306"/>
                  </a:cubicBezTo>
                  <a:lnTo>
                    <a:pt x="1444" y="3327"/>
                  </a:lnTo>
                  <a:lnTo>
                    <a:pt x="1591" y="3327"/>
                  </a:lnTo>
                  <a:lnTo>
                    <a:pt x="1611" y="3348"/>
                  </a:lnTo>
                  <a:lnTo>
                    <a:pt x="1611" y="3327"/>
                  </a:lnTo>
                  <a:cubicBezTo>
                    <a:pt x="1695" y="3327"/>
                    <a:pt x="1758" y="3348"/>
                    <a:pt x="1842" y="3390"/>
                  </a:cubicBezTo>
                  <a:cubicBezTo>
                    <a:pt x="1850" y="3393"/>
                    <a:pt x="1858" y="3394"/>
                    <a:pt x="1866" y="3394"/>
                  </a:cubicBezTo>
                  <a:cubicBezTo>
                    <a:pt x="1915" y="3394"/>
                    <a:pt x="1946" y="3342"/>
                    <a:pt x="1946" y="3306"/>
                  </a:cubicBezTo>
                  <a:lnTo>
                    <a:pt x="1967" y="3327"/>
                  </a:lnTo>
                  <a:lnTo>
                    <a:pt x="2030" y="3327"/>
                  </a:lnTo>
                  <a:lnTo>
                    <a:pt x="2009" y="3139"/>
                  </a:lnTo>
                  <a:lnTo>
                    <a:pt x="1863" y="2930"/>
                  </a:lnTo>
                  <a:lnTo>
                    <a:pt x="1904" y="2888"/>
                  </a:lnTo>
                  <a:lnTo>
                    <a:pt x="1946" y="2888"/>
                  </a:lnTo>
                  <a:lnTo>
                    <a:pt x="2030" y="2971"/>
                  </a:lnTo>
                  <a:lnTo>
                    <a:pt x="2114" y="2992"/>
                  </a:lnTo>
                  <a:lnTo>
                    <a:pt x="2176" y="3118"/>
                  </a:lnTo>
                  <a:lnTo>
                    <a:pt x="2344" y="3181"/>
                  </a:lnTo>
                  <a:lnTo>
                    <a:pt x="2386" y="3285"/>
                  </a:lnTo>
                  <a:lnTo>
                    <a:pt x="2386" y="3411"/>
                  </a:lnTo>
                  <a:lnTo>
                    <a:pt x="2469" y="3432"/>
                  </a:lnTo>
                  <a:lnTo>
                    <a:pt x="2595" y="3599"/>
                  </a:lnTo>
                  <a:lnTo>
                    <a:pt x="2699" y="3557"/>
                  </a:lnTo>
                  <a:lnTo>
                    <a:pt x="2699" y="3516"/>
                  </a:lnTo>
                  <a:lnTo>
                    <a:pt x="2804" y="3536"/>
                  </a:lnTo>
                  <a:lnTo>
                    <a:pt x="2804" y="3599"/>
                  </a:lnTo>
                  <a:lnTo>
                    <a:pt x="2741" y="3641"/>
                  </a:lnTo>
                  <a:cubicBezTo>
                    <a:pt x="2741" y="3641"/>
                    <a:pt x="2699" y="3641"/>
                    <a:pt x="2699" y="3662"/>
                  </a:cubicBezTo>
                  <a:cubicBezTo>
                    <a:pt x="2783" y="3913"/>
                    <a:pt x="2992" y="4060"/>
                    <a:pt x="3223" y="4122"/>
                  </a:cubicBezTo>
                  <a:lnTo>
                    <a:pt x="3285" y="4122"/>
                  </a:lnTo>
                  <a:lnTo>
                    <a:pt x="3411" y="4269"/>
                  </a:lnTo>
                  <a:lnTo>
                    <a:pt x="3432" y="4290"/>
                  </a:lnTo>
                  <a:lnTo>
                    <a:pt x="3432" y="4332"/>
                  </a:lnTo>
                  <a:cubicBezTo>
                    <a:pt x="3432" y="4352"/>
                    <a:pt x="3411" y="4394"/>
                    <a:pt x="3411" y="4436"/>
                  </a:cubicBezTo>
                  <a:lnTo>
                    <a:pt x="3411" y="4436"/>
                  </a:lnTo>
                  <a:cubicBezTo>
                    <a:pt x="3411" y="4436"/>
                    <a:pt x="3411" y="4394"/>
                    <a:pt x="3453" y="4394"/>
                  </a:cubicBezTo>
                  <a:lnTo>
                    <a:pt x="3495" y="4436"/>
                  </a:lnTo>
                  <a:lnTo>
                    <a:pt x="3599" y="4478"/>
                  </a:lnTo>
                  <a:lnTo>
                    <a:pt x="3620" y="4562"/>
                  </a:lnTo>
                  <a:lnTo>
                    <a:pt x="3808" y="4562"/>
                  </a:lnTo>
                  <a:lnTo>
                    <a:pt x="3829" y="4583"/>
                  </a:lnTo>
                  <a:lnTo>
                    <a:pt x="3871" y="4562"/>
                  </a:lnTo>
                  <a:lnTo>
                    <a:pt x="3913" y="4583"/>
                  </a:lnTo>
                  <a:lnTo>
                    <a:pt x="3871" y="4499"/>
                  </a:lnTo>
                  <a:lnTo>
                    <a:pt x="3829" y="4394"/>
                  </a:lnTo>
                  <a:lnTo>
                    <a:pt x="3788" y="4352"/>
                  </a:lnTo>
                  <a:lnTo>
                    <a:pt x="3788" y="4185"/>
                  </a:lnTo>
                  <a:lnTo>
                    <a:pt x="3767" y="3976"/>
                  </a:lnTo>
                  <a:lnTo>
                    <a:pt x="3767" y="3934"/>
                  </a:lnTo>
                  <a:lnTo>
                    <a:pt x="3704" y="3913"/>
                  </a:lnTo>
                  <a:lnTo>
                    <a:pt x="3599" y="3767"/>
                  </a:lnTo>
                  <a:lnTo>
                    <a:pt x="3557" y="3662"/>
                  </a:lnTo>
                  <a:lnTo>
                    <a:pt x="3474" y="3662"/>
                  </a:lnTo>
                  <a:lnTo>
                    <a:pt x="3453" y="3704"/>
                  </a:lnTo>
                  <a:lnTo>
                    <a:pt x="3390" y="3662"/>
                  </a:lnTo>
                  <a:lnTo>
                    <a:pt x="3348" y="3662"/>
                  </a:lnTo>
                  <a:lnTo>
                    <a:pt x="3285" y="3725"/>
                  </a:lnTo>
                  <a:lnTo>
                    <a:pt x="3097" y="3725"/>
                  </a:lnTo>
                  <a:lnTo>
                    <a:pt x="3055" y="3704"/>
                  </a:lnTo>
                  <a:lnTo>
                    <a:pt x="3055" y="3767"/>
                  </a:lnTo>
                  <a:lnTo>
                    <a:pt x="3055" y="3808"/>
                  </a:lnTo>
                  <a:cubicBezTo>
                    <a:pt x="2992" y="3767"/>
                    <a:pt x="2972" y="3746"/>
                    <a:pt x="2930" y="3725"/>
                  </a:cubicBezTo>
                  <a:lnTo>
                    <a:pt x="2951" y="3620"/>
                  </a:lnTo>
                  <a:lnTo>
                    <a:pt x="2951" y="3536"/>
                  </a:lnTo>
                  <a:lnTo>
                    <a:pt x="2992" y="3495"/>
                  </a:lnTo>
                  <a:lnTo>
                    <a:pt x="2951" y="3432"/>
                  </a:lnTo>
                  <a:lnTo>
                    <a:pt x="2846" y="3432"/>
                  </a:lnTo>
                  <a:lnTo>
                    <a:pt x="2762" y="3390"/>
                  </a:lnTo>
                  <a:lnTo>
                    <a:pt x="2658" y="3390"/>
                  </a:lnTo>
                  <a:lnTo>
                    <a:pt x="2658" y="3306"/>
                  </a:lnTo>
                  <a:lnTo>
                    <a:pt x="2574" y="3097"/>
                  </a:lnTo>
                  <a:lnTo>
                    <a:pt x="2553" y="2992"/>
                  </a:lnTo>
                  <a:lnTo>
                    <a:pt x="2616" y="2971"/>
                  </a:lnTo>
                  <a:lnTo>
                    <a:pt x="2658" y="2992"/>
                  </a:lnTo>
                  <a:lnTo>
                    <a:pt x="2741" y="2992"/>
                  </a:lnTo>
                  <a:lnTo>
                    <a:pt x="2720" y="2971"/>
                  </a:lnTo>
                  <a:lnTo>
                    <a:pt x="2616" y="2888"/>
                  </a:lnTo>
                  <a:lnTo>
                    <a:pt x="2469" y="2888"/>
                  </a:lnTo>
                  <a:lnTo>
                    <a:pt x="2427" y="2783"/>
                  </a:lnTo>
                  <a:lnTo>
                    <a:pt x="2365" y="2825"/>
                  </a:lnTo>
                  <a:lnTo>
                    <a:pt x="2365" y="2930"/>
                  </a:lnTo>
                  <a:lnTo>
                    <a:pt x="2302" y="2992"/>
                  </a:lnTo>
                  <a:lnTo>
                    <a:pt x="2239" y="2930"/>
                  </a:lnTo>
                  <a:lnTo>
                    <a:pt x="2260" y="2804"/>
                  </a:lnTo>
                  <a:lnTo>
                    <a:pt x="2197" y="2679"/>
                  </a:lnTo>
                  <a:lnTo>
                    <a:pt x="2009" y="2574"/>
                  </a:lnTo>
                  <a:lnTo>
                    <a:pt x="1904" y="2574"/>
                  </a:lnTo>
                  <a:lnTo>
                    <a:pt x="1737" y="2699"/>
                  </a:lnTo>
                  <a:lnTo>
                    <a:pt x="1716" y="2783"/>
                  </a:lnTo>
                  <a:lnTo>
                    <a:pt x="1632" y="2804"/>
                  </a:lnTo>
                  <a:lnTo>
                    <a:pt x="1507" y="2762"/>
                  </a:lnTo>
                  <a:lnTo>
                    <a:pt x="1465" y="2658"/>
                  </a:lnTo>
                  <a:lnTo>
                    <a:pt x="1381" y="2574"/>
                  </a:lnTo>
                  <a:lnTo>
                    <a:pt x="1381" y="2448"/>
                  </a:lnTo>
                  <a:lnTo>
                    <a:pt x="1423" y="2365"/>
                  </a:lnTo>
                  <a:lnTo>
                    <a:pt x="1360" y="2281"/>
                  </a:lnTo>
                  <a:lnTo>
                    <a:pt x="1088" y="2239"/>
                  </a:lnTo>
                  <a:lnTo>
                    <a:pt x="1026" y="2176"/>
                  </a:lnTo>
                  <a:lnTo>
                    <a:pt x="1067" y="2051"/>
                  </a:lnTo>
                  <a:lnTo>
                    <a:pt x="1109" y="1967"/>
                  </a:lnTo>
                  <a:lnTo>
                    <a:pt x="1109" y="1842"/>
                  </a:lnTo>
                  <a:lnTo>
                    <a:pt x="1172" y="1737"/>
                  </a:lnTo>
                  <a:lnTo>
                    <a:pt x="1360" y="1549"/>
                  </a:lnTo>
                  <a:lnTo>
                    <a:pt x="1423" y="1507"/>
                  </a:lnTo>
                  <a:lnTo>
                    <a:pt x="1402" y="1570"/>
                  </a:lnTo>
                  <a:lnTo>
                    <a:pt x="1402" y="1632"/>
                  </a:lnTo>
                  <a:lnTo>
                    <a:pt x="1507" y="1465"/>
                  </a:lnTo>
                  <a:lnTo>
                    <a:pt x="1486" y="1339"/>
                  </a:lnTo>
                  <a:lnTo>
                    <a:pt x="1549" y="1193"/>
                  </a:lnTo>
                  <a:lnTo>
                    <a:pt x="1611" y="921"/>
                  </a:lnTo>
                  <a:lnTo>
                    <a:pt x="1549" y="837"/>
                  </a:lnTo>
                  <a:lnTo>
                    <a:pt x="1528" y="691"/>
                  </a:lnTo>
                  <a:lnTo>
                    <a:pt x="1465" y="649"/>
                  </a:lnTo>
                  <a:lnTo>
                    <a:pt x="1360" y="482"/>
                  </a:lnTo>
                  <a:lnTo>
                    <a:pt x="1381" y="251"/>
                  </a:lnTo>
                  <a:lnTo>
                    <a:pt x="1381" y="189"/>
                  </a:lnTo>
                  <a:lnTo>
                    <a:pt x="1381" y="105"/>
                  </a:lnTo>
                  <a:lnTo>
                    <a:pt x="1298" y="0"/>
                  </a:lnTo>
                  <a:lnTo>
                    <a:pt x="1256" y="42"/>
                  </a:lnTo>
                  <a:lnTo>
                    <a:pt x="1256" y="84"/>
                  </a:lnTo>
                  <a:lnTo>
                    <a:pt x="1172" y="168"/>
                  </a:lnTo>
                  <a:lnTo>
                    <a:pt x="1005" y="168"/>
                  </a:lnTo>
                  <a:lnTo>
                    <a:pt x="984" y="210"/>
                  </a:lnTo>
                  <a:lnTo>
                    <a:pt x="900" y="168"/>
                  </a:lnTo>
                  <a:lnTo>
                    <a:pt x="795" y="63"/>
                  </a:lnTo>
                  <a:lnTo>
                    <a:pt x="586" y="0"/>
                  </a:lnTo>
                  <a:close/>
                  <a:moveTo>
                    <a:pt x="1842" y="4060"/>
                  </a:moveTo>
                  <a:lnTo>
                    <a:pt x="1716" y="4080"/>
                  </a:lnTo>
                  <a:lnTo>
                    <a:pt x="1695" y="4164"/>
                  </a:lnTo>
                  <a:lnTo>
                    <a:pt x="1821" y="4227"/>
                  </a:lnTo>
                  <a:lnTo>
                    <a:pt x="1883" y="4248"/>
                  </a:lnTo>
                  <a:lnTo>
                    <a:pt x="1883" y="4352"/>
                  </a:lnTo>
                  <a:lnTo>
                    <a:pt x="1842" y="4457"/>
                  </a:lnTo>
                  <a:lnTo>
                    <a:pt x="1842" y="4666"/>
                  </a:lnTo>
                  <a:lnTo>
                    <a:pt x="1800" y="4792"/>
                  </a:lnTo>
                  <a:lnTo>
                    <a:pt x="1842" y="4980"/>
                  </a:lnTo>
                  <a:lnTo>
                    <a:pt x="1904" y="4959"/>
                  </a:lnTo>
                  <a:lnTo>
                    <a:pt x="1925" y="4896"/>
                  </a:lnTo>
                  <a:lnTo>
                    <a:pt x="2051" y="4813"/>
                  </a:lnTo>
                  <a:cubicBezTo>
                    <a:pt x="2093" y="4813"/>
                    <a:pt x="2114" y="4855"/>
                    <a:pt x="2135" y="4855"/>
                  </a:cubicBezTo>
                  <a:lnTo>
                    <a:pt x="2114" y="4959"/>
                  </a:lnTo>
                  <a:lnTo>
                    <a:pt x="2197" y="5001"/>
                  </a:lnTo>
                  <a:lnTo>
                    <a:pt x="2260" y="4917"/>
                  </a:lnTo>
                  <a:cubicBezTo>
                    <a:pt x="2323" y="4959"/>
                    <a:pt x="2344" y="5001"/>
                    <a:pt x="2407" y="5022"/>
                  </a:cubicBezTo>
                  <a:lnTo>
                    <a:pt x="2407" y="5106"/>
                  </a:lnTo>
                  <a:lnTo>
                    <a:pt x="2344" y="5231"/>
                  </a:lnTo>
                  <a:lnTo>
                    <a:pt x="2155" y="5294"/>
                  </a:lnTo>
                  <a:lnTo>
                    <a:pt x="2114" y="5378"/>
                  </a:lnTo>
                  <a:lnTo>
                    <a:pt x="2135" y="5545"/>
                  </a:lnTo>
                  <a:lnTo>
                    <a:pt x="2218" y="5545"/>
                  </a:lnTo>
                  <a:lnTo>
                    <a:pt x="2344" y="5629"/>
                  </a:lnTo>
                  <a:lnTo>
                    <a:pt x="2448" y="5629"/>
                  </a:lnTo>
                  <a:lnTo>
                    <a:pt x="2448" y="5754"/>
                  </a:lnTo>
                  <a:lnTo>
                    <a:pt x="2532" y="5817"/>
                  </a:lnTo>
                  <a:lnTo>
                    <a:pt x="2637" y="5754"/>
                  </a:lnTo>
                  <a:lnTo>
                    <a:pt x="2637" y="5650"/>
                  </a:lnTo>
                  <a:lnTo>
                    <a:pt x="2574" y="5587"/>
                  </a:lnTo>
                  <a:cubicBezTo>
                    <a:pt x="2616" y="5545"/>
                    <a:pt x="2637" y="5545"/>
                    <a:pt x="2658" y="5524"/>
                  </a:cubicBezTo>
                  <a:lnTo>
                    <a:pt x="2658" y="5503"/>
                  </a:lnTo>
                  <a:lnTo>
                    <a:pt x="2679" y="5587"/>
                  </a:lnTo>
                  <a:lnTo>
                    <a:pt x="2762" y="5482"/>
                  </a:lnTo>
                  <a:lnTo>
                    <a:pt x="2804" y="5231"/>
                  </a:lnTo>
                  <a:lnTo>
                    <a:pt x="2972" y="5064"/>
                  </a:lnTo>
                  <a:lnTo>
                    <a:pt x="2992" y="4959"/>
                  </a:lnTo>
                  <a:lnTo>
                    <a:pt x="2972" y="4855"/>
                  </a:lnTo>
                  <a:lnTo>
                    <a:pt x="3034" y="4771"/>
                  </a:lnTo>
                  <a:lnTo>
                    <a:pt x="3034" y="4750"/>
                  </a:lnTo>
                  <a:cubicBezTo>
                    <a:pt x="3087" y="4760"/>
                    <a:pt x="3128" y="4766"/>
                    <a:pt x="3170" y="4766"/>
                  </a:cubicBezTo>
                  <a:cubicBezTo>
                    <a:pt x="3212" y="4766"/>
                    <a:pt x="3254" y="4760"/>
                    <a:pt x="3306" y="4750"/>
                  </a:cubicBezTo>
                  <a:cubicBezTo>
                    <a:pt x="3348" y="4750"/>
                    <a:pt x="3369" y="4708"/>
                    <a:pt x="3369" y="4687"/>
                  </a:cubicBezTo>
                  <a:lnTo>
                    <a:pt x="3411" y="4750"/>
                  </a:lnTo>
                  <a:lnTo>
                    <a:pt x="3411" y="4896"/>
                  </a:lnTo>
                  <a:lnTo>
                    <a:pt x="3411" y="4917"/>
                  </a:lnTo>
                  <a:cubicBezTo>
                    <a:pt x="3390" y="4959"/>
                    <a:pt x="3390" y="4980"/>
                    <a:pt x="3411" y="4980"/>
                  </a:cubicBezTo>
                  <a:cubicBezTo>
                    <a:pt x="3453" y="5001"/>
                    <a:pt x="3453" y="5022"/>
                    <a:pt x="3474" y="5085"/>
                  </a:cubicBezTo>
                  <a:lnTo>
                    <a:pt x="3474" y="5189"/>
                  </a:lnTo>
                  <a:lnTo>
                    <a:pt x="3557" y="5231"/>
                  </a:lnTo>
                  <a:cubicBezTo>
                    <a:pt x="3599" y="5336"/>
                    <a:pt x="3683" y="5482"/>
                    <a:pt x="3704" y="5608"/>
                  </a:cubicBezTo>
                  <a:cubicBezTo>
                    <a:pt x="3716" y="5632"/>
                    <a:pt x="3750" y="5643"/>
                    <a:pt x="3780" y="5643"/>
                  </a:cubicBezTo>
                  <a:cubicBezTo>
                    <a:pt x="3801" y="5643"/>
                    <a:pt x="3821" y="5637"/>
                    <a:pt x="3829" y="5629"/>
                  </a:cubicBezTo>
                  <a:lnTo>
                    <a:pt x="3871" y="5754"/>
                  </a:lnTo>
                  <a:lnTo>
                    <a:pt x="3871" y="5838"/>
                  </a:lnTo>
                  <a:lnTo>
                    <a:pt x="3788" y="5733"/>
                  </a:lnTo>
                  <a:lnTo>
                    <a:pt x="3725" y="5733"/>
                  </a:lnTo>
                  <a:lnTo>
                    <a:pt x="3725" y="5901"/>
                  </a:lnTo>
                  <a:lnTo>
                    <a:pt x="3704" y="5943"/>
                  </a:lnTo>
                  <a:lnTo>
                    <a:pt x="3620" y="5901"/>
                  </a:lnTo>
                  <a:lnTo>
                    <a:pt x="3495" y="5838"/>
                  </a:lnTo>
                  <a:lnTo>
                    <a:pt x="3453" y="6068"/>
                  </a:lnTo>
                  <a:lnTo>
                    <a:pt x="3495" y="6110"/>
                  </a:lnTo>
                  <a:lnTo>
                    <a:pt x="3495" y="6173"/>
                  </a:lnTo>
                  <a:lnTo>
                    <a:pt x="3411" y="6215"/>
                  </a:lnTo>
                  <a:lnTo>
                    <a:pt x="3369" y="6068"/>
                  </a:lnTo>
                  <a:lnTo>
                    <a:pt x="3244" y="6131"/>
                  </a:lnTo>
                  <a:lnTo>
                    <a:pt x="3181" y="6340"/>
                  </a:lnTo>
                  <a:lnTo>
                    <a:pt x="3055" y="6424"/>
                  </a:lnTo>
                  <a:lnTo>
                    <a:pt x="2951" y="6445"/>
                  </a:lnTo>
                  <a:lnTo>
                    <a:pt x="2846" y="6549"/>
                  </a:lnTo>
                  <a:lnTo>
                    <a:pt x="2972" y="6361"/>
                  </a:lnTo>
                  <a:lnTo>
                    <a:pt x="2972" y="6173"/>
                  </a:lnTo>
                  <a:lnTo>
                    <a:pt x="2825" y="6047"/>
                  </a:lnTo>
                  <a:lnTo>
                    <a:pt x="2741" y="6047"/>
                  </a:lnTo>
                  <a:lnTo>
                    <a:pt x="2658" y="6152"/>
                  </a:lnTo>
                  <a:lnTo>
                    <a:pt x="2532" y="6215"/>
                  </a:lnTo>
                  <a:lnTo>
                    <a:pt x="2469" y="6319"/>
                  </a:lnTo>
                  <a:lnTo>
                    <a:pt x="2532" y="6424"/>
                  </a:lnTo>
                  <a:lnTo>
                    <a:pt x="2365" y="6445"/>
                  </a:lnTo>
                  <a:lnTo>
                    <a:pt x="2260" y="6424"/>
                  </a:lnTo>
                  <a:lnTo>
                    <a:pt x="2197" y="6487"/>
                  </a:lnTo>
                  <a:lnTo>
                    <a:pt x="2093" y="6529"/>
                  </a:lnTo>
                  <a:lnTo>
                    <a:pt x="1988" y="6654"/>
                  </a:lnTo>
                  <a:lnTo>
                    <a:pt x="2009" y="6738"/>
                  </a:lnTo>
                  <a:lnTo>
                    <a:pt x="1988" y="6884"/>
                  </a:lnTo>
                  <a:lnTo>
                    <a:pt x="1904" y="7052"/>
                  </a:lnTo>
                  <a:lnTo>
                    <a:pt x="2030" y="7177"/>
                  </a:lnTo>
                  <a:lnTo>
                    <a:pt x="2093" y="7093"/>
                  </a:lnTo>
                  <a:lnTo>
                    <a:pt x="2155" y="6863"/>
                  </a:lnTo>
                  <a:lnTo>
                    <a:pt x="2239" y="6801"/>
                  </a:lnTo>
                  <a:lnTo>
                    <a:pt x="2302" y="6675"/>
                  </a:lnTo>
                  <a:lnTo>
                    <a:pt x="2344" y="6654"/>
                  </a:lnTo>
                  <a:lnTo>
                    <a:pt x="2427" y="6738"/>
                  </a:lnTo>
                  <a:lnTo>
                    <a:pt x="2407" y="6863"/>
                  </a:lnTo>
                  <a:lnTo>
                    <a:pt x="2427" y="6884"/>
                  </a:lnTo>
                  <a:lnTo>
                    <a:pt x="2469" y="6863"/>
                  </a:lnTo>
                  <a:lnTo>
                    <a:pt x="2532" y="6884"/>
                  </a:lnTo>
                  <a:lnTo>
                    <a:pt x="2532" y="6780"/>
                  </a:lnTo>
                  <a:lnTo>
                    <a:pt x="2574" y="6759"/>
                  </a:lnTo>
                  <a:lnTo>
                    <a:pt x="2637" y="6780"/>
                  </a:lnTo>
                  <a:lnTo>
                    <a:pt x="2616" y="6863"/>
                  </a:lnTo>
                  <a:lnTo>
                    <a:pt x="2658" y="6863"/>
                  </a:lnTo>
                  <a:lnTo>
                    <a:pt x="2762" y="6947"/>
                  </a:lnTo>
                  <a:lnTo>
                    <a:pt x="2825" y="6947"/>
                  </a:lnTo>
                  <a:lnTo>
                    <a:pt x="2762" y="6863"/>
                  </a:lnTo>
                  <a:lnTo>
                    <a:pt x="2783" y="6801"/>
                  </a:lnTo>
                  <a:lnTo>
                    <a:pt x="2762" y="6759"/>
                  </a:lnTo>
                  <a:lnTo>
                    <a:pt x="2825" y="6696"/>
                  </a:lnTo>
                  <a:lnTo>
                    <a:pt x="2867" y="6696"/>
                  </a:lnTo>
                  <a:lnTo>
                    <a:pt x="2972" y="6801"/>
                  </a:lnTo>
                  <a:lnTo>
                    <a:pt x="3076" y="6842"/>
                  </a:lnTo>
                  <a:lnTo>
                    <a:pt x="3181" y="6905"/>
                  </a:lnTo>
                  <a:lnTo>
                    <a:pt x="3202" y="7010"/>
                  </a:lnTo>
                  <a:lnTo>
                    <a:pt x="3306" y="7093"/>
                  </a:lnTo>
                  <a:lnTo>
                    <a:pt x="3202" y="7073"/>
                  </a:lnTo>
                  <a:lnTo>
                    <a:pt x="3160" y="7093"/>
                  </a:lnTo>
                  <a:lnTo>
                    <a:pt x="3160" y="7156"/>
                  </a:lnTo>
                  <a:lnTo>
                    <a:pt x="3097" y="7219"/>
                  </a:lnTo>
                  <a:lnTo>
                    <a:pt x="3160" y="7282"/>
                  </a:lnTo>
                  <a:lnTo>
                    <a:pt x="3160" y="7365"/>
                  </a:lnTo>
                  <a:lnTo>
                    <a:pt x="3139" y="7428"/>
                  </a:lnTo>
                  <a:lnTo>
                    <a:pt x="3202" y="7533"/>
                  </a:lnTo>
                  <a:lnTo>
                    <a:pt x="3244" y="7637"/>
                  </a:lnTo>
                  <a:lnTo>
                    <a:pt x="3348" y="7784"/>
                  </a:lnTo>
                  <a:lnTo>
                    <a:pt x="3474" y="7784"/>
                  </a:lnTo>
                  <a:lnTo>
                    <a:pt x="3578" y="7847"/>
                  </a:lnTo>
                  <a:lnTo>
                    <a:pt x="3704" y="7909"/>
                  </a:lnTo>
                  <a:lnTo>
                    <a:pt x="3808" y="7847"/>
                  </a:lnTo>
                  <a:lnTo>
                    <a:pt x="3829" y="7805"/>
                  </a:lnTo>
                  <a:lnTo>
                    <a:pt x="3892" y="7742"/>
                  </a:lnTo>
                  <a:lnTo>
                    <a:pt x="3913" y="7805"/>
                  </a:lnTo>
                  <a:lnTo>
                    <a:pt x="3871" y="7889"/>
                  </a:lnTo>
                  <a:lnTo>
                    <a:pt x="3892" y="7993"/>
                  </a:lnTo>
                  <a:lnTo>
                    <a:pt x="3913" y="8035"/>
                  </a:lnTo>
                  <a:lnTo>
                    <a:pt x="3997" y="7993"/>
                  </a:lnTo>
                  <a:lnTo>
                    <a:pt x="4143" y="7784"/>
                  </a:lnTo>
                  <a:lnTo>
                    <a:pt x="4143" y="7637"/>
                  </a:lnTo>
                  <a:lnTo>
                    <a:pt x="4101" y="7575"/>
                  </a:lnTo>
                  <a:lnTo>
                    <a:pt x="4039" y="7407"/>
                  </a:lnTo>
                  <a:lnTo>
                    <a:pt x="3934" y="7324"/>
                  </a:lnTo>
                  <a:lnTo>
                    <a:pt x="3976" y="7219"/>
                  </a:lnTo>
                  <a:lnTo>
                    <a:pt x="4101" y="6989"/>
                  </a:lnTo>
                  <a:lnTo>
                    <a:pt x="4185" y="6947"/>
                  </a:lnTo>
                  <a:lnTo>
                    <a:pt x="4248" y="7052"/>
                  </a:lnTo>
                  <a:lnTo>
                    <a:pt x="4290" y="7156"/>
                  </a:lnTo>
                  <a:lnTo>
                    <a:pt x="4332" y="7219"/>
                  </a:lnTo>
                  <a:lnTo>
                    <a:pt x="4332" y="7324"/>
                  </a:lnTo>
                  <a:lnTo>
                    <a:pt x="4394" y="7512"/>
                  </a:lnTo>
                  <a:lnTo>
                    <a:pt x="4415" y="7596"/>
                  </a:lnTo>
                  <a:lnTo>
                    <a:pt x="4415" y="7512"/>
                  </a:lnTo>
                  <a:lnTo>
                    <a:pt x="4415" y="7386"/>
                  </a:lnTo>
                  <a:lnTo>
                    <a:pt x="4352" y="7219"/>
                  </a:lnTo>
                  <a:lnTo>
                    <a:pt x="4394" y="7156"/>
                  </a:lnTo>
                  <a:lnTo>
                    <a:pt x="4436" y="7156"/>
                  </a:lnTo>
                  <a:lnTo>
                    <a:pt x="4499" y="7219"/>
                  </a:lnTo>
                  <a:lnTo>
                    <a:pt x="4499" y="7156"/>
                  </a:lnTo>
                  <a:lnTo>
                    <a:pt x="4541" y="7156"/>
                  </a:lnTo>
                  <a:lnTo>
                    <a:pt x="4604" y="6989"/>
                  </a:lnTo>
                  <a:lnTo>
                    <a:pt x="4562" y="6801"/>
                  </a:lnTo>
                  <a:lnTo>
                    <a:pt x="4499" y="6696"/>
                  </a:lnTo>
                  <a:lnTo>
                    <a:pt x="4436" y="6591"/>
                  </a:lnTo>
                  <a:lnTo>
                    <a:pt x="4436" y="6466"/>
                  </a:lnTo>
                  <a:lnTo>
                    <a:pt x="4415" y="6340"/>
                  </a:lnTo>
                  <a:lnTo>
                    <a:pt x="4352" y="6424"/>
                  </a:lnTo>
                  <a:lnTo>
                    <a:pt x="4352" y="6277"/>
                  </a:lnTo>
                  <a:lnTo>
                    <a:pt x="4352" y="6215"/>
                  </a:lnTo>
                  <a:lnTo>
                    <a:pt x="4311" y="6215"/>
                  </a:lnTo>
                  <a:lnTo>
                    <a:pt x="4227" y="6131"/>
                  </a:lnTo>
                  <a:lnTo>
                    <a:pt x="4248" y="6068"/>
                  </a:lnTo>
                  <a:lnTo>
                    <a:pt x="4332" y="6068"/>
                  </a:lnTo>
                  <a:lnTo>
                    <a:pt x="4332" y="5922"/>
                  </a:lnTo>
                  <a:lnTo>
                    <a:pt x="4248" y="5796"/>
                  </a:lnTo>
                  <a:lnTo>
                    <a:pt x="4248" y="5712"/>
                  </a:lnTo>
                  <a:lnTo>
                    <a:pt x="4185" y="5796"/>
                  </a:lnTo>
                  <a:lnTo>
                    <a:pt x="4080" y="5692"/>
                  </a:lnTo>
                  <a:lnTo>
                    <a:pt x="3913" y="5545"/>
                  </a:lnTo>
                  <a:lnTo>
                    <a:pt x="3892" y="5440"/>
                  </a:lnTo>
                  <a:lnTo>
                    <a:pt x="3871" y="5440"/>
                  </a:lnTo>
                  <a:lnTo>
                    <a:pt x="3767" y="5420"/>
                  </a:lnTo>
                  <a:lnTo>
                    <a:pt x="3767" y="5503"/>
                  </a:lnTo>
                  <a:cubicBezTo>
                    <a:pt x="3725" y="5482"/>
                    <a:pt x="3725" y="5420"/>
                    <a:pt x="3704" y="5399"/>
                  </a:cubicBezTo>
                  <a:lnTo>
                    <a:pt x="3704" y="5315"/>
                  </a:lnTo>
                  <a:lnTo>
                    <a:pt x="3662" y="5210"/>
                  </a:lnTo>
                  <a:lnTo>
                    <a:pt x="3662" y="5273"/>
                  </a:lnTo>
                  <a:cubicBezTo>
                    <a:pt x="3620" y="5231"/>
                    <a:pt x="3620" y="5210"/>
                    <a:pt x="3599" y="5189"/>
                  </a:cubicBezTo>
                  <a:lnTo>
                    <a:pt x="3683" y="5168"/>
                  </a:lnTo>
                  <a:lnTo>
                    <a:pt x="3683" y="5085"/>
                  </a:lnTo>
                  <a:lnTo>
                    <a:pt x="3578" y="4896"/>
                  </a:lnTo>
                  <a:lnTo>
                    <a:pt x="3495" y="4855"/>
                  </a:lnTo>
                  <a:lnTo>
                    <a:pt x="3474" y="4666"/>
                  </a:lnTo>
                  <a:lnTo>
                    <a:pt x="3411" y="4562"/>
                  </a:lnTo>
                  <a:cubicBezTo>
                    <a:pt x="3411" y="4541"/>
                    <a:pt x="3411" y="4541"/>
                    <a:pt x="3453" y="4499"/>
                  </a:cubicBezTo>
                  <a:cubicBezTo>
                    <a:pt x="3474" y="4478"/>
                    <a:pt x="3453" y="4457"/>
                    <a:pt x="3411" y="4436"/>
                  </a:cubicBezTo>
                  <a:lnTo>
                    <a:pt x="3390" y="4457"/>
                  </a:lnTo>
                  <a:lnTo>
                    <a:pt x="3411" y="4457"/>
                  </a:lnTo>
                  <a:lnTo>
                    <a:pt x="3411" y="4478"/>
                  </a:lnTo>
                  <a:cubicBezTo>
                    <a:pt x="3411" y="4478"/>
                    <a:pt x="3390" y="4478"/>
                    <a:pt x="3390" y="4499"/>
                  </a:cubicBezTo>
                  <a:lnTo>
                    <a:pt x="3390" y="4541"/>
                  </a:lnTo>
                  <a:lnTo>
                    <a:pt x="3306" y="4562"/>
                  </a:lnTo>
                  <a:lnTo>
                    <a:pt x="3202" y="4499"/>
                  </a:lnTo>
                  <a:lnTo>
                    <a:pt x="3139" y="4499"/>
                  </a:lnTo>
                  <a:lnTo>
                    <a:pt x="3181" y="4604"/>
                  </a:lnTo>
                  <a:lnTo>
                    <a:pt x="3181" y="4666"/>
                  </a:lnTo>
                  <a:cubicBezTo>
                    <a:pt x="3097" y="4687"/>
                    <a:pt x="3055" y="4708"/>
                    <a:pt x="2972" y="4750"/>
                  </a:cubicBezTo>
                  <a:lnTo>
                    <a:pt x="2972" y="4583"/>
                  </a:lnTo>
                  <a:lnTo>
                    <a:pt x="2930" y="4604"/>
                  </a:lnTo>
                  <a:lnTo>
                    <a:pt x="2888" y="4750"/>
                  </a:lnTo>
                  <a:lnTo>
                    <a:pt x="2888" y="4792"/>
                  </a:lnTo>
                  <a:lnTo>
                    <a:pt x="2783" y="4980"/>
                  </a:lnTo>
                  <a:lnTo>
                    <a:pt x="2783" y="5106"/>
                  </a:lnTo>
                  <a:lnTo>
                    <a:pt x="2741" y="5273"/>
                  </a:lnTo>
                  <a:lnTo>
                    <a:pt x="2658" y="5378"/>
                  </a:lnTo>
                  <a:lnTo>
                    <a:pt x="2658" y="5482"/>
                  </a:lnTo>
                  <a:cubicBezTo>
                    <a:pt x="2646" y="5459"/>
                    <a:pt x="2622" y="5443"/>
                    <a:pt x="2599" y="5443"/>
                  </a:cubicBezTo>
                  <a:cubicBezTo>
                    <a:pt x="2580" y="5443"/>
                    <a:pt x="2562" y="5454"/>
                    <a:pt x="2553" y="5482"/>
                  </a:cubicBezTo>
                  <a:lnTo>
                    <a:pt x="2553" y="5315"/>
                  </a:lnTo>
                  <a:lnTo>
                    <a:pt x="2637" y="4980"/>
                  </a:lnTo>
                  <a:lnTo>
                    <a:pt x="2741" y="4876"/>
                  </a:lnTo>
                  <a:lnTo>
                    <a:pt x="2741" y="4771"/>
                  </a:lnTo>
                  <a:lnTo>
                    <a:pt x="2658" y="4687"/>
                  </a:lnTo>
                  <a:lnTo>
                    <a:pt x="2616" y="4708"/>
                  </a:lnTo>
                  <a:lnTo>
                    <a:pt x="2532" y="4687"/>
                  </a:lnTo>
                  <a:lnTo>
                    <a:pt x="2448" y="4750"/>
                  </a:lnTo>
                  <a:lnTo>
                    <a:pt x="2448" y="4855"/>
                  </a:lnTo>
                  <a:cubicBezTo>
                    <a:pt x="2427" y="4792"/>
                    <a:pt x="2365" y="4708"/>
                    <a:pt x="2323" y="4666"/>
                  </a:cubicBezTo>
                  <a:lnTo>
                    <a:pt x="2427" y="4583"/>
                  </a:lnTo>
                  <a:lnTo>
                    <a:pt x="2469" y="4457"/>
                  </a:lnTo>
                  <a:lnTo>
                    <a:pt x="2532" y="4394"/>
                  </a:lnTo>
                  <a:lnTo>
                    <a:pt x="2553" y="4290"/>
                  </a:lnTo>
                  <a:lnTo>
                    <a:pt x="2511" y="4227"/>
                  </a:lnTo>
                  <a:lnTo>
                    <a:pt x="2427" y="4269"/>
                  </a:lnTo>
                  <a:lnTo>
                    <a:pt x="2344" y="4373"/>
                  </a:lnTo>
                  <a:lnTo>
                    <a:pt x="2260" y="4269"/>
                  </a:lnTo>
                  <a:lnTo>
                    <a:pt x="2197" y="4248"/>
                  </a:lnTo>
                  <a:lnTo>
                    <a:pt x="2009" y="4248"/>
                  </a:lnTo>
                  <a:lnTo>
                    <a:pt x="2030" y="4185"/>
                  </a:lnTo>
                  <a:lnTo>
                    <a:pt x="1946" y="4164"/>
                  </a:lnTo>
                  <a:lnTo>
                    <a:pt x="1842" y="406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9"/>
            <p:cNvSpPr/>
            <p:nvPr/>
          </p:nvSpPr>
          <p:spPr>
            <a:xfrm>
              <a:off x="4595934" y="3205063"/>
              <a:ext cx="26673" cy="13340"/>
            </a:xfrm>
            <a:custGeom>
              <a:avLst/>
              <a:gdLst/>
              <a:ahLst/>
              <a:cxnLst/>
              <a:rect l="l" t="t" r="r" b="b"/>
              <a:pathLst>
                <a:path w="2240" h="1173" extrusionOk="0">
                  <a:moveTo>
                    <a:pt x="2177" y="1"/>
                  </a:moveTo>
                  <a:lnTo>
                    <a:pt x="1968" y="43"/>
                  </a:lnTo>
                  <a:lnTo>
                    <a:pt x="1821" y="43"/>
                  </a:lnTo>
                  <a:lnTo>
                    <a:pt x="1675" y="64"/>
                  </a:lnTo>
                  <a:lnTo>
                    <a:pt x="1570" y="64"/>
                  </a:lnTo>
                  <a:lnTo>
                    <a:pt x="1424" y="105"/>
                  </a:lnTo>
                  <a:lnTo>
                    <a:pt x="1193" y="105"/>
                  </a:lnTo>
                  <a:lnTo>
                    <a:pt x="1005" y="252"/>
                  </a:lnTo>
                  <a:lnTo>
                    <a:pt x="880" y="315"/>
                  </a:lnTo>
                  <a:lnTo>
                    <a:pt x="817" y="336"/>
                  </a:lnTo>
                  <a:lnTo>
                    <a:pt x="712" y="357"/>
                  </a:lnTo>
                  <a:lnTo>
                    <a:pt x="628" y="377"/>
                  </a:lnTo>
                  <a:lnTo>
                    <a:pt x="482" y="419"/>
                  </a:lnTo>
                  <a:lnTo>
                    <a:pt x="398" y="482"/>
                  </a:lnTo>
                  <a:lnTo>
                    <a:pt x="377" y="524"/>
                  </a:lnTo>
                  <a:lnTo>
                    <a:pt x="252" y="587"/>
                  </a:lnTo>
                  <a:lnTo>
                    <a:pt x="210" y="733"/>
                  </a:lnTo>
                  <a:lnTo>
                    <a:pt x="105" y="880"/>
                  </a:lnTo>
                  <a:lnTo>
                    <a:pt x="84" y="942"/>
                  </a:lnTo>
                  <a:lnTo>
                    <a:pt x="147" y="984"/>
                  </a:lnTo>
                  <a:lnTo>
                    <a:pt x="147" y="1047"/>
                  </a:lnTo>
                  <a:lnTo>
                    <a:pt x="84" y="1047"/>
                  </a:lnTo>
                  <a:lnTo>
                    <a:pt x="43" y="1005"/>
                  </a:lnTo>
                  <a:lnTo>
                    <a:pt x="1" y="1110"/>
                  </a:lnTo>
                  <a:lnTo>
                    <a:pt x="63" y="1173"/>
                  </a:lnTo>
                  <a:lnTo>
                    <a:pt x="252" y="1152"/>
                  </a:lnTo>
                  <a:lnTo>
                    <a:pt x="419" y="1047"/>
                  </a:lnTo>
                  <a:lnTo>
                    <a:pt x="503" y="1005"/>
                  </a:lnTo>
                  <a:lnTo>
                    <a:pt x="608" y="1005"/>
                  </a:lnTo>
                  <a:lnTo>
                    <a:pt x="712" y="942"/>
                  </a:lnTo>
                  <a:lnTo>
                    <a:pt x="796" y="838"/>
                  </a:lnTo>
                  <a:lnTo>
                    <a:pt x="1005" y="670"/>
                  </a:lnTo>
                  <a:lnTo>
                    <a:pt x="1047" y="587"/>
                  </a:lnTo>
                  <a:lnTo>
                    <a:pt x="1110" y="566"/>
                  </a:lnTo>
                  <a:lnTo>
                    <a:pt x="1131" y="566"/>
                  </a:lnTo>
                  <a:lnTo>
                    <a:pt x="1235" y="461"/>
                  </a:lnTo>
                  <a:lnTo>
                    <a:pt x="1340" y="440"/>
                  </a:lnTo>
                  <a:lnTo>
                    <a:pt x="1444" y="440"/>
                  </a:lnTo>
                  <a:lnTo>
                    <a:pt x="1675" y="419"/>
                  </a:lnTo>
                  <a:lnTo>
                    <a:pt x="1842" y="315"/>
                  </a:lnTo>
                  <a:lnTo>
                    <a:pt x="2030" y="252"/>
                  </a:lnTo>
                  <a:lnTo>
                    <a:pt x="2051" y="168"/>
                  </a:lnTo>
                  <a:lnTo>
                    <a:pt x="2135" y="168"/>
                  </a:lnTo>
                  <a:lnTo>
                    <a:pt x="2240" y="105"/>
                  </a:lnTo>
                  <a:lnTo>
                    <a:pt x="2240" y="43"/>
                  </a:lnTo>
                  <a:lnTo>
                    <a:pt x="217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6" name="Google Shape;226;p29"/>
            <p:cNvGrpSpPr/>
            <p:nvPr/>
          </p:nvGrpSpPr>
          <p:grpSpPr>
            <a:xfrm>
              <a:off x="4403342" y="3107749"/>
              <a:ext cx="316680" cy="101374"/>
              <a:chOff x="5068275" y="3161675"/>
              <a:chExt cx="664875" cy="222850"/>
            </a:xfrm>
          </p:grpSpPr>
          <p:sp>
            <p:nvSpPr>
              <p:cNvPr id="227" name="Google Shape;227;p29"/>
              <p:cNvSpPr/>
              <p:nvPr/>
            </p:nvSpPr>
            <p:spPr>
              <a:xfrm>
                <a:off x="5408300" y="3224425"/>
                <a:ext cx="9677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4312" extrusionOk="0">
                    <a:moveTo>
                      <a:pt x="3620" y="1"/>
                    </a:moveTo>
                    <a:lnTo>
                      <a:pt x="3515" y="43"/>
                    </a:lnTo>
                    <a:lnTo>
                      <a:pt x="3494" y="147"/>
                    </a:lnTo>
                    <a:lnTo>
                      <a:pt x="3390" y="231"/>
                    </a:lnTo>
                    <a:lnTo>
                      <a:pt x="3390" y="294"/>
                    </a:lnTo>
                    <a:lnTo>
                      <a:pt x="3285" y="357"/>
                    </a:lnTo>
                    <a:lnTo>
                      <a:pt x="3181" y="398"/>
                    </a:lnTo>
                    <a:lnTo>
                      <a:pt x="3139" y="461"/>
                    </a:lnTo>
                    <a:lnTo>
                      <a:pt x="2992" y="503"/>
                    </a:lnTo>
                    <a:lnTo>
                      <a:pt x="2720" y="440"/>
                    </a:lnTo>
                    <a:lnTo>
                      <a:pt x="2469" y="419"/>
                    </a:lnTo>
                    <a:lnTo>
                      <a:pt x="2448" y="503"/>
                    </a:lnTo>
                    <a:lnTo>
                      <a:pt x="2406" y="503"/>
                    </a:lnTo>
                    <a:lnTo>
                      <a:pt x="2260" y="398"/>
                    </a:lnTo>
                    <a:lnTo>
                      <a:pt x="2092" y="398"/>
                    </a:lnTo>
                    <a:lnTo>
                      <a:pt x="1988" y="357"/>
                    </a:lnTo>
                    <a:lnTo>
                      <a:pt x="1820" y="336"/>
                    </a:lnTo>
                    <a:lnTo>
                      <a:pt x="1737" y="398"/>
                    </a:lnTo>
                    <a:lnTo>
                      <a:pt x="1674" y="336"/>
                    </a:lnTo>
                    <a:lnTo>
                      <a:pt x="1569" y="231"/>
                    </a:lnTo>
                    <a:lnTo>
                      <a:pt x="1381" y="210"/>
                    </a:lnTo>
                    <a:lnTo>
                      <a:pt x="1276" y="210"/>
                    </a:lnTo>
                    <a:lnTo>
                      <a:pt x="1276" y="336"/>
                    </a:lnTo>
                    <a:lnTo>
                      <a:pt x="1193" y="398"/>
                    </a:lnTo>
                    <a:lnTo>
                      <a:pt x="1151" y="503"/>
                    </a:lnTo>
                    <a:lnTo>
                      <a:pt x="1067" y="566"/>
                    </a:lnTo>
                    <a:lnTo>
                      <a:pt x="900" y="524"/>
                    </a:lnTo>
                    <a:lnTo>
                      <a:pt x="774" y="545"/>
                    </a:lnTo>
                    <a:lnTo>
                      <a:pt x="712" y="608"/>
                    </a:lnTo>
                    <a:lnTo>
                      <a:pt x="753" y="650"/>
                    </a:lnTo>
                    <a:lnTo>
                      <a:pt x="586" y="775"/>
                    </a:lnTo>
                    <a:lnTo>
                      <a:pt x="586" y="942"/>
                    </a:lnTo>
                    <a:lnTo>
                      <a:pt x="628" y="1047"/>
                    </a:lnTo>
                    <a:lnTo>
                      <a:pt x="628" y="1235"/>
                    </a:lnTo>
                    <a:lnTo>
                      <a:pt x="586" y="1298"/>
                    </a:lnTo>
                    <a:lnTo>
                      <a:pt x="649" y="1445"/>
                    </a:lnTo>
                    <a:lnTo>
                      <a:pt x="670" y="1549"/>
                    </a:lnTo>
                    <a:lnTo>
                      <a:pt x="628" y="1486"/>
                    </a:lnTo>
                    <a:lnTo>
                      <a:pt x="565" y="1403"/>
                    </a:lnTo>
                    <a:lnTo>
                      <a:pt x="523" y="1445"/>
                    </a:lnTo>
                    <a:lnTo>
                      <a:pt x="440" y="1507"/>
                    </a:lnTo>
                    <a:lnTo>
                      <a:pt x="335" y="1570"/>
                    </a:lnTo>
                    <a:lnTo>
                      <a:pt x="314" y="1675"/>
                    </a:lnTo>
                    <a:lnTo>
                      <a:pt x="335" y="1800"/>
                    </a:lnTo>
                    <a:lnTo>
                      <a:pt x="314" y="1905"/>
                    </a:lnTo>
                    <a:lnTo>
                      <a:pt x="335" y="2135"/>
                    </a:lnTo>
                    <a:lnTo>
                      <a:pt x="314" y="2198"/>
                    </a:lnTo>
                    <a:lnTo>
                      <a:pt x="272" y="2303"/>
                    </a:lnTo>
                    <a:lnTo>
                      <a:pt x="188" y="2323"/>
                    </a:lnTo>
                    <a:lnTo>
                      <a:pt x="188" y="2449"/>
                    </a:lnTo>
                    <a:lnTo>
                      <a:pt x="63" y="2554"/>
                    </a:lnTo>
                    <a:lnTo>
                      <a:pt x="42" y="2721"/>
                    </a:lnTo>
                    <a:lnTo>
                      <a:pt x="42" y="2763"/>
                    </a:lnTo>
                    <a:lnTo>
                      <a:pt x="0" y="2826"/>
                    </a:lnTo>
                    <a:lnTo>
                      <a:pt x="63" y="3035"/>
                    </a:lnTo>
                    <a:lnTo>
                      <a:pt x="126" y="3139"/>
                    </a:lnTo>
                    <a:lnTo>
                      <a:pt x="168" y="3119"/>
                    </a:lnTo>
                    <a:lnTo>
                      <a:pt x="251" y="3119"/>
                    </a:lnTo>
                    <a:lnTo>
                      <a:pt x="335" y="3056"/>
                    </a:lnTo>
                    <a:lnTo>
                      <a:pt x="377" y="3077"/>
                    </a:lnTo>
                    <a:lnTo>
                      <a:pt x="419" y="3223"/>
                    </a:lnTo>
                    <a:lnTo>
                      <a:pt x="523" y="3495"/>
                    </a:lnTo>
                    <a:lnTo>
                      <a:pt x="481" y="3558"/>
                    </a:lnTo>
                    <a:lnTo>
                      <a:pt x="440" y="3704"/>
                    </a:lnTo>
                    <a:lnTo>
                      <a:pt x="356" y="3851"/>
                    </a:lnTo>
                    <a:lnTo>
                      <a:pt x="356" y="4081"/>
                    </a:lnTo>
                    <a:lnTo>
                      <a:pt x="356" y="4269"/>
                    </a:lnTo>
                    <a:lnTo>
                      <a:pt x="440" y="4269"/>
                    </a:lnTo>
                    <a:lnTo>
                      <a:pt x="523" y="4311"/>
                    </a:lnTo>
                    <a:lnTo>
                      <a:pt x="628" y="4311"/>
                    </a:lnTo>
                    <a:lnTo>
                      <a:pt x="670" y="4269"/>
                    </a:lnTo>
                    <a:lnTo>
                      <a:pt x="774" y="4290"/>
                    </a:lnTo>
                    <a:lnTo>
                      <a:pt x="879" y="4269"/>
                    </a:lnTo>
                    <a:lnTo>
                      <a:pt x="963" y="4311"/>
                    </a:lnTo>
                    <a:lnTo>
                      <a:pt x="984" y="4227"/>
                    </a:lnTo>
                    <a:lnTo>
                      <a:pt x="963" y="4102"/>
                    </a:lnTo>
                    <a:lnTo>
                      <a:pt x="879" y="4060"/>
                    </a:lnTo>
                    <a:lnTo>
                      <a:pt x="858" y="3914"/>
                    </a:lnTo>
                    <a:lnTo>
                      <a:pt x="942" y="3809"/>
                    </a:lnTo>
                    <a:lnTo>
                      <a:pt x="963" y="3600"/>
                    </a:lnTo>
                    <a:lnTo>
                      <a:pt x="942" y="3432"/>
                    </a:lnTo>
                    <a:lnTo>
                      <a:pt x="879" y="3391"/>
                    </a:lnTo>
                    <a:lnTo>
                      <a:pt x="1004" y="3223"/>
                    </a:lnTo>
                    <a:lnTo>
                      <a:pt x="1046" y="3056"/>
                    </a:lnTo>
                    <a:lnTo>
                      <a:pt x="1004" y="2909"/>
                    </a:lnTo>
                    <a:lnTo>
                      <a:pt x="942" y="2826"/>
                    </a:lnTo>
                    <a:lnTo>
                      <a:pt x="942" y="2763"/>
                    </a:lnTo>
                    <a:lnTo>
                      <a:pt x="1067" y="2700"/>
                    </a:lnTo>
                    <a:lnTo>
                      <a:pt x="1088" y="2616"/>
                    </a:lnTo>
                    <a:lnTo>
                      <a:pt x="1214" y="2595"/>
                    </a:lnTo>
                    <a:lnTo>
                      <a:pt x="1318" y="2637"/>
                    </a:lnTo>
                    <a:lnTo>
                      <a:pt x="1318" y="2700"/>
                    </a:lnTo>
                    <a:lnTo>
                      <a:pt x="1381" y="2763"/>
                    </a:lnTo>
                    <a:lnTo>
                      <a:pt x="1381" y="2909"/>
                    </a:lnTo>
                    <a:lnTo>
                      <a:pt x="1276" y="3014"/>
                    </a:lnTo>
                    <a:lnTo>
                      <a:pt x="1276" y="3119"/>
                    </a:lnTo>
                    <a:lnTo>
                      <a:pt x="1318" y="3223"/>
                    </a:lnTo>
                    <a:lnTo>
                      <a:pt x="1402" y="3244"/>
                    </a:lnTo>
                    <a:lnTo>
                      <a:pt x="1486" y="3328"/>
                    </a:lnTo>
                    <a:lnTo>
                      <a:pt x="1611" y="3391"/>
                    </a:lnTo>
                    <a:lnTo>
                      <a:pt x="1632" y="3495"/>
                    </a:lnTo>
                    <a:lnTo>
                      <a:pt x="1590" y="3495"/>
                    </a:lnTo>
                    <a:lnTo>
                      <a:pt x="1569" y="3704"/>
                    </a:lnTo>
                    <a:lnTo>
                      <a:pt x="1590" y="3851"/>
                    </a:lnTo>
                    <a:lnTo>
                      <a:pt x="1674" y="3872"/>
                    </a:lnTo>
                    <a:lnTo>
                      <a:pt x="1737" y="3851"/>
                    </a:lnTo>
                    <a:lnTo>
                      <a:pt x="1883" y="3893"/>
                    </a:lnTo>
                    <a:lnTo>
                      <a:pt x="1946" y="3872"/>
                    </a:lnTo>
                    <a:lnTo>
                      <a:pt x="1946" y="3851"/>
                    </a:lnTo>
                    <a:lnTo>
                      <a:pt x="1925" y="3746"/>
                    </a:lnTo>
                    <a:lnTo>
                      <a:pt x="2030" y="3663"/>
                    </a:lnTo>
                    <a:lnTo>
                      <a:pt x="2113" y="3642"/>
                    </a:lnTo>
                    <a:lnTo>
                      <a:pt x="2260" y="3558"/>
                    </a:lnTo>
                    <a:lnTo>
                      <a:pt x="2427" y="3579"/>
                    </a:lnTo>
                    <a:lnTo>
                      <a:pt x="2511" y="3495"/>
                    </a:lnTo>
                    <a:lnTo>
                      <a:pt x="2532" y="3537"/>
                    </a:lnTo>
                    <a:lnTo>
                      <a:pt x="2616" y="3537"/>
                    </a:lnTo>
                    <a:lnTo>
                      <a:pt x="2657" y="3453"/>
                    </a:lnTo>
                    <a:lnTo>
                      <a:pt x="2657" y="3391"/>
                    </a:lnTo>
                    <a:lnTo>
                      <a:pt x="2511" y="3370"/>
                    </a:lnTo>
                    <a:lnTo>
                      <a:pt x="2448" y="3391"/>
                    </a:lnTo>
                    <a:lnTo>
                      <a:pt x="2281" y="3391"/>
                    </a:lnTo>
                    <a:lnTo>
                      <a:pt x="2281" y="3328"/>
                    </a:lnTo>
                    <a:lnTo>
                      <a:pt x="2239" y="3328"/>
                    </a:lnTo>
                    <a:lnTo>
                      <a:pt x="2239" y="3244"/>
                    </a:lnTo>
                    <a:lnTo>
                      <a:pt x="2197" y="3244"/>
                    </a:lnTo>
                    <a:lnTo>
                      <a:pt x="2134" y="3265"/>
                    </a:lnTo>
                    <a:lnTo>
                      <a:pt x="2134" y="3223"/>
                    </a:lnTo>
                    <a:lnTo>
                      <a:pt x="2030" y="3181"/>
                    </a:lnTo>
                    <a:lnTo>
                      <a:pt x="2009" y="3119"/>
                    </a:lnTo>
                    <a:lnTo>
                      <a:pt x="2051" y="3035"/>
                    </a:lnTo>
                    <a:lnTo>
                      <a:pt x="2092" y="2972"/>
                    </a:lnTo>
                    <a:lnTo>
                      <a:pt x="2134" y="3014"/>
                    </a:lnTo>
                    <a:lnTo>
                      <a:pt x="2134" y="3014"/>
                    </a:lnTo>
                    <a:lnTo>
                      <a:pt x="2113" y="2930"/>
                    </a:lnTo>
                    <a:lnTo>
                      <a:pt x="2155" y="2930"/>
                    </a:lnTo>
                    <a:lnTo>
                      <a:pt x="2197" y="2867"/>
                    </a:lnTo>
                    <a:lnTo>
                      <a:pt x="2134" y="2826"/>
                    </a:lnTo>
                    <a:lnTo>
                      <a:pt x="2051" y="2805"/>
                    </a:lnTo>
                    <a:lnTo>
                      <a:pt x="2092" y="2742"/>
                    </a:lnTo>
                    <a:lnTo>
                      <a:pt x="2051" y="2658"/>
                    </a:lnTo>
                    <a:lnTo>
                      <a:pt x="1988" y="2616"/>
                    </a:lnTo>
                    <a:lnTo>
                      <a:pt x="1904" y="2616"/>
                    </a:lnTo>
                    <a:lnTo>
                      <a:pt x="1883" y="2491"/>
                    </a:lnTo>
                    <a:lnTo>
                      <a:pt x="1716" y="2323"/>
                    </a:lnTo>
                    <a:lnTo>
                      <a:pt x="1611" y="2240"/>
                    </a:lnTo>
                    <a:lnTo>
                      <a:pt x="1569" y="2135"/>
                    </a:lnTo>
                    <a:lnTo>
                      <a:pt x="1569" y="2093"/>
                    </a:lnTo>
                    <a:lnTo>
                      <a:pt x="1611" y="2093"/>
                    </a:lnTo>
                    <a:lnTo>
                      <a:pt x="1632" y="2177"/>
                    </a:lnTo>
                    <a:lnTo>
                      <a:pt x="1737" y="2177"/>
                    </a:lnTo>
                    <a:lnTo>
                      <a:pt x="1841" y="2093"/>
                    </a:lnTo>
                    <a:lnTo>
                      <a:pt x="1883" y="2010"/>
                    </a:lnTo>
                    <a:lnTo>
                      <a:pt x="2092" y="1926"/>
                    </a:lnTo>
                    <a:lnTo>
                      <a:pt x="2260" y="1800"/>
                    </a:lnTo>
                    <a:lnTo>
                      <a:pt x="2344" y="1675"/>
                    </a:lnTo>
                    <a:lnTo>
                      <a:pt x="2448" y="1612"/>
                    </a:lnTo>
                    <a:lnTo>
                      <a:pt x="2448" y="1549"/>
                    </a:lnTo>
                    <a:lnTo>
                      <a:pt x="2574" y="1507"/>
                    </a:lnTo>
                    <a:lnTo>
                      <a:pt x="2678" y="1570"/>
                    </a:lnTo>
                    <a:lnTo>
                      <a:pt x="2762" y="1591"/>
                    </a:lnTo>
                    <a:lnTo>
                      <a:pt x="2867" y="1445"/>
                    </a:lnTo>
                    <a:lnTo>
                      <a:pt x="2867" y="1361"/>
                    </a:lnTo>
                    <a:lnTo>
                      <a:pt x="2741" y="1298"/>
                    </a:lnTo>
                    <a:lnTo>
                      <a:pt x="2469" y="1340"/>
                    </a:lnTo>
                    <a:lnTo>
                      <a:pt x="2364" y="1403"/>
                    </a:lnTo>
                    <a:lnTo>
                      <a:pt x="2197" y="1403"/>
                    </a:lnTo>
                    <a:lnTo>
                      <a:pt x="2113" y="1445"/>
                    </a:lnTo>
                    <a:lnTo>
                      <a:pt x="2009" y="1549"/>
                    </a:lnTo>
                    <a:lnTo>
                      <a:pt x="1820" y="1549"/>
                    </a:lnTo>
                    <a:lnTo>
                      <a:pt x="1716" y="1486"/>
                    </a:lnTo>
                    <a:lnTo>
                      <a:pt x="1611" y="1466"/>
                    </a:lnTo>
                    <a:lnTo>
                      <a:pt x="1507" y="1591"/>
                    </a:lnTo>
                    <a:lnTo>
                      <a:pt x="1423" y="1800"/>
                    </a:lnTo>
                    <a:lnTo>
                      <a:pt x="1297" y="1863"/>
                    </a:lnTo>
                    <a:lnTo>
                      <a:pt x="1193" y="1821"/>
                    </a:lnTo>
                    <a:lnTo>
                      <a:pt x="1172" y="1779"/>
                    </a:lnTo>
                    <a:lnTo>
                      <a:pt x="1004" y="1612"/>
                    </a:lnTo>
                    <a:lnTo>
                      <a:pt x="858" y="1486"/>
                    </a:lnTo>
                    <a:lnTo>
                      <a:pt x="774" y="1277"/>
                    </a:lnTo>
                    <a:lnTo>
                      <a:pt x="795" y="1047"/>
                    </a:lnTo>
                    <a:lnTo>
                      <a:pt x="879" y="838"/>
                    </a:lnTo>
                    <a:lnTo>
                      <a:pt x="984" y="733"/>
                    </a:lnTo>
                    <a:lnTo>
                      <a:pt x="1109" y="670"/>
                    </a:lnTo>
                    <a:lnTo>
                      <a:pt x="1276" y="754"/>
                    </a:lnTo>
                    <a:lnTo>
                      <a:pt x="1465" y="775"/>
                    </a:lnTo>
                    <a:lnTo>
                      <a:pt x="1674" y="670"/>
                    </a:lnTo>
                    <a:lnTo>
                      <a:pt x="1820" y="670"/>
                    </a:lnTo>
                    <a:lnTo>
                      <a:pt x="1883" y="754"/>
                    </a:lnTo>
                    <a:lnTo>
                      <a:pt x="1988" y="754"/>
                    </a:lnTo>
                    <a:lnTo>
                      <a:pt x="2051" y="712"/>
                    </a:lnTo>
                    <a:lnTo>
                      <a:pt x="2281" y="733"/>
                    </a:lnTo>
                    <a:lnTo>
                      <a:pt x="2427" y="733"/>
                    </a:lnTo>
                    <a:lnTo>
                      <a:pt x="2448" y="712"/>
                    </a:lnTo>
                    <a:lnTo>
                      <a:pt x="2574" y="712"/>
                    </a:lnTo>
                    <a:lnTo>
                      <a:pt x="2678" y="754"/>
                    </a:lnTo>
                    <a:lnTo>
                      <a:pt x="2720" y="817"/>
                    </a:lnTo>
                    <a:lnTo>
                      <a:pt x="2825" y="859"/>
                    </a:lnTo>
                    <a:lnTo>
                      <a:pt x="3264" y="754"/>
                    </a:lnTo>
                    <a:lnTo>
                      <a:pt x="3453" y="629"/>
                    </a:lnTo>
                    <a:lnTo>
                      <a:pt x="3494" y="524"/>
                    </a:lnTo>
                    <a:lnTo>
                      <a:pt x="3578" y="524"/>
                    </a:lnTo>
                    <a:lnTo>
                      <a:pt x="3620" y="440"/>
                    </a:lnTo>
                    <a:lnTo>
                      <a:pt x="3704" y="398"/>
                    </a:lnTo>
                    <a:lnTo>
                      <a:pt x="3766" y="294"/>
                    </a:lnTo>
                    <a:lnTo>
                      <a:pt x="3808" y="210"/>
                    </a:lnTo>
                    <a:lnTo>
                      <a:pt x="3871" y="147"/>
                    </a:lnTo>
                    <a:lnTo>
                      <a:pt x="3808" y="106"/>
                    </a:lnTo>
                    <a:lnTo>
                      <a:pt x="3787" y="43"/>
                    </a:lnTo>
                    <a:lnTo>
                      <a:pt x="36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9"/>
              <p:cNvSpPr/>
              <p:nvPr/>
            </p:nvSpPr>
            <p:spPr>
              <a:xfrm>
                <a:off x="5587700" y="3253200"/>
                <a:ext cx="145450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253" extrusionOk="0">
                    <a:moveTo>
                      <a:pt x="922" y="1"/>
                    </a:moveTo>
                    <a:lnTo>
                      <a:pt x="775" y="22"/>
                    </a:lnTo>
                    <a:lnTo>
                      <a:pt x="712" y="84"/>
                    </a:lnTo>
                    <a:lnTo>
                      <a:pt x="566" y="189"/>
                    </a:lnTo>
                    <a:lnTo>
                      <a:pt x="482" y="210"/>
                    </a:lnTo>
                    <a:lnTo>
                      <a:pt x="398" y="294"/>
                    </a:lnTo>
                    <a:lnTo>
                      <a:pt x="252" y="294"/>
                    </a:lnTo>
                    <a:lnTo>
                      <a:pt x="147" y="356"/>
                    </a:lnTo>
                    <a:lnTo>
                      <a:pt x="189" y="440"/>
                    </a:lnTo>
                    <a:lnTo>
                      <a:pt x="168" y="524"/>
                    </a:lnTo>
                    <a:lnTo>
                      <a:pt x="43" y="608"/>
                    </a:lnTo>
                    <a:lnTo>
                      <a:pt x="1" y="670"/>
                    </a:lnTo>
                    <a:lnTo>
                      <a:pt x="147" y="712"/>
                    </a:lnTo>
                    <a:lnTo>
                      <a:pt x="252" y="649"/>
                    </a:lnTo>
                    <a:lnTo>
                      <a:pt x="273" y="608"/>
                    </a:lnTo>
                    <a:lnTo>
                      <a:pt x="315" y="670"/>
                    </a:lnTo>
                    <a:lnTo>
                      <a:pt x="503" y="754"/>
                    </a:lnTo>
                    <a:lnTo>
                      <a:pt x="566" y="859"/>
                    </a:lnTo>
                    <a:lnTo>
                      <a:pt x="524" y="921"/>
                    </a:lnTo>
                    <a:lnTo>
                      <a:pt x="566" y="1047"/>
                    </a:lnTo>
                    <a:lnTo>
                      <a:pt x="691" y="1131"/>
                    </a:lnTo>
                    <a:lnTo>
                      <a:pt x="796" y="1152"/>
                    </a:lnTo>
                    <a:lnTo>
                      <a:pt x="901" y="1131"/>
                    </a:lnTo>
                    <a:lnTo>
                      <a:pt x="984" y="1172"/>
                    </a:lnTo>
                    <a:lnTo>
                      <a:pt x="1026" y="1131"/>
                    </a:lnTo>
                    <a:lnTo>
                      <a:pt x="1110" y="1152"/>
                    </a:lnTo>
                    <a:lnTo>
                      <a:pt x="1298" y="1131"/>
                    </a:lnTo>
                    <a:lnTo>
                      <a:pt x="1340" y="1152"/>
                    </a:lnTo>
                    <a:lnTo>
                      <a:pt x="1424" y="1131"/>
                    </a:lnTo>
                    <a:lnTo>
                      <a:pt x="1361" y="1068"/>
                    </a:lnTo>
                    <a:lnTo>
                      <a:pt x="1654" y="1089"/>
                    </a:lnTo>
                    <a:lnTo>
                      <a:pt x="1717" y="1172"/>
                    </a:lnTo>
                    <a:lnTo>
                      <a:pt x="1675" y="1298"/>
                    </a:lnTo>
                    <a:lnTo>
                      <a:pt x="1633" y="1277"/>
                    </a:lnTo>
                    <a:lnTo>
                      <a:pt x="1549" y="1361"/>
                    </a:lnTo>
                    <a:lnTo>
                      <a:pt x="1507" y="1465"/>
                    </a:lnTo>
                    <a:lnTo>
                      <a:pt x="1445" y="1361"/>
                    </a:lnTo>
                    <a:lnTo>
                      <a:pt x="1256" y="1277"/>
                    </a:lnTo>
                    <a:lnTo>
                      <a:pt x="1194" y="1298"/>
                    </a:lnTo>
                    <a:lnTo>
                      <a:pt x="1131" y="1465"/>
                    </a:lnTo>
                    <a:lnTo>
                      <a:pt x="1026" y="1507"/>
                    </a:lnTo>
                    <a:lnTo>
                      <a:pt x="922" y="1465"/>
                    </a:lnTo>
                    <a:lnTo>
                      <a:pt x="817" y="1465"/>
                    </a:lnTo>
                    <a:lnTo>
                      <a:pt x="775" y="1403"/>
                    </a:lnTo>
                    <a:lnTo>
                      <a:pt x="629" y="1444"/>
                    </a:lnTo>
                    <a:lnTo>
                      <a:pt x="566" y="1507"/>
                    </a:lnTo>
                    <a:lnTo>
                      <a:pt x="608" y="1570"/>
                    </a:lnTo>
                    <a:lnTo>
                      <a:pt x="733" y="1591"/>
                    </a:lnTo>
                    <a:lnTo>
                      <a:pt x="838" y="1654"/>
                    </a:lnTo>
                    <a:lnTo>
                      <a:pt x="901" y="1779"/>
                    </a:lnTo>
                    <a:lnTo>
                      <a:pt x="942" y="1821"/>
                    </a:lnTo>
                    <a:lnTo>
                      <a:pt x="1005" y="1800"/>
                    </a:lnTo>
                    <a:lnTo>
                      <a:pt x="1026" y="1884"/>
                    </a:lnTo>
                    <a:lnTo>
                      <a:pt x="1026" y="1968"/>
                    </a:lnTo>
                    <a:lnTo>
                      <a:pt x="984" y="1988"/>
                    </a:lnTo>
                    <a:lnTo>
                      <a:pt x="942" y="2072"/>
                    </a:lnTo>
                    <a:lnTo>
                      <a:pt x="1047" y="2240"/>
                    </a:lnTo>
                    <a:lnTo>
                      <a:pt x="1152" y="2281"/>
                    </a:lnTo>
                    <a:lnTo>
                      <a:pt x="1256" y="2240"/>
                    </a:lnTo>
                    <a:lnTo>
                      <a:pt x="1403" y="2114"/>
                    </a:lnTo>
                    <a:lnTo>
                      <a:pt x="1361" y="2009"/>
                    </a:lnTo>
                    <a:lnTo>
                      <a:pt x="1466" y="1863"/>
                    </a:lnTo>
                    <a:lnTo>
                      <a:pt x="1507" y="1821"/>
                    </a:lnTo>
                    <a:lnTo>
                      <a:pt x="1528" y="1758"/>
                    </a:lnTo>
                    <a:lnTo>
                      <a:pt x="1570" y="1612"/>
                    </a:lnTo>
                    <a:lnTo>
                      <a:pt x="1633" y="1507"/>
                    </a:lnTo>
                    <a:lnTo>
                      <a:pt x="1633" y="1654"/>
                    </a:lnTo>
                    <a:lnTo>
                      <a:pt x="1549" y="1716"/>
                    </a:lnTo>
                    <a:lnTo>
                      <a:pt x="1612" y="1863"/>
                    </a:lnTo>
                    <a:lnTo>
                      <a:pt x="1654" y="1988"/>
                    </a:lnTo>
                    <a:lnTo>
                      <a:pt x="1717" y="2072"/>
                    </a:lnTo>
                    <a:lnTo>
                      <a:pt x="1738" y="2009"/>
                    </a:lnTo>
                    <a:lnTo>
                      <a:pt x="1779" y="2009"/>
                    </a:lnTo>
                    <a:lnTo>
                      <a:pt x="1842" y="2030"/>
                    </a:lnTo>
                    <a:lnTo>
                      <a:pt x="1842" y="2135"/>
                    </a:lnTo>
                    <a:lnTo>
                      <a:pt x="1884" y="2093"/>
                    </a:lnTo>
                    <a:lnTo>
                      <a:pt x="1947" y="2093"/>
                    </a:lnTo>
                    <a:lnTo>
                      <a:pt x="1968" y="2135"/>
                    </a:lnTo>
                    <a:lnTo>
                      <a:pt x="2051" y="2177"/>
                    </a:lnTo>
                    <a:lnTo>
                      <a:pt x="2156" y="2135"/>
                    </a:lnTo>
                    <a:lnTo>
                      <a:pt x="2240" y="2135"/>
                    </a:lnTo>
                    <a:lnTo>
                      <a:pt x="2240" y="2177"/>
                    </a:lnTo>
                    <a:lnTo>
                      <a:pt x="2093" y="2177"/>
                    </a:lnTo>
                    <a:lnTo>
                      <a:pt x="2093" y="2281"/>
                    </a:lnTo>
                    <a:lnTo>
                      <a:pt x="2240" y="2302"/>
                    </a:lnTo>
                    <a:lnTo>
                      <a:pt x="2240" y="2323"/>
                    </a:lnTo>
                    <a:lnTo>
                      <a:pt x="2261" y="2386"/>
                    </a:lnTo>
                    <a:lnTo>
                      <a:pt x="2407" y="2449"/>
                    </a:lnTo>
                    <a:lnTo>
                      <a:pt x="2575" y="2449"/>
                    </a:lnTo>
                    <a:lnTo>
                      <a:pt x="2930" y="2553"/>
                    </a:lnTo>
                    <a:lnTo>
                      <a:pt x="3286" y="2658"/>
                    </a:lnTo>
                    <a:lnTo>
                      <a:pt x="3391" y="2658"/>
                    </a:lnTo>
                    <a:lnTo>
                      <a:pt x="3537" y="2721"/>
                    </a:lnTo>
                    <a:lnTo>
                      <a:pt x="3558" y="2825"/>
                    </a:lnTo>
                    <a:lnTo>
                      <a:pt x="3725" y="2867"/>
                    </a:lnTo>
                    <a:lnTo>
                      <a:pt x="3830" y="2867"/>
                    </a:lnTo>
                    <a:lnTo>
                      <a:pt x="3914" y="2825"/>
                    </a:lnTo>
                    <a:lnTo>
                      <a:pt x="3914" y="2825"/>
                    </a:lnTo>
                    <a:lnTo>
                      <a:pt x="3830" y="2951"/>
                    </a:lnTo>
                    <a:lnTo>
                      <a:pt x="3851" y="2972"/>
                    </a:lnTo>
                    <a:lnTo>
                      <a:pt x="3935" y="2951"/>
                    </a:lnTo>
                    <a:lnTo>
                      <a:pt x="3955" y="3014"/>
                    </a:lnTo>
                    <a:lnTo>
                      <a:pt x="4081" y="2972"/>
                    </a:lnTo>
                    <a:lnTo>
                      <a:pt x="4018" y="3035"/>
                    </a:lnTo>
                    <a:lnTo>
                      <a:pt x="4060" y="3076"/>
                    </a:lnTo>
                    <a:lnTo>
                      <a:pt x="4039" y="3139"/>
                    </a:lnTo>
                    <a:lnTo>
                      <a:pt x="4081" y="3181"/>
                    </a:lnTo>
                    <a:lnTo>
                      <a:pt x="4186" y="3160"/>
                    </a:lnTo>
                    <a:lnTo>
                      <a:pt x="4081" y="3265"/>
                    </a:lnTo>
                    <a:lnTo>
                      <a:pt x="4081" y="3328"/>
                    </a:lnTo>
                    <a:lnTo>
                      <a:pt x="4227" y="3453"/>
                    </a:lnTo>
                    <a:lnTo>
                      <a:pt x="4186" y="3558"/>
                    </a:lnTo>
                    <a:lnTo>
                      <a:pt x="4227" y="3641"/>
                    </a:lnTo>
                    <a:lnTo>
                      <a:pt x="4332" y="3704"/>
                    </a:lnTo>
                    <a:lnTo>
                      <a:pt x="4479" y="3809"/>
                    </a:lnTo>
                    <a:lnTo>
                      <a:pt x="4499" y="3872"/>
                    </a:lnTo>
                    <a:lnTo>
                      <a:pt x="4374" y="3872"/>
                    </a:lnTo>
                    <a:lnTo>
                      <a:pt x="4353" y="3955"/>
                    </a:lnTo>
                    <a:lnTo>
                      <a:pt x="4437" y="4018"/>
                    </a:lnTo>
                    <a:lnTo>
                      <a:pt x="4541" y="4081"/>
                    </a:lnTo>
                    <a:lnTo>
                      <a:pt x="4667" y="4060"/>
                    </a:lnTo>
                    <a:lnTo>
                      <a:pt x="4751" y="4081"/>
                    </a:lnTo>
                    <a:lnTo>
                      <a:pt x="4688" y="4081"/>
                    </a:lnTo>
                    <a:lnTo>
                      <a:pt x="4562" y="4123"/>
                    </a:lnTo>
                    <a:lnTo>
                      <a:pt x="4499" y="4102"/>
                    </a:lnTo>
                    <a:lnTo>
                      <a:pt x="4458" y="4123"/>
                    </a:lnTo>
                    <a:lnTo>
                      <a:pt x="4499" y="4206"/>
                    </a:lnTo>
                    <a:lnTo>
                      <a:pt x="4583" y="4227"/>
                    </a:lnTo>
                    <a:lnTo>
                      <a:pt x="4562" y="4395"/>
                    </a:lnTo>
                    <a:lnTo>
                      <a:pt x="4541" y="4416"/>
                    </a:lnTo>
                    <a:lnTo>
                      <a:pt x="4541" y="4499"/>
                    </a:lnTo>
                    <a:lnTo>
                      <a:pt x="4499" y="4583"/>
                    </a:lnTo>
                    <a:lnTo>
                      <a:pt x="4458" y="4604"/>
                    </a:lnTo>
                    <a:lnTo>
                      <a:pt x="4541" y="4709"/>
                    </a:lnTo>
                    <a:lnTo>
                      <a:pt x="4667" y="4625"/>
                    </a:lnTo>
                    <a:lnTo>
                      <a:pt x="4709" y="4688"/>
                    </a:lnTo>
                    <a:lnTo>
                      <a:pt x="4792" y="4688"/>
                    </a:lnTo>
                    <a:lnTo>
                      <a:pt x="4897" y="4625"/>
                    </a:lnTo>
                    <a:lnTo>
                      <a:pt x="5064" y="4625"/>
                    </a:lnTo>
                    <a:lnTo>
                      <a:pt x="5127" y="4583"/>
                    </a:lnTo>
                    <a:lnTo>
                      <a:pt x="5169" y="4478"/>
                    </a:lnTo>
                    <a:lnTo>
                      <a:pt x="5169" y="4583"/>
                    </a:lnTo>
                    <a:lnTo>
                      <a:pt x="5106" y="4688"/>
                    </a:lnTo>
                    <a:lnTo>
                      <a:pt x="5127" y="4750"/>
                    </a:lnTo>
                    <a:lnTo>
                      <a:pt x="5190" y="4792"/>
                    </a:lnTo>
                    <a:lnTo>
                      <a:pt x="5316" y="4897"/>
                    </a:lnTo>
                    <a:lnTo>
                      <a:pt x="5295" y="4939"/>
                    </a:lnTo>
                    <a:lnTo>
                      <a:pt x="5336" y="5022"/>
                    </a:lnTo>
                    <a:lnTo>
                      <a:pt x="5504" y="5211"/>
                    </a:lnTo>
                    <a:lnTo>
                      <a:pt x="5629" y="5232"/>
                    </a:lnTo>
                    <a:lnTo>
                      <a:pt x="5692" y="5253"/>
                    </a:lnTo>
                    <a:lnTo>
                      <a:pt x="5713" y="3851"/>
                    </a:lnTo>
                    <a:lnTo>
                      <a:pt x="5713" y="3788"/>
                    </a:lnTo>
                    <a:lnTo>
                      <a:pt x="5713" y="3704"/>
                    </a:lnTo>
                    <a:lnTo>
                      <a:pt x="5734" y="3537"/>
                    </a:lnTo>
                    <a:lnTo>
                      <a:pt x="5818" y="1382"/>
                    </a:lnTo>
                    <a:lnTo>
                      <a:pt x="5713" y="1403"/>
                    </a:lnTo>
                    <a:lnTo>
                      <a:pt x="5629" y="1382"/>
                    </a:lnTo>
                    <a:lnTo>
                      <a:pt x="5629" y="1298"/>
                    </a:lnTo>
                    <a:lnTo>
                      <a:pt x="5650" y="1256"/>
                    </a:lnTo>
                    <a:lnTo>
                      <a:pt x="5546" y="1193"/>
                    </a:lnTo>
                    <a:lnTo>
                      <a:pt x="5441" y="1193"/>
                    </a:lnTo>
                    <a:lnTo>
                      <a:pt x="5316" y="1172"/>
                    </a:lnTo>
                    <a:lnTo>
                      <a:pt x="5232" y="1152"/>
                    </a:lnTo>
                    <a:lnTo>
                      <a:pt x="5169" y="1172"/>
                    </a:lnTo>
                    <a:lnTo>
                      <a:pt x="4813" y="1026"/>
                    </a:lnTo>
                    <a:lnTo>
                      <a:pt x="4667" y="984"/>
                    </a:lnTo>
                    <a:lnTo>
                      <a:pt x="4562" y="963"/>
                    </a:lnTo>
                    <a:lnTo>
                      <a:pt x="4458" y="880"/>
                    </a:lnTo>
                    <a:lnTo>
                      <a:pt x="4248" y="838"/>
                    </a:lnTo>
                    <a:lnTo>
                      <a:pt x="4060" y="754"/>
                    </a:lnTo>
                    <a:lnTo>
                      <a:pt x="3976" y="670"/>
                    </a:lnTo>
                    <a:lnTo>
                      <a:pt x="3830" y="649"/>
                    </a:lnTo>
                    <a:lnTo>
                      <a:pt x="3537" y="838"/>
                    </a:lnTo>
                    <a:lnTo>
                      <a:pt x="3537" y="880"/>
                    </a:lnTo>
                    <a:lnTo>
                      <a:pt x="3600" y="984"/>
                    </a:lnTo>
                    <a:lnTo>
                      <a:pt x="3558" y="1068"/>
                    </a:lnTo>
                    <a:lnTo>
                      <a:pt x="3391" y="1089"/>
                    </a:lnTo>
                    <a:lnTo>
                      <a:pt x="3286" y="1131"/>
                    </a:lnTo>
                    <a:lnTo>
                      <a:pt x="3223" y="1131"/>
                    </a:lnTo>
                    <a:lnTo>
                      <a:pt x="3181" y="1089"/>
                    </a:lnTo>
                    <a:lnTo>
                      <a:pt x="3119" y="1172"/>
                    </a:lnTo>
                    <a:lnTo>
                      <a:pt x="3119" y="1277"/>
                    </a:lnTo>
                    <a:lnTo>
                      <a:pt x="2993" y="1340"/>
                    </a:lnTo>
                    <a:lnTo>
                      <a:pt x="2888" y="1361"/>
                    </a:lnTo>
                    <a:lnTo>
                      <a:pt x="2805" y="1465"/>
                    </a:lnTo>
                    <a:lnTo>
                      <a:pt x="2805" y="1612"/>
                    </a:lnTo>
                    <a:lnTo>
                      <a:pt x="2763" y="1654"/>
                    </a:lnTo>
                    <a:lnTo>
                      <a:pt x="2700" y="1696"/>
                    </a:lnTo>
                    <a:lnTo>
                      <a:pt x="2658" y="1800"/>
                    </a:lnTo>
                    <a:lnTo>
                      <a:pt x="2554" y="1821"/>
                    </a:lnTo>
                    <a:lnTo>
                      <a:pt x="2449" y="1821"/>
                    </a:lnTo>
                    <a:lnTo>
                      <a:pt x="2386" y="1779"/>
                    </a:lnTo>
                    <a:lnTo>
                      <a:pt x="2261" y="1675"/>
                    </a:lnTo>
                    <a:lnTo>
                      <a:pt x="2240" y="1570"/>
                    </a:lnTo>
                    <a:lnTo>
                      <a:pt x="2177" y="1591"/>
                    </a:lnTo>
                    <a:lnTo>
                      <a:pt x="2156" y="1465"/>
                    </a:lnTo>
                    <a:lnTo>
                      <a:pt x="2156" y="1361"/>
                    </a:lnTo>
                    <a:lnTo>
                      <a:pt x="2072" y="1298"/>
                    </a:lnTo>
                    <a:lnTo>
                      <a:pt x="2031" y="1382"/>
                    </a:lnTo>
                    <a:lnTo>
                      <a:pt x="2051" y="1507"/>
                    </a:lnTo>
                    <a:lnTo>
                      <a:pt x="1989" y="1507"/>
                    </a:lnTo>
                    <a:lnTo>
                      <a:pt x="1926" y="1444"/>
                    </a:lnTo>
                    <a:lnTo>
                      <a:pt x="1863" y="1298"/>
                    </a:lnTo>
                    <a:lnTo>
                      <a:pt x="1842" y="1047"/>
                    </a:lnTo>
                    <a:lnTo>
                      <a:pt x="1821" y="880"/>
                    </a:lnTo>
                    <a:lnTo>
                      <a:pt x="1863" y="775"/>
                    </a:lnTo>
                    <a:lnTo>
                      <a:pt x="1947" y="670"/>
                    </a:lnTo>
                    <a:lnTo>
                      <a:pt x="1884" y="566"/>
                    </a:lnTo>
                    <a:lnTo>
                      <a:pt x="1821" y="503"/>
                    </a:lnTo>
                    <a:lnTo>
                      <a:pt x="1821" y="335"/>
                    </a:lnTo>
                    <a:lnTo>
                      <a:pt x="1842" y="294"/>
                    </a:lnTo>
                    <a:lnTo>
                      <a:pt x="1779" y="231"/>
                    </a:lnTo>
                    <a:lnTo>
                      <a:pt x="1612" y="210"/>
                    </a:lnTo>
                    <a:lnTo>
                      <a:pt x="1424" y="231"/>
                    </a:lnTo>
                    <a:lnTo>
                      <a:pt x="1235" y="105"/>
                    </a:lnTo>
                    <a:lnTo>
                      <a:pt x="92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9"/>
              <p:cNvSpPr/>
              <p:nvPr/>
            </p:nvSpPr>
            <p:spPr>
              <a:xfrm>
                <a:off x="5268100" y="3181025"/>
                <a:ext cx="143350" cy="129750"/>
              </a:xfrm>
              <a:custGeom>
                <a:avLst/>
                <a:gdLst/>
                <a:ahLst/>
                <a:cxnLst/>
                <a:rect l="l" t="t" r="r" b="b"/>
                <a:pathLst>
                  <a:path w="5734" h="5190" extrusionOk="0">
                    <a:moveTo>
                      <a:pt x="4060" y="0"/>
                    </a:moveTo>
                    <a:lnTo>
                      <a:pt x="3955" y="147"/>
                    </a:lnTo>
                    <a:lnTo>
                      <a:pt x="3955" y="209"/>
                    </a:lnTo>
                    <a:lnTo>
                      <a:pt x="3892" y="314"/>
                    </a:lnTo>
                    <a:lnTo>
                      <a:pt x="3892" y="398"/>
                    </a:lnTo>
                    <a:lnTo>
                      <a:pt x="3767" y="837"/>
                    </a:lnTo>
                    <a:lnTo>
                      <a:pt x="3579" y="1109"/>
                    </a:lnTo>
                    <a:lnTo>
                      <a:pt x="3516" y="1360"/>
                    </a:lnTo>
                    <a:lnTo>
                      <a:pt x="3265" y="1716"/>
                    </a:lnTo>
                    <a:lnTo>
                      <a:pt x="3307" y="1779"/>
                    </a:lnTo>
                    <a:lnTo>
                      <a:pt x="3014" y="1842"/>
                    </a:lnTo>
                    <a:lnTo>
                      <a:pt x="2783" y="1967"/>
                    </a:lnTo>
                    <a:lnTo>
                      <a:pt x="2637" y="1967"/>
                    </a:lnTo>
                    <a:lnTo>
                      <a:pt x="2595" y="1883"/>
                    </a:lnTo>
                    <a:lnTo>
                      <a:pt x="2470" y="1842"/>
                    </a:lnTo>
                    <a:lnTo>
                      <a:pt x="2177" y="1842"/>
                    </a:lnTo>
                    <a:lnTo>
                      <a:pt x="2093" y="1925"/>
                    </a:lnTo>
                    <a:lnTo>
                      <a:pt x="1758" y="2051"/>
                    </a:lnTo>
                    <a:lnTo>
                      <a:pt x="1444" y="2030"/>
                    </a:lnTo>
                    <a:lnTo>
                      <a:pt x="1361" y="2072"/>
                    </a:lnTo>
                    <a:lnTo>
                      <a:pt x="1235" y="2051"/>
                    </a:lnTo>
                    <a:lnTo>
                      <a:pt x="1214" y="2134"/>
                    </a:lnTo>
                    <a:lnTo>
                      <a:pt x="1047" y="2176"/>
                    </a:lnTo>
                    <a:lnTo>
                      <a:pt x="942" y="2155"/>
                    </a:lnTo>
                    <a:lnTo>
                      <a:pt x="921" y="2051"/>
                    </a:lnTo>
                    <a:lnTo>
                      <a:pt x="796" y="1946"/>
                    </a:lnTo>
                    <a:lnTo>
                      <a:pt x="754" y="1883"/>
                    </a:lnTo>
                    <a:lnTo>
                      <a:pt x="566" y="1758"/>
                    </a:lnTo>
                    <a:lnTo>
                      <a:pt x="440" y="1549"/>
                    </a:lnTo>
                    <a:lnTo>
                      <a:pt x="377" y="1570"/>
                    </a:lnTo>
                    <a:lnTo>
                      <a:pt x="314" y="1653"/>
                    </a:lnTo>
                    <a:lnTo>
                      <a:pt x="168" y="1842"/>
                    </a:lnTo>
                    <a:lnTo>
                      <a:pt x="84" y="1988"/>
                    </a:lnTo>
                    <a:lnTo>
                      <a:pt x="84" y="2072"/>
                    </a:lnTo>
                    <a:lnTo>
                      <a:pt x="105" y="2155"/>
                    </a:lnTo>
                    <a:lnTo>
                      <a:pt x="84" y="2239"/>
                    </a:lnTo>
                    <a:lnTo>
                      <a:pt x="1" y="2281"/>
                    </a:lnTo>
                    <a:lnTo>
                      <a:pt x="22" y="2490"/>
                    </a:lnTo>
                    <a:lnTo>
                      <a:pt x="210" y="2699"/>
                    </a:lnTo>
                    <a:lnTo>
                      <a:pt x="231" y="2804"/>
                    </a:lnTo>
                    <a:lnTo>
                      <a:pt x="189" y="2762"/>
                    </a:lnTo>
                    <a:lnTo>
                      <a:pt x="168" y="2804"/>
                    </a:lnTo>
                    <a:lnTo>
                      <a:pt x="210" y="2930"/>
                    </a:lnTo>
                    <a:lnTo>
                      <a:pt x="335" y="2971"/>
                    </a:lnTo>
                    <a:lnTo>
                      <a:pt x="419" y="2971"/>
                    </a:lnTo>
                    <a:lnTo>
                      <a:pt x="607" y="2909"/>
                    </a:lnTo>
                    <a:lnTo>
                      <a:pt x="733" y="2825"/>
                    </a:lnTo>
                    <a:lnTo>
                      <a:pt x="838" y="2867"/>
                    </a:lnTo>
                    <a:lnTo>
                      <a:pt x="733" y="2867"/>
                    </a:lnTo>
                    <a:lnTo>
                      <a:pt x="607" y="2971"/>
                    </a:lnTo>
                    <a:lnTo>
                      <a:pt x="398" y="3013"/>
                    </a:lnTo>
                    <a:lnTo>
                      <a:pt x="314" y="3097"/>
                    </a:lnTo>
                    <a:lnTo>
                      <a:pt x="210" y="3097"/>
                    </a:lnTo>
                    <a:lnTo>
                      <a:pt x="210" y="3139"/>
                    </a:lnTo>
                    <a:lnTo>
                      <a:pt x="335" y="3181"/>
                    </a:lnTo>
                    <a:lnTo>
                      <a:pt x="503" y="3243"/>
                    </a:lnTo>
                    <a:lnTo>
                      <a:pt x="649" y="3411"/>
                    </a:lnTo>
                    <a:lnTo>
                      <a:pt x="712" y="3515"/>
                    </a:lnTo>
                    <a:lnTo>
                      <a:pt x="733" y="3620"/>
                    </a:lnTo>
                    <a:lnTo>
                      <a:pt x="649" y="3746"/>
                    </a:lnTo>
                    <a:lnTo>
                      <a:pt x="566" y="3829"/>
                    </a:lnTo>
                    <a:lnTo>
                      <a:pt x="607" y="3871"/>
                    </a:lnTo>
                    <a:lnTo>
                      <a:pt x="712" y="3955"/>
                    </a:lnTo>
                    <a:lnTo>
                      <a:pt x="733" y="4227"/>
                    </a:lnTo>
                    <a:lnTo>
                      <a:pt x="733" y="4352"/>
                    </a:lnTo>
                    <a:lnTo>
                      <a:pt x="817" y="4499"/>
                    </a:lnTo>
                    <a:lnTo>
                      <a:pt x="858" y="4499"/>
                    </a:lnTo>
                    <a:lnTo>
                      <a:pt x="963" y="4436"/>
                    </a:lnTo>
                    <a:lnTo>
                      <a:pt x="1005" y="4499"/>
                    </a:lnTo>
                    <a:lnTo>
                      <a:pt x="1130" y="4499"/>
                    </a:lnTo>
                    <a:lnTo>
                      <a:pt x="1214" y="4541"/>
                    </a:lnTo>
                    <a:lnTo>
                      <a:pt x="1361" y="4541"/>
                    </a:lnTo>
                    <a:lnTo>
                      <a:pt x="1444" y="4457"/>
                    </a:lnTo>
                    <a:lnTo>
                      <a:pt x="1528" y="4499"/>
                    </a:lnTo>
                    <a:lnTo>
                      <a:pt x="1591" y="4457"/>
                    </a:lnTo>
                    <a:lnTo>
                      <a:pt x="1654" y="4352"/>
                    </a:lnTo>
                    <a:lnTo>
                      <a:pt x="1654" y="4290"/>
                    </a:lnTo>
                    <a:lnTo>
                      <a:pt x="1674" y="4373"/>
                    </a:lnTo>
                    <a:lnTo>
                      <a:pt x="1654" y="4478"/>
                    </a:lnTo>
                    <a:lnTo>
                      <a:pt x="1695" y="4603"/>
                    </a:lnTo>
                    <a:lnTo>
                      <a:pt x="1737" y="4792"/>
                    </a:lnTo>
                    <a:lnTo>
                      <a:pt x="1695" y="4896"/>
                    </a:lnTo>
                    <a:lnTo>
                      <a:pt x="1779" y="4896"/>
                    </a:lnTo>
                    <a:lnTo>
                      <a:pt x="1905" y="4750"/>
                    </a:lnTo>
                    <a:lnTo>
                      <a:pt x="1988" y="4708"/>
                    </a:lnTo>
                    <a:lnTo>
                      <a:pt x="2051" y="4771"/>
                    </a:lnTo>
                    <a:lnTo>
                      <a:pt x="2114" y="4750"/>
                    </a:lnTo>
                    <a:lnTo>
                      <a:pt x="2135" y="4687"/>
                    </a:lnTo>
                    <a:lnTo>
                      <a:pt x="2302" y="4687"/>
                    </a:lnTo>
                    <a:lnTo>
                      <a:pt x="2386" y="4583"/>
                    </a:lnTo>
                    <a:lnTo>
                      <a:pt x="2428" y="4583"/>
                    </a:lnTo>
                    <a:lnTo>
                      <a:pt x="2532" y="4645"/>
                    </a:lnTo>
                    <a:lnTo>
                      <a:pt x="2616" y="4583"/>
                    </a:lnTo>
                    <a:lnTo>
                      <a:pt x="2658" y="4645"/>
                    </a:lnTo>
                    <a:lnTo>
                      <a:pt x="2658" y="4750"/>
                    </a:lnTo>
                    <a:lnTo>
                      <a:pt x="2721" y="4792"/>
                    </a:lnTo>
                    <a:lnTo>
                      <a:pt x="2825" y="4813"/>
                    </a:lnTo>
                    <a:lnTo>
                      <a:pt x="2804" y="4750"/>
                    </a:lnTo>
                    <a:lnTo>
                      <a:pt x="2825" y="4666"/>
                    </a:lnTo>
                    <a:lnTo>
                      <a:pt x="2888" y="4750"/>
                    </a:lnTo>
                    <a:lnTo>
                      <a:pt x="2993" y="4771"/>
                    </a:lnTo>
                    <a:lnTo>
                      <a:pt x="3035" y="4750"/>
                    </a:lnTo>
                    <a:lnTo>
                      <a:pt x="3097" y="4813"/>
                    </a:lnTo>
                    <a:lnTo>
                      <a:pt x="3139" y="4792"/>
                    </a:lnTo>
                    <a:lnTo>
                      <a:pt x="3160" y="4855"/>
                    </a:lnTo>
                    <a:lnTo>
                      <a:pt x="3223" y="4917"/>
                    </a:lnTo>
                    <a:lnTo>
                      <a:pt x="3181" y="5022"/>
                    </a:lnTo>
                    <a:lnTo>
                      <a:pt x="3244" y="5189"/>
                    </a:lnTo>
                    <a:lnTo>
                      <a:pt x="3348" y="5168"/>
                    </a:lnTo>
                    <a:lnTo>
                      <a:pt x="3579" y="5064"/>
                    </a:lnTo>
                    <a:lnTo>
                      <a:pt x="3746" y="5022"/>
                    </a:lnTo>
                    <a:lnTo>
                      <a:pt x="3955" y="4896"/>
                    </a:lnTo>
                    <a:lnTo>
                      <a:pt x="4060" y="4666"/>
                    </a:lnTo>
                    <a:lnTo>
                      <a:pt x="4060" y="4583"/>
                    </a:lnTo>
                    <a:lnTo>
                      <a:pt x="4102" y="4457"/>
                    </a:lnTo>
                    <a:lnTo>
                      <a:pt x="4143" y="4478"/>
                    </a:lnTo>
                    <a:lnTo>
                      <a:pt x="4185" y="4478"/>
                    </a:lnTo>
                    <a:lnTo>
                      <a:pt x="4269" y="4290"/>
                    </a:lnTo>
                    <a:lnTo>
                      <a:pt x="4227" y="4269"/>
                    </a:lnTo>
                    <a:lnTo>
                      <a:pt x="4185" y="4227"/>
                    </a:lnTo>
                    <a:lnTo>
                      <a:pt x="4185" y="4164"/>
                    </a:lnTo>
                    <a:lnTo>
                      <a:pt x="4206" y="4185"/>
                    </a:lnTo>
                    <a:lnTo>
                      <a:pt x="4290" y="4227"/>
                    </a:lnTo>
                    <a:lnTo>
                      <a:pt x="4353" y="4143"/>
                    </a:lnTo>
                    <a:lnTo>
                      <a:pt x="4311" y="4059"/>
                    </a:lnTo>
                    <a:lnTo>
                      <a:pt x="4269" y="4059"/>
                    </a:lnTo>
                    <a:lnTo>
                      <a:pt x="4206" y="4039"/>
                    </a:lnTo>
                    <a:lnTo>
                      <a:pt x="4290" y="3976"/>
                    </a:lnTo>
                    <a:lnTo>
                      <a:pt x="4290" y="3871"/>
                    </a:lnTo>
                    <a:lnTo>
                      <a:pt x="4143" y="3871"/>
                    </a:lnTo>
                    <a:lnTo>
                      <a:pt x="4185" y="3808"/>
                    </a:lnTo>
                    <a:lnTo>
                      <a:pt x="4164" y="3746"/>
                    </a:lnTo>
                    <a:lnTo>
                      <a:pt x="4164" y="3746"/>
                    </a:lnTo>
                    <a:lnTo>
                      <a:pt x="4227" y="3767"/>
                    </a:lnTo>
                    <a:lnTo>
                      <a:pt x="4353" y="3725"/>
                    </a:lnTo>
                    <a:lnTo>
                      <a:pt x="4374" y="3620"/>
                    </a:lnTo>
                    <a:lnTo>
                      <a:pt x="4457" y="3515"/>
                    </a:lnTo>
                    <a:lnTo>
                      <a:pt x="4478" y="3390"/>
                    </a:lnTo>
                    <a:lnTo>
                      <a:pt x="4457" y="3306"/>
                    </a:lnTo>
                    <a:lnTo>
                      <a:pt x="4499" y="3348"/>
                    </a:lnTo>
                    <a:lnTo>
                      <a:pt x="4562" y="3453"/>
                    </a:lnTo>
                    <a:lnTo>
                      <a:pt x="4625" y="3348"/>
                    </a:lnTo>
                    <a:lnTo>
                      <a:pt x="4708" y="3243"/>
                    </a:lnTo>
                    <a:lnTo>
                      <a:pt x="4667" y="3097"/>
                    </a:lnTo>
                    <a:lnTo>
                      <a:pt x="4813" y="2971"/>
                    </a:lnTo>
                    <a:lnTo>
                      <a:pt x="4834" y="2783"/>
                    </a:lnTo>
                    <a:lnTo>
                      <a:pt x="4897" y="2699"/>
                    </a:lnTo>
                    <a:lnTo>
                      <a:pt x="4918" y="2469"/>
                    </a:lnTo>
                    <a:lnTo>
                      <a:pt x="4980" y="2406"/>
                    </a:lnTo>
                    <a:lnTo>
                      <a:pt x="4980" y="2344"/>
                    </a:lnTo>
                    <a:lnTo>
                      <a:pt x="5106" y="2197"/>
                    </a:lnTo>
                    <a:lnTo>
                      <a:pt x="5148" y="2281"/>
                    </a:lnTo>
                    <a:lnTo>
                      <a:pt x="5190" y="2239"/>
                    </a:lnTo>
                    <a:lnTo>
                      <a:pt x="5148" y="2072"/>
                    </a:lnTo>
                    <a:lnTo>
                      <a:pt x="5148" y="2072"/>
                    </a:lnTo>
                    <a:lnTo>
                      <a:pt x="5336" y="2260"/>
                    </a:lnTo>
                    <a:lnTo>
                      <a:pt x="5462" y="2260"/>
                    </a:lnTo>
                    <a:lnTo>
                      <a:pt x="5545" y="2197"/>
                    </a:lnTo>
                    <a:lnTo>
                      <a:pt x="5629" y="2239"/>
                    </a:lnTo>
                    <a:lnTo>
                      <a:pt x="5713" y="2197"/>
                    </a:lnTo>
                    <a:lnTo>
                      <a:pt x="5734" y="2093"/>
                    </a:lnTo>
                    <a:lnTo>
                      <a:pt x="5629" y="2072"/>
                    </a:lnTo>
                    <a:lnTo>
                      <a:pt x="5608" y="2030"/>
                    </a:lnTo>
                    <a:lnTo>
                      <a:pt x="5503" y="1883"/>
                    </a:lnTo>
                    <a:lnTo>
                      <a:pt x="5420" y="1883"/>
                    </a:lnTo>
                    <a:lnTo>
                      <a:pt x="5190" y="1674"/>
                    </a:lnTo>
                    <a:lnTo>
                      <a:pt x="5106" y="1632"/>
                    </a:lnTo>
                    <a:lnTo>
                      <a:pt x="5085" y="1528"/>
                    </a:lnTo>
                    <a:lnTo>
                      <a:pt x="5022" y="1465"/>
                    </a:lnTo>
                    <a:lnTo>
                      <a:pt x="5043" y="1423"/>
                    </a:lnTo>
                    <a:lnTo>
                      <a:pt x="5190" y="1360"/>
                    </a:lnTo>
                    <a:lnTo>
                      <a:pt x="5231" y="1256"/>
                    </a:lnTo>
                    <a:lnTo>
                      <a:pt x="5148" y="1193"/>
                    </a:lnTo>
                    <a:lnTo>
                      <a:pt x="4980" y="1005"/>
                    </a:lnTo>
                    <a:lnTo>
                      <a:pt x="4918" y="879"/>
                    </a:lnTo>
                    <a:lnTo>
                      <a:pt x="4834" y="795"/>
                    </a:lnTo>
                    <a:lnTo>
                      <a:pt x="4876" y="712"/>
                    </a:lnTo>
                    <a:lnTo>
                      <a:pt x="4918" y="691"/>
                    </a:lnTo>
                    <a:lnTo>
                      <a:pt x="4918" y="628"/>
                    </a:lnTo>
                    <a:lnTo>
                      <a:pt x="4876" y="607"/>
                    </a:lnTo>
                    <a:lnTo>
                      <a:pt x="4750" y="482"/>
                    </a:lnTo>
                    <a:lnTo>
                      <a:pt x="4813" y="461"/>
                    </a:lnTo>
                    <a:lnTo>
                      <a:pt x="4939" y="482"/>
                    </a:lnTo>
                    <a:lnTo>
                      <a:pt x="5085" y="461"/>
                    </a:lnTo>
                    <a:lnTo>
                      <a:pt x="4980" y="314"/>
                    </a:lnTo>
                    <a:lnTo>
                      <a:pt x="4834" y="272"/>
                    </a:lnTo>
                    <a:lnTo>
                      <a:pt x="4897" y="209"/>
                    </a:lnTo>
                    <a:lnTo>
                      <a:pt x="4876" y="168"/>
                    </a:lnTo>
                    <a:lnTo>
                      <a:pt x="4939" y="147"/>
                    </a:lnTo>
                    <a:lnTo>
                      <a:pt x="4939" y="105"/>
                    </a:lnTo>
                    <a:lnTo>
                      <a:pt x="4813" y="84"/>
                    </a:lnTo>
                    <a:lnTo>
                      <a:pt x="4667" y="84"/>
                    </a:lnTo>
                    <a:lnTo>
                      <a:pt x="4604" y="42"/>
                    </a:lnTo>
                    <a:lnTo>
                      <a:pt x="4164" y="42"/>
                    </a:lnTo>
                    <a:lnTo>
                      <a:pt x="406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9"/>
              <p:cNvSpPr/>
              <p:nvPr/>
            </p:nvSpPr>
            <p:spPr>
              <a:xfrm>
                <a:off x="5068275" y="3161675"/>
                <a:ext cx="43105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17242" h="8872" extrusionOk="0">
                    <a:moveTo>
                      <a:pt x="16991" y="8202"/>
                    </a:moveTo>
                    <a:lnTo>
                      <a:pt x="16886" y="8265"/>
                    </a:lnTo>
                    <a:lnTo>
                      <a:pt x="16928" y="8286"/>
                    </a:lnTo>
                    <a:lnTo>
                      <a:pt x="16907" y="8307"/>
                    </a:lnTo>
                    <a:cubicBezTo>
                      <a:pt x="16886" y="8307"/>
                      <a:pt x="16823" y="8349"/>
                      <a:pt x="16802" y="8349"/>
                    </a:cubicBezTo>
                    <a:lnTo>
                      <a:pt x="16802" y="8307"/>
                    </a:lnTo>
                    <a:lnTo>
                      <a:pt x="16782" y="8349"/>
                    </a:lnTo>
                    <a:cubicBezTo>
                      <a:pt x="16677" y="8370"/>
                      <a:pt x="16572" y="8370"/>
                      <a:pt x="16489" y="8390"/>
                    </a:cubicBezTo>
                    <a:lnTo>
                      <a:pt x="16593" y="8286"/>
                    </a:lnTo>
                    <a:lnTo>
                      <a:pt x="16551" y="8265"/>
                    </a:lnTo>
                    <a:lnTo>
                      <a:pt x="16468" y="8307"/>
                    </a:lnTo>
                    <a:lnTo>
                      <a:pt x="16384" y="8307"/>
                    </a:lnTo>
                    <a:lnTo>
                      <a:pt x="16342" y="8349"/>
                    </a:lnTo>
                    <a:lnTo>
                      <a:pt x="16363" y="8390"/>
                    </a:lnTo>
                    <a:lnTo>
                      <a:pt x="16300" y="8453"/>
                    </a:lnTo>
                    <a:lnTo>
                      <a:pt x="16196" y="8453"/>
                    </a:lnTo>
                    <a:lnTo>
                      <a:pt x="16258" y="8495"/>
                    </a:lnTo>
                    <a:lnTo>
                      <a:pt x="16384" y="8474"/>
                    </a:lnTo>
                    <a:lnTo>
                      <a:pt x="16447" y="8411"/>
                    </a:lnTo>
                    <a:cubicBezTo>
                      <a:pt x="16489" y="8411"/>
                      <a:pt x="16551" y="8411"/>
                      <a:pt x="16614" y="8390"/>
                    </a:cubicBezTo>
                    <a:lnTo>
                      <a:pt x="16614" y="8390"/>
                    </a:lnTo>
                    <a:lnTo>
                      <a:pt x="16593" y="8411"/>
                    </a:lnTo>
                    <a:lnTo>
                      <a:pt x="16677" y="8411"/>
                    </a:lnTo>
                    <a:lnTo>
                      <a:pt x="16719" y="8474"/>
                    </a:lnTo>
                    <a:lnTo>
                      <a:pt x="16802" y="8370"/>
                    </a:lnTo>
                    <a:cubicBezTo>
                      <a:pt x="16823" y="8370"/>
                      <a:pt x="16886" y="8349"/>
                      <a:pt x="16907" y="8349"/>
                    </a:cubicBezTo>
                    <a:lnTo>
                      <a:pt x="16907" y="8370"/>
                    </a:lnTo>
                    <a:lnTo>
                      <a:pt x="17012" y="8390"/>
                    </a:lnTo>
                    <a:lnTo>
                      <a:pt x="17200" y="8307"/>
                    </a:lnTo>
                    <a:lnTo>
                      <a:pt x="17242" y="8244"/>
                    </a:lnTo>
                    <a:lnTo>
                      <a:pt x="17200" y="8202"/>
                    </a:lnTo>
                    <a:lnTo>
                      <a:pt x="17033" y="8244"/>
                    </a:lnTo>
                    <a:lnTo>
                      <a:pt x="16991" y="8202"/>
                    </a:lnTo>
                    <a:close/>
                    <a:moveTo>
                      <a:pt x="16070" y="8411"/>
                    </a:move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26" y="8475"/>
                      <a:pt x="16037" y="8501"/>
                      <a:pt x="16036" y="8525"/>
                    </a:cubicBezTo>
                    <a:lnTo>
                      <a:pt x="16036" y="8525"/>
                    </a:lnTo>
                    <a:lnTo>
                      <a:pt x="16049" y="8474"/>
                    </a:lnTo>
                    <a:lnTo>
                      <a:pt x="16133" y="8453"/>
                    </a:lnTo>
                    <a:lnTo>
                      <a:pt x="16196" y="8453"/>
                    </a:lnTo>
                    <a:lnTo>
                      <a:pt x="16237" y="8411"/>
                    </a:lnTo>
                    <a:close/>
                    <a:moveTo>
                      <a:pt x="16036" y="8525"/>
                    </a:moveTo>
                    <a:lnTo>
                      <a:pt x="16028" y="8558"/>
                    </a:lnTo>
                    <a:cubicBezTo>
                      <a:pt x="16034" y="8547"/>
                      <a:pt x="16036" y="8536"/>
                      <a:pt x="16036" y="8525"/>
                    </a:cubicBezTo>
                    <a:close/>
                    <a:moveTo>
                      <a:pt x="105" y="0"/>
                    </a:moveTo>
                    <a:lnTo>
                      <a:pt x="22" y="42"/>
                    </a:lnTo>
                    <a:lnTo>
                      <a:pt x="1" y="105"/>
                    </a:lnTo>
                    <a:lnTo>
                      <a:pt x="22" y="251"/>
                    </a:lnTo>
                    <a:lnTo>
                      <a:pt x="168" y="565"/>
                    </a:lnTo>
                    <a:lnTo>
                      <a:pt x="252" y="628"/>
                    </a:lnTo>
                    <a:lnTo>
                      <a:pt x="524" y="879"/>
                    </a:lnTo>
                    <a:lnTo>
                      <a:pt x="587" y="879"/>
                    </a:lnTo>
                    <a:lnTo>
                      <a:pt x="754" y="1067"/>
                    </a:lnTo>
                    <a:lnTo>
                      <a:pt x="838" y="1088"/>
                    </a:lnTo>
                    <a:lnTo>
                      <a:pt x="900" y="1067"/>
                    </a:lnTo>
                    <a:lnTo>
                      <a:pt x="1089" y="1214"/>
                    </a:lnTo>
                    <a:lnTo>
                      <a:pt x="1298" y="1528"/>
                    </a:lnTo>
                    <a:lnTo>
                      <a:pt x="1507" y="1716"/>
                    </a:lnTo>
                    <a:lnTo>
                      <a:pt x="1570" y="1716"/>
                    </a:lnTo>
                    <a:lnTo>
                      <a:pt x="1570" y="1883"/>
                    </a:lnTo>
                    <a:lnTo>
                      <a:pt x="1612" y="1925"/>
                    </a:lnTo>
                    <a:lnTo>
                      <a:pt x="1633" y="2092"/>
                    </a:lnTo>
                    <a:lnTo>
                      <a:pt x="1716" y="2155"/>
                    </a:lnTo>
                    <a:lnTo>
                      <a:pt x="1842" y="2155"/>
                    </a:lnTo>
                    <a:lnTo>
                      <a:pt x="2009" y="2344"/>
                    </a:lnTo>
                    <a:lnTo>
                      <a:pt x="2093" y="2406"/>
                    </a:lnTo>
                    <a:lnTo>
                      <a:pt x="2156" y="2406"/>
                    </a:lnTo>
                    <a:lnTo>
                      <a:pt x="2198" y="2448"/>
                    </a:lnTo>
                    <a:lnTo>
                      <a:pt x="2135" y="2532"/>
                    </a:lnTo>
                    <a:lnTo>
                      <a:pt x="2219" y="2616"/>
                    </a:lnTo>
                    <a:lnTo>
                      <a:pt x="2261" y="2762"/>
                    </a:lnTo>
                    <a:lnTo>
                      <a:pt x="2261" y="2783"/>
                    </a:lnTo>
                    <a:lnTo>
                      <a:pt x="2365" y="3097"/>
                    </a:lnTo>
                    <a:lnTo>
                      <a:pt x="2428" y="3264"/>
                    </a:lnTo>
                    <a:lnTo>
                      <a:pt x="2574" y="3306"/>
                    </a:lnTo>
                    <a:lnTo>
                      <a:pt x="2763" y="3411"/>
                    </a:lnTo>
                    <a:lnTo>
                      <a:pt x="2763" y="3515"/>
                    </a:lnTo>
                    <a:lnTo>
                      <a:pt x="2888" y="3787"/>
                    </a:lnTo>
                    <a:lnTo>
                      <a:pt x="3035" y="3892"/>
                    </a:lnTo>
                    <a:lnTo>
                      <a:pt x="3056" y="4185"/>
                    </a:lnTo>
                    <a:lnTo>
                      <a:pt x="3265" y="4561"/>
                    </a:lnTo>
                    <a:lnTo>
                      <a:pt x="3265" y="4729"/>
                    </a:lnTo>
                    <a:lnTo>
                      <a:pt x="3307" y="4875"/>
                    </a:lnTo>
                    <a:lnTo>
                      <a:pt x="3516" y="5043"/>
                    </a:lnTo>
                    <a:lnTo>
                      <a:pt x="3725" y="5294"/>
                    </a:lnTo>
                    <a:lnTo>
                      <a:pt x="3788" y="5440"/>
                    </a:lnTo>
                    <a:lnTo>
                      <a:pt x="3934" y="5461"/>
                    </a:lnTo>
                    <a:lnTo>
                      <a:pt x="3997" y="5545"/>
                    </a:lnTo>
                    <a:lnTo>
                      <a:pt x="4123" y="5608"/>
                    </a:lnTo>
                    <a:lnTo>
                      <a:pt x="4144" y="5775"/>
                    </a:lnTo>
                    <a:lnTo>
                      <a:pt x="4290" y="5859"/>
                    </a:lnTo>
                    <a:lnTo>
                      <a:pt x="4437" y="6005"/>
                    </a:lnTo>
                    <a:lnTo>
                      <a:pt x="4709" y="6173"/>
                    </a:lnTo>
                    <a:lnTo>
                      <a:pt x="4750" y="6298"/>
                    </a:lnTo>
                    <a:lnTo>
                      <a:pt x="4918" y="6361"/>
                    </a:lnTo>
                    <a:lnTo>
                      <a:pt x="5253" y="6633"/>
                    </a:lnTo>
                    <a:lnTo>
                      <a:pt x="5274" y="6779"/>
                    </a:lnTo>
                    <a:lnTo>
                      <a:pt x="5357" y="6800"/>
                    </a:lnTo>
                    <a:lnTo>
                      <a:pt x="5441" y="6926"/>
                    </a:lnTo>
                    <a:lnTo>
                      <a:pt x="5483" y="6884"/>
                    </a:lnTo>
                    <a:lnTo>
                      <a:pt x="5483" y="6779"/>
                    </a:lnTo>
                    <a:lnTo>
                      <a:pt x="5462" y="6717"/>
                    </a:lnTo>
                    <a:lnTo>
                      <a:pt x="5462" y="6675"/>
                    </a:lnTo>
                    <a:lnTo>
                      <a:pt x="5566" y="6696"/>
                    </a:lnTo>
                    <a:lnTo>
                      <a:pt x="5797" y="6905"/>
                    </a:lnTo>
                    <a:lnTo>
                      <a:pt x="5859" y="6884"/>
                    </a:lnTo>
                    <a:lnTo>
                      <a:pt x="5859" y="6717"/>
                    </a:lnTo>
                    <a:lnTo>
                      <a:pt x="5901" y="6633"/>
                    </a:lnTo>
                    <a:lnTo>
                      <a:pt x="5985" y="6675"/>
                    </a:lnTo>
                    <a:cubicBezTo>
                      <a:pt x="5985" y="6696"/>
                      <a:pt x="6006" y="6696"/>
                      <a:pt x="6006" y="6717"/>
                    </a:cubicBezTo>
                    <a:lnTo>
                      <a:pt x="6090" y="6842"/>
                    </a:lnTo>
                    <a:lnTo>
                      <a:pt x="6110" y="6842"/>
                    </a:lnTo>
                    <a:cubicBezTo>
                      <a:pt x="6173" y="6905"/>
                      <a:pt x="6215" y="6989"/>
                      <a:pt x="6278" y="7030"/>
                    </a:cubicBezTo>
                    <a:lnTo>
                      <a:pt x="6236" y="7051"/>
                    </a:lnTo>
                    <a:lnTo>
                      <a:pt x="6236" y="7198"/>
                    </a:lnTo>
                    <a:lnTo>
                      <a:pt x="6194" y="7323"/>
                    </a:lnTo>
                    <a:lnTo>
                      <a:pt x="6069" y="7344"/>
                    </a:lnTo>
                    <a:lnTo>
                      <a:pt x="6069" y="7449"/>
                    </a:lnTo>
                    <a:lnTo>
                      <a:pt x="5985" y="7470"/>
                    </a:lnTo>
                    <a:lnTo>
                      <a:pt x="5922" y="7428"/>
                    </a:lnTo>
                    <a:lnTo>
                      <a:pt x="5880" y="7428"/>
                    </a:lnTo>
                    <a:lnTo>
                      <a:pt x="5880" y="7512"/>
                    </a:lnTo>
                    <a:lnTo>
                      <a:pt x="5964" y="7554"/>
                    </a:lnTo>
                    <a:lnTo>
                      <a:pt x="6194" y="7554"/>
                    </a:lnTo>
                    <a:lnTo>
                      <a:pt x="6320" y="7512"/>
                    </a:lnTo>
                    <a:lnTo>
                      <a:pt x="6382" y="7616"/>
                    </a:lnTo>
                    <a:lnTo>
                      <a:pt x="6445" y="7658"/>
                    </a:lnTo>
                    <a:lnTo>
                      <a:pt x="6529" y="7637"/>
                    </a:lnTo>
                    <a:lnTo>
                      <a:pt x="6613" y="7637"/>
                    </a:lnTo>
                    <a:lnTo>
                      <a:pt x="6550" y="7679"/>
                    </a:lnTo>
                    <a:lnTo>
                      <a:pt x="6466" y="7826"/>
                    </a:lnTo>
                    <a:lnTo>
                      <a:pt x="6529" y="7867"/>
                    </a:lnTo>
                    <a:lnTo>
                      <a:pt x="6696" y="7888"/>
                    </a:lnTo>
                    <a:lnTo>
                      <a:pt x="6822" y="7951"/>
                    </a:lnTo>
                    <a:lnTo>
                      <a:pt x="6926" y="7888"/>
                    </a:lnTo>
                    <a:lnTo>
                      <a:pt x="6989" y="7951"/>
                    </a:lnTo>
                    <a:lnTo>
                      <a:pt x="7178" y="7951"/>
                    </a:lnTo>
                    <a:lnTo>
                      <a:pt x="7366" y="8077"/>
                    </a:lnTo>
                    <a:lnTo>
                      <a:pt x="7638" y="8160"/>
                    </a:lnTo>
                    <a:lnTo>
                      <a:pt x="7743" y="8035"/>
                    </a:lnTo>
                    <a:lnTo>
                      <a:pt x="7805" y="8035"/>
                    </a:lnTo>
                    <a:lnTo>
                      <a:pt x="7889" y="8139"/>
                    </a:lnTo>
                    <a:lnTo>
                      <a:pt x="7994" y="8160"/>
                    </a:lnTo>
                    <a:lnTo>
                      <a:pt x="8077" y="8077"/>
                    </a:lnTo>
                    <a:lnTo>
                      <a:pt x="8140" y="8077"/>
                    </a:lnTo>
                    <a:lnTo>
                      <a:pt x="8287" y="8181"/>
                    </a:lnTo>
                    <a:lnTo>
                      <a:pt x="8454" y="8181"/>
                    </a:lnTo>
                    <a:lnTo>
                      <a:pt x="8747" y="8370"/>
                    </a:lnTo>
                    <a:lnTo>
                      <a:pt x="9061" y="8474"/>
                    </a:lnTo>
                    <a:lnTo>
                      <a:pt x="9186" y="8390"/>
                    </a:lnTo>
                    <a:lnTo>
                      <a:pt x="9395" y="8390"/>
                    </a:lnTo>
                    <a:lnTo>
                      <a:pt x="9521" y="8495"/>
                    </a:lnTo>
                    <a:lnTo>
                      <a:pt x="9647" y="8390"/>
                    </a:lnTo>
                    <a:lnTo>
                      <a:pt x="9793" y="8411"/>
                    </a:lnTo>
                    <a:lnTo>
                      <a:pt x="9960" y="8495"/>
                    </a:lnTo>
                    <a:lnTo>
                      <a:pt x="10149" y="8495"/>
                    </a:lnTo>
                    <a:lnTo>
                      <a:pt x="10295" y="8411"/>
                    </a:lnTo>
                    <a:lnTo>
                      <a:pt x="10379" y="8411"/>
                    </a:lnTo>
                    <a:lnTo>
                      <a:pt x="10483" y="8516"/>
                    </a:lnTo>
                    <a:lnTo>
                      <a:pt x="10609" y="8558"/>
                    </a:lnTo>
                    <a:lnTo>
                      <a:pt x="10776" y="8683"/>
                    </a:lnTo>
                    <a:lnTo>
                      <a:pt x="10902" y="8662"/>
                    </a:lnTo>
                    <a:lnTo>
                      <a:pt x="10986" y="8725"/>
                    </a:lnTo>
                    <a:lnTo>
                      <a:pt x="11048" y="8704"/>
                    </a:lnTo>
                    <a:lnTo>
                      <a:pt x="11028" y="8516"/>
                    </a:lnTo>
                    <a:lnTo>
                      <a:pt x="10965" y="8474"/>
                    </a:lnTo>
                    <a:lnTo>
                      <a:pt x="11007" y="8453"/>
                    </a:lnTo>
                    <a:cubicBezTo>
                      <a:pt x="11132" y="8453"/>
                      <a:pt x="11237" y="8474"/>
                      <a:pt x="11341" y="8495"/>
                    </a:cubicBezTo>
                    <a:lnTo>
                      <a:pt x="11467" y="8579"/>
                    </a:lnTo>
                    <a:lnTo>
                      <a:pt x="11488" y="8662"/>
                    </a:lnTo>
                    <a:lnTo>
                      <a:pt x="11551" y="8579"/>
                    </a:lnTo>
                    <a:lnTo>
                      <a:pt x="11634" y="8516"/>
                    </a:lnTo>
                    <a:cubicBezTo>
                      <a:pt x="11697" y="8579"/>
                      <a:pt x="11781" y="8600"/>
                      <a:pt x="11864" y="8621"/>
                    </a:cubicBezTo>
                    <a:lnTo>
                      <a:pt x="11844" y="8662"/>
                    </a:lnTo>
                    <a:lnTo>
                      <a:pt x="11864" y="8704"/>
                    </a:lnTo>
                    <a:lnTo>
                      <a:pt x="12053" y="8767"/>
                    </a:lnTo>
                    <a:lnTo>
                      <a:pt x="12157" y="8704"/>
                    </a:lnTo>
                    <a:lnTo>
                      <a:pt x="12220" y="8725"/>
                    </a:lnTo>
                    <a:lnTo>
                      <a:pt x="12220" y="8704"/>
                    </a:lnTo>
                    <a:cubicBezTo>
                      <a:pt x="12262" y="8725"/>
                      <a:pt x="12304" y="8725"/>
                      <a:pt x="12325" y="8767"/>
                    </a:cubicBezTo>
                    <a:lnTo>
                      <a:pt x="12388" y="8809"/>
                    </a:lnTo>
                    <a:lnTo>
                      <a:pt x="12492" y="8872"/>
                    </a:lnTo>
                    <a:lnTo>
                      <a:pt x="12597" y="8830"/>
                    </a:lnTo>
                    <a:lnTo>
                      <a:pt x="12680" y="8830"/>
                    </a:lnTo>
                    <a:lnTo>
                      <a:pt x="12722" y="8872"/>
                    </a:lnTo>
                    <a:lnTo>
                      <a:pt x="12848" y="8809"/>
                    </a:lnTo>
                    <a:lnTo>
                      <a:pt x="12911" y="8725"/>
                    </a:lnTo>
                    <a:lnTo>
                      <a:pt x="13015" y="8767"/>
                    </a:lnTo>
                    <a:lnTo>
                      <a:pt x="13141" y="8704"/>
                    </a:lnTo>
                    <a:lnTo>
                      <a:pt x="13245" y="8725"/>
                    </a:lnTo>
                    <a:lnTo>
                      <a:pt x="13371" y="8621"/>
                    </a:lnTo>
                    <a:lnTo>
                      <a:pt x="13413" y="8704"/>
                    </a:lnTo>
                    <a:lnTo>
                      <a:pt x="13517" y="8683"/>
                    </a:lnTo>
                    <a:lnTo>
                      <a:pt x="13664" y="8704"/>
                    </a:lnTo>
                    <a:lnTo>
                      <a:pt x="13580" y="8662"/>
                    </a:lnTo>
                    <a:lnTo>
                      <a:pt x="13894" y="8662"/>
                    </a:lnTo>
                    <a:lnTo>
                      <a:pt x="13936" y="8683"/>
                    </a:lnTo>
                    <a:lnTo>
                      <a:pt x="13936" y="8662"/>
                    </a:lnTo>
                    <a:lnTo>
                      <a:pt x="14166" y="8662"/>
                    </a:lnTo>
                    <a:lnTo>
                      <a:pt x="14250" y="8683"/>
                    </a:lnTo>
                    <a:lnTo>
                      <a:pt x="14313" y="8683"/>
                    </a:lnTo>
                    <a:lnTo>
                      <a:pt x="14396" y="8704"/>
                    </a:lnTo>
                    <a:lnTo>
                      <a:pt x="14480" y="8683"/>
                    </a:lnTo>
                    <a:lnTo>
                      <a:pt x="14564" y="8683"/>
                    </a:lnTo>
                    <a:lnTo>
                      <a:pt x="14626" y="8725"/>
                    </a:lnTo>
                    <a:lnTo>
                      <a:pt x="14731" y="8683"/>
                    </a:lnTo>
                    <a:lnTo>
                      <a:pt x="14794" y="8704"/>
                    </a:lnTo>
                    <a:lnTo>
                      <a:pt x="14877" y="8704"/>
                    </a:lnTo>
                    <a:lnTo>
                      <a:pt x="14898" y="8683"/>
                    </a:lnTo>
                    <a:lnTo>
                      <a:pt x="15024" y="8621"/>
                    </a:lnTo>
                    <a:lnTo>
                      <a:pt x="15212" y="8662"/>
                    </a:lnTo>
                    <a:lnTo>
                      <a:pt x="15359" y="8579"/>
                    </a:lnTo>
                    <a:lnTo>
                      <a:pt x="15547" y="8579"/>
                    </a:lnTo>
                    <a:lnTo>
                      <a:pt x="15631" y="8600"/>
                    </a:lnTo>
                    <a:lnTo>
                      <a:pt x="15652" y="8579"/>
                    </a:lnTo>
                    <a:cubicBezTo>
                      <a:pt x="15683" y="8589"/>
                      <a:pt x="15714" y="8594"/>
                      <a:pt x="15748" y="8594"/>
                    </a:cubicBezTo>
                    <a:cubicBezTo>
                      <a:pt x="15782" y="8594"/>
                      <a:pt x="15819" y="8589"/>
                      <a:pt x="15861" y="8579"/>
                    </a:cubicBezTo>
                    <a:cubicBezTo>
                      <a:pt x="15882" y="8579"/>
                      <a:pt x="15924" y="8558"/>
                      <a:pt x="15945" y="8516"/>
                    </a:cubicBezTo>
                    <a:lnTo>
                      <a:pt x="15986" y="8453"/>
                    </a:ln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01" y="8433"/>
                      <a:pt x="15994" y="8423"/>
                      <a:pt x="15986" y="8411"/>
                    </a:cubicBezTo>
                    <a:lnTo>
                      <a:pt x="16049" y="8390"/>
                    </a:lnTo>
                    <a:lnTo>
                      <a:pt x="16091" y="8286"/>
                    </a:lnTo>
                    <a:lnTo>
                      <a:pt x="16091" y="8181"/>
                    </a:lnTo>
                    <a:lnTo>
                      <a:pt x="15965" y="8139"/>
                    </a:lnTo>
                    <a:lnTo>
                      <a:pt x="15861" y="8202"/>
                    </a:lnTo>
                    <a:lnTo>
                      <a:pt x="15924" y="8244"/>
                    </a:lnTo>
                    <a:lnTo>
                      <a:pt x="15840" y="8349"/>
                    </a:lnTo>
                    <a:lnTo>
                      <a:pt x="15735" y="8370"/>
                    </a:lnTo>
                    <a:lnTo>
                      <a:pt x="15714" y="8390"/>
                    </a:lnTo>
                    <a:lnTo>
                      <a:pt x="15673" y="8390"/>
                    </a:lnTo>
                    <a:cubicBezTo>
                      <a:pt x="15652" y="8390"/>
                      <a:pt x="15631" y="8411"/>
                      <a:pt x="15610" y="8453"/>
                    </a:cubicBezTo>
                    <a:lnTo>
                      <a:pt x="15526" y="8453"/>
                    </a:lnTo>
                    <a:lnTo>
                      <a:pt x="15442" y="8390"/>
                    </a:lnTo>
                    <a:lnTo>
                      <a:pt x="15296" y="8390"/>
                    </a:lnTo>
                    <a:lnTo>
                      <a:pt x="15149" y="8453"/>
                    </a:lnTo>
                    <a:lnTo>
                      <a:pt x="15003" y="8349"/>
                    </a:lnTo>
                    <a:lnTo>
                      <a:pt x="14836" y="8307"/>
                    </a:lnTo>
                    <a:lnTo>
                      <a:pt x="14773" y="8349"/>
                    </a:lnTo>
                    <a:lnTo>
                      <a:pt x="14626" y="8265"/>
                    </a:lnTo>
                    <a:lnTo>
                      <a:pt x="14354" y="8307"/>
                    </a:lnTo>
                    <a:lnTo>
                      <a:pt x="14166" y="8411"/>
                    </a:lnTo>
                    <a:lnTo>
                      <a:pt x="14166" y="8453"/>
                    </a:lnTo>
                    <a:lnTo>
                      <a:pt x="13999" y="8453"/>
                    </a:lnTo>
                    <a:lnTo>
                      <a:pt x="13894" y="8411"/>
                    </a:lnTo>
                    <a:lnTo>
                      <a:pt x="13894" y="8474"/>
                    </a:lnTo>
                    <a:cubicBezTo>
                      <a:pt x="13852" y="8474"/>
                      <a:pt x="13769" y="8474"/>
                      <a:pt x="13727" y="8495"/>
                    </a:cubicBezTo>
                    <a:lnTo>
                      <a:pt x="13685" y="8453"/>
                    </a:lnTo>
                    <a:lnTo>
                      <a:pt x="13685" y="8370"/>
                    </a:lnTo>
                    <a:lnTo>
                      <a:pt x="13559" y="8349"/>
                    </a:lnTo>
                    <a:lnTo>
                      <a:pt x="13580" y="8453"/>
                    </a:lnTo>
                    <a:lnTo>
                      <a:pt x="13538" y="8474"/>
                    </a:lnTo>
                    <a:lnTo>
                      <a:pt x="13538" y="8370"/>
                    </a:lnTo>
                    <a:lnTo>
                      <a:pt x="13434" y="8286"/>
                    </a:lnTo>
                    <a:lnTo>
                      <a:pt x="13329" y="8349"/>
                    </a:lnTo>
                    <a:lnTo>
                      <a:pt x="13224" y="8265"/>
                    </a:lnTo>
                    <a:lnTo>
                      <a:pt x="13120" y="8202"/>
                    </a:lnTo>
                    <a:lnTo>
                      <a:pt x="12994" y="8286"/>
                    </a:lnTo>
                    <a:lnTo>
                      <a:pt x="12994" y="8349"/>
                    </a:lnTo>
                    <a:lnTo>
                      <a:pt x="13224" y="8411"/>
                    </a:lnTo>
                    <a:lnTo>
                      <a:pt x="13308" y="8495"/>
                    </a:lnTo>
                    <a:lnTo>
                      <a:pt x="13162" y="8495"/>
                    </a:lnTo>
                    <a:lnTo>
                      <a:pt x="13162" y="8516"/>
                    </a:lnTo>
                    <a:lnTo>
                      <a:pt x="13099" y="8579"/>
                    </a:lnTo>
                    <a:lnTo>
                      <a:pt x="13057" y="8579"/>
                    </a:lnTo>
                    <a:cubicBezTo>
                      <a:pt x="13094" y="8560"/>
                      <a:pt x="13098" y="8492"/>
                      <a:pt x="13055" y="8492"/>
                    </a:cubicBezTo>
                    <a:cubicBezTo>
                      <a:pt x="13049" y="8492"/>
                      <a:pt x="13043" y="8493"/>
                      <a:pt x="13036" y="8495"/>
                    </a:cubicBezTo>
                    <a:lnTo>
                      <a:pt x="12952" y="8495"/>
                    </a:lnTo>
                    <a:lnTo>
                      <a:pt x="12932" y="8390"/>
                    </a:lnTo>
                    <a:lnTo>
                      <a:pt x="12848" y="8370"/>
                    </a:lnTo>
                    <a:lnTo>
                      <a:pt x="12743" y="8390"/>
                    </a:lnTo>
                    <a:lnTo>
                      <a:pt x="12639" y="8370"/>
                    </a:lnTo>
                    <a:lnTo>
                      <a:pt x="12492" y="8411"/>
                    </a:lnTo>
                    <a:lnTo>
                      <a:pt x="12408" y="8516"/>
                    </a:lnTo>
                    <a:lnTo>
                      <a:pt x="12388" y="8600"/>
                    </a:lnTo>
                    <a:lnTo>
                      <a:pt x="12283" y="8600"/>
                    </a:lnTo>
                    <a:lnTo>
                      <a:pt x="12283" y="8579"/>
                    </a:lnTo>
                    <a:lnTo>
                      <a:pt x="12283" y="8558"/>
                    </a:lnTo>
                    <a:lnTo>
                      <a:pt x="12304" y="8558"/>
                    </a:lnTo>
                    <a:cubicBezTo>
                      <a:pt x="12325" y="8558"/>
                      <a:pt x="12304" y="8516"/>
                      <a:pt x="12304" y="8516"/>
                    </a:cubicBezTo>
                    <a:lnTo>
                      <a:pt x="12325" y="8495"/>
                    </a:lnTo>
                    <a:lnTo>
                      <a:pt x="12367" y="8370"/>
                    </a:lnTo>
                    <a:lnTo>
                      <a:pt x="12178" y="8307"/>
                    </a:lnTo>
                    <a:lnTo>
                      <a:pt x="12053" y="8390"/>
                    </a:lnTo>
                    <a:lnTo>
                      <a:pt x="12011" y="8516"/>
                    </a:lnTo>
                    <a:cubicBezTo>
                      <a:pt x="11885" y="8495"/>
                      <a:pt x="11781" y="8474"/>
                      <a:pt x="11676" y="8453"/>
                    </a:cubicBezTo>
                    <a:lnTo>
                      <a:pt x="11781" y="8411"/>
                    </a:lnTo>
                    <a:lnTo>
                      <a:pt x="11802" y="8349"/>
                    </a:lnTo>
                    <a:lnTo>
                      <a:pt x="11676" y="8181"/>
                    </a:lnTo>
                    <a:lnTo>
                      <a:pt x="11530" y="8160"/>
                    </a:lnTo>
                    <a:lnTo>
                      <a:pt x="11362" y="8202"/>
                    </a:lnTo>
                    <a:lnTo>
                      <a:pt x="11237" y="8181"/>
                    </a:lnTo>
                    <a:lnTo>
                      <a:pt x="11111" y="8202"/>
                    </a:lnTo>
                    <a:lnTo>
                      <a:pt x="11111" y="8244"/>
                    </a:lnTo>
                    <a:cubicBezTo>
                      <a:pt x="11069" y="8244"/>
                      <a:pt x="11069" y="8244"/>
                      <a:pt x="11048" y="8202"/>
                    </a:cubicBezTo>
                    <a:lnTo>
                      <a:pt x="11069" y="8056"/>
                    </a:lnTo>
                    <a:lnTo>
                      <a:pt x="11028" y="7972"/>
                    </a:lnTo>
                    <a:lnTo>
                      <a:pt x="10923" y="7951"/>
                    </a:lnTo>
                    <a:lnTo>
                      <a:pt x="10902" y="7930"/>
                    </a:lnTo>
                    <a:lnTo>
                      <a:pt x="10797" y="7930"/>
                    </a:lnTo>
                    <a:lnTo>
                      <a:pt x="10714" y="7972"/>
                    </a:lnTo>
                    <a:lnTo>
                      <a:pt x="10609" y="7972"/>
                    </a:lnTo>
                    <a:lnTo>
                      <a:pt x="10525" y="7930"/>
                    </a:lnTo>
                    <a:lnTo>
                      <a:pt x="10400" y="7972"/>
                    </a:lnTo>
                    <a:lnTo>
                      <a:pt x="10274" y="7930"/>
                    </a:lnTo>
                    <a:lnTo>
                      <a:pt x="10191" y="7846"/>
                    </a:lnTo>
                    <a:lnTo>
                      <a:pt x="10191" y="7763"/>
                    </a:lnTo>
                    <a:lnTo>
                      <a:pt x="10086" y="7595"/>
                    </a:lnTo>
                    <a:lnTo>
                      <a:pt x="10086" y="7449"/>
                    </a:lnTo>
                    <a:lnTo>
                      <a:pt x="9939" y="7449"/>
                    </a:lnTo>
                    <a:lnTo>
                      <a:pt x="9856" y="7470"/>
                    </a:lnTo>
                    <a:lnTo>
                      <a:pt x="9772" y="7386"/>
                    </a:lnTo>
                    <a:lnTo>
                      <a:pt x="9667" y="7386"/>
                    </a:lnTo>
                    <a:lnTo>
                      <a:pt x="9542" y="7282"/>
                    </a:lnTo>
                    <a:lnTo>
                      <a:pt x="9458" y="7240"/>
                    </a:lnTo>
                    <a:lnTo>
                      <a:pt x="9354" y="7261"/>
                    </a:lnTo>
                    <a:lnTo>
                      <a:pt x="9270" y="7261"/>
                    </a:lnTo>
                    <a:lnTo>
                      <a:pt x="9144" y="7114"/>
                    </a:lnTo>
                    <a:lnTo>
                      <a:pt x="9040" y="7114"/>
                    </a:lnTo>
                    <a:lnTo>
                      <a:pt x="9019" y="7344"/>
                    </a:lnTo>
                    <a:lnTo>
                      <a:pt x="8935" y="7449"/>
                    </a:lnTo>
                    <a:lnTo>
                      <a:pt x="8684" y="7491"/>
                    </a:lnTo>
                    <a:lnTo>
                      <a:pt x="8370" y="7449"/>
                    </a:lnTo>
                    <a:lnTo>
                      <a:pt x="8015" y="7449"/>
                    </a:lnTo>
                    <a:lnTo>
                      <a:pt x="7805" y="7365"/>
                    </a:lnTo>
                    <a:lnTo>
                      <a:pt x="7763" y="7323"/>
                    </a:lnTo>
                    <a:lnTo>
                      <a:pt x="7784" y="7219"/>
                    </a:lnTo>
                    <a:lnTo>
                      <a:pt x="7701" y="7072"/>
                    </a:lnTo>
                    <a:lnTo>
                      <a:pt x="7450" y="7051"/>
                    </a:lnTo>
                    <a:lnTo>
                      <a:pt x="7240" y="7010"/>
                    </a:lnTo>
                    <a:lnTo>
                      <a:pt x="7136" y="6926"/>
                    </a:lnTo>
                    <a:lnTo>
                      <a:pt x="6947" y="6926"/>
                    </a:lnTo>
                    <a:lnTo>
                      <a:pt x="6906" y="6968"/>
                    </a:lnTo>
                    <a:lnTo>
                      <a:pt x="6843" y="7030"/>
                    </a:lnTo>
                    <a:lnTo>
                      <a:pt x="6759" y="6947"/>
                    </a:lnTo>
                    <a:lnTo>
                      <a:pt x="6592" y="6926"/>
                    </a:lnTo>
                    <a:lnTo>
                      <a:pt x="6487" y="6926"/>
                    </a:lnTo>
                    <a:cubicBezTo>
                      <a:pt x="6403" y="6842"/>
                      <a:pt x="6320" y="6758"/>
                      <a:pt x="6278" y="6654"/>
                    </a:cubicBezTo>
                    <a:lnTo>
                      <a:pt x="6278" y="6486"/>
                    </a:lnTo>
                    <a:lnTo>
                      <a:pt x="6320" y="6173"/>
                    </a:lnTo>
                    <a:lnTo>
                      <a:pt x="6278" y="5963"/>
                    </a:lnTo>
                    <a:lnTo>
                      <a:pt x="6382" y="5712"/>
                    </a:lnTo>
                    <a:lnTo>
                      <a:pt x="6320" y="5649"/>
                    </a:lnTo>
                    <a:lnTo>
                      <a:pt x="6320" y="5461"/>
                    </a:lnTo>
                    <a:lnTo>
                      <a:pt x="6424" y="5398"/>
                    </a:lnTo>
                    <a:lnTo>
                      <a:pt x="6487" y="5336"/>
                    </a:lnTo>
                    <a:lnTo>
                      <a:pt x="6445" y="5231"/>
                    </a:lnTo>
                    <a:lnTo>
                      <a:pt x="6382" y="5168"/>
                    </a:lnTo>
                    <a:lnTo>
                      <a:pt x="6278" y="5085"/>
                    </a:lnTo>
                    <a:lnTo>
                      <a:pt x="6215" y="4959"/>
                    </a:lnTo>
                    <a:lnTo>
                      <a:pt x="6131" y="4938"/>
                    </a:lnTo>
                    <a:lnTo>
                      <a:pt x="6110" y="4854"/>
                    </a:lnTo>
                    <a:lnTo>
                      <a:pt x="6006" y="4813"/>
                    </a:lnTo>
                    <a:lnTo>
                      <a:pt x="5818" y="4833"/>
                    </a:lnTo>
                    <a:lnTo>
                      <a:pt x="5713" y="4813"/>
                    </a:lnTo>
                    <a:lnTo>
                      <a:pt x="5692" y="4624"/>
                    </a:lnTo>
                    <a:lnTo>
                      <a:pt x="5608" y="4520"/>
                    </a:lnTo>
                    <a:lnTo>
                      <a:pt x="5546" y="4561"/>
                    </a:lnTo>
                    <a:lnTo>
                      <a:pt x="5587" y="4457"/>
                    </a:lnTo>
                    <a:lnTo>
                      <a:pt x="5483" y="4415"/>
                    </a:lnTo>
                    <a:lnTo>
                      <a:pt x="5462" y="4122"/>
                    </a:lnTo>
                    <a:lnTo>
                      <a:pt x="5336" y="4185"/>
                    </a:lnTo>
                    <a:lnTo>
                      <a:pt x="5274" y="4122"/>
                    </a:lnTo>
                    <a:lnTo>
                      <a:pt x="5043" y="4122"/>
                    </a:lnTo>
                    <a:lnTo>
                      <a:pt x="4855" y="3996"/>
                    </a:lnTo>
                    <a:lnTo>
                      <a:pt x="4855" y="3892"/>
                    </a:lnTo>
                    <a:lnTo>
                      <a:pt x="4960" y="3850"/>
                    </a:lnTo>
                    <a:lnTo>
                      <a:pt x="5085" y="3766"/>
                    </a:lnTo>
                    <a:lnTo>
                      <a:pt x="5002" y="3704"/>
                    </a:lnTo>
                    <a:lnTo>
                      <a:pt x="4876" y="3745"/>
                    </a:lnTo>
                    <a:lnTo>
                      <a:pt x="4813" y="3704"/>
                    </a:lnTo>
                    <a:lnTo>
                      <a:pt x="4667" y="3766"/>
                    </a:lnTo>
                    <a:lnTo>
                      <a:pt x="4750" y="3683"/>
                    </a:lnTo>
                    <a:lnTo>
                      <a:pt x="4876" y="3578"/>
                    </a:lnTo>
                    <a:lnTo>
                      <a:pt x="5064" y="3557"/>
                    </a:lnTo>
                    <a:lnTo>
                      <a:pt x="5043" y="3432"/>
                    </a:lnTo>
                    <a:lnTo>
                      <a:pt x="4855" y="3222"/>
                    </a:lnTo>
                    <a:lnTo>
                      <a:pt x="4750" y="3222"/>
                    </a:lnTo>
                    <a:lnTo>
                      <a:pt x="4625" y="3285"/>
                    </a:lnTo>
                    <a:lnTo>
                      <a:pt x="4478" y="3369"/>
                    </a:lnTo>
                    <a:lnTo>
                      <a:pt x="4332" y="3369"/>
                    </a:lnTo>
                    <a:lnTo>
                      <a:pt x="4416" y="3348"/>
                    </a:lnTo>
                    <a:lnTo>
                      <a:pt x="4457" y="3285"/>
                    </a:lnTo>
                    <a:lnTo>
                      <a:pt x="4520" y="3264"/>
                    </a:lnTo>
                    <a:lnTo>
                      <a:pt x="4562" y="3180"/>
                    </a:lnTo>
                    <a:lnTo>
                      <a:pt x="4541" y="3097"/>
                    </a:lnTo>
                    <a:lnTo>
                      <a:pt x="4416" y="3055"/>
                    </a:lnTo>
                    <a:lnTo>
                      <a:pt x="4206" y="3055"/>
                    </a:lnTo>
                    <a:lnTo>
                      <a:pt x="4081" y="2929"/>
                    </a:lnTo>
                    <a:lnTo>
                      <a:pt x="4081" y="2846"/>
                    </a:lnTo>
                    <a:lnTo>
                      <a:pt x="4039" y="2678"/>
                    </a:lnTo>
                    <a:lnTo>
                      <a:pt x="3809" y="2448"/>
                    </a:lnTo>
                    <a:lnTo>
                      <a:pt x="3725" y="2427"/>
                    </a:lnTo>
                    <a:lnTo>
                      <a:pt x="3662" y="2448"/>
                    </a:lnTo>
                    <a:lnTo>
                      <a:pt x="3558" y="2364"/>
                    </a:lnTo>
                    <a:lnTo>
                      <a:pt x="3516" y="2155"/>
                    </a:lnTo>
                    <a:lnTo>
                      <a:pt x="3369" y="2009"/>
                    </a:lnTo>
                    <a:lnTo>
                      <a:pt x="3160" y="1883"/>
                    </a:lnTo>
                    <a:lnTo>
                      <a:pt x="3035" y="1883"/>
                    </a:lnTo>
                    <a:lnTo>
                      <a:pt x="2993" y="1925"/>
                    </a:lnTo>
                    <a:lnTo>
                      <a:pt x="2930" y="1883"/>
                    </a:lnTo>
                    <a:lnTo>
                      <a:pt x="2888" y="1716"/>
                    </a:lnTo>
                    <a:lnTo>
                      <a:pt x="2825" y="1800"/>
                    </a:lnTo>
                    <a:lnTo>
                      <a:pt x="2763" y="1716"/>
                    </a:lnTo>
                    <a:lnTo>
                      <a:pt x="2763" y="1528"/>
                    </a:lnTo>
                    <a:lnTo>
                      <a:pt x="2658" y="1402"/>
                    </a:lnTo>
                    <a:lnTo>
                      <a:pt x="2533" y="1381"/>
                    </a:lnTo>
                    <a:lnTo>
                      <a:pt x="2470" y="1297"/>
                    </a:lnTo>
                    <a:lnTo>
                      <a:pt x="2135" y="1088"/>
                    </a:lnTo>
                    <a:lnTo>
                      <a:pt x="2030" y="1088"/>
                    </a:lnTo>
                    <a:lnTo>
                      <a:pt x="1905" y="942"/>
                    </a:lnTo>
                    <a:lnTo>
                      <a:pt x="1779" y="900"/>
                    </a:lnTo>
                    <a:lnTo>
                      <a:pt x="1737" y="837"/>
                    </a:lnTo>
                    <a:lnTo>
                      <a:pt x="1716" y="649"/>
                    </a:lnTo>
                    <a:lnTo>
                      <a:pt x="1612" y="586"/>
                    </a:lnTo>
                    <a:lnTo>
                      <a:pt x="1528" y="460"/>
                    </a:lnTo>
                    <a:lnTo>
                      <a:pt x="1486" y="439"/>
                    </a:lnTo>
                    <a:lnTo>
                      <a:pt x="1403" y="272"/>
                    </a:lnTo>
                    <a:lnTo>
                      <a:pt x="1277" y="230"/>
                    </a:lnTo>
                    <a:lnTo>
                      <a:pt x="1152" y="230"/>
                    </a:lnTo>
                    <a:lnTo>
                      <a:pt x="1068" y="251"/>
                    </a:lnTo>
                    <a:lnTo>
                      <a:pt x="1005" y="209"/>
                    </a:lnTo>
                    <a:lnTo>
                      <a:pt x="859" y="209"/>
                    </a:lnTo>
                    <a:lnTo>
                      <a:pt x="670" y="251"/>
                    </a:lnTo>
                    <a:lnTo>
                      <a:pt x="587" y="209"/>
                    </a:lnTo>
                    <a:lnTo>
                      <a:pt x="336" y="21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1" name="Google Shape;231;p29"/>
            <p:cNvSpPr/>
            <p:nvPr/>
          </p:nvSpPr>
          <p:spPr>
            <a:xfrm>
              <a:off x="4437231" y="3100607"/>
              <a:ext cx="29912" cy="37370"/>
            </a:xfrm>
            <a:custGeom>
              <a:avLst/>
              <a:gdLst/>
              <a:ahLst/>
              <a:cxnLst/>
              <a:rect l="l" t="t" r="r" b="b"/>
              <a:pathLst>
                <a:path w="2512" h="3286" extrusionOk="0">
                  <a:moveTo>
                    <a:pt x="126" y="0"/>
                  </a:moveTo>
                  <a:lnTo>
                    <a:pt x="42" y="84"/>
                  </a:lnTo>
                  <a:lnTo>
                    <a:pt x="0" y="210"/>
                  </a:lnTo>
                  <a:lnTo>
                    <a:pt x="126" y="419"/>
                  </a:lnTo>
                  <a:lnTo>
                    <a:pt x="189" y="879"/>
                  </a:lnTo>
                  <a:lnTo>
                    <a:pt x="251" y="1047"/>
                  </a:lnTo>
                  <a:lnTo>
                    <a:pt x="314" y="1172"/>
                  </a:lnTo>
                  <a:lnTo>
                    <a:pt x="314" y="1360"/>
                  </a:lnTo>
                  <a:lnTo>
                    <a:pt x="251" y="1402"/>
                  </a:lnTo>
                  <a:lnTo>
                    <a:pt x="293" y="1507"/>
                  </a:lnTo>
                  <a:lnTo>
                    <a:pt x="356" y="1611"/>
                  </a:lnTo>
                  <a:lnTo>
                    <a:pt x="335" y="1674"/>
                  </a:lnTo>
                  <a:lnTo>
                    <a:pt x="419" y="1758"/>
                  </a:lnTo>
                  <a:lnTo>
                    <a:pt x="565" y="1863"/>
                  </a:lnTo>
                  <a:lnTo>
                    <a:pt x="649" y="2009"/>
                  </a:lnTo>
                  <a:lnTo>
                    <a:pt x="754" y="2072"/>
                  </a:lnTo>
                  <a:lnTo>
                    <a:pt x="837" y="2176"/>
                  </a:lnTo>
                  <a:lnTo>
                    <a:pt x="754" y="2281"/>
                  </a:lnTo>
                  <a:lnTo>
                    <a:pt x="733" y="2344"/>
                  </a:lnTo>
                  <a:lnTo>
                    <a:pt x="816" y="2407"/>
                  </a:lnTo>
                  <a:lnTo>
                    <a:pt x="1005" y="2490"/>
                  </a:lnTo>
                  <a:lnTo>
                    <a:pt x="1193" y="2616"/>
                  </a:lnTo>
                  <a:lnTo>
                    <a:pt x="1172" y="2720"/>
                  </a:lnTo>
                  <a:lnTo>
                    <a:pt x="1339" y="2867"/>
                  </a:lnTo>
                  <a:lnTo>
                    <a:pt x="1486" y="2867"/>
                  </a:lnTo>
                  <a:lnTo>
                    <a:pt x="1528" y="2909"/>
                  </a:lnTo>
                  <a:lnTo>
                    <a:pt x="1611" y="3013"/>
                  </a:lnTo>
                  <a:lnTo>
                    <a:pt x="1800" y="3118"/>
                  </a:lnTo>
                  <a:lnTo>
                    <a:pt x="1988" y="3139"/>
                  </a:lnTo>
                  <a:lnTo>
                    <a:pt x="2051" y="3223"/>
                  </a:lnTo>
                  <a:lnTo>
                    <a:pt x="2197" y="3264"/>
                  </a:lnTo>
                  <a:lnTo>
                    <a:pt x="2218" y="3244"/>
                  </a:lnTo>
                  <a:lnTo>
                    <a:pt x="2281" y="3285"/>
                  </a:lnTo>
                  <a:lnTo>
                    <a:pt x="2386" y="3223"/>
                  </a:lnTo>
                  <a:lnTo>
                    <a:pt x="2386" y="3181"/>
                  </a:lnTo>
                  <a:lnTo>
                    <a:pt x="2344" y="3181"/>
                  </a:lnTo>
                  <a:lnTo>
                    <a:pt x="2386" y="3118"/>
                  </a:lnTo>
                  <a:lnTo>
                    <a:pt x="2323" y="3076"/>
                  </a:lnTo>
                  <a:lnTo>
                    <a:pt x="2407" y="3118"/>
                  </a:lnTo>
                  <a:lnTo>
                    <a:pt x="2407" y="3181"/>
                  </a:lnTo>
                  <a:lnTo>
                    <a:pt x="2407" y="3223"/>
                  </a:lnTo>
                  <a:lnTo>
                    <a:pt x="2511" y="3244"/>
                  </a:lnTo>
                  <a:lnTo>
                    <a:pt x="2511" y="3118"/>
                  </a:lnTo>
                  <a:lnTo>
                    <a:pt x="2386" y="2846"/>
                  </a:lnTo>
                  <a:lnTo>
                    <a:pt x="2344" y="2846"/>
                  </a:lnTo>
                  <a:lnTo>
                    <a:pt x="2344" y="2804"/>
                  </a:lnTo>
                  <a:lnTo>
                    <a:pt x="2323" y="2762"/>
                  </a:lnTo>
                  <a:lnTo>
                    <a:pt x="2281" y="2741"/>
                  </a:lnTo>
                  <a:lnTo>
                    <a:pt x="2239" y="2553"/>
                  </a:lnTo>
                  <a:lnTo>
                    <a:pt x="2281" y="2511"/>
                  </a:lnTo>
                  <a:lnTo>
                    <a:pt x="2239" y="2448"/>
                  </a:lnTo>
                  <a:lnTo>
                    <a:pt x="2176" y="2448"/>
                  </a:lnTo>
                  <a:lnTo>
                    <a:pt x="2009" y="2344"/>
                  </a:lnTo>
                  <a:lnTo>
                    <a:pt x="1967" y="2197"/>
                  </a:lnTo>
                  <a:lnTo>
                    <a:pt x="1967" y="1904"/>
                  </a:lnTo>
                  <a:lnTo>
                    <a:pt x="1904" y="1821"/>
                  </a:lnTo>
                  <a:lnTo>
                    <a:pt x="1904" y="1716"/>
                  </a:lnTo>
                  <a:lnTo>
                    <a:pt x="1925" y="1674"/>
                  </a:lnTo>
                  <a:lnTo>
                    <a:pt x="1904" y="1381"/>
                  </a:lnTo>
                  <a:lnTo>
                    <a:pt x="1967" y="1339"/>
                  </a:lnTo>
                  <a:lnTo>
                    <a:pt x="1904" y="1088"/>
                  </a:lnTo>
                  <a:lnTo>
                    <a:pt x="1779" y="879"/>
                  </a:lnTo>
                  <a:lnTo>
                    <a:pt x="1360" y="461"/>
                  </a:lnTo>
                  <a:lnTo>
                    <a:pt x="1277" y="314"/>
                  </a:lnTo>
                  <a:lnTo>
                    <a:pt x="1235" y="335"/>
                  </a:lnTo>
                  <a:lnTo>
                    <a:pt x="1172" y="398"/>
                  </a:lnTo>
                  <a:lnTo>
                    <a:pt x="1088" y="398"/>
                  </a:lnTo>
                  <a:lnTo>
                    <a:pt x="1067" y="419"/>
                  </a:lnTo>
                  <a:lnTo>
                    <a:pt x="1067" y="523"/>
                  </a:lnTo>
                  <a:lnTo>
                    <a:pt x="984" y="565"/>
                  </a:lnTo>
                  <a:lnTo>
                    <a:pt x="921" y="523"/>
                  </a:lnTo>
                  <a:lnTo>
                    <a:pt x="816" y="523"/>
                  </a:lnTo>
                  <a:lnTo>
                    <a:pt x="670" y="628"/>
                  </a:lnTo>
                  <a:lnTo>
                    <a:pt x="523" y="607"/>
                  </a:lnTo>
                  <a:lnTo>
                    <a:pt x="523" y="523"/>
                  </a:lnTo>
                  <a:lnTo>
                    <a:pt x="607" y="440"/>
                  </a:lnTo>
                  <a:lnTo>
                    <a:pt x="607" y="251"/>
                  </a:lnTo>
                  <a:lnTo>
                    <a:pt x="544" y="189"/>
                  </a:lnTo>
                  <a:lnTo>
                    <a:pt x="419" y="189"/>
                  </a:lnTo>
                  <a:lnTo>
                    <a:pt x="398" y="126"/>
                  </a:lnTo>
                  <a:lnTo>
                    <a:pt x="231" y="8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9"/>
            <p:cNvSpPr/>
            <p:nvPr/>
          </p:nvSpPr>
          <p:spPr>
            <a:xfrm>
              <a:off x="4503746" y="3099174"/>
              <a:ext cx="65289" cy="42135"/>
            </a:xfrm>
            <a:custGeom>
              <a:avLst/>
              <a:gdLst/>
              <a:ahLst/>
              <a:cxnLst/>
              <a:rect l="l" t="t" r="r" b="b"/>
              <a:pathLst>
                <a:path w="5483" h="3705" extrusionOk="0">
                  <a:moveTo>
                    <a:pt x="4186" y="1"/>
                  </a:moveTo>
                  <a:lnTo>
                    <a:pt x="4144" y="22"/>
                  </a:lnTo>
                  <a:lnTo>
                    <a:pt x="4165" y="126"/>
                  </a:lnTo>
                  <a:lnTo>
                    <a:pt x="4039" y="252"/>
                  </a:lnTo>
                  <a:lnTo>
                    <a:pt x="3976" y="231"/>
                  </a:lnTo>
                  <a:lnTo>
                    <a:pt x="4039" y="126"/>
                  </a:lnTo>
                  <a:lnTo>
                    <a:pt x="4018" y="43"/>
                  </a:lnTo>
                  <a:lnTo>
                    <a:pt x="3935" y="43"/>
                  </a:lnTo>
                  <a:lnTo>
                    <a:pt x="3851" y="273"/>
                  </a:lnTo>
                  <a:lnTo>
                    <a:pt x="3767" y="315"/>
                  </a:lnTo>
                  <a:lnTo>
                    <a:pt x="3642" y="587"/>
                  </a:lnTo>
                  <a:lnTo>
                    <a:pt x="3642" y="754"/>
                  </a:lnTo>
                  <a:lnTo>
                    <a:pt x="3432" y="963"/>
                  </a:lnTo>
                  <a:lnTo>
                    <a:pt x="3328" y="963"/>
                  </a:lnTo>
                  <a:lnTo>
                    <a:pt x="3140" y="1005"/>
                  </a:lnTo>
                  <a:lnTo>
                    <a:pt x="3098" y="1089"/>
                  </a:lnTo>
                  <a:lnTo>
                    <a:pt x="3181" y="1089"/>
                  </a:lnTo>
                  <a:lnTo>
                    <a:pt x="3119" y="1152"/>
                  </a:lnTo>
                  <a:lnTo>
                    <a:pt x="3181" y="1173"/>
                  </a:lnTo>
                  <a:lnTo>
                    <a:pt x="3307" y="1152"/>
                  </a:lnTo>
                  <a:lnTo>
                    <a:pt x="3244" y="1214"/>
                  </a:lnTo>
                  <a:lnTo>
                    <a:pt x="3181" y="1277"/>
                  </a:lnTo>
                  <a:lnTo>
                    <a:pt x="3140" y="1298"/>
                  </a:lnTo>
                  <a:lnTo>
                    <a:pt x="3140" y="1319"/>
                  </a:lnTo>
                  <a:lnTo>
                    <a:pt x="3223" y="1528"/>
                  </a:lnTo>
                  <a:lnTo>
                    <a:pt x="3181" y="1633"/>
                  </a:lnTo>
                  <a:lnTo>
                    <a:pt x="3098" y="1591"/>
                  </a:lnTo>
                  <a:lnTo>
                    <a:pt x="3098" y="1465"/>
                  </a:lnTo>
                  <a:lnTo>
                    <a:pt x="3077" y="1361"/>
                  </a:lnTo>
                  <a:lnTo>
                    <a:pt x="3035" y="1361"/>
                  </a:lnTo>
                  <a:lnTo>
                    <a:pt x="3035" y="1319"/>
                  </a:lnTo>
                  <a:lnTo>
                    <a:pt x="2993" y="1319"/>
                  </a:lnTo>
                  <a:lnTo>
                    <a:pt x="2930" y="1424"/>
                  </a:lnTo>
                  <a:lnTo>
                    <a:pt x="2972" y="1675"/>
                  </a:lnTo>
                  <a:lnTo>
                    <a:pt x="2909" y="1717"/>
                  </a:lnTo>
                  <a:lnTo>
                    <a:pt x="2805" y="1612"/>
                  </a:lnTo>
                  <a:lnTo>
                    <a:pt x="2700" y="1465"/>
                  </a:lnTo>
                  <a:lnTo>
                    <a:pt x="2658" y="1465"/>
                  </a:lnTo>
                  <a:lnTo>
                    <a:pt x="2554" y="1403"/>
                  </a:lnTo>
                  <a:lnTo>
                    <a:pt x="2470" y="1507"/>
                  </a:lnTo>
                  <a:lnTo>
                    <a:pt x="2470" y="1633"/>
                  </a:lnTo>
                  <a:lnTo>
                    <a:pt x="2344" y="1779"/>
                  </a:lnTo>
                  <a:lnTo>
                    <a:pt x="2261" y="1884"/>
                  </a:lnTo>
                  <a:lnTo>
                    <a:pt x="2093" y="2030"/>
                  </a:lnTo>
                  <a:lnTo>
                    <a:pt x="2072" y="2135"/>
                  </a:lnTo>
                  <a:lnTo>
                    <a:pt x="1926" y="2323"/>
                  </a:lnTo>
                  <a:lnTo>
                    <a:pt x="1779" y="2449"/>
                  </a:lnTo>
                  <a:lnTo>
                    <a:pt x="1319" y="2554"/>
                  </a:lnTo>
                  <a:lnTo>
                    <a:pt x="1256" y="2574"/>
                  </a:lnTo>
                  <a:lnTo>
                    <a:pt x="1298" y="2742"/>
                  </a:lnTo>
                  <a:lnTo>
                    <a:pt x="1340" y="2784"/>
                  </a:lnTo>
                  <a:lnTo>
                    <a:pt x="1256" y="2763"/>
                  </a:lnTo>
                  <a:lnTo>
                    <a:pt x="1173" y="2826"/>
                  </a:lnTo>
                  <a:lnTo>
                    <a:pt x="1047" y="2846"/>
                  </a:lnTo>
                  <a:lnTo>
                    <a:pt x="984" y="2888"/>
                  </a:lnTo>
                  <a:lnTo>
                    <a:pt x="943" y="3035"/>
                  </a:lnTo>
                  <a:lnTo>
                    <a:pt x="943" y="3181"/>
                  </a:lnTo>
                  <a:lnTo>
                    <a:pt x="838" y="3349"/>
                  </a:lnTo>
                  <a:lnTo>
                    <a:pt x="838" y="3370"/>
                  </a:lnTo>
                  <a:lnTo>
                    <a:pt x="629" y="3349"/>
                  </a:lnTo>
                  <a:lnTo>
                    <a:pt x="399" y="3265"/>
                  </a:lnTo>
                  <a:lnTo>
                    <a:pt x="210" y="3265"/>
                  </a:lnTo>
                  <a:lnTo>
                    <a:pt x="168" y="3181"/>
                  </a:lnTo>
                  <a:lnTo>
                    <a:pt x="64" y="3056"/>
                  </a:lnTo>
                  <a:lnTo>
                    <a:pt x="1" y="3077"/>
                  </a:lnTo>
                  <a:lnTo>
                    <a:pt x="127" y="3286"/>
                  </a:lnTo>
                  <a:lnTo>
                    <a:pt x="315" y="3411"/>
                  </a:lnTo>
                  <a:lnTo>
                    <a:pt x="357" y="3474"/>
                  </a:lnTo>
                  <a:lnTo>
                    <a:pt x="482" y="3579"/>
                  </a:lnTo>
                  <a:lnTo>
                    <a:pt x="503" y="3683"/>
                  </a:lnTo>
                  <a:lnTo>
                    <a:pt x="608" y="3704"/>
                  </a:lnTo>
                  <a:lnTo>
                    <a:pt x="775" y="3662"/>
                  </a:lnTo>
                  <a:lnTo>
                    <a:pt x="796" y="3579"/>
                  </a:lnTo>
                  <a:lnTo>
                    <a:pt x="922" y="3600"/>
                  </a:lnTo>
                  <a:lnTo>
                    <a:pt x="1005" y="3558"/>
                  </a:lnTo>
                  <a:lnTo>
                    <a:pt x="1319" y="3579"/>
                  </a:lnTo>
                  <a:lnTo>
                    <a:pt x="1654" y="3453"/>
                  </a:lnTo>
                  <a:lnTo>
                    <a:pt x="1738" y="3370"/>
                  </a:lnTo>
                  <a:lnTo>
                    <a:pt x="2031" y="3370"/>
                  </a:lnTo>
                  <a:lnTo>
                    <a:pt x="2156" y="3411"/>
                  </a:lnTo>
                  <a:lnTo>
                    <a:pt x="2198" y="3495"/>
                  </a:lnTo>
                  <a:lnTo>
                    <a:pt x="2344" y="3495"/>
                  </a:lnTo>
                  <a:lnTo>
                    <a:pt x="2575" y="3370"/>
                  </a:lnTo>
                  <a:lnTo>
                    <a:pt x="2868" y="3307"/>
                  </a:lnTo>
                  <a:lnTo>
                    <a:pt x="2826" y="3244"/>
                  </a:lnTo>
                  <a:lnTo>
                    <a:pt x="3077" y="2888"/>
                  </a:lnTo>
                  <a:lnTo>
                    <a:pt x="3140" y="2637"/>
                  </a:lnTo>
                  <a:lnTo>
                    <a:pt x="3328" y="2365"/>
                  </a:lnTo>
                  <a:lnTo>
                    <a:pt x="3453" y="1926"/>
                  </a:lnTo>
                  <a:lnTo>
                    <a:pt x="3453" y="1842"/>
                  </a:lnTo>
                  <a:lnTo>
                    <a:pt x="3516" y="1737"/>
                  </a:lnTo>
                  <a:lnTo>
                    <a:pt x="3516" y="1675"/>
                  </a:lnTo>
                  <a:lnTo>
                    <a:pt x="3621" y="1528"/>
                  </a:lnTo>
                  <a:lnTo>
                    <a:pt x="3725" y="1570"/>
                  </a:lnTo>
                  <a:lnTo>
                    <a:pt x="4165" y="1570"/>
                  </a:lnTo>
                  <a:lnTo>
                    <a:pt x="4228" y="1612"/>
                  </a:lnTo>
                  <a:lnTo>
                    <a:pt x="4374" y="1612"/>
                  </a:lnTo>
                  <a:lnTo>
                    <a:pt x="4500" y="1633"/>
                  </a:lnTo>
                  <a:lnTo>
                    <a:pt x="4500" y="1591"/>
                  </a:lnTo>
                  <a:lnTo>
                    <a:pt x="4667" y="1675"/>
                  </a:lnTo>
                  <a:lnTo>
                    <a:pt x="4751" y="1696"/>
                  </a:lnTo>
                  <a:lnTo>
                    <a:pt x="4876" y="1633"/>
                  </a:lnTo>
                  <a:lnTo>
                    <a:pt x="5023" y="1612"/>
                  </a:lnTo>
                  <a:lnTo>
                    <a:pt x="5023" y="1528"/>
                  </a:lnTo>
                  <a:lnTo>
                    <a:pt x="4876" y="1403"/>
                  </a:lnTo>
                  <a:lnTo>
                    <a:pt x="4876" y="1277"/>
                  </a:lnTo>
                  <a:lnTo>
                    <a:pt x="4918" y="1214"/>
                  </a:lnTo>
                  <a:lnTo>
                    <a:pt x="5169" y="1256"/>
                  </a:lnTo>
                  <a:lnTo>
                    <a:pt x="5357" y="1193"/>
                  </a:lnTo>
                  <a:lnTo>
                    <a:pt x="5483" y="1089"/>
                  </a:lnTo>
                  <a:lnTo>
                    <a:pt x="5441" y="1005"/>
                  </a:lnTo>
                  <a:lnTo>
                    <a:pt x="5357" y="1005"/>
                  </a:lnTo>
                  <a:lnTo>
                    <a:pt x="5232" y="984"/>
                  </a:lnTo>
                  <a:lnTo>
                    <a:pt x="5127" y="880"/>
                  </a:lnTo>
                  <a:lnTo>
                    <a:pt x="5023" y="901"/>
                  </a:lnTo>
                  <a:lnTo>
                    <a:pt x="4897" y="775"/>
                  </a:lnTo>
                  <a:lnTo>
                    <a:pt x="4813" y="775"/>
                  </a:lnTo>
                  <a:lnTo>
                    <a:pt x="4709" y="859"/>
                  </a:lnTo>
                  <a:lnTo>
                    <a:pt x="4667" y="796"/>
                  </a:lnTo>
                  <a:lnTo>
                    <a:pt x="4792" y="691"/>
                  </a:lnTo>
                  <a:lnTo>
                    <a:pt x="4709" y="629"/>
                  </a:lnTo>
                  <a:lnTo>
                    <a:pt x="4688" y="649"/>
                  </a:lnTo>
                  <a:lnTo>
                    <a:pt x="4604" y="754"/>
                  </a:lnTo>
                  <a:lnTo>
                    <a:pt x="4562" y="670"/>
                  </a:lnTo>
                  <a:lnTo>
                    <a:pt x="4500" y="670"/>
                  </a:lnTo>
                  <a:lnTo>
                    <a:pt x="4500" y="482"/>
                  </a:lnTo>
                  <a:lnTo>
                    <a:pt x="4604" y="461"/>
                  </a:lnTo>
                  <a:lnTo>
                    <a:pt x="4604" y="377"/>
                  </a:lnTo>
                  <a:lnTo>
                    <a:pt x="4458" y="273"/>
                  </a:lnTo>
                  <a:lnTo>
                    <a:pt x="4437" y="336"/>
                  </a:lnTo>
                  <a:lnTo>
                    <a:pt x="4290" y="231"/>
                  </a:lnTo>
                  <a:lnTo>
                    <a:pt x="4290" y="64"/>
                  </a:lnTo>
                  <a:lnTo>
                    <a:pt x="418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9"/>
            <p:cNvSpPr/>
            <p:nvPr/>
          </p:nvSpPr>
          <p:spPr>
            <a:xfrm>
              <a:off x="4442708" y="2983061"/>
              <a:ext cx="56823" cy="104945"/>
            </a:xfrm>
            <a:custGeom>
              <a:avLst/>
              <a:gdLst/>
              <a:ahLst/>
              <a:cxnLst/>
              <a:rect l="l" t="t" r="r" b="b"/>
              <a:pathLst>
                <a:path w="4772" h="9228" extrusionOk="0">
                  <a:moveTo>
                    <a:pt x="1821" y="0"/>
                  </a:moveTo>
                  <a:lnTo>
                    <a:pt x="1737" y="84"/>
                  </a:lnTo>
                  <a:lnTo>
                    <a:pt x="1591" y="84"/>
                  </a:lnTo>
                  <a:lnTo>
                    <a:pt x="1465" y="126"/>
                  </a:lnTo>
                  <a:lnTo>
                    <a:pt x="1507" y="314"/>
                  </a:lnTo>
                  <a:lnTo>
                    <a:pt x="1298" y="398"/>
                  </a:lnTo>
                  <a:lnTo>
                    <a:pt x="1193" y="314"/>
                  </a:lnTo>
                  <a:lnTo>
                    <a:pt x="1026" y="377"/>
                  </a:lnTo>
                  <a:lnTo>
                    <a:pt x="1026" y="440"/>
                  </a:lnTo>
                  <a:lnTo>
                    <a:pt x="900" y="502"/>
                  </a:lnTo>
                  <a:lnTo>
                    <a:pt x="879" y="419"/>
                  </a:lnTo>
                  <a:lnTo>
                    <a:pt x="796" y="419"/>
                  </a:lnTo>
                  <a:lnTo>
                    <a:pt x="733" y="502"/>
                  </a:lnTo>
                  <a:lnTo>
                    <a:pt x="607" y="398"/>
                  </a:lnTo>
                  <a:lnTo>
                    <a:pt x="524" y="440"/>
                  </a:lnTo>
                  <a:lnTo>
                    <a:pt x="503" y="544"/>
                  </a:lnTo>
                  <a:lnTo>
                    <a:pt x="419" y="544"/>
                  </a:lnTo>
                  <a:lnTo>
                    <a:pt x="377" y="523"/>
                  </a:lnTo>
                  <a:lnTo>
                    <a:pt x="398" y="440"/>
                  </a:lnTo>
                  <a:lnTo>
                    <a:pt x="315" y="419"/>
                  </a:lnTo>
                  <a:lnTo>
                    <a:pt x="189" y="481"/>
                  </a:lnTo>
                  <a:lnTo>
                    <a:pt x="147" y="523"/>
                  </a:lnTo>
                  <a:lnTo>
                    <a:pt x="105" y="586"/>
                  </a:lnTo>
                  <a:lnTo>
                    <a:pt x="63" y="607"/>
                  </a:lnTo>
                  <a:lnTo>
                    <a:pt x="1" y="628"/>
                  </a:lnTo>
                  <a:lnTo>
                    <a:pt x="63" y="712"/>
                  </a:lnTo>
                  <a:lnTo>
                    <a:pt x="252" y="795"/>
                  </a:lnTo>
                  <a:lnTo>
                    <a:pt x="356" y="942"/>
                  </a:lnTo>
                  <a:lnTo>
                    <a:pt x="461" y="1025"/>
                  </a:lnTo>
                  <a:lnTo>
                    <a:pt x="482" y="1151"/>
                  </a:lnTo>
                  <a:lnTo>
                    <a:pt x="419" y="1235"/>
                  </a:lnTo>
                  <a:lnTo>
                    <a:pt x="628" y="1423"/>
                  </a:lnTo>
                  <a:lnTo>
                    <a:pt x="733" y="1632"/>
                  </a:lnTo>
                  <a:lnTo>
                    <a:pt x="984" y="1632"/>
                  </a:lnTo>
                  <a:lnTo>
                    <a:pt x="1131" y="1674"/>
                  </a:lnTo>
                  <a:lnTo>
                    <a:pt x="1256" y="1590"/>
                  </a:lnTo>
                  <a:lnTo>
                    <a:pt x="1423" y="1590"/>
                  </a:lnTo>
                  <a:lnTo>
                    <a:pt x="1507" y="1695"/>
                  </a:lnTo>
                  <a:lnTo>
                    <a:pt x="1654" y="1737"/>
                  </a:lnTo>
                  <a:lnTo>
                    <a:pt x="1675" y="1841"/>
                  </a:lnTo>
                  <a:lnTo>
                    <a:pt x="1654" y="1946"/>
                  </a:lnTo>
                  <a:lnTo>
                    <a:pt x="1842" y="1988"/>
                  </a:lnTo>
                  <a:lnTo>
                    <a:pt x="1842" y="2072"/>
                  </a:lnTo>
                  <a:lnTo>
                    <a:pt x="1758" y="2092"/>
                  </a:lnTo>
                  <a:lnTo>
                    <a:pt x="1675" y="2302"/>
                  </a:lnTo>
                  <a:lnTo>
                    <a:pt x="1633" y="2385"/>
                  </a:lnTo>
                  <a:lnTo>
                    <a:pt x="1507" y="2385"/>
                  </a:lnTo>
                  <a:lnTo>
                    <a:pt x="1340" y="2469"/>
                  </a:lnTo>
                  <a:lnTo>
                    <a:pt x="1256" y="2469"/>
                  </a:lnTo>
                  <a:lnTo>
                    <a:pt x="1256" y="2532"/>
                  </a:lnTo>
                  <a:lnTo>
                    <a:pt x="1403" y="2699"/>
                  </a:lnTo>
                  <a:lnTo>
                    <a:pt x="1319" y="2783"/>
                  </a:lnTo>
                  <a:lnTo>
                    <a:pt x="1340" y="2846"/>
                  </a:lnTo>
                  <a:lnTo>
                    <a:pt x="1423" y="2846"/>
                  </a:lnTo>
                  <a:lnTo>
                    <a:pt x="1507" y="3013"/>
                  </a:lnTo>
                  <a:lnTo>
                    <a:pt x="1675" y="3013"/>
                  </a:lnTo>
                  <a:lnTo>
                    <a:pt x="1863" y="3118"/>
                  </a:lnTo>
                  <a:lnTo>
                    <a:pt x="1968" y="3118"/>
                  </a:lnTo>
                  <a:lnTo>
                    <a:pt x="2114" y="3327"/>
                  </a:lnTo>
                  <a:lnTo>
                    <a:pt x="2281" y="3411"/>
                  </a:lnTo>
                  <a:lnTo>
                    <a:pt x="2407" y="3557"/>
                  </a:lnTo>
                  <a:lnTo>
                    <a:pt x="2386" y="3641"/>
                  </a:lnTo>
                  <a:lnTo>
                    <a:pt x="2574" y="3850"/>
                  </a:lnTo>
                  <a:lnTo>
                    <a:pt x="2616" y="3976"/>
                  </a:lnTo>
                  <a:lnTo>
                    <a:pt x="2700" y="4038"/>
                  </a:lnTo>
                  <a:lnTo>
                    <a:pt x="2825" y="4038"/>
                  </a:lnTo>
                  <a:lnTo>
                    <a:pt x="2909" y="4143"/>
                  </a:lnTo>
                  <a:lnTo>
                    <a:pt x="2909" y="4206"/>
                  </a:lnTo>
                  <a:lnTo>
                    <a:pt x="2993" y="4289"/>
                  </a:lnTo>
                  <a:lnTo>
                    <a:pt x="3035" y="4289"/>
                  </a:lnTo>
                  <a:lnTo>
                    <a:pt x="3118" y="4310"/>
                  </a:lnTo>
                  <a:lnTo>
                    <a:pt x="3097" y="4415"/>
                  </a:lnTo>
                  <a:lnTo>
                    <a:pt x="3139" y="4478"/>
                  </a:lnTo>
                  <a:lnTo>
                    <a:pt x="3286" y="4478"/>
                  </a:lnTo>
                  <a:lnTo>
                    <a:pt x="3348" y="4582"/>
                  </a:lnTo>
                  <a:lnTo>
                    <a:pt x="3411" y="4603"/>
                  </a:lnTo>
                  <a:lnTo>
                    <a:pt x="3516" y="4561"/>
                  </a:lnTo>
                  <a:lnTo>
                    <a:pt x="3558" y="4624"/>
                  </a:lnTo>
                  <a:lnTo>
                    <a:pt x="3495" y="4708"/>
                  </a:lnTo>
                  <a:lnTo>
                    <a:pt x="3453" y="4875"/>
                  </a:lnTo>
                  <a:lnTo>
                    <a:pt x="3516" y="4938"/>
                  </a:lnTo>
                  <a:lnTo>
                    <a:pt x="3600" y="4938"/>
                  </a:lnTo>
                  <a:lnTo>
                    <a:pt x="3600" y="5105"/>
                  </a:lnTo>
                  <a:lnTo>
                    <a:pt x="3432" y="5231"/>
                  </a:lnTo>
                  <a:lnTo>
                    <a:pt x="3453" y="5357"/>
                  </a:lnTo>
                  <a:lnTo>
                    <a:pt x="3495" y="5440"/>
                  </a:lnTo>
                  <a:lnTo>
                    <a:pt x="3516" y="5629"/>
                  </a:lnTo>
                  <a:lnTo>
                    <a:pt x="3411" y="5670"/>
                  </a:lnTo>
                  <a:lnTo>
                    <a:pt x="3390" y="5670"/>
                  </a:lnTo>
                  <a:lnTo>
                    <a:pt x="3453" y="5859"/>
                  </a:lnTo>
                  <a:lnTo>
                    <a:pt x="3558" y="5921"/>
                  </a:lnTo>
                  <a:lnTo>
                    <a:pt x="3662" y="6152"/>
                  </a:lnTo>
                  <a:lnTo>
                    <a:pt x="3641" y="6340"/>
                  </a:lnTo>
                  <a:lnTo>
                    <a:pt x="3662" y="6445"/>
                  </a:lnTo>
                  <a:lnTo>
                    <a:pt x="3641" y="6591"/>
                  </a:lnTo>
                  <a:lnTo>
                    <a:pt x="3662" y="6717"/>
                  </a:lnTo>
                  <a:lnTo>
                    <a:pt x="3558" y="6905"/>
                  </a:lnTo>
                  <a:lnTo>
                    <a:pt x="3495" y="6926"/>
                  </a:lnTo>
                  <a:lnTo>
                    <a:pt x="3453" y="7010"/>
                  </a:lnTo>
                  <a:lnTo>
                    <a:pt x="3307" y="7072"/>
                  </a:lnTo>
                  <a:lnTo>
                    <a:pt x="3139" y="7177"/>
                  </a:lnTo>
                  <a:lnTo>
                    <a:pt x="3076" y="7282"/>
                  </a:lnTo>
                  <a:lnTo>
                    <a:pt x="2867" y="7282"/>
                  </a:lnTo>
                  <a:lnTo>
                    <a:pt x="2763" y="7344"/>
                  </a:lnTo>
                  <a:lnTo>
                    <a:pt x="2784" y="7554"/>
                  </a:lnTo>
                  <a:lnTo>
                    <a:pt x="2909" y="7595"/>
                  </a:lnTo>
                  <a:lnTo>
                    <a:pt x="3014" y="7700"/>
                  </a:lnTo>
                  <a:lnTo>
                    <a:pt x="2993" y="7763"/>
                  </a:lnTo>
                  <a:lnTo>
                    <a:pt x="3035" y="7909"/>
                  </a:lnTo>
                  <a:lnTo>
                    <a:pt x="2867" y="7909"/>
                  </a:lnTo>
                  <a:lnTo>
                    <a:pt x="2825" y="7826"/>
                  </a:lnTo>
                  <a:lnTo>
                    <a:pt x="2721" y="7763"/>
                  </a:lnTo>
                  <a:lnTo>
                    <a:pt x="2449" y="7826"/>
                  </a:lnTo>
                  <a:lnTo>
                    <a:pt x="2386" y="7805"/>
                  </a:lnTo>
                  <a:lnTo>
                    <a:pt x="2260" y="7805"/>
                  </a:lnTo>
                  <a:lnTo>
                    <a:pt x="2198" y="7951"/>
                  </a:lnTo>
                  <a:lnTo>
                    <a:pt x="2072" y="7972"/>
                  </a:lnTo>
                  <a:lnTo>
                    <a:pt x="1968" y="8118"/>
                  </a:lnTo>
                  <a:lnTo>
                    <a:pt x="1988" y="8139"/>
                  </a:lnTo>
                  <a:lnTo>
                    <a:pt x="1988" y="8244"/>
                  </a:lnTo>
                  <a:lnTo>
                    <a:pt x="1988" y="8265"/>
                  </a:lnTo>
                  <a:lnTo>
                    <a:pt x="2093" y="8286"/>
                  </a:lnTo>
                  <a:lnTo>
                    <a:pt x="2156" y="8265"/>
                  </a:lnTo>
                  <a:lnTo>
                    <a:pt x="2198" y="8286"/>
                  </a:lnTo>
                  <a:lnTo>
                    <a:pt x="2281" y="8265"/>
                  </a:lnTo>
                  <a:lnTo>
                    <a:pt x="2407" y="8286"/>
                  </a:lnTo>
                  <a:lnTo>
                    <a:pt x="2491" y="8265"/>
                  </a:lnTo>
                  <a:lnTo>
                    <a:pt x="2449" y="8328"/>
                  </a:lnTo>
                  <a:lnTo>
                    <a:pt x="2281" y="8453"/>
                  </a:lnTo>
                  <a:lnTo>
                    <a:pt x="2198" y="8579"/>
                  </a:lnTo>
                  <a:lnTo>
                    <a:pt x="2198" y="8767"/>
                  </a:lnTo>
                  <a:lnTo>
                    <a:pt x="2177" y="8851"/>
                  </a:lnTo>
                  <a:lnTo>
                    <a:pt x="2240" y="8851"/>
                  </a:lnTo>
                  <a:lnTo>
                    <a:pt x="2198" y="8872"/>
                  </a:lnTo>
                  <a:lnTo>
                    <a:pt x="2198" y="9018"/>
                  </a:lnTo>
                  <a:lnTo>
                    <a:pt x="2281" y="9081"/>
                  </a:lnTo>
                  <a:lnTo>
                    <a:pt x="2344" y="9060"/>
                  </a:lnTo>
                  <a:lnTo>
                    <a:pt x="2344" y="9060"/>
                  </a:lnTo>
                  <a:lnTo>
                    <a:pt x="2281" y="9123"/>
                  </a:lnTo>
                  <a:lnTo>
                    <a:pt x="2177" y="9165"/>
                  </a:lnTo>
                  <a:lnTo>
                    <a:pt x="2072" y="9227"/>
                  </a:lnTo>
                  <a:lnTo>
                    <a:pt x="2240" y="9227"/>
                  </a:lnTo>
                  <a:lnTo>
                    <a:pt x="2470" y="9123"/>
                  </a:lnTo>
                  <a:lnTo>
                    <a:pt x="2470" y="9102"/>
                  </a:lnTo>
                  <a:lnTo>
                    <a:pt x="2491" y="9102"/>
                  </a:lnTo>
                  <a:lnTo>
                    <a:pt x="2574" y="9018"/>
                  </a:lnTo>
                  <a:lnTo>
                    <a:pt x="2595" y="8914"/>
                  </a:lnTo>
                  <a:lnTo>
                    <a:pt x="2616" y="8851"/>
                  </a:lnTo>
                  <a:lnTo>
                    <a:pt x="2700" y="8872"/>
                  </a:lnTo>
                  <a:lnTo>
                    <a:pt x="2721" y="8851"/>
                  </a:lnTo>
                  <a:lnTo>
                    <a:pt x="2867" y="8746"/>
                  </a:lnTo>
                  <a:lnTo>
                    <a:pt x="2909" y="8746"/>
                  </a:lnTo>
                  <a:lnTo>
                    <a:pt x="2930" y="8683"/>
                  </a:lnTo>
                  <a:lnTo>
                    <a:pt x="2993" y="8662"/>
                  </a:lnTo>
                  <a:lnTo>
                    <a:pt x="2972" y="8600"/>
                  </a:lnTo>
                  <a:lnTo>
                    <a:pt x="2972" y="8579"/>
                  </a:lnTo>
                  <a:lnTo>
                    <a:pt x="2930" y="8495"/>
                  </a:lnTo>
                  <a:lnTo>
                    <a:pt x="2993" y="8495"/>
                  </a:lnTo>
                  <a:lnTo>
                    <a:pt x="3035" y="8558"/>
                  </a:lnTo>
                  <a:lnTo>
                    <a:pt x="3097" y="8579"/>
                  </a:lnTo>
                  <a:lnTo>
                    <a:pt x="3139" y="8537"/>
                  </a:lnTo>
                  <a:lnTo>
                    <a:pt x="3139" y="8453"/>
                  </a:lnTo>
                  <a:lnTo>
                    <a:pt x="3035" y="8349"/>
                  </a:lnTo>
                  <a:lnTo>
                    <a:pt x="3160" y="8453"/>
                  </a:lnTo>
                  <a:lnTo>
                    <a:pt x="3244" y="8390"/>
                  </a:lnTo>
                  <a:lnTo>
                    <a:pt x="3223" y="8286"/>
                  </a:lnTo>
                  <a:lnTo>
                    <a:pt x="3244" y="8244"/>
                  </a:lnTo>
                  <a:lnTo>
                    <a:pt x="3097" y="8181"/>
                  </a:lnTo>
                  <a:lnTo>
                    <a:pt x="3160" y="8181"/>
                  </a:lnTo>
                  <a:lnTo>
                    <a:pt x="3223" y="8160"/>
                  </a:lnTo>
                  <a:lnTo>
                    <a:pt x="3223" y="8139"/>
                  </a:lnTo>
                  <a:lnTo>
                    <a:pt x="3139" y="8077"/>
                  </a:lnTo>
                  <a:lnTo>
                    <a:pt x="3244" y="8118"/>
                  </a:lnTo>
                  <a:lnTo>
                    <a:pt x="3286" y="8077"/>
                  </a:lnTo>
                  <a:lnTo>
                    <a:pt x="3307" y="8014"/>
                  </a:lnTo>
                  <a:lnTo>
                    <a:pt x="3307" y="8077"/>
                  </a:lnTo>
                  <a:lnTo>
                    <a:pt x="3286" y="8160"/>
                  </a:lnTo>
                  <a:lnTo>
                    <a:pt x="3307" y="8160"/>
                  </a:lnTo>
                  <a:lnTo>
                    <a:pt x="3411" y="8139"/>
                  </a:lnTo>
                  <a:lnTo>
                    <a:pt x="3495" y="8181"/>
                  </a:lnTo>
                  <a:lnTo>
                    <a:pt x="3620" y="8160"/>
                  </a:lnTo>
                  <a:lnTo>
                    <a:pt x="3872" y="8014"/>
                  </a:lnTo>
                  <a:lnTo>
                    <a:pt x="3955" y="7951"/>
                  </a:lnTo>
                  <a:lnTo>
                    <a:pt x="4060" y="7951"/>
                  </a:lnTo>
                  <a:lnTo>
                    <a:pt x="4060" y="7846"/>
                  </a:lnTo>
                  <a:lnTo>
                    <a:pt x="4164" y="7763"/>
                  </a:lnTo>
                  <a:lnTo>
                    <a:pt x="4269" y="7721"/>
                  </a:lnTo>
                  <a:lnTo>
                    <a:pt x="4395" y="7595"/>
                  </a:lnTo>
                  <a:lnTo>
                    <a:pt x="4457" y="7554"/>
                  </a:lnTo>
                  <a:lnTo>
                    <a:pt x="4478" y="7428"/>
                  </a:lnTo>
                  <a:lnTo>
                    <a:pt x="4541" y="7407"/>
                  </a:lnTo>
                  <a:lnTo>
                    <a:pt x="4604" y="7323"/>
                  </a:lnTo>
                  <a:lnTo>
                    <a:pt x="4583" y="7282"/>
                  </a:lnTo>
                  <a:lnTo>
                    <a:pt x="4604" y="7177"/>
                  </a:lnTo>
                  <a:lnTo>
                    <a:pt x="4541" y="7072"/>
                  </a:lnTo>
                  <a:lnTo>
                    <a:pt x="4646" y="6989"/>
                  </a:lnTo>
                  <a:lnTo>
                    <a:pt x="4646" y="6905"/>
                  </a:lnTo>
                  <a:lnTo>
                    <a:pt x="4688" y="6884"/>
                  </a:lnTo>
                  <a:lnTo>
                    <a:pt x="4688" y="6821"/>
                  </a:lnTo>
                  <a:lnTo>
                    <a:pt x="4646" y="6758"/>
                  </a:lnTo>
                  <a:lnTo>
                    <a:pt x="4646" y="6675"/>
                  </a:lnTo>
                  <a:lnTo>
                    <a:pt x="4688" y="6654"/>
                  </a:lnTo>
                  <a:lnTo>
                    <a:pt x="4709" y="6696"/>
                  </a:lnTo>
                  <a:lnTo>
                    <a:pt x="4709" y="6717"/>
                  </a:lnTo>
                  <a:lnTo>
                    <a:pt x="4729" y="6717"/>
                  </a:lnTo>
                  <a:lnTo>
                    <a:pt x="4771" y="6654"/>
                  </a:lnTo>
                  <a:lnTo>
                    <a:pt x="4688" y="6507"/>
                  </a:lnTo>
                  <a:lnTo>
                    <a:pt x="4667" y="6445"/>
                  </a:lnTo>
                  <a:lnTo>
                    <a:pt x="4604" y="6403"/>
                  </a:lnTo>
                  <a:lnTo>
                    <a:pt x="4604" y="6361"/>
                  </a:lnTo>
                  <a:lnTo>
                    <a:pt x="4583" y="6194"/>
                  </a:lnTo>
                  <a:lnTo>
                    <a:pt x="4604" y="6173"/>
                  </a:lnTo>
                  <a:lnTo>
                    <a:pt x="4562" y="6068"/>
                  </a:lnTo>
                  <a:lnTo>
                    <a:pt x="4583" y="6026"/>
                  </a:lnTo>
                  <a:lnTo>
                    <a:pt x="4583" y="5921"/>
                  </a:lnTo>
                  <a:lnTo>
                    <a:pt x="4541" y="5859"/>
                  </a:lnTo>
                  <a:lnTo>
                    <a:pt x="4499" y="5670"/>
                  </a:lnTo>
                  <a:lnTo>
                    <a:pt x="4457" y="5649"/>
                  </a:lnTo>
                  <a:lnTo>
                    <a:pt x="4437" y="5440"/>
                  </a:lnTo>
                  <a:lnTo>
                    <a:pt x="4332" y="5315"/>
                  </a:lnTo>
                  <a:lnTo>
                    <a:pt x="4353" y="5252"/>
                  </a:lnTo>
                  <a:lnTo>
                    <a:pt x="4332" y="5210"/>
                  </a:lnTo>
                  <a:lnTo>
                    <a:pt x="4332" y="5147"/>
                  </a:lnTo>
                  <a:lnTo>
                    <a:pt x="4185" y="5022"/>
                  </a:lnTo>
                  <a:lnTo>
                    <a:pt x="4185" y="4938"/>
                  </a:lnTo>
                  <a:lnTo>
                    <a:pt x="4164" y="4938"/>
                  </a:lnTo>
                  <a:lnTo>
                    <a:pt x="4144" y="4833"/>
                  </a:lnTo>
                  <a:lnTo>
                    <a:pt x="4060" y="4708"/>
                  </a:lnTo>
                  <a:lnTo>
                    <a:pt x="3809" y="4499"/>
                  </a:lnTo>
                  <a:lnTo>
                    <a:pt x="3746" y="4394"/>
                  </a:lnTo>
                  <a:lnTo>
                    <a:pt x="3453" y="4185"/>
                  </a:lnTo>
                  <a:lnTo>
                    <a:pt x="3139" y="4038"/>
                  </a:lnTo>
                  <a:lnTo>
                    <a:pt x="3139" y="3976"/>
                  </a:lnTo>
                  <a:lnTo>
                    <a:pt x="3014" y="3934"/>
                  </a:lnTo>
                  <a:lnTo>
                    <a:pt x="2784" y="3745"/>
                  </a:lnTo>
                  <a:lnTo>
                    <a:pt x="2763" y="3662"/>
                  </a:lnTo>
                  <a:lnTo>
                    <a:pt x="2721" y="3536"/>
                  </a:lnTo>
                  <a:lnTo>
                    <a:pt x="2721" y="3473"/>
                  </a:lnTo>
                  <a:lnTo>
                    <a:pt x="2721" y="3432"/>
                  </a:lnTo>
                  <a:lnTo>
                    <a:pt x="2679" y="3306"/>
                  </a:lnTo>
                  <a:lnTo>
                    <a:pt x="2595" y="3306"/>
                  </a:lnTo>
                  <a:lnTo>
                    <a:pt x="2470" y="3139"/>
                  </a:lnTo>
                  <a:lnTo>
                    <a:pt x="2281" y="3055"/>
                  </a:lnTo>
                  <a:lnTo>
                    <a:pt x="2177" y="3034"/>
                  </a:lnTo>
                  <a:lnTo>
                    <a:pt x="2281" y="2992"/>
                  </a:lnTo>
                  <a:lnTo>
                    <a:pt x="2281" y="2929"/>
                  </a:lnTo>
                  <a:lnTo>
                    <a:pt x="2177" y="2825"/>
                  </a:lnTo>
                  <a:lnTo>
                    <a:pt x="2240" y="2720"/>
                  </a:lnTo>
                  <a:lnTo>
                    <a:pt x="2281" y="2532"/>
                  </a:lnTo>
                  <a:lnTo>
                    <a:pt x="2260" y="2490"/>
                  </a:lnTo>
                  <a:lnTo>
                    <a:pt x="2198" y="2490"/>
                  </a:lnTo>
                  <a:lnTo>
                    <a:pt x="2198" y="2385"/>
                  </a:lnTo>
                  <a:lnTo>
                    <a:pt x="2260" y="2323"/>
                  </a:lnTo>
                  <a:lnTo>
                    <a:pt x="2281" y="2218"/>
                  </a:lnTo>
                  <a:lnTo>
                    <a:pt x="2344" y="2197"/>
                  </a:lnTo>
                  <a:lnTo>
                    <a:pt x="2365" y="2155"/>
                  </a:lnTo>
                  <a:lnTo>
                    <a:pt x="2386" y="2176"/>
                  </a:lnTo>
                  <a:lnTo>
                    <a:pt x="2449" y="2176"/>
                  </a:lnTo>
                  <a:lnTo>
                    <a:pt x="2553" y="2051"/>
                  </a:lnTo>
                  <a:lnTo>
                    <a:pt x="2574" y="2051"/>
                  </a:lnTo>
                  <a:lnTo>
                    <a:pt x="2616" y="1988"/>
                  </a:lnTo>
                  <a:lnTo>
                    <a:pt x="2574" y="1904"/>
                  </a:lnTo>
                  <a:lnTo>
                    <a:pt x="2595" y="1883"/>
                  </a:lnTo>
                  <a:lnTo>
                    <a:pt x="2595" y="1800"/>
                  </a:lnTo>
                  <a:lnTo>
                    <a:pt x="2595" y="1737"/>
                  </a:lnTo>
                  <a:lnTo>
                    <a:pt x="2574" y="1674"/>
                  </a:lnTo>
                  <a:lnTo>
                    <a:pt x="2616" y="1632"/>
                  </a:lnTo>
                  <a:lnTo>
                    <a:pt x="2616" y="1548"/>
                  </a:lnTo>
                  <a:lnTo>
                    <a:pt x="2679" y="1548"/>
                  </a:lnTo>
                  <a:lnTo>
                    <a:pt x="2700" y="1590"/>
                  </a:lnTo>
                  <a:lnTo>
                    <a:pt x="2721" y="1590"/>
                  </a:lnTo>
                  <a:lnTo>
                    <a:pt x="2804" y="1548"/>
                  </a:lnTo>
                  <a:lnTo>
                    <a:pt x="2888" y="1528"/>
                  </a:lnTo>
                  <a:lnTo>
                    <a:pt x="2930" y="1548"/>
                  </a:lnTo>
                  <a:lnTo>
                    <a:pt x="2972" y="1528"/>
                  </a:lnTo>
                  <a:lnTo>
                    <a:pt x="3014" y="1465"/>
                  </a:lnTo>
                  <a:lnTo>
                    <a:pt x="2993" y="1381"/>
                  </a:lnTo>
                  <a:lnTo>
                    <a:pt x="3014" y="1339"/>
                  </a:lnTo>
                  <a:lnTo>
                    <a:pt x="3118" y="1318"/>
                  </a:lnTo>
                  <a:lnTo>
                    <a:pt x="3223" y="1339"/>
                  </a:lnTo>
                  <a:lnTo>
                    <a:pt x="3328" y="1256"/>
                  </a:lnTo>
                  <a:lnTo>
                    <a:pt x="3390" y="1256"/>
                  </a:lnTo>
                  <a:lnTo>
                    <a:pt x="3432" y="1235"/>
                  </a:lnTo>
                  <a:lnTo>
                    <a:pt x="3495" y="1172"/>
                  </a:lnTo>
                  <a:lnTo>
                    <a:pt x="3453" y="1130"/>
                  </a:lnTo>
                  <a:lnTo>
                    <a:pt x="3348" y="1067"/>
                  </a:lnTo>
                  <a:lnTo>
                    <a:pt x="3286" y="1109"/>
                  </a:lnTo>
                  <a:lnTo>
                    <a:pt x="3223" y="1046"/>
                  </a:lnTo>
                  <a:lnTo>
                    <a:pt x="3118" y="1109"/>
                  </a:lnTo>
                  <a:lnTo>
                    <a:pt x="3014" y="1025"/>
                  </a:lnTo>
                  <a:lnTo>
                    <a:pt x="2888" y="1004"/>
                  </a:lnTo>
                  <a:lnTo>
                    <a:pt x="2867" y="900"/>
                  </a:lnTo>
                  <a:lnTo>
                    <a:pt x="2616" y="816"/>
                  </a:lnTo>
                  <a:lnTo>
                    <a:pt x="2595" y="712"/>
                  </a:lnTo>
                  <a:lnTo>
                    <a:pt x="2512" y="691"/>
                  </a:lnTo>
                  <a:lnTo>
                    <a:pt x="2574" y="481"/>
                  </a:lnTo>
                  <a:lnTo>
                    <a:pt x="2679" y="440"/>
                  </a:lnTo>
                  <a:lnTo>
                    <a:pt x="2679" y="335"/>
                  </a:lnTo>
                  <a:lnTo>
                    <a:pt x="2595" y="272"/>
                  </a:lnTo>
                  <a:lnTo>
                    <a:pt x="2449" y="314"/>
                  </a:lnTo>
                  <a:lnTo>
                    <a:pt x="2386" y="272"/>
                  </a:lnTo>
                  <a:lnTo>
                    <a:pt x="2114" y="272"/>
                  </a:lnTo>
                  <a:lnTo>
                    <a:pt x="2072" y="188"/>
                  </a:lnTo>
                  <a:lnTo>
                    <a:pt x="1947" y="168"/>
                  </a:lnTo>
                  <a:lnTo>
                    <a:pt x="1947" y="84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9"/>
            <p:cNvSpPr/>
            <p:nvPr/>
          </p:nvSpPr>
          <p:spPr>
            <a:xfrm>
              <a:off x="4450186" y="3045644"/>
              <a:ext cx="36139" cy="29750"/>
            </a:xfrm>
            <a:custGeom>
              <a:avLst/>
              <a:gdLst/>
              <a:ahLst/>
              <a:cxnLst/>
              <a:rect l="l" t="t" r="r" b="b"/>
              <a:pathLst>
                <a:path w="3035" h="2616" extrusionOk="0">
                  <a:moveTo>
                    <a:pt x="2407" y="0"/>
                  </a:moveTo>
                  <a:lnTo>
                    <a:pt x="2239" y="42"/>
                  </a:lnTo>
                  <a:lnTo>
                    <a:pt x="2135" y="126"/>
                  </a:lnTo>
                  <a:lnTo>
                    <a:pt x="2260" y="251"/>
                  </a:lnTo>
                  <a:lnTo>
                    <a:pt x="2239" y="356"/>
                  </a:lnTo>
                  <a:lnTo>
                    <a:pt x="2260" y="460"/>
                  </a:lnTo>
                  <a:lnTo>
                    <a:pt x="2260" y="544"/>
                  </a:lnTo>
                  <a:lnTo>
                    <a:pt x="2072" y="481"/>
                  </a:lnTo>
                  <a:lnTo>
                    <a:pt x="1967" y="314"/>
                  </a:lnTo>
                  <a:lnTo>
                    <a:pt x="1821" y="314"/>
                  </a:lnTo>
                  <a:lnTo>
                    <a:pt x="1758" y="230"/>
                  </a:lnTo>
                  <a:lnTo>
                    <a:pt x="1632" y="126"/>
                  </a:lnTo>
                  <a:lnTo>
                    <a:pt x="1549" y="167"/>
                  </a:lnTo>
                  <a:lnTo>
                    <a:pt x="1444" y="105"/>
                  </a:lnTo>
                  <a:lnTo>
                    <a:pt x="1298" y="126"/>
                  </a:lnTo>
                  <a:lnTo>
                    <a:pt x="1151" y="63"/>
                  </a:lnTo>
                  <a:lnTo>
                    <a:pt x="1026" y="63"/>
                  </a:lnTo>
                  <a:lnTo>
                    <a:pt x="879" y="146"/>
                  </a:lnTo>
                  <a:lnTo>
                    <a:pt x="816" y="105"/>
                  </a:lnTo>
                  <a:lnTo>
                    <a:pt x="670" y="105"/>
                  </a:lnTo>
                  <a:lnTo>
                    <a:pt x="398" y="167"/>
                  </a:lnTo>
                  <a:lnTo>
                    <a:pt x="272" y="167"/>
                  </a:lnTo>
                  <a:lnTo>
                    <a:pt x="168" y="335"/>
                  </a:lnTo>
                  <a:lnTo>
                    <a:pt x="105" y="523"/>
                  </a:lnTo>
                  <a:lnTo>
                    <a:pt x="42" y="649"/>
                  </a:lnTo>
                  <a:lnTo>
                    <a:pt x="0" y="858"/>
                  </a:lnTo>
                  <a:lnTo>
                    <a:pt x="63" y="1088"/>
                  </a:lnTo>
                  <a:lnTo>
                    <a:pt x="168" y="1151"/>
                  </a:lnTo>
                  <a:lnTo>
                    <a:pt x="210" y="1255"/>
                  </a:lnTo>
                  <a:lnTo>
                    <a:pt x="189" y="1486"/>
                  </a:lnTo>
                  <a:lnTo>
                    <a:pt x="189" y="1569"/>
                  </a:lnTo>
                  <a:lnTo>
                    <a:pt x="272" y="1632"/>
                  </a:lnTo>
                  <a:lnTo>
                    <a:pt x="272" y="1779"/>
                  </a:lnTo>
                  <a:lnTo>
                    <a:pt x="356" y="1820"/>
                  </a:lnTo>
                  <a:lnTo>
                    <a:pt x="356" y="1925"/>
                  </a:lnTo>
                  <a:lnTo>
                    <a:pt x="419" y="2051"/>
                  </a:lnTo>
                  <a:lnTo>
                    <a:pt x="482" y="2030"/>
                  </a:lnTo>
                  <a:lnTo>
                    <a:pt x="523" y="2113"/>
                  </a:lnTo>
                  <a:lnTo>
                    <a:pt x="503" y="2218"/>
                  </a:lnTo>
                  <a:lnTo>
                    <a:pt x="565" y="2260"/>
                  </a:lnTo>
                  <a:lnTo>
                    <a:pt x="565" y="2364"/>
                  </a:lnTo>
                  <a:lnTo>
                    <a:pt x="733" y="2364"/>
                  </a:lnTo>
                  <a:lnTo>
                    <a:pt x="733" y="2260"/>
                  </a:lnTo>
                  <a:lnTo>
                    <a:pt x="795" y="2218"/>
                  </a:lnTo>
                  <a:lnTo>
                    <a:pt x="837" y="2155"/>
                  </a:lnTo>
                  <a:lnTo>
                    <a:pt x="837" y="2239"/>
                  </a:lnTo>
                  <a:lnTo>
                    <a:pt x="900" y="2323"/>
                  </a:lnTo>
                  <a:lnTo>
                    <a:pt x="879" y="2406"/>
                  </a:lnTo>
                  <a:lnTo>
                    <a:pt x="816" y="2469"/>
                  </a:lnTo>
                  <a:lnTo>
                    <a:pt x="837" y="2553"/>
                  </a:lnTo>
                  <a:lnTo>
                    <a:pt x="879" y="2574"/>
                  </a:lnTo>
                  <a:lnTo>
                    <a:pt x="921" y="2574"/>
                  </a:lnTo>
                  <a:lnTo>
                    <a:pt x="1026" y="2511"/>
                  </a:lnTo>
                  <a:lnTo>
                    <a:pt x="1026" y="2469"/>
                  </a:lnTo>
                  <a:lnTo>
                    <a:pt x="1088" y="2532"/>
                  </a:lnTo>
                  <a:lnTo>
                    <a:pt x="1214" y="2553"/>
                  </a:lnTo>
                  <a:lnTo>
                    <a:pt x="1235" y="2532"/>
                  </a:lnTo>
                  <a:lnTo>
                    <a:pt x="1340" y="2615"/>
                  </a:lnTo>
                  <a:lnTo>
                    <a:pt x="1444" y="2469"/>
                  </a:lnTo>
                  <a:lnTo>
                    <a:pt x="1570" y="2448"/>
                  </a:lnTo>
                  <a:lnTo>
                    <a:pt x="1632" y="2302"/>
                  </a:lnTo>
                  <a:lnTo>
                    <a:pt x="1758" y="2302"/>
                  </a:lnTo>
                  <a:lnTo>
                    <a:pt x="1821" y="2323"/>
                  </a:lnTo>
                  <a:lnTo>
                    <a:pt x="2093" y="2260"/>
                  </a:lnTo>
                  <a:lnTo>
                    <a:pt x="2197" y="2323"/>
                  </a:lnTo>
                  <a:lnTo>
                    <a:pt x="2239" y="2406"/>
                  </a:lnTo>
                  <a:lnTo>
                    <a:pt x="2407" y="2406"/>
                  </a:lnTo>
                  <a:lnTo>
                    <a:pt x="2365" y="2260"/>
                  </a:lnTo>
                  <a:lnTo>
                    <a:pt x="2386" y="2197"/>
                  </a:lnTo>
                  <a:lnTo>
                    <a:pt x="2281" y="2092"/>
                  </a:lnTo>
                  <a:lnTo>
                    <a:pt x="2156" y="2051"/>
                  </a:lnTo>
                  <a:lnTo>
                    <a:pt x="2135" y="1841"/>
                  </a:lnTo>
                  <a:lnTo>
                    <a:pt x="2239" y="1779"/>
                  </a:lnTo>
                  <a:lnTo>
                    <a:pt x="2448" y="1779"/>
                  </a:lnTo>
                  <a:lnTo>
                    <a:pt x="2511" y="1674"/>
                  </a:lnTo>
                  <a:lnTo>
                    <a:pt x="2679" y="1569"/>
                  </a:lnTo>
                  <a:lnTo>
                    <a:pt x="2825" y="1507"/>
                  </a:lnTo>
                  <a:lnTo>
                    <a:pt x="2867" y="1423"/>
                  </a:lnTo>
                  <a:lnTo>
                    <a:pt x="2930" y="1402"/>
                  </a:lnTo>
                  <a:lnTo>
                    <a:pt x="3034" y="1214"/>
                  </a:lnTo>
                  <a:lnTo>
                    <a:pt x="3013" y="1088"/>
                  </a:lnTo>
                  <a:lnTo>
                    <a:pt x="3034" y="942"/>
                  </a:lnTo>
                  <a:lnTo>
                    <a:pt x="3013" y="837"/>
                  </a:lnTo>
                  <a:lnTo>
                    <a:pt x="3034" y="649"/>
                  </a:lnTo>
                  <a:lnTo>
                    <a:pt x="2930" y="418"/>
                  </a:lnTo>
                  <a:lnTo>
                    <a:pt x="2825" y="356"/>
                  </a:lnTo>
                  <a:lnTo>
                    <a:pt x="2762" y="167"/>
                  </a:lnTo>
                  <a:lnTo>
                    <a:pt x="2679" y="167"/>
                  </a:lnTo>
                  <a:lnTo>
                    <a:pt x="2574" y="126"/>
                  </a:lnTo>
                  <a:lnTo>
                    <a:pt x="2469" y="105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9"/>
            <p:cNvSpPr/>
            <p:nvPr/>
          </p:nvSpPr>
          <p:spPr>
            <a:xfrm>
              <a:off x="4429753" y="2990191"/>
              <a:ext cx="55822" cy="61650"/>
            </a:xfrm>
            <a:custGeom>
              <a:avLst/>
              <a:gdLst/>
              <a:ahLst/>
              <a:cxnLst/>
              <a:rect l="l" t="t" r="r" b="b"/>
              <a:pathLst>
                <a:path w="4688" h="5421" extrusionOk="0">
                  <a:moveTo>
                    <a:pt x="879" y="1"/>
                  </a:moveTo>
                  <a:lnTo>
                    <a:pt x="879" y="85"/>
                  </a:lnTo>
                  <a:lnTo>
                    <a:pt x="817" y="126"/>
                  </a:lnTo>
                  <a:lnTo>
                    <a:pt x="817" y="336"/>
                  </a:lnTo>
                  <a:lnTo>
                    <a:pt x="859" y="440"/>
                  </a:lnTo>
                  <a:lnTo>
                    <a:pt x="859" y="587"/>
                  </a:lnTo>
                  <a:lnTo>
                    <a:pt x="879" y="733"/>
                  </a:lnTo>
                  <a:lnTo>
                    <a:pt x="775" y="712"/>
                  </a:lnTo>
                  <a:lnTo>
                    <a:pt x="649" y="754"/>
                  </a:lnTo>
                  <a:lnTo>
                    <a:pt x="587" y="649"/>
                  </a:lnTo>
                  <a:lnTo>
                    <a:pt x="524" y="608"/>
                  </a:lnTo>
                  <a:lnTo>
                    <a:pt x="419" y="712"/>
                  </a:lnTo>
                  <a:lnTo>
                    <a:pt x="252" y="733"/>
                  </a:lnTo>
                  <a:lnTo>
                    <a:pt x="231" y="838"/>
                  </a:lnTo>
                  <a:lnTo>
                    <a:pt x="189" y="942"/>
                  </a:lnTo>
                  <a:lnTo>
                    <a:pt x="231" y="1026"/>
                  </a:lnTo>
                  <a:lnTo>
                    <a:pt x="105" y="1110"/>
                  </a:lnTo>
                  <a:lnTo>
                    <a:pt x="43" y="1110"/>
                  </a:lnTo>
                  <a:lnTo>
                    <a:pt x="1" y="1256"/>
                  </a:lnTo>
                  <a:lnTo>
                    <a:pt x="43" y="1382"/>
                  </a:lnTo>
                  <a:lnTo>
                    <a:pt x="210" y="1361"/>
                  </a:lnTo>
                  <a:lnTo>
                    <a:pt x="315" y="1486"/>
                  </a:lnTo>
                  <a:lnTo>
                    <a:pt x="335" y="1675"/>
                  </a:lnTo>
                  <a:lnTo>
                    <a:pt x="252" y="1758"/>
                  </a:lnTo>
                  <a:lnTo>
                    <a:pt x="335" y="1884"/>
                  </a:lnTo>
                  <a:lnTo>
                    <a:pt x="440" y="1947"/>
                  </a:lnTo>
                  <a:lnTo>
                    <a:pt x="524" y="1863"/>
                  </a:lnTo>
                  <a:lnTo>
                    <a:pt x="733" y="1863"/>
                  </a:lnTo>
                  <a:lnTo>
                    <a:pt x="754" y="1968"/>
                  </a:lnTo>
                  <a:lnTo>
                    <a:pt x="670" y="2093"/>
                  </a:lnTo>
                  <a:lnTo>
                    <a:pt x="754" y="2198"/>
                  </a:lnTo>
                  <a:lnTo>
                    <a:pt x="733" y="2281"/>
                  </a:lnTo>
                  <a:lnTo>
                    <a:pt x="670" y="2386"/>
                  </a:lnTo>
                  <a:lnTo>
                    <a:pt x="733" y="2512"/>
                  </a:lnTo>
                  <a:lnTo>
                    <a:pt x="733" y="2721"/>
                  </a:lnTo>
                  <a:lnTo>
                    <a:pt x="733" y="3014"/>
                  </a:lnTo>
                  <a:lnTo>
                    <a:pt x="879" y="2930"/>
                  </a:lnTo>
                  <a:lnTo>
                    <a:pt x="1047" y="2909"/>
                  </a:lnTo>
                  <a:lnTo>
                    <a:pt x="1047" y="2784"/>
                  </a:lnTo>
                  <a:lnTo>
                    <a:pt x="1235" y="2700"/>
                  </a:lnTo>
                  <a:lnTo>
                    <a:pt x="1444" y="2805"/>
                  </a:lnTo>
                  <a:lnTo>
                    <a:pt x="1549" y="2805"/>
                  </a:lnTo>
                  <a:lnTo>
                    <a:pt x="1633" y="2930"/>
                  </a:lnTo>
                  <a:lnTo>
                    <a:pt x="1884" y="2909"/>
                  </a:lnTo>
                  <a:lnTo>
                    <a:pt x="2009" y="2637"/>
                  </a:lnTo>
                  <a:lnTo>
                    <a:pt x="2198" y="2595"/>
                  </a:lnTo>
                  <a:lnTo>
                    <a:pt x="2449" y="2679"/>
                  </a:lnTo>
                  <a:lnTo>
                    <a:pt x="2532" y="2826"/>
                  </a:lnTo>
                  <a:lnTo>
                    <a:pt x="2804" y="3014"/>
                  </a:lnTo>
                  <a:lnTo>
                    <a:pt x="2930" y="3118"/>
                  </a:lnTo>
                  <a:lnTo>
                    <a:pt x="2972" y="3244"/>
                  </a:lnTo>
                  <a:lnTo>
                    <a:pt x="2972" y="3328"/>
                  </a:lnTo>
                  <a:lnTo>
                    <a:pt x="2930" y="3411"/>
                  </a:lnTo>
                  <a:lnTo>
                    <a:pt x="2972" y="3537"/>
                  </a:lnTo>
                  <a:lnTo>
                    <a:pt x="2972" y="3725"/>
                  </a:lnTo>
                  <a:lnTo>
                    <a:pt x="2951" y="3788"/>
                  </a:lnTo>
                  <a:lnTo>
                    <a:pt x="3056" y="3872"/>
                  </a:lnTo>
                  <a:lnTo>
                    <a:pt x="3160" y="3997"/>
                  </a:lnTo>
                  <a:lnTo>
                    <a:pt x="3286" y="3997"/>
                  </a:lnTo>
                  <a:lnTo>
                    <a:pt x="3369" y="4060"/>
                  </a:lnTo>
                  <a:lnTo>
                    <a:pt x="3348" y="4102"/>
                  </a:lnTo>
                  <a:lnTo>
                    <a:pt x="3495" y="4206"/>
                  </a:lnTo>
                  <a:lnTo>
                    <a:pt x="3495" y="4290"/>
                  </a:lnTo>
                  <a:lnTo>
                    <a:pt x="3474" y="4416"/>
                  </a:lnTo>
                  <a:lnTo>
                    <a:pt x="3474" y="4499"/>
                  </a:lnTo>
                  <a:lnTo>
                    <a:pt x="3453" y="4604"/>
                  </a:lnTo>
                  <a:lnTo>
                    <a:pt x="3474" y="4688"/>
                  </a:lnTo>
                  <a:lnTo>
                    <a:pt x="3474" y="4897"/>
                  </a:lnTo>
                  <a:lnTo>
                    <a:pt x="3390" y="4981"/>
                  </a:lnTo>
                  <a:lnTo>
                    <a:pt x="3348" y="5002"/>
                  </a:lnTo>
                  <a:lnTo>
                    <a:pt x="3474" y="5106"/>
                  </a:lnTo>
                  <a:lnTo>
                    <a:pt x="3537" y="5190"/>
                  </a:lnTo>
                  <a:lnTo>
                    <a:pt x="3683" y="5190"/>
                  </a:lnTo>
                  <a:lnTo>
                    <a:pt x="3788" y="5357"/>
                  </a:lnTo>
                  <a:lnTo>
                    <a:pt x="3976" y="5420"/>
                  </a:lnTo>
                  <a:lnTo>
                    <a:pt x="3976" y="5336"/>
                  </a:lnTo>
                  <a:lnTo>
                    <a:pt x="3955" y="5232"/>
                  </a:lnTo>
                  <a:lnTo>
                    <a:pt x="3976" y="5127"/>
                  </a:lnTo>
                  <a:lnTo>
                    <a:pt x="3851" y="5002"/>
                  </a:lnTo>
                  <a:lnTo>
                    <a:pt x="3955" y="4918"/>
                  </a:lnTo>
                  <a:lnTo>
                    <a:pt x="4123" y="4876"/>
                  </a:lnTo>
                  <a:lnTo>
                    <a:pt x="4185" y="4981"/>
                  </a:lnTo>
                  <a:lnTo>
                    <a:pt x="4290" y="5002"/>
                  </a:lnTo>
                  <a:lnTo>
                    <a:pt x="4395" y="5043"/>
                  </a:lnTo>
                  <a:lnTo>
                    <a:pt x="4499" y="5043"/>
                  </a:lnTo>
                  <a:lnTo>
                    <a:pt x="4604" y="5002"/>
                  </a:lnTo>
                  <a:lnTo>
                    <a:pt x="4583" y="4813"/>
                  </a:lnTo>
                  <a:lnTo>
                    <a:pt x="4541" y="4730"/>
                  </a:lnTo>
                  <a:lnTo>
                    <a:pt x="4520" y="4604"/>
                  </a:lnTo>
                  <a:lnTo>
                    <a:pt x="4688" y="4478"/>
                  </a:lnTo>
                  <a:lnTo>
                    <a:pt x="4688" y="4311"/>
                  </a:lnTo>
                  <a:lnTo>
                    <a:pt x="4604" y="4311"/>
                  </a:lnTo>
                  <a:lnTo>
                    <a:pt x="4541" y="4248"/>
                  </a:lnTo>
                  <a:lnTo>
                    <a:pt x="4583" y="4081"/>
                  </a:lnTo>
                  <a:lnTo>
                    <a:pt x="4646" y="3997"/>
                  </a:lnTo>
                  <a:lnTo>
                    <a:pt x="4604" y="3934"/>
                  </a:lnTo>
                  <a:lnTo>
                    <a:pt x="4499" y="3976"/>
                  </a:lnTo>
                  <a:lnTo>
                    <a:pt x="4436" y="3955"/>
                  </a:lnTo>
                  <a:lnTo>
                    <a:pt x="4374" y="3851"/>
                  </a:lnTo>
                  <a:lnTo>
                    <a:pt x="4227" y="3851"/>
                  </a:lnTo>
                  <a:lnTo>
                    <a:pt x="4185" y="3788"/>
                  </a:lnTo>
                  <a:lnTo>
                    <a:pt x="4206" y="3683"/>
                  </a:lnTo>
                  <a:lnTo>
                    <a:pt x="4123" y="3662"/>
                  </a:lnTo>
                  <a:lnTo>
                    <a:pt x="4081" y="3662"/>
                  </a:lnTo>
                  <a:lnTo>
                    <a:pt x="3997" y="3579"/>
                  </a:lnTo>
                  <a:lnTo>
                    <a:pt x="3997" y="3516"/>
                  </a:lnTo>
                  <a:lnTo>
                    <a:pt x="3913" y="3411"/>
                  </a:lnTo>
                  <a:lnTo>
                    <a:pt x="3788" y="3411"/>
                  </a:lnTo>
                  <a:lnTo>
                    <a:pt x="3704" y="3349"/>
                  </a:lnTo>
                  <a:lnTo>
                    <a:pt x="3662" y="3223"/>
                  </a:lnTo>
                  <a:lnTo>
                    <a:pt x="3474" y="3014"/>
                  </a:lnTo>
                  <a:lnTo>
                    <a:pt x="3495" y="2930"/>
                  </a:lnTo>
                  <a:lnTo>
                    <a:pt x="3369" y="2784"/>
                  </a:lnTo>
                  <a:lnTo>
                    <a:pt x="3202" y="2700"/>
                  </a:lnTo>
                  <a:lnTo>
                    <a:pt x="3056" y="2491"/>
                  </a:lnTo>
                  <a:lnTo>
                    <a:pt x="2951" y="2491"/>
                  </a:lnTo>
                  <a:lnTo>
                    <a:pt x="2763" y="2386"/>
                  </a:lnTo>
                  <a:lnTo>
                    <a:pt x="2595" y="2386"/>
                  </a:lnTo>
                  <a:lnTo>
                    <a:pt x="2511" y="2219"/>
                  </a:lnTo>
                  <a:lnTo>
                    <a:pt x="2428" y="2219"/>
                  </a:lnTo>
                  <a:lnTo>
                    <a:pt x="2407" y="2156"/>
                  </a:lnTo>
                  <a:lnTo>
                    <a:pt x="2491" y="2072"/>
                  </a:lnTo>
                  <a:lnTo>
                    <a:pt x="2344" y="1905"/>
                  </a:lnTo>
                  <a:lnTo>
                    <a:pt x="2344" y="1842"/>
                  </a:lnTo>
                  <a:lnTo>
                    <a:pt x="2428" y="1842"/>
                  </a:lnTo>
                  <a:lnTo>
                    <a:pt x="2595" y="1758"/>
                  </a:lnTo>
                  <a:lnTo>
                    <a:pt x="2721" y="1758"/>
                  </a:lnTo>
                  <a:lnTo>
                    <a:pt x="2763" y="1675"/>
                  </a:lnTo>
                  <a:lnTo>
                    <a:pt x="2846" y="1465"/>
                  </a:lnTo>
                  <a:lnTo>
                    <a:pt x="2930" y="1445"/>
                  </a:lnTo>
                  <a:lnTo>
                    <a:pt x="2930" y="1361"/>
                  </a:lnTo>
                  <a:lnTo>
                    <a:pt x="2742" y="1319"/>
                  </a:lnTo>
                  <a:lnTo>
                    <a:pt x="2763" y="1214"/>
                  </a:lnTo>
                  <a:lnTo>
                    <a:pt x="2742" y="1110"/>
                  </a:lnTo>
                  <a:lnTo>
                    <a:pt x="2595" y="1068"/>
                  </a:lnTo>
                  <a:lnTo>
                    <a:pt x="2511" y="963"/>
                  </a:lnTo>
                  <a:lnTo>
                    <a:pt x="2344" y="963"/>
                  </a:lnTo>
                  <a:lnTo>
                    <a:pt x="2219" y="1047"/>
                  </a:lnTo>
                  <a:lnTo>
                    <a:pt x="2072" y="1005"/>
                  </a:lnTo>
                  <a:lnTo>
                    <a:pt x="1821" y="1005"/>
                  </a:lnTo>
                  <a:lnTo>
                    <a:pt x="1716" y="796"/>
                  </a:lnTo>
                  <a:lnTo>
                    <a:pt x="1507" y="608"/>
                  </a:lnTo>
                  <a:lnTo>
                    <a:pt x="1570" y="524"/>
                  </a:lnTo>
                  <a:lnTo>
                    <a:pt x="1549" y="398"/>
                  </a:lnTo>
                  <a:lnTo>
                    <a:pt x="1444" y="315"/>
                  </a:lnTo>
                  <a:lnTo>
                    <a:pt x="1340" y="168"/>
                  </a:lnTo>
                  <a:lnTo>
                    <a:pt x="1151" y="85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9"/>
            <p:cNvSpPr/>
            <p:nvPr/>
          </p:nvSpPr>
          <p:spPr>
            <a:xfrm>
              <a:off x="4413309" y="3004475"/>
              <a:ext cx="58061" cy="103285"/>
            </a:xfrm>
            <a:custGeom>
              <a:avLst/>
              <a:gdLst/>
              <a:ahLst/>
              <a:cxnLst/>
              <a:rect l="l" t="t" r="r" b="b"/>
              <a:pathLst>
                <a:path w="4876" h="9082" extrusionOk="0">
                  <a:moveTo>
                    <a:pt x="1361" y="0"/>
                  </a:moveTo>
                  <a:lnTo>
                    <a:pt x="1193" y="21"/>
                  </a:lnTo>
                  <a:lnTo>
                    <a:pt x="1068" y="63"/>
                  </a:lnTo>
                  <a:lnTo>
                    <a:pt x="1068" y="126"/>
                  </a:lnTo>
                  <a:lnTo>
                    <a:pt x="1110" y="209"/>
                  </a:lnTo>
                  <a:lnTo>
                    <a:pt x="1089" y="293"/>
                  </a:lnTo>
                  <a:lnTo>
                    <a:pt x="921" y="272"/>
                  </a:lnTo>
                  <a:lnTo>
                    <a:pt x="859" y="314"/>
                  </a:lnTo>
                  <a:lnTo>
                    <a:pt x="859" y="481"/>
                  </a:lnTo>
                  <a:lnTo>
                    <a:pt x="838" y="523"/>
                  </a:lnTo>
                  <a:lnTo>
                    <a:pt x="691" y="523"/>
                  </a:lnTo>
                  <a:lnTo>
                    <a:pt x="566" y="628"/>
                  </a:lnTo>
                  <a:lnTo>
                    <a:pt x="335" y="544"/>
                  </a:lnTo>
                  <a:lnTo>
                    <a:pt x="252" y="691"/>
                  </a:lnTo>
                  <a:lnTo>
                    <a:pt x="273" y="858"/>
                  </a:lnTo>
                  <a:lnTo>
                    <a:pt x="210" y="942"/>
                  </a:lnTo>
                  <a:lnTo>
                    <a:pt x="210" y="1130"/>
                  </a:lnTo>
                  <a:lnTo>
                    <a:pt x="231" y="1214"/>
                  </a:lnTo>
                  <a:lnTo>
                    <a:pt x="126" y="1277"/>
                  </a:lnTo>
                  <a:lnTo>
                    <a:pt x="1" y="1360"/>
                  </a:lnTo>
                  <a:lnTo>
                    <a:pt x="1" y="1444"/>
                  </a:lnTo>
                  <a:lnTo>
                    <a:pt x="63" y="1465"/>
                  </a:lnTo>
                  <a:lnTo>
                    <a:pt x="168" y="1653"/>
                  </a:lnTo>
                  <a:lnTo>
                    <a:pt x="252" y="1737"/>
                  </a:lnTo>
                  <a:lnTo>
                    <a:pt x="315" y="1800"/>
                  </a:lnTo>
                  <a:lnTo>
                    <a:pt x="440" y="1904"/>
                  </a:lnTo>
                  <a:lnTo>
                    <a:pt x="587" y="2197"/>
                  </a:lnTo>
                  <a:lnTo>
                    <a:pt x="670" y="2260"/>
                  </a:lnTo>
                  <a:lnTo>
                    <a:pt x="754" y="2386"/>
                  </a:lnTo>
                  <a:lnTo>
                    <a:pt x="754" y="2511"/>
                  </a:lnTo>
                  <a:lnTo>
                    <a:pt x="879" y="2574"/>
                  </a:lnTo>
                  <a:lnTo>
                    <a:pt x="879" y="2699"/>
                  </a:lnTo>
                  <a:lnTo>
                    <a:pt x="775" y="2741"/>
                  </a:lnTo>
                  <a:lnTo>
                    <a:pt x="754" y="2825"/>
                  </a:lnTo>
                  <a:lnTo>
                    <a:pt x="796" y="3118"/>
                  </a:lnTo>
                  <a:lnTo>
                    <a:pt x="775" y="3222"/>
                  </a:lnTo>
                  <a:lnTo>
                    <a:pt x="670" y="3264"/>
                  </a:lnTo>
                  <a:lnTo>
                    <a:pt x="754" y="3474"/>
                  </a:lnTo>
                  <a:lnTo>
                    <a:pt x="754" y="3578"/>
                  </a:lnTo>
                  <a:lnTo>
                    <a:pt x="900" y="3766"/>
                  </a:lnTo>
                  <a:lnTo>
                    <a:pt x="1089" y="3892"/>
                  </a:lnTo>
                  <a:lnTo>
                    <a:pt x="1256" y="4059"/>
                  </a:lnTo>
                  <a:lnTo>
                    <a:pt x="1298" y="4311"/>
                  </a:lnTo>
                  <a:lnTo>
                    <a:pt x="1277" y="4394"/>
                  </a:lnTo>
                  <a:lnTo>
                    <a:pt x="1298" y="4520"/>
                  </a:lnTo>
                  <a:lnTo>
                    <a:pt x="1277" y="4624"/>
                  </a:lnTo>
                  <a:lnTo>
                    <a:pt x="1361" y="4708"/>
                  </a:lnTo>
                  <a:lnTo>
                    <a:pt x="1382" y="4896"/>
                  </a:lnTo>
                  <a:lnTo>
                    <a:pt x="1424" y="5001"/>
                  </a:lnTo>
                  <a:lnTo>
                    <a:pt x="1403" y="5147"/>
                  </a:lnTo>
                  <a:lnTo>
                    <a:pt x="1486" y="5294"/>
                  </a:lnTo>
                  <a:lnTo>
                    <a:pt x="1486" y="5461"/>
                  </a:lnTo>
                  <a:lnTo>
                    <a:pt x="1403" y="5524"/>
                  </a:lnTo>
                  <a:lnTo>
                    <a:pt x="1277" y="5880"/>
                  </a:lnTo>
                  <a:lnTo>
                    <a:pt x="1152" y="5963"/>
                  </a:lnTo>
                  <a:lnTo>
                    <a:pt x="1152" y="6131"/>
                  </a:lnTo>
                  <a:lnTo>
                    <a:pt x="1089" y="6194"/>
                  </a:lnTo>
                  <a:lnTo>
                    <a:pt x="1068" y="6298"/>
                  </a:lnTo>
                  <a:lnTo>
                    <a:pt x="1047" y="6487"/>
                  </a:lnTo>
                  <a:lnTo>
                    <a:pt x="1089" y="6487"/>
                  </a:lnTo>
                  <a:lnTo>
                    <a:pt x="1005" y="6591"/>
                  </a:lnTo>
                  <a:lnTo>
                    <a:pt x="1047" y="6654"/>
                  </a:lnTo>
                  <a:lnTo>
                    <a:pt x="963" y="6779"/>
                  </a:lnTo>
                  <a:lnTo>
                    <a:pt x="1047" y="6779"/>
                  </a:lnTo>
                  <a:lnTo>
                    <a:pt x="984" y="6863"/>
                  </a:lnTo>
                  <a:lnTo>
                    <a:pt x="921" y="6863"/>
                  </a:lnTo>
                  <a:lnTo>
                    <a:pt x="921" y="7072"/>
                  </a:lnTo>
                  <a:lnTo>
                    <a:pt x="859" y="7114"/>
                  </a:lnTo>
                  <a:lnTo>
                    <a:pt x="879" y="7282"/>
                  </a:lnTo>
                  <a:lnTo>
                    <a:pt x="859" y="7324"/>
                  </a:lnTo>
                  <a:lnTo>
                    <a:pt x="879" y="7533"/>
                  </a:lnTo>
                  <a:lnTo>
                    <a:pt x="921" y="7616"/>
                  </a:lnTo>
                  <a:lnTo>
                    <a:pt x="1005" y="7616"/>
                  </a:lnTo>
                  <a:lnTo>
                    <a:pt x="984" y="7512"/>
                  </a:lnTo>
                  <a:lnTo>
                    <a:pt x="1110" y="7449"/>
                  </a:lnTo>
                  <a:lnTo>
                    <a:pt x="1089" y="7512"/>
                  </a:lnTo>
                  <a:lnTo>
                    <a:pt x="1172" y="7554"/>
                  </a:lnTo>
                  <a:lnTo>
                    <a:pt x="1172" y="7637"/>
                  </a:lnTo>
                  <a:lnTo>
                    <a:pt x="1277" y="7658"/>
                  </a:lnTo>
                  <a:lnTo>
                    <a:pt x="1319" y="7868"/>
                  </a:lnTo>
                  <a:lnTo>
                    <a:pt x="1424" y="7868"/>
                  </a:lnTo>
                  <a:lnTo>
                    <a:pt x="1570" y="8035"/>
                  </a:lnTo>
                  <a:lnTo>
                    <a:pt x="1570" y="8119"/>
                  </a:lnTo>
                  <a:lnTo>
                    <a:pt x="1675" y="8140"/>
                  </a:lnTo>
                  <a:lnTo>
                    <a:pt x="1696" y="8244"/>
                  </a:lnTo>
                  <a:lnTo>
                    <a:pt x="1779" y="8244"/>
                  </a:lnTo>
                  <a:lnTo>
                    <a:pt x="1779" y="8286"/>
                  </a:lnTo>
                  <a:lnTo>
                    <a:pt x="1716" y="8370"/>
                  </a:lnTo>
                  <a:lnTo>
                    <a:pt x="1716" y="8391"/>
                  </a:lnTo>
                  <a:lnTo>
                    <a:pt x="1968" y="8579"/>
                  </a:lnTo>
                  <a:lnTo>
                    <a:pt x="2009" y="8663"/>
                  </a:lnTo>
                  <a:lnTo>
                    <a:pt x="2051" y="8537"/>
                  </a:lnTo>
                  <a:lnTo>
                    <a:pt x="2135" y="8453"/>
                  </a:lnTo>
                  <a:lnTo>
                    <a:pt x="2240" y="8537"/>
                  </a:lnTo>
                  <a:lnTo>
                    <a:pt x="2407" y="8579"/>
                  </a:lnTo>
                  <a:lnTo>
                    <a:pt x="2428" y="8642"/>
                  </a:lnTo>
                  <a:lnTo>
                    <a:pt x="2553" y="8642"/>
                  </a:lnTo>
                  <a:lnTo>
                    <a:pt x="2616" y="8704"/>
                  </a:lnTo>
                  <a:lnTo>
                    <a:pt x="2616" y="8893"/>
                  </a:lnTo>
                  <a:lnTo>
                    <a:pt x="2532" y="8976"/>
                  </a:lnTo>
                  <a:lnTo>
                    <a:pt x="2532" y="9060"/>
                  </a:lnTo>
                  <a:lnTo>
                    <a:pt x="2679" y="9081"/>
                  </a:lnTo>
                  <a:lnTo>
                    <a:pt x="2825" y="8976"/>
                  </a:lnTo>
                  <a:lnTo>
                    <a:pt x="2930" y="8976"/>
                  </a:lnTo>
                  <a:lnTo>
                    <a:pt x="2993" y="9018"/>
                  </a:lnTo>
                  <a:lnTo>
                    <a:pt x="3076" y="8976"/>
                  </a:lnTo>
                  <a:lnTo>
                    <a:pt x="3076" y="8872"/>
                  </a:lnTo>
                  <a:lnTo>
                    <a:pt x="3097" y="8851"/>
                  </a:lnTo>
                  <a:lnTo>
                    <a:pt x="3076" y="8788"/>
                  </a:lnTo>
                  <a:lnTo>
                    <a:pt x="2972" y="8704"/>
                  </a:lnTo>
                  <a:lnTo>
                    <a:pt x="2930" y="8642"/>
                  </a:lnTo>
                  <a:lnTo>
                    <a:pt x="2846" y="8474"/>
                  </a:lnTo>
                  <a:lnTo>
                    <a:pt x="2742" y="8432"/>
                  </a:lnTo>
                  <a:lnTo>
                    <a:pt x="2637" y="8432"/>
                  </a:lnTo>
                  <a:lnTo>
                    <a:pt x="2574" y="8453"/>
                  </a:lnTo>
                  <a:lnTo>
                    <a:pt x="2491" y="8391"/>
                  </a:lnTo>
                  <a:lnTo>
                    <a:pt x="2344" y="8244"/>
                  </a:lnTo>
                  <a:lnTo>
                    <a:pt x="2260" y="8160"/>
                  </a:lnTo>
                  <a:lnTo>
                    <a:pt x="2260" y="8056"/>
                  </a:lnTo>
                  <a:lnTo>
                    <a:pt x="2219" y="8035"/>
                  </a:lnTo>
                  <a:lnTo>
                    <a:pt x="2198" y="8140"/>
                  </a:lnTo>
                  <a:lnTo>
                    <a:pt x="2030" y="8056"/>
                  </a:lnTo>
                  <a:lnTo>
                    <a:pt x="2051" y="7972"/>
                  </a:lnTo>
                  <a:lnTo>
                    <a:pt x="2135" y="7930"/>
                  </a:lnTo>
                  <a:lnTo>
                    <a:pt x="2156" y="7951"/>
                  </a:lnTo>
                  <a:lnTo>
                    <a:pt x="2198" y="7930"/>
                  </a:lnTo>
                  <a:lnTo>
                    <a:pt x="2219" y="7868"/>
                  </a:lnTo>
                  <a:lnTo>
                    <a:pt x="2156" y="7637"/>
                  </a:lnTo>
                  <a:lnTo>
                    <a:pt x="2114" y="7616"/>
                  </a:lnTo>
                  <a:lnTo>
                    <a:pt x="2114" y="7533"/>
                  </a:lnTo>
                  <a:lnTo>
                    <a:pt x="2030" y="7428"/>
                  </a:lnTo>
                  <a:lnTo>
                    <a:pt x="2009" y="7344"/>
                  </a:lnTo>
                  <a:lnTo>
                    <a:pt x="2009" y="7386"/>
                  </a:lnTo>
                  <a:lnTo>
                    <a:pt x="2009" y="7449"/>
                  </a:lnTo>
                  <a:lnTo>
                    <a:pt x="1947" y="7449"/>
                  </a:lnTo>
                  <a:lnTo>
                    <a:pt x="1884" y="7324"/>
                  </a:lnTo>
                  <a:lnTo>
                    <a:pt x="1821" y="7303"/>
                  </a:lnTo>
                  <a:lnTo>
                    <a:pt x="1842" y="7177"/>
                  </a:lnTo>
                  <a:lnTo>
                    <a:pt x="1800" y="7114"/>
                  </a:lnTo>
                  <a:lnTo>
                    <a:pt x="1779" y="6989"/>
                  </a:lnTo>
                  <a:lnTo>
                    <a:pt x="1716" y="6926"/>
                  </a:lnTo>
                  <a:lnTo>
                    <a:pt x="1633" y="6926"/>
                  </a:lnTo>
                  <a:lnTo>
                    <a:pt x="1612" y="6905"/>
                  </a:lnTo>
                  <a:lnTo>
                    <a:pt x="1570" y="6968"/>
                  </a:lnTo>
                  <a:lnTo>
                    <a:pt x="1528" y="7010"/>
                  </a:lnTo>
                  <a:lnTo>
                    <a:pt x="1486" y="7031"/>
                  </a:lnTo>
                  <a:lnTo>
                    <a:pt x="1424" y="6989"/>
                  </a:lnTo>
                  <a:lnTo>
                    <a:pt x="1486" y="6884"/>
                  </a:lnTo>
                  <a:lnTo>
                    <a:pt x="1382" y="6717"/>
                  </a:lnTo>
                  <a:lnTo>
                    <a:pt x="1382" y="6654"/>
                  </a:lnTo>
                  <a:lnTo>
                    <a:pt x="1361" y="6507"/>
                  </a:lnTo>
                  <a:lnTo>
                    <a:pt x="1361" y="6466"/>
                  </a:lnTo>
                  <a:lnTo>
                    <a:pt x="1403" y="6382"/>
                  </a:lnTo>
                  <a:lnTo>
                    <a:pt x="1382" y="6361"/>
                  </a:lnTo>
                  <a:lnTo>
                    <a:pt x="1319" y="6361"/>
                  </a:lnTo>
                  <a:lnTo>
                    <a:pt x="1382" y="6256"/>
                  </a:lnTo>
                  <a:lnTo>
                    <a:pt x="1382" y="6131"/>
                  </a:lnTo>
                  <a:lnTo>
                    <a:pt x="1507" y="5943"/>
                  </a:lnTo>
                  <a:lnTo>
                    <a:pt x="1528" y="5503"/>
                  </a:lnTo>
                  <a:lnTo>
                    <a:pt x="1612" y="5399"/>
                  </a:lnTo>
                  <a:lnTo>
                    <a:pt x="1633" y="5252"/>
                  </a:lnTo>
                  <a:lnTo>
                    <a:pt x="1716" y="5147"/>
                  </a:lnTo>
                  <a:lnTo>
                    <a:pt x="1737" y="5001"/>
                  </a:lnTo>
                  <a:lnTo>
                    <a:pt x="1696" y="4980"/>
                  </a:lnTo>
                  <a:lnTo>
                    <a:pt x="1716" y="4896"/>
                  </a:lnTo>
                  <a:lnTo>
                    <a:pt x="1716" y="4771"/>
                  </a:lnTo>
                  <a:lnTo>
                    <a:pt x="1779" y="4666"/>
                  </a:lnTo>
                  <a:lnTo>
                    <a:pt x="1779" y="4562"/>
                  </a:lnTo>
                  <a:lnTo>
                    <a:pt x="1675" y="4520"/>
                  </a:lnTo>
                  <a:lnTo>
                    <a:pt x="1696" y="4457"/>
                  </a:lnTo>
                  <a:lnTo>
                    <a:pt x="1696" y="4415"/>
                  </a:lnTo>
                  <a:lnTo>
                    <a:pt x="1800" y="4415"/>
                  </a:lnTo>
                  <a:lnTo>
                    <a:pt x="1821" y="4394"/>
                  </a:lnTo>
                  <a:lnTo>
                    <a:pt x="1884" y="4415"/>
                  </a:lnTo>
                  <a:lnTo>
                    <a:pt x="1926" y="4415"/>
                  </a:lnTo>
                  <a:lnTo>
                    <a:pt x="2030" y="4373"/>
                  </a:lnTo>
                  <a:lnTo>
                    <a:pt x="2051" y="4394"/>
                  </a:lnTo>
                  <a:lnTo>
                    <a:pt x="2135" y="4394"/>
                  </a:lnTo>
                  <a:lnTo>
                    <a:pt x="2219" y="4415"/>
                  </a:lnTo>
                  <a:lnTo>
                    <a:pt x="2260" y="4499"/>
                  </a:lnTo>
                  <a:lnTo>
                    <a:pt x="2219" y="4520"/>
                  </a:lnTo>
                  <a:lnTo>
                    <a:pt x="2219" y="4687"/>
                  </a:lnTo>
                  <a:lnTo>
                    <a:pt x="2260" y="4792"/>
                  </a:lnTo>
                  <a:lnTo>
                    <a:pt x="2240" y="4813"/>
                  </a:lnTo>
                  <a:lnTo>
                    <a:pt x="2198" y="4917"/>
                  </a:lnTo>
                  <a:lnTo>
                    <a:pt x="2302" y="4896"/>
                  </a:lnTo>
                  <a:lnTo>
                    <a:pt x="2365" y="4917"/>
                  </a:lnTo>
                  <a:lnTo>
                    <a:pt x="2470" y="4896"/>
                  </a:lnTo>
                  <a:lnTo>
                    <a:pt x="2616" y="4917"/>
                  </a:lnTo>
                  <a:lnTo>
                    <a:pt x="2658" y="4980"/>
                  </a:lnTo>
                  <a:lnTo>
                    <a:pt x="2658" y="4938"/>
                  </a:lnTo>
                  <a:lnTo>
                    <a:pt x="2658" y="4917"/>
                  </a:lnTo>
                  <a:lnTo>
                    <a:pt x="2721" y="4875"/>
                  </a:lnTo>
                  <a:lnTo>
                    <a:pt x="2784" y="4896"/>
                  </a:lnTo>
                  <a:lnTo>
                    <a:pt x="2951" y="5043"/>
                  </a:lnTo>
                  <a:lnTo>
                    <a:pt x="3014" y="5085"/>
                  </a:lnTo>
                  <a:lnTo>
                    <a:pt x="3014" y="5127"/>
                  </a:lnTo>
                  <a:lnTo>
                    <a:pt x="3076" y="5127"/>
                  </a:lnTo>
                  <a:lnTo>
                    <a:pt x="3181" y="5231"/>
                  </a:lnTo>
                  <a:lnTo>
                    <a:pt x="3202" y="5252"/>
                  </a:lnTo>
                  <a:lnTo>
                    <a:pt x="3244" y="5252"/>
                  </a:lnTo>
                  <a:lnTo>
                    <a:pt x="3244" y="5189"/>
                  </a:lnTo>
                  <a:lnTo>
                    <a:pt x="3286" y="5189"/>
                  </a:lnTo>
                  <a:lnTo>
                    <a:pt x="3286" y="5106"/>
                  </a:lnTo>
                  <a:lnTo>
                    <a:pt x="3307" y="4875"/>
                  </a:lnTo>
                  <a:lnTo>
                    <a:pt x="3265" y="4771"/>
                  </a:lnTo>
                  <a:lnTo>
                    <a:pt x="3160" y="4708"/>
                  </a:lnTo>
                  <a:lnTo>
                    <a:pt x="3097" y="4478"/>
                  </a:lnTo>
                  <a:lnTo>
                    <a:pt x="3139" y="4269"/>
                  </a:lnTo>
                  <a:lnTo>
                    <a:pt x="3202" y="4143"/>
                  </a:lnTo>
                  <a:lnTo>
                    <a:pt x="3265" y="3955"/>
                  </a:lnTo>
                  <a:lnTo>
                    <a:pt x="3369" y="3787"/>
                  </a:lnTo>
                  <a:lnTo>
                    <a:pt x="3495" y="3787"/>
                  </a:lnTo>
                  <a:lnTo>
                    <a:pt x="3767" y="3725"/>
                  </a:lnTo>
                  <a:lnTo>
                    <a:pt x="3913" y="3725"/>
                  </a:lnTo>
                  <a:lnTo>
                    <a:pt x="3976" y="3766"/>
                  </a:lnTo>
                  <a:lnTo>
                    <a:pt x="4123" y="3683"/>
                  </a:lnTo>
                  <a:lnTo>
                    <a:pt x="4248" y="3683"/>
                  </a:lnTo>
                  <a:lnTo>
                    <a:pt x="4395" y="3746"/>
                  </a:lnTo>
                  <a:lnTo>
                    <a:pt x="4541" y="3725"/>
                  </a:lnTo>
                  <a:lnTo>
                    <a:pt x="4646" y="3787"/>
                  </a:lnTo>
                  <a:lnTo>
                    <a:pt x="4771" y="3725"/>
                  </a:lnTo>
                  <a:lnTo>
                    <a:pt x="4855" y="3641"/>
                  </a:lnTo>
                  <a:lnTo>
                    <a:pt x="4855" y="3432"/>
                  </a:lnTo>
                  <a:lnTo>
                    <a:pt x="4834" y="3348"/>
                  </a:lnTo>
                  <a:lnTo>
                    <a:pt x="4855" y="3243"/>
                  </a:lnTo>
                  <a:lnTo>
                    <a:pt x="4855" y="3160"/>
                  </a:lnTo>
                  <a:lnTo>
                    <a:pt x="4876" y="3034"/>
                  </a:lnTo>
                  <a:lnTo>
                    <a:pt x="4876" y="2950"/>
                  </a:lnTo>
                  <a:lnTo>
                    <a:pt x="4729" y="2846"/>
                  </a:lnTo>
                  <a:lnTo>
                    <a:pt x="4750" y="2804"/>
                  </a:lnTo>
                  <a:lnTo>
                    <a:pt x="4667" y="2741"/>
                  </a:lnTo>
                  <a:lnTo>
                    <a:pt x="4541" y="2741"/>
                  </a:lnTo>
                  <a:lnTo>
                    <a:pt x="4437" y="2616"/>
                  </a:lnTo>
                  <a:lnTo>
                    <a:pt x="4332" y="2532"/>
                  </a:lnTo>
                  <a:lnTo>
                    <a:pt x="4353" y="2469"/>
                  </a:lnTo>
                  <a:lnTo>
                    <a:pt x="4353" y="2281"/>
                  </a:lnTo>
                  <a:lnTo>
                    <a:pt x="4311" y="2155"/>
                  </a:lnTo>
                  <a:lnTo>
                    <a:pt x="4353" y="2072"/>
                  </a:lnTo>
                  <a:lnTo>
                    <a:pt x="4353" y="1988"/>
                  </a:lnTo>
                  <a:lnTo>
                    <a:pt x="4311" y="1862"/>
                  </a:lnTo>
                  <a:lnTo>
                    <a:pt x="4185" y="1758"/>
                  </a:lnTo>
                  <a:lnTo>
                    <a:pt x="3913" y="1570"/>
                  </a:lnTo>
                  <a:lnTo>
                    <a:pt x="3830" y="1423"/>
                  </a:lnTo>
                  <a:lnTo>
                    <a:pt x="3579" y="1339"/>
                  </a:lnTo>
                  <a:lnTo>
                    <a:pt x="3390" y="1381"/>
                  </a:lnTo>
                  <a:lnTo>
                    <a:pt x="3265" y="1653"/>
                  </a:lnTo>
                  <a:lnTo>
                    <a:pt x="3014" y="1674"/>
                  </a:lnTo>
                  <a:lnTo>
                    <a:pt x="2930" y="1549"/>
                  </a:lnTo>
                  <a:lnTo>
                    <a:pt x="2825" y="1549"/>
                  </a:lnTo>
                  <a:lnTo>
                    <a:pt x="2616" y="1444"/>
                  </a:lnTo>
                  <a:lnTo>
                    <a:pt x="2428" y="1528"/>
                  </a:lnTo>
                  <a:lnTo>
                    <a:pt x="2428" y="1653"/>
                  </a:lnTo>
                  <a:lnTo>
                    <a:pt x="2260" y="1674"/>
                  </a:lnTo>
                  <a:lnTo>
                    <a:pt x="2114" y="1758"/>
                  </a:lnTo>
                  <a:lnTo>
                    <a:pt x="2114" y="1465"/>
                  </a:lnTo>
                  <a:lnTo>
                    <a:pt x="2114" y="1256"/>
                  </a:lnTo>
                  <a:lnTo>
                    <a:pt x="2051" y="1130"/>
                  </a:lnTo>
                  <a:lnTo>
                    <a:pt x="2114" y="1025"/>
                  </a:lnTo>
                  <a:lnTo>
                    <a:pt x="2135" y="942"/>
                  </a:lnTo>
                  <a:lnTo>
                    <a:pt x="2051" y="837"/>
                  </a:lnTo>
                  <a:lnTo>
                    <a:pt x="2135" y="712"/>
                  </a:lnTo>
                  <a:lnTo>
                    <a:pt x="2114" y="607"/>
                  </a:lnTo>
                  <a:lnTo>
                    <a:pt x="1905" y="607"/>
                  </a:lnTo>
                  <a:lnTo>
                    <a:pt x="1821" y="691"/>
                  </a:lnTo>
                  <a:lnTo>
                    <a:pt x="1716" y="628"/>
                  </a:lnTo>
                  <a:lnTo>
                    <a:pt x="1633" y="502"/>
                  </a:lnTo>
                  <a:lnTo>
                    <a:pt x="1716" y="419"/>
                  </a:lnTo>
                  <a:lnTo>
                    <a:pt x="1696" y="230"/>
                  </a:lnTo>
                  <a:lnTo>
                    <a:pt x="1591" y="105"/>
                  </a:lnTo>
                  <a:lnTo>
                    <a:pt x="1424" y="126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9"/>
            <p:cNvSpPr/>
            <p:nvPr/>
          </p:nvSpPr>
          <p:spPr>
            <a:xfrm>
              <a:off x="4375443" y="2948079"/>
              <a:ext cx="61050" cy="131125"/>
            </a:xfrm>
            <a:custGeom>
              <a:avLst/>
              <a:gdLst/>
              <a:ahLst/>
              <a:cxnLst/>
              <a:rect l="l" t="t" r="r" b="b"/>
              <a:pathLst>
                <a:path w="5127" h="11530" extrusionOk="0">
                  <a:moveTo>
                    <a:pt x="2407" y="0"/>
                  </a:moveTo>
                  <a:lnTo>
                    <a:pt x="2302" y="42"/>
                  </a:lnTo>
                  <a:lnTo>
                    <a:pt x="2344" y="63"/>
                  </a:lnTo>
                  <a:lnTo>
                    <a:pt x="2365" y="147"/>
                  </a:lnTo>
                  <a:lnTo>
                    <a:pt x="2260" y="251"/>
                  </a:lnTo>
                  <a:lnTo>
                    <a:pt x="2260" y="419"/>
                  </a:lnTo>
                  <a:lnTo>
                    <a:pt x="2281" y="523"/>
                  </a:lnTo>
                  <a:lnTo>
                    <a:pt x="2155" y="461"/>
                  </a:lnTo>
                  <a:lnTo>
                    <a:pt x="2072" y="377"/>
                  </a:lnTo>
                  <a:lnTo>
                    <a:pt x="1925" y="482"/>
                  </a:lnTo>
                  <a:lnTo>
                    <a:pt x="1716" y="544"/>
                  </a:lnTo>
                  <a:lnTo>
                    <a:pt x="1653" y="691"/>
                  </a:lnTo>
                  <a:lnTo>
                    <a:pt x="1528" y="858"/>
                  </a:lnTo>
                  <a:lnTo>
                    <a:pt x="1402" y="900"/>
                  </a:lnTo>
                  <a:lnTo>
                    <a:pt x="1214" y="1193"/>
                  </a:lnTo>
                  <a:lnTo>
                    <a:pt x="1193" y="1360"/>
                  </a:lnTo>
                  <a:lnTo>
                    <a:pt x="1235" y="1402"/>
                  </a:lnTo>
                  <a:lnTo>
                    <a:pt x="1151" y="1632"/>
                  </a:lnTo>
                  <a:lnTo>
                    <a:pt x="1005" y="1904"/>
                  </a:lnTo>
                  <a:lnTo>
                    <a:pt x="1005" y="2009"/>
                  </a:lnTo>
                  <a:lnTo>
                    <a:pt x="1130" y="2051"/>
                  </a:lnTo>
                  <a:lnTo>
                    <a:pt x="1005" y="2365"/>
                  </a:lnTo>
                  <a:lnTo>
                    <a:pt x="942" y="2616"/>
                  </a:lnTo>
                  <a:lnTo>
                    <a:pt x="879" y="2825"/>
                  </a:lnTo>
                  <a:lnTo>
                    <a:pt x="712" y="2825"/>
                  </a:lnTo>
                  <a:lnTo>
                    <a:pt x="607" y="2783"/>
                  </a:lnTo>
                  <a:lnTo>
                    <a:pt x="502" y="2783"/>
                  </a:lnTo>
                  <a:lnTo>
                    <a:pt x="565" y="3076"/>
                  </a:lnTo>
                  <a:lnTo>
                    <a:pt x="565" y="3202"/>
                  </a:lnTo>
                  <a:lnTo>
                    <a:pt x="565" y="3411"/>
                  </a:lnTo>
                  <a:lnTo>
                    <a:pt x="419" y="3411"/>
                  </a:lnTo>
                  <a:lnTo>
                    <a:pt x="440" y="3578"/>
                  </a:lnTo>
                  <a:lnTo>
                    <a:pt x="419" y="3704"/>
                  </a:lnTo>
                  <a:lnTo>
                    <a:pt x="440" y="3808"/>
                  </a:lnTo>
                  <a:lnTo>
                    <a:pt x="398" y="4018"/>
                  </a:lnTo>
                  <a:lnTo>
                    <a:pt x="314" y="4039"/>
                  </a:lnTo>
                  <a:lnTo>
                    <a:pt x="272" y="4018"/>
                  </a:lnTo>
                  <a:lnTo>
                    <a:pt x="251" y="4122"/>
                  </a:lnTo>
                  <a:lnTo>
                    <a:pt x="251" y="4206"/>
                  </a:lnTo>
                  <a:lnTo>
                    <a:pt x="251" y="4332"/>
                  </a:lnTo>
                  <a:lnTo>
                    <a:pt x="189" y="4457"/>
                  </a:lnTo>
                  <a:lnTo>
                    <a:pt x="147" y="4436"/>
                  </a:lnTo>
                  <a:lnTo>
                    <a:pt x="42" y="4562"/>
                  </a:lnTo>
                  <a:lnTo>
                    <a:pt x="0" y="4666"/>
                  </a:lnTo>
                  <a:lnTo>
                    <a:pt x="0" y="4729"/>
                  </a:lnTo>
                  <a:lnTo>
                    <a:pt x="84" y="4834"/>
                  </a:lnTo>
                  <a:lnTo>
                    <a:pt x="105" y="4980"/>
                  </a:lnTo>
                  <a:lnTo>
                    <a:pt x="377" y="5231"/>
                  </a:lnTo>
                  <a:lnTo>
                    <a:pt x="377" y="5231"/>
                  </a:lnTo>
                  <a:lnTo>
                    <a:pt x="314" y="5127"/>
                  </a:lnTo>
                  <a:lnTo>
                    <a:pt x="314" y="5064"/>
                  </a:lnTo>
                  <a:lnTo>
                    <a:pt x="398" y="5148"/>
                  </a:lnTo>
                  <a:lnTo>
                    <a:pt x="523" y="5148"/>
                  </a:lnTo>
                  <a:lnTo>
                    <a:pt x="419" y="5231"/>
                  </a:lnTo>
                  <a:lnTo>
                    <a:pt x="440" y="5273"/>
                  </a:lnTo>
                  <a:lnTo>
                    <a:pt x="565" y="5273"/>
                  </a:lnTo>
                  <a:lnTo>
                    <a:pt x="565" y="5189"/>
                  </a:lnTo>
                  <a:lnTo>
                    <a:pt x="586" y="5273"/>
                  </a:lnTo>
                  <a:lnTo>
                    <a:pt x="691" y="5273"/>
                  </a:lnTo>
                  <a:lnTo>
                    <a:pt x="733" y="5357"/>
                  </a:lnTo>
                  <a:lnTo>
                    <a:pt x="921" y="5399"/>
                  </a:lnTo>
                  <a:lnTo>
                    <a:pt x="1026" y="5566"/>
                  </a:lnTo>
                  <a:lnTo>
                    <a:pt x="1026" y="5671"/>
                  </a:lnTo>
                  <a:lnTo>
                    <a:pt x="942" y="5692"/>
                  </a:lnTo>
                  <a:lnTo>
                    <a:pt x="900" y="5608"/>
                  </a:lnTo>
                  <a:lnTo>
                    <a:pt x="816" y="5671"/>
                  </a:lnTo>
                  <a:lnTo>
                    <a:pt x="900" y="5754"/>
                  </a:lnTo>
                  <a:lnTo>
                    <a:pt x="921" y="5775"/>
                  </a:lnTo>
                  <a:lnTo>
                    <a:pt x="900" y="5796"/>
                  </a:lnTo>
                  <a:lnTo>
                    <a:pt x="795" y="5775"/>
                  </a:lnTo>
                  <a:lnTo>
                    <a:pt x="774" y="5671"/>
                  </a:lnTo>
                  <a:lnTo>
                    <a:pt x="670" y="5671"/>
                  </a:lnTo>
                  <a:lnTo>
                    <a:pt x="670" y="5712"/>
                  </a:lnTo>
                  <a:lnTo>
                    <a:pt x="795" y="5817"/>
                  </a:lnTo>
                  <a:lnTo>
                    <a:pt x="795" y="5880"/>
                  </a:lnTo>
                  <a:lnTo>
                    <a:pt x="900" y="6005"/>
                  </a:lnTo>
                  <a:lnTo>
                    <a:pt x="1109" y="6068"/>
                  </a:lnTo>
                  <a:lnTo>
                    <a:pt x="1088" y="5880"/>
                  </a:lnTo>
                  <a:lnTo>
                    <a:pt x="1026" y="5775"/>
                  </a:lnTo>
                  <a:lnTo>
                    <a:pt x="1151" y="5859"/>
                  </a:lnTo>
                  <a:lnTo>
                    <a:pt x="1151" y="5964"/>
                  </a:lnTo>
                  <a:lnTo>
                    <a:pt x="1214" y="6068"/>
                  </a:lnTo>
                  <a:lnTo>
                    <a:pt x="1298" y="6131"/>
                  </a:lnTo>
                  <a:lnTo>
                    <a:pt x="1319" y="6298"/>
                  </a:lnTo>
                  <a:lnTo>
                    <a:pt x="1402" y="6382"/>
                  </a:lnTo>
                  <a:lnTo>
                    <a:pt x="1360" y="6403"/>
                  </a:lnTo>
                  <a:lnTo>
                    <a:pt x="1402" y="6445"/>
                  </a:lnTo>
                  <a:lnTo>
                    <a:pt x="1465" y="6487"/>
                  </a:lnTo>
                  <a:lnTo>
                    <a:pt x="1465" y="6717"/>
                  </a:lnTo>
                  <a:lnTo>
                    <a:pt x="1570" y="6947"/>
                  </a:lnTo>
                  <a:lnTo>
                    <a:pt x="1632" y="7010"/>
                  </a:lnTo>
                  <a:lnTo>
                    <a:pt x="1486" y="7114"/>
                  </a:lnTo>
                  <a:lnTo>
                    <a:pt x="1402" y="7658"/>
                  </a:lnTo>
                  <a:lnTo>
                    <a:pt x="1444" y="7784"/>
                  </a:lnTo>
                  <a:lnTo>
                    <a:pt x="1423" y="7847"/>
                  </a:lnTo>
                  <a:lnTo>
                    <a:pt x="1444" y="7889"/>
                  </a:lnTo>
                  <a:lnTo>
                    <a:pt x="1528" y="7742"/>
                  </a:lnTo>
                  <a:lnTo>
                    <a:pt x="1653" y="7637"/>
                  </a:lnTo>
                  <a:lnTo>
                    <a:pt x="1716" y="7470"/>
                  </a:lnTo>
                  <a:lnTo>
                    <a:pt x="1716" y="7658"/>
                  </a:lnTo>
                  <a:lnTo>
                    <a:pt x="1549" y="7805"/>
                  </a:lnTo>
                  <a:lnTo>
                    <a:pt x="1549" y="7972"/>
                  </a:lnTo>
                  <a:lnTo>
                    <a:pt x="1632" y="7951"/>
                  </a:lnTo>
                  <a:lnTo>
                    <a:pt x="1632" y="7868"/>
                  </a:lnTo>
                  <a:lnTo>
                    <a:pt x="1779" y="7784"/>
                  </a:lnTo>
                  <a:lnTo>
                    <a:pt x="1863" y="7868"/>
                  </a:lnTo>
                  <a:lnTo>
                    <a:pt x="1925" y="7868"/>
                  </a:lnTo>
                  <a:lnTo>
                    <a:pt x="1925" y="7805"/>
                  </a:lnTo>
                  <a:lnTo>
                    <a:pt x="1946" y="7847"/>
                  </a:lnTo>
                  <a:lnTo>
                    <a:pt x="1988" y="7847"/>
                  </a:lnTo>
                  <a:lnTo>
                    <a:pt x="2009" y="7805"/>
                  </a:lnTo>
                  <a:lnTo>
                    <a:pt x="2135" y="7805"/>
                  </a:lnTo>
                  <a:lnTo>
                    <a:pt x="2365" y="7658"/>
                  </a:lnTo>
                  <a:lnTo>
                    <a:pt x="2386" y="7575"/>
                  </a:lnTo>
                  <a:lnTo>
                    <a:pt x="2448" y="7596"/>
                  </a:lnTo>
                  <a:lnTo>
                    <a:pt x="2511" y="7596"/>
                  </a:lnTo>
                  <a:lnTo>
                    <a:pt x="2658" y="7533"/>
                  </a:lnTo>
                  <a:lnTo>
                    <a:pt x="2574" y="7491"/>
                  </a:lnTo>
                  <a:lnTo>
                    <a:pt x="2574" y="7470"/>
                  </a:lnTo>
                  <a:lnTo>
                    <a:pt x="2511" y="7365"/>
                  </a:lnTo>
                  <a:lnTo>
                    <a:pt x="2574" y="7365"/>
                  </a:lnTo>
                  <a:lnTo>
                    <a:pt x="2616" y="7449"/>
                  </a:lnTo>
                  <a:lnTo>
                    <a:pt x="2720" y="7470"/>
                  </a:lnTo>
                  <a:lnTo>
                    <a:pt x="2888" y="7345"/>
                  </a:lnTo>
                  <a:lnTo>
                    <a:pt x="2867" y="7282"/>
                  </a:lnTo>
                  <a:lnTo>
                    <a:pt x="2909" y="7240"/>
                  </a:lnTo>
                  <a:lnTo>
                    <a:pt x="2909" y="7114"/>
                  </a:lnTo>
                  <a:lnTo>
                    <a:pt x="2867" y="7052"/>
                  </a:lnTo>
                  <a:lnTo>
                    <a:pt x="2867" y="7010"/>
                  </a:lnTo>
                  <a:lnTo>
                    <a:pt x="2888" y="6947"/>
                  </a:lnTo>
                  <a:lnTo>
                    <a:pt x="2804" y="6863"/>
                  </a:lnTo>
                  <a:lnTo>
                    <a:pt x="2909" y="6947"/>
                  </a:lnTo>
                  <a:lnTo>
                    <a:pt x="2909" y="7010"/>
                  </a:lnTo>
                  <a:lnTo>
                    <a:pt x="2992" y="7010"/>
                  </a:lnTo>
                  <a:lnTo>
                    <a:pt x="2992" y="7073"/>
                  </a:lnTo>
                  <a:lnTo>
                    <a:pt x="3118" y="7282"/>
                  </a:lnTo>
                  <a:lnTo>
                    <a:pt x="3181" y="7365"/>
                  </a:lnTo>
                  <a:lnTo>
                    <a:pt x="3202" y="7491"/>
                  </a:lnTo>
                  <a:lnTo>
                    <a:pt x="3306" y="7491"/>
                  </a:lnTo>
                  <a:lnTo>
                    <a:pt x="3390" y="7470"/>
                  </a:lnTo>
                  <a:lnTo>
                    <a:pt x="3411" y="7386"/>
                  </a:lnTo>
                  <a:lnTo>
                    <a:pt x="3411" y="7470"/>
                  </a:lnTo>
                  <a:lnTo>
                    <a:pt x="3390" y="7533"/>
                  </a:lnTo>
                  <a:lnTo>
                    <a:pt x="3432" y="7658"/>
                  </a:lnTo>
                  <a:lnTo>
                    <a:pt x="3432" y="7700"/>
                  </a:lnTo>
                  <a:lnTo>
                    <a:pt x="3411" y="7742"/>
                  </a:lnTo>
                  <a:lnTo>
                    <a:pt x="3432" y="7847"/>
                  </a:lnTo>
                  <a:lnTo>
                    <a:pt x="3495" y="7889"/>
                  </a:lnTo>
                  <a:lnTo>
                    <a:pt x="3536" y="8307"/>
                  </a:lnTo>
                  <a:lnTo>
                    <a:pt x="3578" y="8328"/>
                  </a:lnTo>
                  <a:lnTo>
                    <a:pt x="3578" y="8516"/>
                  </a:lnTo>
                  <a:lnTo>
                    <a:pt x="3725" y="8600"/>
                  </a:lnTo>
                  <a:lnTo>
                    <a:pt x="3704" y="8642"/>
                  </a:lnTo>
                  <a:lnTo>
                    <a:pt x="3704" y="8788"/>
                  </a:lnTo>
                  <a:lnTo>
                    <a:pt x="3767" y="8851"/>
                  </a:lnTo>
                  <a:lnTo>
                    <a:pt x="3767" y="9123"/>
                  </a:lnTo>
                  <a:lnTo>
                    <a:pt x="3829" y="9228"/>
                  </a:lnTo>
                  <a:lnTo>
                    <a:pt x="3829" y="9332"/>
                  </a:lnTo>
                  <a:lnTo>
                    <a:pt x="3850" y="9311"/>
                  </a:lnTo>
                  <a:lnTo>
                    <a:pt x="3871" y="9123"/>
                  </a:lnTo>
                  <a:lnTo>
                    <a:pt x="3955" y="9249"/>
                  </a:lnTo>
                  <a:lnTo>
                    <a:pt x="3976" y="9374"/>
                  </a:lnTo>
                  <a:lnTo>
                    <a:pt x="4059" y="9458"/>
                  </a:lnTo>
                  <a:lnTo>
                    <a:pt x="4080" y="9793"/>
                  </a:lnTo>
                  <a:lnTo>
                    <a:pt x="4164" y="9855"/>
                  </a:lnTo>
                  <a:lnTo>
                    <a:pt x="4185" y="9960"/>
                  </a:lnTo>
                  <a:lnTo>
                    <a:pt x="4143" y="10002"/>
                  </a:lnTo>
                  <a:lnTo>
                    <a:pt x="4164" y="10169"/>
                  </a:lnTo>
                  <a:lnTo>
                    <a:pt x="4227" y="10253"/>
                  </a:lnTo>
                  <a:lnTo>
                    <a:pt x="4290" y="10316"/>
                  </a:lnTo>
                  <a:lnTo>
                    <a:pt x="4227" y="10399"/>
                  </a:lnTo>
                  <a:lnTo>
                    <a:pt x="4269" y="10567"/>
                  </a:lnTo>
                  <a:lnTo>
                    <a:pt x="4248" y="10609"/>
                  </a:lnTo>
                  <a:lnTo>
                    <a:pt x="4227" y="10630"/>
                  </a:lnTo>
                  <a:lnTo>
                    <a:pt x="4185" y="10797"/>
                  </a:lnTo>
                  <a:lnTo>
                    <a:pt x="4227" y="10818"/>
                  </a:lnTo>
                  <a:lnTo>
                    <a:pt x="4227" y="10922"/>
                  </a:lnTo>
                  <a:lnTo>
                    <a:pt x="4143" y="11027"/>
                  </a:lnTo>
                  <a:lnTo>
                    <a:pt x="4101" y="11048"/>
                  </a:lnTo>
                  <a:lnTo>
                    <a:pt x="4059" y="11048"/>
                  </a:lnTo>
                  <a:lnTo>
                    <a:pt x="4059" y="11111"/>
                  </a:lnTo>
                  <a:lnTo>
                    <a:pt x="4101" y="11194"/>
                  </a:lnTo>
                  <a:lnTo>
                    <a:pt x="4101" y="11341"/>
                  </a:lnTo>
                  <a:lnTo>
                    <a:pt x="4164" y="11529"/>
                  </a:lnTo>
                  <a:lnTo>
                    <a:pt x="4185" y="11341"/>
                  </a:lnTo>
                  <a:lnTo>
                    <a:pt x="4248" y="11236"/>
                  </a:lnTo>
                  <a:lnTo>
                    <a:pt x="4248" y="11257"/>
                  </a:lnTo>
                  <a:lnTo>
                    <a:pt x="4269" y="11153"/>
                  </a:lnTo>
                  <a:lnTo>
                    <a:pt x="4332" y="11090"/>
                  </a:lnTo>
                  <a:lnTo>
                    <a:pt x="4332" y="10922"/>
                  </a:lnTo>
                  <a:lnTo>
                    <a:pt x="4457" y="10839"/>
                  </a:lnTo>
                  <a:lnTo>
                    <a:pt x="4583" y="10483"/>
                  </a:lnTo>
                  <a:lnTo>
                    <a:pt x="4666" y="10420"/>
                  </a:lnTo>
                  <a:lnTo>
                    <a:pt x="4666" y="10253"/>
                  </a:lnTo>
                  <a:lnTo>
                    <a:pt x="4583" y="10106"/>
                  </a:lnTo>
                  <a:lnTo>
                    <a:pt x="4604" y="9960"/>
                  </a:lnTo>
                  <a:lnTo>
                    <a:pt x="4562" y="9855"/>
                  </a:lnTo>
                  <a:lnTo>
                    <a:pt x="4541" y="9667"/>
                  </a:lnTo>
                  <a:lnTo>
                    <a:pt x="4457" y="9583"/>
                  </a:lnTo>
                  <a:lnTo>
                    <a:pt x="4478" y="9479"/>
                  </a:lnTo>
                  <a:lnTo>
                    <a:pt x="4457" y="9353"/>
                  </a:lnTo>
                  <a:lnTo>
                    <a:pt x="4478" y="9270"/>
                  </a:lnTo>
                  <a:lnTo>
                    <a:pt x="4436" y="9018"/>
                  </a:lnTo>
                  <a:lnTo>
                    <a:pt x="4269" y="8851"/>
                  </a:lnTo>
                  <a:lnTo>
                    <a:pt x="4080" y="8725"/>
                  </a:lnTo>
                  <a:lnTo>
                    <a:pt x="3934" y="8537"/>
                  </a:lnTo>
                  <a:lnTo>
                    <a:pt x="3934" y="8433"/>
                  </a:lnTo>
                  <a:lnTo>
                    <a:pt x="3850" y="8223"/>
                  </a:lnTo>
                  <a:lnTo>
                    <a:pt x="3955" y="8181"/>
                  </a:lnTo>
                  <a:lnTo>
                    <a:pt x="3976" y="8077"/>
                  </a:lnTo>
                  <a:lnTo>
                    <a:pt x="3934" y="7784"/>
                  </a:lnTo>
                  <a:lnTo>
                    <a:pt x="3955" y="7700"/>
                  </a:lnTo>
                  <a:lnTo>
                    <a:pt x="4059" y="7658"/>
                  </a:lnTo>
                  <a:lnTo>
                    <a:pt x="4059" y="7533"/>
                  </a:lnTo>
                  <a:lnTo>
                    <a:pt x="3934" y="7470"/>
                  </a:lnTo>
                  <a:lnTo>
                    <a:pt x="3934" y="7345"/>
                  </a:lnTo>
                  <a:lnTo>
                    <a:pt x="3850" y="7219"/>
                  </a:lnTo>
                  <a:lnTo>
                    <a:pt x="3767" y="7156"/>
                  </a:lnTo>
                  <a:lnTo>
                    <a:pt x="3620" y="6863"/>
                  </a:lnTo>
                  <a:lnTo>
                    <a:pt x="3495" y="6759"/>
                  </a:lnTo>
                  <a:lnTo>
                    <a:pt x="3432" y="6696"/>
                  </a:lnTo>
                  <a:lnTo>
                    <a:pt x="3348" y="6612"/>
                  </a:lnTo>
                  <a:lnTo>
                    <a:pt x="3243" y="6424"/>
                  </a:lnTo>
                  <a:lnTo>
                    <a:pt x="3181" y="6403"/>
                  </a:lnTo>
                  <a:lnTo>
                    <a:pt x="3181" y="6319"/>
                  </a:lnTo>
                  <a:lnTo>
                    <a:pt x="3306" y="6236"/>
                  </a:lnTo>
                  <a:lnTo>
                    <a:pt x="3411" y="6173"/>
                  </a:lnTo>
                  <a:lnTo>
                    <a:pt x="3390" y="6089"/>
                  </a:lnTo>
                  <a:lnTo>
                    <a:pt x="3390" y="5901"/>
                  </a:lnTo>
                  <a:lnTo>
                    <a:pt x="3453" y="5817"/>
                  </a:lnTo>
                  <a:lnTo>
                    <a:pt x="3432" y="5650"/>
                  </a:lnTo>
                  <a:lnTo>
                    <a:pt x="3515" y="5503"/>
                  </a:lnTo>
                  <a:lnTo>
                    <a:pt x="3746" y="5587"/>
                  </a:lnTo>
                  <a:lnTo>
                    <a:pt x="3871" y="5482"/>
                  </a:lnTo>
                  <a:lnTo>
                    <a:pt x="4018" y="5482"/>
                  </a:lnTo>
                  <a:lnTo>
                    <a:pt x="4039" y="5440"/>
                  </a:lnTo>
                  <a:lnTo>
                    <a:pt x="4039" y="5273"/>
                  </a:lnTo>
                  <a:lnTo>
                    <a:pt x="4101" y="5231"/>
                  </a:lnTo>
                  <a:lnTo>
                    <a:pt x="4269" y="5252"/>
                  </a:lnTo>
                  <a:lnTo>
                    <a:pt x="4290" y="5168"/>
                  </a:lnTo>
                  <a:lnTo>
                    <a:pt x="4248" y="5085"/>
                  </a:lnTo>
                  <a:lnTo>
                    <a:pt x="4248" y="5022"/>
                  </a:lnTo>
                  <a:lnTo>
                    <a:pt x="4373" y="4980"/>
                  </a:lnTo>
                  <a:lnTo>
                    <a:pt x="4541" y="4959"/>
                  </a:lnTo>
                  <a:lnTo>
                    <a:pt x="4562" y="4959"/>
                  </a:lnTo>
                  <a:lnTo>
                    <a:pt x="4604" y="4813"/>
                  </a:lnTo>
                  <a:lnTo>
                    <a:pt x="4666" y="4813"/>
                  </a:lnTo>
                  <a:lnTo>
                    <a:pt x="4792" y="4729"/>
                  </a:lnTo>
                  <a:lnTo>
                    <a:pt x="4750" y="4645"/>
                  </a:lnTo>
                  <a:lnTo>
                    <a:pt x="4792" y="4541"/>
                  </a:lnTo>
                  <a:lnTo>
                    <a:pt x="4813" y="4436"/>
                  </a:lnTo>
                  <a:lnTo>
                    <a:pt x="4980" y="4415"/>
                  </a:lnTo>
                  <a:lnTo>
                    <a:pt x="5085" y="4311"/>
                  </a:lnTo>
                  <a:lnTo>
                    <a:pt x="5127" y="4290"/>
                  </a:lnTo>
                  <a:lnTo>
                    <a:pt x="5127" y="4143"/>
                  </a:lnTo>
                  <a:lnTo>
                    <a:pt x="5022" y="4122"/>
                  </a:lnTo>
                  <a:lnTo>
                    <a:pt x="4771" y="4227"/>
                  </a:lnTo>
                  <a:lnTo>
                    <a:pt x="4624" y="4227"/>
                  </a:lnTo>
                  <a:lnTo>
                    <a:pt x="4562" y="4311"/>
                  </a:lnTo>
                  <a:lnTo>
                    <a:pt x="4436" y="4248"/>
                  </a:lnTo>
                  <a:lnTo>
                    <a:pt x="4394" y="4122"/>
                  </a:lnTo>
                  <a:lnTo>
                    <a:pt x="4436" y="3997"/>
                  </a:lnTo>
                  <a:lnTo>
                    <a:pt x="4352" y="3892"/>
                  </a:lnTo>
                  <a:lnTo>
                    <a:pt x="4269" y="3976"/>
                  </a:lnTo>
                  <a:lnTo>
                    <a:pt x="4227" y="3913"/>
                  </a:lnTo>
                  <a:lnTo>
                    <a:pt x="4039" y="3913"/>
                  </a:lnTo>
                  <a:lnTo>
                    <a:pt x="3955" y="3934"/>
                  </a:lnTo>
                  <a:lnTo>
                    <a:pt x="3934" y="3871"/>
                  </a:lnTo>
                  <a:lnTo>
                    <a:pt x="4039" y="3767"/>
                  </a:lnTo>
                  <a:lnTo>
                    <a:pt x="4185" y="3578"/>
                  </a:lnTo>
                  <a:lnTo>
                    <a:pt x="4164" y="3495"/>
                  </a:lnTo>
                  <a:lnTo>
                    <a:pt x="4227" y="3390"/>
                  </a:lnTo>
                  <a:lnTo>
                    <a:pt x="4227" y="3306"/>
                  </a:lnTo>
                  <a:lnTo>
                    <a:pt x="4101" y="3244"/>
                  </a:lnTo>
                  <a:lnTo>
                    <a:pt x="3955" y="3244"/>
                  </a:lnTo>
                  <a:lnTo>
                    <a:pt x="3934" y="3285"/>
                  </a:lnTo>
                  <a:lnTo>
                    <a:pt x="3871" y="3202"/>
                  </a:lnTo>
                  <a:lnTo>
                    <a:pt x="3913" y="3160"/>
                  </a:lnTo>
                  <a:lnTo>
                    <a:pt x="3767" y="3139"/>
                  </a:lnTo>
                  <a:lnTo>
                    <a:pt x="3704" y="3055"/>
                  </a:lnTo>
                  <a:lnTo>
                    <a:pt x="3725" y="2951"/>
                  </a:lnTo>
                  <a:lnTo>
                    <a:pt x="3704" y="2846"/>
                  </a:lnTo>
                  <a:lnTo>
                    <a:pt x="3557" y="2867"/>
                  </a:lnTo>
                  <a:lnTo>
                    <a:pt x="3495" y="2825"/>
                  </a:lnTo>
                  <a:lnTo>
                    <a:pt x="3515" y="2741"/>
                  </a:lnTo>
                  <a:lnTo>
                    <a:pt x="3495" y="2658"/>
                  </a:lnTo>
                  <a:lnTo>
                    <a:pt x="3223" y="2720"/>
                  </a:lnTo>
                  <a:lnTo>
                    <a:pt x="3097" y="2825"/>
                  </a:lnTo>
                  <a:lnTo>
                    <a:pt x="3034" y="2679"/>
                  </a:lnTo>
                  <a:lnTo>
                    <a:pt x="3055" y="2532"/>
                  </a:lnTo>
                  <a:lnTo>
                    <a:pt x="2992" y="2469"/>
                  </a:lnTo>
                  <a:lnTo>
                    <a:pt x="2930" y="2407"/>
                  </a:lnTo>
                  <a:lnTo>
                    <a:pt x="2825" y="2344"/>
                  </a:lnTo>
                  <a:lnTo>
                    <a:pt x="2825" y="2239"/>
                  </a:lnTo>
                  <a:lnTo>
                    <a:pt x="2888" y="2155"/>
                  </a:lnTo>
                  <a:lnTo>
                    <a:pt x="2825" y="2093"/>
                  </a:lnTo>
                  <a:lnTo>
                    <a:pt x="2888" y="2009"/>
                  </a:lnTo>
                  <a:lnTo>
                    <a:pt x="2971" y="1904"/>
                  </a:lnTo>
                  <a:lnTo>
                    <a:pt x="3034" y="1925"/>
                  </a:lnTo>
                  <a:lnTo>
                    <a:pt x="3097" y="1883"/>
                  </a:lnTo>
                  <a:lnTo>
                    <a:pt x="3034" y="1779"/>
                  </a:lnTo>
                  <a:lnTo>
                    <a:pt x="3055" y="1695"/>
                  </a:lnTo>
                  <a:lnTo>
                    <a:pt x="3118" y="1674"/>
                  </a:lnTo>
                  <a:lnTo>
                    <a:pt x="3139" y="1570"/>
                  </a:lnTo>
                  <a:lnTo>
                    <a:pt x="3243" y="1507"/>
                  </a:lnTo>
                  <a:lnTo>
                    <a:pt x="3285" y="1423"/>
                  </a:lnTo>
                  <a:lnTo>
                    <a:pt x="3285" y="1319"/>
                  </a:lnTo>
                  <a:lnTo>
                    <a:pt x="3306" y="1067"/>
                  </a:lnTo>
                  <a:lnTo>
                    <a:pt x="3285" y="900"/>
                  </a:lnTo>
                  <a:lnTo>
                    <a:pt x="3202" y="691"/>
                  </a:lnTo>
                  <a:lnTo>
                    <a:pt x="3202" y="544"/>
                  </a:lnTo>
                  <a:lnTo>
                    <a:pt x="3097" y="419"/>
                  </a:lnTo>
                  <a:lnTo>
                    <a:pt x="2992" y="419"/>
                  </a:lnTo>
                  <a:lnTo>
                    <a:pt x="2971" y="251"/>
                  </a:lnTo>
                  <a:lnTo>
                    <a:pt x="2825" y="147"/>
                  </a:lnTo>
                  <a:lnTo>
                    <a:pt x="2783" y="0"/>
                  </a:lnTo>
                  <a:lnTo>
                    <a:pt x="2616" y="0"/>
                  </a:lnTo>
                  <a:lnTo>
                    <a:pt x="2532" y="42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9"/>
            <p:cNvSpPr/>
            <p:nvPr/>
          </p:nvSpPr>
          <p:spPr>
            <a:xfrm>
              <a:off x="4343054" y="2959975"/>
              <a:ext cx="35389" cy="43557"/>
            </a:xfrm>
            <a:custGeom>
              <a:avLst/>
              <a:gdLst/>
              <a:ahLst/>
              <a:cxnLst/>
              <a:rect l="l" t="t" r="r" b="b"/>
              <a:pathLst>
                <a:path w="2972" h="3830" extrusionOk="0">
                  <a:moveTo>
                    <a:pt x="209" y="1"/>
                  </a:moveTo>
                  <a:lnTo>
                    <a:pt x="189" y="63"/>
                  </a:lnTo>
                  <a:lnTo>
                    <a:pt x="147" y="63"/>
                  </a:lnTo>
                  <a:lnTo>
                    <a:pt x="147" y="147"/>
                  </a:lnTo>
                  <a:lnTo>
                    <a:pt x="189" y="210"/>
                  </a:lnTo>
                  <a:lnTo>
                    <a:pt x="147" y="356"/>
                  </a:lnTo>
                  <a:lnTo>
                    <a:pt x="21" y="482"/>
                  </a:lnTo>
                  <a:lnTo>
                    <a:pt x="0" y="628"/>
                  </a:lnTo>
                  <a:lnTo>
                    <a:pt x="293" y="733"/>
                  </a:lnTo>
                  <a:lnTo>
                    <a:pt x="398" y="670"/>
                  </a:lnTo>
                  <a:lnTo>
                    <a:pt x="523" y="691"/>
                  </a:lnTo>
                  <a:lnTo>
                    <a:pt x="502" y="754"/>
                  </a:lnTo>
                  <a:lnTo>
                    <a:pt x="544" y="900"/>
                  </a:lnTo>
                  <a:lnTo>
                    <a:pt x="481" y="963"/>
                  </a:lnTo>
                  <a:lnTo>
                    <a:pt x="398" y="942"/>
                  </a:lnTo>
                  <a:lnTo>
                    <a:pt x="314" y="984"/>
                  </a:lnTo>
                  <a:lnTo>
                    <a:pt x="272" y="1151"/>
                  </a:lnTo>
                  <a:lnTo>
                    <a:pt x="168" y="1172"/>
                  </a:lnTo>
                  <a:lnTo>
                    <a:pt x="168" y="1402"/>
                  </a:lnTo>
                  <a:lnTo>
                    <a:pt x="293" y="1570"/>
                  </a:lnTo>
                  <a:lnTo>
                    <a:pt x="419" y="1612"/>
                  </a:lnTo>
                  <a:lnTo>
                    <a:pt x="586" y="1800"/>
                  </a:lnTo>
                  <a:lnTo>
                    <a:pt x="586" y="1988"/>
                  </a:lnTo>
                  <a:lnTo>
                    <a:pt x="628" y="2114"/>
                  </a:lnTo>
                  <a:lnTo>
                    <a:pt x="607" y="2218"/>
                  </a:lnTo>
                  <a:lnTo>
                    <a:pt x="628" y="2407"/>
                  </a:lnTo>
                  <a:lnTo>
                    <a:pt x="816" y="2637"/>
                  </a:lnTo>
                  <a:lnTo>
                    <a:pt x="816" y="2783"/>
                  </a:lnTo>
                  <a:lnTo>
                    <a:pt x="837" y="2888"/>
                  </a:lnTo>
                  <a:lnTo>
                    <a:pt x="879" y="3076"/>
                  </a:lnTo>
                  <a:lnTo>
                    <a:pt x="921" y="3055"/>
                  </a:lnTo>
                  <a:lnTo>
                    <a:pt x="984" y="3160"/>
                  </a:lnTo>
                  <a:lnTo>
                    <a:pt x="1005" y="3202"/>
                  </a:lnTo>
                  <a:lnTo>
                    <a:pt x="1046" y="3202"/>
                  </a:lnTo>
                  <a:lnTo>
                    <a:pt x="1067" y="3139"/>
                  </a:lnTo>
                  <a:lnTo>
                    <a:pt x="1130" y="3097"/>
                  </a:lnTo>
                  <a:lnTo>
                    <a:pt x="1214" y="3160"/>
                  </a:lnTo>
                  <a:lnTo>
                    <a:pt x="1214" y="3181"/>
                  </a:lnTo>
                  <a:lnTo>
                    <a:pt x="1256" y="3160"/>
                  </a:lnTo>
                  <a:lnTo>
                    <a:pt x="1298" y="3055"/>
                  </a:lnTo>
                  <a:lnTo>
                    <a:pt x="1214" y="2930"/>
                  </a:lnTo>
                  <a:lnTo>
                    <a:pt x="1256" y="2888"/>
                  </a:lnTo>
                  <a:lnTo>
                    <a:pt x="1256" y="2783"/>
                  </a:lnTo>
                  <a:lnTo>
                    <a:pt x="1318" y="2721"/>
                  </a:lnTo>
                  <a:lnTo>
                    <a:pt x="1318" y="2742"/>
                  </a:lnTo>
                  <a:lnTo>
                    <a:pt x="1256" y="2951"/>
                  </a:lnTo>
                  <a:lnTo>
                    <a:pt x="1339" y="3055"/>
                  </a:lnTo>
                  <a:lnTo>
                    <a:pt x="1423" y="2930"/>
                  </a:lnTo>
                  <a:lnTo>
                    <a:pt x="1507" y="2888"/>
                  </a:lnTo>
                  <a:lnTo>
                    <a:pt x="1507" y="2888"/>
                  </a:lnTo>
                  <a:lnTo>
                    <a:pt x="1465" y="2951"/>
                  </a:lnTo>
                  <a:lnTo>
                    <a:pt x="1423" y="2972"/>
                  </a:lnTo>
                  <a:lnTo>
                    <a:pt x="1360" y="3076"/>
                  </a:lnTo>
                  <a:lnTo>
                    <a:pt x="1465" y="3139"/>
                  </a:lnTo>
                  <a:lnTo>
                    <a:pt x="1549" y="2951"/>
                  </a:lnTo>
                  <a:lnTo>
                    <a:pt x="1653" y="2930"/>
                  </a:lnTo>
                  <a:lnTo>
                    <a:pt x="1674" y="2762"/>
                  </a:lnTo>
                  <a:lnTo>
                    <a:pt x="1590" y="2637"/>
                  </a:lnTo>
                  <a:lnTo>
                    <a:pt x="1528" y="2616"/>
                  </a:lnTo>
                  <a:lnTo>
                    <a:pt x="1632" y="2553"/>
                  </a:lnTo>
                  <a:lnTo>
                    <a:pt x="1653" y="2511"/>
                  </a:lnTo>
                  <a:lnTo>
                    <a:pt x="1570" y="2365"/>
                  </a:lnTo>
                  <a:lnTo>
                    <a:pt x="1549" y="2156"/>
                  </a:lnTo>
                  <a:lnTo>
                    <a:pt x="1590" y="2344"/>
                  </a:lnTo>
                  <a:lnTo>
                    <a:pt x="1716" y="2449"/>
                  </a:lnTo>
                  <a:lnTo>
                    <a:pt x="1779" y="2428"/>
                  </a:lnTo>
                  <a:lnTo>
                    <a:pt x="1779" y="2470"/>
                  </a:lnTo>
                  <a:lnTo>
                    <a:pt x="1988" y="2574"/>
                  </a:lnTo>
                  <a:lnTo>
                    <a:pt x="2093" y="2511"/>
                  </a:lnTo>
                  <a:lnTo>
                    <a:pt x="2155" y="2532"/>
                  </a:lnTo>
                  <a:lnTo>
                    <a:pt x="2155" y="2470"/>
                  </a:lnTo>
                  <a:lnTo>
                    <a:pt x="2197" y="2470"/>
                  </a:lnTo>
                  <a:lnTo>
                    <a:pt x="2365" y="2888"/>
                  </a:lnTo>
                  <a:lnTo>
                    <a:pt x="2448" y="2951"/>
                  </a:lnTo>
                  <a:lnTo>
                    <a:pt x="2448" y="3034"/>
                  </a:lnTo>
                  <a:lnTo>
                    <a:pt x="2406" y="3160"/>
                  </a:lnTo>
                  <a:lnTo>
                    <a:pt x="2469" y="3181"/>
                  </a:lnTo>
                  <a:lnTo>
                    <a:pt x="2406" y="3348"/>
                  </a:lnTo>
                  <a:lnTo>
                    <a:pt x="2448" y="3369"/>
                  </a:lnTo>
                  <a:lnTo>
                    <a:pt x="2511" y="3306"/>
                  </a:lnTo>
                  <a:lnTo>
                    <a:pt x="2553" y="3265"/>
                  </a:lnTo>
                  <a:lnTo>
                    <a:pt x="2553" y="3265"/>
                  </a:lnTo>
                  <a:lnTo>
                    <a:pt x="2511" y="3369"/>
                  </a:lnTo>
                  <a:lnTo>
                    <a:pt x="2490" y="3411"/>
                  </a:lnTo>
                  <a:lnTo>
                    <a:pt x="2553" y="3495"/>
                  </a:lnTo>
                  <a:lnTo>
                    <a:pt x="2637" y="3620"/>
                  </a:lnTo>
                  <a:lnTo>
                    <a:pt x="2720" y="3830"/>
                  </a:lnTo>
                  <a:lnTo>
                    <a:pt x="2762" y="3830"/>
                  </a:lnTo>
                  <a:lnTo>
                    <a:pt x="2720" y="3683"/>
                  </a:lnTo>
                  <a:lnTo>
                    <a:pt x="2720" y="3620"/>
                  </a:lnTo>
                  <a:lnTo>
                    <a:pt x="2762" y="3516"/>
                  </a:lnTo>
                  <a:lnTo>
                    <a:pt x="2867" y="3390"/>
                  </a:lnTo>
                  <a:lnTo>
                    <a:pt x="2909" y="3411"/>
                  </a:lnTo>
                  <a:lnTo>
                    <a:pt x="2971" y="3286"/>
                  </a:lnTo>
                  <a:lnTo>
                    <a:pt x="2971" y="3160"/>
                  </a:lnTo>
                  <a:lnTo>
                    <a:pt x="2930" y="3139"/>
                  </a:lnTo>
                  <a:lnTo>
                    <a:pt x="2909" y="3076"/>
                  </a:lnTo>
                  <a:lnTo>
                    <a:pt x="2909" y="3034"/>
                  </a:lnTo>
                  <a:lnTo>
                    <a:pt x="2888" y="2972"/>
                  </a:lnTo>
                  <a:lnTo>
                    <a:pt x="2867" y="2888"/>
                  </a:lnTo>
                  <a:lnTo>
                    <a:pt x="2804" y="2742"/>
                  </a:lnTo>
                  <a:lnTo>
                    <a:pt x="2783" y="2511"/>
                  </a:lnTo>
                  <a:lnTo>
                    <a:pt x="2720" y="2428"/>
                  </a:lnTo>
                  <a:lnTo>
                    <a:pt x="2720" y="2302"/>
                  </a:lnTo>
                  <a:lnTo>
                    <a:pt x="2699" y="2135"/>
                  </a:lnTo>
                  <a:lnTo>
                    <a:pt x="2637" y="2051"/>
                  </a:lnTo>
                  <a:lnTo>
                    <a:pt x="2595" y="2009"/>
                  </a:lnTo>
                  <a:lnTo>
                    <a:pt x="2511" y="2009"/>
                  </a:lnTo>
                  <a:lnTo>
                    <a:pt x="2448" y="1946"/>
                  </a:lnTo>
                  <a:lnTo>
                    <a:pt x="2386" y="2009"/>
                  </a:lnTo>
                  <a:lnTo>
                    <a:pt x="2406" y="2051"/>
                  </a:lnTo>
                  <a:lnTo>
                    <a:pt x="2386" y="2114"/>
                  </a:lnTo>
                  <a:lnTo>
                    <a:pt x="2386" y="2156"/>
                  </a:lnTo>
                  <a:lnTo>
                    <a:pt x="2344" y="2239"/>
                  </a:lnTo>
                  <a:lnTo>
                    <a:pt x="2365" y="2302"/>
                  </a:lnTo>
                  <a:lnTo>
                    <a:pt x="2365" y="2365"/>
                  </a:lnTo>
                  <a:lnTo>
                    <a:pt x="2281" y="2365"/>
                  </a:lnTo>
                  <a:lnTo>
                    <a:pt x="2197" y="2260"/>
                  </a:lnTo>
                  <a:lnTo>
                    <a:pt x="2093" y="2156"/>
                  </a:lnTo>
                  <a:lnTo>
                    <a:pt x="2093" y="2114"/>
                  </a:lnTo>
                  <a:lnTo>
                    <a:pt x="2030" y="2051"/>
                  </a:lnTo>
                  <a:lnTo>
                    <a:pt x="1967" y="1905"/>
                  </a:lnTo>
                  <a:lnTo>
                    <a:pt x="1967" y="1821"/>
                  </a:lnTo>
                  <a:lnTo>
                    <a:pt x="2030" y="1800"/>
                  </a:lnTo>
                  <a:lnTo>
                    <a:pt x="2051" y="1716"/>
                  </a:lnTo>
                  <a:lnTo>
                    <a:pt x="2155" y="1633"/>
                  </a:lnTo>
                  <a:lnTo>
                    <a:pt x="2176" y="1695"/>
                  </a:lnTo>
                  <a:lnTo>
                    <a:pt x="2260" y="1695"/>
                  </a:lnTo>
                  <a:lnTo>
                    <a:pt x="2302" y="1633"/>
                  </a:lnTo>
                  <a:lnTo>
                    <a:pt x="2302" y="1570"/>
                  </a:lnTo>
                  <a:lnTo>
                    <a:pt x="2365" y="1528"/>
                  </a:lnTo>
                  <a:lnTo>
                    <a:pt x="2448" y="1319"/>
                  </a:lnTo>
                  <a:lnTo>
                    <a:pt x="2469" y="1193"/>
                  </a:lnTo>
                  <a:lnTo>
                    <a:pt x="2511" y="1068"/>
                  </a:lnTo>
                  <a:lnTo>
                    <a:pt x="2469" y="1047"/>
                  </a:lnTo>
                  <a:lnTo>
                    <a:pt x="2365" y="942"/>
                  </a:lnTo>
                  <a:lnTo>
                    <a:pt x="2302" y="963"/>
                  </a:lnTo>
                  <a:lnTo>
                    <a:pt x="2260" y="942"/>
                  </a:lnTo>
                  <a:lnTo>
                    <a:pt x="2176" y="942"/>
                  </a:lnTo>
                  <a:lnTo>
                    <a:pt x="1967" y="963"/>
                  </a:lnTo>
                  <a:lnTo>
                    <a:pt x="1779" y="942"/>
                  </a:lnTo>
                  <a:lnTo>
                    <a:pt x="1423" y="942"/>
                  </a:lnTo>
                  <a:lnTo>
                    <a:pt x="1298" y="879"/>
                  </a:lnTo>
                  <a:lnTo>
                    <a:pt x="1193" y="900"/>
                  </a:lnTo>
                  <a:lnTo>
                    <a:pt x="1067" y="858"/>
                  </a:lnTo>
                  <a:lnTo>
                    <a:pt x="1067" y="775"/>
                  </a:lnTo>
                  <a:lnTo>
                    <a:pt x="1026" y="649"/>
                  </a:lnTo>
                  <a:lnTo>
                    <a:pt x="1026" y="565"/>
                  </a:lnTo>
                  <a:lnTo>
                    <a:pt x="1005" y="440"/>
                  </a:lnTo>
                  <a:lnTo>
                    <a:pt x="921" y="314"/>
                  </a:lnTo>
                  <a:lnTo>
                    <a:pt x="879" y="314"/>
                  </a:lnTo>
                  <a:lnTo>
                    <a:pt x="837" y="356"/>
                  </a:lnTo>
                  <a:lnTo>
                    <a:pt x="733" y="314"/>
                  </a:lnTo>
                  <a:lnTo>
                    <a:pt x="691" y="252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523" y="252"/>
                  </a:lnTo>
                  <a:lnTo>
                    <a:pt x="607" y="314"/>
                  </a:lnTo>
                  <a:lnTo>
                    <a:pt x="544" y="335"/>
                  </a:lnTo>
                  <a:lnTo>
                    <a:pt x="419" y="314"/>
                  </a:lnTo>
                  <a:lnTo>
                    <a:pt x="356" y="210"/>
                  </a:lnTo>
                  <a:lnTo>
                    <a:pt x="356" y="147"/>
                  </a:lnTo>
                  <a:lnTo>
                    <a:pt x="272" y="42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9"/>
            <p:cNvSpPr/>
            <p:nvPr/>
          </p:nvSpPr>
          <p:spPr>
            <a:xfrm>
              <a:off x="3793178" y="2712975"/>
              <a:ext cx="26423" cy="30945"/>
            </a:xfrm>
            <a:custGeom>
              <a:avLst/>
              <a:gdLst/>
              <a:ahLst/>
              <a:cxnLst/>
              <a:rect l="l" t="t" r="r" b="b"/>
              <a:pathLst>
                <a:path w="2219" h="2721" extrusionOk="0">
                  <a:moveTo>
                    <a:pt x="1298" y="1"/>
                  </a:moveTo>
                  <a:lnTo>
                    <a:pt x="1152" y="168"/>
                  </a:lnTo>
                  <a:lnTo>
                    <a:pt x="984" y="231"/>
                  </a:lnTo>
                  <a:lnTo>
                    <a:pt x="880" y="231"/>
                  </a:lnTo>
                  <a:lnTo>
                    <a:pt x="817" y="336"/>
                  </a:lnTo>
                  <a:lnTo>
                    <a:pt x="754" y="482"/>
                  </a:lnTo>
                  <a:lnTo>
                    <a:pt x="649" y="545"/>
                  </a:lnTo>
                  <a:lnTo>
                    <a:pt x="524" y="545"/>
                  </a:lnTo>
                  <a:lnTo>
                    <a:pt x="357" y="649"/>
                  </a:lnTo>
                  <a:lnTo>
                    <a:pt x="315" y="629"/>
                  </a:lnTo>
                  <a:lnTo>
                    <a:pt x="231" y="629"/>
                  </a:lnTo>
                  <a:lnTo>
                    <a:pt x="210" y="754"/>
                  </a:lnTo>
                  <a:lnTo>
                    <a:pt x="126" y="838"/>
                  </a:lnTo>
                  <a:lnTo>
                    <a:pt x="189" y="901"/>
                  </a:lnTo>
                  <a:lnTo>
                    <a:pt x="231" y="859"/>
                  </a:lnTo>
                  <a:lnTo>
                    <a:pt x="357" y="1005"/>
                  </a:lnTo>
                  <a:lnTo>
                    <a:pt x="336" y="838"/>
                  </a:lnTo>
                  <a:lnTo>
                    <a:pt x="357" y="754"/>
                  </a:lnTo>
                  <a:lnTo>
                    <a:pt x="545" y="629"/>
                  </a:lnTo>
                  <a:lnTo>
                    <a:pt x="566" y="649"/>
                  </a:lnTo>
                  <a:lnTo>
                    <a:pt x="670" y="629"/>
                  </a:lnTo>
                  <a:lnTo>
                    <a:pt x="817" y="649"/>
                  </a:lnTo>
                  <a:lnTo>
                    <a:pt x="859" y="629"/>
                  </a:lnTo>
                  <a:lnTo>
                    <a:pt x="859" y="629"/>
                  </a:lnTo>
                  <a:cubicBezTo>
                    <a:pt x="859" y="649"/>
                    <a:pt x="838" y="649"/>
                    <a:pt x="838" y="691"/>
                  </a:cubicBezTo>
                  <a:lnTo>
                    <a:pt x="754" y="712"/>
                  </a:lnTo>
                  <a:lnTo>
                    <a:pt x="670" y="712"/>
                  </a:lnTo>
                  <a:lnTo>
                    <a:pt x="629" y="733"/>
                  </a:lnTo>
                  <a:lnTo>
                    <a:pt x="733" y="859"/>
                  </a:lnTo>
                  <a:lnTo>
                    <a:pt x="691" y="921"/>
                  </a:lnTo>
                  <a:lnTo>
                    <a:pt x="775" y="1026"/>
                  </a:lnTo>
                  <a:lnTo>
                    <a:pt x="775" y="1047"/>
                  </a:lnTo>
                  <a:lnTo>
                    <a:pt x="691" y="1026"/>
                  </a:lnTo>
                  <a:lnTo>
                    <a:pt x="587" y="1047"/>
                  </a:lnTo>
                  <a:lnTo>
                    <a:pt x="566" y="1005"/>
                  </a:lnTo>
                  <a:lnTo>
                    <a:pt x="629" y="942"/>
                  </a:lnTo>
                  <a:lnTo>
                    <a:pt x="566" y="838"/>
                  </a:lnTo>
                  <a:lnTo>
                    <a:pt x="545" y="838"/>
                  </a:lnTo>
                  <a:lnTo>
                    <a:pt x="461" y="963"/>
                  </a:lnTo>
                  <a:lnTo>
                    <a:pt x="524" y="1047"/>
                  </a:lnTo>
                  <a:lnTo>
                    <a:pt x="419" y="1131"/>
                  </a:lnTo>
                  <a:lnTo>
                    <a:pt x="336" y="1047"/>
                  </a:lnTo>
                  <a:lnTo>
                    <a:pt x="231" y="1047"/>
                  </a:lnTo>
                  <a:lnTo>
                    <a:pt x="147" y="1026"/>
                  </a:lnTo>
                  <a:lnTo>
                    <a:pt x="64" y="1110"/>
                  </a:lnTo>
                  <a:lnTo>
                    <a:pt x="210" y="1173"/>
                  </a:lnTo>
                  <a:lnTo>
                    <a:pt x="210" y="1277"/>
                  </a:lnTo>
                  <a:lnTo>
                    <a:pt x="126" y="1235"/>
                  </a:lnTo>
                  <a:lnTo>
                    <a:pt x="64" y="1256"/>
                  </a:lnTo>
                  <a:lnTo>
                    <a:pt x="105" y="1424"/>
                  </a:lnTo>
                  <a:lnTo>
                    <a:pt x="168" y="1465"/>
                  </a:lnTo>
                  <a:lnTo>
                    <a:pt x="168" y="1591"/>
                  </a:lnTo>
                  <a:lnTo>
                    <a:pt x="231" y="1675"/>
                  </a:lnTo>
                  <a:lnTo>
                    <a:pt x="64" y="1758"/>
                  </a:lnTo>
                  <a:lnTo>
                    <a:pt x="1" y="1905"/>
                  </a:lnTo>
                  <a:lnTo>
                    <a:pt x="64" y="1968"/>
                  </a:lnTo>
                  <a:lnTo>
                    <a:pt x="168" y="1905"/>
                  </a:lnTo>
                  <a:lnTo>
                    <a:pt x="315" y="2051"/>
                  </a:lnTo>
                  <a:lnTo>
                    <a:pt x="336" y="2219"/>
                  </a:lnTo>
                  <a:lnTo>
                    <a:pt x="273" y="2261"/>
                  </a:lnTo>
                  <a:lnTo>
                    <a:pt x="315" y="2323"/>
                  </a:lnTo>
                  <a:lnTo>
                    <a:pt x="461" y="2323"/>
                  </a:lnTo>
                  <a:lnTo>
                    <a:pt x="608" y="2533"/>
                  </a:lnTo>
                  <a:lnTo>
                    <a:pt x="649" y="2574"/>
                  </a:lnTo>
                  <a:lnTo>
                    <a:pt x="754" y="2533"/>
                  </a:lnTo>
                  <a:lnTo>
                    <a:pt x="775" y="2470"/>
                  </a:lnTo>
                  <a:lnTo>
                    <a:pt x="691" y="2386"/>
                  </a:lnTo>
                  <a:lnTo>
                    <a:pt x="649" y="2386"/>
                  </a:lnTo>
                  <a:lnTo>
                    <a:pt x="649" y="2302"/>
                  </a:lnTo>
                  <a:lnTo>
                    <a:pt x="733" y="2261"/>
                  </a:lnTo>
                  <a:lnTo>
                    <a:pt x="733" y="2177"/>
                  </a:lnTo>
                  <a:lnTo>
                    <a:pt x="670" y="2135"/>
                  </a:lnTo>
                  <a:lnTo>
                    <a:pt x="670" y="2072"/>
                  </a:lnTo>
                  <a:lnTo>
                    <a:pt x="754" y="2009"/>
                  </a:lnTo>
                  <a:cubicBezTo>
                    <a:pt x="775" y="2051"/>
                    <a:pt x="817" y="2093"/>
                    <a:pt x="838" y="2135"/>
                  </a:cubicBezTo>
                  <a:lnTo>
                    <a:pt x="838" y="2177"/>
                  </a:lnTo>
                  <a:lnTo>
                    <a:pt x="880" y="2302"/>
                  </a:lnTo>
                  <a:lnTo>
                    <a:pt x="984" y="2407"/>
                  </a:lnTo>
                  <a:lnTo>
                    <a:pt x="1089" y="2407"/>
                  </a:lnTo>
                  <a:lnTo>
                    <a:pt x="1152" y="2449"/>
                  </a:lnTo>
                  <a:lnTo>
                    <a:pt x="1256" y="2428"/>
                  </a:lnTo>
                  <a:cubicBezTo>
                    <a:pt x="1277" y="2428"/>
                    <a:pt x="1298" y="2428"/>
                    <a:pt x="1298" y="2407"/>
                  </a:cubicBezTo>
                  <a:cubicBezTo>
                    <a:pt x="1319" y="2407"/>
                    <a:pt x="1319" y="2428"/>
                    <a:pt x="1361" y="2428"/>
                  </a:cubicBezTo>
                  <a:lnTo>
                    <a:pt x="1361" y="2449"/>
                  </a:lnTo>
                  <a:lnTo>
                    <a:pt x="1298" y="2533"/>
                  </a:lnTo>
                  <a:lnTo>
                    <a:pt x="1319" y="2595"/>
                  </a:lnTo>
                  <a:lnTo>
                    <a:pt x="1382" y="2512"/>
                  </a:lnTo>
                  <a:lnTo>
                    <a:pt x="1403" y="2449"/>
                  </a:lnTo>
                  <a:cubicBezTo>
                    <a:pt x="1445" y="2491"/>
                    <a:pt x="1486" y="2512"/>
                    <a:pt x="1507" y="2553"/>
                  </a:cubicBezTo>
                  <a:lnTo>
                    <a:pt x="1507" y="2595"/>
                  </a:lnTo>
                  <a:lnTo>
                    <a:pt x="1465" y="2616"/>
                  </a:lnTo>
                  <a:lnTo>
                    <a:pt x="1507" y="2658"/>
                  </a:lnTo>
                  <a:lnTo>
                    <a:pt x="1675" y="2721"/>
                  </a:lnTo>
                  <a:lnTo>
                    <a:pt x="1821" y="2700"/>
                  </a:lnTo>
                  <a:lnTo>
                    <a:pt x="1884" y="2616"/>
                  </a:lnTo>
                  <a:lnTo>
                    <a:pt x="1905" y="2700"/>
                  </a:lnTo>
                  <a:lnTo>
                    <a:pt x="1926" y="2721"/>
                  </a:lnTo>
                  <a:lnTo>
                    <a:pt x="1926" y="2616"/>
                  </a:lnTo>
                  <a:lnTo>
                    <a:pt x="1968" y="2574"/>
                  </a:lnTo>
                  <a:cubicBezTo>
                    <a:pt x="2009" y="2533"/>
                    <a:pt x="2030" y="2512"/>
                    <a:pt x="2030" y="2470"/>
                  </a:cubicBezTo>
                  <a:lnTo>
                    <a:pt x="2093" y="2386"/>
                  </a:lnTo>
                  <a:lnTo>
                    <a:pt x="2177" y="2344"/>
                  </a:lnTo>
                  <a:lnTo>
                    <a:pt x="2135" y="2302"/>
                  </a:lnTo>
                  <a:lnTo>
                    <a:pt x="2072" y="2323"/>
                  </a:lnTo>
                  <a:lnTo>
                    <a:pt x="2009" y="2407"/>
                  </a:lnTo>
                  <a:lnTo>
                    <a:pt x="2009" y="2386"/>
                  </a:lnTo>
                  <a:cubicBezTo>
                    <a:pt x="1989" y="2344"/>
                    <a:pt x="1989" y="2344"/>
                    <a:pt x="1989" y="2323"/>
                  </a:cubicBezTo>
                  <a:lnTo>
                    <a:pt x="2009" y="2302"/>
                  </a:lnTo>
                  <a:lnTo>
                    <a:pt x="2009" y="2219"/>
                  </a:lnTo>
                  <a:lnTo>
                    <a:pt x="2135" y="2177"/>
                  </a:lnTo>
                  <a:lnTo>
                    <a:pt x="2198" y="2114"/>
                  </a:lnTo>
                  <a:lnTo>
                    <a:pt x="2177" y="2051"/>
                  </a:lnTo>
                  <a:lnTo>
                    <a:pt x="2072" y="1968"/>
                  </a:lnTo>
                  <a:lnTo>
                    <a:pt x="2072" y="1905"/>
                  </a:lnTo>
                  <a:lnTo>
                    <a:pt x="2198" y="1863"/>
                  </a:lnTo>
                  <a:lnTo>
                    <a:pt x="2219" y="1737"/>
                  </a:lnTo>
                  <a:lnTo>
                    <a:pt x="2219" y="1591"/>
                  </a:lnTo>
                  <a:lnTo>
                    <a:pt x="2198" y="1486"/>
                  </a:lnTo>
                  <a:lnTo>
                    <a:pt x="2072" y="1486"/>
                  </a:lnTo>
                  <a:lnTo>
                    <a:pt x="1905" y="1528"/>
                  </a:lnTo>
                  <a:lnTo>
                    <a:pt x="1863" y="1633"/>
                  </a:lnTo>
                  <a:lnTo>
                    <a:pt x="1905" y="1675"/>
                  </a:lnTo>
                  <a:lnTo>
                    <a:pt x="1989" y="1737"/>
                  </a:lnTo>
                  <a:lnTo>
                    <a:pt x="1989" y="1779"/>
                  </a:lnTo>
                  <a:lnTo>
                    <a:pt x="1926" y="1758"/>
                  </a:lnTo>
                  <a:lnTo>
                    <a:pt x="1905" y="1779"/>
                  </a:lnTo>
                  <a:lnTo>
                    <a:pt x="1800" y="1696"/>
                  </a:lnTo>
                  <a:lnTo>
                    <a:pt x="1800" y="1654"/>
                  </a:lnTo>
                  <a:lnTo>
                    <a:pt x="1758" y="1570"/>
                  </a:lnTo>
                  <a:lnTo>
                    <a:pt x="1696" y="1591"/>
                  </a:lnTo>
                  <a:lnTo>
                    <a:pt x="1654" y="1675"/>
                  </a:lnTo>
                  <a:lnTo>
                    <a:pt x="1570" y="1696"/>
                  </a:lnTo>
                  <a:lnTo>
                    <a:pt x="1591" y="1779"/>
                  </a:lnTo>
                  <a:lnTo>
                    <a:pt x="1654" y="1863"/>
                  </a:lnTo>
                  <a:lnTo>
                    <a:pt x="1654" y="1989"/>
                  </a:lnTo>
                  <a:lnTo>
                    <a:pt x="1717" y="2072"/>
                  </a:lnTo>
                  <a:lnTo>
                    <a:pt x="1800" y="2072"/>
                  </a:lnTo>
                  <a:lnTo>
                    <a:pt x="1926" y="2093"/>
                  </a:lnTo>
                  <a:lnTo>
                    <a:pt x="1968" y="2156"/>
                  </a:lnTo>
                  <a:lnTo>
                    <a:pt x="1905" y="2198"/>
                  </a:lnTo>
                  <a:lnTo>
                    <a:pt x="1968" y="2261"/>
                  </a:lnTo>
                  <a:cubicBezTo>
                    <a:pt x="1926" y="2281"/>
                    <a:pt x="1926" y="2323"/>
                    <a:pt x="1926" y="2365"/>
                  </a:cubicBezTo>
                  <a:lnTo>
                    <a:pt x="1905" y="2386"/>
                  </a:lnTo>
                  <a:lnTo>
                    <a:pt x="1863" y="2386"/>
                  </a:lnTo>
                  <a:lnTo>
                    <a:pt x="1779" y="2407"/>
                  </a:lnTo>
                  <a:lnTo>
                    <a:pt x="1675" y="2261"/>
                  </a:lnTo>
                  <a:lnTo>
                    <a:pt x="1612" y="2281"/>
                  </a:lnTo>
                  <a:cubicBezTo>
                    <a:pt x="1591" y="2261"/>
                    <a:pt x="1570" y="2261"/>
                    <a:pt x="1549" y="2219"/>
                  </a:cubicBezTo>
                  <a:lnTo>
                    <a:pt x="1549" y="2198"/>
                  </a:lnTo>
                  <a:lnTo>
                    <a:pt x="1465" y="2114"/>
                  </a:lnTo>
                  <a:lnTo>
                    <a:pt x="1465" y="2177"/>
                  </a:lnTo>
                  <a:cubicBezTo>
                    <a:pt x="1465" y="2177"/>
                    <a:pt x="1445" y="2177"/>
                    <a:pt x="1445" y="2156"/>
                  </a:cubicBezTo>
                  <a:cubicBezTo>
                    <a:pt x="1403" y="2156"/>
                    <a:pt x="1403" y="2156"/>
                    <a:pt x="1382" y="2177"/>
                  </a:cubicBezTo>
                  <a:lnTo>
                    <a:pt x="1403" y="2093"/>
                  </a:lnTo>
                  <a:lnTo>
                    <a:pt x="1382" y="2009"/>
                  </a:lnTo>
                  <a:lnTo>
                    <a:pt x="1298" y="1863"/>
                  </a:lnTo>
                  <a:lnTo>
                    <a:pt x="1235" y="1863"/>
                  </a:lnTo>
                  <a:lnTo>
                    <a:pt x="1089" y="1779"/>
                  </a:lnTo>
                  <a:lnTo>
                    <a:pt x="1026" y="1612"/>
                  </a:lnTo>
                  <a:lnTo>
                    <a:pt x="1047" y="1654"/>
                  </a:lnTo>
                  <a:lnTo>
                    <a:pt x="1173" y="1591"/>
                  </a:lnTo>
                  <a:lnTo>
                    <a:pt x="1173" y="1445"/>
                  </a:lnTo>
                  <a:lnTo>
                    <a:pt x="1131" y="1340"/>
                  </a:lnTo>
                  <a:lnTo>
                    <a:pt x="1193" y="1256"/>
                  </a:lnTo>
                  <a:lnTo>
                    <a:pt x="1298" y="1235"/>
                  </a:lnTo>
                  <a:lnTo>
                    <a:pt x="1382" y="1298"/>
                  </a:lnTo>
                  <a:lnTo>
                    <a:pt x="1445" y="1277"/>
                  </a:lnTo>
                  <a:lnTo>
                    <a:pt x="1486" y="1298"/>
                  </a:lnTo>
                  <a:lnTo>
                    <a:pt x="1507" y="1256"/>
                  </a:lnTo>
                  <a:lnTo>
                    <a:pt x="1549" y="1152"/>
                  </a:lnTo>
                  <a:lnTo>
                    <a:pt x="1445" y="1047"/>
                  </a:lnTo>
                  <a:lnTo>
                    <a:pt x="1382" y="1110"/>
                  </a:lnTo>
                  <a:lnTo>
                    <a:pt x="1256" y="1110"/>
                  </a:lnTo>
                  <a:lnTo>
                    <a:pt x="1193" y="1026"/>
                  </a:lnTo>
                  <a:lnTo>
                    <a:pt x="1152" y="921"/>
                  </a:lnTo>
                  <a:lnTo>
                    <a:pt x="1089" y="921"/>
                  </a:lnTo>
                  <a:lnTo>
                    <a:pt x="1152" y="859"/>
                  </a:lnTo>
                  <a:lnTo>
                    <a:pt x="1152" y="754"/>
                  </a:lnTo>
                  <a:lnTo>
                    <a:pt x="1131" y="754"/>
                  </a:lnTo>
                  <a:cubicBezTo>
                    <a:pt x="1131" y="733"/>
                    <a:pt x="1152" y="712"/>
                    <a:pt x="1152" y="691"/>
                  </a:cubicBezTo>
                  <a:lnTo>
                    <a:pt x="1173" y="691"/>
                  </a:lnTo>
                  <a:lnTo>
                    <a:pt x="1277" y="503"/>
                  </a:lnTo>
                  <a:lnTo>
                    <a:pt x="1256" y="377"/>
                  </a:lnTo>
                  <a:lnTo>
                    <a:pt x="1277" y="315"/>
                  </a:lnTo>
                  <a:lnTo>
                    <a:pt x="1256" y="210"/>
                  </a:lnTo>
                  <a:lnTo>
                    <a:pt x="1340" y="64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9"/>
            <p:cNvSpPr/>
            <p:nvPr/>
          </p:nvSpPr>
          <p:spPr>
            <a:xfrm>
              <a:off x="3772256" y="2560208"/>
              <a:ext cx="138282" cy="153495"/>
            </a:xfrm>
            <a:custGeom>
              <a:avLst/>
              <a:gdLst/>
              <a:ahLst/>
              <a:cxnLst/>
              <a:rect l="l" t="t" r="r" b="b"/>
              <a:pathLst>
                <a:path w="11613" h="13497" extrusionOk="0">
                  <a:moveTo>
                    <a:pt x="9792" y="1"/>
                  </a:moveTo>
                  <a:lnTo>
                    <a:pt x="9709" y="64"/>
                  </a:lnTo>
                  <a:lnTo>
                    <a:pt x="9709" y="126"/>
                  </a:lnTo>
                  <a:lnTo>
                    <a:pt x="9792" y="231"/>
                  </a:lnTo>
                  <a:lnTo>
                    <a:pt x="9730" y="273"/>
                  </a:lnTo>
                  <a:lnTo>
                    <a:pt x="9688" y="273"/>
                  </a:lnTo>
                  <a:lnTo>
                    <a:pt x="9604" y="168"/>
                  </a:lnTo>
                  <a:lnTo>
                    <a:pt x="9541" y="231"/>
                  </a:lnTo>
                  <a:lnTo>
                    <a:pt x="9520" y="336"/>
                  </a:lnTo>
                  <a:lnTo>
                    <a:pt x="9541" y="357"/>
                  </a:lnTo>
                  <a:lnTo>
                    <a:pt x="9625" y="357"/>
                  </a:lnTo>
                  <a:lnTo>
                    <a:pt x="9688" y="419"/>
                  </a:lnTo>
                  <a:lnTo>
                    <a:pt x="9646" y="440"/>
                  </a:lnTo>
                  <a:lnTo>
                    <a:pt x="9604" y="482"/>
                  </a:lnTo>
                  <a:lnTo>
                    <a:pt x="9604" y="566"/>
                  </a:lnTo>
                  <a:lnTo>
                    <a:pt x="9520" y="587"/>
                  </a:lnTo>
                  <a:lnTo>
                    <a:pt x="9520" y="670"/>
                  </a:lnTo>
                  <a:lnTo>
                    <a:pt x="9541" y="691"/>
                  </a:lnTo>
                  <a:lnTo>
                    <a:pt x="9479" y="754"/>
                  </a:lnTo>
                  <a:lnTo>
                    <a:pt x="9520" y="859"/>
                  </a:lnTo>
                  <a:lnTo>
                    <a:pt x="9479" y="901"/>
                  </a:lnTo>
                  <a:lnTo>
                    <a:pt x="9416" y="859"/>
                  </a:lnTo>
                  <a:lnTo>
                    <a:pt x="9332" y="901"/>
                  </a:lnTo>
                  <a:lnTo>
                    <a:pt x="9332" y="942"/>
                  </a:lnTo>
                  <a:lnTo>
                    <a:pt x="9269" y="984"/>
                  </a:lnTo>
                  <a:lnTo>
                    <a:pt x="9228" y="880"/>
                  </a:lnTo>
                  <a:lnTo>
                    <a:pt x="9332" y="670"/>
                  </a:lnTo>
                  <a:lnTo>
                    <a:pt x="9269" y="649"/>
                  </a:lnTo>
                  <a:lnTo>
                    <a:pt x="9269" y="587"/>
                  </a:lnTo>
                  <a:lnTo>
                    <a:pt x="9311" y="545"/>
                  </a:lnTo>
                  <a:lnTo>
                    <a:pt x="9311" y="357"/>
                  </a:lnTo>
                  <a:lnTo>
                    <a:pt x="9290" y="315"/>
                  </a:lnTo>
                  <a:lnTo>
                    <a:pt x="9228" y="315"/>
                  </a:lnTo>
                  <a:lnTo>
                    <a:pt x="9102" y="545"/>
                  </a:lnTo>
                  <a:lnTo>
                    <a:pt x="9081" y="670"/>
                  </a:lnTo>
                  <a:lnTo>
                    <a:pt x="8956" y="880"/>
                  </a:lnTo>
                  <a:lnTo>
                    <a:pt x="8893" y="1005"/>
                  </a:lnTo>
                  <a:lnTo>
                    <a:pt x="8956" y="1068"/>
                  </a:lnTo>
                  <a:lnTo>
                    <a:pt x="8914" y="1193"/>
                  </a:lnTo>
                  <a:lnTo>
                    <a:pt x="8767" y="1361"/>
                  </a:lnTo>
                  <a:lnTo>
                    <a:pt x="8704" y="1382"/>
                  </a:lnTo>
                  <a:lnTo>
                    <a:pt x="8704" y="1298"/>
                  </a:lnTo>
                  <a:lnTo>
                    <a:pt x="8663" y="1214"/>
                  </a:lnTo>
                  <a:lnTo>
                    <a:pt x="8767" y="1068"/>
                  </a:lnTo>
                  <a:lnTo>
                    <a:pt x="8746" y="963"/>
                  </a:lnTo>
                  <a:lnTo>
                    <a:pt x="8788" y="880"/>
                  </a:lnTo>
                  <a:lnTo>
                    <a:pt x="8746" y="775"/>
                  </a:lnTo>
                  <a:lnTo>
                    <a:pt x="8893" y="587"/>
                  </a:lnTo>
                  <a:lnTo>
                    <a:pt x="8914" y="482"/>
                  </a:lnTo>
                  <a:lnTo>
                    <a:pt x="8956" y="461"/>
                  </a:lnTo>
                  <a:lnTo>
                    <a:pt x="8956" y="419"/>
                  </a:lnTo>
                  <a:lnTo>
                    <a:pt x="8851" y="419"/>
                  </a:lnTo>
                  <a:lnTo>
                    <a:pt x="8767" y="315"/>
                  </a:lnTo>
                  <a:lnTo>
                    <a:pt x="8704" y="336"/>
                  </a:lnTo>
                  <a:lnTo>
                    <a:pt x="8746" y="440"/>
                  </a:lnTo>
                  <a:lnTo>
                    <a:pt x="8663" y="482"/>
                  </a:lnTo>
                  <a:lnTo>
                    <a:pt x="8663" y="419"/>
                  </a:lnTo>
                  <a:lnTo>
                    <a:pt x="8579" y="336"/>
                  </a:lnTo>
                  <a:lnTo>
                    <a:pt x="8495" y="315"/>
                  </a:lnTo>
                  <a:lnTo>
                    <a:pt x="8432" y="336"/>
                  </a:lnTo>
                  <a:lnTo>
                    <a:pt x="8453" y="482"/>
                  </a:lnTo>
                  <a:lnTo>
                    <a:pt x="8391" y="545"/>
                  </a:lnTo>
                  <a:lnTo>
                    <a:pt x="8349" y="482"/>
                  </a:lnTo>
                  <a:lnTo>
                    <a:pt x="8286" y="461"/>
                  </a:lnTo>
                  <a:lnTo>
                    <a:pt x="8244" y="482"/>
                  </a:lnTo>
                  <a:lnTo>
                    <a:pt x="8265" y="545"/>
                  </a:lnTo>
                  <a:lnTo>
                    <a:pt x="8391" y="608"/>
                  </a:lnTo>
                  <a:lnTo>
                    <a:pt x="8432" y="733"/>
                  </a:lnTo>
                  <a:lnTo>
                    <a:pt x="8391" y="775"/>
                  </a:lnTo>
                  <a:lnTo>
                    <a:pt x="8349" y="691"/>
                  </a:lnTo>
                  <a:lnTo>
                    <a:pt x="8265" y="775"/>
                  </a:lnTo>
                  <a:lnTo>
                    <a:pt x="8265" y="838"/>
                  </a:lnTo>
                  <a:lnTo>
                    <a:pt x="8286" y="880"/>
                  </a:lnTo>
                  <a:lnTo>
                    <a:pt x="8265" y="901"/>
                  </a:lnTo>
                  <a:lnTo>
                    <a:pt x="8160" y="859"/>
                  </a:lnTo>
                  <a:lnTo>
                    <a:pt x="8119" y="859"/>
                  </a:lnTo>
                  <a:lnTo>
                    <a:pt x="8035" y="963"/>
                  </a:lnTo>
                  <a:lnTo>
                    <a:pt x="7951" y="1005"/>
                  </a:lnTo>
                  <a:lnTo>
                    <a:pt x="7951" y="1047"/>
                  </a:lnTo>
                  <a:lnTo>
                    <a:pt x="8014" y="1068"/>
                  </a:lnTo>
                  <a:lnTo>
                    <a:pt x="7909" y="1131"/>
                  </a:lnTo>
                  <a:lnTo>
                    <a:pt x="7868" y="1214"/>
                  </a:lnTo>
                  <a:lnTo>
                    <a:pt x="7972" y="1319"/>
                  </a:lnTo>
                  <a:lnTo>
                    <a:pt x="7909" y="1382"/>
                  </a:lnTo>
                  <a:lnTo>
                    <a:pt x="7972" y="1424"/>
                  </a:lnTo>
                  <a:lnTo>
                    <a:pt x="8035" y="1466"/>
                  </a:lnTo>
                  <a:lnTo>
                    <a:pt x="7972" y="1507"/>
                  </a:lnTo>
                  <a:lnTo>
                    <a:pt x="7847" y="1507"/>
                  </a:lnTo>
                  <a:lnTo>
                    <a:pt x="7805" y="1361"/>
                  </a:lnTo>
                  <a:lnTo>
                    <a:pt x="7742" y="1319"/>
                  </a:lnTo>
                  <a:lnTo>
                    <a:pt x="7805" y="1277"/>
                  </a:lnTo>
                  <a:lnTo>
                    <a:pt x="7721" y="1214"/>
                  </a:lnTo>
                  <a:lnTo>
                    <a:pt x="7491" y="1214"/>
                  </a:lnTo>
                  <a:lnTo>
                    <a:pt x="7303" y="1089"/>
                  </a:lnTo>
                  <a:lnTo>
                    <a:pt x="7240" y="1089"/>
                  </a:lnTo>
                  <a:lnTo>
                    <a:pt x="7198" y="1131"/>
                  </a:lnTo>
                  <a:lnTo>
                    <a:pt x="7177" y="1068"/>
                  </a:lnTo>
                  <a:lnTo>
                    <a:pt x="7072" y="1173"/>
                  </a:lnTo>
                  <a:lnTo>
                    <a:pt x="6968" y="1173"/>
                  </a:lnTo>
                  <a:lnTo>
                    <a:pt x="6968" y="1214"/>
                  </a:lnTo>
                  <a:lnTo>
                    <a:pt x="7093" y="1382"/>
                  </a:lnTo>
                  <a:lnTo>
                    <a:pt x="7177" y="1382"/>
                  </a:lnTo>
                  <a:lnTo>
                    <a:pt x="7219" y="1424"/>
                  </a:lnTo>
                  <a:lnTo>
                    <a:pt x="7344" y="1424"/>
                  </a:lnTo>
                  <a:lnTo>
                    <a:pt x="7303" y="1528"/>
                  </a:lnTo>
                  <a:lnTo>
                    <a:pt x="7303" y="1633"/>
                  </a:lnTo>
                  <a:lnTo>
                    <a:pt x="7407" y="1779"/>
                  </a:lnTo>
                  <a:lnTo>
                    <a:pt x="7386" y="1842"/>
                  </a:lnTo>
                  <a:lnTo>
                    <a:pt x="7303" y="1800"/>
                  </a:lnTo>
                  <a:lnTo>
                    <a:pt x="7219" y="1654"/>
                  </a:lnTo>
                  <a:lnTo>
                    <a:pt x="7114" y="1612"/>
                  </a:lnTo>
                  <a:lnTo>
                    <a:pt x="7072" y="1528"/>
                  </a:lnTo>
                  <a:lnTo>
                    <a:pt x="7031" y="1633"/>
                  </a:lnTo>
                  <a:lnTo>
                    <a:pt x="6968" y="1717"/>
                  </a:lnTo>
                  <a:lnTo>
                    <a:pt x="6926" y="1591"/>
                  </a:lnTo>
                  <a:lnTo>
                    <a:pt x="6863" y="1633"/>
                  </a:lnTo>
                  <a:lnTo>
                    <a:pt x="6863" y="1717"/>
                  </a:lnTo>
                  <a:lnTo>
                    <a:pt x="6759" y="1800"/>
                  </a:lnTo>
                  <a:lnTo>
                    <a:pt x="6759" y="1884"/>
                  </a:lnTo>
                  <a:lnTo>
                    <a:pt x="6884" y="1947"/>
                  </a:lnTo>
                  <a:lnTo>
                    <a:pt x="6926" y="2051"/>
                  </a:lnTo>
                  <a:lnTo>
                    <a:pt x="6821" y="2030"/>
                  </a:lnTo>
                  <a:lnTo>
                    <a:pt x="6779" y="1989"/>
                  </a:lnTo>
                  <a:lnTo>
                    <a:pt x="6696" y="2114"/>
                  </a:lnTo>
                  <a:lnTo>
                    <a:pt x="6675" y="2177"/>
                  </a:lnTo>
                  <a:lnTo>
                    <a:pt x="6549" y="2302"/>
                  </a:lnTo>
                  <a:lnTo>
                    <a:pt x="6549" y="2219"/>
                  </a:lnTo>
                  <a:lnTo>
                    <a:pt x="6654" y="2156"/>
                  </a:lnTo>
                  <a:lnTo>
                    <a:pt x="6591" y="2093"/>
                  </a:lnTo>
                  <a:lnTo>
                    <a:pt x="6696" y="1926"/>
                  </a:lnTo>
                  <a:lnTo>
                    <a:pt x="6612" y="1612"/>
                  </a:lnTo>
                  <a:lnTo>
                    <a:pt x="6549" y="1654"/>
                  </a:lnTo>
                  <a:lnTo>
                    <a:pt x="6403" y="1842"/>
                  </a:lnTo>
                  <a:lnTo>
                    <a:pt x="6403" y="2010"/>
                  </a:lnTo>
                  <a:lnTo>
                    <a:pt x="6445" y="2051"/>
                  </a:lnTo>
                  <a:lnTo>
                    <a:pt x="6340" y="2156"/>
                  </a:lnTo>
                  <a:lnTo>
                    <a:pt x="6340" y="2051"/>
                  </a:lnTo>
                  <a:lnTo>
                    <a:pt x="6382" y="1947"/>
                  </a:lnTo>
                  <a:lnTo>
                    <a:pt x="6340" y="1800"/>
                  </a:lnTo>
                  <a:lnTo>
                    <a:pt x="6277" y="1779"/>
                  </a:lnTo>
                  <a:lnTo>
                    <a:pt x="6173" y="1842"/>
                  </a:lnTo>
                  <a:lnTo>
                    <a:pt x="6089" y="1989"/>
                  </a:lnTo>
                  <a:lnTo>
                    <a:pt x="6152" y="2114"/>
                  </a:lnTo>
                  <a:lnTo>
                    <a:pt x="6152" y="2177"/>
                  </a:lnTo>
                  <a:lnTo>
                    <a:pt x="6298" y="2323"/>
                  </a:lnTo>
                  <a:lnTo>
                    <a:pt x="6340" y="2407"/>
                  </a:lnTo>
                  <a:lnTo>
                    <a:pt x="6277" y="2512"/>
                  </a:lnTo>
                  <a:lnTo>
                    <a:pt x="6235" y="2344"/>
                  </a:lnTo>
                  <a:lnTo>
                    <a:pt x="6131" y="2302"/>
                  </a:lnTo>
                  <a:lnTo>
                    <a:pt x="6047" y="2114"/>
                  </a:lnTo>
                  <a:lnTo>
                    <a:pt x="5984" y="2093"/>
                  </a:lnTo>
                  <a:lnTo>
                    <a:pt x="5859" y="2135"/>
                  </a:lnTo>
                  <a:lnTo>
                    <a:pt x="5838" y="2219"/>
                  </a:lnTo>
                  <a:lnTo>
                    <a:pt x="5984" y="2323"/>
                  </a:lnTo>
                  <a:lnTo>
                    <a:pt x="6047" y="2323"/>
                  </a:lnTo>
                  <a:lnTo>
                    <a:pt x="6089" y="2365"/>
                  </a:lnTo>
                  <a:lnTo>
                    <a:pt x="5984" y="2344"/>
                  </a:lnTo>
                  <a:lnTo>
                    <a:pt x="5880" y="2407"/>
                  </a:lnTo>
                  <a:lnTo>
                    <a:pt x="5963" y="2512"/>
                  </a:lnTo>
                  <a:lnTo>
                    <a:pt x="5838" y="2428"/>
                  </a:lnTo>
                  <a:lnTo>
                    <a:pt x="5838" y="2302"/>
                  </a:lnTo>
                  <a:lnTo>
                    <a:pt x="5775" y="2261"/>
                  </a:lnTo>
                  <a:lnTo>
                    <a:pt x="5754" y="2156"/>
                  </a:lnTo>
                  <a:lnTo>
                    <a:pt x="5712" y="2219"/>
                  </a:lnTo>
                  <a:lnTo>
                    <a:pt x="5671" y="2365"/>
                  </a:lnTo>
                  <a:lnTo>
                    <a:pt x="5733" y="2428"/>
                  </a:lnTo>
                  <a:lnTo>
                    <a:pt x="5712" y="2554"/>
                  </a:lnTo>
                  <a:lnTo>
                    <a:pt x="5629" y="2512"/>
                  </a:lnTo>
                  <a:lnTo>
                    <a:pt x="5545" y="2533"/>
                  </a:lnTo>
                  <a:lnTo>
                    <a:pt x="5419" y="2658"/>
                  </a:lnTo>
                  <a:lnTo>
                    <a:pt x="5440" y="2679"/>
                  </a:lnTo>
                  <a:lnTo>
                    <a:pt x="5524" y="2658"/>
                  </a:lnTo>
                  <a:lnTo>
                    <a:pt x="5608" y="2763"/>
                  </a:lnTo>
                  <a:lnTo>
                    <a:pt x="5503" y="2763"/>
                  </a:lnTo>
                  <a:lnTo>
                    <a:pt x="5440" y="2826"/>
                  </a:lnTo>
                  <a:lnTo>
                    <a:pt x="5503" y="2846"/>
                  </a:lnTo>
                  <a:lnTo>
                    <a:pt x="5461" y="2888"/>
                  </a:lnTo>
                  <a:lnTo>
                    <a:pt x="5357" y="2930"/>
                  </a:lnTo>
                  <a:lnTo>
                    <a:pt x="5357" y="2972"/>
                  </a:lnTo>
                  <a:lnTo>
                    <a:pt x="5399" y="2993"/>
                  </a:lnTo>
                  <a:lnTo>
                    <a:pt x="5336" y="2993"/>
                  </a:lnTo>
                  <a:lnTo>
                    <a:pt x="5294" y="2951"/>
                  </a:lnTo>
                  <a:lnTo>
                    <a:pt x="5210" y="2972"/>
                  </a:lnTo>
                  <a:lnTo>
                    <a:pt x="5127" y="3077"/>
                  </a:lnTo>
                  <a:lnTo>
                    <a:pt x="5147" y="3139"/>
                  </a:lnTo>
                  <a:lnTo>
                    <a:pt x="5127" y="3160"/>
                  </a:lnTo>
                  <a:lnTo>
                    <a:pt x="5022" y="3160"/>
                  </a:lnTo>
                  <a:lnTo>
                    <a:pt x="4938" y="3265"/>
                  </a:lnTo>
                  <a:lnTo>
                    <a:pt x="5043" y="3307"/>
                  </a:lnTo>
                  <a:lnTo>
                    <a:pt x="5315" y="3223"/>
                  </a:lnTo>
                  <a:lnTo>
                    <a:pt x="5357" y="3265"/>
                  </a:lnTo>
                  <a:lnTo>
                    <a:pt x="5461" y="3202"/>
                  </a:lnTo>
                  <a:lnTo>
                    <a:pt x="5524" y="3202"/>
                  </a:lnTo>
                  <a:lnTo>
                    <a:pt x="5524" y="3286"/>
                  </a:lnTo>
                  <a:lnTo>
                    <a:pt x="5461" y="3370"/>
                  </a:lnTo>
                  <a:lnTo>
                    <a:pt x="5440" y="3516"/>
                  </a:lnTo>
                  <a:lnTo>
                    <a:pt x="5419" y="3558"/>
                  </a:lnTo>
                  <a:lnTo>
                    <a:pt x="5357" y="3495"/>
                  </a:lnTo>
                  <a:lnTo>
                    <a:pt x="5336" y="3411"/>
                  </a:lnTo>
                  <a:lnTo>
                    <a:pt x="5252" y="3453"/>
                  </a:lnTo>
                  <a:lnTo>
                    <a:pt x="5210" y="3390"/>
                  </a:lnTo>
                  <a:lnTo>
                    <a:pt x="5106" y="3390"/>
                  </a:lnTo>
                  <a:lnTo>
                    <a:pt x="5127" y="3453"/>
                  </a:lnTo>
                  <a:lnTo>
                    <a:pt x="5106" y="3495"/>
                  </a:lnTo>
                  <a:lnTo>
                    <a:pt x="5022" y="3453"/>
                  </a:lnTo>
                  <a:lnTo>
                    <a:pt x="4938" y="3474"/>
                  </a:lnTo>
                  <a:lnTo>
                    <a:pt x="5043" y="3516"/>
                  </a:lnTo>
                  <a:lnTo>
                    <a:pt x="5085" y="3600"/>
                  </a:lnTo>
                  <a:lnTo>
                    <a:pt x="5022" y="3621"/>
                  </a:lnTo>
                  <a:lnTo>
                    <a:pt x="5001" y="3683"/>
                  </a:lnTo>
                  <a:lnTo>
                    <a:pt x="5001" y="3746"/>
                  </a:lnTo>
                  <a:lnTo>
                    <a:pt x="4980" y="3809"/>
                  </a:lnTo>
                  <a:lnTo>
                    <a:pt x="4938" y="3725"/>
                  </a:lnTo>
                  <a:lnTo>
                    <a:pt x="4938" y="3621"/>
                  </a:lnTo>
                  <a:lnTo>
                    <a:pt x="4875" y="3558"/>
                  </a:lnTo>
                  <a:lnTo>
                    <a:pt x="4792" y="3621"/>
                  </a:lnTo>
                  <a:lnTo>
                    <a:pt x="4708" y="3662"/>
                  </a:lnTo>
                  <a:lnTo>
                    <a:pt x="4666" y="3579"/>
                  </a:lnTo>
                  <a:lnTo>
                    <a:pt x="4687" y="3516"/>
                  </a:lnTo>
                  <a:lnTo>
                    <a:pt x="4624" y="3516"/>
                  </a:lnTo>
                  <a:lnTo>
                    <a:pt x="4520" y="3621"/>
                  </a:lnTo>
                  <a:lnTo>
                    <a:pt x="4603" y="3704"/>
                  </a:lnTo>
                  <a:lnTo>
                    <a:pt x="4729" y="3704"/>
                  </a:lnTo>
                  <a:lnTo>
                    <a:pt x="4834" y="3746"/>
                  </a:lnTo>
                  <a:lnTo>
                    <a:pt x="4792" y="3830"/>
                  </a:lnTo>
                  <a:lnTo>
                    <a:pt x="4583" y="3893"/>
                  </a:lnTo>
                  <a:lnTo>
                    <a:pt x="4520" y="3830"/>
                  </a:lnTo>
                  <a:lnTo>
                    <a:pt x="4457" y="3830"/>
                  </a:lnTo>
                  <a:lnTo>
                    <a:pt x="4394" y="3934"/>
                  </a:lnTo>
                  <a:lnTo>
                    <a:pt x="4478" y="4018"/>
                  </a:lnTo>
                  <a:lnTo>
                    <a:pt x="4394" y="4102"/>
                  </a:lnTo>
                  <a:lnTo>
                    <a:pt x="4478" y="4102"/>
                  </a:lnTo>
                  <a:lnTo>
                    <a:pt x="4583" y="3976"/>
                  </a:lnTo>
                  <a:lnTo>
                    <a:pt x="4687" y="3976"/>
                  </a:lnTo>
                  <a:lnTo>
                    <a:pt x="4729" y="4039"/>
                  </a:lnTo>
                  <a:lnTo>
                    <a:pt x="4583" y="4081"/>
                  </a:lnTo>
                  <a:lnTo>
                    <a:pt x="4562" y="4186"/>
                  </a:lnTo>
                  <a:lnTo>
                    <a:pt x="4603" y="4248"/>
                  </a:lnTo>
                  <a:lnTo>
                    <a:pt x="4729" y="4332"/>
                  </a:lnTo>
                  <a:lnTo>
                    <a:pt x="4729" y="4416"/>
                  </a:lnTo>
                  <a:lnTo>
                    <a:pt x="4666" y="4353"/>
                  </a:lnTo>
                  <a:lnTo>
                    <a:pt x="4583" y="4353"/>
                  </a:lnTo>
                  <a:lnTo>
                    <a:pt x="4499" y="4248"/>
                  </a:lnTo>
                  <a:lnTo>
                    <a:pt x="4457" y="4248"/>
                  </a:lnTo>
                  <a:lnTo>
                    <a:pt x="4373" y="4332"/>
                  </a:lnTo>
                  <a:lnTo>
                    <a:pt x="4457" y="4395"/>
                  </a:lnTo>
                  <a:lnTo>
                    <a:pt x="4352" y="4416"/>
                  </a:lnTo>
                  <a:lnTo>
                    <a:pt x="4248" y="4499"/>
                  </a:lnTo>
                  <a:lnTo>
                    <a:pt x="4248" y="4541"/>
                  </a:lnTo>
                  <a:lnTo>
                    <a:pt x="4352" y="4604"/>
                  </a:lnTo>
                  <a:lnTo>
                    <a:pt x="4457" y="4541"/>
                  </a:lnTo>
                  <a:lnTo>
                    <a:pt x="4499" y="4604"/>
                  </a:lnTo>
                  <a:lnTo>
                    <a:pt x="4603" y="4562"/>
                  </a:lnTo>
                  <a:lnTo>
                    <a:pt x="4624" y="4646"/>
                  </a:lnTo>
                  <a:lnTo>
                    <a:pt x="4708" y="4709"/>
                  </a:lnTo>
                  <a:lnTo>
                    <a:pt x="4708" y="4751"/>
                  </a:lnTo>
                  <a:lnTo>
                    <a:pt x="4562" y="4667"/>
                  </a:lnTo>
                  <a:lnTo>
                    <a:pt x="4415" y="4667"/>
                  </a:lnTo>
                  <a:lnTo>
                    <a:pt x="4373" y="4709"/>
                  </a:lnTo>
                  <a:lnTo>
                    <a:pt x="4206" y="4730"/>
                  </a:lnTo>
                  <a:lnTo>
                    <a:pt x="4206" y="4792"/>
                  </a:lnTo>
                  <a:lnTo>
                    <a:pt x="4143" y="4855"/>
                  </a:lnTo>
                  <a:lnTo>
                    <a:pt x="4080" y="4834"/>
                  </a:lnTo>
                  <a:lnTo>
                    <a:pt x="3955" y="4918"/>
                  </a:lnTo>
                  <a:lnTo>
                    <a:pt x="3871" y="4918"/>
                  </a:lnTo>
                  <a:lnTo>
                    <a:pt x="3850" y="4960"/>
                  </a:lnTo>
                  <a:lnTo>
                    <a:pt x="3955" y="4981"/>
                  </a:lnTo>
                  <a:lnTo>
                    <a:pt x="3997" y="5064"/>
                  </a:lnTo>
                  <a:lnTo>
                    <a:pt x="3934" y="5127"/>
                  </a:lnTo>
                  <a:lnTo>
                    <a:pt x="3871" y="5085"/>
                  </a:lnTo>
                  <a:lnTo>
                    <a:pt x="3850" y="5127"/>
                  </a:lnTo>
                  <a:lnTo>
                    <a:pt x="3934" y="5169"/>
                  </a:lnTo>
                  <a:lnTo>
                    <a:pt x="3892" y="5232"/>
                  </a:lnTo>
                  <a:lnTo>
                    <a:pt x="3787" y="5190"/>
                  </a:lnTo>
                  <a:lnTo>
                    <a:pt x="3766" y="5169"/>
                  </a:lnTo>
                  <a:lnTo>
                    <a:pt x="3746" y="5190"/>
                  </a:lnTo>
                  <a:lnTo>
                    <a:pt x="3829" y="5274"/>
                  </a:lnTo>
                  <a:lnTo>
                    <a:pt x="3766" y="5295"/>
                  </a:lnTo>
                  <a:lnTo>
                    <a:pt x="3787" y="5378"/>
                  </a:lnTo>
                  <a:lnTo>
                    <a:pt x="3850" y="5378"/>
                  </a:lnTo>
                  <a:lnTo>
                    <a:pt x="3787" y="5399"/>
                  </a:lnTo>
                  <a:lnTo>
                    <a:pt x="3725" y="5441"/>
                  </a:lnTo>
                  <a:lnTo>
                    <a:pt x="3662" y="5378"/>
                  </a:lnTo>
                  <a:lnTo>
                    <a:pt x="3662" y="5462"/>
                  </a:lnTo>
                  <a:lnTo>
                    <a:pt x="3641" y="5504"/>
                  </a:lnTo>
                  <a:lnTo>
                    <a:pt x="3683" y="5546"/>
                  </a:lnTo>
                  <a:lnTo>
                    <a:pt x="3850" y="5587"/>
                  </a:lnTo>
                  <a:lnTo>
                    <a:pt x="3871" y="5671"/>
                  </a:lnTo>
                  <a:lnTo>
                    <a:pt x="3934" y="5671"/>
                  </a:lnTo>
                  <a:lnTo>
                    <a:pt x="4039" y="5650"/>
                  </a:lnTo>
                  <a:lnTo>
                    <a:pt x="3955" y="5692"/>
                  </a:lnTo>
                  <a:lnTo>
                    <a:pt x="3955" y="5755"/>
                  </a:lnTo>
                  <a:lnTo>
                    <a:pt x="3850" y="5755"/>
                  </a:lnTo>
                  <a:lnTo>
                    <a:pt x="3829" y="5713"/>
                  </a:lnTo>
                  <a:lnTo>
                    <a:pt x="3662" y="5713"/>
                  </a:lnTo>
                  <a:lnTo>
                    <a:pt x="3557" y="5818"/>
                  </a:lnTo>
                  <a:lnTo>
                    <a:pt x="3578" y="5839"/>
                  </a:lnTo>
                  <a:lnTo>
                    <a:pt x="3683" y="5839"/>
                  </a:lnTo>
                  <a:lnTo>
                    <a:pt x="3725" y="5922"/>
                  </a:lnTo>
                  <a:lnTo>
                    <a:pt x="3766" y="5985"/>
                  </a:lnTo>
                  <a:lnTo>
                    <a:pt x="3766" y="6069"/>
                  </a:lnTo>
                  <a:lnTo>
                    <a:pt x="3683" y="6006"/>
                  </a:lnTo>
                  <a:lnTo>
                    <a:pt x="3641" y="6006"/>
                  </a:lnTo>
                  <a:lnTo>
                    <a:pt x="3578" y="6069"/>
                  </a:lnTo>
                  <a:lnTo>
                    <a:pt x="3578" y="6131"/>
                  </a:lnTo>
                  <a:lnTo>
                    <a:pt x="3557" y="6173"/>
                  </a:lnTo>
                  <a:lnTo>
                    <a:pt x="3620" y="6215"/>
                  </a:lnTo>
                  <a:lnTo>
                    <a:pt x="3641" y="6299"/>
                  </a:lnTo>
                  <a:lnTo>
                    <a:pt x="3578" y="6299"/>
                  </a:lnTo>
                  <a:lnTo>
                    <a:pt x="3515" y="6236"/>
                  </a:lnTo>
                  <a:lnTo>
                    <a:pt x="3474" y="6278"/>
                  </a:lnTo>
                  <a:lnTo>
                    <a:pt x="3474" y="6341"/>
                  </a:lnTo>
                  <a:lnTo>
                    <a:pt x="3578" y="6362"/>
                  </a:lnTo>
                  <a:lnTo>
                    <a:pt x="3578" y="6424"/>
                  </a:lnTo>
                  <a:lnTo>
                    <a:pt x="3578" y="6508"/>
                  </a:lnTo>
                  <a:lnTo>
                    <a:pt x="3453" y="6403"/>
                  </a:lnTo>
                  <a:lnTo>
                    <a:pt x="3411" y="6445"/>
                  </a:lnTo>
                  <a:lnTo>
                    <a:pt x="3411" y="6529"/>
                  </a:lnTo>
                  <a:lnTo>
                    <a:pt x="3432" y="6529"/>
                  </a:lnTo>
                  <a:lnTo>
                    <a:pt x="3432" y="6634"/>
                  </a:lnTo>
                  <a:lnTo>
                    <a:pt x="3474" y="6738"/>
                  </a:lnTo>
                  <a:lnTo>
                    <a:pt x="3536" y="6738"/>
                  </a:lnTo>
                  <a:lnTo>
                    <a:pt x="3578" y="6634"/>
                  </a:lnTo>
                  <a:lnTo>
                    <a:pt x="3641" y="6634"/>
                  </a:lnTo>
                  <a:lnTo>
                    <a:pt x="3578" y="6759"/>
                  </a:lnTo>
                  <a:lnTo>
                    <a:pt x="3536" y="6801"/>
                  </a:lnTo>
                  <a:lnTo>
                    <a:pt x="3432" y="6885"/>
                  </a:lnTo>
                  <a:lnTo>
                    <a:pt x="3348" y="6885"/>
                  </a:lnTo>
                  <a:lnTo>
                    <a:pt x="3264" y="6927"/>
                  </a:lnTo>
                  <a:lnTo>
                    <a:pt x="3264" y="6968"/>
                  </a:lnTo>
                  <a:lnTo>
                    <a:pt x="3202" y="7031"/>
                  </a:lnTo>
                  <a:lnTo>
                    <a:pt x="3118" y="7073"/>
                  </a:lnTo>
                  <a:lnTo>
                    <a:pt x="3202" y="7136"/>
                  </a:lnTo>
                  <a:lnTo>
                    <a:pt x="3160" y="7157"/>
                  </a:lnTo>
                  <a:lnTo>
                    <a:pt x="3013" y="7178"/>
                  </a:lnTo>
                  <a:lnTo>
                    <a:pt x="2950" y="7261"/>
                  </a:lnTo>
                  <a:lnTo>
                    <a:pt x="2950" y="7324"/>
                  </a:lnTo>
                  <a:lnTo>
                    <a:pt x="3055" y="7345"/>
                  </a:lnTo>
                  <a:lnTo>
                    <a:pt x="2992" y="7387"/>
                  </a:lnTo>
                  <a:lnTo>
                    <a:pt x="2930" y="7492"/>
                  </a:lnTo>
                  <a:lnTo>
                    <a:pt x="2846" y="7492"/>
                  </a:lnTo>
                  <a:lnTo>
                    <a:pt x="2825" y="7408"/>
                  </a:lnTo>
                  <a:lnTo>
                    <a:pt x="2783" y="7366"/>
                  </a:lnTo>
                  <a:lnTo>
                    <a:pt x="2741" y="7408"/>
                  </a:lnTo>
                  <a:lnTo>
                    <a:pt x="2678" y="7408"/>
                  </a:lnTo>
                  <a:lnTo>
                    <a:pt x="2699" y="7492"/>
                  </a:lnTo>
                  <a:lnTo>
                    <a:pt x="2637" y="7554"/>
                  </a:lnTo>
                  <a:lnTo>
                    <a:pt x="2637" y="7596"/>
                  </a:lnTo>
                  <a:lnTo>
                    <a:pt x="2678" y="7659"/>
                  </a:lnTo>
                  <a:lnTo>
                    <a:pt x="2532" y="7659"/>
                  </a:lnTo>
                  <a:lnTo>
                    <a:pt x="2490" y="7680"/>
                  </a:lnTo>
                  <a:lnTo>
                    <a:pt x="2490" y="7805"/>
                  </a:lnTo>
                  <a:lnTo>
                    <a:pt x="2386" y="7868"/>
                  </a:lnTo>
                  <a:lnTo>
                    <a:pt x="2406" y="7910"/>
                  </a:lnTo>
                  <a:lnTo>
                    <a:pt x="2386" y="8015"/>
                  </a:lnTo>
                  <a:lnTo>
                    <a:pt x="2302" y="8098"/>
                  </a:lnTo>
                  <a:lnTo>
                    <a:pt x="2197" y="8182"/>
                  </a:lnTo>
                  <a:lnTo>
                    <a:pt x="2218" y="8224"/>
                  </a:lnTo>
                  <a:lnTo>
                    <a:pt x="2365" y="8161"/>
                  </a:lnTo>
                  <a:lnTo>
                    <a:pt x="2406" y="8161"/>
                  </a:lnTo>
                  <a:lnTo>
                    <a:pt x="2406" y="8224"/>
                  </a:lnTo>
                  <a:lnTo>
                    <a:pt x="2323" y="8266"/>
                  </a:lnTo>
                  <a:lnTo>
                    <a:pt x="2323" y="8370"/>
                  </a:lnTo>
                  <a:lnTo>
                    <a:pt x="2386" y="8454"/>
                  </a:lnTo>
                  <a:lnTo>
                    <a:pt x="2511" y="8391"/>
                  </a:lnTo>
                  <a:lnTo>
                    <a:pt x="2637" y="8370"/>
                  </a:lnTo>
                  <a:lnTo>
                    <a:pt x="2804" y="8203"/>
                  </a:lnTo>
                  <a:lnTo>
                    <a:pt x="2804" y="8119"/>
                  </a:lnTo>
                  <a:lnTo>
                    <a:pt x="2720" y="8161"/>
                  </a:lnTo>
                  <a:lnTo>
                    <a:pt x="2804" y="8056"/>
                  </a:lnTo>
                  <a:lnTo>
                    <a:pt x="2825" y="7910"/>
                  </a:lnTo>
                  <a:lnTo>
                    <a:pt x="2846" y="7910"/>
                  </a:lnTo>
                  <a:lnTo>
                    <a:pt x="2909" y="7868"/>
                  </a:lnTo>
                  <a:lnTo>
                    <a:pt x="3013" y="7889"/>
                  </a:lnTo>
                  <a:lnTo>
                    <a:pt x="3055" y="7889"/>
                  </a:lnTo>
                  <a:lnTo>
                    <a:pt x="2909" y="7994"/>
                  </a:lnTo>
                  <a:lnTo>
                    <a:pt x="2909" y="8056"/>
                  </a:lnTo>
                  <a:lnTo>
                    <a:pt x="3055" y="8098"/>
                  </a:lnTo>
                  <a:lnTo>
                    <a:pt x="3013" y="8182"/>
                  </a:lnTo>
                  <a:lnTo>
                    <a:pt x="2930" y="8182"/>
                  </a:lnTo>
                  <a:lnTo>
                    <a:pt x="2783" y="8370"/>
                  </a:lnTo>
                  <a:lnTo>
                    <a:pt x="2888" y="8412"/>
                  </a:lnTo>
                  <a:lnTo>
                    <a:pt x="2804" y="8496"/>
                  </a:lnTo>
                  <a:lnTo>
                    <a:pt x="2825" y="8600"/>
                  </a:lnTo>
                  <a:lnTo>
                    <a:pt x="2720" y="8580"/>
                  </a:lnTo>
                  <a:lnTo>
                    <a:pt x="2637" y="8496"/>
                  </a:lnTo>
                  <a:lnTo>
                    <a:pt x="2511" y="8496"/>
                  </a:lnTo>
                  <a:lnTo>
                    <a:pt x="2427" y="8538"/>
                  </a:lnTo>
                  <a:lnTo>
                    <a:pt x="2427" y="8642"/>
                  </a:lnTo>
                  <a:lnTo>
                    <a:pt x="2365" y="8705"/>
                  </a:lnTo>
                  <a:lnTo>
                    <a:pt x="2260" y="8747"/>
                  </a:lnTo>
                  <a:lnTo>
                    <a:pt x="2260" y="8747"/>
                  </a:lnTo>
                  <a:lnTo>
                    <a:pt x="2323" y="8684"/>
                  </a:lnTo>
                  <a:lnTo>
                    <a:pt x="2386" y="8642"/>
                  </a:lnTo>
                  <a:lnTo>
                    <a:pt x="2302" y="8538"/>
                  </a:lnTo>
                  <a:lnTo>
                    <a:pt x="2302" y="8433"/>
                  </a:lnTo>
                  <a:lnTo>
                    <a:pt x="2218" y="8328"/>
                  </a:lnTo>
                  <a:lnTo>
                    <a:pt x="2155" y="8328"/>
                  </a:lnTo>
                  <a:lnTo>
                    <a:pt x="2093" y="8412"/>
                  </a:lnTo>
                  <a:lnTo>
                    <a:pt x="1988" y="8412"/>
                  </a:lnTo>
                  <a:lnTo>
                    <a:pt x="1988" y="8454"/>
                  </a:lnTo>
                  <a:lnTo>
                    <a:pt x="2155" y="8454"/>
                  </a:lnTo>
                  <a:lnTo>
                    <a:pt x="1988" y="8600"/>
                  </a:lnTo>
                  <a:lnTo>
                    <a:pt x="1883" y="8580"/>
                  </a:lnTo>
                  <a:lnTo>
                    <a:pt x="1800" y="8580"/>
                  </a:lnTo>
                  <a:lnTo>
                    <a:pt x="1695" y="8684"/>
                  </a:lnTo>
                  <a:lnTo>
                    <a:pt x="1758" y="8705"/>
                  </a:lnTo>
                  <a:lnTo>
                    <a:pt x="1842" y="8684"/>
                  </a:lnTo>
                  <a:lnTo>
                    <a:pt x="1862" y="8705"/>
                  </a:lnTo>
                  <a:lnTo>
                    <a:pt x="1737" y="8789"/>
                  </a:lnTo>
                  <a:lnTo>
                    <a:pt x="1674" y="8831"/>
                  </a:lnTo>
                  <a:lnTo>
                    <a:pt x="1632" y="8789"/>
                  </a:lnTo>
                  <a:lnTo>
                    <a:pt x="1549" y="8789"/>
                  </a:lnTo>
                  <a:lnTo>
                    <a:pt x="1549" y="8831"/>
                  </a:lnTo>
                  <a:lnTo>
                    <a:pt x="1674" y="8914"/>
                  </a:lnTo>
                  <a:lnTo>
                    <a:pt x="1800" y="8914"/>
                  </a:lnTo>
                  <a:lnTo>
                    <a:pt x="1779" y="8977"/>
                  </a:lnTo>
                  <a:lnTo>
                    <a:pt x="1862" y="9019"/>
                  </a:lnTo>
                  <a:lnTo>
                    <a:pt x="1842" y="9103"/>
                  </a:lnTo>
                  <a:lnTo>
                    <a:pt x="1695" y="9040"/>
                  </a:lnTo>
                  <a:lnTo>
                    <a:pt x="1695" y="8956"/>
                  </a:lnTo>
                  <a:lnTo>
                    <a:pt x="1590" y="8956"/>
                  </a:lnTo>
                  <a:lnTo>
                    <a:pt x="1486" y="8893"/>
                  </a:lnTo>
                  <a:lnTo>
                    <a:pt x="1465" y="8810"/>
                  </a:lnTo>
                  <a:lnTo>
                    <a:pt x="1444" y="8810"/>
                  </a:lnTo>
                  <a:lnTo>
                    <a:pt x="1423" y="8914"/>
                  </a:lnTo>
                  <a:lnTo>
                    <a:pt x="1528" y="9040"/>
                  </a:lnTo>
                  <a:lnTo>
                    <a:pt x="1632" y="9124"/>
                  </a:lnTo>
                  <a:lnTo>
                    <a:pt x="1695" y="9124"/>
                  </a:lnTo>
                  <a:lnTo>
                    <a:pt x="1758" y="9165"/>
                  </a:lnTo>
                  <a:lnTo>
                    <a:pt x="1653" y="9165"/>
                  </a:lnTo>
                  <a:lnTo>
                    <a:pt x="1486" y="9124"/>
                  </a:lnTo>
                  <a:lnTo>
                    <a:pt x="1360" y="8956"/>
                  </a:lnTo>
                  <a:lnTo>
                    <a:pt x="1277" y="8977"/>
                  </a:lnTo>
                  <a:lnTo>
                    <a:pt x="1214" y="8935"/>
                  </a:lnTo>
                  <a:lnTo>
                    <a:pt x="1067" y="8935"/>
                  </a:lnTo>
                  <a:lnTo>
                    <a:pt x="1026" y="8893"/>
                  </a:lnTo>
                  <a:lnTo>
                    <a:pt x="963" y="8935"/>
                  </a:lnTo>
                  <a:lnTo>
                    <a:pt x="1005" y="9019"/>
                  </a:lnTo>
                  <a:lnTo>
                    <a:pt x="942" y="9061"/>
                  </a:lnTo>
                  <a:lnTo>
                    <a:pt x="1026" y="9165"/>
                  </a:lnTo>
                  <a:lnTo>
                    <a:pt x="1214" y="9124"/>
                  </a:lnTo>
                  <a:lnTo>
                    <a:pt x="1235" y="9144"/>
                  </a:lnTo>
                  <a:lnTo>
                    <a:pt x="1151" y="9207"/>
                  </a:lnTo>
                  <a:lnTo>
                    <a:pt x="1214" y="9228"/>
                  </a:lnTo>
                  <a:lnTo>
                    <a:pt x="1339" y="9165"/>
                  </a:lnTo>
                  <a:lnTo>
                    <a:pt x="1423" y="9165"/>
                  </a:lnTo>
                  <a:lnTo>
                    <a:pt x="1381" y="9228"/>
                  </a:lnTo>
                  <a:lnTo>
                    <a:pt x="1214" y="9312"/>
                  </a:lnTo>
                  <a:lnTo>
                    <a:pt x="1151" y="9375"/>
                  </a:lnTo>
                  <a:lnTo>
                    <a:pt x="1026" y="9354"/>
                  </a:lnTo>
                  <a:lnTo>
                    <a:pt x="942" y="9228"/>
                  </a:lnTo>
                  <a:lnTo>
                    <a:pt x="900" y="9228"/>
                  </a:lnTo>
                  <a:lnTo>
                    <a:pt x="837" y="9270"/>
                  </a:lnTo>
                  <a:lnTo>
                    <a:pt x="753" y="9207"/>
                  </a:lnTo>
                  <a:lnTo>
                    <a:pt x="691" y="9249"/>
                  </a:lnTo>
                  <a:lnTo>
                    <a:pt x="628" y="9228"/>
                  </a:lnTo>
                  <a:lnTo>
                    <a:pt x="544" y="9270"/>
                  </a:lnTo>
                  <a:lnTo>
                    <a:pt x="586" y="9333"/>
                  </a:lnTo>
                  <a:lnTo>
                    <a:pt x="753" y="9354"/>
                  </a:lnTo>
                  <a:lnTo>
                    <a:pt x="858" y="9416"/>
                  </a:lnTo>
                  <a:lnTo>
                    <a:pt x="1005" y="9479"/>
                  </a:lnTo>
                  <a:lnTo>
                    <a:pt x="963" y="9584"/>
                  </a:lnTo>
                  <a:lnTo>
                    <a:pt x="1026" y="9668"/>
                  </a:lnTo>
                  <a:lnTo>
                    <a:pt x="921" y="9688"/>
                  </a:lnTo>
                  <a:lnTo>
                    <a:pt x="900" y="9668"/>
                  </a:lnTo>
                  <a:lnTo>
                    <a:pt x="900" y="9500"/>
                  </a:lnTo>
                  <a:lnTo>
                    <a:pt x="795" y="9479"/>
                  </a:lnTo>
                  <a:lnTo>
                    <a:pt x="691" y="9479"/>
                  </a:lnTo>
                  <a:lnTo>
                    <a:pt x="733" y="9563"/>
                  </a:lnTo>
                  <a:lnTo>
                    <a:pt x="712" y="9626"/>
                  </a:lnTo>
                  <a:lnTo>
                    <a:pt x="586" y="9542"/>
                  </a:lnTo>
                  <a:lnTo>
                    <a:pt x="481" y="9668"/>
                  </a:lnTo>
                  <a:lnTo>
                    <a:pt x="586" y="9730"/>
                  </a:lnTo>
                  <a:lnTo>
                    <a:pt x="502" y="9751"/>
                  </a:lnTo>
                  <a:lnTo>
                    <a:pt x="440" y="9772"/>
                  </a:lnTo>
                  <a:lnTo>
                    <a:pt x="398" y="9668"/>
                  </a:lnTo>
                  <a:lnTo>
                    <a:pt x="230" y="9647"/>
                  </a:lnTo>
                  <a:lnTo>
                    <a:pt x="293" y="9772"/>
                  </a:lnTo>
                  <a:lnTo>
                    <a:pt x="209" y="9793"/>
                  </a:lnTo>
                  <a:lnTo>
                    <a:pt x="189" y="9688"/>
                  </a:lnTo>
                  <a:lnTo>
                    <a:pt x="105" y="9626"/>
                  </a:lnTo>
                  <a:lnTo>
                    <a:pt x="63" y="9647"/>
                  </a:lnTo>
                  <a:lnTo>
                    <a:pt x="63" y="9688"/>
                  </a:lnTo>
                  <a:lnTo>
                    <a:pt x="168" y="9793"/>
                  </a:lnTo>
                  <a:lnTo>
                    <a:pt x="105" y="9856"/>
                  </a:lnTo>
                  <a:lnTo>
                    <a:pt x="168" y="9898"/>
                  </a:lnTo>
                  <a:lnTo>
                    <a:pt x="293" y="9877"/>
                  </a:lnTo>
                  <a:lnTo>
                    <a:pt x="481" y="9898"/>
                  </a:lnTo>
                  <a:lnTo>
                    <a:pt x="586" y="9981"/>
                  </a:lnTo>
                  <a:lnTo>
                    <a:pt x="733" y="9981"/>
                  </a:lnTo>
                  <a:lnTo>
                    <a:pt x="795" y="9940"/>
                  </a:lnTo>
                  <a:lnTo>
                    <a:pt x="858" y="9940"/>
                  </a:lnTo>
                  <a:lnTo>
                    <a:pt x="753" y="10023"/>
                  </a:lnTo>
                  <a:lnTo>
                    <a:pt x="607" y="10023"/>
                  </a:lnTo>
                  <a:lnTo>
                    <a:pt x="544" y="10065"/>
                  </a:lnTo>
                  <a:lnTo>
                    <a:pt x="377" y="9960"/>
                  </a:lnTo>
                  <a:lnTo>
                    <a:pt x="272" y="9981"/>
                  </a:lnTo>
                  <a:lnTo>
                    <a:pt x="209" y="9981"/>
                  </a:lnTo>
                  <a:lnTo>
                    <a:pt x="126" y="10023"/>
                  </a:lnTo>
                  <a:lnTo>
                    <a:pt x="0" y="10065"/>
                  </a:lnTo>
                  <a:lnTo>
                    <a:pt x="0" y="10107"/>
                  </a:lnTo>
                  <a:lnTo>
                    <a:pt x="189" y="10191"/>
                  </a:lnTo>
                  <a:lnTo>
                    <a:pt x="105" y="10274"/>
                  </a:lnTo>
                  <a:lnTo>
                    <a:pt x="209" y="10295"/>
                  </a:lnTo>
                  <a:lnTo>
                    <a:pt x="272" y="10253"/>
                  </a:lnTo>
                  <a:lnTo>
                    <a:pt x="419" y="10253"/>
                  </a:lnTo>
                  <a:lnTo>
                    <a:pt x="314" y="10316"/>
                  </a:lnTo>
                  <a:lnTo>
                    <a:pt x="126" y="10316"/>
                  </a:lnTo>
                  <a:lnTo>
                    <a:pt x="105" y="10358"/>
                  </a:lnTo>
                  <a:lnTo>
                    <a:pt x="63" y="10358"/>
                  </a:lnTo>
                  <a:lnTo>
                    <a:pt x="63" y="10379"/>
                  </a:lnTo>
                  <a:lnTo>
                    <a:pt x="126" y="10400"/>
                  </a:lnTo>
                  <a:lnTo>
                    <a:pt x="189" y="10400"/>
                  </a:lnTo>
                  <a:lnTo>
                    <a:pt x="105" y="10463"/>
                  </a:lnTo>
                  <a:lnTo>
                    <a:pt x="63" y="10484"/>
                  </a:lnTo>
                  <a:lnTo>
                    <a:pt x="63" y="10525"/>
                  </a:lnTo>
                  <a:lnTo>
                    <a:pt x="105" y="10546"/>
                  </a:lnTo>
                  <a:lnTo>
                    <a:pt x="168" y="10630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523" y="10546"/>
                  </a:lnTo>
                  <a:lnTo>
                    <a:pt x="649" y="10588"/>
                  </a:lnTo>
                  <a:lnTo>
                    <a:pt x="691" y="10609"/>
                  </a:lnTo>
                  <a:lnTo>
                    <a:pt x="753" y="10546"/>
                  </a:lnTo>
                  <a:lnTo>
                    <a:pt x="753" y="10484"/>
                  </a:lnTo>
                  <a:lnTo>
                    <a:pt x="837" y="10463"/>
                  </a:lnTo>
                  <a:lnTo>
                    <a:pt x="858" y="10525"/>
                  </a:lnTo>
                  <a:lnTo>
                    <a:pt x="963" y="10525"/>
                  </a:lnTo>
                  <a:lnTo>
                    <a:pt x="1067" y="10421"/>
                  </a:lnTo>
                  <a:lnTo>
                    <a:pt x="1130" y="10463"/>
                  </a:lnTo>
                  <a:lnTo>
                    <a:pt x="1130" y="10505"/>
                  </a:lnTo>
                  <a:lnTo>
                    <a:pt x="1046" y="10525"/>
                  </a:lnTo>
                  <a:lnTo>
                    <a:pt x="1151" y="10588"/>
                  </a:lnTo>
                  <a:lnTo>
                    <a:pt x="1214" y="10525"/>
                  </a:lnTo>
                  <a:lnTo>
                    <a:pt x="1214" y="10463"/>
                  </a:lnTo>
                  <a:lnTo>
                    <a:pt x="1277" y="10358"/>
                  </a:lnTo>
                  <a:lnTo>
                    <a:pt x="1256" y="10421"/>
                  </a:lnTo>
                  <a:lnTo>
                    <a:pt x="1339" y="10525"/>
                  </a:lnTo>
                  <a:lnTo>
                    <a:pt x="1277" y="10609"/>
                  </a:lnTo>
                  <a:lnTo>
                    <a:pt x="1130" y="10672"/>
                  </a:lnTo>
                  <a:lnTo>
                    <a:pt x="1046" y="10714"/>
                  </a:lnTo>
                  <a:lnTo>
                    <a:pt x="1109" y="10735"/>
                  </a:lnTo>
                  <a:lnTo>
                    <a:pt x="1046" y="10839"/>
                  </a:lnTo>
                  <a:lnTo>
                    <a:pt x="921" y="10839"/>
                  </a:lnTo>
                  <a:lnTo>
                    <a:pt x="921" y="10797"/>
                  </a:lnTo>
                  <a:lnTo>
                    <a:pt x="963" y="10735"/>
                  </a:lnTo>
                  <a:lnTo>
                    <a:pt x="942" y="10630"/>
                  </a:lnTo>
                  <a:lnTo>
                    <a:pt x="837" y="10609"/>
                  </a:lnTo>
                  <a:lnTo>
                    <a:pt x="733" y="10735"/>
                  </a:lnTo>
                  <a:lnTo>
                    <a:pt x="712" y="10797"/>
                  </a:lnTo>
                  <a:lnTo>
                    <a:pt x="628" y="10693"/>
                  </a:lnTo>
                  <a:lnTo>
                    <a:pt x="523" y="10672"/>
                  </a:lnTo>
                  <a:lnTo>
                    <a:pt x="419" y="10693"/>
                  </a:lnTo>
                  <a:lnTo>
                    <a:pt x="335" y="10672"/>
                  </a:lnTo>
                  <a:lnTo>
                    <a:pt x="209" y="10735"/>
                  </a:lnTo>
                  <a:lnTo>
                    <a:pt x="126" y="10735"/>
                  </a:lnTo>
                  <a:lnTo>
                    <a:pt x="63" y="10693"/>
                  </a:lnTo>
                  <a:lnTo>
                    <a:pt x="21" y="10693"/>
                  </a:lnTo>
                  <a:lnTo>
                    <a:pt x="63" y="10797"/>
                  </a:lnTo>
                  <a:lnTo>
                    <a:pt x="21" y="10839"/>
                  </a:lnTo>
                  <a:lnTo>
                    <a:pt x="84" y="10902"/>
                  </a:lnTo>
                  <a:lnTo>
                    <a:pt x="168" y="10881"/>
                  </a:lnTo>
                  <a:lnTo>
                    <a:pt x="209" y="10818"/>
                  </a:lnTo>
                  <a:lnTo>
                    <a:pt x="293" y="10818"/>
                  </a:lnTo>
                  <a:lnTo>
                    <a:pt x="209" y="10902"/>
                  </a:lnTo>
                  <a:lnTo>
                    <a:pt x="209" y="11007"/>
                  </a:lnTo>
                  <a:lnTo>
                    <a:pt x="168" y="11049"/>
                  </a:lnTo>
                  <a:lnTo>
                    <a:pt x="84" y="11007"/>
                  </a:lnTo>
                  <a:lnTo>
                    <a:pt x="126" y="11132"/>
                  </a:lnTo>
                  <a:lnTo>
                    <a:pt x="189" y="11195"/>
                  </a:lnTo>
                  <a:lnTo>
                    <a:pt x="335" y="11007"/>
                  </a:lnTo>
                  <a:lnTo>
                    <a:pt x="481" y="11049"/>
                  </a:lnTo>
                  <a:lnTo>
                    <a:pt x="419" y="11111"/>
                  </a:lnTo>
                  <a:lnTo>
                    <a:pt x="419" y="11195"/>
                  </a:lnTo>
                  <a:lnTo>
                    <a:pt x="293" y="11258"/>
                  </a:lnTo>
                  <a:lnTo>
                    <a:pt x="314" y="11300"/>
                  </a:lnTo>
                  <a:lnTo>
                    <a:pt x="398" y="11321"/>
                  </a:lnTo>
                  <a:lnTo>
                    <a:pt x="377" y="11404"/>
                  </a:lnTo>
                  <a:lnTo>
                    <a:pt x="419" y="11467"/>
                  </a:lnTo>
                  <a:lnTo>
                    <a:pt x="377" y="11572"/>
                  </a:lnTo>
                  <a:lnTo>
                    <a:pt x="419" y="11572"/>
                  </a:lnTo>
                  <a:lnTo>
                    <a:pt x="502" y="11446"/>
                  </a:lnTo>
                  <a:lnTo>
                    <a:pt x="586" y="11425"/>
                  </a:lnTo>
                  <a:lnTo>
                    <a:pt x="607" y="11300"/>
                  </a:lnTo>
                  <a:lnTo>
                    <a:pt x="816" y="11216"/>
                  </a:lnTo>
                  <a:lnTo>
                    <a:pt x="921" y="11216"/>
                  </a:lnTo>
                  <a:lnTo>
                    <a:pt x="1005" y="11195"/>
                  </a:lnTo>
                  <a:lnTo>
                    <a:pt x="942" y="11237"/>
                  </a:lnTo>
                  <a:lnTo>
                    <a:pt x="837" y="11321"/>
                  </a:lnTo>
                  <a:lnTo>
                    <a:pt x="837" y="11446"/>
                  </a:lnTo>
                  <a:lnTo>
                    <a:pt x="858" y="11530"/>
                  </a:lnTo>
                  <a:lnTo>
                    <a:pt x="795" y="11467"/>
                  </a:lnTo>
                  <a:lnTo>
                    <a:pt x="753" y="11341"/>
                  </a:lnTo>
                  <a:lnTo>
                    <a:pt x="712" y="11341"/>
                  </a:lnTo>
                  <a:lnTo>
                    <a:pt x="628" y="11467"/>
                  </a:lnTo>
                  <a:lnTo>
                    <a:pt x="586" y="11509"/>
                  </a:lnTo>
                  <a:lnTo>
                    <a:pt x="691" y="11530"/>
                  </a:lnTo>
                  <a:lnTo>
                    <a:pt x="586" y="11655"/>
                  </a:lnTo>
                  <a:lnTo>
                    <a:pt x="502" y="11655"/>
                  </a:lnTo>
                  <a:lnTo>
                    <a:pt x="481" y="11739"/>
                  </a:lnTo>
                  <a:lnTo>
                    <a:pt x="523" y="11760"/>
                  </a:lnTo>
                  <a:lnTo>
                    <a:pt x="691" y="11760"/>
                  </a:lnTo>
                  <a:lnTo>
                    <a:pt x="733" y="11823"/>
                  </a:lnTo>
                  <a:lnTo>
                    <a:pt x="607" y="11844"/>
                  </a:lnTo>
                  <a:lnTo>
                    <a:pt x="586" y="11885"/>
                  </a:lnTo>
                  <a:lnTo>
                    <a:pt x="544" y="11969"/>
                  </a:lnTo>
                  <a:lnTo>
                    <a:pt x="440" y="11885"/>
                  </a:lnTo>
                  <a:lnTo>
                    <a:pt x="398" y="11927"/>
                  </a:lnTo>
                  <a:lnTo>
                    <a:pt x="377" y="12032"/>
                  </a:lnTo>
                  <a:lnTo>
                    <a:pt x="335" y="11885"/>
                  </a:lnTo>
                  <a:lnTo>
                    <a:pt x="272" y="11948"/>
                  </a:lnTo>
                  <a:lnTo>
                    <a:pt x="168" y="12074"/>
                  </a:lnTo>
                  <a:lnTo>
                    <a:pt x="209" y="12178"/>
                  </a:lnTo>
                  <a:lnTo>
                    <a:pt x="335" y="12367"/>
                  </a:lnTo>
                  <a:lnTo>
                    <a:pt x="398" y="12262"/>
                  </a:lnTo>
                  <a:lnTo>
                    <a:pt x="419" y="12283"/>
                  </a:lnTo>
                  <a:lnTo>
                    <a:pt x="502" y="12262"/>
                  </a:lnTo>
                  <a:lnTo>
                    <a:pt x="481" y="12199"/>
                  </a:lnTo>
                  <a:lnTo>
                    <a:pt x="523" y="12095"/>
                  </a:lnTo>
                  <a:lnTo>
                    <a:pt x="649" y="12178"/>
                  </a:lnTo>
                  <a:lnTo>
                    <a:pt x="607" y="12241"/>
                  </a:lnTo>
                  <a:lnTo>
                    <a:pt x="649" y="12304"/>
                  </a:lnTo>
                  <a:lnTo>
                    <a:pt x="628" y="12388"/>
                  </a:lnTo>
                  <a:lnTo>
                    <a:pt x="586" y="12450"/>
                  </a:lnTo>
                  <a:lnTo>
                    <a:pt x="628" y="12597"/>
                  </a:lnTo>
                  <a:lnTo>
                    <a:pt x="691" y="12555"/>
                  </a:lnTo>
                  <a:lnTo>
                    <a:pt x="816" y="12513"/>
                  </a:lnTo>
                  <a:lnTo>
                    <a:pt x="900" y="12597"/>
                  </a:lnTo>
                  <a:lnTo>
                    <a:pt x="753" y="12597"/>
                  </a:lnTo>
                  <a:lnTo>
                    <a:pt x="712" y="12639"/>
                  </a:lnTo>
                  <a:lnTo>
                    <a:pt x="753" y="12722"/>
                  </a:lnTo>
                  <a:lnTo>
                    <a:pt x="753" y="12785"/>
                  </a:lnTo>
                  <a:lnTo>
                    <a:pt x="544" y="12618"/>
                  </a:lnTo>
                  <a:lnTo>
                    <a:pt x="481" y="12639"/>
                  </a:lnTo>
                  <a:lnTo>
                    <a:pt x="419" y="12597"/>
                  </a:lnTo>
                  <a:lnTo>
                    <a:pt x="314" y="12597"/>
                  </a:lnTo>
                  <a:lnTo>
                    <a:pt x="314" y="12701"/>
                  </a:lnTo>
                  <a:lnTo>
                    <a:pt x="272" y="12764"/>
                  </a:lnTo>
                  <a:lnTo>
                    <a:pt x="419" y="12994"/>
                  </a:lnTo>
                  <a:lnTo>
                    <a:pt x="523" y="13015"/>
                  </a:lnTo>
                  <a:lnTo>
                    <a:pt x="691" y="13141"/>
                  </a:lnTo>
                  <a:lnTo>
                    <a:pt x="900" y="13245"/>
                  </a:lnTo>
                  <a:lnTo>
                    <a:pt x="921" y="13308"/>
                  </a:lnTo>
                  <a:lnTo>
                    <a:pt x="858" y="13329"/>
                  </a:lnTo>
                  <a:lnTo>
                    <a:pt x="963" y="13413"/>
                  </a:lnTo>
                  <a:lnTo>
                    <a:pt x="1026" y="13392"/>
                  </a:lnTo>
                  <a:lnTo>
                    <a:pt x="1005" y="13287"/>
                  </a:lnTo>
                  <a:lnTo>
                    <a:pt x="1067" y="13287"/>
                  </a:lnTo>
                  <a:lnTo>
                    <a:pt x="1151" y="13329"/>
                  </a:lnTo>
                  <a:lnTo>
                    <a:pt x="1130" y="13350"/>
                  </a:lnTo>
                  <a:lnTo>
                    <a:pt x="1235" y="13497"/>
                  </a:lnTo>
                  <a:lnTo>
                    <a:pt x="1277" y="13434"/>
                  </a:lnTo>
                  <a:lnTo>
                    <a:pt x="1339" y="13455"/>
                  </a:lnTo>
                  <a:lnTo>
                    <a:pt x="1444" y="13413"/>
                  </a:lnTo>
                  <a:lnTo>
                    <a:pt x="1570" y="13308"/>
                  </a:lnTo>
                  <a:lnTo>
                    <a:pt x="1632" y="13287"/>
                  </a:lnTo>
                  <a:lnTo>
                    <a:pt x="1653" y="13225"/>
                  </a:lnTo>
                  <a:lnTo>
                    <a:pt x="1674" y="13245"/>
                  </a:lnTo>
                  <a:lnTo>
                    <a:pt x="1695" y="13329"/>
                  </a:lnTo>
                  <a:lnTo>
                    <a:pt x="1779" y="13329"/>
                  </a:lnTo>
                  <a:lnTo>
                    <a:pt x="1988" y="13120"/>
                  </a:lnTo>
                  <a:lnTo>
                    <a:pt x="1967" y="13078"/>
                  </a:lnTo>
                  <a:lnTo>
                    <a:pt x="1883" y="12932"/>
                  </a:lnTo>
                  <a:lnTo>
                    <a:pt x="2051" y="13036"/>
                  </a:lnTo>
                  <a:lnTo>
                    <a:pt x="2155" y="12911"/>
                  </a:lnTo>
                  <a:lnTo>
                    <a:pt x="2114" y="12890"/>
                  </a:lnTo>
                  <a:lnTo>
                    <a:pt x="2197" y="12827"/>
                  </a:lnTo>
                  <a:lnTo>
                    <a:pt x="2176" y="12764"/>
                  </a:lnTo>
                  <a:lnTo>
                    <a:pt x="2281" y="12701"/>
                  </a:lnTo>
                  <a:lnTo>
                    <a:pt x="2386" y="12681"/>
                  </a:lnTo>
                  <a:lnTo>
                    <a:pt x="2386" y="12597"/>
                  </a:lnTo>
                  <a:lnTo>
                    <a:pt x="2302" y="12492"/>
                  </a:lnTo>
                  <a:lnTo>
                    <a:pt x="2323" y="12409"/>
                  </a:lnTo>
                  <a:lnTo>
                    <a:pt x="2260" y="12304"/>
                  </a:lnTo>
                  <a:lnTo>
                    <a:pt x="2155" y="12241"/>
                  </a:lnTo>
                  <a:lnTo>
                    <a:pt x="2176" y="12157"/>
                  </a:lnTo>
                  <a:lnTo>
                    <a:pt x="2218" y="12178"/>
                  </a:lnTo>
                  <a:lnTo>
                    <a:pt x="2323" y="12304"/>
                  </a:lnTo>
                  <a:lnTo>
                    <a:pt x="2386" y="12471"/>
                  </a:lnTo>
                  <a:lnTo>
                    <a:pt x="2406" y="12492"/>
                  </a:lnTo>
                  <a:lnTo>
                    <a:pt x="2490" y="12513"/>
                  </a:lnTo>
                  <a:lnTo>
                    <a:pt x="2469" y="12576"/>
                  </a:lnTo>
                  <a:lnTo>
                    <a:pt x="2511" y="12639"/>
                  </a:lnTo>
                  <a:lnTo>
                    <a:pt x="2616" y="12597"/>
                  </a:lnTo>
                  <a:lnTo>
                    <a:pt x="2595" y="12513"/>
                  </a:lnTo>
                  <a:lnTo>
                    <a:pt x="2532" y="12492"/>
                  </a:lnTo>
                  <a:lnTo>
                    <a:pt x="2595" y="12409"/>
                  </a:lnTo>
                  <a:lnTo>
                    <a:pt x="2678" y="12492"/>
                  </a:lnTo>
                  <a:lnTo>
                    <a:pt x="2699" y="12555"/>
                  </a:lnTo>
                  <a:lnTo>
                    <a:pt x="2825" y="12409"/>
                  </a:lnTo>
                  <a:lnTo>
                    <a:pt x="2846" y="12283"/>
                  </a:lnTo>
                  <a:lnTo>
                    <a:pt x="2825" y="12178"/>
                  </a:lnTo>
                  <a:lnTo>
                    <a:pt x="2741" y="12157"/>
                  </a:lnTo>
                  <a:lnTo>
                    <a:pt x="2720" y="12074"/>
                  </a:lnTo>
                  <a:lnTo>
                    <a:pt x="2783" y="12053"/>
                  </a:lnTo>
                  <a:lnTo>
                    <a:pt x="2783" y="11990"/>
                  </a:lnTo>
                  <a:lnTo>
                    <a:pt x="2825" y="11990"/>
                  </a:lnTo>
                  <a:lnTo>
                    <a:pt x="2888" y="11948"/>
                  </a:lnTo>
                  <a:lnTo>
                    <a:pt x="2825" y="11865"/>
                  </a:lnTo>
                  <a:lnTo>
                    <a:pt x="2825" y="11760"/>
                  </a:lnTo>
                  <a:lnTo>
                    <a:pt x="2909" y="11718"/>
                  </a:lnTo>
                  <a:lnTo>
                    <a:pt x="2992" y="11781"/>
                  </a:lnTo>
                  <a:lnTo>
                    <a:pt x="2930" y="11885"/>
                  </a:lnTo>
                  <a:lnTo>
                    <a:pt x="2950" y="12032"/>
                  </a:lnTo>
                  <a:lnTo>
                    <a:pt x="2930" y="12095"/>
                  </a:lnTo>
                  <a:lnTo>
                    <a:pt x="2992" y="12199"/>
                  </a:lnTo>
                  <a:lnTo>
                    <a:pt x="3013" y="12283"/>
                  </a:lnTo>
                  <a:lnTo>
                    <a:pt x="3118" y="12409"/>
                  </a:lnTo>
                  <a:lnTo>
                    <a:pt x="3264" y="12409"/>
                  </a:lnTo>
                  <a:lnTo>
                    <a:pt x="3327" y="12450"/>
                  </a:lnTo>
                  <a:lnTo>
                    <a:pt x="3264" y="12492"/>
                  </a:lnTo>
                  <a:lnTo>
                    <a:pt x="3348" y="12555"/>
                  </a:lnTo>
                  <a:lnTo>
                    <a:pt x="3432" y="12639"/>
                  </a:lnTo>
                  <a:lnTo>
                    <a:pt x="3474" y="12555"/>
                  </a:lnTo>
                  <a:lnTo>
                    <a:pt x="3453" y="12178"/>
                  </a:lnTo>
                  <a:lnTo>
                    <a:pt x="3369" y="12032"/>
                  </a:lnTo>
                  <a:lnTo>
                    <a:pt x="3432" y="11948"/>
                  </a:lnTo>
                  <a:lnTo>
                    <a:pt x="3515" y="11885"/>
                  </a:lnTo>
                  <a:lnTo>
                    <a:pt x="3432" y="11781"/>
                  </a:lnTo>
                  <a:lnTo>
                    <a:pt x="3474" y="11718"/>
                  </a:lnTo>
                  <a:lnTo>
                    <a:pt x="3662" y="11676"/>
                  </a:lnTo>
                  <a:lnTo>
                    <a:pt x="3683" y="11593"/>
                  </a:lnTo>
                  <a:lnTo>
                    <a:pt x="3683" y="11467"/>
                  </a:lnTo>
                  <a:lnTo>
                    <a:pt x="3766" y="11321"/>
                  </a:lnTo>
                  <a:lnTo>
                    <a:pt x="3683" y="11195"/>
                  </a:lnTo>
                  <a:lnTo>
                    <a:pt x="3662" y="10923"/>
                  </a:lnTo>
                  <a:lnTo>
                    <a:pt x="3536" y="10714"/>
                  </a:lnTo>
                  <a:lnTo>
                    <a:pt x="3557" y="10609"/>
                  </a:lnTo>
                  <a:lnTo>
                    <a:pt x="3829" y="10525"/>
                  </a:lnTo>
                  <a:lnTo>
                    <a:pt x="3829" y="10358"/>
                  </a:lnTo>
                  <a:lnTo>
                    <a:pt x="3871" y="10212"/>
                  </a:lnTo>
                  <a:lnTo>
                    <a:pt x="3662" y="10002"/>
                  </a:lnTo>
                  <a:lnTo>
                    <a:pt x="3515" y="9898"/>
                  </a:lnTo>
                  <a:lnTo>
                    <a:pt x="3515" y="9688"/>
                  </a:lnTo>
                  <a:lnTo>
                    <a:pt x="3536" y="9479"/>
                  </a:lnTo>
                  <a:lnTo>
                    <a:pt x="3515" y="9249"/>
                  </a:lnTo>
                  <a:lnTo>
                    <a:pt x="3453" y="9103"/>
                  </a:lnTo>
                  <a:lnTo>
                    <a:pt x="3515" y="8914"/>
                  </a:lnTo>
                  <a:lnTo>
                    <a:pt x="3453" y="8621"/>
                  </a:lnTo>
                  <a:lnTo>
                    <a:pt x="3411" y="8308"/>
                  </a:lnTo>
                  <a:lnTo>
                    <a:pt x="3453" y="8077"/>
                  </a:lnTo>
                  <a:lnTo>
                    <a:pt x="3578" y="7847"/>
                  </a:lnTo>
                  <a:lnTo>
                    <a:pt x="3683" y="7764"/>
                  </a:lnTo>
                  <a:lnTo>
                    <a:pt x="3850" y="7784"/>
                  </a:lnTo>
                  <a:lnTo>
                    <a:pt x="4059" y="7805"/>
                  </a:lnTo>
                  <a:lnTo>
                    <a:pt x="4164" y="7680"/>
                  </a:lnTo>
                  <a:lnTo>
                    <a:pt x="4143" y="7450"/>
                  </a:lnTo>
                  <a:lnTo>
                    <a:pt x="4080" y="7366"/>
                  </a:lnTo>
                  <a:lnTo>
                    <a:pt x="4080" y="7240"/>
                  </a:lnTo>
                  <a:lnTo>
                    <a:pt x="4290" y="6738"/>
                  </a:lnTo>
                  <a:lnTo>
                    <a:pt x="4290" y="6487"/>
                  </a:lnTo>
                  <a:lnTo>
                    <a:pt x="4352" y="6215"/>
                  </a:lnTo>
                  <a:lnTo>
                    <a:pt x="4394" y="6069"/>
                  </a:lnTo>
                  <a:lnTo>
                    <a:pt x="4394" y="5901"/>
                  </a:lnTo>
                  <a:lnTo>
                    <a:pt x="4311" y="5818"/>
                  </a:lnTo>
                  <a:lnTo>
                    <a:pt x="4311" y="5692"/>
                  </a:lnTo>
                  <a:lnTo>
                    <a:pt x="4499" y="5587"/>
                  </a:lnTo>
                  <a:lnTo>
                    <a:pt x="4708" y="5567"/>
                  </a:lnTo>
                  <a:lnTo>
                    <a:pt x="4792" y="5483"/>
                  </a:lnTo>
                  <a:lnTo>
                    <a:pt x="4813" y="5357"/>
                  </a:lnTo>
                  <a:lnTo>
                    <a:pt x="4980" y="5064"/>
                  </a:lnTo>
                  <a:lnTo>
                    <a:pt x="5127" y="4855"/>
                  </a:lnTo>
                  <a:lnTo>
                    <a:pt x="5189" y="4730"/>
                  </a:lnTo>
                  <a:lnTo>
                    <a:pt x="5106" y="4541"/>
                  </a:lnTo>
                  <a:lnTo>
                    <a:pt x="5043" y="4458"/>
                  </a:lnTo>
                  <a:lnTo>
                    <a:pt x="5043" y="4206"/>
                  </a:lnTo>
                  <a:lnTo>
                    <a:pt x="5127" y="4186"/>
                  </a:lnTo>
                  <a:lnTo>
                    <a:pt x="5189" y="4081"/>
                  </a:lnTo>
                  <a:lnTo>
                    <a:pt x="5231" y="3934"/>
                  </a:lnTo>
                  <a:lnTo>
                    <a:pt x="5315" y="3893"/>
                  </a:lnTo>
                  <a:lnTo>
                    <a:pt x="5399" y="3704"/>
                  </a:lnTo>
                  <a:lnTo>
                    <a:pt x="5524" y="3600"/>
                  </a:lnTo>
                  <a:lnTo>
                    <a:pt x="5629" y="3683"/>
                  </a:lnTo>
                  <a:lnTo>
                    <a:pt x="5712" y="3725"/>
                  </a:lnTo>
                  <a:lnTo>
                    <a:pt x="5754" y="3725"/>
                  </a:lnTo>
                  <a:lnTo>
                    <a:pt x="5859" y="3621"/>
                  </a:lnTo>
                  <a:lnTo>
                    <a:pt x="5775" y="3516"/>
                  </a:lnTo>
                  <a:lnTo>
                    <a:pt x="5859" y="3474"/>
                  </a:lnTo>
                  <a:lnTo>
                    <a:pt x="5859" y="3390"/>
                  </a:lnTo>
                  <a:lnTo>
                    <a:pt x="5880" y="3349"/>
                  </a:lnTo>
                  <a:lnTo>
                    <a:pt x="5775" y="3181"/>
                  </a:lnTo>
                  <a:lnTo>
                    <a:pt x="5838" y="3160"/>
                  </a:lnTo>
                  <a:lnTo>
                    <a:pt x="6026" y="3160"/>
                  </a:lnTo>
                  <a:lnTo>
                    <a:pt x="6152" y="3077"/>
                  </a:lnTo>
                  <a:lnTo>
                    <a:pt x="6340" y="3139"/>
                  </a:lnTo>
                  <a:lnTo>
                    <a:pt x="6445" y="3202"/>
                  </a:lnTo>
                  <a:lnTo>
                    <a:pt x="6570" y="3223"/>
                  </a:lnTo>
                  <a:lnTo>
                    <a:pt x="6654" y="3286"/>
                  </a:lnTo>
                  <a:lnTo>
                    <a:pt x="6696" y="3265"/>
                  </a:lnTo>
                  <a:lnTo>
                    <a:pt x="6759" y="3307"/>
                  </a:lnTo>
                  <a:lnTo>
                    <a:pt x="6759" y="3160"/>
                  </a:lnTo>
                  <a:lnTo>
                    <a:pt x="6696" y="3077"/>
                  </a:lnTo>
                  <a:lnTo>
                    <a:pt x="6717" y="2888"/>
                  </a:lnTo>
                  <a:lnTo>
                    <a:pt x="6800" y="2846"/>
                  </a:lnTo>
                  <a:lnTo>
                    <a:pt x="6779" y="2700"/>
                  </a:lnTo>
                  <a:lnTo>
                    <a:pt x="6696" y="2658"/>
                  </a:lnTo>
                  <a:lnTo>
                    <a:pt x="6675" y="2554"/>
                  </a:lnTo>
                  <a:lnTo>
                    <a:pt x="6675" y="2554"/>
                  </a:lnTo>
                  <a:lnTo>
                    <a:pt x="6800" y="2616"/>
                  </a:lnTo>
                  <a:lnTo>
                    <a:pt x="6926" y="2574"/>
                  </a:lnTo>
                  <a:lnTo>
                    <a:pt x="6989" y="2554"/>
                  </a:lnTo>
                  <a:lnTo>
                    <a:pt x="7010" y="2533"/>
                  </a:lnTo>
                  <a:lnTo>
                    <a:pt x="7072" y="2533"/>
                  </a:lnTo>
                  <a:lnTo>
                    <a:pt x="7093" y="2512"/>
                  </a:lnTo>
                  <a:lnTo>
                    <a:pt x="7072" y="2428"/>
                  </a:lnTo>
                  <a:lnTo>
                    <a:pt x="7093" y="2323"/>
                  </a:lnTo>
                  <a:lnTo>
                    <a:pt x="7177" y="2261"/>
                  </a:lnTo>
                  <a:lnTo>
                    <a:pt x="7282" y="2261"/>
                  </a:lnTo>
                  <a:lnTo>
                    <a:pt x="7344" y="2407"/>
                  </a:lnTo>
                  <a:lnTo>
                    <a:pt x="7616" y="2616"/>
                  </a:lnTo>
                  <a:lnTo>
                    <a:pt x="7637" y="2742"/>
                  </a:lnTo>
                  <a:lnTo>
                    <a:pt x="7742" y="2846"/>
                  </a:lnTo>
                  <a:lnTo>
                    <a:pt x="7909" y="2930"/>
                  </a:lnTo>
                  <a:lnTo>
                    <a:pt x="8160" y="2930"/>
                  </a:lnTo>
                  <a:lnTo>
                    <a:pt x="8328" y="2784"/>
                  </a:lnTo>
                  <a:lnTo>
                    <a:pt x="8391" y="2700"/>
                  </a:lnTo>
                  <a:lnTo>
                    <a:pt x="8495" y="2700"/>
                  </a:lnTo>
                  <a:lnTo>
                    <a:pt x="8704" y="2846"/>
                  </a:lnTo>
                  <a:lnTo>
                    <a:pt x="8851" y="2867"/>
                  </a:lnTo>
                  <a:lnTo>
                    <a:pt x="8893" y="2742"/>
                  </a:lnTo>
                  <a:lnTo>
                    <a:pt x="8976" y="2679"/>
                  </a:lnTo>
                  <a:lnTo>
                    <a:pt x="9060" y="2616"/>
                  </a:lnTo>
                  <a:lnTo>
                    <a:pt x="9165" y="2616"/>
                  </a:lnTo>
                  <a:lnTo>
                    <a:pt x="9269" y="2554"/>
                  </a:lnTo>
                  <a:lnTo>
                    <a:pt x="9311" y="2470"/>
                  </a:lnTo>
                  <a:lnTo>
                    <a:pt x="9269" y="2365"/>
                  </a:lnTo>
                  <a:lnTo>
                    <a:pt x="9207" y="2219"/>
                  </a:lnTo>
                  <a:lnTo>
                    <a:pt x="9228" y="1905"/>
                  </a:lnTo>
                  <a:lnTo>
                    <a:pt x="9290" y="1821"/>
                  </a:lnTo>
                  <a:lnTo>
                    <a:pt x="9228" y="1717"/>
                  </a:lnTo>
                  <a:lnTo>
                    <a:pt x="9290" y="1696"/>
                  </a:lnTo>
                  <a:lnTo>
                    <a:pt x="9395" y="1570"/>
                  </a:lnTo>
                  <a:lnTo>
                    <a:pt x="9374" y="1507"/>
                  </a:lnTo>
                  <a:lnTo>
                    <a:pt x="9500" y="1424"/>
                  </a:lnTo>
                  <a:lnTo>
                    <a:pt x="9646" y="1486"/>
                  </a:lnTo>
                  <a:lnTo>
                    <a:pt x="9730" y="1466"/>
                  </a:lnTo>
                  <a:lnTo>
                    <a:pt x="9730" y="1403"/>
                  </a:lnTo>
                  <a:lnTo>
                    <a:pt x="9813" y="1298"/>
                  </a:lnTo>
                  <a:lnTo>
                    <a:pt x="10065" y="1298"/>
                  </a:lnTo>
                  <a:lnTo>
                    <a:pt x="10169" y="1382"/>
                  </a:lnTo>
                  <a:lnTo>
                    <a:pt x="10316" y="1528"/>
                  </a:lnTo>
                  <a:lnTo>
                    <a:pt x="10378" y="1633"/>
                  </a:lnTo>
                  <a:lnTo>
                    <a:pt x="10525" y="1654"/>
                  </a:lnTo>
                  <a:lnTo>
                    <a:pt x="10692" y="1696"/>
                  </a:lnTo>
                  <a:lnTo>
                    <a:pt x="10755" y="1800"/>
                  </a:lnTo>
                  <a:lnTo>
                    <a:pt x="10860" y="1905"/>
                  </a:lnTo>
                  <a:lnTo>
                    <a:pt x="10839" y="2030"/>
                  </a:lnTo>
                  <a:lnTo>
                    <a:pt x="10734" y="2177"/>
                  </a:lnTo>
                  <a:lnTo>
                    <a:pt x="10755" y="2428"/>
                  </a:lnTo>
                  <a:lnTo>
                    <a:pt x="10839" y="2428"/>
                  </a:lnTo>
                  <a:lnTo>
                    <a:pt x="10839" y="2219"/>
                  </a:lnTo>
                  <a:lnTo>
                    <a:pt x="10985" y="2051"/>
                  </a:lnTo>
                  <a:lnTo>
                    <a:pt x="11111" y="2030"/>
                  </a:lnTo>
                  <a:lnTo>
                    <a:pt x="11194" y="1926"/>
                  </a:lnTo>
                  <a:lnTo>
                    <a:pt x="11194" y="1779"/>
                  </a:lnTo>
                  <a:lnTo>
                    <a:pt x="11299" y="1738"/>
                  </a:lnTo>
                  <a:lnTo>
                    <a:pt x="11404" y="1800"/>
                  </a:lnTo>
                  <a:lnTo>
                    <a:pt x="11487" y="1717"/>
                  </a:lnTo>
                  <a:lnTo>
                    <a:pt x="11487" y="1591"/>
                  </a:lnTo>
                  <a:lnTo>
                    <a:pt x="11425" y="1591"/>
                  </a:lnTo>
                  <a:lnTo>
                    <a:pt x="11362" y="1507"/>
                  </a:lnTo>
                  <a:lnTo>
                    <a:pt x="11299" y="1507"/>
                  </a:lnTo>
                  <a:lnTo>
                    <a:pt x="11278" y="1528"/>
                  </a:lnTo>
                  <a:lnTo>
                    <a:pt x="11278" y="1612"/>
                  </a:lnTo>
                  <a:lnTo>
                    <a:pt x="11215" y="1570"/>
                  </a:lnTo>
                  <a:lnTo>
                    <a:pt x="11194" y="1507"/>
                  </a:lnTo>
                  <a:lnTo>
                    <a:pt x="11153" y="1507"/>
                  </a:lnTo>
                  <a:lnTo>
                    <a:pt x="11153" y="1570"/>
                  </a:lnTo>
                  <a:lnTo>
                    <a:pt x="11111" y="1696"/>
                  </a:lnTo>
                  <a:lnTo>
                    <a:pt x="11090" y="1654"/>
                  </a:lnTo>
                  <a:lnTo>
                    <a:pt x="11048" y="1591"/>
                  </a:lnTo>
                  <a:lnTo>
                    <a:pt x="10964" y="1633"/>
                  </a:lnTo>
                  <a:lnTo>
                    <a:pt x="10943" y="1696"/>
                  </a:lnTo>
                  <a:lnTo>
                    <a:pt x="10901" y="1612"/>
                  </a:lnTo>
                  <a:lnTo>
                    <a:pt x="10881" y="1486"/>
                  </a:lnTo>
                  <a:lnTo>
                    <a:pt x="10839" y="1486"/>
                  </a:lnTo>
                  <a:lnTo>
                    <a:pt x="10776" y="1361"/>
                  </a:lnTo>
                  <a:lnTo>
                    <a:pt x="10734" y="1319"/>
                  </a:lnTo>
                  <a:lnTo>
                    <a:pt x="10650" y="1319"/>
                  </a:lnTo>
                  <a:lnTo>
                    <a:pt x="10567" y="1298"/>
                  </a:lnTo>
                  <a:lnTo>
                    <a:pt x="10420" y="1277"/>
                  </a:lnTo>
                  <a:lnTo>
                    <a:pt x="10357" y="1193"/>
                  </a:lnTo>
                  <a:lnTo>
                    <a:pt x="10378" y="1173"/>
                  </a:lnTo>
                  <a:lnTo>
                    <a:pt x="10546" y="1214"/>
                  </a:lnTo>
                  <a:lnTo>
                    <a:pt x="10692" y="1193"/>
                  </a:lnTo>
                  <a:lnTo>
                    <a:pt x="10797" y="1214"/>
                  </a:lnTo>
                  <a:lnTo>
                    <a:pt x="11048" y="1256"/>
                  </a:lnTo>
                  <a:lnTo>
                    <a:pt x="11194" y="1193"/>
                  </a:lnTo>
                  <a:lnTo>
                    <a:pt x="11299" y="984"/>
                  </a:lnTo>
                  <a:lnTo>
                    <a:pt x="11508" y="942"/>
                  </a:lnTo>
                  <a:lnTo>
                    <a:pt x="11613" y="859"/>
                  </a:lnTo>
                  <a:lnTo>
                    <a:pt x="11613" y="838"/>
                  </a:lnTo>
                  <a:lnTo>
                    <a:pt x="11529" y="796"/>
                  </a:lnTo>
                  <a:lnTo>
                    <a:pt x="11508" y="754"/>
                  </a:lnTo>
                  <a:lnTo>
                    <a:pt x="11425" y="733"/>
                  </a:lnTo>
                  <a:lnTo>
                    <a:pt x="11320" y="754"/>
                  </a:lnTo>
                  <a:lnTo>
                    <a:pt x="11194" y="608"/>
                  </a:lnTo>
                  <a:lnTo>
                    <a:pt x="11111" y="608"/>
                  </a:lnTo>
                  <a:lnTo>
                    <a:pt x="11006" y="733"/>
                  </a:lnTo>
                  <a:lnTo>
                    <a:pt x="10964" y="733"/>
                  </a:lnTo>
                  <a:lnTo>
                    <a:pt x="10943" y="691"/>
                  </a:lnTo>
                  <a:lnTo>
                    <a:pt x="11048" y="649"/>
                  </a:lnTo>
                  <a:lnTo>
                    <a:pt x="11048" y="566"/>
                  </a:lnTo>
                  <a:lnTo>
                    <a:pt x="10943" y="524"/>
                  </a:lnTo>
                  <a:lnTo>
                    <a:pt x="10901" y="482"/>
                  </a:lnTo>
                  <a:lnTo>
                    <a:pt x="10839" y="482"/>
                  </a:lnTo>
                  <a:lnTo>
                    <a:pt x="10776" y="608"/>
                  </a:lnTo>
                  <a:lnTo>
                    <a:pt x="10734" y="608"/>
                  </a:lnTo>
                  <a:lnTo>
                    <a:pt x="10734" y="524"/>
                  </a:lnTo>
                  <a:lnTo>
                    <a:pt x="10671" y="545"/>
                  </a:lnTo>
                  <a:lnTo>
                    <a:pt x="10650" y="587"/>
                  </a:lnTo>
                  <a:lnTo>
                    <a:pt x="10588" y="587"/>
                  </a:lnTo>
                  <a:lnTo>
                    <a:pt x="10567" y="545"/>
                  </a:lnTo>
                  <a:lnTo>
                    <a:pt x="10650" y="482"/>
                  </a:lnTo>
                  <a:lnTo>
                    <a:pt x="10650" y="419"/>
                  </a:lnTo>
                  <a:lnTo>
                    <a:pt x="10546" y="357"/>
                  </a:lnTo>
                  <a:lnTo>
                    <a:pt x="10420" y="357"/>
                  </a:lnTo>
                  <a:lnTo>
                    <a:pt x="10357" y="377"/>
                  </a:lnTo>
                  <a:lnTo>
                    <a:pt x="10337" y="545"/>
                  </a:lnTo>
                  <a:lnTo>
                    <a:pt x="10253" y="587"/>
                  </a:lnTo>
                  <a:lnTo>
                    <a:pt x="10253" y="649"/>
                  </a:lnTo>
                  <a:lnTo>
                    <a:pt x="10316" y="796"/>
                  </a:lnTo>
                  <a:lnTo>
                    <a:pt x="10316" y="880"/>
                  </a:lnTo>
                  <a:lnTo>
                    <a:pt x="10253" y="942"/>
                  </a:lnTo>
                  <a:lnTo>
                    <a:pt x="10211" y="838"/>
                  </a:lnTo>
                  <a:lnTo>
                    <a:pt x="10127" y="838"/>
                  </a:lnTo>
                  <a:lnTo>
                    <a:pt x="10127" y="859"/>
                  </a:lnTo>
                  <a:lnTo>
                    <a:pt x="10023" y="838"/>
                  </a:lnTo>
                  <a:lnTo>
                    <a:pt x="9897" y="901"/>
                  </a:lnTo>
                  <a:lnTo>
                    <a:pt x="9897" y="901"/>
                  </a:lnTo>
                  <a:lnTo>
                    <a:pt x="10002" y="754"/>
                  </a:lnTo>
                  <a:lnTo>
                    <a:pt x="10065" y="733"/>
                  </a:lnTo>
                  <a:lnTo>
                    <a:pt x="10127" y="608"/>
                  </a:lnTo>
                  <a:lnTo>
                    <a:pt x="10127" y="566"/>
                  </a:lnTo>
                  <a:lnTo>
                    <a:pt x="10065" y="566"/>
                  </a:lnTo>
                  <a:lnTo>
                    <a:pt x="9960" y="649"/>
                  </a:lnTo>
                  <a:lnTo>
                    <a:pt x="9897" y="649"/>
                  </a:lnTo>
                  <a:lnTo>
                    <a:pt x="9918" y="587"/>
                  </a:lnTo>
                  <a:lnTo>
                    <a:pt x="10002" y="524"/>
                  </a:lnTo>
                  <a:lnTo>
                    <a:pt x="10002" y="482"/>
                  </a:lnTo>
                  <a:lnTo>
                    <a:pt x="9897" y="461"/>
                  </a:lnTo>
                  <a:lnTo>
                    <a:pt x="9855" y="419"/>
                  </a:lnTo>
                  <a:lnTo>
                    <a:pt x="9960" y="377"/>
                  </a:lnTo>
                  <a:lnTo>
                    <a:pt x="10002" y="419"/>
                  </a:lnTo>
                  <a:lnTo>
                    <a:pt x="10127" y="419"/>
                  </a:lnTo>
                  <a:lnTo>
                    <a:pt x="10169" y="231"/>
                  </a:lnTo>
                  <a:lnTo>
                    <a:pt x="10169" y="168"/>
                  </a:lnTo>
                  <a:lnTo>
                    <a:pt x="10044" y="210"/>
                  </a:lnTo>
                  <a:lnTo>
                    <a:pt x="10002" y="147"/>
                  </a:lnTo>
                  <a:lnTo>
                    <a:pt x="10023" y="64"/>
                  </a:lnTo>
                  <a:lnTo>
                    <a:pt x="10002" y="1"/>
                  </a:lnTo>
                  <a:lnTo>
                    <a:pt x="9918" y="64"/>
                  </a:lnTo>
                  <a:lnTo>
                    <a:pt x="9855" y="64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9"/>
            <p:cNvSpPr/>
            <p:nvPr/>
          </p:nvSpPr>
          <p:spPr>
            <a:xfrm>
              <a:off x="3810372" y="2589242"/>
              <a:ext cx="68528" cy="147786"/>
            </a:xfrm>
            <a:custGeom>
              <a:avLst/>
              <a:gdLst/>
              <a:ahLst/>
              <a:cxnLst/>
              <a:rect l="l" t="t" r="r" b="b"/>
              <a:pathLst>
                <a:path w="5755" h="12995" extrusionOk="0">
                  <a:moveTo>
                    <a:pt x="3788" y="1"/>
                  </a:moveTo>
                  <a:lnTo>
                    <a:pt x="3725" y="21"/>
                  </a:lnTo>
                  <a:lnTo>
                    <a:pt x="3599" y="63"/>
                  </a:lnTo>
                  <a:lnTo>
                    <a:pt x="3474" y="1"/>
                  </a:lnTo>
                  <a:lnTo>
                    <a:pt x="3474" y="1"/>
                  </a:lnTo>
                  <a:lnTo>
                    <a:pt x="3495" y="105"/>
                  </a:lnTo>
                  <a:lnTo>
                    <a:pt x="3578" y="147"/>
                  </a:lnTo>
                  <a:lnTo>
                    <a:pt x="3599" y="293"/>
                  </a:lnTo>
                  <a:lnTo>
                    <a:pt x="3516" y="335"/>
                  </a:lnTo>
                  <a:lnTo>
                    <a:pt x="3495" y="524"/>
                  </a:lnTo>
                  <a:lnTo>
                    <a:pt x="3558" y="607"/>
                  </a:lnTo>
                  <a:lnTo>
                    <a:pt x="3558" y="754"/>
                  </a:lnTo>
                  <a:lnTo>
                    <a:pt x="3495" y="712"/>
                  </a:lnTo>
                  <a:lnTo>
                    <a:pt x="3453" y="733"/>
                  </a:lnTo>
                  <a:lnTo>
                    <a:pt x="3369" y="670"/>
                  </a:lnTo>
                  <a:lnTo>
                    <a:pt x="3244" y="649"/>
                  </a:lnTo>
                  <a:lnTo>
                    <a:pt x="3139" y="586"/>
                  </a:lnTo>
                  <a:lnTo>
                    <a:pt x="2951" y="524"/>
                  </a:lnTo>
                  <a:lnTo>
                    <a:pt x="2825" y="607"/>
                  </a:lnTo>
                  <a:lnTo>
                    <a:pt x="2637" y="607"/>
                  </a:lnTo>
                  <a:lnTo>
                    <a:pt x="2574" y="628"/>
                  </a:lnTo>
                  <a:lnTo>
                    <a:pt x="2679" y="796"/>
                  </a:lnTo>
                  <a:lnTo>
                    <a:pt x="2658" y="837"/>
                  </a:lnTo>
                  <a:lnTo>
                    <a:pt x="2658" y="921"/>
                  </a:lnTo>
                  <a:lnTo>
                    <a:pt x="2574" y="963"/>
                  </a:lnTo>
                  <a:lnTo>
                    <a:pt x="2658" y="1068"/>
                  </a:lnTo>
                  <a:lnTo>
                    <a:pt x="2553" y="1172"/>
                  </a:lnTo>
                  <a:lnTo>
                    <a:pt x="2511" y="1172"/>
                  </a:lnTo>
                  <a:lnTo>
                    <a:pt x="2428" y="1130"/>
                  </a:lnTo>
                  <a:lnTo>
                    <a:pt x="2323" y="1047"/>
                  </a:lnTo>
                  <a:lnTo>
                    <a:pt x="2198" y="1151"/>
                  </a:lnTo>
                  <a:lnTo>
                    <a:pt x="2114" y="1340"/>
                  </a:lnTo>
                  <a:lnTo>
                    <a:pt x="2030" y="1381"/>
                  </a:lnTo>
                  <a:lnTo>
                    <a:pt x="1988" y="1528"/>
                  </a:lnTo>
                  <a:lnTo>
                    <a:pt x="1926" y="1633"/>
                  </a:lnTo>
                  <a:lnTo>
                    <a:pt x="1842" y="1653"/>
                  </a:lnTo>
                  <a:lnTo>
                    <a:pt x="1842" y="1905"/>
                  </a:lnTo>
                  <a:lnTo>
                    <a:pt x="1905" y="1988"/>
                  </a:lnTo>
                  <a:lnTo>
                    <a:pt x="1988" y="2177"/>
                  </a:lnTo>
                  <a:lnTo>
                    <a:pt x="1926" y="2302"/>
                  </a:lnTo>
                  <a:lnTo>
                    <a:pt x="1779" y="2511"/>
                  </a:lnTo>
                  <a:lnTo>
                    <a:pt x="1612" y="2804"/>
                  </a:lnTo>
                  <a:lnTo>
                    <a:pt x="1591" y="2930"/>
                  </a:lnTo>
                  <a:lnTo>
                    <a:pt x="1507" y="3014"/>
                  </a:lnTo>
                  <a:lnTo>
                    <a:pt x="1298" y="3034"/>
                  </a:lnTo>
                  <a:lnTo>
                    <a:pt x="1110" y="3139"/>
                  </a:lnTo>
                  <a:lnTo>
                    <a:pt x="1110" y="3265"/>
                  </a:lnTo>
                  <a:lnTo>
                    <a:pt x="1193" y="3348"/>
                  </a:lnTo>
                  <a:lnTo>
                    <a:pt x="1193" y="3516"/>
                  </a:lnTo>
                  <a:lnTo>
                    <a:pt x="1151" y="3662"/>
                  </a:lnTo>
                  <a:lnTo>
                    <a:pt x="1089" y="3934"/>
                  </a:lnTo>
                  <a:lnTo>
                    <a:pt x="1089" y="4185"/>
                  </a:lnTo>
                  <a:lnTo>
                    <a:pt x="879" y="4687"/>
                  </a:lnTo>
                  <a:lnTo>
                    <a:pt x="879" y="4813"/>
                  </a:lnTo>
                  <a:lnTo>
                    <a:pt x="942" y="4897"/>
                  </a:lnTo>
                  <a:lnTo>
                    <a:pt x="963" y="5127"/>
                  </a:lnTo>
                  <a:lnTo>
                    <a:pt x="858" y="5252"/>
                  </a:lnTo>
                  <a:lnTo>
                    <a:pt x="649" y="5231"/>
                  </a:lnTo>
                  <a:lnTo>
                    <a:pt x="482" y="5211"/>
                  </a:lnTo>
                  <a:lnTo>
                    <a:pt x="377" y="5294"/>
                  </a:lnTo>
                  <a:lnTo>
                    <a:pt x="252" y="5524"/>
                  </a:lnTo>
                  <a:lnTo>
                    <a:pt x="210" y="5755"/>
                  </a:lnTo>
                  <a:lnTo>
                    <a:pt x="252" y="6068"/>
                  </a:lnTo>
                  <a:lnTo>
                    <a:pt x="314" y="6361"/>
                  </a:lnTo>
                  <a:lnTo>
                    <a:pt x="252" y="6550"/>
                  </a:lnTo>
                  <a:lnTo>
                    <a:pt x="314" y="6696"/>
                  </a:lnTo>
                  <a:lnTo>
                    <a:pt x="335" y="6926"/>
                  </a:lnTo>
                  <a:lnTo>
                    <a:pt x="314" y="7135"/>
                  </a:lnTo>
                  <a:lnTo>
                    <a:pt x="314" y="7345"/>
                  </a:lnTo>
                  <a:lnTo>
                    <a:pt x="461" y="7449"/>
                  </a:lnTo>
                  <a:lnTo>
                    <a:pt x="670" y="7659"/>
                  </a:lnTo>
                  <a:lnTo>
                    <a:pt x="628" y="7805"/>
                  </a:lnTo>
                  <a:lnTo>
                    <a:pt x="628" y="7972"/>
                  </a:lnTo>
                  <a:lnTo>
                    <a:pt x="356" y="8056"/>
                  </a:lnTo>
                  <a:lnTo>
                    <a:pt x="335" y="8161"/>
                  </a:lnTo>
                  <a:lnTo>
                    <a:pt x="461" y="8370"/>
                  </a:lnTo>
                  <a:lnTo>
                    <a:pt x="482" y="8642"/>
                  </a:lnTo>
                  <a:lnTo>
                    <a:pt x="565" y="8768"/>
                  </a:lnTo>
                  <a:lnTo>
                    <a:pt x="482" y="8914"/>
                  </a:lnTo>
                  <a:lnTo>
                    <a:pt x="482" y="9040"/>
                  </a:lnTo>
                  <a:lnTo>
                    <a:pt x="461" y="9123"/>
                  </a:lnTo>
                  <a:lnTo>
                    <a:pt x="273" y="9165"/>
                  </a:lnTo>
                  <a:lnTo>
                    <a:pt x="231" y="9228"/>
                  </a:lnTo>
                  <a:lnTo>
                    <a:pt x="314" y="9332"/>
                  </a:lnTo>
                  <a:lnTo>
                    <a:pt x="231" y="9395"/>
                  </a:lnTo>
                  <a:lnTo>
                    <a:pt x="168" y="9479"/>
                  </a:lnTo>
                  <a:lnTo>
                    <a:pt x="252" y="9625"/>
                  </a:lnTo>
                  <a:lnTo>
                    <a:pt x="273" y="10002"/>
                  </a:lnTo>
                  <a:lnTo>
                    <a:pt x="231" y="10086"/>
                  </a:lnTo>
                  <a:lnTo>
                    <a:pt x="147" y="10002"/>
                  </a:lnTo>
                  <a:lnTo>
                    <a:pt x="63" y="9939"/>
                  </a:lnTo>
                  <a:lnTo>
                    <a:pt x="63" y="9960"/>
                  </a:lnTo>
                  <a:lnTo>
                    <a:pt x="1" y="10023"/>
                  </a:lnTo>
                  <a:lnTo>
                    <a:pt x="21" y="10253"/>
                  </a:lnTo>
                  <a:lnTo>
                    <a:pt x="42" y="10337"/>
                  </a:lnTo>
                  <a:lnTo>
                    <a:pt x="63" y="10525"/>
                  </a:lnTo>
                  <a:lnTo>
                    <a:pt x="147" y="10546"/>
                  </a:lnTo>
                  <a:lnTo>
                    <a:pt x="168" y="10588"/>
                  </a:lnTo>
                  <a:lnTo>
                    <a:pt x="147" y="10734"/>
                  </a:lnTo>
                  <a:lnTo>
                    <a:pt x="273" y="10672"/>
                  </a:lnTo>
                  <a:lnTo>
                    <a:pt x="210" y="10567"/>
                  </a:lnTo>
                  <a:lnTo>
                    <a:pt x="231" y="10483"/>
                  </a:lnTo>
                  <a:lnTo>
                    <a:pt x="273" y="10483"/>
                  </a:lnTo>
                  <a:lnTo>
                    <a:pt x="252" y="10546"/>
                  </a:lnTo>
                  <a:lnTo>
                    <a:pt x="335" y="10588"/>
                  </a:lnTo>
                  <a:lnTo>
                    <a:pt x="377" y="10672"/>
                  </a:lnTo>
                  <a:lnTo>
                    <a:pt x="252" y="10755"/>
                  </a:lnTo>
                  <a:lnTo>
                    <a:pt x="231" y="10860"/>
                  </a:lnTo>
                  <a:lnTo>
                    <a:pt x="273" y="10944"/>
                  </a:lnTo>
                  <a:lnTo>
                    <a:pt x="252" y="11069"/>
                  </a:lnTo>
                  <a:lnTo>
                    <a:pt x="210" y="11111"/>
                  </a:lnTo>
                  <a:lnTo>
                    <a:pt x="273" y="11216"/>
                  </a:lnTo>
                  <a:lnTo>
                    <a:pt x="356" y="11257"/>
                  </a:lnTo>
                  <a:lnTo>
                    <a:pt x="440" y="11383"/>
                  </a:lnTo>
                  <a:lnTo>
                    <a:pt x="482" y="11425"/>
                  </a:lnTo>
                  <a:lnTo>
                    <a:pt x="586" y="11634"/>
                  </a:lnTo>
                  <a:lnTo>
                    <a:pt x="586" y="11801"/>
                  </a:lnTo>
                  <a:lnTo>
                    <a:pt x="733" y="11843"/>
                  </a:lnTo>
                  <a:lnTo>
                    <a:pt x="754" y="11948"/>
                  </a:lnTo>
                  <a:lnTo>
                    <a:pt x="858" y="12094"/>
                  </a:lnTo>
                  <a:lnTo>
                    <a:pt x="984" y="12011"/>
                  </a:lnTo>
                  <a:lnTo>
                    <a:pt x="1005" y="12136"/>
                  </a:lnTo>
                  <a:lnTo>
                    <a:pt x="942" y="12304"/>
                  </a:lnTo>
                  <a:lnTo>
                    <a:pt x="775" y="12325"/>
                  </a:lnTo>
                  <a:lnTo>
                    <a:pt x="754" y="12366"/>
                  </a:lnTo>
                  <a:lnTo>
                    <a:pt x="838" y="12429"/>
                  </a:lnTo>
                  <a:lnTo>
                    <a:pt x="858" y="12534"/>
                  </a:lnTo>
                  <a:lnTo>
                    <a:pt x="984" y="12555"/>
                  </a:lnTo>
                  <a:lnTo>
                    <a:pt x="1047" y="12848"/>
                  </a:lnTo>
                  <a:lnTo>
                    <a:pt x="963" y="12952"/>
                  </a:lnTo>
                  <a:lnTo>
                    <a:pt x="1005" y="12994"/>
                  </a:lnTo>
                  <a:lnTo>
                    <a:pt x="1151" y="12994"/>
                  </a:lnTo>
                  <a:lnTo>
                    <a:pt x="1423" y="12931"/>
                  </a:lnTo>
                  <a:lnTo>
                    <a:pt x="1570" y="12973"/>
                  </a:lnTo>
                  <a:lnTo>
                    <a:pt x="1695" y="12869"/>
                  </a:lnTo>
                  <a:lnTo>
                    <a:pt x="1674" y="12764"/>
                  </a:lnTo>
                  <a:lnTo>
                    <a:pt x="1612" y="12701"/>
                  </a:lnTo>
                  <a:lnTo>
                    <a:pt x="1695" y="12534"/>
                  </a:lnTo>
                  <a:lnTo>
                    <a:pt x="1884" y="12513"/>
                  </a:lnTo>
                  <a:lnTo>
                    <a:pt x="1905" y="12325"/>
                  </a:lnTo>
                  <a:lnTo>
                    <a:pt x="1926" y="12408"/>
                  </a:lnTo>
                  <a:lnTo>
                    <a:pt x="2135" y="12450"/>
                  </a:lnTo>
                  <a:lnTo>
                    <a:pt x="2260" y="12366"/>
                  </a:lnTo>
                  <a:lnTo>
                    <a:pt x="2365" y="12429"/>
                  </a:lnTo>
                  <a:lnTo>
                    <a:pt x="2449" y="12513"/>
                  </a:lnTo>
                  <a:lnTo>
                    <a:pt x="2553" y="12345"/>
                  </a:lnTo>
                  <a:lnTo>
                    <a:pt x="2616" y="12115"/>
                  </a:lnTo>
                  <a:lnTo>
                    <a:pt x="2679" y="12032"/>
                  </a:lnTo>
                  <a:lnTo>
                    <a:pt x="2721" y="11739"/>
                  </a:lnTo>
                  <a:lnTo>
                    <a:pt x="2762" y="11634"/>
                  </a:lnTo>
                  <a:lnTo>
                    <a:pt x="2658" y="11571"/>
                  </a:lnTo>
                  <a:lnTo>
                    <a:pt x="2679" y="11467"/>
                  </a:lnTo>
                  <a:lnTo>
                    <a:pt x="2783" y="11320"/>
                  </a:lnTo>
                  <a:lnTo>
                    <a:pt x="2679" y="11216"/>
                  </a:lnTo>
                  <a:lnTo>
                    <a:pt x="2783" y="11111"/>
                  </a:lnTo>
                  <a:lnTo>
                    <a:pt x="2658" y="11048"/>
                  </a:lnTo>
                  <a:lnTo>
                    <a:pt x="2721" y="10965"/>
                  </a:lnTo>
                  <a:lnTo>
                    <a:pt x="2658" y="10839"/>
                  </a:lnTo>
                  <a:lnTo>
                    <a:pt x="2762" y="10881"/>
                  </a:lnTo>
                  <a:lnTo>
                    <a:pt x="2930" y="10860"/>
                  </a:lnTo>
                  <a:lnTo>
                    <a:pt x="2783" y="10755"/>
                  </a:lnTo>
                  <a:lnTo>
                    <a:pt x="2846" y="10609"/>
                  </a:lnTo>
                  <a:lnTo>
                    <a:pt x="2846" y="10546"/>
                  </a:lnTo>
                  <a:lnTo>
                    <a:pt x="2658" y="10483"/>
                  </a:lnTo>
                  <a:lnTo>
                    <a:pt x="2888" y="10483"/>
                  </a:lnTo>
                  <a:lnTo>
                    <a:pt x="2762" y="10358"/>
                  </a:lnTo>
                  <a:lnTo>
                    <a:pt x="2679" y="10358"/>
                  </a:lnTo>
                  <a:lnTo>
                    <a:pt x="2742" y="10274"/>
                  </a:lnTo>
                  <a:lnTo>
                    <a:pt x="2783" y="10274"/>
                  </a:lnTo>
                  <a:lnTo>
                    <a:pt x="2825" y="10316"/>
                  </a:lnTo>
                  <a:lnTo>
                    <a:pt x="2888" y="10232"/>
                  </a:lnTo>
                  <a:lnTo>
                    <a:pt x="2867" y="10148"/>
                  </a:lnTo>
                  <a:lnTo>
                    <a:pt x="2972" y="10232"/>
                  </a:lnTo>
                  <a:lnTo>
                    <a:pt x="2993" y="10128"/>
                  </a:lnTo>
                  <a:lnTo>
                    <a:pt x="3076" y="10023"/>
                  </a:lnTo>
                  <a:lnTo>
                    <a:pt x="3160" y="10023"/>
                  </a:lnTo>
                  <a:lnTo>
                    <a:pt x="3139" y="9939"/>
                  </a:lnTo>
                  <a:lnTo>
                    <a:pt x="3181" y="9897"/>
                  </a:lnTo>
                  <a:lnTo>
                    <a:pt x="3202" y="9939"/>
                  </a:lnTo>
                  <a:lnTo>
                    <a:pt x="3181" y="10044"/>
                  </a:lnTo>
                  <a:lnTo>
                    <a:pt x="3265" y="10044"/>
                  </a:lnTo>
                  <a:lnTo>
                    <a:pt x="3369" y="9897"/>
                  </a:lnTo>
                  <a:lnTo>
                    <a:pt x="3453" y="9897"/>
                  </a:lnTo>
                  <a:lnTo>
                    <a:pt x="3516" y="9835"/>
                  </a:lnTo>
                  <a:lnTo>
                    <a:pt x="3495" y="9730"/>
                  </a:lnTo>
                  <a:lnTo>
                    <a:pt x="3411" y="9646"/>
                  </a:lnTo>
                  <a:lnTo>
                    <a:pt x="3286" y="9625"/>
                  </a:lnTo>
                  <a:lnTo>
                    <a:pt x="3181" y="9688"/>
                  </a:lnTo>
                  <a:lnTo>
                    <a:pt x="3139" y="9646"/>
                  </a:lnTo>
                  <a:lnTo>
                    <a:pt x="3055" y="9709"/>
                  </a:lnTo>
                  <a:lnTo>
                    <a:pt x="2972" y="9604"/>
                  </a:lnTo>
                  <a:lnTo>
                    <a:pt x="2846" y="9563"/>
                  </a:lnTo>
                  <a:lnTo>
                    <a:pt x="2762" y="9521"/>
                  </a:lnTo>
                  <a:lnTo>
                    <a:pt x="2616" y="9542"/>
                  </a:lnTo>
                  <a:lnTo>
                    <a:pt x="2616" y="9604"/>
                  </a:lnTo>
                  <a:lnTo>
                    <a:pt x="2553" y="9542"/>
                  </a:lnTo>
                  <a:lnTo>
                    <a:pt x="2407" y="9542"/>
                  </a:lnTo>
                  <a:lnTo>
                    <a:pt x="2365" y="9500"/>
                  </a:lnTo>
                  <a:lnTo>
                    <a:pt x="2470" y="9479"/>
                  </a:lnTo>
                  <a:lnTo>
                    <a:pt x="2553" y="9521"/>
                  </a:lnTo>
                  <a:lnTo>
                    <a:pt x="2637" y="9395"/>
                  </a:lnTo>
                  <a:lnTo>
                    <a:pt x="2679" y="9437"/>
                  </a:lnTo>
                  <a:lnTo>
                    <a:pt x="2783" y="9416"/>
                  </a:lnTo>
                  <a:lnTo>
                    <a:pt x="2825" y="9332"/>
                  </a:lnTo>
                  <a:lnTo>
                    <a:pt x="2930" y="9374"/>
                  </a:lnTo>
                  <a:lnTo>
                    <a:pt x="2972" y="9416"/>
                  </a:lnTo>
                  <a:lnTo>
                    <a:pt x="3034" y="9416"/>
                  </a:lnTo>
                  <a:lnTo>
                    <a:pt x="3055" y="9332"/>
                  </a:lnTo>
                  <a:lnTo>
                    <a:pt x="3097" y="9416"/>
                  </a:lnTo>
                  <a:lnTo>
                    <a:pt x="3244" y="9437"/>
                  </a:lnTo>
                  <a:lnTo>
                    <a:pt x="3202" y="9521"/>
                  </a:lnTo>
                  <a:lnTo>
                    <a:pt x="3306" y="9563"/>
                  </a:lnTo>
                  <a:lnTo>
                    <a:pt x="3474" y="9542"/>
                  </a:lnTo>
                  <a:lnTo>
                    <a:pt x="3495" y="9416"/>
                  </a:lnTo>
                  <a:lnTo>
                    <a:pt x="3662" y="9270"/>
                  </a:lnTo>
                  <a:lnTo>
                    <a:pt x="3725" y="9102"/>
                  </a:lnTo>
                  <a:lnTo>
                    <a:pt x="3599" y="8977"/>
                  </a:lnTo>
                  <a:lnTo>
                    <a:pt x="3599" y="8893"/>
                  </a:lnTo>
                  <a:lnTo>
                    <a:pt x="3453" y="8788"/>
                  </a:lnTo>
                  <a:lnTo>
                    <a:pt x="3474" y="8747"/>
                  </a:lnTo>
                  <a:lnTo>
                    <a:pt x="3265" y="8579"/>
                  </a:lnTo>
                  <a:lnTo>
                    <a:pt x="3244" y="8475"/>
                  </a:lnTo>
                  <a:lnTo>
                    <a:pt x="3160" y="8391"/>
                  </a:lnTo>
                  <a:lnTo>
                    <a:pt x="3055" y="8516"/>
                  </a:lnTo>
                  <a:lnTo>
                    <a:pt x="2993" y="8433"/>
                  </a:lnTo>
                  <a:lnTo>
                    <a:pt x="2951" y="8454"/>
                  </a:lnTo>
                  <a:lnTo>
                    <a:pt x="2951" y="8349"/>
                  </a:lnTo>
                  <a:lnTo>
                    <a:pt x="2867" y="8349"/>
                  </a:lnTo>
                  <a:lnTo>
                    <a:pt x="2825" y="8244"/>
                  </a:lnTo>
                  <a:lnTo>
                    <a:pt x="2742" y="8182"/>
                  </a:lnTo>
                  <a:lnTo>
                    <a:pt x="2825" y="8077"/>
                  </a:lnTo>
                  <a:lnTo>
                    <a:pt x="2762" y="7952"/>
                  </a:lnTo>
                  <a:lnTo>
                    <a:pt x="2825" y="7931"/>
                  </a:lnTo>
                  <a:lnTo>
                    <a:pt x="2825" y="7847"/>
                  </a:lnTo>
                  <a:lnTo>
                    <a:pt x="2742" y="7826"/>
                  </a:lnTo>
                  <a:lnTo>
                    <a:pt x="2825" y="7721"/>
                  </a:lnTo>
                  <a:lnTo>
                    <a:pt x="2783" y="7533"/>
                  </a:lnTo>
                  <a:lnTo>
                    <a:pt x="2825" y="7512"/>
                  </a:lnTo>
                  <a:lnTo>
                    <a:pt x="2867" y="7554"/>
                  </a:lnTo>
                  <a:lnTo>
                    <a:pt x="2888" y="7449"/>
                  </a:lnTo>
                  <a:lnTo>
                    <a:pt x="2825" y="7345"/>
                  </a:lnTo>
                  <a:lnTo>
                    <a:pt x="2846" y="7198"/>
                  </a:lnTo>
                  <a:lnTo>
                    <a:pt x="2825" y="7073"/>
                  </a:lnTo>
                  <a:lnTo>
                    <a:pt x="2846" y="7010"/>
                  </a:lnTo>
                  <a:lnTo>
                    <a:pt x="2825" y="6884"/>
                  </a:lnTo>
                  <a:lnTo>
                    <a:pt x="2679" y="6696"/>
                  </a:lnTo>
                  <a:lnTo>
                    <a:pt x="2679" y="6696"/>
                  </a:lnTo>
                  <a:lnTo>
                    <a:pt x="2783" y="6759"/>
                  </a:lnTo>
                  <a:lnTo>
                    <a:pt x="2951" y="6717"/>
                  </a:lnTo>
                  <a:lnTo>
                    <a:pt x="3055" y="6571"/>
                  </a:lnTo>
                  <a:lnTo>
                    <a:pt x="2993" y="6466"/>
                  </a:lnTo>
                  <a:lnTo>
                    <a:pt x="3034" y="6403"/>
                  </a:lnTo>
                  <a:lnTo>
                    <a:pt x="3139" y="6424"/>
                  </a:lnTo>
                  <a:lnTo>
                    <a:pt x="3286" y="6299"/>
                  </a:lnTo>
                  <a:lnTo>
                    <a:pt x="3286" y="6236"/>
                  </a:lnTo>
                  <a:lnTo>
                    <a:pt x="3202" y="6236"/>
                  </a:lnTo>
                  <a:lnTo>
                    <a:pt x="3265" y="6131"/>
                  </a:lnTo>
                  <a:lnTo>
                    <a:pt x="3348" y="6047"/>
                  </a:lnTo>
                  <a:lnTo>
                    <a:pt x="3390" y="6089"/>
                  </a:lnTo>
                  <a:lnTo>
                    <a:pt x="3453" y="6089"/>
                  </a:lnTo>
                  <a:lnTo>
                    <a:pt x="3474" y="5964"/>
                  </a:lnTo>
                  <a:lnTo>
                    <a:pt x="3516" y="5964"/>
                  </a:lnTo>
                  <a:lnTo>
                    <a:pt x="3558" y="6047"/>
                  </a:lnTo>
                  <a:lnTo>
                    <a:pt x="3620" y="5964"/>
                  </a:lnTo>
                  <a:lnTo>
                    <a:pt x="3620" y="5838"/>
                  </a:lnTo>
                  <a:lnTo>
                    <a:pt x="3683" y="5734"/>
                  </a:lnTo>
                  <a:lnTo>
                    <a:pt x="3788" y="5734"/>
                  </a:lnTo>
                  <a:lnTo>
                    <a:pt x="3788" y="5817"/>
                  </a:lnTo>
                  <a:lnTo>
                    <a:pt x="3871" y="5817"/>
                  </a:lnTo>
                  <a:lnTo>
                    <a:pt x="3913" y="5713"/>
                  </a:lnTo>
                  <a:lnTo>
                    <a:pt x="4039" y="5629"/>
                  </a:lnTo>
                  <a:lnTo>
                    <a:pt x="4018" y="5524"/>
                  </a:lnTo>
                  <a:lnTo>
                    <a:pt x="4018" y="5420"/>
                  </a:lnTo>
                  <a:lnTo>
                    <a:pt x="4102" y="5503"/>
                  </a:lnTo>
                  <a:lnTo>
                    <a:pt x="4206" y="5378"/>
                  </a:lnTo>
                  <a:lnTo>
                    <a:pt x="4290" y="5378"/>
                  </a:lnTo>
                  <a:lnTo>
                    <a:pt x="4395" y="5190"/>
                  </a:lnTo>
                  <a:lnTo>
                    <a:pt x="4395" y="5001"/>
                  </a:lnTo>
                  <a:lnTo>
                    <a:pt x="4457" y="4897"/>
                  </a:lnTo>
                  <a:lnTo>
                    <a:pt x="4541" y="4897"/>
                  </a:lnTo>
                  <a:lnTo>
                    <a:pt x="4646" y="4771"/>
                  </a:lnTo>
                  <a:lnTo>
                    <a:pt x="4562" y="4771"/>
                  </a:lnTo>
                  <a:lnTo>
                    <a:pt x="4499" y="4666"/>
                  </a:lnTo>
                  <a:lnTo>
                    <a:pt x="4562" y="4625"/>
                  </a:lnTo>
                  <a:lnTo>
                    <a:pt x="4541" y="4562"/>
                  </a:lnTo>
                  <a:lnTo>
                    <a:pt x="4436" y="4562"/>
                  </a:lnTo>
                  <a:lnTo>
                    <a:pt x="4332" y="4457"/>
                  </a:lnTo>
                  <a:lnTo>
                    <a:pt x="4457" y="4415"/>
                  </a:lnTo>
                  <a:lnTo>
                    <a:pt x="4436" y="4332"/>
                  </a:lnTo>
                  <a:lnTo>
                    <a:pt x="4520" y="4164"/>
                  </a:lnTo>
                  <a:lnTo>
                    <a:pt x="4541" y="4081"/>
                  </a:lnTo>
                  <a:lnTo>
                    <a:pt x="4499" y="3997"/>
                  </a:lnTo>
                  <a:lnTo>
                    <a:pt x="4415" y="3997"/>
                  </a:lnTo>
                  <a:lnTo>
                    <a:pt x="4395" y="3934"/>
                  </a:lnTo>
                  <a:lnTo>
                    <a:pt x="4415" y="3892"/>
                  </a:lnTo>
                  <a:lnTo>
                    <a:pt x="4499" y="3934"/>
                  </a:lnTo>
                  <a:lnTo>
                    <a:pt x="4520" y="3955"/>
                  </a:lnTo>
                  <a:lnTo>
                    <a:pt x="4541" y="3955"/>
                  </a:lnTo>
                  <a:lnTo>
                    <a:pt x="4541" y="3871"/>
                  </a:lnTo>
                  <a:lnTo>
                    <a:pt x="4436" y="3850"/>
                  </a:lnTo>
                  <a:lnTo>
                    <a:pt x="4541" y="3788"/>
                  </a:lnTo>
                  <a:lnTo>
                    <a:pt x="4625" y="3788"/>
                  </a:lnTo>
                  <a:lnTo>
                    <a:pt x="4729" y="3725"/>
                  </a:lnTo>
                  <a:lnTo>
                    <a:pt x="4646" y="3662"/>
                  </a:lnTo>
                  <a:lnTo>
                    <a:pt x="4562" y="3516"/>
                  </a:lnTo>
                  <a:lnTo>
                    <a:pt x="4646" y="3537"/>
                  </a:lnTo>
                  <a:lnTo>
                    <a:pt x="4708" y="3620"/>
                  </a:lnTo>
                  <a:lnTo>
                    <a:pt x="4813" y="3578"/>
                  </a:lnTo>
                  <a:lnTo>
                    <a:pt x="4834" y="3474"/>
                  </a:lnTo>
                  <a:lnTo>
                    <a:pt x="4855" y="3369"/>
                  </a:lnTo>
                  <a:lnTo>
                    <a:pt x="4918" y="3327"/>
                  </a:lnTo>
                  <a:lnTo>
                    <a:pt x="4980" y="3453"/>
                  </a:lnTo>
                  <a:lnTo>
                    <a:pt x="5064" y="3348"/>
                  </a:lnTo>
                  <a:lnTo>
                    <a:pt x="5127" y="3453"/>
                  </a:lnTo>
                  <a:lnTo>
                    <a:pt x="5190" y="3474"/>
                  </a:lnTo>
                  <a:lnTo>
                    <a:pt x="5252" y="3369"/>
                  </a:lnTo>
                  <a:lnTo>
                    <a:pt x="5357" y="3432"/>
                  </a:lnTo>
                  <a:lnTo>
                    <a:pt x="5483" y="3348"/>
                  </a:lnTo>
                  <a:lnTo>
                    <a:pt x="5545" y="3432"/>
                  </a:lnTo>
                  <a:lnTo>
                    <a:pt x="5671" y="3432"/>
                  </a:lnTo>
                  <a:lnTo>
                    <a:pt x="5713" y="3369"/>
                  </a:lnTo>
                  <a:lnTo>
                    <a:pt x="5755" y="3411"/>
                  </a:lnTo>
                  <a:lnTo>
                    <a:pt x="5755" y="3265"/>
                  </a:lnTo>
                  <a:lnTo>
                    <a:pt x="5671" y="3202"/>
                  </a:lnTo>
                  <a:lnTo>
                    <a:pt x="5587" y="2993"/>
                  </a:lnTo>
                  <a:lnTo>
                    <a:pt x="5462" y="2951"/>
                  </a:lnTo>
                  <a:lnTo>
                    <a:pt x="5399" y="2762"/>
                  </a:lnTo>
                  <a:lnTo>
                    <a:pt x="5462" y="2700"/>
                  </a:lnTo>
                  <a:lnTo>
                    <a:pt x="5462" y="2490"/>
                  </a:lnTo>
                  <a:lnTo>
                    <a:pt x="5441" y="2386"/>
                  </a:lnTo>
                  <a:lnTo>
                    <a:pt x="5462" y="2302"/>
                  </a:lnTo>
                  <a:lnTo>
                    <a:pt x="5399" y="2093"/>
                  </a:lnTo>
                  <a:lnTo>
                    <a:pt x="5357" y="1988"/>
                  </a:lnTo>
                  <a:lnTo>
                    <a:pt x="5336" y="1842"/>
                  </a:lnTo>
                  <a:lnTo>
                    <a:pt x="5378" y="1758"/>
                  </a:lnTo>
                  <a:lnTo>
                    <a:pt x="5357" y="1633"/>
                  </a:lnTo>
                  <a:lnTo>
                    <a:pt x="5190" y="1591"/>
                  </a:lnTo>
                  <a:lnTo>
                    <a:pt x="5190" y="1486"/>
                  </a:lnTo>
                  <a:lnTo>
                    <a:pt x="5252" y="1361"/>
                  </a:lnTo>
                  <a:lnTo>
                    <a:pt x="5190" y="1172"/>
                  </a:lnTo>
                  <a:lnTo>
                    <a:pt x="5252" y="1068"/>
                  </a:lnTo>
                  <a:lnTo>
                    <a:pt x="5190" y="1005"/>
                  </a:lnTo>
                  <a:lnTo>
                    <a:pt x="5127" y="1005"/>
                  </a:lnTo>
                  <a:lnTo>
                    <a:pt x="5022" y="858"/>
                  </a:lnTo>
                  <a:lnTo>
                    <a:pt x="4939" y="858"/>
                  </a:lnTo>
                  <a:lnTo>
                    <a:pt x="4876" y="754"/>
                  </a:lnTo>
                  <a:lnTo>
                    <a:pt x="4771" y="628"/>
                  </a:lnTo>
                  <a:lnTo>
                    <a:pt x="4708" y="607"/>
                  </a:lnTo>
                  <a:lnTo>
                    <a:pt x="4604" y="545"/>
                  </a:lnTo>
                  <a:lnTo>
                    <a:pt x="4395" y="524"/>
                  </a:lnTo>
                  <a:lnTo>
                    <a:pt x="4227" y="419"/>
                  </a:lnTo>
                  <a:lnTo>
                    <a:pt x="4018" y="189"/>
                  </a:lnTo>
                  <a:lnTo>
                    <a:pt x="3892" y="105"/>
                  </a:lnTo>
                  <a:lnTo>
                    <a:pt x="378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9"/>
            <p:cNvSpPr/>
            <p:nvPr/>
          </p:nvSpPr>
          <p:spPr>
            <a:xfrm>
              <a:off x="3883127" y="2693471"/>
              <a:ext cx="27411" cy="23803"/>
            </a:xfrm>
            <a:custGeom>
              <a:avLst/>
              <a:gdLst/>
              <a:ahLst/>
              <a:cxnLst/>
              <a:rect l="l" t="t" r="r" b="b"/>
              <a:pathLst>
                <a:path w="2302" h="2093" extrusionOk="0">
                  <a:moveTo>
                    <a:pt x="1026" y="0"/>
                  </a:moveTo>
                  <a:lnTo>
                    <a:pt x="1026" y="63"/>
                  </a:lnTo>
                  <a:lnTo>
                    <a:pt x="942" y="63"/>
                  </a:lnTo>
                  <a:lnTo>
                    <a:pt x="942" y="105"/>
                  </a:lnTo>
                  <a:lnTo>
                    <a:pt x="1005" y="167"/>
                  </a:lnTo>
                  <a:lnTo>
                    <a:pt x="900" y="230"/>
                  </a:lnTo>
                  <a:lnTo>
                    <a:pt x="837" y="209"/>
                  </a:lnTo>
                  <a:lnTo>
                    <a:pt x="628" y="209"/>
                  </a:lnTo>
                  <a:lnTo>
                    <a:pt x="607" y="147"/>
                  </a:lnTo>
                  <a:lnTo>
                    <a:pt x="586" y="251"/>
                  </a:lnTo>
                  <a:lnTo>
                    <a:pt x="481" y="230"/>
                  </a:lnTo>
                  <a:lnTo>
                    <a:pt x="335" y="272"/>
                  </a:lnTo>
                  <a:lnTo>
                    <a:pt x="335" y="356"/>
                  </a:lnTo>
                  <a:lnTo>
                    <a:pt x="272" y="356"/>
                  </a:lnTo>
                  <a:lnTo>
                    <a:pt x="84" y="439"/>
                  </a:lnTo>
                  <a:lnTo>
                    <a:pt x="0" y="544"/>
                  </a:lnTo>
                  <a:lnTo>
                    <a:pt x="21" y="900"/>
                  </a:lnTo>
                  <a:lnTo>
                    <a:pt x="84" y="900"/>
                  </a:lnTo>
                  <a:lnTo>
                    <a:pt x="126" y="879"/>
                  </a:lnTo>
                  <a:lnTo>
                    <a:pt x="230" y="900"/>
                  </a:lnTo>
                  <a:lnTo>
                    <a:pt x="189" y="983"/>
                  </a:lnTo>
                  <a:lnTo>
                    <a:pt x="105" y="983"/>
                  </a:lnTo>
                  <a:lnTo>
                    <a:pt x="105" y="1151"/>
                  </a:lnTo>
                  <a:lnTo>
                    <a:pt x="209" y="1276"/>
                  </a:lnTo>
                  <a:lnTo>
                    <a:pt x="377" y="1423"/>
                  </a:lnTo>
                  <a:lnTo>
                    <a:pt x="419" y="1423"/>
                  </a:lnTo>
                  <a:lnTo>
                    <a:pt x="419" y="1318"/>
                  </a:lnTo>
                  <a:lnTo>
                    <a:pt x="544" y="1214"/>
                  </a:lnTo>
                  <a:lnTo>
                    <a:pt x="586" y="1318"/>
                  </a:lnTo>
                  <a:lnTo>
                    <a:pt x="523" y="1611"/>
                  </a:lnTo>
                  <a:lnTo>
                    <a:pt x="523" y="1695"/>
                  </a:lnTo>
                  <a:lnTo>
                    <a:pt x="586" y="1674"/>
                  </a:lnTo>
                  <a:lnTo>
                    <a:pt x="754" y="1569"/>
                  </a:lnTo>
                  <a:lnTo>
                    <a:pt x="900" y="1507"/>
                  </a:lnTo>
                  <a:lnTo>
                    <a:pt x="1046" y="1632"/>
                  </a:lnTo>
                  <a:lnTo>
                    <a:pt x="1130" y="1611"/>
                  </a:lnTo>
                  <a:lnTo>
                    <a:pt x="1151" y="1507"/>
                  </a:lnTo>
                  <a:lnTo>
                    <a:pt x="1235" y="1590"/>
                  </a:lnTo>
                  <a:lnTo>
                    <a:pt x="1277" y="1674"/>
                  </a:lnTo>
                  <a:lnTo>
                    <a:pt x="1339" y="1674"/>
                  </a:lnTo>
                  <a:lnTo>
                    <a:pt x="1528" y="1779"/>
                  </a:lnTo>
                  <a:lnTo>
                    <a:pt x="1570" y="1925"/>
                  </a:lnTo>
                  <a:lnTo>
                    <a:pt x="1695" y="1967"/>
                  </a:lnTo>
                  <a:lnTo>
                    <a:pt x="1779" y="2092"/>
                  </a:lnTo>
                  <a:lnTo>
                    <a:pt x="1988" y="2009"/>
                  </a:lnTo>
                  <a:lnTo>
                    <a:pt x="2155" y="2030"/>
                  </a:lnTo>
                  <a:lnTo>
                    <a:pt x="2260" y="1904"/>
                  </a:lnTo>
                  <a:lnTo>
                    <a:pt x="2218" y="1800"/>
                  </a:lnTo>
                  <a:lnTo>
                    <a:pt x="2302" y="1716"/>
                  </a:lnTo>
                  <a:lnTo>
                    <a:pt x="2302" y="1611"/>
                  </a:lnTo>
                  <a:lnTo>
                    <a:pt x="2051" y="1109"/>
                  </a:lnTo>
                  <a:lnTo>
                    <a:pt x="2093" y="691"/>
                  </a:lnTo>
                  <a:lnTo>
                    <a:pt x="2155" y="649"/>
                  </a:lnTo>
                  <a:lnTo>
                    <a:pt x="2197" y="481"/>
                  </a:lnTo>
                  <a:lnTo>
                    <a:pt x="2281" y="356"/>
                  </a:lnTo>
                  <a:lnTo>
                    <a:pt x="2302" y="335"/>
                  </a:lnTo>
                  <a:lnTo>
                    <a:pt x="2302" y="314"/>
                  </a:lnTo>
                  <a:lnTo>
                    <a:pt x="2260" y="230"/>
                  </a:lnTo>
                  <a:lnTo>
                    <a:pt x="2218" y="272"/>
                  </a:lnTo>
                  <a:lnTo>
                    <a:pt x="1758" y="251"/>
                  </a:lnTo>
                  <a:lnTo>
                    <a:pt x="1570" y="126"/>
                  </a:lnTo>
                  <a:lnTo>
                    <a:pt x="1339" y="126"/>
                  </a:lnTo>
                  <a:lnTo>
                    <a:pt x="1235" y="63"/>
                  </a:lnTo>
                  <a:lnTo>
                    <a:pt x="1130" y="105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9"/>
            <p:cNvSpPr/>
            <p:nvPr/>
          </p:nvSpPr>
          <p:spPr>
            <a:xfrm>
              <a:off x="3870422" y="2710598"/>
              <a:ext cx="43605" cy="22620"/>
            </a:xfrm>
            <a:custGeom>
              <a:avLst/>
              <a:gdLst/>
              <a:ahLst/>
              <a:cxnLst/>
              <a:rect l="l" t="t" r="r" b="b"/>
              <a:pathLst>
                <a:path w="3662" h="1989" extrusionOk="0">
                  <a:moveTo>
                    <a:pt x="1967" y="1"/>
                  </a:moveTo>
                  <a:lnTo>
                    <a:pt x="1821" y="63"/>
                  </a:lnTo>
                  <a:lnTo>
                    <a:pt x="1653" y="168"/>
                  </a:lnTo>
                  <a:lnTo>
                    <a:pt x="1590" y="189"/>
                  </a:lnTo>
                  <a:lnTo>
                    <a:pt x="1590" y="314"/>
                  </a:lnTo>
                  <a:lnTo>
                    <a:pt x="1653" y="586"/>
                  </a:lnTo>
                  <a:lnTo>
                    <a:pt x="1590" y="754"/>
                  </a:lnTo>
                  <a:lnTo>
                    <a:pt x="1402" y="963"/>
                  </a:lnTo>
                  <a:lnTo>
                    <a:pt x="1256" y="963"/>
                  </a:lnTo>
                  <a:lnTo>
                    <a:pt x="1130" y="838"/>
                  </a:lnTo>
                  <a:lnTo>
                    <a:pt x="1130" y="733"/>
                  </a:lnTo>
                  <a:lnTo>
                    <a:pt x="837" y="440"/>
                  </a:lnTo>
                  <a:lnTo>
                    <a:pt x="837" y="294"/>
                  </a:lnTo>
                  <a:lnTo>
                    <a:pt x="774" y="294"/>
                  </a:lnTo>
                  <a:lnTo>
                    <a:pt x="670" y="398"/>
                  </a:lnTo>
                  <a:lnTo>
                    <a:pt x="523" y="419"/>
                  </a:lnTo>
                  <a:lnTo>
                    <a:pt x="460" y="461"/>
                  </a:lnTo>
                  <a:lnTo>
                    <a:pt x="335" y="461"/>
                  </a:lnTo>
                  <a:lnTo>
                    <a:pt x="251" y="607"/>
                  </a:lnTo>
                  <a:lnTo>
                    <a:pt x="293" y="733"/>
                  </a:lnTo>
                  <a:lnTo>
                    <a:pt x="230" y="712"/>
                  </a:lnTo>
                  <a:lnTo>
                    <a:pt x="230" y="921"/>
                  </a:lnTo>
                  <a:lnTo>
                    <a:pt x="84" y="1110"/>
                  </a:lnTo>
                  <a:lnTo>
                    <a:pt x="84" y="1214"/>
                  </a:lnTo>
                  <a:lnTo>
                    <a:pt x="84" y="1319"/>
                  </a:lnTo>
                  <a:lnTo>
                    <a:pt x="0" y="1382"/>
                  </a:lnTo>
                  <a:lnTo>
                    <a:pt x="42" y="1674"/>
                  </a:lnTo>
                  <a:lnTo>
                    <a:pt x="126" y="1737"/>
                  </a:lnTo>
                  <a:lnTo>
                    <a:pt x="126" y="1758"/>
                  </a:lnTo>
                  <a:lnTo>
                    <a:pt x="230" y="1737"/>
                  </a:lnTo>
                  <a:lnTo>
                    <a:pt x="251" y="1591"/>
                  </a:lnTo>
                  <a:lnTo>
                    <a:pt x="440" y="1465"/>
                  </a:lnTo>
                  <a:lnTo>
                    <a:pt x="670" y="1382"/>
                  </a:lnTo>
                  <a:lnTo>
                    <a:pt x="879" y="1423"/>
                  </a:lnTo>
                  <a:lnTo>
                    <a:pt x="1025" y="1423"/>
                  </a:lnTo>
                  <a:lnTo>
                    <a:pt x="1088" y="1465"/>
                  </a:lnTo>
                  <a:lnTo>
                    <a:pt x="1235" y="1382"/>
                  </a:lnTo>
                  <a:lnTo>
                    <a:pt x="1339" y="1361"/>
                  </a:lnTo>
                  <a:lnTo>
                    <a:pt x="1360" y="1444"/>
                  </a:lnTo>
                  <a:lnTo>
                    <a:pt x="1465" y="1444"/>
                  </a:lnTo>
                  <a:lnTo>
                    <a:pt x="1548" y="1549"/>
                  </a:lnTo>
                  <a:lnTo>
                    <a:pt x="1716" y="1549"/>
                  </a:lnTo>
                  <a:lnTo>
                    <a:pt x="1779" y="1570"/>
                  </a:lnTo>
                  <a:lnTo>
                    <a:pt x="1967" y="1444"/>
                  </a:lnTo>
                  <a:lnTo>
                    <a:pt x="2176" y="1549"/>
                  </a:lnTo>
                  <a:lnTo>
                    <a:pt x="2344" y="1570"/>
                  </a:lnTo>
                  <a:lnTo>
                    <a:pt x="2511" y="1758"/>
                  </a:lnTo>
                  <a:lnTo>
                    <a:pt x="2637" y="1758"/>
                  </a:lnTo>
                  <a:lnTo>
                    <a:pt x="2762" y="1946"/>
                  </a:lnTo>
                  <a:lnTo>
                    <a:pt x="2929" y="1967"/>
                  </a:lnTo>
                  <a:lnTo>
                    <a:pt x="2971" y="1988"/>
                  </a:lnTo>
                  <a:lnTo>
                    <a:pt x="3160" y="1905"/>
                  </a:lnTo>
                  <a:lnTo>
                    <a:pt x="3390" y="1884"/>
                  </a:lnTo>
                  <a:lnTo>
                    <a:pt x="3432" y="1737"/>
                  </a:lnTo>
                  <a:lnTo>
                    <a:pt x="3536" y="1674"/>
                  </a:lnTo>
                  <a:lnTo>
                    <a:pt x="3578" y="1570"/>
                  </a:lnTo>
                  <a:lnTo>
                    <a:pt x="3662" y="1549"/>
                  </a:lnTo>
                  <a:lnTo>
                    <a:pt x="3662" y="1382"/>
                  </a:lnTo>
                  <a:lnTo>
                    <a:pt x="3578" y="1277"/>
                  </a:lnTo>
                  <a:lnTo>
                    <a:pt x="3494" y="1110"/>
                  </a:lnTo>
                  <a:lnTo>
                    <a:pt x="3473" y="1047"/>
                  </a:lnTo>
                  <a:lnTo>
                    <a:pt x="3390" y="921"/>
                  </a:lnTo>
                  <a:lnTo>
                    <a:pt x="3432" y="838"/>
                  </a:lnTo>
                  <a:lnTo>
                    <a:pt x="3369" y="733"/>
                  </a:lnTo>
                  <a:lnTo>
                    <a:pt x="3327" y="712"/>
                  </a:lnTo>
                  <a:lnTo>
                    <a:pt x="3348" y="649"/>
                  </a:lnTo>
                  <a:lnTo>
                    <a:pt x="3348" y="545"/>
                  </a:lnTo>
                  <a:lnTo>
                    <a:pt x="3055" y="503"/>
                  </a:lnTo>
                  <a:lnTo>
                    <a:pt x="2846" y="586"/>
                  </a:lnTo>
                  <a:lnTo>
                    <a:pt x="2762" y="461"/>
                  </a:lnTo>
                  <a:lnTo>
                    <a:pt x="2637" y="419"/>
                  </a:lnTo>
                  <a:lnTo>
                    <a:pt x="2595" y="273"/>
                  </a:lnTo>
                  <a:lnTo>
                    <a:pt x="2406" y="168"/>
                  </a:lnTo>
                  <a:lnTo>
                    <a:pt x="2344" y="168"/>
                  </a:lnTo>
                  <a:lnTo>
                    <a:pt x="2302" y="84"/>
                  </a:lnTo>
                  <a:lnTo>
                    <a:pt x="2218" y="1"/>
                  </a:lnTo>
                  <a:lnTo>
                    <a:pt x="2197" y="105"/>
                  </a:lnTo>
                  <a:lnTo>
                    <a:pt x="2113" y="126"/>
                  </a:lnTo>
                  <a:lnTo>
                    <a:pt x="19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9"/>
            <p:cNvSpPr/>
            <p:nvPr/>
          </p:nvSpPr>
          <p:spPr>
            <a:xfrm>
              <a:off x="3871910" y="2726065"/>
              <a:ext cx="33901" cy="23803"/>
            </a:xfrm>
            <a:custGeom>
              <a:avLst/>
              <a:gdLst/>
              <a:ahLst/>
              <a:cxnLst/>
              <a:rect l="l" t="t" r="r" b="b"/>
              <a:pathLst>
                <a:path w="2847" h="2093" extrusionOk="0">
                  <a:moveTo>
                    <a:pt x="1214" y="1"/>
                  </a:moveTo>
                  <a:lnTo>
                    <a:pt x="1110" y="22"/>
                  </a:lnTo>
                  <a:lnTo>
                    <a:pt x="963" y="105"/>
                  </a:lnTo>
                  <a:lnTo>
                    <a:pt x="900" y="63"/>
                  </a:lnTo>
                  <a:lnTo>
                    <a:pt x="754" y="63"/>
                  </a:lnTo>
                  <a:lnTo>
                    <a:pt x="545" y="22"/>
                  </a:lnTo>
                  <a:lnTo>
                    <a:pt x="315" y="105"/>
                  </a:lnTo>
                  <a:lnTo>
                    <a:pt x="126" y="231"/>
                  </a:lnTo>
                  <a:lnTo>
                    <a:pt x="105" y="377"/>
                  </a:lnTo>
                  <a:lnTo>
                    <a:pt x="1" y="398"/>
                  </a:lnTo>
                  <a:lnTo>
                    <a:pt x="1" y="586"/>
                  </a:lnTo>
                  <a:lnTo>
                    <a:pt x="63" y="712"/>
                  </a:lnTo>
                  <a:lnTo>
                    <a:pt x="1" y="796"/>
                  </a:lnTo>
                  <a:lnTo>
                    <a:pt x="22" y="817"/>
                  </a:lnTo>
                  <a:lnTo>
                    <a:pt x="231" y="754"/>
                  </a:lnTo>
                  <a:lnTo>
                    <a:pt x="398" y="1005"/>
                  </a:lnTo>
                  <a:lnTo>
                    <a:pt x="524" y="1047"/>
                  </a:lnTo>
                  <a:lnTo>
                    <a:pt x="733" y="1005"/>
                  </a:lnTo>
                  <a:lnTo>
                    <a:pt x="817" y="1047"/>
                  </a:lnTo>
                  <a:lnTo>
                    <a:pt x="838" y="1151"/>
                  </a:lnTo>
                  <a:lnTo>
                    <a:pt x="921" y="1172"/>
                  </a:lnTo>
                  <a:lnTo>
                    <a:pt x="963" y="1235"/>
                  </a:lnTo>
                  <a:lnTo>
                    <a:pt x="921" y="1340"/>
                  </a:lnTo>
                  <a:lnTo>
                    <a:pt x="921" y="1549"/>
                  </a:lnTo>
                  <a:lnTo>
                    <a:pt x="1047" y="1528"/>
                  </a:lnTo>
                  <a:lnTo>
                    <a:pt x="1172" y="1633"/>
                  </a:lnTo>
                  <a:lnTo>
                    <a:pt x="1256" y="1633"/>
                  </a:lnTo>
                  <a:lnTo>
                    <a:pt x="1319" y="1863"/>
                  </a:lnTo>
                  <a:lnTo>
                    <a:pt x="1319" y="1988"/>
                  </a:lnTo>
                  <a:lnTo>
                    <a:pt x="1361" y="2093"/>
                  </a:lnTo>
                  <a:lnTo>
                    <a:pt x="1486" y="2009"/>
                  </a:lnTo>
                  <a:lnTo>
                    <a:pt x="1696" y="1947"/>
                  </a:lnTo>
                  <a:lnTo>
                    <a:pt x="1863" y="2009"/>
                  </a:lnTo>
                  <a:lnTo>
                    <a:pt x="2009" y="1947"/>
                  </a:lnTo>
                  <a:lnTo>
                    <a:pt x="2114" y="1947"/>
                  </a:lnTo>
                  <a:lnTo>
                    <a:pt x="2051" y="1779"/>
                  </a:lnTo>
                  <a:lnTo>
                    <a:pt x="2219" y="1758"/>
                  </a:lnTo>
                  <a:lnTo>
                    <a:pt x="2281" y="1633"/>
                  </a:lnTo>
                  <a:lnTo>
                    <a:pt x="2386" y="1570"/>
                  </a:lnTo>
                  <a:lnTo>
                    <a:pt x="2407" y="1654"/>
                  </a:lnTo>
                  <a:lnTo>
                    <a:pt x="2532" y="1654"/>
                  </a:lnTo>
                  <a:lnTo>
                    <a:pt x="2532" y="1528"/>
                  </a:lnTo>
                  <a:lnTo>
                    <a:pt x="2386" y="1444"/>
                  </a:lnTo>
                  <a:lnTo>
                    <a:pt x="2428" y="1277"/>
                  </a:lnTo>
                  <a:lnTo>
                    <a:pt x="2512" y="1256"/>
                  </a:lnTo>
                  <a:lnTo>
                    <a:pt x="2616" y="1068"/>
                  </a:lnTo>
                  <a:lnTo>
                    <a:pt x="2825" y="963"/>
                  </a:lnTo>
                  <a:lnTo>
                    <a:pt x="2825" y="858"/>
                  </a:lnTo>
                  <a:lnTo>
                    <a:pt x="2721" y="817"/>
                  </a:lnTo>
                  <a:lnTo>
                    <a:pt x="2846" y="628"/>
                  </a:lnTo>
                  <a:lnTo>
                    <a:pt x="2804" y="607"/>
                  </a:lnTo>
                  <a:lnTo>
                    <a:pt x="2637" y="586"/>
                  </a:lnTo>
                  <a:lnTo>
                    <a:pt x="2512" y="398"/>
                  </a:lnTo>
                  <a:lnTo>
                    <a:pt x="2386" y="398"/>
                  </a:lnTo>
                  <a:lnTo>
                    <a:pt x="2219" y="210"/>
                  </a:lnTo>
                  <a:lnTo>
                    <a:pt x="2051" y="189"/>
                  </a:lnTo>
                  <a:lnTo>
                    <a:pt x="1842" y="84"/>
                  </a:lnTo>
                  <a:lnTo>
                    <a:pt x="1654" y="210"/>
                  </a:lnTo>
                  <a:lnTo>
                    <a:pt x="1591" y="189"/>
                  </a:lnTo>
                  <a:lnTo>
                    <a:pt x="1423" y="189"/>
                  </a:lnTo>
                  <a:lnTo>
                    <a:pt x="1340" y="84"/>
                  </a:lnTo>
                  <a:lnTo>
                    <a:pt x="1235" y="84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9"/>
            <p:cNvSpPr/>
            <p:nvPr/>
          </p:nvSpPr>
          <p:spPr>
            <a:xfrm>
              <a:off x="3888104" y="2727737"/>
              <a:ext cx="57573" cy="42601"/>
            </a:xfrm>
            <a:custGeom>
              <a:avLst/>
              <a:gdLst/>
              <a:ahLst/>
              <a:cxnLst/>
              <a:rect l="l" t="t" r="r" b="b"/>
              <a:pathLst>
                <a:path w="4835" h="3746" extrusionOk="0">
                  <a:moveTo>
                    <a:pt x="2470" y="0"/>
                  </a:moveTo>
                  <a:lnTo>
                    <a:pt x="2323" y="84"/>
                  </a:lnTo>
                  <a:lnTo>
                    <a:pt x="2219" y="42"/>
                  </a:lnTo>
                  <a:lnTo>
                    <a:pt x="2093" y="63"/>
                  </a:lnTo>
                  <a:lnTo>
                    <a:pt x="2051" y="167"/>
                  </a:lnTo>
                  <a:lnTo>
                    <a:pt x="1947" y="230"/>
                  </a:lnTo>
                  <a:lnTo>
                    <a:pt x="1905" y="377"/>
                  </a:lnTo>
                  <a:lnTo>
                    <a:pt x="1675" y="398"/>
                  </a:lnTo>
                  <a:lnTo>
                    <a:pt x="1486" y="481"/>
                  </a:lnTo>
                  <a:lnTo>
                    <a:pt x="1361" y="670"/>
                  </a:lnTo>
                  <a:lnTo>
                    <a:pt x="1465" y="711"/>
                  </a:lnTo>
                  <a:lnTo>
                    <a:pt x="1465" y="816"/>
                  </a:lnTo>
                  <a:lnTo>
                    <a:pt x="1256" y="921"/>
                  </a:lnTo>
                  <a:lnTo>
                    <a:pt x="1152" y="1109"/>
                  </a:lnTo>
                  <a:lnTo>
                    <a:pt x="1068" y="1130"/>
                  </a:lnTo>
                  <a:lnTo>
                    <a:pt x="1026" y="1297"/>
                  </a:lnTo>
                  <a:lnTo>
                    <a:pt x="1172" y="1381"/>
                  </a:lnTo>
                  <a:lnTo>
                    <a:pt x="1172" y="1507"/>
                  </a:lnTo>
                  <a:lnTo>
                    <a:pt x="1047" y="1507"/>
                  </a:lnTo>
                  <a:lnTo>
                    <a:pt x="1026" y="1423"/>
                  </a:lnTo>
                  <a:lnTo>
                    <a:pt x="921" y="1486"/>
                  </a:lnTo>
                  <a:lnTo>
                    <a:pt x="859" y="1611"/>
                  </a:lnTo>
                  <a:lnTo>
                    <a:pt x="691" y="1632"/>
                  </a:lnTo>
                  <a:lnTo>
                    <a:pt x="754" y="1800"/>
                  </a:lnTo>
                  <a:lnTo>
                    <a:pt x="649" y="1800"/>
                  </a:lnTo>
                  <a:lnTo>
                    <a:pt x="503" y="1862"/>
                  </a:lnTo>
                  <a:lnTo>
                    <a:pt x="336" y="1800"/>
                  </a:lnTo>
                  <a:lnTo>
                    <a:pt x="126" y="1862"/>
                  </a:lnTo>
                  <a:lnTo>
                    <a:pt x="1" y="1946"/>
                  </a:lnTo>
                  <a:lnTo>
                    <a:pt x="22" y="2009"/>
                  </a:lnTo>
                  <a:lnTo>
                    <a:pt x="126" y="2260"/>
                  </a:lnTo>
                  <a:lnTo>
                    <a:pt x="210" y="2385"/>
                  </a:lnTo>
                  <a:lnTo>
                    <a:pt x="231" y="2532"/>
                  </a:lnTo>
                  <a:lnTo>
                    <a:pt x="294" y="2574"/>
                  </a:lnTo>
                  <a:lnTo>
                    <a:pt x="294" y="2950"/>
                  </a:lnTo>
                  <a:lnTo>
                    <a:pt x="189" y="2992"/>
                  </a:lnTo>
                  <a:lnTo>
                    <a:pt x="105" y="3118"/>
                  </a:lnTo>
                  <a:lnTo>
                    <a:pt x="126" y="3306"/>
                  </a:lnTo>
                  <a:lnTo>
                    <a:pt x="273" y="3494"/>
                  </a:lnTo>
                  <a:lnTo>
                    <a:pt x="273" y="3536"/>
                  </a:lnTo>
                  <a:lnTo>
                    <a:pt x="336" y="3536"/>
                  </a:lnTo>
                  <a:lnTo>
                    <a:pt x="524" y="3620"/>
                  </a:lnTo>
                  <a:lnTo>
                    <a:pt x="628" y="3578"/>
                  </a:lnTo>
                  <a:lnTo>
                    <a:pt x="1047" y="3515"/>
                  </a:lnTo>
                  <a:lnTo>
                    <a:pt x="1235" y="3515"/>
                  </a:lnTo>
                  <a:lnTo>
                    <a:pt x="1340" y="3411"/>
                  </a:lnTo>
                  <a:lnTo>
                    <a:pt x="1424" y="3411"/>
                  </a:lnTo>
                  <a:lnTo>
                    <a:pt x="1549" y="3494"/>
                  </a:lnTo>
                  <a:lnTo>
                    <a:pt x="1884" y="3536"/>
                  </a:lnTo>
                  <a:lnTo>
                    <a:pt x="2009" y="3620"/>
                  </a:lnTo>
                  <a:lnTo>
                    <a:pt x="2051" y="3683"/>
                  </a:lnTo>
                  <a:lnTo>
                    <a:pt x="2260" y="3599"/>
                  </a:lnTo>
                  <a:lnTo>
                    <a:pt x="2365" y="3683"/>
                  </a:lnTo>
                  <a:lnTo>
                    <a:pt x="2428" y="3683"/>
                  </a:lnTo>
                  <a:lnTo>
                    <a:pt x="2470" y="3620"/>
                  </a:lnTo>
                  <a:lnTo>
                    <a:pt x="2637" y="3641"/>
                  </a:lnTo>
                  <a:lnTo>
                    <a:pt x="2721" y="3704"/>
                  </a:lnTo>
                  <a:lnTo>
                    <a:pt x="2909" y="3599"/>
                  </a:lnTo>
                  <a:lnTo>
                    <a:pt x="3056" y="3599"/>
                  </a:lnTo>
                  <a:lnTo>
                    <a:pt x="3097" y="3724"/>
                  </a:lnTo>
                  <a:lnTo>
                    <a:pt x="3202" y="3745"/>
                  </a:lnTo>
                  <a:lnTo>
                    <a:pt x="3307" y="3620"/>
                  </a:lnTo>
                  <a:lnTo>
                    <a:pt x="3411" y="3599"/>
                  </a:lnTo>
                  <a:lnTo>
                    <a:pt x="3516" y="3683"/>
                  </a:lnTo>
                  <a:lnTo>
                    <a:pt x="3662" y="3620"/>
                  </a:lnTo>
                  <a:lnTo>
                    <a:pt x="3767" y="3704"/>
                  </a:lnTo>
                  <a:lnTo>
                    <a:pt x="3893" y="3704"/>
                  </a:lnTo>
                  <a:lnTo>
                    <a:pt x="3893" y="3494"/>
                  </a:lnTo>
                  <a:lnTo>
                    <a:pt x="3997" y="3285"/>
                  </a:lnTo>
                  <a:lnTo>
                    <a:pt x="4165" y="3264"/>
                  </a:lnTo>
                  <a:lnTo>
                    <a:pt x="4395" y="3201"/>
                  </a:lnTo>
                  <a:lnTo>
                    <a:pt x="4416" y="3201"/>
                  </a:lnTo>
                  <a:lnTo>
                    <a:pt x="4416" y="3055"/>
                  </a:lnTo>
                  <a:lnTo>
                    <a:pt x="4290" y="2908"/>
                  </a:lnTo>
                  <a:lnTo>
                    <a:pt x="4311" y="2762"/>
                  </a:lnTo>
                  <a:lnTo>
                    <a:pt x="4185" y="2574"/>
                  </a:lnTo>
                  <a:lnTo>
                    <a:pt x="4185" y="2427"/>
                  </a:lnTo>
                  <a:lnTo>
                    <a:pt x="4248" y="2344"/>
                  </a:lnTo>
                  <a:lnTo>
                    <a:pt x="4374" y="2448"/>
                  </a:lnTo>
                  <a:lnTo>
                    <a:pt x="4667" y="2427"/>
                  </a:lnTo>
                  <a:lnTo>
                    <a:pt x="4771" y="2218"/>
                  </a:lnTo>
                  <a:lnTo>
                    <a:pt x="4834" y="2155"/>
                  </a:lnTo>
                  <a:lnTo>
                    <a:pt x="4688" y="2051"/>
                  </a:lnTo>
                  <a:lnTo>
                    <a:pt x="4688" y="1946"/>
                  </a:lnTo>
                  <a:lnTo>
                    <a:pt x="4457" y="1758"/>
                  </a:lnTo>
                  <a:lnTo>
                    <a:pt x="4269" y="1716"/>
                  </a:lnTo>
                  <a:lnTo>
                    <a:pt x="4206" y="1527"/>
                  </a:lnTo>
                  <a:lnTo>
                    <a:pt x="4102" y="1423"/>
                  </a:lnTo>
                  <a:lnTo>
                    <a:pt x="3955" y="1214"/>
                  </a:lnTo>
                  <a:lnTo>
                    <a:pt x="3872" y="1046"/>
                  </a:lnTo>
                  <a:lnTo>
                    <a:pt x="3746" y="921"/>
                  </a:lnTo>
                  <a:lnTo>
                    <a:pt x="3746" y="753"/>
                  </a:lnTo>
                  <a:lnTo>
                    <a:pt x="3662" y="649"/>
                  </a:lnTo>
                  <a:lnTo>
                    <a:pt x="3683" y="481"/>
                  </a:lnTo>
                  <a:lnTo>
                    <a:pt x="3662" y="356"/>
                  </a:lnTo>
                  <a:lnTo>
                    <a:pt x="3411" y="272"/>
                  </a:lnTo>
                  <a:lnTo>
                    <a:pt x="3328" y="272"/>
                  </a:lnTo>
                  <a:lnTo>
                    <a:pt x="3265" y="167"/>
                  </a:lnTo>
                  <a:lnTo>
                    <a:pt x="3097" y="230"/>
                  </a:lnTo>
                  <a:lnTo>
                    <a:pt x="2930" y="356"/>
                  </a:lnTo>
                  <a:lnTo>
                    <a:pt x="2825" y="147"/>
                  </a:lnTo>
                  <a:lnTo>
                    <a:pt x="2721" y="147"/>
                  </a:lnTo>
                  <a:lnTo>
                    <a:pt x="2574" y="188"/>
                  </a:lnTo>
                  <a:lnTo>
                    <a:pt x="24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9"/>
            <p:cNvSpPr/>
            <p:nvPr/>
          </p:nvSpPr>
          <p:spPr>
            <a:xfrm>
              <a:off x="3848488" y="2796972"/>
              <a:ext cx="39628" cy="24519"/>
            </a:xfrm>
            <a:custGeom>
              <a:avLst/>
              <a:gdLst/>
              <a:ahLst/>
              <a:cxnLst/>
              <a:rect l="l" t="t" r="r" b="b"/>
              <a:pathLst>
                <a:path w="3328" h="2156" extrusionOk="0">
                  <a:moveTo>
                    <a:pt x="2993" y="1"/>
                  </a:moveTo>
                  <a:lnTo>
                    <a:pt x="2867" y="64"/>
                  </a:lnTo>
                  <a:lnTo>
                    <a:pt x="2679" y="43"/>
                  </a:lnTo>
                  <a:lnTo>
                    <a:pt x="2449" y="43"/>
                  </a:lnTo>
                  <a:lnTo>
                    <a:pt x="2302" y="22"/>
                  </a:lnTo>
                  <a:lnTo>
                    <a:pt x="2135" y="43"/>
                  </a:lnTo>
                  <a:lnTo>
                    <a:pt x="2030" y="210"/>
                  </a:lnTo>
                  <a:lnTo>
                    <a:pt x="1926" y="273"/>
                  </a:lnTo>
                  <a:lnTo>
                    <a:pt x="1926" y="377"/>
                  </a:lnTo>
                  <a:lnTo>
                    <a:pt x="1758" y="210"/>
                  </a:lnTo>
                  <a:lnTo>
                    <a:pt x="1549" y="357"/>
                  </a:lnTo>
                  <a:lnTo>
                    <a:pt x="1403" y="419"/>
                  </a:lnTo>
                  <a:lnTo>
                    <a:pt x="1403" y="545"/>
                  </a:lnTo>
                  <a:lnTo>
                    <a:pt x="1089" y="566"/>
                  </a:lnTo>
                  <a:lnTo>
                    <a:pt x="880" y="629"/>
                  </a:lnTo>
                  <a:lnTo>
                    <a:pt x="691" y="587"/>
                  </a:lnTo>
                  <a:lnTo>
                    <a:pt x="294" y="357"/>
                  </a:lnTo>
                  <a:lnTo>
                    <a:pt x="294" y="440"/>
                  </a:lnTo>
                  <a:lnTo>
                    <a:pt x="315" y="566"/>
                  </a:lnTo>
                  <a:lnTo>
                    <a:pt x="294" y="670"/>
                  </a:lnTo>
                  <a:lnTo>
                    <a:pt x="64" y="670"/>
                  </a:lnTo>
                  <a:lnTo>
                    <a:pt x="43" y="733"/>
                  </a:lnTo>
                  <a:lnTo>
                    <a:pt x="147" y="838"/>
                  </a:lnTo>
                  <a:lnTo>
                    <a:pt x="85" y="984"/>
                  </a:lnTo>
                  <a:lnTo>
                    <a:pt x="64" y="1089"/>
                  </a:lnTo>
                  <a:lnTo>
                    <a:pt x="147" y="1193"/>
                  </a:lnTo>
                  <a:lnTo>
                    <a:pt x="43" y="1298"/>
                  </a:lnTo>
                  <a:lnTo>
                    <a:pt x="1" y="1298"/>
                  </a:lnTo>
                  <a:lnTo>
                    <a:pt x="168" y="1486"/>
                  </a:lnTo>
                  <a:lnTo>
                    <a:pt x="189" y="1675"/>
                  </a:lnTo>
                  <a:lnTo>
                    <a:pt x="273" y="1696"/>
                  </a:lnTo>
                  <a:lnTo>
                    <a:pt x="524" y="1905"/>
                  </a:lnTo>
                  <a:lnTo>
                    <a:pt x="629" y="1947"/>
                  </a:lnTo>
                  <a:lnTo>
                    <a:pt x="733" y="2030"/>
                  </a:lnTo>
                  <a:lnTo>
                    <a:pt x="1026" y="2093"/>
                  </a:lnTo>
                  <a:lnTo>
                    <a:pt x="1235" y="2156"/>
                  </a:lnTo>
                  <a:lnTo>
                    <a:pt x="1340" y="2030"/>
                  </a:lnTo>
                  <a:lnTo>
                    <a:pt x="1403" y="2051"/>
                  </a:lnTo>
                  <a:lnTo>
                    <a:pt x="1466" y="1989"/>
                  </a:lnTo>
                  <a:lnTo>
                    <a:pt x="1612" y="1926"/>
                  </a:lnTo>
                  <a:lnTo>
                    <a:pt x="1717" y="1926"/>
                  </a:lnTo>
                  <a:lnTo>
                    <a:pt x="1738" y="1884"/>
                  </a:lnTo>
                  <a:lnTo>
                    <a:pt x="1863" y="1779"/>
                  </a:lnTo>
                  <a:lnTo>
                    <a:pt x="1968" y="1800"/>
                  </a:lnTo>
                  <a:lnTo>
                    <a:pt x="2072" y="1821"/>
                  </a:lnTo>
                  <a:lnTo>
                    <a:pt x="2156" y="1842"/>
                  </a:lnTo>
                  <a:lnTo>
                    <a:pt x="2282" y="1717"/>
                  </a:lnTo>
                  <a:lnTo>
                    <a:pt x="2386" y="1696"/>
                  </a:lnTo>
                  <a:lnTo>
                    <a:pt x="2449" y="1591"/>
                  </a:lnTo>
                  <a:lnTo>
                    <a:pt x="2595" y="1612"/>
                  </a:lnTo>
                  <a:lnTo>
                    <a:pt x="2700" y="1507"/>
                  </a:lnTo>
                  <a:lnTo>
                    <a:pt x="2679" y="1403"/>
                  </a:lnTo>
                  <a:lnTo>
                    <a:pt x="2888" y="1089"/>
                  </a:lnTo>
                  <a:lnTo>
                    <a:pt x="3014" y="754"/>
                  </a:lnTo>
                  <a:lnTo>
                    <a:pt x="3118" y="524"/>
                  </a:lnTo>
                  <a:lnTo>
                    <a:pt x="3286" y="482"/>
                  </a:lnTo>
                  <a:lnTo>
                    <a:pt x="3328" y="357"/>
                  </a:lnTo>
                  <a:lnTo>
                    <a:pt x="3307" y="336"/>
                  </a:lnTo>
                  <a:lnTo>
                    <a:pt x="3286" y="231"/>
                  </a:lnTo>
                  <a:lnTo>
                    <a:pt x="3118" y="126"/>
                  </a:lnTo>
                  <a:lnTo>
                    <a:pt x="29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9"/>
            <p:cNvSpPr/>
            <p:nvPr/>
          </p:nvSpPr>
          <p:spPr>
            <a:xfrm>
              <a:off x="3851727" y="2789842"/>
              <a:ext cx="34151" cy="14284"/>
            </a:xfrm>
            <a:custGeom>
              <a:avLst/>
              <a:gdLst/>
              <a:ahLst/>
              <a:cxnLst/>
              <a:rect l="l" t="t" r="r" b="b"/>
              <a:pathLst>
                <a:path w="2868" h="1256" extrusionOk="0">
                  <a:moveTo>
                    <a:pt x="2240" y="0"/>
                  </a:moveTo>
                  <a:lnTo>
                    <a:pt x="2177" y="21"/>
                  </a:lnTo>
                  <a:lnTo>
                    <a:pt x="2093" y="105"/>
                  </a:lnTo>
                  <a:lnTo>
                    <a:pt x="2010" y="42"/>
                  </a:lnTo>
                  <a:lnTo>
                    <a:pt x="1884" y="42"/>
                  </a:lnTo>
                  <a:lnTo>
                    <a:pt x="1779" y="21"/>
                  </a:lnTo>
                  <a:lnTo>
                    <a:pt x="1696" y="42"/>
                  </a:lnTo>
                  <a:lnTo>
                    <a:pt x="1612" y="147"/>
                  </a:lnTo>
                  <a:lnTo>
                    <a:pt x="1507" y="168"/>
                  </a:lnTo>
                  <a:lnTo>
                    <a:pt x="1486" y="147"/>
                  </a:lnTo>
                  <a:lnTo>
                    <a:pt x="1235" y="126"/>
                  </a:lnTo>
                  <a:lnTo>
                    <a:pt x="1089" y="230"/>
                  </a:lnTo>
                  <a:lnTo>
                    <a:pt x="942" y="251"/>
                  </a:lnTo>
                  <a:lnTo>
                    <a:pt x="775" y="419"/>
                  </a:lnTo>
                  <a:lnTo>
                    <a:pt x="566" y="440"/>
                  </a:lnTo>
                  <a:lnTo>
                    <a:pt x="336" y="523"/>
                  </a:lnTo>
                  <a:lnTo>
                    <a:pt x="294" y="460"/>
                  </a:lnTo>
                  <a:lnTo>
                    <a:pt x="147" y="481"/>
                  </a:lnTo>
                  <a:lnTo>
                    <a:pt x="22" y="565"/>
                  </a:lnTo>
                  <a:lnTo>
                    <a:pt x="1" y="565"/>
                  </a:lnTo>
                  <a:lnTo>
                    <a:pt x="1" y="753"/>
                  </a:lnTo>
                  <a:lnTo>
                    <a:pt x="22" y="984"/>
                  </a:lnTo>
                  <a:lnTo>
                    <a:pt x="419" y="1214"/>
                  </a:lnTo>
                  <a:lnTo>
                    <a:pt x="608" y="1256"/>
                  </a:lnTo>
                  <a:lnTo>
                    <a:pt x="817" y="1193"/>
                  </a:lnTo>
                  <a:lnTo>
                    <a:pt x="1131" y="1172"/>
                  </a:lnTo>
                  <a:lnTo>
                    <a:pt x="1131" y="1046"/>
                  </a:lnTo>
                  <a:lnTo>
                    <a:pt x="1277" y="984"/>
                  </a:lnTo>
                  <a:lnTo>
                    <a:pt x="1486" y="837"/>
                  </a:lnTo>
                  <a:lnTo>
                    <a:pt x="1654" y="1004"/>
                  </a:lnTo>
                  <a:lnTo>
                    <a:pt x="1654" y="900"/>
                  </a:lnTo>
                  <a:lnTo>
                    <a:pt x="1758" y="837"/>
                  </a:lnTo>
                  <a:lnTo>
                    <a:pt x="1863" y="670"/>
                  </a:lnTo>
                  <a:lnTo>
                    <a:pt x="2030" y="649"/>
                  </a:lnTo>
                  <a:lnTo>
                    <a:pt x="2177" y="670"/>
                  </a:lnTo>
                  <a:lnTo>
                    <a:pt x="2407" y="670"/>
                  </a:lnTo>
                  <a:lnTo>
                    <a:pt x="2595" y="691"/>
                  </a:lnTo>
                  <a:lnTo>
                    <a:pt x="2742" y="628"/>
                  </a:lnTo>
                  <a:lnTo>
                    <a:pt x="2763" y="419"/>
                  </a:lnTo>
                  <a:lnTo>
                    <a:pt x="2867" y="147"/>
                  </a:lnTo>
                  <a:lnTo>
                    <a:pt x="2637" y="21"/>
                  </a:lnTo>
                  <a:lnTo>
                    <a:pt x="2407" y="21"/>
                  </a:lnTo>
                  <a:lnTo>
                    <a:pt x="2344" y="42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9"/>
            <p:cNvSpPr/>
            <p:nvPr/>
          </p:nvSpPr>
          <p:spPr>
            <a:xfrm>
              <a:off x="3869672" y="2845760"/>
              <a:ext cx="12967" cy="23803"/>
            </a:xfrm>
            <a:custGeom>
              <a:avLst/>
              <a:gdLst/>
              <a:ahLst/>
              <a:cxnLst/>
              <a:rect l="l" t="t" r="r" b="b"/>
              <a:pathLst>
                <a:path w="1089" h="2093" extrusionOk="0">
                  <a:moveTo>
                    <a:pt x="419" y="0"/>
                  </a:moveTo>
                  <a:lnTo>
                    <a:pt x="314" y="126"/>
                  </a:lnTo>
                  <a:lnTo>
                    <a:pt x="272" y="21"/>
                  </a:lnTo>
                  <a:lnTo>
                    <a:pt x="210" y="21"/>
                  </a:lnTo>
                  <a:lnTo>
                    <a:pt x="84" y="147"/>
                  </a:lnTo>
                  <a:lnTo>
                    <a:pt x="0" y="314"/>
                  </a:lnTo>
                  <a:lnTo>
                    <a:pt x="0" y="544"/>
                  </a:lnTo>
                  <a:lnTo>
                    <a:pt x="189" y="628"/>
                  </a:lnTo>
                  <a:lnTo>
                    <a:pt x="168" y="691"/>
                  </a:lnTo>
                  <a:lnTo>
                    <a:pt x="105" y="733"/>
                  </a:lnTo>
                  <a:lnTo>
                    <a:pt x="63" y="984"/>
                  </a:lnTo>
                  <a:lnTo>
                    <a:pt x="105" y="1172"/>
                  </a:lnTo>
                  <a:lnTo>
                    <a:pt x="63" y="1277"/>
                  </a:lnTo>
                  <a:lnTo>
                    <a:pt x="63" y="1423"/>
                  </a:lnTo>
                  <a:lnTo>
                    <a:pt x="147" y="1528"/>
                  </a:lnTo>
                  <a:lnTo>
                    <a:pt x="84" y="1674"/>
                  </a:lnTo>
                  <a:lnTo>
                    <a:pt x="147" y="1716"/>
                  </a:lnTo>
                  <a:lnTo>
                    <a:pt x="377" y="1737"/>
                  </a:lnTo>
                  <a:lnTo>
                    <a:pt x="482" y="2009"/>
                  </a:lnTo>
                  <a:lnTo>
                    <a:pt x="565" y="2093"/>
                  </a:lnTo>
                  <a:lnTo>
                    <a:pt x="628" y="2030"/>
                  </a:lnTo>
                  <a:lnTo>
                    <a:pt x="712" y="1883"/>
                  </a:lnTo>
                  <a:lnTo>
                    <a:pt x="733" y="1737"/>
                  </a:lnTo>
                  <a:lnTo>
                    <a:pt x="942" y="1674"/>
                  </a:lnTo>
                  <a:lnTo>
                    <a:pt x="1047" y="1507"/>
                  </a:lnTo>
                  <a:lnTo>
                    <a:pt x="1088" y="1360"/>
                  </a:lnTo>
                  <a:lnTo>
                    <a:pt x="942" y="1256"/>
                  </a:lnTo>
                  <a:lnTo>
                    <a:pt x="900" y="1109"/>
                  </a:lnTo>
                  <a:lnTo>
                    <a:pt x="795" y="963"/>
                  </a:lnTo>
                  <a:lnTo>
                    <a:pt x="775" y="753"/>
                  </a:lnTo>
                  <a:lnTo>
                    <a:pt x="795" y="544"/>
                  </a:lnTo>
                  <a:lnTo>
                    <a:pt x="775" y="481"/>
                  </a:lnTo>
                  <a:lnTo>
                    <a:pt x="775" y="335"/>
                  </a:lnTo>
                  <a:lnTo>
                    <a:pt x="712" y="230"/>
                  </a:lnTo>
                  <a:lnTo>
                    <a:pt x="607" y="147"/>
                  </a:lnTo>
                  <a:lnTo>
                    <a:pt x="565" y="147"/>
                  </a:lnTo>
                  <a:lnTo>
                    <a:pt x="482" y="21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9"/>
            <p:cNvSpPr/>
            <p:nvPr/>
          </p:nvSpPr>
          <p:spPr>
            <a:xfrm>
              <a:off x="3863444" y="2836958"/>
              <a:ext cx="12467" cy="15000"/>
            </a:xfrm>
            <a:custGeom>
              <a:avLst/>
              <a:gdLst/>
              <a:ahLst/>
              <a:cxnLst/>
              <a:rect l="l" t="t" r="r" b="b"/>
              <a:pathLst>
                <a:path w="1047" h="1319" extrusionOk="0">
                  <a:moveTo>
                    <a:pt x="293" y="0"/>
                  </a:moveTo>
                  <a:lnTo>
                    <a:pt x="210" y="63"/>
                  </a:lnTo>
                  <a:lnTo>
                    <a:pt x="210" y="167"/>
                  </a:lnTo>
                  <a:lnTo>
                    <a:pt x="314" y="209"/>
                  </a:lnTo>
                  <a:lnTo>
                    <a:pt x="356" y="293"/>
                  </a:lnTo>
                  <a:lnTo>
                    <a:pt x="272" y="356"/>
                  </a:lnTo>
                  <a:lnTo>
                    <a:pt x="189" y="356"/>
                  </a:lnTo>
                  <a:lnTo>
                    <a:pt x="147" y="481"/>
                  </a:lnTo>
                  <a:lnTo>
                    <a:pt x="147" y="628"/>
                  </a:lnTo>
                  <a:lnTo>
                    <a:pt x="84" y="732"/>
                  </a:lnTo>
                  <a:lnTo>
                    <a:pt x="0" y="795"/>
                  </a:lnTo>
                  <a:lnTo>
                    <a:pt x="63" y="837"/>
                  </a:lnTo>
                  <a:lnTo>
                    <a:pt x="168" y="879"/>
                  </a:lnTo>
                  <a:lnTo>
                    <a:pt x="377" y="1151"/>
                  </a:lnTo>
                  <a:lnTo>
                    <a:pt x="398" y="1235"/>
                  </a:lnTo>
                  <a:lnTo>
                    <a:pt x="523" y="1318"/>
                  </a:lnTo>
                  <a:lnTo>
                    <a:pt x="523" y="1088"/>
                  </a:lnTo>
                  <a:lnTo>
                    <a:pt x="607" y="921"/>
                  </a:lnTo>
                  <a:lnTo>
                    <a:pt x="733" y="795"/>
                  </a:lnTo>
                  <a:lnTo>
                    <a:pt x="795" y="795"/>
                  </a:lnTo>
                  <a:lnTo>
                    <a:pt x="837" y="900"/>
                  </a:lnTo>
                  <a:lnTo>
                    <a:pt x="942" y="774"/>
                  </a:lnTo>
                  <a:lnTo>
                    <a:pt x="984" y="711"/>
                  </a:lnTo>
                  <a:lnTo>
                    <a:pt x="1046" y="628"/>
                  </a:lnTo>
                  <a:lnTo>
                    <a:pt x="1046" y="502"/>
                  </a:lnTo>
                  <a:lnTo>
                    <a:pt x="900" y="481"/>
                  </a:lnTo>
                  <a:lnTo>
                    <a:pt x="816" y="398"/>
                  </a:lnTo>
                  <a:lnTo>
                    <a:pt x="691" y="398"/>
                  </a:lnTo>
                  <a:lnTo>
                    <a:pt x="628" y="314"/>
                  </a:lnTo>
                  <a:lnTo>
                    <a:pt x="628" y="251"/>
                  </a:lnTo>
                  <a:lnTo>
                    <a:pt x="502" y="105"/>
                  </a:lnTo>
                  <a:lnTo>
                    <a:pt x="502" y="146"/>
                  </a:lnTo>
                  <a:lnTo>
                    <a:pt x="398" y="84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9"/>
            <p:cNvSpPr/>
            <p:nvPr/>
          </p:nvSpPr>
          <p:spPr>
            <a:xfrm>
              <a:off x="3844761" y="2824346"/>
              <a:ext cx="25923" cy="21665"/>
            </a:xfrm>
            <a:custGeom>
              <a:avLst/>
              <a:gdLst/>
              <a:ahLst/>
              <a:cxnLst/>
              <a:rect l="l" t="t" r="r" b="b"/>
              <a:pathLst>
                <a:path w="2177" h="1905" extrusionOk="0">
                  <a:moveTo>
                    <a:pt x="105" y="0"/>
                  </a:moveTo>
                  <a:lnTo>
                    <a:pt x="63" y="42"/>
                  </a:lnTo>
                  <a:lnTo>
                    <a:pt x="63" y="167"/>
                  </a:lnTo>
                  <a:lnTo>
                    <a:pt x="0" y="230"/>
                  </a:lnTo>
                  <a:lnTo>
                    <a:pt x="42" y="314"/>
                  </a:lnTo>
                  <a:lnTo>
                    <a:pt x="84" y="314"/>
                  </a:lnTo>
                  <a:lnTo>
                    <a:pt x="209" y="439"/>
                  </a:lnTo>
                  <a:lnTo>
                    <a:pt x="251" y="544"/>
                  </a:lnTo>
                  <a:lnTo>
                    <a:pt x="314" y="649"/>
                  </a:lnTo>
                  <a:lnTo>
                    <a:pt x="272" y="670"/>
                  </a:lnTo>
                  <a:lnTo>
                    <a:pt x="293" y="753"/>
                  </a:lnTo>
                  <a:lnTo>
                    <a:pt x="774" y="1151"/>
                  </a:lnTo>
                  <a:lnTo>
                    <a:pt x="1151" y="1611"/>
                  </a:lnTo>
                  <a:lnTo>
                    <a:pt x="1109" y="1695"/>
                  </a:lnTo>
                  <a:lnTo>
                    <a:pt x="1193" y="1716"/>
                  </a:lnTo>
                  <a:lnTo>
                    <a:pt x="1402" y="1737"/>
                  </a:lnTo>
                  <a:lnTo>
                    <a:pt x="1465" y="1716"/>
                  </a:lnTo>
                  <a:lnTo>
                    <a:pt x="1569" y="1904"/>
                  </a:lnTo>
                  <a:lnTo>
                    <a:pt x="1653" y="1841"/>
                  </a:lnTo>
                  <a:lnTo>
                    <a:pt x="1716" y="1737"/>
                  </a:lnTo>
                  <a:lnTo>
                    <a:pt x="1716" y="1590"/>
                  </a:lnTo>
                  <a:lnTo>
                    <a:pt x="1758" y="1465"/>
                  </a:lnTo>
                  <a:lnTo>
                    <a:pt x="1841" y="1465"/>
                  </a:lnTo>
                  <a:lnTo>
                    <a:pt x="1925" y="1402"/>
                  </a:lnTo>
                  <a:lnTo>
                    <a:pt x="1883" y="1318"/>
                  </a:lnTo>
                  <a:lnTo>
                    <a:pt x="1779" y="1276"/>
                  </a:lnTo>
                  <a:lnTo>
                    <a:pt x="1779" y="1172"/>
                  </a:lnTo>
                  <a:lnTo>
                    <a:pt x="1862" y="1109"/>
                  </a:lnTo>
                  <a:lnTo>
                    <a:pt x="1967" y="1193"/>
                  </a:lnTo>
                  <a:lnTo>
                    <a:pt x="2071" y="1255"/>
                  </a:lnTo>
                  <a:lnTo>
                    <a:pt x="2134" y="1193"/>
                  </a:lnTo>
                  <a:lnTo>
                    <a:pt x="1988" y="1046"/>
                  </a:lnTo>
                  <a:lnTo>
                    <a:pt x="1988" y="900"/>
                  </a:lnTo>
                  <a:lnTo>
                    <a:pt x="2051" y="879"/>
                  </a:lnTo>
                  <a:lnTo>
                    <a:pt x="2155" y="942"/>
                  </a:lnTo>
                  <a:lnTo>
                    <a:pt x="2176" y="858"/>
                  </a:lnTo>
                  <a:lnTo>
                    <a:pt x="2134" y="795"/>
                  </a:lnTo>
                  <a:lnTo>
                    <a:pt x="2030" y="774"/>
                  </a:lnTo>
                  <a:lnTo>
                    <a:pt x="1862" y="649"/>
                  </a:lnTo>
                  <a:lnTo>
                    <a:pt x="1862" y="565"/>
                  </a:lnTo>
                  <a:lnTo>
                    <a:pt x="1967" y="419"/>
                  </a:lnTo>
                  <a:lnTo>
                    <a:pt x="1988" y="251"/>
                  </a:lnTo>
                  <a:lnTo>
                    <a:pt x="1925" y="251"/>
                  </a:lnTo>
                  <a:lnTo>
                    <a:pt x="1862" y="272"/>
                  </a:lnTo>
                  <a:lnTo>
                    <a:pt x="1820" y="230"/>
                  </a:lnTo>
                  <a:lnTo>
                    <a:pt x="1653" y="230"/>
                  </a:lnTo>
                  <a:lnTo>
                    <a:pt x="1548" y="126"/>
                  </a:lnTo>
                  <a:lnTo>
                    <a:pt x="1465" y="147"/>
                  </a:lnTo>
                  <a:lnTo>
                    <a:pt x="1339" y="105"/>
                  </a:lnTo>
                  <a:lnTo>
                    <a:pt x="1214" y="126"/>
                  </a:lnTo>
                  <a:lnTo>
                    <a:pt x="1193" y="63"/>
                  </a:lnTo>
                  <a:lnTo>
                    <a:pt x="1088" y="126"/>
                  </a:lnTo>
                  <a:lnTo>
                    <a:pt x="942" y="63"/>
                  </a:lnTo>
                  <a:lnTo>
                    <a:pt x="900" y="126"/>
                  </a:lnTo>
                  <a:lnTo>
                    <a:pt x="837" y="21"/>
                  </a:lnTo>
                  <a:lnTo>
                    <a:pt x="732" y="0"/>
                  </a:lnTo>
                  <a:lnTo>
                    <a:pt x="690" y="42"/>
                  </a:lnTo>
                  <a:lnTo>
                    <a:pt x="607" y="0"/>
                  </a:lnTo>
                  <a:lnTo>
                    <a:pt x="565" y="63"/>
                  </a:lnTo>
                  <a:lnTo>
                    <a:pt x="481" y="42"/>
                  </a:lnTo>
                  <a:lnTo>
                    <a:pt x="377" y="63"/>
                  </a:lnTo>
                  <a:lnTo>
                    <a:pt x="377" y="147"/>
                  </a:lnTo>
                  <a:lnTo>
                    <a:pt x="293" y="167"/>
                  </a:lnTo>
                  <a:lnTo>
                    <a:pt x="251" y="10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9"/>
            <p:cNvSpPr/>
            <p:nvPr/>
          </p:nvSpPr>
          <p:spPr>
            <a:xfrm>
              <a:off x="3830555" y="2811734"/>
              <a:ext cx="20195" cy="12146"/>
            </a:xfrm>
            <a:custGeom>
              <a:avLst/>
              <a:gdLst/>
              <a:ahLst/>
              <a:cxnLst/>
              <a:rect l="l" t="t" r="r" b="b"/>
              <a:pathLst>
                <a:path w="1696" h="1068" extrusionOk="0">
                  <a:moveTo>
                    <a:pt x="1507" y="0"/>
                  </a:moveTo>
                  <a:lnTo>
                    <a:pt x="1381" y="63"/>
                  </a:lnTo>
                  <a:lnTo>
                    <a:pt x="1130" y="209"/>
                  </a:lnTo>
                  <a:lnTo>
                    <a:pt x="1067" y="188"/>
                  </a:lnTo>
                  <a:lnTo>
                    <a:pt x="984" y="209"/>
                  </a:lnTo>
                  <a:lnTo>
                    <a:pt x="858" y="272"/>
                  </a:lnTo>
                  <a:lnTo>
                    <a:pt x="733" y="272"/>
                  </a:lnTo>
                  <a:lnTo>
                    <a:pt x="607" y="314"/>
                  </a:lnTo>
                  <a:lnTo>
                    <a:pt x="523" y="230"/>
                  </a:lnTo>
                  <a:lnTo>
                    <a:pt x="251" y="230"/>
                  </a:lnTo>
                  <a:lnTo>
                    <a:pt x="147" y="209"/>
                  </a:lnTo>
                  <a:lnTo>
                    <a:pt x="21" y="419"/>
                  </a:lnTo>
                  <a:lnTo>
                    <a:pt x="84" y="502"/>
                  </a:lnTo>
                  <a:lnTo>
                    <a:pt x="0" y="628"/>
                  </a:lnTo>
                  <a:lnTo>
                    <a:pt x="21" y="816"/>
                  </a:lnTo>
                  <a:lnTo>
                    <a:pt x="42" y="816"/>
                  </a:lnTo>
                  <a:lnTo>
                    <a:pt x="147" y="858"/>
                  </a:lnTo>
                  <a:lnTo>
                    <a:pt x="147" y="942"/>
                  </a:lnTo>
                  <a:lnTo>
                    <a:pt x="42" y="963"/>
                  </a:lnTo>
                  <a:lnTo>
                    <a:pt x="42" y="1067"/>
                  </a:lnTo>
                  <a:lnTo>
                    <a:pt x="251" y="1067"/>
                  </a:lnTo>
                  <a:lnTo>
                    <a:pt x="398" y="963"/>
                  </a:lnTo>
                  <a:lnTo>
                    <a:pt x="523" y="921"/>
                  </a:lnTo>
                  <a:lnTo>
                    <a:pt x="733" y="1025"/>
                  </a:lnTo>
                  <a:lnTo>
                    <a:pt x="858" y="1025"/>
                  </a:lnTo>
                  <a:lnTo>
                    <a:pt x="879" y="816"/>
                  </a:lnTo>
                  <a:lnTo>
                    <a:pt x="1067" y="732"/>
                  </a:lnTo>
                  <a:lnTo>
                    <a:pt x="1088" y="586"/>
                  </a:lnTo>
                  <a:lnTo>
                    <a:pt x="1444" y="398"/>
                  </a:lnTo>
                  <a:lnTo>
                    <a:pt x="1695" y="398"/>
                  </a:lnTo>
                  <a:lnTo>
                    <a:pt x="1674" y="188"/>
                  </a:lnTo>
                  <a:lnTo>
                    <a:pt x="15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9"/>
            <p:cNvSpPr/>
            <p:nvPr/>
          </p:nvSpPr>
          <p:spPr>
            <a:xfrm>
              <a:off x="3804645" y="2793401"/>
              <a:ext cx="47594" cy="21903"/>
            </a:xfrm>
            <a:custGeom>
              <a:avLst/>
              <a:gdLst/>
              <a:ahLst/>
              <a:cxnLst/>
              <a:rect l="l" t="t" r="r" b="b"/>
              <a:pathLst>
                <a:path w="3997" h="1926" extrusionOk="0">
                  <a:moveTo>
                    <a:pt x="2846" y="1"/>
                  </a:moveTo>
                  <a:lnTo>
                    <a:pt x="2804" y="106"/>
                  </a:lnTo>
                  <a:lnTo>
                    <a:pt x="2741" y="147"/>
                  </a:lnTo>
                  <a:lnTo>
                    <a:pt x="2720" y="252"/>
                  </a:lnTo>
                  <a:lnTo>
                    <a:pt x="2574" y="252"/>
                  </a:lnTo>
                  <a:lnTo>
                    <a:pt x="2511" y="315"/>
                  </a:lnTo>
                  <a:lnTo>
                    <a:pt x="2218" y="147"/>
                  </a:lnTo>
                  <a:lnTo>
                    <a:pt x="2155" y="147"/>
                  </a:lnTo>
                  <a:lnTo>
                    <a:pt x="2114" y="252"/>
                  </a:lnTo>
                  <a:lnTo>
                    <a:pt x="2114" y="357"/>
                  </a:lnTo>
                  <a:lnTo>
                    <a:pt x="2051" y="357"/>
                  </a:lnTo>
                  <a:lnTo>
                    <a:pt x="1967" y="461"/>
                  </a:lnTo>
                  <a:lnTo>
                    <a:pt x="1842" y="545"/>
                  </a:lnTo>
                  <a:lnTo>
                    <a:pt x="1674" y="733"/>
                  </a:lnTo>
                  <a:lnTo>
                    <a:pt x="1674" y="796"/>
                  </a:lnTo>
                  <a:lnTo>
                    <a:pt x="1842" y="880"/>
                  </a:lnTo>
                  <a:lnTo>
                    <a:pt x="1863" y="984"/>
                  </a:lnTo>
                  <a:lnTo>
                    <a:pt x="1779" y="1047"/>
                  </a:lnTo>
                  <a:lnTo>
                    <a:pt x="1653" y="963"/>
                  </a:lnTo>
                  <a:lnTo>
                    <a:pt x="1528" y="984"/>
                  </a:lnTo>
                  <a:lnTo>
                    <a:pt x="1381" y="963"/>
                  </a:lnTo>
                  <a:lnTo>
                    <a:pt x="1319" y="963"/>
                  </a:lnTo>
                  <a:lnTo>
                    <a:pt x="1130" y="1089"/>
                  </a:lnTo>
                  <a:lnTo>
                    <a:pt x="1026" y="1110"/>
                  </a:lnTo>
                  <a:lnTo>
                    <a:pt x="942" y="1089"/>
                  </a:lnTo>
                  <a:lnTo>
                    <a:pt x="837" y="1110"/>
                  </a:lnTo>
                  <a:lnTo>
                    <a:pt x="754" y="1047"/>
                  </a:lnTo>
                  <a:lnTo>
                    <a:pt x="440" y="1047"/>
                  </a:lnTo>
                  <a:lnTo>
                    <a:pt x="440" y="1110"/>
                  </a:lnTo>
                  <a:lnTo>
                    <a:pt x="419" y="1173"/>
                  </a:lnTo>
                  <a:lnTo>
                    <a:pt x="272" y="1152"/>
                  </a:lnTo>
                  <a:lnTo>
                    <a:pt x="189" y="1047"/>
                  </a:lnTo>
                  <a:lnTo>
                    <a:pt x="84" y="1089"/>
                  </a:lnTo>
                  <a:lnTo>
                    <a:pt x="21" y="1110"/>
                  </a:lnTo>
                  <a:lnTo>
                    <a:pt x="0" y="1110"/>
                  </a:lnTo>
                  <a:lnTo>
                    <a:pt x="63" y="1173"/>
                  </a:lnTo>
                  <a:lnTo>
                    <a:pt x="63" y="1256"/>
                  </a:lnTo>
                  <a:lnTo>
                    <a:pt x="105" y="1298"/>
                  </a:lnTo>
                  <a:lnTo>
                    <a:pt x="105" y="1403"/>
                  </a:lnTo>
                  <a:lnTo>
                    <a:pt x="210" y="1403"/>
                  </a:lnTo>
                  <a:lnTo>
                    <a:pt x="293" y="1382"/>
                  </a:lnTo>
                  <a:lnTo>
                    <a:pt x="398" y="1507"/>
                  </a:lnTo>
                  <a:lnTo>
                    <a:pt x="502" y="1403"/>
                  </a:lnTo>
                  <a:lnTo>
                    <a:pt x="586" y="1403"/>
                  </a:lnTo>
                  <a:lnTo>
                    <a:pt x="628" y="1507"/>
                  </a:lnTo>
                  <a:lnTo>
                    <a:pt x="837" y="1591"/>
                  </a:lnTo>
                  <a:lnTo>
                    <a:pt x="1130" y="1403"/>
                  </a:lnTo>
                  <a:lnTo>
                    <a:pt x="1256" y="1424"/>
                  </a:lnTo>
                  <a:lnTo>
                    <a:pt x="1444" y="1424"/>
                  </a:lnTo>
                  <a:lnTo>
                    <a:pt x="1444" y="1528"/>
                  </a:lnTo>
                  <a:lnTo>
                    <a:pt x="1737" y="1717"/>
                  </a:lnTo>
                  <a:lnTo>
                    <a:pt x="2072" y="1779"/>
                  </a:lnTo>
                  <a:lnTo>
                    <a:pt x="2260" y="1738"/>
                  </a:lnTo>
                  <a:lnTo>
                    <a:pt x="2323" y="1821"/>
                  </a:lnTo>
                  <a:lnTo>
                    <a:pt x="2427" y="1842"/>
                  </a:lnTo>
                  <a:lnTo>
                    <a:pt x="2699" y="1842"/>
                  </a:lnTo>
                  <a:lnTo>
                    <a:pt x="2783" y="1926"/>
                  </a:lnTo>
                  <a:lnTo>
                    <a:pt x="2909" y="1884"/>
                  </a:lnTo>
                  <a:lnTo>
                    <a:pt x="3034" y="1884"/>
                  </a:lnTo>
                  <a:lnTo>
                    <a:pt x="3160" y="1821"/>
                  </a:lnTo>
                  <a:lnTo>
                    <a:pt x="3243" y="1800"/>
                  </a:lnTo>
                  <a:lnTo>
                    <a:pt x="3306" y="1821"/>
                  </a:lnTo>
                  <a:lnTo>
                    <a:pt x="3557" y="1675"/>
                  </a:lnTo>
                  <a:lnTo>
                    <a:pt x="3683" y="1612"/>
                  </a:lnTo>
                  <a:lnTo>
                    <a:pt x="3725" y="1612"/>
                  </a:lnTo>
                  <a:lnTo>
                    <a:pt x="3829" y="1507"/>
                  </a:lnTo>
                  <a:lnTo>
                    <a:pt x="3746" y="1403"/>
                  </a:lnTo>
                  <a:lnTo>
                    <a:pt x="3767" y="1298"/>
                  </a:lnTo>
                  <a:lnTo>
                    <a:pt x="3829" y="1152"/>
                  </a:lnTo>
                  <a:lnTo>
                    <a:pt x="3725" y="1047"/>
                  </a:lnTo>
                  <a:lnTo>
                    <a:pt x="3746" y="984"/>
                  </a:lnTo>
                  <a:lnTo>
                    <a:pt x="3976" y="984"/>
                  </a:lnTo>
                  <a:lnTo>
                    <a:pt x="3997" y="880"/>
                  </a:lnTo>
                  <a:lnTo>
                    <a:pt x="3976" y="754"/>
                  </a:lnTo>
                  <a:lnTo>
                    <a:pt x="3976" y="671"/>
                  </a:lnTo>
                  <a:lnTo>
                    <a:pt x="3955" y="440"/>
                  </a:lnTo>
                  <a:lnTo>
                    <a:pt x="3955" y="252"/>
                  </a:lnTo>
                  <a:lnTo>
                    <a:pt x="3725" y="210"/>
                  </a:lnTo>
                  <a:lnTo>
                    <a:pt x="3641" y="127"/>
                  </a:lnTo>
                  <a:lnTo>
                    <a:pt x="3474" y="147"/>
                  </a:lnTo>
                  <a:lnTo>
                    <a:pt x="3327" y="147"/>
                  </a:lnTo>
                  <a:lnTo>
                    <a:pt x="3160" y="43"/>
                  </a:lnTo>
                  <a:lnTo>
                    <a:pt x="2951" y="43"/>
                  </a:lnTo>
                  <a:lnTo>
                    <a:pt x="28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9"/>
            <p:cNvSpPr/>
            <p:nvPr/>
          </p:nvSpPr>
          <p:spPr>
            <a:xfrm>
              <a:off x="3831556" y="2741054"/>
              <a:ext cx="63038" cy="50699"/>
            </a:xfrm>
            <a:custGeom>
              <a:avLst/>
              <a:gdLst/>
              <a:ahLst/>
              <a:cxnLst/>
              <a:rect l="l" t="t" r="r" b="b"/>
              <a:pathLst>
                <a:path w="5294" h="4458" extrusionOk="0">
                  <a:moveTo>
                    <a:pt x="1883" y="1"/>
                  </a:moveTo>
                  <a:lnTo>
                    <a:pt x="1632" y="105"/>
                  </a:lnTo>
                  <a:lnTo>
                    <a:pt x="1486" y="105"/>
                  </a:lnTo>
                  <a:lnTo>
                    <a:pt x="1318" y="147"/>
                  </a:lnTo>
                  <a:lnTo>
                    <a:pt x="1214" y="315"/>
                  </a:lnTo>
                  <a:lnTo>
                    <a:pt x="1046" y="315"/>
                  </a:lnTo>
                  <a:lnTo>
                    <a:pt x="942" y="398"/>
                  </a:lnTo>
                  <a:lnTo>
                    <a:pt x="942" y="524"/>
                  </a:lnTo>
                  <a:lnTo>
                    <a:pt x="753" y="524"/>
                  </a:lnTo>
                  <a:lnTo>
                    <a:pt x="481" y="670"/>
                  </a:lnTo>
                  <a:lnTo>
                    <a:pt x="314" y="670"/>
                  </a:lnTo>
                  <a:lnTo>
                    <a:pt x="251" y="796"/>
                  </a:lnTo>
                  <a:lnTo>
                    <a:pt x="209" y="963"/>
                  </a:lnTo>
                  <a:lnTo>
                    <a:pt x="147" y="984"/>
                  </a:lnTo>
                  <a:lnTo>
                    <a:pt x="167" y="1047"/>
                  </a:lnTo>
                  <a:lnTo>
                    <a:pt x="126" y="1047"/>
                  </a:lnTo>
                  <a:lnTo>
                    <a:pt x="167" y="1298"/>
                  </a:lnTo>
                  <a:lnTo>
                    <a:pt x="147" y="1486"/>
                  </a:lnTo>
                  <a:lnTo>
                    <a:pt x="0" y="1570"/>
                  </a:lnTo>
                  <a:lnTo>
                    <a:pt x="0" y="1633"/>
                  </a:lnTo>
                  <a:lnTo>
                    <a:pt x="167" y="1842"/>
                  </a:lnTo>
                  <a:lnTo>
                    <a:pt x="147" y="1947"/>
                  </a:lnTo>
                  <a:lnTo>
                    <a:pt x="230" y="2051"/>
                  </a:lnTo>
                  <a:lnTo>
                    <a:pt x="230" y="2135"/>
                  </a:lnTo>
                  <a:lnTo>
                    <a:pt x="272" y="2261"/>
                  </a:lnTo>
                  <a:lnTo>
                    <a:pt x="230" y="2365"/>
                  </a:lnTo>
                  <a:lnTo>
                    <a:pt x="335" y="2616"/>
                  </a:lnTo>
                  <a:lnTo>
                    <a:pt x="419" y="2658"/>
                  </a:lnTo>
                  <a:lnTo>
                    <a:pt x="481" y="2742"/>
                  </a:lnTo>
                  <a:lnTo>
                    <a:pt x="481" y="3056"/>
                  </a:lnTo>
                  <a:lnTo>
                    <a:pt x="460" y="3097"/>
                  </a:lnTo>
                  <a:lnTo>
                    <a:pt x="523" y="3181"/>
                  </a:lnTo>
                  <a:lnTo>
                    <a:pt x="565" y="3139"/>
                  </a:lnTo>
                  <a:lnTo>
                    <a:pt x="649" y="3160"/>
                  </a:lnTo>
                  <a:lnTo>
                    <a:pt x="732" y="3097"/>
                  </a:lnTo>
                  <a:lnTo>
                    <a:pt x="963" y="3160"/>
                  </a:lnTo>
                  <a:lnTo>
                    <a:pt x="942" y="3202"/>
                  </a:lnTo>
                  <a:lnTo>
                    <a:pt x="1046" y="3307"/>
                  </a:lnTo>
                  <a:lnTo>
                    <a:pt x="1151" y="3307"/>
                  </a:lnTo>
                  <a:lnTo>
                    <a:pt x="1214" y="3390"/>
                  </a:lnTo>
                  <a:lnTo>
                    <a:pt x="1172" y="3495"/>
                  </a:lnTo>
                  <a:lnTo>
                    <a:pt x="1193" y="3579"/>
                  </a:lnTo>
                  <a:lnTo>
                    <a:pt x="1255" y="3600"/>
                  </a:lnTo>
                  <a:lnTo>
                    <a:pt x="1255" y="3704"/>
                  </a:lnTo>
                  <a:lnTo>
                    <a:pt x="1318" y="3725"/>
                  </a:lnTo>
                  <a:lnTo>
                    <a:pt x="1381" y="3683"/>
                  </a:lnTo>
                  <a:lnTo>
                    <a:pt x="1465" y="3683"/>
                  </a:lnTo>
                  <a:lnTo>
                    <a:pt x="1318" y="3516"/>
                  </a:lnTo>
                  <a:lnTo>
                    <a:pt x="1381" y="3474"/>
                  </a:lnTo>
                  <a:lnTo>
                    <a:pt x="1632" y="3621"/>
                  </a:lnTo>
                  <a:lnTo>
                    <a:pt x="1820" y="3600"/>
                  </a:lnTo>
                  <a:lnTo>
                    <a:pt x="1779" y="3704"/>
                  </a:lnTo>
                  <a:lnTo>
                    <a:pt x="1904" y="3809"/>
                  </a:lnTo>
                  <a:lnTo>
                    <a:pt x="2134" y="3767"/>
                  </a:lnTo>
                  <a:lnTo>
                    <a:pt x="2302" y="3809"/>
                  </a:lnTo>
                  <a:lnTo>
                    <a:pt x="2636" y="4081"/>
                  </a:lnTo>
                  <a:lnTo>
                    <a:pt x="2762" y="4248"/>
                  </a:lnTo>
                  <a:lnTo>
                    <a:pt x="2846" y="4248"/>
                  </a:lnTo>
                  <a:lnTo>
                    <a:pt x="2888" y="4206"/>
                  </a:lnTo>
                  <a:lnTo>
                    <a:pt x="3055" y="4206"/>
                  </a:lnTo>
                  <a:lnTo>
                    <a:pt x="3139" y="4290"/>
                  </a:lnTo>
                  <a:lnTo>
                    <a:pt x="3180" y="4437"/>
                  </a:lnTo>
                  <a:lnTo>
                    <a:pt x="3201" y="4458"/>
                  </a:lnTo>
                  <a:lnTo>
                    <a:pt x="3306" y="4437"/>
                  </a:lnTo>
                  <a:lnTo>
                    <a:pt x="3390" y="4332"/>
                  </a:lnTo>
                  <a:lnTo>
                    <a:pt x="3473" y="4311"/>
                  </a:lnTo>
                  <a:lnTo>
                    <a:pt x="3578" y="4332"/>
                  </a:lnTo>
                  <a:lnTo>
                    <a:pt x="3704" y="4332"/>
                  </a:lnTo>
                  <a:lnTo>
                    <a:pt x="3787" y="4395"/>
                  </a:lnTo>
                  <a:lnTo>
                    <a:pt x="3871" y="4311"/>
                  </a:lnTo>
                  <a:lnTo>
                    <a:pt x="3934" y="4290"/>
                  </a:lnTo>
                  <a:lnTo>
                    <a:pt x="4038" y="4332"/>
                  </a:lnTo>
                  <a:lnTo>
                    <a:pt x="4101" y="4311"/>
                  </a:lnTo>
                  <a:lnTo>
                    <a:pt x="4331" y="4311"/>
                  </a:lnTo>
                  <a:lnTo>
                    <a:pt x="4561" y="4437"/>
                  </a:lnTo>
                  <a:lnTo>
                    <a:pt x="4708" y="4458"/>
                  </a:lnTo>
                  <a:lnTo>
                    <a:pt x="4708" y="4290"/>
                  </a:lnTo>
                  <a:lnTo>
                    <a:pt x="4666" y="4123"/>
                  </a:lnTo>
                  <a:lnTo>
                    <a:pt x="5043" y="3725"/>
                  </a:lnTo>
                  <a:lnTo>
                    <a:pt x="5064" y="3558"/>
                  </a:lnTo>
                  <a:lnTo>
                    <a:pt x="5168" y="3474"/>
                  </a:lnTo>
                  <a:lnTo>
                    <a:pt x="5252" y="3474"/>
                  </a:lnTo>
                  <a:lnTo>
                    <a:pt x="5294" y="3286"/>
                  </a:lnTo>
                  <a:lnTo>
                    <a:pt x="5252" y="3202"/>
                  </a:lnTo>
                  <a:lnTo>
                    <a:pt x="5231" y="3139"/>
                  </a:lnTo>
                  <a:lnTo>
                    <a:pt x="5273" y="3056"/>
                  </a:lnTo>
                  <a:lnTo>
                    <a:pt x="5147" y="2972"/>
                  </a:lnTo>
                  <a:lnTo>
                    <a:pt x="5064" y="2825"/>
                  </a:lnTo>
                  <a:lnTo>
                    <a:pt x="5022" y="2742"/>
                  </a:lnTo>
                  <a:lnTo>
                    <a:pt x="4980" y="2470"/>
                  </a:lnTo>
                  <a:lnTo>
                    <a:pt x="5022" y="2365"/>
                  </a:lnTo>
                  <a:lnTo>
                    <a:pt x="5022" y="2323"/>
                  </a:lnTo>
                  <a:lnTo>
                    <a:pt x="4875" y="2135"/>
                  </a:lnTo>
                  <a:lnTo>
                    <a:pt x="4854" y="1947"/>
                  </a:lnTo>
                  <a:lnTo>
                    <a:pt x="4938" y="1821"/>
                  </a:lnTo>
                  <a:lnTo>
                    <a:pt x="5043" y="1779"/>
                  </a:lnTo>
                  <a:lnTo>
                    <a:pt x="5043" y="1403"/>
                  </a:lnTo>
                  <a:lnTo>
                    <a:pt x="4980" y="1361"/>
                  </a:lnTo>
                  <a:lnTo>
                    <a:pt x="4959" y="1214"/>
                  </a:lnTo>
                  <a:lnTo>
                    <a:pt x="4875" y="1089"/>
                  </a:lnTo>
                  <a:lnTo>
                    <a:pt x="4771" y="838"/>
                  </a:lnTo>
                  <a:lnTo>
                    <a:pt x="4750" y="775"/>
                  </a:lnTo>
                  <a:lnTo>
                    <a:pt x="4708" y="670"/>
                  </a:lnTo>
                  <a:lnTo>
                    <a:pt x="4708" y="545"/>
                  </a:lnTo>
                  <a:lnTo>
                    <a:pt x="4645" y="315"/>
                  </a:lnTo>
                  <a:lnTo>
                    <a:pt x="4561" y="315"/>
                  </a:lnTo>
                  <a:lnTo>
                    <a:pt x="4436" y="210"/>
                  </a:lnTo>
                  <a:lnTo>
                    <a:pt x="4310" y="231"/>
                  </a:lnTo>
                  <a:lnTo>
                    <a:pt x="3683" y="273"/>
                  </a:lnTo>
                  <a:lnTo>
                    <a:pt x="2950" y="231"/>
                  </a:lnTo>
                  <a:lnTo>
                    <a:pt x="2867" y="252"/>
                  </a:lnTo>
                  <a:lnTo>
                    <a:pt x="2678" y="440"/>
                  </a:lnTo>
                  <a:lnTo>
                    <a:pt x="2511" y="482"/>
                  </a:lnTo>
                  <a:lnTo>
                    <a:pt x="2469" y="440"/>
                  </a:lnTo>
                  <a:lnTo>
                    <a:pt x="2636" y="356"/>
                  </a:lnTo>
                  <a:lnTo>
                    <a:pt x="2783" y="210"/>
                  </a:lnTo>
                  <a:lnTo>
                    <a:pt x="2741" y="210"/>
                  </a:lnTo>
                  <a:lnTo>
                    <a:pt x="2616" y="315"/>
                  </a:lnTo>
                  <a:lnTo>
                    <a:pt x="2406" y="398"/>
                  </a:lnTo>
                  <a:lnTo>
                    <a:pt x="2134" y="356"/>
                  </a:lnTo>
                  <a:lnTo>
                    <a:pt x="2092" y="210"/>
                  </a:lnTo>
                  <a:lnTo>
                    <a:pt x="2134" y="126"/>
                  </a:lnTo>
                  <a:lnTo>
                    <a:pt x="2260" y="126"/>
                  </a:lnTo>
                  <a:lnTo>
                    <a:pt x="2323" y="168"/>
                  </a:lnTo>
                  <a:lnTo>
                    <a:pt x="2323" y="126"/>
                  </a:lnTo>
                  <a:lnTo>
                    <a:pt x="2155" y="43"/>
                  </a:lnTo>
                  <a:lnTo>
                    <a:pt x="18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9"/>
            <p:cNvSpPr/>
            <p:nvPr/>
          </p:nvSpPr>
          <p:spPr>
            <a:xfrm>
              <a:off x="3819089" y="2776036"/>
              <a:ext cx="50345" cy="20948"/>
            </a:xfrm>
            <a:custGeom>
              <a:avLst/>
              <a:gdLst/>
              <a:ahLst/>
              <a:cxnLst/>
              <a:rect l="l" t="t" r="r" b="b"/>
              <a:pathLst>
                <a:path w="4228" h="1842" extrusionOk="0">
                  <a:moveTo>
                    <a:pt x="1403" y="1"/>
                  </a:moveTo>
                  <a:lnTo>
                    <a:pt x="1319" y="63"/>
                  </a:lnTo>
                  <a:lnTo>
                    <a:pt x="1152" y="21"/>
                  </a:lnTo>
                  <a:lnTo>
                    <a:pt x="1152" y="126"/>
                  </a:lnTo>
                  <a:lnTo>
                    <a:pt x="1068" y="189"/>
                  </a:lnTo>
                  <a:lnTo>
                    <a:pt x="984" y="168"/>
                  </a:lnTo>
                  <a:lnTo>
                    <a:pt x="775" y="168"/>
                  </a:lnTo>
                  <a:lnTo>
                    <a:pt x="733" y="273"/>
                  </a:lnTo>
                  <a:lnTo>
                    <a:pt x="587" y="273"/>
                  </a:lnTo>
                  <a:lnTo>
                    <a:pt x="482" y="398"/>
                  </a:lnTo>
                  <a:lnTo>
                    <a:pt x="378" y="398"/>
                  </a:lnTo>
                  <a:lnTo>
                    <a:pt x="168" y="586"/>
                  </a:lnTo>
                  <a:lnTo>
                    <a:pt x="106" y="545"/>
                  </a:lnTo>
                  <a:lnTo>
                    <a:pt x="22" y="503"/>
                  </a:lnTo>
                  <a:lnTo>
                    <a:pt x="1" y="524"/>
                  </a:lnTo>
                  <a:lnTo>
                    <a:pt x="1" y="628"/>
                  </a:lnTo>
                  <a:lnTo>
                    <a:pt x="147" y="712"/>
                  </a:lnTo>
                  <a:lnTo>
                    <a:pt x="252" y="900"/>
                  </a:lnTo>
                  <a:lnTo>
                    <a:pt x="252" y="1047"/>
                  </a:lnTo>
                  <a:lnTo>
                    <a:pt x="273" y="1130"/>
                  </a:lnTo>
                  <a:lnTo>
                    <a:pt x="378" y="1172"/>
                  </a:lnTo>
                  <a:lnTo>
                    <a:pt x="587" y="1319"/>
                  </a:lnTo>
                  <a:lnTo>
                    <a:pt x="691" y="1382"/>
                  </a:lnTo>
                  <a:lnTo>
                    <a:pt x="942" y="1674"/>
                  </a:lnTo>
                  <a:lnTo>
                    <a:pt x="1005" y="1674"/>
                  </a:lnTo>
                  <a:lnTo>
                    <a:pt x="1298" y="1842"/>
                  </a:lnTo>
                  <a:lnTo>
                    <a:pt x="1361" y="1779"/>
                  </a:lnTo>
                  <a:lnTo>
                    <a:pt x="1507" y="1779"/>
                  </a:lnTo>
                  <a:lnTo>
                    <a:pt x="1528" y="1674"/>
                  </a:lnTo>
                  <a:lnTo>
                    <a:pt x="1591" y="1633"/>
                  </a:lnTo>
                  <a:lnTo>
                    <a:pt x="1633" y="1528"/>
                  </a:lnTo>
                  <a:lnTo>
                    <a:pt x="1738" y="1570"/>
                  </a:lnTo>
                  <a:lnTo>
                    <a:pt x="1947" y="1570"/>
                  </a:lnTo>
                  <a:lnTo>
                    <a:pt x="2114" y="1674"/>
                  </a:lnTo>
                  <a:lnTo>
                    <a:pt x="2261" y="1674"/>
                  </a:lnTo>
                  <a:lnTo>
                    <a:pt x="2428" y="1654"/>
                  </a:lnTo>
                  <a:lnTo>
                    <a:pt x="2512" y="1737"/>
                  </a:lnTo>
                  <a:lnTo>
                    <a:pt x="2742" y="1779"/>
                  </a:lnTo>
                  <a:lnTo>
                    <a:pt x="2763" y="1779"/>
                  </a:lnTo>
                  <a:lnTo>
                    <a:pt x="2888" y="1695"/>
                  </a:lnTo>
                  <a:lnTo>
                    <a:pt x="3035" y="1674"/>
                  </a:lnTo>
                  <a:lnTo>
                    <a:pt x="3077" y="1737"/>
                  </a:lnTo>
                  <a:lnTo>
                    <a:pt x="3307" y="1654"/>
                  </a:lnTo>
                  <a:lnTo>
                    <a:pt x="3516" y="1633"/>
                  </a:lnTo>
                  <a:lnTo>
                    <a:pt x="3683" y="1465"/>
                  </a:lnTo>
                  <a:lnTo>
                    <a:pt x="3830" y="1444"/>
                  </a:lnTo>
                  <a:lnTo>
                    <a:pt x="3976" y="1340"/>
                  </a:lnTo>
                  <a:lnTo>
                    <a:pt x="4227" y="1361"/>
                  </a:lnTo>
                  <a:lnTo>
                    <a:pt x="4186" y="1214"/>
                  </a:lnTo>
                  <a:lnTo>
                    <a:pt x="4102" y="1130"/>
                  </a:lnTo>
                  <a:lnTo>
                    <a:pt x="3935" y="1130"/>
                  </a:lnTo>
                  <a:lnTo>
                    <a:pt x="3893" y="1172"/>
                  </a:lnTo>
                  <a:lnTo>
                    <a:pt x="3809" y="1172"/>
                  </a:lnTo>
                  <a:lnTo>
                    <a:pt x="3683" y="1005"/>
                  </a:lnTo>
                  <a:lnTo>
                    <a:pt x="3349" y="733"/>
                  </a:lnTo>
                  <a:lnTo>
                    <a:pt x="3181" y="691"/>
                  </a:lnTo>
                  <a:lnTo>
                    <a:pt x="2951" y="733"/>
                  </a:lnTo>
                  <a:lnTo>
                    <a:pt x="2826" y="628"/>
                  </a:lnTo>
                  <a:lnTo>
                    <a:pt x="2867" y="524"/>
                  </a:lnTo>
                  <a:lnTo>
                    <a:pt x="2679" y="545"/>
                  </a:lnTo>
                  <a:lnTo>
                    <a:pt x="2428" y="398"/>
                  </a:lnTo>
                  <a:lnTo>
                    <a:pt x="2365" y="440"/>
                  </a:lnTo>
                  <a:lnTo>
                    <a:pt x="2512" y="607"/>
                  </a:lnTo>
                  <a:lnTo>
                    <a:pt x="2428" y="607"/>
                  </a:lnTo>
                  <a:lnTo>
                    <a:pt x="2365" y="649"/>
                  </a:lnTo>
                  <a:lnTo>
                    <a:pt x="2302" y="628"/>
                  </a:lnTo>
                  <a:lnTo>
                    <a:pt x="2302" y="524"/>
                  </a:lnTo>
                  <a:lnTo>
                    <a:pt x="2240" y="503"/>
                  </a:lnTo>
                  <a:lnTo>
                    <a:pt x="2219" y="419"/>
                  </a:lnTo>
                  <a:lnTo>
                    <a:pt x="2261" y="314"/>
                  </a:lnTo>
                  <a:lnTo>
                    <a:pt x="2198" y="231"/>
                  </a:lnTo>
                  <a:lnTo>
                    <a:pt x="2093" y="231"/>
                  </a:lnTo>
                  <a:lnTo>
                    <a:pt x="1989" y="126"/>
                  </a:lnTo>
                  <a:lnTo>
                    <a:pt x="2010" y="84"/>
                  </a:lnTo>
                  <a:lnTo>
                    <a:pt x="1779" y="21"/>
                  </a:lnTo>
                  <a:lnTo>
                    <a:pt x="1696" y="84"/>
                  </a:lnTo>
                  <a:lnTo>
                    <a:pt x="1612" y="63"/>
                  </a:lnTo>
                  <a:lnTo>
                    <a:pt x="1570" y="105"/>
                  </a:lnTo>
                  <a:lnTo>
                    <a:pt x="1507" y="21"/>
                  </a:lnTo>
                  <a:lnTo>
                    <a:pt x="1486" y="63"/>
                  </a:lnTo>
                  <a:lnTo>
                    <a:pt x="14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9"/>
            <p:cNvSpPr/>
            <p:nvPr/>
          </p:nvSpPr>
          <p:spPr>
            <a:xfrm>
              <a:off x="3779972" y="2741293"/>
              <a:ext cx="57323" cy="65449"/>
            </a:xfrm>
            <a:custGeom>
              <a:avLst/>
              <a:gdLst/>
              <a:ahLst/>
              <a:cxnLst/>
              <a:rect l="l" t="t" r="r" b="b"/>
              <a:pathLst>
                <a:path w="4814" h="5755" extrusionOk="0">
                  <a:moveTo>
                    <a:pt x="1340" y="1"/>
                  </a:moveTo>
                  <a:lnTo>
                    <a:pt x="1340" y="22"/>
                  </a:lnTo>
                  <a:lnTo>
                    <a:pt x="1340" y="126"/>
                  </a:lnTo>
                  <a:lnTo>
                    <a:pt x="1424" y="189"/>
                  </a:lnTo>
                  <a:lnTo>
                    <a:pt x="1466" y="189"/>
                  </a:lnTo>
                  <a:lnTo>
                    <a:pt x="1466" y="252"/>
                  </a:lnTo>
                  <a:lnTo>
                    <a:pt x="1612" y="377"/>
                  </a:lnTo>
                  <a:lnTo>
                    <a:pt x="1507" y="419"/>
                  </a:lnTo>
                  <a:lnTo>
                    <a:pt x="1403" y="419"/>
                  </a:lnTo>
                  <a:lnTo>
                    <a:pt x="1403" y="524"/>
                  </a:lnTo>
                  <a:lnTo>
                    <a:pt x="1507" y="461"/>
                  </a:lnTo>
                  <a:lnTo>
                    <a:pt x="1507" y="628"/>
                  </a:lnTo>
                  <a:lnTo>
                    <a:pt x="1612" y="670"/>
                  </a:lnTo>
                  <a:lnTo>
                    <a:pt x="1528" y="754"/>
                  </a:lnTo>
                  <a:lnTo>
                    <a:pt x="1528" y="838"/>
                  </a:lnTo>
                  <a:lnTo>
                    <a:pt x="1612" y="880"/>
                  </a:lnTo>
                  <a:lnTo>
                    <a:pt x="1738" y="880"/>
                  </a:lnTo>
                  <a:lnTo>
                    <a:pt x="1926" y="1068"/>
                  </a:lnTo>
                  <a:lnTo>
                    <a:pt x="2156" y="1172"/>
                  </a:lnTo>
                  <a:lnTo>
                    <a:pt x="1926" y="1131"/>
                  </a:lnTo>
                  <a:lnTo>
                    <a:pt x="1738" y="942"/>
                  </a:lnTo>
                  <a:lnTo>
                    <a:pt x="1612" y="963"/>
                  </a:lnTo>
                  <a:lnTo>
                    <a:pt x="1507" y="942"/>
                  </a:lnTo>
                  <a:lnTo>
                    <a:pt x="1424" y="942"/>
                  </a:lnTo>
                  <a:lnTo>
                    <a:pt x="1340" y="1068"/>
                  </a:lnTo>
                  <a:lnTo>
                    <a:pt x="1361" y="1152"/>
                  </a:lnTo>
                  <a:lnTo>
                    <a:pt x="1361" y="1340"/>
                  </a:lnTo>
                  <a:lnTo>
                    <a:pt x="1424" y="1444"/>
                  </a:lnTo>
                  <a:lnTo>
                    <a:pt x="1298" y="1277"/>
                  </a:lnTo>
                  <a:lnTo>
                    <a:pt x="1319" y="1152"/>
                  </a:lnTo>
                  <a:lnTo>
                    <a:pt x="1235" y="1068"/>
                  </a:lnTo>
                  <a:lnTo>
                    <a:pt x="1194" y="1089"/>
                  </a:lnTo>
                  <a:lnTo>
                    <a:pt x="1194" y="1172"/>
                  </a:lnTo>
                  <a:lnTo>
                    <a:pt x="1235" y="1277"/>
                  </a:lnTo>
                  <a:lnTo>
                    <a:pt x="1152" y="1361"/>
                  </a:lnTo>
                  <a:lnTo>
                    <a:pt x="1089" y="1235"/>
                  </a:lnTo>
                  <a:lnTo>
                    <a:pt x="1089" y="1089"/>
                  </a:lnTo>
                  <a:lnTo>
                    <a:pt x="942" y="1026"/>
                  </a:lnTo>
                  <a:lnTo>
                    <a:pt x="880" y="1047"/>
                  </a:lnTo>
                  <a:lnTo>
                    <a:pt x="608" y="1131"/>
                  </a:lnTo>
                  <a:lnTo>
                    <a:pt x="587" y="1235"/>
                  </a:lnTo>
                  <a:lnTo>
                    <a:pt x="629" y="1340"/>
                  </a:lnTo>
                  <a:lnTo>
                    <a:pt x="775" y="1361"/>
                  </a:lnTo>
                  <a:lnTo>
                    <a:pt x="796" y="1465"/>
                  </a:lnTo>
                  <a:lnTo>
                    <a:pt x="796" y="1486"/>
                  </a:lnTo>
                  <a:lnTo>
                    <a:pt x="733" y="1507"/>
                  </a:lnTo>
                  <a:lnTo>
                    <a:pt x="733" y="1591"/>
                  </a:lnTo>
                  <a:lnTo>
                    <a:pt x="691" y="1696"/>
                  </a:lnTo>
                  <a:lnTo>
                    <a:pt x="691" y="1800"/>
                  </a:lnTo>
                  <a:lnTo>
                    <a:pt x="608" y="1863"/>
                  </a:lnTo>
                  <a:lnTo>
                    <a:pt x="503" y="1800"/>
                  </a:lnTo>
                  <a:lnTo>
                    <a:pt x="461" y="1926"/>
                  </a:lnTo>
                  <a:lnTo>
                    <a:pt x="482" y="1988"/>
                  </a:lnTo>
                  <a:lnTo>
                    <a:pt x="608" y="1988"/>
                  </a:lnTo>
                  <a:lnTo>
                    <a:pt x="670" y="2030"/>
                  </a:lnTo>
                  <a:lnTo>
                    <a:pt x="629" y="2114"/>
                  </a:lnTo>
                  <a:lnTo>
                    <a:pt x="608" y="2240"/>
                  </a:lnTo>
                  <a:lnTo>
                    <a:pt x="524" y="2302"/>
                  </a:lnTo>
                  <a:lnTo>
                    <a:pt x="608" y="2407"/>
                  </a:lnTo>
                  <a:lnTo>
                    <a:pt x="524" y="2449"/>
                  </a:lnTo>
                  <a:lnTo>
                    <a:pt x="378" y="2407"/>
                  </a:lnTo>
                  <a:lnTo>
                    <a:pt x="210" y="2449"/>
                  </a:lnTo>
                  <a:lnTo>
                    <a:pt x="168" y="2553"/>
                  </a:lnTo>
                  <a:lnTo>
                    <a:pt x="85" y="2658"/>
                  </a:lnTo>
                  <a:lnTo>
                    <a:pt x="105" y="2825"/>
                  </a:lnTo>
                  <a:lnTo>
                    <a:pt x="85" y="3035"/>
                  </a:lnTo>
                  <a:lnTo>
                    <a:pt x="43" y="3139"/>
                  </a:lnTo>
                  <a:lnTo>
                    <a:pt x="43" y="3160"/>
                  </a:lnTo>
                  <a:lnTo>
                    <a:pt x="1" y="3244"/>
                  </a:lnTo>
                  <a:lnTo>
                    <a:pt x="85" y="3432"/>
                  </a:lnTo>
                  <a:lnTo>
                    <a:pt x="85" y="3474"/>
                  </a:lnTo>
                  <a:lnTo>
                    <a:pt x="168" y="3579"/>
                  </a:lnTo>
                  <a:lnTo>
                    <a:pt x="85" y="3746"/>
                  </a:lnTo>
                  <a:lnTo>
                    <a:pt x="147" y="3746"/>
                  </a:lnTo>
                  <a:lnTo>
                    <a:pt x="273" y="3913"/>
                  </a:lnTo>
                  <a:lnTo>
                    <a:pt x="294" y="4060"/>
                  </a:lnTo>
                  <a:lnTo>
                    <a:pt x="357" y="4102"/>
                  </a:lnTo>
                  <a:lnTo>
                    <a:pt x="357" y="4290"/>
                  </a:lnTo>
                  <a:lnTo>
                    <a:pt x="461" y="4374"/>
                  </a:lnTo>
                  <a:lnTo>
                    <a:pt x="461" y="4437"/>
                  </a:lnTo>
                  <a:lnTo>
                    <a:pt x="566" y="4520"/>
                  </a:lnTo>
                  <a:lnTo>
                    <a:pt x="629" y="4478"/>
                  </a:lnTo>
                  <a:lnTo>
                    <a:pt x="733" y="4478"/>
                  </a:lnTo>
                  <a:lnTo>
                    <a:pt x="817" y="4520"/>
                  </a:lnTo>
                  <a:lnTo>
                    <a:pt x="922" y="4478"/>
                  </a:lnTo>
                  <a:lnTo>
                    <a:pt x="1047" y="4541"/>
                  </a:lnTo>
                  <a:lnTo>
                    <a:pt x="1152" y="4541"/>
                  </a:lnTo>
                  <a:lnTo>
                    <a:pt x="1298" y="4625"/>
                  </a:lnTo>
                  <a:lnTo>
                    <a:pt x="1152" y="4750"/>
                  </a:lnTo>
                  <a:lnTo>
                    <a:pt x="1089" y="4918"/>
                  </a:lnTo>
                  <a:lnTo>
                    <a:pt x="1089" y="5022"/>
                  </a:lnTo>
                  <a:lnTo>
                    <a:pt x="1005" y="5106"/>
                  </a:lnTo>
                  <a:lnTo>
                    <a:pt x="942" y="5273"/>
                  </a:lnTo>
                  <a:lnTo>
                    <a:pt x="942" y="5441"/>
                  </a:lnTo>
                  <a:lnTo>
                    <a:pt x="1047" y="5525"/>
                  </a:lnTo>
                  <a:lnTo>
                    <a:pt x="1110" y="5629"/>
                  </a:lnTo>
                  <a:lnTo>
                    <a:pt x="1214" y="5650"/>
                  </a:lnTo>
                  <a:lnTo>
                    <a:pt x="1319" y="5587"/>
                  </a:lnTo>
                  <a:lnTo>
                    <a:pt x="1445" y="5650"/>
                  </a:lnTo>
                  <a:lnTo>
                    <a:pt x="1507" y="5566"/>
                  </a:lnTo>
                  <a:lnTo>
                    <a:pt x="1466" y="5525"/>
                  </a:lnTo>
                  <a:lnTo>
                    <a:pt x="1612" y="5462"/>
                  </a:lnTo>
                  <a:lnTo>
                    <a:pt x="1633" y="5566"/>
                  </a:lnTo>
                  <a:lnTo>
                    <a:pt x="1717" y="5587"/>
                  </a:lnTo>
                  <a:lnTo>
                    <a:pt x="1758" y="5545"/>
                  </a:lnTo>
                  <a:lnTo>
                    <a:pt x="1842" y="5545"/>
                  </a:lnTo>
                  <a:lnTo>
                    <a:pt x="1989" y="5671"/>
                  </a:lnTo>
                  <a:lnTo>
                    <a:pt x="2072" y="5692"/>
                  </a:lnTo>
                  <a:lnTo>
                    <a:pt x="2093" y="5692"/>
                  </a:lnTo>
                  <a:lnTo>
                    <a:pt x="2156" y="5671"/>
                  </a:lnTo>
                  <a:lnTo>
                    <a:pt x="2261" y="5629"/>
                  </a:lnTo>
                  <a:lnTo>
                    <a:pt x="2344" y="5734"/>
                  </a:lnTo>
                  <a:lnTo>
                    <a:pt x="2491" y="5755"/>
                  </a:lnTo>
                  <a:lnTo>
                    <a:pt x="2512" y="5692"/>
                  </a:lnTo>
                  <a:lnTo>
                    <a:pt x="2512" y="5629"/>
                  </a:lnTo>
                  <a:lnTo>
                    <a:pt x="2826" y="5629"/>
                  </a:lnTo>
                  <a:lnTo>
                    <a:pt x="2909" y="5692"/>
                  </a:lnTo>
                  <a:lnTo>
                    <a:pt x="3014" y="5671"/>
                  </a:lnTo>
                  <a:lnTo>
                    <a:pt x="3098" y="5692"/>
                  </a:lnTo>
                  <a:lnTo>
                    <a:pt x="3202" y="5671"/>
                  </a:lnTo>
                  <a:lnTo>
                    <a:pt x="3391" y="5545"/>
                  </a:lnTo>
                  <a:lnTo>
                    <a:pt x="3453" y="5545"/>
                  </a:lnTo>
                  <a:lnTo>
                    <a:pt x="3600" y="5566"/>
                  </a:lnTo>
                  <a:lnTo>
                    <a:pt x="3725" y="5545"/>
                  </a:lnTo>
                  <a:lnTo>
                    <a:pt x="3851" y="5629"/>
                  </a:lnTo>
                  <a:lnTo>
                    <a:pt x="3935" y="5566"/>
                  </a:lnTo>
                  <a:lnTo>
                    <a:pt x="3914" y="5462"/>
                  </a:lnTo>
                  <a:lnTo>
                    <a:pt x="3746" y="5378"/>
                  </a:lnTo>
                  <a:lnTo>
                    <a:pt x="3746" y="5315"/>
                  </a:lnTo>
                  <a:lnTo>
                    <a:pt x="3914" y="5127"/>
                  </a:lnTo>
                  <a:lnTo>
                    <a:pt x="4039" y="5043"/>
                  </a:lnTo>
                  <a:lnTo>
                    <a:pt x="4123" y="4939"/>
                  </a:lnTo>
                  <a:lnTo>
                    <a:pt x="4186" y="4939"/>
                  </a:lnTo>
                  <a:lnTo>
                    <a:pt x="4186" y="4834"/>
                  </a:lnTo>
                  <a:lnTo>
                    <a:pt x="4227" y="4729"/>
                  </a:lnTo>
                  <a:lnTo>
                    <a:pt x="3976" y="4437"/>
                  </a:lnTo>
                  <a:lnTo>
                    <a:pt x="3872" y="4374"/>
                  </a:lnTo>
                  <a:lnTo>
                    <a:pt x="3663" y="4227"/>
                  </a:lnTo>
                  <a:lnTo>
                    <a:pt x="3558" y="4185"/>
                  </a:lnTo>
                  <a:lnTo>
                    <a:pt x="3537" y="4102"/>
                  </a:lnTo>
                  <a:lnTo>
                    <a:pt x="3537" y="3955"/>
                  </a:lnTo>
                  <a:lnTo>
                    <a:pt x="3432" y="3767"/>
                  </a:lnTo>
                  <a:lnTo>
                    <a:pt x="3286" y="3683"/>
                  </a:lnTo>
                  <a:lnTo>
                    <a:pt x="3286" y="3579"/>
                  </a:lnTo>
                  <a:lnTo>
                    <a:pt x="3307" y="3558"/>
                  </a:lnTo>
                  <a:lnTo>
                    <a:pt x="3391" y="3600"/>
                  </a:lnTo>
                  <a:lnTo>
                    <a:pt x="3453" y="3641"/>
                  </a:lnTo>
                  <a:lnTo>
                    <a:pt x="3663" y="3453"/>
                  </a:lnTo>
                  <a:lnTo>
                    <a:pt x="3767" y="3453"/>
                  </a:lnTo>
                  <a:lnTo>
                    <a:pt x="3872" y="3328"/>
                  </a:lnTo>
                  <a:lnTo>
                    <a:pt x="4018" y="3328"/>
                  </a:lnTo>
                  <a:lnTo>
                    <a:pt x="4060" y="3223"/>
                  </a:lnTo>
                  <a:lnTo>
                    <a:pt x="4269" y="3223"/>
                  </a:lnTo>
                  <a:lnTo>
                    <a:pt x="4353" y="3244"/>
                  </a:lnTo>
                  <a:lnTo>
                    <a:pt x="4437" y="3181"/>
                  </a:lnTo>
                  <a:lnTo>
                    <a:pt x="4437" y="3076"/>
                  </a:lnTo>
                  <a:lnTo>
                    <a:pt x="4604" y="3118"/>
                  </a:lnTo>
                  <a:lnTo>
                    <a:pt x="4688" y="3056"/>
                  </a:lnTo>
                  <a:lnTo>
                    <a:pt x="4771" y="3118"/>
                  </a:lnTo>
                  <a:lnTo>
                    <a:pt x="4792" y="3076"/>
                  </a:lnTo>
                  <a:lnTo>
                    <a:pt x="4813" y="3035"/>
                  </a:lnTo>
                  <a:lnTo>
                    <a:pt x="4813" y="2721"/>
                  </a:lnTo>
                  <a:lnTo>
                    <a:pt x="4751" y="2637"/>
                  </a:lnTo>
                  <a:lnTo>
                    <a:pt x="4667" y="2595"/>
                  </a:lnTo>
                  <a:lnTo>
                    <a:pt x="4562" y="2344"/>
                  </a:lnTo>
                  <a:lnTo>
                    <a:pt x="4604" y="2240"/>
                  </a:lnTo>
                  <a:lnTo>
                    <a:pt x="4562" y="2114"/>
                  </a:lnTo>
                  <a:lnTo>
                    <a:pt x="4562" y="2030"/>
                  </a:lnTo>
                  <a:lnTo>
                    <a:pt x="4479" y="1926"/>
                  </a:lnTo>
                  <a:lnTo>
                    <a:pt x="4499" y="1821"/>
                  </a:lnTo>
                  <a:lnTo>
                    <a:pt x="4332" y="1612"/>
                  </a:lnTo>
                  <a:lnTo>
                    <a:pt x="4332" y="1549"/>
                  </a:lnTo>
                  <a:lnTo>
                    <a:pt x="4479" y="1465"/>
                  </a:lnTo>
                  <a:lnTo>
                    <a:pt x="4499" y="1277"/>
                  </a:lnTo>
                  <a:lnTo>
                    <a:pt x="4458" y="1026"/>
                  </a:lnTo>
                  <a:lnTo>
                    <a:pt x="4353" y="1026"/>
                  </a:lnTo>
                  <a:lnTo>
                    <a:pt x="4269" y="963"/>
                  </a:lnTo>
                  <a:lnTo>
                    <a:pt x="4165" y="963"/>
                  </a:lnTo>
                  <a:lnTo>
                    <a:pt x="4060" y="880"/>
                  </a:lnTo>
                  <a:lnTo>
                    <a:pt x="4081" y="775"/>
                  </a:lnTo>
                  <a:lnTo>
                    <a:pt x="4039" y="670"/>
                  </a:lnTo>
                  <a:lnTo>
                    <a:pt x="3914" y="712"/>
                  </a:lnTo>
                  <a:lnTo>
                    <a:pt x="3767" y="545"/>
                  </a:lnTo>
                  <a:lnTo>
                    <a:pt x="3663" y="545"/>
                  </a:lnTo>
                  <a:lnTo>
                    <a:pt x="3621" y="461"/>
                  </a:lnTo>
                  <a:lnTo>
                    <a:pt x="3558" y="503"/>
                  </a:lnTo>
                  <a:lnTo>
                    <a:pt x="3432" y="524"/>
                  </a:lnTo>
                  <a:lnTo>
                    <a:pt x="3328" y="608"/>
                  </a:lnTo>
                  <a:lnTo>
                    <a:pt x="3286" y="545"/>
                  </a:lnTo>
                  <a:lnTo>
                    <a:pt x="3349" y="503"/>
                  </a:lnTo>
                  <a:lnTo>
                    <a:pt x="3349" y="524"/>
                  </a:lnTo>
                  <a:lnTo>
                    <a:pt x="3411" y="461"/>
                  </a:lnTo>
                  <a:lnTo>
                    <a:pt x="3516" y="419"/>
                  </a:lnTo>
                  <a:lnTo>
                    <a:pt x="3391" y="419"/>
                  </a:lnTo>
                  <a:lnTo>
                    <a:pt x="3328" y="440"/>
                  </a:lnTo>
                  <a:lnTo>
                    <a:pt x="3307" y="503"/>
                  </a:lnTo>
                  <a:lnTo>
                    <a:pt x="3202" y="545"/>
                  </a:lnTo>
                  <a:lnTo>
                    <a:pt x="3202" y="608"/>
                  </a:lnTo>
                  <a:lnTo>
                    <a:pt x="2993" y="628"/>
                  </a:lnTo>
                  <a:lnTo>
                    <a:pt x="2909" y="733"/>
                  </a:lnTo>
                  <a:lnTo>
                    <a:pt x="2888" y="838"/>
                  </a:lnTo>
                  <a:lnTo>
                    <a:pt x="2763" y="838"/>
                  </a:lnTo>
                  <a:lnTo>
                    <a:pt x="2721" y="775"/>
                  </a:lnTo>
                  <a:lnTo>
                    <a:pt x="2616" y="754"/>
                  </a:lnTo>
                  <a:lnTo>
                    <a:pt x="2574" y="775"/>
                  </a:lnTo>
                  <a:lnTo>
                    <a:pt x="2407" y="733"/>
                  </a:lnTo>
                  <a:lnTo>
                    <a:pt x="2512" y="670"/>
                  </a:lnTo>
                  <a:lnTo>
                    <a:pt x="2595" y="670"/>
                  </a:lnTo>
                  <a:lnTo>
                    <a:pt x="2679" y="608"/>
                  </a:lnTo>
                  <a:lnTo>
                    <a:pt x="2679" y="503"/>
                  </a:lnTo>
                  <a:lnTo>
                    <a:pt x="2616" y="461"/>
                  </a:lnTo>
                  <a:lnTo>
                    <a:pt x="2512" y="545"/>
                  </a:lnTo>
                  <a:lnTo>
                    <a:pt x="2491" y="566"/>
                  </a:lnTo>
                  <a:lnTo>
                    <a:pt x="2365" y="461"/>
                  </a:lnTo>
                  <a:lnTo>
                    <a:pt x="2302" y="419"/>
                  </a:lnTo>
                  <a:lnTo>
                    <a:pt x="2261" y="440"/>
                  </a:lnTo>
                  <a:lnTo>
                    <a:pt x="2240" y="524"/>
                  </a:lnTo>
                  <a:lnTo>
                    <a:pt x="2135" y="566"/>
                  </a:lnTo>
                  <a:lnTo>
                    <a:pt x="2093" y="461"/>
                  </a:lnTo>
                  <a:lnTo>
                    <a:pt x="2030" y="440"/>
                  </a:lnTo>
                  <a:lnTo>
                    <a:pt x="1968" y="377"/>
                  </a:lnTo>
                  <a:lnTo>
                    <a:pt x="2051" y="335"/>
                  </a:lnTo>
                  <a:lnTo>
                    <a:pt x="2093" y="210"/>
                  </a:lnTo>
                  <a:lnTo>
                    <a:pt x="1989" y="189"/>
                  </a:lnTo>
                  <a:lnTo>
                    <a:pt x="1863" y="84"/>
                  </a:lnTo>
                  <a:lnTo>
                    <a:pt x="1758" y="84"/>
                  </a:lnTo>
                  <a:lnTo>
                    <a:pt x="1717" y="43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9"/>
            <p:cNvSpPr/>
            <p:nvPr/>
          </p:nvSpPr>
          <p:spPr>
            <a:xfrm>
              <a:off x="3764778" y="2755577"/>
              <a:ext cx="24672" cy="21426"/>
            </a:xfrm>
            <a:custGeom>
              <a:avLst/>
              <a:gdLst/>
              <a:ahLst/>
              <a:cxnLst/>
              <a:rect l="l" t="t" r="r" b="b"/>
              <a:pathLst>
                <a:path w="2072" h="1884" extrusionOk="0">
                  <a:moveTo>
                    <a:pt x="1695" y="0"/>
                  </a:moveTo>
                  <a:lnTo>
                    <a:pt x="1549" y="21"/>
                  </a:lnTo>
                  <a:lnTo>
                    <a:pt x="1444" y="126"/>
                  </a:lnTo>
                  <a:lnTo>
                    <a:pt x="1340" y="84"/>
                  </a:lnTo>
                  <a:lnTo>
                    <a:pt x="1277" y="126"/>
                  </a:lnTo>
                  <a:lnTo>
                    <a:pt x="1130" y="126"/>
                  </a:lnTo>
                  <a:lnTo>
                    <a:pt x="1005" y="251"/>
                  </a:lnTo>
                  <a:lnTo>
                    <a:pt x="796" y="398"/>
                  </a:lnTo>
                  <a:lnTo>
                    <a:pt x="754" y="335"/>
                  </a:lnTo>
                  <a:lnTo>
                    <a:pt x="628" y="398"/>
                  </a:lnTo>
                  <a:lnTo>
                    <a:pt x="628" y="544"/>
                  </a:lnTo>
                  <a:lnTo>
                    <a:pt x="524" y="628"/>
                  </a:lnTo>
                  <a:lnTo>
                    <a:pt x="545" y="753"/>
                  </a:lnTo>
                  <a:lnTo>
                    <a:pt x="524" y="879"/>
                  </a:lnTo>
                  <a:lnTo>
                    <a:pt x="482" y="984"/>
                  </a:lnTo>
                  <a:lnTo>
                    <a:pt x="440" y="1046"/>
                  </a:lnTo>
                  <a:lnTo>
                    <a:pt x="335" y="1130"/>
                  </a:lnTo>
                  <a:lnTo>
                    <a:pt x="335" y="1193"/>
                  </a:lnTo>
                  <a:lnTo>
                    <a:pt x="482" y="1339"/>
                  </a:lnTo>
                  <a:lnTo>
                    <a:pt x="607" y="1360"/>
                  </a:lnTo>
                  <a:lnTo>
                    <a:pt x="482" y="1360"/>
                  </a:lnTo>
                  <a:lnTo>
                    <a:pt x="419" y="1402"/>
                  </a:lnTo>
                  <a:lnTo>
                    <a:pt x="377" y="1444"/>
                  </a:lnTo>
                  <a:lnTo>
                    <a:pt x="419" y="1507"/>
                  </a:lnTo>
                  <a:lnTo>
                    <a:pt x="503" y="1507"/>
                  </a:lnTo>
                  <a:lnTo>
                    <a:pt x="503" y="1569"/>
                  </a:lnTo>
                  <a:lnTo>
                    <a:pt x="398" y="1569"/>
                  </a:lnTo>
                  <a:lnTo>
                    <a:pt x="293" y="1486"/>
                  </a:lnTo>
                  <a:lnTo>
                    <a:pt x="189" y="1444"/>
                  </a:lnTo>
                  <a:lnTo>
                    <a:pt x="105" y="1465"/>
                  </a:lnTo>
                  <a:lnTo>
                    <a:pt x="126" y="1507"/>
                  </a:lnTo>
                  <a:lnTo>
                    <a:pt x="210" y="1548"/>
                  </a:lnTo>
                  <a:lnTo>
                    <a:pt x="314" y="1611"/>
                  </a:lnTo>
                  <a:lnTo>
                    <a:pt x="335" y="1590"/>
                  </a:lnTo>
                  <a:lnTo>
                    <a:pt x="440" y="1674"/>
                  </a:lnTo>
                  <a:lnTo>
                    <a:pt x="335" y="1611"/>
                  </a:lnTo>
                  <a:lnTo>
                    <a:pt x="273" y="1653"/>
                  </a:lnTo>
                  <a:lnTo>
                    <a:pt x="105" y="1590"/>
                  </a:lnTo>
                  <a:lnTo>
                    <a:pt x="1" y="1590"/>
                  </a:lnTo>
                  <a:lnTo>
                    <a:pt x="84" y="1611"/>
                  </a:lnTo>
                  <a:lnTo>
                    <a:pt x="126" y="1695"/>
                  </a:lnTo>
                  <a:lnTo>
                    <a:pt x="210" y="1695"/>
                  </a:lnTo>
                  <a:lnTo>
                    <a:pt x="293" y="1758"/>
                  </a:lnTo>
                  <a:lnTo>
                    <a:pt x="335" y="1695"/>
                  </a:lnTo>
                  <a:lnTo>
                    <a:pt x="440" y="1674"/>
                  </a:lnTo>
                  <a:lnTo>
                    <a:pt x="482" y="1653"/>
                  </a:lnTo>
                  <a:lnTo>
                    <a:pt x="545" y="1653"/>
                  </a:lnTo>
                  <a:lnTo>
                    <a:pt x="586" y="1548"/>
                  </a:lnTo>
                  <a:lnTo>
                    <a:pt x="796" y="1548"/>
                  </a:lnTo>
                  <a:lnTo>
                    <a:pt x="837" y="1611"/>
                  </a:lnTo>
                  <a:lnTo>
                    <a:pt x="942" y="1611"/>
                  </a:lnTo>
                  <a:lnTo>
                    <a:pt x="1005" y="1695"/>
                  </a:lnTo>
                  <a:lnTo>
                    <a:pt x="1151" y="1695"/>
                  </a:lnTo>
                  <a:lnTo>
                    <a:pt x="1214" y="1779"/>
                  </a:lnTo>
                  <a:lnTo>
                    <a:pt x="1214" y="1862"/>
                  </a:lnTo>
                  <a:lnTo>
                    <a:pt x="1319" y="1883"/>
                  </a:lnTo>
                  <a:lnTo>
                    <a:pt x="1361" y="1779"/>
                  </a:lnTo>
                  <a:lnTo>
                    <a:pt x="1381" y="1569"/>
                  </a:lnTo>
                  <a:lnTo>
                    <a:pt x="1361" y="1402"/>
                  </a:lnTo>
                  <a:lnTo>
                    <a:pt x="1444" y="1297"/>
                  </a:lnTo>
                  <a:lnTo>
                    <a:pt x="1486" y="1193"/>
                  </a:lnTo>
                  <a:lnTo>
                    <a:pt x="1654" y="1151"/>
                  </a:lnTo>
                  <a:lnTo>
                    <a:pt x="1800" y="1193"/>
                  </a:lnTo>
                  <a:lnTo>
                    <a:pt x="1884" y="1151"/>
                  </a:lnTo>
                  <a:lnTo>
                    <a:pt x="1800" y="1046"/>
                  </a:lnTo>
                  <a:lnTo>
                    <a:pt x="1884" y="984"/>
                  </a:lnTo>
                  <a:lnTo>
                    <a:pt x="1905" y="858"/>
                  </a:lnTo>
                  <a:lnTo>
                    <a:pt x="1946" y="774"/>
                  </a:lnTo>
                  <a:lnTo>
                    <a:pt x="1884" y="732"/>
                  </a:lnTo>
                  <a:lnTo>
                    <a:pt x="1758" y="732"/>
                  </a:lnTo>
                  <a:lnTo>
                    <a:pt x="1737" y="670"/>
                  </a:lnTo>
                  <a:lnTo>
                    <a:pt x="1779" y="544"/>
                  </a:lnTo>
                  <a:lnTo>
                    <a:pt x="1884" y="607"/>
                  </a:lnTo>
                  <a:lnTo>
                    <a:pt x="1967" y="544"/>
                  </a:lnTo>
                  <a:lnTo>
                    <a:pt x="1967" y="440"/>
                  </a:lnTo>
                  <a:lnTo>
                    <a:pt x="2009" y="335"/>
                  </a:lnTo>
                  <a:lnTo>
                    <a:pt x="2009" y="251"/>
                  </a:lnTo>
                  <a:lnTo>
                    <a:pt x="2072" y="230"/>
                  </a:lnTo>
                  <a:lnTo>
                    <a:pt x="2072" y="209"/>
                  </a:lnTo>
                  <a:lnTo>
                    <a:pt x="1967" y="147"/>
                  </a:lnTo>
                  <a:lnTo>
                    <a:pt x="1863" y="84"/>
                  </a:lnTo>
                  <a:lnTo>
                    <a:pt x="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9"/>
            <p:cNvSpPr/>
            <p:nvPr/>
          </p:nvSpPr>
          <p:spPr>
            <a:xfrm>
              <a:off x="3762540" y="2773181"/>
              <a:ext cx="19445" cy="15956"/>
            </a:xfrm>
            <a:custGeom>
              <a:avLst/>
              <a:gdLst/>
              <a:ahLst/>
              <a:cxnLst/>
              <a:rect l="l" t="t" r="r" b="b"/>
              <a:pathLst>
                <a:path w="1633" h="1403" extrusionOk="0">
                  <a:moveTo>
                    <a:pt x="774" y="0"/>
                  </a:moveTo>
                  <a:lnTo>
                    <a:pt x="733" y="105"/>
                  </a:lnTo>
                  <a:lnTo>
                    <a:pt x="670" y="105"/>
                  </a:lnTo>
                  <a:lnTo>
                    <a:pt x="628" y="126"/>
                  </a:lnTo>
                  <a:lnTo>
                    <a:pt x="523" y="147"/>
                  </a:lnTo>
                  <a:lnTo>
                    <a:pt x="481" y="210"/>
                  </a:lnTo>
                  <a:lnTo>
                    <a:pt x="398" y="147"/>
                  </a:lnTo>
                  <a:lnTo>
                    <a:pt x="314" y="147"/>
                  </a:lnTo>
                  <a:lnTo>
                    <a:pt x="272" y="63"/>
                  </a:lnTo>
                  <a:lnTo>
                    <a:pt x="189" y="42"/>
                  </a:lnTo>
                  <a:lnTo>
                    <a:pt x="84" y="126"/>
                  </a:lnTo>
                  <a:lnTo>
                    <a:pt x="0" y="272"/>
                  </a:lnTo>
                  <a:lnTo>
                    <a:pt x="63" y="335"/>
                  </a:lnTo>
                  <a:lnTo>
                    <a:pt x="84" y="524"/>
                  </a:lnTo>
                  <a:lnTo>
                    <a:pt x="209" y="565"/>
                  </a:lnTo>
                  <a:lnTo>
                    <a:pt x="251" y="670"/>
                  </a:lnTo>
                  <a:lnTo>
                    <a:pt x="398" y="796"/>
                  </a:lnTo>
                  <a:lnTo>
                    <a:pt x="481" y="796"/>
                  </a:lnTo>
                  <a:lnTo>
                    <a:pt x="565" y="858"/>
                  </a:lnTo>
                  <a:lnTo>
                    <a:pt x="628" y="879"/>
                  </a:lnTo>
                  <a:lnTo>
                    <a:pt x="628" y="1047"/>
                  </a:lnTo>
                  <a:lnTo>
                    <a:pt x="774" y="1109"/>
                  </a:lnTo>
                  <a:lnTo>
                    <a:pt x="816" y="1068"/>
                  </a:lnTo>
                  <a:lnTo>
                    <a:pt x="900" y="1068"/>
                  </a:lnTo>
                  <a:lnTo>
                    <a:pt x="942" y="1109"/>
                  </a:lnTo>
                  <a:lnTo>
                    <a:pt x="1025" y="1151"/>
                  </a:lnTo>
                  <a:lnTo>
                    <a:pt x="1151" y="1298"/>
                  </a:lnTo>
                  <a:lnTo>
                    <a:pt x="1256" y="1319"/>
                  </a:lnTo>
                  <a:lnTo>
                    <a:pt x="1360" y="1402"/>
                  </a:lnTo>
                  <a:lnTo>
                    <a:pt x="1423" y="1361"/>
                  </a:lnTo>
                  <a:lnTo>
                    <a:pt x="1507" y="1361"/>
                  </a:lnTo>
                  <a:lnTo>
                    <a:pt x="1507" y="1298"/>
                  </a:lnTo>
                  <a:lnTo>
                    <a:pt x="1444" y="1256"/>
                  </a:lnTo>
                  <a:lnTo>
                    <a:pt x="1444" y="1172"/>
                  </a:lnTo>
                  <a:lnTo>
                    <a:pt x="1423" y="1109"/>
                  </a:lnTo>
                  <a:lnTo>
                    <a:pt x="1465" y="1047"/>
                  </a:lnTo>
                  <a:lnTo>
                    <a:pt x="1528" y="942"/>
                  </a:lnTo>
                  <a:lnTo>
                    <a:pt x="1549" y="942"/>
                  </a:lnTo>
                  <a:lnTo>
                    <a:pt x="1632" y="775"/>
                  </a:lnTo>
                  <a:lnTo>
                    <a:pt x="1549" y="670"/>
                  </a:lnTo>
                  <a:lnTo>
                    <a:pt x="1549" y="628"/>
                  </a:lnTo>
                  <a:lnTo>
                    <a:pt x="1465" y="440"/>
                  </a:lnTo>
                  <a:lnTo>
                    <a:pt x="1507" y="356"/>
                  </a:lnTo>
                  <a:lnTo>
                    <a:pt x="1507" y="335"/>
                  </a:lnTo>
                  <a:lnTo>
                    <a:pt x="1402" y="314"/>
                  </a:lnTo>
                  <a:lnTo>
                    <a:pt x="1402" y="231"/>
                  </a:lnTo>
                  <a:lnTo>
                    <a:pt x="1339" y="147"/>
                  </a:lnTo>
                  <a:lnTo>
                    <a:pt x="1193" y="147"/>
                  </a:lnTo>
                  <a:lnTo>
                    <a:pt x="1130" y="63"/>
                  </a:lnTo>
                  <a:lnTo>
                    <a:pt x="1025" y="63"/>
                  </a:lnTo>
                  <a:lnTo>
                    <a:pt x="98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9"/>
            <p:cNvSpPr/>
            <p:nvPr/>
          </p:nvSpPr>
          <p:spPr>
            <a:xfrm>
              <a:off x="3681319" y="2737017"/>
              <a:ext cx="27661" cy="34982"/>
            </a:xfrm>
            <a:custGeom>
              <a:avLst/>
              <a:gdLst/>
              <a:ahLst/>
              <a:cxnLst/>
              <a:rect l="l" t="t" r="r" b="b"/>
              <a:pathLst>
                <a:path w="2323" h="3076" extrusionOk="0">
                  <a:moveTo>
                    <a:pt x="1737" y="0"/>
                  </a:moveTo>
                  <a:lnTo>
                    <a:pt x="1779" y="84"/>
                  </a:lnTo>
                  <a:lnTo>
                    <a:pt x="1653" y="84"/>
                  </a:lnTo>
                  <a:lnTo>
                    <a:pt x="1674" y="209"/>
                  </a:lnTo>
                  <a:lnTo>
                    <a:pt x="1590" y="314"/>
                  </a:lnTo>
                  <a:lnTo>
                    <a:pt x="1590" y="230"/>
                  </a:lnTo>
                  <a:lnTo>
                    <a:pt x="1653" y="188"/>
                  </a:lnTo>
                  <a:lnTo>
                    <a:pt x="1590" y="84"/>
                  </a:lnTo>
                  <a:lnTo>
                    <a:pt x="1528" y="105"/>
                  </a:lnTo>
                  <a:lnTo>
                    <a:pt x="1569" y="167"/>
                  </a:lnTo>
                  <a:lnTo>
                    <a:pt x="1465" y="188"/>
                  </a:lnTo>
                  <a:lnTo>
                    <a:pt x="1423" y="147"/>
                  </a:lnTo>
                  <a:lnTo>
                    <a:pt x="1256" y="167"/>
                  </a:lnTo>
                  <a:lnTo>
                    <a:pt x="1256" y="230"/>
                  </a:lnTo>
                  <a:lnTo>
                    <a:pt x="1214" y="230"/>
                  </a:lnTo>
                  <a:lnTo>
                    <a:pt x="1172" y="356"/>
                  </a:lnTo>
                  <a:lnTo>
                    <a:pt x="1256" y="377"/>
                  </a:lnTo>
                  <a:lnTo>
                    <a:pt x="1235" y="419"/>
                  </a:lnTo>
                  <a:lnTo>
                    <a:pt x="1151" y="419"/>
                  </a:lnTo>
                  <a:lnTo>
                    <a:pt x="1151" y="481"/>
                  </a:lnTo>
                  <a:lnTo>
                    <a:pt x="1046" y="502"/>
                  </a:lnTo>
                  <a:lnTo>
                    <a:pt x="1067" y="586"/>
                  </a:lnTo>
                  <a:lnTo>
                    <a:pt x="1214" y="586"/>
                  </a:lnTo>
                  <a:lnTo>
                    <a:pt x="1172" y="607"/>
                  </a:lnTo>
                  <a:lnTo>
                    <a:pt x="1276" y="586"/>
                  </a:lnTo>
                  <a:lnTo>
                    <a:pt x="1360" y="586"/>
                  </a:lnTo>
                  <a:lnTo>
                    <a:pt x="1235" y="711"/>
                  </a:lnTo>
                  <a:lnTo>
                    <a:pt x="1046" y="795"/>
                  </a:lnTo>
                  <a:lnTo>
                    <a:pt x="1130" y="837"/>
                  </a:lnTo>
                  <a:lnTo>
                    <a:pt x="942" y="879"/>
                  </a:lnTo>
                  <a:lnTo>
                    <a:pt x="858" y="837"/>
                  </a:lnTo>
                  <a:lnTo>
                    <a:pt x="795" y="921"/>
                  </a:lnTo>
                  <a:lnTo>
                    <a:pt x="753" y="816"/>
                  </a:lnTo>
                  <a:lnTo>
                    <a:pt x="502" y="753"/>
                  </a:lnTo>
                  <a:lnTo>
                    <a:pt x="502" y="816"/>
                  </a:lnTo>
                  <a:lnTo>
                    <a:pt x="335" y="753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419" y="942"/>
                  </a:lnTo>
                  <a:lnTo>
                    <a:pt x="440" y="984"/>
                  </a:lnTo>
                  <a:lnTo>
                    <a:pt x="481" y="1088"/>
                  </a:lnTo>
                  <a:lnTo>
                    <a:pt x="419" y="1088"/>
                  </a:lnTo>
                  <a:lnTo>
                    <a:pt x="398" y="1025"/>
                  </a:lnTo>
                  <a:lnTo>
                    <a:pt x="272" y="1025"/>
                  </a:lnTo>
                  <a:lnTo>
                    <a:pt x="419" y="1130"/>
                  </a:lnTo>
                  <a:lnTo>
                    <a:pt x="544" y="1109"/>
                  </a:lnTo>
                  <a:lnTo>
                    <a:pt x="586" y="1214"/>
                  </a:lnTo>
                  <a:lnTo>
                    <a:pt x="440" y="1235"/>
                  </a:lnTo>
                  <a:lnTo>
                    <a:pt x="419" y="1276"/>
                  </a:lnTo>
                  <a:lnTo>
                    <a:pt x="440" y="1339"/>
                  </a:lnTo>
                  <a:lnTo>
                    <a:pt x="293" y="1360"/>
                  </a:lnTo>
                  <a:lnTo>
                    <a:pt x="335" y="1444"/>
                  </a:lnTo>
                  <a:lnTo>
                    <a:pt x="272" y="1465"/>
                  </a:lnTo>
                  <a:lnTo>
                    <a:pt x="377" y="1528"/>
                  </a:lnTo>
                  <a:lnTo>
                    <a:pt x="419" y="1507"/>
                  </a:lnTo>
                  <a:lnTo>
                    <a:pt x="398" y="1548"/>
                  </a:lnTo>
                  <a:lnTo>
                    <a:pt x="523" y="1528"/>
                  </a:lnTo>
                  <a:lnTo>
                    <a:pt x="544" y="1674"/>
                  </a:lnTo>
                  <a:lnTo>
                    <a:pt x="858" y="1674"/>
                  </a:lnTo>
                  <a:lnTo>
                    <a:pt x="753" y="1758"/>
                  </a:lnTo>
                  <a:lnTo>
                    <a:pt x="691" y="1737"/>
                  </a:lnTo>
                  <a:lnTo>
                    <a:pt x="586" y="1925"/>
                  </a:lnTo>
                  <a:lnTo>
                    <a:pt x="628" y="1925"/>
                  </a:lnTo>
                  <a:lnTo>
                    <a:pt x="523" y="2051"/>
                  </a:lnTo>
                  <a:lnTo>
                    <a:pt x="335" y="2176"/>
                  </a:lnTo>
                  <a:lnTo>
                    <a:pt x="419" y="2176"/>
                  </a:lnTo>
                  <a:lnTo>
                    <a:pt x="523" y="2134"/>
                  </a:lnTo>
                  <a:lnTo>
                    <a:pt x="586" y="2155"/>
                  </a:lnTo>
                  <a:lnTo>
                    <a:pt x="732" y="2155"/>
                  </a:lnTo>
                  <a:lnTo>
                    <a:pt x="816" y="2072"/>
                  </a:lnTo>
                  <a:lnTo>
                    <a:pt x="816" y="2092"/>
                  </a:lnTo>
                  <a:lnTo>
                    <a:pt x="942" y="2134"/>
                  </a:lnTo>
                  <a:lnTo>
                    <a:pt x="691" y="2176"/>
                  </a:lnTo>
                  <a:lnTo>
                    <a:pt x="502" y="2197"/>
                  </a:lnTo>
                  <a:lnTo>
                    <a:pt x="440" y="2281"/>
                  </a:lnTo>
                  <a:lnTo>
                    <a:pt x="314" y="2302"/>
                  </a:lnTo>
                  <a:lnTo>
                    <a:pt x="377" y="2364"/>
                  </a:lnTo>
                  <a:lnTo>
                    <a:pt x="335" y="2406"/>
                  </a:lnTo>
                  <a:lnTo>
                    <a:pt x="398" y="2448"/>
                  </a:lnTo>
                  <a:lnTo>
                    <a:pt x="293" y="2469"/>
                  </a:lnTo>
                  <a:lnTo>
                    <a:pt x="209" y="2385"/>
                  </a:lnTo>
                  <a:lnTo>
                    <a:pt x="188" y="2448"/>
                  </a:lnTo>
                  <a:lnTo>
                    <a:pt x="168" y="2406"/>
                  </a:lnTo>
                  <a:lnTo>
                    <a:pt x="0" y="2490"/>
                  </a:lnTo>
                  <a:lnTo>
                    <a:pt x="21" y="2511"/>
                  </a:lnTo>
                  <a:lnTo>
                    <a:pt x="398" y="2511"/>
                  </a:lnTo>
                  <a:lnTo>
                    <a:pt x="272" y="2595"/>
                  </a:lnTo>
                  <a:lnTo>
                    <a:pt x="105" y="2657"/>
                  </a:lnTo>
                  <a:lnTo>
                    <a:pt x="63" y="2762"/>
                  </a:lnTo>
                  <a:lnTo>
                    <a:pt x="168" y="2762"/>
                  </a:lnTo>
                  <a:lnTo>
                    <a:pt x="188" y="2825"/>
                  </a:lnTo>
                  <a:lnTo>
                    <a:pt x="440" y="2762"/>
                  </a:lnTo>
                  <a:lnTo>
                    <a:pt x="440" y="2762"/>
                  </a:lnTo>
                  <a:lnTo>
                    <a:pt x="230" y="2888"/>
                  </a:lnTo>
                  <a:lnTo>
                    <a:pt x="168" y="2929"/>
                  </a:lnTo>
                  <a:lnTo>
                    <a:pt x="314" y="2929"/>
                  </a:lnTo>
                  <a:lnTo>
                    <a:pt x="502" y="2825"/>
                  </a:lnTo>
                  <a:lnTo>
                    <a:pt x="481" y="2908"/>
                  </a:lnTo>
                  <a:lnTo>
                    <a:pt x="314" y="2992"/>
                  </a:lnTo>
                  <a:lnTo>
                    <a:pt x="419" y="2992"/>
                  </a:lnTo>
                  <a:lnTo>
                    <a:pt x="398" y="3034"/>
                  </a:lnTo>
                  <a:lnTo>
                    <a:pt x="398" y="3034"/>
                  </a:lnTo>
                  <a:lnTo>
                    <a:pt x="523" y="3013"/>
                  </a:lnTo>
                  <a:lnTo>
                    <a:pt x="607" y="3076"/>
                  </a:lnTo>
                  <a:lnTo>
                    <a:pt x="795" y="3034"/>
                  </a:lnTo>
                  <a:lnTo>
                    <a:pt x="963" y="2992"/>
                  </a:lnTo>
                  <a:lnTo>
                    <a:pt x="1130" y="2888"/>
                  </a:lnTo>
                  <a:lnTo>
                    <a:pt x="1067" y="2783"/>
                  </a:lnTo>
                  <a:lnTo>
                    <a:pt x="1172" y="2783"/>
                  </a:lnTo>
                  <a:lnTo>
                    <a:pt x="1151" y="2867"/>
                  </a:lnTo>
                  <a:lnTo>
                    <a:pt x="1256" y="2867"/>
                  </a:lnTo>
                  <a:lnTo>
                    <a:pt x="1360" y="2720"/>
                  </a:lnTo>
                  <a:lnTo>
                    <a:pt x="1444" y="2762"/>
                  </a:lnTo>
                  <a:lnTo>
                    <a:pt x="1465" y="2657"/>
                  </a:lnTo>
                  <a:lnTo>
                    <a:pt x="1800" y="2595"/>
                  </a:lnTo>
                  <a:lnTo>
                    <a:pt x="1841" y="2511"/>
                  </a:lnTo>
                  <a:lnTo>
                    <a:pt x="1862" y="2616"/>
                  </a:lnTo>
                  <a:lnTo>
                    <a:pt x="1946" y="2553"/>
                  </a:lnTo>
                  <a:lnTo>
                    <a:pt x="2009" y="2574"/>
                  </a:lnTo>
                  <a:lnTo>
                    <a:pt x="2176" y="2574"/>
                  </a:lnTo>
                  <a:lnTo>
                    <a:pt x="2072" y="2406"/>
                  </a:lnTo>
                  <a:lnTo>
                    <a:pt x="2155" y="2385"/>
                  </a:lnTo>
                  <a:lnTo>
                    <a:pt x="2218" y="2281"/>
                  </a:lnTo>
                  <a:lnTo>
                    <a:pt x="2218" y="2176"/>
                  </a:lnTo>
                  <a:lnTo>
                    <a:pt x="2302" y="2072"/>
                  </a:lnTo>
                  <a:lnTo>
                    <a:pt x="2323" y="1967"/>
                  </a:lnTo>
                  <a:lnTo>
                    <a:pt x="2302" y="1716"/>
                  </a:lnTo>
                  <a:lnTo>
                    <a:pt x="2218" y="1674"/>
                  </a:lnTo>
                  <a:lnTo>
                    <a:pt x="2302" y="1632"/>
                  </a:lnTo>
                  <a:lnTo>
                    <a:pt x="2302" y="1507"/>
                  </a:lnTo>
                  <a:lnTo>
                    <a:pt x="2218" y="1402"/>
                  </a:lnTo>
                  <a:lnTo>
                    <a:pt x="2260" y="1256"/>
                  </a:lnTo>
                  <a:lnTo>
                    <a:pt x="2176" y="1214"/>
                  </a:lnTo>
                  <a:lnTo>
                    <a:pt x="2197" y="1130"/>
                  </a:lnTo>
                  <a:lnTo>
                    <a:pt x="2281" y="1151"/>
                  </a:lnTo>
                  <a:lnTo>
                    <a:pt x="2281" y="1151"/>
                  </a:lnTo>
                  <a:lnTo>
                    <a:pt x="2155" y="1088"/>
                  </a:lnTo>
                  <a:lnTo>
                    <a:pt x="2072" y="1046"/>
                  </a:lnTo>
                  <a:lnTo>
                    <a:pt x="1967" y="837"/>
                  </a:lnTo>
                  <a:lnTo>
                    <a:pt x="1800" y="732"/>
                  </a:lnTo>
                  <a:lnTo>
                    <a:pt x="1737" y="795"/>
                  </a:lnTo>
                  <a:lnTo>
                    <a:pt x="1695" y="942"/>
                  </a:lnTo>
                  <a:lnTo>
                    <a:pt x="1632" y="984"/>
                  </a:lnTo>
                  <a:lnTo>
                    <a:pt x="1360" y="732"/>
                  </a:lnTo>
                  <a:lnTo>
                    <a:pt x="1486" y="502"/>
                  </a:lnTo>
                  <a:lnTo>
                    <a:pt x="1632" y="481"/>
                  </a:lnTo>
                  <a:lnTo>
                    <a:pt x="1653" y="377"/>
                  </a:lnTo>
                  <a:lnTo>
                    <a:pt x="1737" y="356"/>
                  </a:lnTo>
                  <a:lnTo>
                    <a:pt x="1779" y="272"/>
                  </a:lnTo>
                  <a:lnTo>
                    <a:pt x="1737" y="293"/>
                  </a:lnTo>
                  <a:lnTo>
                    <a:pt x="1737" y="293"/>
                  </a:lnTo>
                  <a:lnTo>
                    <a:pt x="1841" y="188"/>
                  </a:lnTo>
                  <a:lnTo>
                    <a:pt x="1946" y="147"/>
                  </a:lnTo>
                  <a:lnTo>
                    <a:pt x="1841" y="84"/>
                  </a:lnTo>
                  <a:lnTo>
                    <a:pt x="17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9" name="Google Shape;259;p29"/>
            <p:cNvGrpSpPr/>
            <p:nvPr/>
          </p:nvGrpSpPr>
          <p:grpSpPr>
            <a:xfrm>
              <a:off x="3697513" y="2707266"/>
              <a:ext cx="59549" cy="79733"/>
              <a:chOff x="3586375" y="2281300"/>
              <a:chExt cx="125025" cy="175275"/>
            </a:xfrm>
          </p:grpSpPr>
          <p:sp>
            <p:nvSpPr>
              <p:cNvPr id="260" name="Google Shape;260;p29"/>
              <p:cNvSpPr/>
              <p:nvPr/>
            </p:nvSpPr>
            <p:spPr>
              <a:xfrm>
                <a:off x="3609900" y="2281300"/>
                <a:ext cx="101500" cy="175275"/>
              </a:xfrm>
              <a:custGeom>
                <a:avLst/>
                <a:gdLst/>
                <a:ahLst/>
                <a:cxnLst/>
                <a:rect l="l" t="t" r="r" b="b"/>
                <a:pathLst>
                  <a:path w="4060" h="7011" extrusionOk="0">
                    <a:moveTo>
                      <a:pt x="1340" y="1"/>
                    </a:moveTo>
                    <a:lnTo>
                      <a:pt x="1277" y="63"/>
                    </a:lnTo>
                    <a:lnTo>
                      <a:pt x="1235" y="42"/>
                    </a:lnTo>
                    <a:lnTo>
                      <a:pt x="1110" y="84"/>
                    </a:lnTo>
                    <a:lnTo>
                      <a:pt x="1026" y="84"/>
                    </a:lnTo>
                    <a:lnTo>
                      <a:pt x="921" y="105"/>
                    </a:lnTo>
                    <a:lnTo>
                      <a:pt x="859" y="105"/>
                    </a:lnTo>
                    <a:lnTo>
                      <a:pt x="838" y="168"/>
                    </a:lnTo>
                    <a:lnTo>
                      <a:pt x="838" y="105"/>
                    </a:lnTo>
                    <a:lnTo>
                      <a:pt x="796" y="84"/>
                    </a:lnTo>
                    <a:lnTo>
                      <a:pt x="712" y="168"/>
                    </a:lnTo>
                    <a:lnTo>
                      <a:pt x="733" y="105"/>
                    </a:lnTo>
                    <a:lnTo>
                      <a:pt x="608" y="42"/>
                    </a:lnTo>
                    <a:lnTo>
                      <a:pt x="587" y="105"/>
                    </a:lnTo>
                    <a:lnTo>
                      <a:pt x="524" y="168"/>
                    </a:lnTo>
                    <a:lnTo>
                      <a:pt x="545" y="231"/>
                    </a:lnTo>
                    <a:lnTo>
                      <a:pt x="524" y="231"/>
                    </a:lnTo>
                    <a:lnTo>
                      <a:pt x="524" y="314"/>
                    </a:lnTo>
                    <a:lnTo>
                      <a:pt x="419" y="356"/>
                    </a:lnTo>
                    <a:lnTo>
                      <a:pt x="482" y="419"/>
                    </a:lnTo>
                    <a:lnTo>
                      <a:pt x="440" y="503"/>
                    </a:lnTo>
                    <a:lnTo>
                      <a:pt x="398" y="503"/>
                    </a:lnTo>
                    <a:lnTo>
                      <a:pt x="503" y="607"/>
                    </a:lnTo>
                    <a:lnTo>
                      <a:pt x="545" y="670"/>
                    </a:lnTo>
                    <a:lnTo>
                      <a:pt x="419" y="607"/>
                    </a:lnTo>
                    <a:lnTo>
                      <a:pt x="398" y="670"/>
                    </a:lnTo>
                    <a:lnTo>
                      <a:pt x="315" y="587"/>
                    </a:lnTo>
                    <a:lnTo>
                      <a:pt x="294" y="628"/>
                    </a:lnTo>
                    <a:lnTo>
                      <a:pt x="315" y="691"/>
                    </a:lnTo>
                    <a:lnTo>
                      <a:pt x="294" y="733"/>
                    </a:lnTo>
                    <a:lnTo>
                      <a:pt x="273" y="628"/>
                    </a:lnTo>
                    <a:lnTo>
                      <a:pt x="210" y="733"/>
                    </a:lnTo>
                    <a:lnTo>
                      <a:pt x="273" y="796"/>
                    </a:lnTo>
                    <a:lnTo>
                      <a:pt x="210" y="817"/>
                    </a:lnTo>
                    <a:lnTo>
                      <a:pt x="294" y="900"/>
                    </a:lnTo>
                    <a:lnTo>
                      <a:pt x="336" y="900"/>
                    </a:lnTo>
                    <a:lnTo>
                      <a:pt x="294" y="942"/>
                    </a:lnTo>
                    <a:lnTo>
                      <a:pt x="210" y="900"/>
                    </a:lnTo>
                    <a:lnTo>
                      <a:pt x="210" y="1026"/>
                    </a:lnTo>
                    <a:lnTo>
                      <a:pt x="210" y="1047"/>
                    </a:lnTo>
                    <a:lnTo>
                      <a:pt x="377" y="1026"/>
                    </a:lnTo>
                    <a:lnTo>
                      <a:pt x="273" y="1089"/>
                    </a:lnTo>
                    <a:lnTo>
                      <a:pt x="273" y="1110"/>
                    </a:lnTo>
                    <a:lnTo>
                      <a:pt x="294" y="1131"/>
                    </a:lnTo>
                    <a:lnTo>
                      <a:pt x="377" y="1110"/>
                    </a:lnTo>
                    <a:lnTo>
                      <a:pt x="336" y="1131"/>
                    </a:lnTo>
                    <a:lnTo>
                      <a:pt x="398" y="1151"/>
                    </a:lnTo>
                    <a:lnTo>
                      <a:pt x="398" y="1151"/>
                    </a:lnTo>
                    <a:lnTo>
                      <a:pt x="315" y="1131"/>
                    </a:lnTo>
                    <a:lnTo>
                      <a:pt x="294" y="1151"/>
                    </a:lnTo>
                    <a:lnTo>
                      <a:pt x="294" y="1214"/>
                    </a:lnTo>
                    <a:lnTo>
                      <a:pt x="315" y="1235"/>
                    </a:lnTo>
                    <a:lnTo>
                      <a:pt x="273" y="1256"/>
                    </a:lnTo>
                    <a:lnTo>
                      <a:pt x="231" y="1319"/>
                    </a:lnTo>
                    <a:lnTo>
                      <a:pt x="294" y="1319"/>
                    </a:lnTo>
                    <a:lnTo>
                      <a:pt x="294" y="1361"/>
                    </a:lnTo>
                    <a:lnTo>
                      <a:pt x="210" y="1340"/>
                    </a:lnTo>
                    <a:lnTo>
                      <a:pt x="189" y="1403"/>
                    </a:lnTo>
                    <a:lnTo>
                      <a:pt x="210" y="1444"/>
                    </a:lnTo>
                    <a:lnTo>
                      <a:pt x="189" y="1465"/>
                    </a:lnTo>
                    <a:lnTo>
                      <a:pt x="168" y="1528"/>
                    </a:lnTo>
                    <a:lnTo>
                      <a:pt x="63" y="1528"/>
                    </a:lnTo>
                    <a:lnTo>
                      <a:pt x="1" y="1549"/>
                    </a:lnTo>
                    <a:lnTo>
                      <a:pt x="63" y="1570"/>
                    </a:lnTo>
                    <a:lnTo>
                      <a:pt x="126" y="1570"/>
                    </a:lnTo>
                    <a:lnTo>
                      <a:pt x="189" y="1612"/>
                    </a:lnTo>
                    <a:lnTo>
                      <a:pt x="168" y="1633"/>
                    </a:lnTo>
                    <a:lnTo>
                      <a:pt x="105" y="1633"/>
                    </a:lnTo>
                    <a:lnTo>
                      <a:pt x="189" y="1716"/>
                    </a:lnTo>
                    <a:lnTo>
                      <a:pt x="210" y="1716"/>
                    </a:lnTo>
                    <a:lnTo>
                      <a:pt x="273" y="1737"/>
                    </a:lnTo>
                    <a:lnTo>
                      <a:pt x="503" y="1507"/>
                    </a:lnTo>
                    <a:lnTo>
                      <a:pt x="482" y="1570"/>
                    </a:lnTo>
                    <a:lnTo>
                      <a:pt x="503" y="1612"/>
                    </a:lnTo>
                    <a:lnTo>
                      <a:pt x="419" y="1633"/>
                    </a:lnTo>
                    <a:lnTo>
                      <a:pt x="377" y="1758"/>
                    </a:lnTo>
                    <a:lnTo>
                      <a:pt x="377" y="1779"/>
                    </a:lnTo>
                    <a:lnTo>
                      <a:pt x="315" y="1947"/>
                    </a:lnTo>
                    <a:lnTo>
                      <a:pt x="336" y="1947"/>
                    </a:lnTo>
                    <a:lnTo>
                      <a:pt x="294" y="2135"/>
                    </a:lnTo>
                    <a:lnTo>
                      <a:pt x="294" y="2239"/>
                    </a:lnTo>
                    <a:lnTo>
                      <a:pt x="231" y="2281"/>
                    </a:lnTo>
                    <a:lnTo>
                      <a:pt x="294" y="2323"/>
                    </a:lnTo>
                    <a:lnTo>
                      <a:pt x="315" y="2302"/>
                    </a:lnTo>
                    <a:lnTo>
                      <a:pt x="231" y="2449"/>
                    </a:lnTo>
                    <a:lnTo>
                      <a:pt x="231" y="2595"/>
                    </a:lnTo>
                    <a:lnTo>
                      <a:pt x="189" y="2658"/>
                    </a:lnTo>
                    <a:lnTo>
                      <a:pt x="189" y="2700"/>
                    </a:lnTo>
                    <a:lnTo>
                      <a:pt x="315" y="2700"/>
                    </a:lnTo>
                    <a:lnTo>
                      <a:pt x="294" y="2595"/>
                    </a:lnTo>
                    <a:lnTo>
                      <a:pt x="336" y="2491"/>
                    </a:lnTo>
                    <a:lnTo>
                      <a:pt x="336" y="2407"/>
                    </a:lnTo>
                    <a:lnTo>
                      <a:pt x="398" y="2323"/>
                    </a:lnTo>
                    <a:lnTo>
                      <a:pt x="336" y="2135"/>
                    </a:lnTo>
                    <a:lnTo>
                      <a:pt x="398" y="2135"/>
                    </a:lnTo>
                    <a:lnTo>
                      <a:pt x="545" y="1947"/>
                    </a:lnTo>
                    <a:lnTo>
                      <a:pt x="440" y="2135"/>
                    </a:lnTo>
                    <a:lnTo>
                      <a:pt x="419" y="2239"/>
                    </a:lnTo>
                    <a:lnTo>
                      <a:pt x="482" y="2260"/>
                    </a:lnTo>
                    <a:lnTo>
                      <a:pt x="482" y="2198"/>
                    </a:lnTo>
                    <a:lnTo>
                      <a:pt x="545" y="2135"/>
                    </a:lnTo>
                    <a:lnTo>
                      <a:pt x="587" y="2260"/>
                    </a:lnTo>
                    <a:lnTo>
                      <a:pt x="628" y="2135"/>
                    </a:lnTo>
                    <a:lnTo>
                      <a:pt x="628" y="2030"/>
                    </a:lnTo>
                    <a:lnTo>
                      <a:pt x="691" y="1988"/>
                    </a:lnTo>
                    <a:lnTo>
                      <a:pt x="649" y="2135"/>
                    </a:lnTo>
                    <a:lnTo>
                      <a:pt x="754" y="2198"/>
                    </a:lnTo>
                    <a:lnTo>
                      <a:pt x="649" y="2177"/>
                    </a:lnTo>
                    <a:lnTo>
                      <a:pt x="628" y="2323"/>
                    </a:lnTo>
                    <a:lnTo>
                      <a:pt x="649" y="2449"/>
                    </a:lnTo>
                    <a:lnTo>
                      <a:pt x="712" y="2470"/>
                    </a:lnTo>
                    <a:lnTo>
                      <a:pt x="754" y="2574"/>
                    </a:lnTo>
                    <a:lnTo>
                      <a:pt x="649" y="2658"/>
                    </a:lnTo>
                    <a:lnTo>
                      <a:pt x="587" y="2909"/>
                    </a:lnTo>
                    <a:lnTo>
                      <a:pt x="587" y="3014"/>
                    </a:lnTo>
                    <a:lnTo>
                      <a:pt x="503" y="2972"/>
                    </a:lnTo>
                    <a:lnTo>
                      <a:pt x="503" y="3097"/>
                    </a:lnTo>
                    <a:lnTo>
                      <a:pt x="628" y="3244"/>
                    </a:lnTo>
                    <a:lnTo>
                      <a:pt x="587" y="3097"/>
                    </a:lnTo>
                    <a:lnTo>
                      <a:pt x="649" y="3076"/>
                    </a:lnTo>
                    <a:lnTo>
                      <a:pt x="859" y="3223"/>
                    </a:lnTo>
                    <a:lnTo>
                      <a:pt x="859" y="3097"/>
                    </a:lnTo>
                    <a:lnTo>
                      <a:pt x="796" y="3035"/>
                    </a:lnTo>
                    <a:lnTo>
                      <a:pt x="838" y="3014"/>
                    </a:lnTo>
                    <a:lnTo>
                      <a:pt x="1005" y="3118"/>
                    </a:lnTo>
                    <a:lnTo>
                      <a:pt x="1131" y="3118"/>
                    </a:lnTo>
                    <a:lnTo>
                      <a:pt x="1131" y="3076"/>
                    </a:lnTo>
                    <a:lnTo>
                      <a:pt x="1235" y="3076"/>
                    </a:lnTo>
                    <a:lnTo>
                      <a:pt x="1256" y="2972"/>
                    </a:lnTo>
                    <a:lnTo>
                      <a:pt x="1549" y="2993"/>
                    </a:lnTo>
                    <a:lnTo>
                      <a:pt x="1361" y="3014"/>
                    </a:lnTo>
                    <a:lnTo>
                      <a:pt x="1235" y="3348"/>
                    </a:lnTo>
                    <a:lnTo>
                      <a:pt x="1382" y="3620"/>
                    </a:lnTo>
                    <a:lnTo>
                      <a:pt x="1444" y="3558"/>
                    </a:lnTo>
                    <a:lnTo>
                      <a:pt x="1444" y="3704"/>
                    </a:lnTo>
                    <a:lnTo>
                      <a:pt x="1549" y="3600"/>
                    </a:lnTo>
                    <a:lnTo>
                      <a:pt x="1654" y="3600"/>
                    </a:lnTo>
                    <a:lnTo>
                      <a:pt x="1633" y="3746"/>
                    </a:lnTo>
                    <a:lnTo>
                      <a:pt x="1654" y="3767"/>
                    </a:lnTo>
                    <a:lnTo>
                      <a:pt x="1549" y="3851"/>
                    </a:lnTo>
                    <a:lnTo>
                      <a:pt x="1570" y="4018"/>
                    </a:lnTo>
                    <a:lnTo>
                      <a:pt x="1528" y="4123"/>
                    </a:lnTo>
                    <a:lnTo>
                      <a:pt x="1570" y="4227"/>
                    </a:lnTo>
                    <a:lnTo>
                      <a:pt x="1654" y="4290"/>
                    </a:lnTo>
                    <a:lnTo>
                      <a:pt x="1737" y="4290"/>
                    </a:lnTo>
                    <a:lnTo>
                      <a:pt x="1675" y="4332"/>
                    </a:lnTo>
                    <a:lnTo>
                      <a:pt x="1591" y="4332"/>
                    </a:lnTo>
                    <a:lnTo>
                      <a:pt x="1549" y="4248"/>
                    </a:lnTo>
                    <a:lnTo>
                      <a:pt x="1465" y="4269"/>
                    </a:lnTo>
                    <a:lnTo>
                      <a:pt x="1528" y="4353"/>
                    </a:lnTo>
                    <a:lnTo>
                      <a:pt x="1591" y="4395"/>
                    </a:lnTo>
                    <a:lnTo>
                      <a:pt x="1486" y="4374"/>
                    </a:lnTo>
                    <a:lnTo>
                      <a:pt x="1424" y="4290"/>
                    </a:lnTo>
                    <a:lnTo>
                      <a:pt x="1235" y="4353"/>
                    </a:lnTo>
                    <a:lnTo>
                      <a:pt x="1152" y="4353"/>
                    </a:lnTo>
                    <a:lnTo>
                      <a:pt x="963" y="4436"/>
                    </a:lnTo>
                    <a:lnTo>
                      <a:pt x="859" y="4583"/>
                    </a:lnTo>
                    <a:lnTo>
                      <a:pt x="733" y="4667"/>
                    </a:lnTo>
                    <a:lnTo>
                      <a:pt x="691" y="4750"/>
                    </a:lnTo>
                    <a:lnTo>
                      <a:pt x="817" y="4750"/>
                    </a:lnTo>
                    <a:lnTo>
                      <a:pt x="817" y="4688"/>
                    </a:lnTo>
                    <a:lnTo>
                      <a:pt x="1026" y="4646"/>
                    </a:lnTo>
                    <a:lnTo>
                      <a:pt x="1005" y="4750"/>
                    </a:lnTo>
                    <a:lnTo>
                      <a:pt x="1068" y="4813"/>
                    </a:lnTo>
                    <a:lnTo>
                      <a:pt x="1005" y="4876"/>
                    </a:lnTo>
                    <a:lnTo>
                      <a:pt x="1026" y="4960"/>
                    </a:lnTo>
                    <a:lnTo>
                      <a:pt x="1068" y="4960"/>
                    </a:lnTo>
                    <a:lnTo>
                      <a:pt x="942" y="5190"/>
                    </a:lnTo>
                    <a:lnTo>
                      <a:pt x="859" y="5232"/>
                    </a:lnTo>
                    <a:lnTo>
                      <a:pt x="754" y="5294"/>
                    </a:lnTo>
                    <a:lnTo>
                      <a:pt x="733" y="5294"/>
                    </a:lnTo>
                    <a:lnTo>
                      <a:pt x="608" y="5378"/>
                    </a:lnTo>
                    <a:lnTo>
                      <a:pt x="524" y="5378"/>
                    </a:lnTo>
                    <a:lnTo>
                      <a:pt x="398" y="5483"/>
                    </a:lnTo>
                    <a:lnTo>
                      <a:pt x="503" y="5483"/>
                    </a:lnTo>
                    <a:lnTo>
                      <a:pt x="503" y="5545"/>
                    </a:lnTo>
                    <a:lnTo>
                      <a:pt x="419" y="5608"/>
                    </a:lnTo>
                    <a:lnTo>
                      <a:pt x="545" y="5629"/>
                    </a:lnTo>
                    <a:lnTo>
                      <a:pt x="524" y="5650"/>
                    </a:lnTo>
                    <a:lnTo>
                      <a:pt x="587" y="5692"/>
                    </a:lnTo>
                    <a:lnTo>
                      <a:pt x="649" y="5650"/>
                    </a:lnTo>
                    <a:lnTo>
                      <a:pt x="754" y="5608"/>
                    </a:lnTo>
                    <a:lnTo>
                      <a:pt x="900" y="5545"/>
                    </a:lnTo>
                    <a:lnTo>
                      <a:pt x="921" y="5629"/>
                    </a:lnTo>
                    <a:lnTo>
                      <a:pt x="1026" y="5650"/>
                    </a:lnTo>
                    <a:lnTo>
                      <a:pt x="942" y="5692"/>
                    </a:lnTo>
                    <a:lnTo>
                      <a:pt x="921" y="5734"/>
                    </a:lnTo>
                    <a:lnTo>
                      <a:pt x="1068" y="5734"/>
                    </a:lnTo>
                    <a:lnTo>
                      <a:pt x="1068" y="5713"/>
                    </a:lnTo>
                    <a:lnTo>
                      <a:pt x="1152" y="5692"/>
                    </a:lnTo>
                    <a:lnTo>
                      <a:pt x="1256" y="5796"/>
                    </a:lnTo>
                    <a:lnTo>
                      <a:pt x="1319" y="5859"/>
                    </a:lnTo>
                    <a:lnTo>
                      <a:pt x="1486" y="5859"/>
                    </a:lnTo>
                    <a:lnTo>
                      <a:pt x="1549" y="5796"/>
                    </a:lnTo>
                    <a:lnTo>
                      <a:pt x="1633" y="5755"/>
                    </a:lnTo>
                    <a:lnTo>
                      <a:pt x="1758" y="5713"/>
                    </a:lnTo>
                    <a:lnTo>
                      <a:pt x="1800" y="5650"/>
                    </a:lnTo>
                    <a:lnTo>
                      <a:pt x="1905" y="5608"/>
                    </a:lnTo>
                    <a:lnTo>
                      <a:pt x="1758" y="5755"/>
                    </a:lnTo>
                    <a:lnTo>
                      <a:pt x="1633" y="5901"/>
                    </a:lnTo>
                    <a:lnTo>
                      <a:pt x="1633" y="6048"/>
                    </a:lnTo>
                    <a:lnTo>
                      <a:pt x="1528" y="6048"/>
                    </a:lnTo>
                    <a:lnTo>
                      <a:pt x="1444" y="6068"/>
                    </a:lnTo>
                    <a:lnTo>
                      <a:pt x="1361" y="6027"/>
                    </a:lnTo>
                    <a:lnTo>
                      <a:pt x="1131" y="6006"/>
                    </a:lnTo>
                    <a:lnTo>
                      <a:pt x="963" y="6048"/>
                    </a:lnTo>
                    <a:lnTo>
                      <a:pt x="963" y="6131"/>
                    </a:lnTo>
                    <a:lnTo>
                      <a:pt x="900" y="6215"/>
                    </a:lnTo>
                    <a:lnTo>
                      <a:pt x="796" y="6215"/>
                    </a:lnTo>
                    <a:lnTo>
                      <a:pt x="796" y="6382"/>
                    </a:lnTo>
                    <a:lnTo>
                      <a:pt x="691" y="6487"/>
                    </a:lnTo>
                    <a:lnTo>
                      <a:pt x="649" y="6550"/>
                    </a:lnTo>
                    <a:lnTo>
                      <a:pt x="545" y="6550"/>
                    </a:lnTo>
                    <a:lnTo>
                      <a:pt x="524" y="6675"/>
                    </a:lnTo>
                    <a:lnTo>
                      <a:pt x="482" y="6675"/>
                    </a:lnTo>
                    <a:lnTo>
                      <a:pt x="440" y="6738"/>
                    </a:lnTo>
                    <a:lnTo>
                      <a:pt x="315" y="6843"/>
                    </a:lnTo>
                    <a:lnTo>
                      <a:pt x="231" y="6801"/>
                    </a:lnTo>
                    <a:lnTo>
                      <a:pt x="168" y="6864"/>
                    </a:lnTo>
                    <a:lnTo>
                      <a:pt x="168" y="6968"/>
                    </a:lnTo>
                    <a:lnTo>
                      <a:pt x="273" y="6968"/>
                    </a:lnTo>
                    <a:lnTo>
                      <a:pt x="273" y="6885"/>
                    </a:lnTo>
                    <a:lnTo>
                      <a:pt x="377" y="6905"/>
                    </a:lnTo>
                    <a:lnTo>
                      <a:pt x="419" y="7010"/>
                    </a:lnTo>
                    <a:lnTo>
                      <a:pt x="503" y="6968"/>
                    </a:lnTo>
                    <a:lnTo>
                      <a:pt x="482" y="6905"/>
                    </a:lnTo>
                    <a:lnTo>
                      <a:pt x="524" y="6843"/>
                    </a:lnTo>
                    <a:lnTo>
                      <a:pt x="545" y="6864"/>
                    </a:lnTo>
                    <a:lnTo>
                      <a:pt x="628" y="6801"/>
                    </a:lnTo>
                    <a:lnTo>
                      <a:pt x="649" y="6801"/>
                    </a:lnTo>
                    <a:lnTo>
                      <a:pt x="712" y="6696"/>
                    </a:lnTo>
                    <a:lnTo>
                      <a:pt x="817" y="6759"/>
                    </a:lnTo>
                    <a:lnTo>
                      <a:pt x="900" y="6696"/>
                    </a:lnTo>
                    <a:lnTo>
                      <a:pt x="963" y="6738"/>
                    </a:lnTo>
                    <a:lnTo>
                      <a:pt x="1005" y="6696"/>
                    </a:lnTo>
                    <a:lnTo>
                      <a:pt x="1047" y="6759"/>
                    </a:lnTo>
                    <a:lnTo>
                      <a:pt x="1110" y="6759"/>
                    </a:lnTo>
                    <a:lnTo>
                      <a:pt x="1172" y="6801"/>
                    </a:lnTo>
                    <a:lnTo>
                      <a:pt x="1277" y="6801"/>
                    </a:lnTo>
                    <a:lnTo>
                      <a:pt x="1256" y="6759"/>
                    </a:lnTo>
                    <a:lnTo>
                      <a:pt x="1340" y="6738"/>
                    </a:lnTo>
                    <a:lnTo>
                      <a:pt x="1361" y="6654"/>
                    </a:lnTo>
                    <a:lnTo>
                      <a:pt x="1340" y="6571"/>
                    </a:lnTo>
                    <a:lnTo>
                      <a:pt x="1382" y="6487"/>
                    </a:lnTo>
                    <a:lnTo>
                      <a:pt x="1444" y="6487"/>
                    </a:lnTo>
                    <a:lnTo>
                      <a:pt x="1465" y="6445"/>
                    </a:lnTo>
                    <a:lnTo>
                      <a:pt x="1675" y="6424"/>
                    </a:lnTo>
                    <a:lnTo>
                      <a:pt x="1779" y="6424"/>
                    </a:lnTo>
                    <a:lnTo>
                      <a:pt x="1905" y="6487"/>
                    </a:lnTo>
                    <a:lnTo>
                      <a:pt x="2093" y="6487"/>
                    </a:lnTo>
                    <a:lnTo>
                      <a:pt x="2177" y="6529"/>
                    </a:lnTo>
                    <a:lnTo>
                      <a:pt x="2198" y="6445"/>
                    </a:lnTo>
                    <a:lnTo>
                      <a:pt x="2323" y="6361"/>
                    </a:lnTo>
                    <a:lnTo>
                      <a:pt x="2407" y="6382"/>
                    </a:lnTo>
                    <a:lnTo>
                      <a:pt x="2512" y="6320"/>
                    </a:lnTo>
                    <a:lnTo>
                      <a:pt x="2616" y="6340"/>
                    </a:lnTo>
                    <a:lnTo>
                      <a:pt x="2637" y="6320"/>
                    </a:lnTo>
                    <a:lnTo>
                      <a:pt x="2721" y="6278"/>
                    </a:lnTo>
                    <a:lnTo>
                      <a:pt x="2721" y="6320"/>
                    </a:lnTo>
                    <a:lnTo>
                      <a:pt x="2804" y="6361"/>
                    </a:lnTo>
                    <a:lnTo>
                      <a:pt x="2888" y="6320"/>
                    </a:lnTo>
                    <a:lnTo>
                      <a:pt x="3056" y="6320"/>
                    </a:lnTo>
                    <a:lnTo>
                      <a:pt x="3202" y="6278"/>
                    </a:lnTo>
                    <a:lnTo>
                      <a:pt x="3307" y="6320"/>
                    </a:lnTo>
                    <a:lnTo>
                      <a:pt x="3349" y="6340"/>
                    </a:lnTo>
                    <a:lnTo>
                      <a:pt x="3453" y="6257"/>
                    </a:lnTo>
                    <a:lnTo>
                      <a:pt x="3537" y="6236"/>
                    </a:lnTo>
                    <a:lnTo>
                      <a:pt x="3621" y="6152"/>
                    </a:lnTo>
                    <a:lnTo>
                      <a:pt x="3683" y="6152"/>
                    </a:lnTo>
                    <a:lnTo>
                      <a:pt x="3746" y="6173"/>
                    </a:lnTo>
                    <a:lnTo>
                      <a:pt x="3725" y="6110"/>
                    </a:lnTo>
                    <a:lnTo>
                      <a:pt x="3851" y="6027"/>
                    </a:lnTo>
                    <a:lnTo>
                      <a:pt x="3955" y="6006"/>
                    </a:lnTo>
                    <a:lnTo>
                      <a:pt x="3955" y="5922"/>
                    </a:lnTo>
                    <a:lnTo>
                      <a:pt x="3934" y="5859"/>
                    </a:lnTo>
                    <a:lnTo>
                      <a:pt x="3955" y="5796"/>
                    </a:lnTo>
                    <a:lnTo>
                      <a:pt x="3788" y="5796"/>
                    </a:lnTo>
                    <a:lnTo>
                      <a:pt x="3683" y="5838"/>
                    </a:lnTo>
                    <a:lnTo>
                      <a:pt x="3641" y="5838"/>
                    </a:lnTo>
                    <a:lnTo>
                      <a:pt x="3537" y="5817"/>
                    </a:lnTo>
                    <a:lnTo>
                      <a:pt x="3474" y="5796"/>
                    </a:lnTo>
                    <a:lnTo>
                      <a:pt x="3537" y="5755"/>
                    </a:lnTo>
                    <a:lnTo>
                      <a:pt x="3558" y="5755"/>
                    </a:lnTo>
                    <a:lnTo>
                      <a:pt x="3558" y="5734"/>
                    </a:lnTo>
                    <a:lnTo>
                      <a:pt x="3474" y="5713"/>
                    </a:lnTo>
                    <a:lnTo>
                      <a:pt x="3411" y="5734"/>
                    </a:lnTo>
                    <a:lnTo>
                      <a:pt x="3516" y="5650"/>
                    </a:lnTo>
                    <a:lnTo>
                      <a:pt x="3579" y="5692"/>
                    </a:lnTo>
                    <a:lnTo>
                      <a:pt x="3662" y="5629"/>
                    </a:lnTo>
                    <a:lnTo>
                      <a:pt x="3641" y="5545"/>
                    </a:lnTo>
                    <a:lnTo>
                      <a:pt x="3558" y="5545"/>
                    </a:lnTo>
                    <a:lnTo>
                      <a:pt x="3621" y="5504"/>
                    </a:lnTo>
                    <a:lnTo>
                      <a:pt x="3662" y="5441"/>
                    </a:lnTo>
                    <a:lnTo>
                      <a:pt x="3725" y="5504"/>
                    </a:lnTo>
                    <a:lnTo>
                      <a:pt x="3788" y="5441"/>
                    </a:lnTo>
                    <a:lnTo>
                      <a:pt x="3851" y="5399"/>
                    </a:lnTo>
                    <a:lnTo>
                      <a:pt x="3788" y="5378"/>
                    </a:lnTo>
                    <a:lnTo>
                      <a:pt x="3830" y="5336"/>
                    </a:lnTo>
                    <a:lnTo>
                      <a:pt x="3725" y="5336"/>
                    </a:lnTo>
                    <a:lnTo>
                      <a:pt x="3767" y="5273"/>
                    </a:lnTo>
                    <a:lnTo>
                      <a:pt x="3830" y="5294"/>
                    </a:lnTo>
                    <a:lnTo>
                      <a:pt x="3851" y="5315"/>
                    </a:lnTo>
                    <a:lnTo>
                      <a:pt x="3893" y="5232"/>
                    </a:lnTo>
                    <a:lnTo>
                      <a:pt x="3976" y="5211"/>
                    </a:lnTo>
                    <a:lnTo>
                      <a:pt x="3976" y="5064"/>
                    </a:lnTo>
                    <a:lnTo>
                      <a:pt x="4060" y="4897"/>
                    </a:lnTo>
                    <a:lnTo>
                      <a:pt x="3997" y="4813"/>
                    </a:lnTo>
                    <a:lnTo>
                      <a:pt x="3976" y="4688"/>
                    </a:lnTo>
                    <a:lnTo>
                      <a:pt x="3767" y="4541"/>
                    </a:lnTo>
                    <a:lnTo>
                      <a:pt x="3349" y="4541"/>
                    </a:lnTo>
                    <a:lnTo>
                      <a:pt x="3328" y="4667"/>
                    </a:lnTo>
                    <a:lnTo>
                      <a:pt x="3307" y="4708"/>
                    </a:lnTo>
                    <a:lnTo>
                      <a:pt x="3202" y="4646"/>
                    </a:lnTo>
                    <a:lnTo>
                      <a:pt x="3097" y="4604"/>
                    </a:lnTo>
                    <a:lnTo>
                      <a:pt x="3265" y="4436"/>
                    </a:lnTo>
                    <a:lnTo>
                      <a:pt x="3265" y="4332"/>
                    </a:lnTo>
                    <a:lnTo>
                      <a:pt x="3139" y="4123"/>
                    </a:lnTo>
                    <a:lnTo>
                      <a:pt x="3097" y="4123"/>
                    </a:lnTo>
                    <a:lnTo>
                      <a:pt x="2951" y="4039"/>
                    </a:lnTo>
                    <a:lnTo>
                      <a:pt x="2909" y="3955"/>
                    </a:lnTo>
                    <a:lnTo>
                      <a:pt x="2846" y="3976"/>
                    </a:lnTo>
                    <a:lnTo>
                      <a:pt x="2825" y="3976"/>
                    </a:lnTo>
                    <a:lnTo>
                      <a:pt x="2742" y="3955"/>
                    </a:lnTo>
                    <a:lnTo>
                      <a:pt x="2825" y="3955"/>
                    </a:lnTo>
                    <a:lnTo>
                      <a:pt x="2930" y="3934"/>
                    </a:lnTo>
                    <a:lnTo>
                      <a:pt x="2993" y="3955"/>
                    </a:lnTo>
                    <a:lnTo>
                      <a:pt x="3014" y="4018"/>
                    </a:lnTo>
                    <a:lnTo>
                      <a:pt x="3139" y="4018"/>
                    </a:lnTo>
                    <a:lnTo>
                      <a:pt x="2993" y="3830"/>
                    </a:lnTo>
                    <a:lnTo>
                      <a:pt x="2909" y="3725"/>
                    </a:lnTo>
                    <a:lnTo>
                      <a:pt x="2951" y="3641"/>
                    </a:lnTo>
                    <a:lnTo>
                      <a:pt x="2993" y="3641"/>
                    </a:lnTo>
                    <a:lnTo>
                      <a:pt x="2909" y="3600"/>
                    </a:lnTo>
                    <a:lnTo>
                      <a:pt x="2888" y="3537"/>
                    </a:lnTo>
                    <a:lnTo>
                      <a:pt x="2846" y="3537"/>
                    </a:lnTo>
                    <a:lnTo>
                      <a:pt x="2784" y="3348"/>
                    </a:lnTo>
                    <a:lnTo>
                      <a:pt x="2616" y="3307"/>
                    </a:lnTo>
                    <a:lnTo>
                      <a:pt x="2428" y="3244"/>
                    </a:lnTo>
                    <a:lnTo>
                      <a:pt x="2428" y="3181"/>
                    </a:lnTo>
                    <a:lnTo>
                      <a:pt x="2386" y="3139"/>
                    </a:lnTo>
                    <a:lnTo>
                      <a:pt x="2323" y="2930"/>
                    </a:lnTo>
                    <a:lnTo>
                      <a:pt x="2260" y="2825"/>
                    </a:lnTo>
                    <a:lnTo>
                      <a:pt x="2198" y="2574"/>
                    </a:lnTo>
                    <a:lnTo>
                      <a:pt x="2156" y="2470"/>
                    </a:lnTo>
                    <a:lnTo>
                      <a:pt x="2093" y="2470"/>
                    </a:lnTo>
                    <a:lnTo>
                      <a:pt x="1947" y="2239"/>
                    </a:lnTo>
                    <a:lnTo>
                      <a:pt x="1842" y="2198"/>
                    </a:lnTo>
                    <a:lnTo>
                      <a:pt x="1758" y="2156"/>
                    </a:lnTo>
                    <a:lnTo>
                      <a:pt x="1654" y="2093"/>
                    </a:lnTo>
                    <a:lnTo>
                      <a:pt x="1591" y="2156"/>
                    </a:lnTo>
                    <a:lnTo>
                      <a:pt x="1486" y="2198"/>
                    </a:lnTo>
                    <a:lnTo>
                      <a:pt x="1361" y="2177"/>
                    </a:lnTo>
                    <a:lnTo>
                      <a:pt x="1277" y="2177"/>
                    </a:lnTo>
                    <a:lnTo>
                      <a:pt x="1172" y="2156"/>
                    </a:lnTo>
                    <a:lnTo>
                      <a:pt x="1152" y="2072"/>
                    </a:lnTo>
                    <a:lnTo>
                      <a:pt x="1152" y="2072"/>
                    </a:lnTo>
                    <a:lnTo>
                      <a:pt x="1214" y="2093"/>
                    </a:lnTo>
                    <a:lnTo>
                      <a:pt x="1340" y="2135"/>
                    </a:lnTo>
                    <a:lnTo>
                      <a:pt x="1465" y="2093"/>
                    </a:lnTo>
                    <a:lnTo>
                      <a:pt x="1486" y="1988"/>
                    </a:lnTo>
                    <a:lnTo>
                      <a:pt x="1591" y="1988"/>
                    </a:lnTo>
                    <a:lnTo>
                      <a:pt x="1696" y="1926"/>
                    </a:lnTo>
                    <a:lnTo>
                      <a:pt x="1591" y="1884"/>
                    </a:lnTo>
                    <a:lnTo>
                      <a:pt x="1591" y="1800"/>
                    </a:lnTo>
                    <a:lnTo>
                      <a:pt x="1549" y="1779"/>
                    </a:lnTo>
                    <a:lnTo>
                      <a:pt x="1424" y="1863"/>
                    </a:lnTo>
                    <a:lnTo>
                      <a:pt x="1382" y="1842"/>
                    </a:lnTo>
                    <a:lnTo>
                      <a:pt x="1486" y="1758"/>
                    </a:lnTo>
                    <a:lnTo>
                      <a:pt x="1633" y="1758"/>
                    </a:lnTo>
                    <a:lnTo>
                      <a:pt x="1696" y="1716"/>
                    </a:lnTo>
                    <a:lnTo>
                      <a:pt x="1696" y="1633"/>
                    </a:lnTo>
                    <a:lnTo>
                      <a:pt x="1758" y="1612"/>
                    </a:lnTo>
                    <a:lnTo>
                      <a:pt x="1842" y="1444"/>
                    </a:lnTo>
                    <a:lnTo>
                      <a:pt x="1884" y="1403"/>
                    </a:lnTo>
                    <a:lnTo>
                      <a:pt x="1884" y="1340"/>
                    </a:lnTo>
                    <a:lnTo>
                      <a:pt x="1947" y="1235"/>
                    </a:lnTo>
                    <a:lnTo>
                      <a:pt x="1905" y="1214"/>
                    </a:lnTo>
                    <a:lnTo>
                      <a:pt x="1968" y="1047"/>
                    </a:lnTo>
                    <a:lnTo>
                      <a:pt x="2072" y="984"/>
                    </a:lnTo>
                    <a:lnTo>
                      <a:pt x="2072" y="900"/>
                    </a:lnTo>
                    <a:lnTo>
                      <a:pt x="1905" y="754"/>
                    </a:lnTo>
                    <a:lnTo>
                      <a:pt x="1884" y="796"/>
                    </a:lnTo>
                    <a:lnTo>
                      <a:pt x="1675" y="796"/>
                    </a:lnTo>
                    <a:lnTo>
                      <a:pt x="1528" y="754"/>
                    </a:lnTo>
                    <a:lnTo>
                      <a:pt x="1486" y="817"/>
                    </a:lnTo>
                    <a:lnTo>
                      <a:pt x="1424" y="817"/>
                    </a:lnTo>
                    <a:lnTo>
                      <a:pt x="1340" y="754"/>
                    </a:lnTo>
                    <a:lnTo>
                      <a:pt x="1256" y="796"/>
                    </a:lnTo>
                    <a:lnTo>
                      <a:pt x="1256" y="817"/>
                    </a:lnTo>
                    <a:lnTo>
                      <a:pt x="1172" y="838"/>
                    </a:lnTo>
                    <a:lnTo>
                      <a:pt x="1068" y="900"/>
                    </a:lnTo>
                    <a:lnTo>
                      <a:pt x="1047" y="900"/>
                    </a:lnTo>
                    <a:lnTo>
                      <a:pt x="963" y="942"/>
                    </a:lnTo>
                    <a:lnTo>
                      <a:pt x="942" y="921"/>
                    </a:lnTo>
                    <a:lnTo>
                      <a:pt x="1047" y="817"/>
                    </a:lnTo>
                    <a:lnTo>
                      <a:pt x="1131" y="691"/>
                    </a:lnTo>
                    <a:lnTo>
                      <a:pt x="1131" y="691"/>
                    </a:lnTo>
                    <a:lnTo>
                      <a:pt x="1068" y="712"/>
                    </a:lnTo>
                    <a:lnTo>
                      <a:pt x="963" y="691"/>
                    </a:lnTo>
                    <a:lnTo>
                      <a:pt x="1026" y="670"/>
                    </a:lnTo>
                    <a:lnTo>
                      <a:pt x="1047" y="587"/>
                    </a:lnTo>
                    <a:lnTo>
                      <a:pt x="1277" y="419"/>
                    </a:lnTo>
                    <a:lnTo>
                      <a:pt x="1340" y="294"/>
                    </a:lnTo>
                    <a:lnTo>
                      <a:pt x="1424" y="273"/>
                    </a:lnTo>
                    <a:lnTo>
                      <a:pt x="1444" y="168"/>
                    </a:lnTo>
                    <a:lnTo>
                      <a:pt x="1424" y="147"/>
                    </a:lnTo>
                    <a:lnTo>
                      <a:pt x="1465" y="63"/>
                    </a:lnTo>
                    <a:lnTo>
                      <a:pt x="14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29"/>
              <p:cNvSpPr/>
              <p:nvPr/>
            </p:nvSpPr>
            <p:spPr>
              <a:xfrm>
                <a:off x="3586375" y="2350350"/>
                <a:ext cx="31925" cy="25125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005" extrusionOk="0">
                    <a:moveTo>
                      <a:pt x="732" y="1"/>
                    </a:moveTo>
                    <a:lnTo>
                      <a:pt x="628" y="63"/>
                    </a:lnTo>
                    <a:lnTo>
                      <a:pt x="544" y="63"/>
                    </a:lnTo>
                    <a:lnTo>
                      <a:pt x="523" y="126"/>
                    </a:lnTo>
                    <a:lnTo>
                      <a:pt x="419" y="126"/>
                    </a:lnTo>
                    <a:lnTo>
                      <a:pt x="377" y="210"/>
                    </a:lnTo>
                    <a:lnTo>
                      <a:pt x="293" y="231"/>
                    </a:lnTo>
                    <a:lnTo>
                      <a:pt x="272" y="335"/>
                    </a:lnTo>
                    <a:lnTo>
                      <a:pt x="126" y="356"/>
                    </a:lnTo>
                    <a:lnTo>
                      <a:pt x="0" y="586"/>
                    </a:lnTo>
                    <a:lnTo>
                      <a:pt x="272" y="838"/>
                    </a:lnTo>
                    <a:lnTo>
                      <a:pt x="335" y="796"/>
                    </a:lnTo>
                    <a:lnTo>
                      <a:pt x="377" y="649"/>
                    </a:lnTo>
                    <a:lnTo>
                      <a:pt x="440" y="586"/>
                    </a:lnTo>
                    <a:lnTo>
                      <a:pt x="607" y="691"/>
                    </a:lnTo>
                    <a:lnTo>
                      <a:pt x="712" y="900"/>
                    </a:lnTo>
                    <a:lnTo>
                      <a:pt x="795" y="942"/>
                    </a:lnTo>
                    <a:lnTo>
                      <a:pt x="921" y="1005"/>
                    </a:lnTo>
                    <a:lnTo>
                      <a:pt x="942" y="1005"/>
                    </a:lnTo>
                    <a:lnTo>
                      <a:pt x="942" y="942"/>
                    </a:lnTo>
                    <a:lnTo>
                      <a:pt x="1004" y="942"/>
                    </a:lnTo>
                    <a:lnTo>
                      <a:pt x="1067" y="858"/>
                    </a:lnTo>
                    <a:lnTo>
                      <a:pt x="1067" y="775"/>
                    </a:lnTo>
                    <a:lnTo>
                      <a:pt x="1214" y="796"/>
                    </a:lnTo>
                    <a:lnTo>
                      <a:pt x="1235" y="691"/>
                    </a:lnTo>
                    <a:lnTo>
                      <a:pt x="1151" y="691"/>
                    </a:lnTo>
                    <a:lnTo>
                      <a:pt x="1172" y="586"/>
                    </a:lnTo>
                    <a:lnTo>
                      <a:pt x="1151" y="545"/>
                    </a:lnTo>
                    <a:lnTo>
                      <a:pt x="1214" y="524"/>
                    </a:lnTo>
                    <a:lnTo>
                      <a:pt x="1277" y="733"/>
                    </a:lnTo>
                    <a:lnTo>
                      <a:pt x="1235" y="461"/>
                    </a:lnTo>
                    <a:lnTo>
                      <a:pt x="1109" y="461"/>
                    </a:lnTo>
                    <a:lnTo>
                      <a:pt x="1172" y="419"/>
                    </a:lnTo>
                    <a:lnTo>
                      <a:pt x="1004" y="147"/>
                    </a:lnTo>
                    <a:lnTo>
                      <a:pt x="1004" y="42"/>
                    </a:lnTo>
                    <a:lnTo>
                      <a:pt x="921" y="21"/>
                    </a:lnTo>
                    <a:lnTo>
                      <a:pt x="7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2" name="Google Shape;262;p29"/>
            <p:cNvSpPr/>
            <p:nvPr/>
          </p:nvSpPr>
          <p:spPr>
            <a:xfrm>
              <a:off x="4037841" y="3224817"/>
              <a:ext cx="52333" cy="93527"/>
            </a:xfrm>
            <a:custGeom>
              <a:avLst/>
              <a:gdLst/>
              <a:ahLst/>
              <a:cxnLst/>
              <a:rect l="l" t="t" r="r" b="b"/>
              <a:pathLst>
                <a:path w="4395" h="8224" extrusionOk="0">
                  <a:moveTo>
                    <a:pt x="3914" y="1"/>
                  </a:moveTo>
                  <a:lnTo>
                    <a:pt x="3746" y="168"/>
                  </a:lnTo>
                  <a:lnTo>
                    <a:pt x="3809" y="252"/>
                  </a:lnTo>
                  <a:lnTo>
                    <a:pt x="3704" y="293"/>
                  </a:lnTo>
                  <a:lnTo>
                    <a:pt x="3600" y="252"/>
                  </a:lnTo>
                  <a:lnTo>
                    <a:pt x="3537" y="252"/>
                  </a:lnTo>
                  <a:lnTo>
                    <a:pt x="3621" y="377"/>
                  </a:lnTo>
                  <a:lnTo>
                    <a:pt x="3621" y="419"/>
                  </a:lnTo>
                  <a:lnTo>
                    <a:pt x="3704" y="503"/>
                  </a:lnTo>
                  <a:lnTo>
                    <a:pt x="3704" y="524"/>
                  </a:lnTo>
                  <a:lnTo>
                    <a:pt x="3600" y="670"/>
                  </a:lnTo>
                  <a:lnTo>
                    <a:pt x="3600" y="817"/>
                  </a:lnTo>
                  <a:lnTo>
                    <a:pt x="3516" y="921"/>
                  </a:lnTo>
                  <a:lnTo>
                    <a:pt x="3432" y="900"/>
                  </a:lnTo>
                  <a:lnTo>
                    <a:pt x="3328" y="1026"/>
                  </a:lnTo>
                  <a:lnTo>
                    <a:pt x="3328" y="1109"/>
                  </a:lnTo>
                  <a:lnTo>
                    <a:pt x="3244" y="1151"/>
                  </a:lnTo>
                  <a:lnTo>
                    <a:pt x="3181" y="1130"/>
                  </a:lnTo>
                  <a:lnTo>
                    <a:pt x="3181" y="1005"/>
                  </a:lnTo>
                  <a:lnTo>
                    <a:pt x="3118" y="984"/>
                  </a:lnTo>
                  <a:lnTo>
                    <a:pt x="3035" y="1047"/>
                  </a:lnTo>
                  <a:lnTo>
                    <a:pt x="3035" y="1193"/>
                  </a:lnTo>
                  <a:lnTo>
                    <a:pt x="3139" y="1298"/>
                  </a:lnTo>
                  <a:lnTo>
                    <a:pt x="3181" y="1340"/>
                  </a:lnTo>
                  <a:lnTo>
                    <a:pt x="3139" y="1402"/>
                  </a:lnTo>
                  <a:lnTo>
                    <a:pt x="3077" y="1361"/>
                  </a:lnTo>
                  <a:lnTo>
                    <a:pt x="2930" y="1402"/>
                  </a:lnTo>
                  <a:lnTo>
                    <a:pt x="2993" y="1507"/>
                  </a:lnTo>
                  <a:lnTo>
                    <a:pt x="3098" y="1549"/>
                  </a:lnTo>
                  <a:lnTo>
                    <a:pt x="3098" y="1612"/>
                  </a:lnTo>
                  <a:lnTo>
                    <a:pt x="3077" y="1674"/>
                  </a:lnTo>
                  <a:lnTo>
                    <a:pt x="2993" y="1612"/>
                  </a:lnTo>
                  <a:lnTo>
                    <a:pt x="2909" y="1633"/>
                  </a:lnTo>
                  <a:lnTo>
                    <a:pt x="2888" y="1716"/>
                  </a:lnTo>
                  <a:lnTo>
                    <a:pt x="2721" y="1842"/>
                  </a:lnTo>
                  <a:lnTo>
                    <a:pt x="2721" y="1716"/>
                  </a:lnTo>
                  <a:lnTo>
                    <a:pt x="2763" y="1674"/>
                  </a:lnTo>
                  <a:lnTo>
                    <a:pt x="2721" y="1612"/>
                  </a:lnTo>
                  <a:lnTo>
                    <a:pt x="2616" y="1716"/>
                  </a:lnTo>
                  <a:lnTo>
                    <a:pt x="2679" y="1758"/>
                  </a:lnTo>
                  <a:lnTo>
                    <a:pt x="2658" y="1821"/>
                  </a:lnTo>
                  <a:lnTo>
                    <a:pt x="2512" y="1884"/>
                  </a:lnTo>
                  <a:lnTo>
                    <a:pt x="2574" y="1988"/>
                  </a:lnTo>
                  <a:lnTo>
                    <a:pt x="2658" y="2030"/>
                  </a:lnTo>
                  <a:lnTo>
                    <a:pt x="2658" y="2072"/>
                  </a:lnTo>
                  <a:lnTo>
                    <a:pt x="2574" y="2093"/>
                  </a:lnTo>
                  <a:lnTo>
                    <a:pt x="2470" y="2156"/>
                  </a:lnTo>
                  <a:lnTo>
                    <a:pt x="2470" y="2072"/>
                  </a:lnTo>
                  <a:lnTo>
                    <a:pt x="2407" y="2072"/>
                  </a:lnTo>
                  <a:lnTo>
                    <a:pt x="2470" y="1967"/>
                  </a:lnTo>
                  <a:lnTo>
                    <a:pt x="2407" y="1946"/>
                  </a:lnTo>
                  <a:lnTo>
                    <a:pt x="2198" y="2135"/>
                  </a:lnTo>
                  <a:lnTo>
                    <a:pt x="2177" y="2281"/>
                  </a:lnTo>
                  <a:lnTo>
                    <a:pt x="2198" y="2365"/>
                  </a:lnTo>
                  <a:lnTo>
                    <a:pt x="2156" y="2407"/>
                  </a:lnTo>
                  <a:lnTo>
                    <a:pt x="2093" y="2386"/>
                  </a:lnTo>
                  <a:lnTo>
                    <a:pt x="2051" y="2365"/>
                  </a:lnTo>
                  <a:lnTo>
                    <a:pt x="2051" y="2197"/>
                  </a:lnTo>
                  <a:lnTo>
                    <a:pt x="1989" y="2197"/>
                  </a:lnTo>
                  <a:lnTo>
                    <a:pt x="1863" y="2344"/>
                  </a:lnTo>
                  <a:lnTo>
                    <a:pt x="1717" y="2239"/>
                  </a:lnTo>
                  <a:lnTo>
                    <a:pt x="1675" y="2281"/>
                  </a:lnTo>
                  <a:lnTo>
                    <a:pt x="1633" y="2281"/>
                  </a:lnTo>
                  <a:lnTo>
                    <a:pt x="1654" y="2449"/>
                  </a:lnTo>
                  <a:lnTo>
                    <a:pt x="1612" y="2449"/>
                  </a:lnTo>
                  <a:lnTo>
                    <a:pt x="1549" y="2469"/>
                  </a:lnTo>
                  <a:lnTo>
                    <a:pt x="1549" y="2365"/>
                  </a:lnTo>
                  <a:lnTo>
                    <a:pt x="1507" y="2344"/>
                  </a:lnTo>
                  <a:lnTo>
                    <a:pt x="1445" y="2449"/>
                  </a:lnTo>
                  <a:lnTo>
                    <a:pt x="1403" y="2344"/>
                  </a:lnTo>
                  <a:lnTo>
                    <a:pt x="1152" y="2553"/>
                  </a:lnTo>
                  <a:lnTo>
                    <a:pt x="1110" y="2553"/>
                  </a:lnTo>
                  <a:lnTo>
                    <a:pt x="1047" y="2511"/>
                  </a:lnTo>
                  <a:lnTo>
                    <a:pt x="921" y="2511"/>
                  </a:lnTo>
                  <a:lnTo>
                    <a:pt x="880" y="2595"/>
                  </a:lnTo>
                  <a:lnTo>
                    <a:pt x="901" y="2783"/>
                  </a:lnTo>
                  <a:lnTo>
                    <a:pt x="733" y="3034"/>
                  </a:lnTo>
                  <a:lnTo>
                    <a:pt x="733" y="3097"/>
                  </a:lnTo>
                  <a:lnTo>
                    <a:pt x="587" y="3244"/>
                  </a:lnTo>
                  <a:lnTo>
                    <a:pt x="587" y="3327"/>
                  </a:lnTo>
                  <a:lnTo>
                    <a:pt x="670" y="3411"/>
                  </a:lnTo>
                  <a:lnTo>
                    <a:pt x="587" y="3516"/>
                  </a:lnTo>
                  <a:lnTo>
                    <a:pt x="629" y="3704"/>
                  </a:lnTo>
                  <a:lnTo>
                    <a:pt x="629" y="3830"/>
                  </a:lnTo>
                  <a:lnTo>
                    <a:pt x="796" y="4143"/>
                  </a:lnTo>
                  <a:lnTo>
                    <a:pt x="796" y="4227"/>
                  </a:lnTo>
                  <a:lnTo>
                    <a:pt x="880" y="4332"/>
                  </a:lnTo>
                  <a:lnTo>
                    <a:pt x="880" y="4374"/>
                  </a:lnTo>
                  <a:lnTo>
                    <a:pt x="796" y="4457"/>
                  </a:lnTo>
                  <a:lnTo>
                    <a:pt x="817" y="4541"/>
                  </a:lnTo>
                  <a:lnTo>
                    <a:pt x="775" y="4792"/>
                  </a:lnTo>
                  <a:lnTo>
                    <a:pt x="670" y="4876"/>
                  </a:lnTo>
                  <a:lnTo>
                    <a:pt x="629" y="5022"/>
                  </a:lnTo>
                  <a:lnTo>
                    <a:pt x="566" y="5064"/>
                  </a:lnTo>
                  <a:lnTo>
                    <a:pt x="524" y="5127"/>
                  </a:lnTo>
                  <a:lnTo>
                    <a:pt x="419" y="5231"/>
                  </a:lnTo>
                  <a:lnTo>
                    <a:pt x="419" y="5441"/>
                  </a:lnTo>
                  <a:lnTo>
                    <a:pt x="357" y="5524"/>
                  </a:lnTo>
                  <a:lnTo>
                    <a:pt x="168" y="5545"/>
                  </a:lnTo>
                  <a:lnTo>
                    <a:pt x="147" y="5608"/>
                  </a:lnTo>
                  <a:lnTo>
                    <a:pt x="147" y="5796"/>
                  </a:lnTo>
                  <a:lnTo>
                    <a:pt x="43" y="5943"/>
                  </a:lnTo>
                  <a:lnTo>
                    <a:pt x="43" y="6068"/>
                  </a:lnTo>
                  <a:lnTo>
                    <a:pt x="1" y="6173"/>
                  </a:lnTo>
                  <a:lnTo>
                    <a:pt x="43" y="6236"/>
                  </a:lnTo>
                  <a:lnTo>
                    <a:pt x="43" y="6424"/>
                  </a:lnTo>
                  <a:lnTo>
                    <a:pt x="189" y="6591"/>
                  </a:lnTo>
                  <a:lnTo>
                    <a:pt x="168" y="6738"/>
                  </a:lnTo>
                  <a:lnTo>
                    <a:pt x="189" y="6843"/>
                  </a:lnTo>
                  <a:lnTo>
                    <a:pt x="273" y="6863"/>
                  </a:lnTo>
                  <a:lnTo>
                    <a:pt x="294" y="6863"/>
                  </a:lnTo>
                  <a:lnTo>
                    <a:pt x="273" y="6884"/>
                  </a:lnTo>
                  <a:lnTo>
                    <a:pt x="147" y="6905"/>
                  </a:lnTo>
                  <a:lnTo>
                    <a:pt x="147" y="7052"/>
                  </a:lnTo>
                  <a:lnTo>
                    <a:pt x="168" y="7219"/>
                  </a:lnTo>
                  <a:lnTo>
                    <a:pt x="147" y="7470"/>
                  </a:lnTo>
                  <a:lnTo>
                    <a:pt x="189" y="7512"/>
                  </a:lnTo>
                  <a:lnTo>
                    <a:pt x="189" y="7596"/>
                  </a:lnTo>
                  <a:lnTo>
                    <a:pt x="273" y="7638"/>
                  </a:lnTo>
                  <a:lnTo>
                    <a:pt x="357" y="7742"/>
                  </a:lnTo>
                  <a:lnTo>
                    <a:pt x="398" y="7784"/>
                  </a:lnTo>
                  <a:lnTo>
                    <a:pt x="461" y="7847"/>
                  </a:lnTo>
                  <a:lnTo>
                    <a:pt x="524" y="7951"/>
                  </a:lnTo>
                  <a:lnTo>
                    <a:pt x="608" y="7931"/>
                  </a:lnTo>
                  <a:lnTo>
                    <a:pt x="629" y="7951"/>
                  </a:lnTo>
                  <a:lnTo>
                    <a:pt x="733" y="7993"/>
                  </a:lnTo>
                  <a:lnTo>
                    <a:pt x="817" y="8119"/>
                  </a:lnTo>
                  <a:lnTo>
                    <a:pt x="901" y="8140"/>
                  </a:lnTo>
                  <a:lnTo>
                    <a:pt x="901" y="8161"/>
                  </a:lnTo>
                  <a:lnTo>
                    <a:pt x="921" y="8223"/>
                  </a:lnTo>
                  <a:lnTo>
                    <a:pt x="1005" y="8161"/>
                  </a:lnTo>
                  <a:lnTo>
                    <a:pt x="1131" y="8161"/>
                  </a:lnTo>
                  <a:lnTo>
                    <a:pt x="1256" y="8098"/>
                  </a:lnTo>
                  <a:lnTo>
                    <a:pt x="1361" y="7951"/>
                  </a:lnTo>
                  <a:lnTo>
                    <a:pt x="1737" y="7931"/>
                  </a:lnTo>
                  <a:lnTo>
                    <a:pt x="1842" y="7951"/>
                  </a:lnTo>
                  <a:lnTo>
                    <a:pt x="2030" y="7889"/>
                  </a:lnTo>
                  <a:lnTo>
                    <a:pt x="2093" y="7784"/>
                  </a:lnTo>
                  <a:lnTo>
                    <a:pt x="2177" y="7742"/>
                  </a:lnTo>
                  <a:lnTo>
                    <a:pt x="2240" y="7596"/>
                  </a:lnTo>
                  <a:lnTo>
                    <a:pt x="2344" y="7428"/>
                  </a:lnTo>
                  <a:lnTo>
                    <a:pt x="2344" y="7324"/>
                  </a:lnTo>
                  <a:lnTo>
                    <a:pt x="2449" y="7261"/>
                  </a:lnTo>
                  <a:lnTo>
                    <a:pt x="2449" y="7094"/>
                  </a:lnTo>
                  <a:lnTo>
                    <a:pt x="2407" y="7073"/>
                  </a:lnTo>
                  <a:lnTo>
                    <a:pt x="2491" y="6989"/>
                  </a:lnTo>
                  <a:lnTo>
                    <a:pt x="2554" y="6801"/>
                  </a:lnTo>
                  <a:lnTo>
                    <a:pt x="2512" y="6780"/>
                  </a:lnTo>
                  <a:lnTo>
                    <a:pt x="2574" y="6780"/>
                  </a:lnTo>
                  <a:lnTo>
                    <a:pt x="2679" y="6591"/>
                  </a:lnTo>
                  <a:lnTo>
                    <a:pt x="2763" y="6236"/>
                  </a:lnTo>
                  <a:lnTo>
                    <a:pt x="2805" y="6027"/>
                  </a:lnTo>
                  <a:lnTo>
                    <a:pt x="2909" y="5922"/>
                  </a:lnTo>
                  <a:lnTo>
                    <a:pt x="2972" y="5692"/>
                  </a:lnTo>
                  <a:lnTo>
                    <a:pt x="3118" y="5420"/>
                  </a:lnTo>
                  <a:lnTo>
                    <a:pt x="3286" y="4959"/>
                  </a:lnTo>
                  <a:lnTo>
                    <a:pt x="3390" y="4792"/>
                  </a:lnTo>
                  <a:lnTo>
                    <a:pt x="3390" y="4583"/>
                  </a:lnTo>
                  <a:lnTo>
                    <a:pt x="3495" y="4374"/>
                  </a:lnTo>
                  <a:lnTo>
                    <a:pt x="3516" y="4269"/>
                  </a:lnTo>
                  <a:lnTo>
                    <a:pt x="3642" y="4060"/>
                  </a:lnTo>
                  <a:lnTo>
                    <a:pt x="3704" y="3746"/>
                  </a:lnTo>
                  <a:lnTo>
                    <a:pt x="3746" y="3516"/>
                  </a:lnTo>
                  <a:lnTo>
                    <a:pt x="3809" y="3453"/>
                  </a:lnTo>
                  <a:lnTo>
                    <a:pt x="3830" y="3286"/>
                  </a:lnTo>
                  <a:lnTo>
                    <a:pt x="3809" y="3202"/>
                  </a:lnTo>
                  <a:lnTo>
                    <a:pt x="3830" y="3076"/>
                  </a:lnTo>
                  <a:lnTo>
                    <a:pt x="3934" y="2888"/>
                  </a:lnTo>
                  <a:lnTo>
                    <a:pt x="3934" y="2804"/>
                  </a:lnTo>
                  <a:lnTo>
                    <a:pt x="4018" y="2700"/>
                  </a:lnTo>
                  <a:lnTo>
                    <a:pt x="3976" y="2574"/>
                  </a:lnTo>
                  <a:lnTo>
                    <a:pt x="3934" y="2511"/>
                  </a:lnTo>
                  <a:lnTo>
                    <a:pt x="3976" y="2449"/>
                  </a:lnTo>
                  <a:lnTo>
                    <a:pt x="3976" y="2281"/>
                  </a:lnTo>
                  <a:lnTo>
                    <a:pt x="3934" y="2260"/>
                  </a:lnTo>
                  <a:lnTo>
                    <a:pt x="3934" y="2135"/>
                  </a:lnTo>
                  <a:lnTo>
                    <a:pt x="4018" y="2072"/>
                  </a:lnTo>
                  <a:lnTo>
                    <a:pt x="4060" y="2135"/>
                  </a:lnTo>
                  <a:lnTo>
                    <a:pt x="4081" y="2260"/>
                  </a:lnTo>
                  <a:lnTo>
                    <a:pt x="4186" y="2386"/>
                  </a:lnTo>
                  <a:lnTo>
                    <a:pt x="4269" y="2386"/>
                  </a:lnTo>
                  <a:lnTo>
                    <a:pt x="4290" y="2302"/>
                  </a:lnTo>
                  <a:lnTo>
                    <a:pt x="4332" y="2239"/>
                  </a:lnTo>
                  <a:lnTo>
                    <a:pt x="4353" y="2177"/>
                  </a:lnTo>
                  <a:lnTo>
                    <a:pt x="4353" y="2072"/>
                  </a:lnTo>
                  <a:lnTo>
                    <a:pt x="4395" y="2051"/>
                  </a:lnTo>
                  <a:lnTo>
                    <a:pt x="4374" y="1925"/>
                  </a:lnTo>
                  <a:lnTo>
                    <a:pt x="4269" y="1779"/>
                  </a:lnTo>
                  <a:lnTo>
                    <a:pt x="4248" y="1674"/>
                  </a:lnTo>
                  <a:lnTo>
                    <a:pt x="4269" y="1633"/>
                  </a:lnTo>
                  <a:lnTo>
                    <a:pt x="4269" y="1507"/>
                  </a:lnTo>
                  <a:lnTo>
                    <a:pt x="4248" y="1340"/>
                  </a:lnTo>
                  <a:lnTo>
                    <a:pt x="4269" y="1256"/>
                  </a:lnTo>
                  <a:lnTo>
                    <a:pt x="4269" y="984"/>
                  </a:lnTo>
                  <a:lnTo>
                    <a:pt x="4186" y="879"/>
                  </a:lnTo>
                  <a:lnTo>
                    <a:pt x="4186" y="607"/>
                  </a:lnTo>
                  <a:lnTo>
                    <a:pt x="4144" y="524"/>
                  </a:lnTo>
                  <a:lnTo>
                    <a:pt x="4081" y="524"/>
                  </a:lnTo>
                  <a:lnTo>
                    <a:pt x="3976" y="398"/>
                  </a:lnTo>
                  <a:lnTo>
                    <a:pt x="3976" y="293"/>
                  </a:lnTo>
                  <a:lnTo>
                    <a:pt x="3872" y="252"/>
                  </a:lnTo>
                  <a:lnTo>
                    <a:pt x="3934" y="147"/>
                  </a:lnTo>
                  <a:lnTo>
                    <a:pt x="39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3" name="Google Shape;263;p29"/>
            <p:cNvGrpSpPr/>
            <p:nvPr/>
          </p:nvGrpSpPr>
          <p:grpSpPr>
            <a:xfrm>
              <a:off x="4513224" y="3221724"/>
              <a:ext cx="274563" cy="280321"/>
              <a:chOff x="5298975" y="3412225"/>
              <a:chExt cx="576450" cy="616225"/>
            </a:xfrm>
          </p:grpSpPr>
          <p:sp>
            <p:nvSpPr>
              <p:cNvPr id="264" name="Google Shape;264;p29"/>
              <p:cNvSpPr/>
              <p:nvPr/>
            </p:nvSpPr>
            <p:spPr>
              <a:xfrm>
                <a:off x="5298975" y="3412225"/>
                <a:ext cx="576450" cy="515275"/>
              </a:xfrm>
              <a:custGeom>
                <a:avLst/>
                <a:gdLst/>
                <a:ahLst/>
                <a:cxnLst/>
                <a:rect l="l" t="t" r="r" b="b"/>
                <a:pathLst>
                  <a:path w="23058" h="20611" extrusionOk="0">
                    <a:moveTo>
                      <a:pt x="18015" y="1"/>
                    </a:moveTo>
                    <a:lnTo>
                      <a:pt x="17890" y="42"/>
                    </a:lnTo>
                    <a:lnTo>
                      <a:pt x="17806" y="147"/>
                    </a:lnTo>
                    <a:lnTo>
                      <a:pt x="17806" y="335"/>
                    </a:lnTo>
                    <a:lnTo>
                      <a:pt x="17764" y="524"/>
                    </a:lnTo>
                    <a:lnTo>
                      <a:pt x="17764" y="565"/>
                    </a:lnTo>
                    <a:lnTo>
                      <a:pt x="17722" y="670"/>
                    </a:lnTo>
                    <a:lnTo>
                      <a:pt x="17660" y="670"/>
                    </a:lnTo>
                    <a:lnTo>
                      <a:pt x="17597" y="858"/>
                    </a:lnTo>
                    <a:lnTo>
                      <a:pt x="17492" y="1005"/>
                    </a:lnTo>
                    <a:lnTo>
                      <a:pt x="17576" y="1089"/>
                    </a:lnTo>
                    <a:lnTo>
                      <a:pt x="17681" y="1172"/>
                    </a:lnTo>
                    <a:lnTo>
                      <a:pt x="17618" y="1214"/>
                    </a:lnTo>
                    <a:lnTo>
                      <a:pt x="17555" y="1193"/>
                    </a:lnTo>
                    <a:lnTo>
                      <a:pt x="17492" y="1319"/>
                    </a:lnTo>
                    <a:lnTo>
                      <a:pt x="17450" y="1423"/>
                    </a:lnTo>
                    <a:lnTo>
                      <a:pt x="17513" y="1570"/>
                    </a:lnTo>
                    <a:lnTo>
                      <a:pt x="17513" y="1674"/>
                    </a:lnTo>
                    <a:lnTo>
                      <a:pt x="17450" y="1633"/>
                    </a:lnTo>
                    <a:lnTo>
                      <a:pt x="17367" y="1674"/>
                    </a:lnTo>
                    <a:lnTo>
                      <a:pt x="17304" y="1946"/>
                    </a:lnTo>
                    <a:lnTo>
                      <a:pt x="17367" y="2156"/>
                    </a:lnTo>
                    <a:lnTo>
                      <a:pt x="17346" y="2365"/>
                    </a:lnTo>
                    <a:lnTo>
                      <a:pt x="17388" y="2511"/>
                    </a:lnTo>
                    <a:lnTo>
                      <a:pt x="17388" y="2679"/>
                    </a:lnTo>
                    <a:lnTo>
                      <a:pt x="17262" y="2783"/>
                    </a:lnTo>
                    <a:lnTo>
                      <a:pt x="17262" y="2867"/>
                    </a:lnTo>
                    <a:lnTo>
                      <a:pt x="17157" y="3097"/>
                    </a:lnTo>
                    <a:lnTo>
                      <a:pt x="17137" y="3411"/>
                    </a:lnTo>
                    <a:lnTo>
                      <a:pt x="17032" y="3558"/>
                    </a:lnTo>
                    <a:lnTo>
                      <a:pt x="17074" y="3662"/>
                    </a:lnTo>
                    <a:lnTo>
                      <a:pt x="16990" y="3830"/>
                    </a:lnTo>
                    <a:lnTo>
                      <a:pt x="16885" y="3934"/>
                    </a:lnTo>
                    <a:lnTo>
                      <a:pt x="16885" y="4143"/>
                    </a:lnTo>
                    <a:lnTo>
                      <a:pt x="16718" y="4290"/>
                    </a:lnTo>
                    <a:lnTo>
                      <a:pt x="16341" y="4436"/>
                    </a:lnTo>
                    <a:lnTo>
                      <a:pt x="16195" y="4332"/>
                    </a:lnTo>
                    <a:lnTo>
                      <a:pt x="16028" y="4311"/>
                    </a:lnTo>
                    <a:lnTo>
                      <a:pt x="15944" y="4227"/>
                    </a:lnTo>
                    <a:lnTo>
                      <a:pt x="15818" y="4102"/>
                    </a:lnTo>
                    <a:lnTo>
                      <a:pt x="15818" y="4039"/>
                    </a:lnTo>
                    <a:lnTo>
                      <a:pt x="15776" y="3997"/>
                    </a:lnTo>
                    <a:lnTo>
                      <a:pt x="15735" y="3871"/>
                    </a:lnTo>
                    <a:lnTo>
                      <a:pt x="15609" y="3830"/>
                    </a:lnTo>
                    <a:lnTo>
                      <a:pt x="15484" y="3788"/>
                    </a:lnTo>
                    <a:lnTo>
                      <a:pt x="15316" y="3788"/>
                    </a:lnTo>
                    <a:lnTo>
                      <a:pt x="15149" y="3683"/>
                    </a:lnTo>
                    <a:lnTo>
                      <a:pt x="15107" y="3578"/>
                    </a:lnTo>
                    <a:lnTo>
                      <a:pt x="14981" y="3411"/>
                    </a:lnTo>
                    <a:lnTo>
                      <a:pt x="14835" y="3390"/>
                    </a:lnTo>
                    <a:lnTo>
                      <a:pt x="14688" y="3306"/>
                    </a:lnTo>
                    <a:lnTo>
                      <a:pt x="14688" y="3244"/>
                    </a:lnTo>
                    <a:lnTo>
                      <a:pt x="14626" y="3244"/>
                    </a:lnTo>
                    <a:lnTo>
                      <a:pt x="14563" y="3181"/>
                    </a:lnTo>
                    <a:lnTo>
                      <a:pt x="14437" y="3181"/>
                    </a:lnTo>
                    <a:lnTo>
                      <a:pt x="14333" y="3160"/>
                    </a:lnTo>
                    <a:lnTo>
                      <a:pt x="14354" y="3097"/>
                    </a:lnTo>
                    <a:lnTo>
                      <a:pt x="14207" y="2993"/>
                    </a:lnTo>
                    <a:lnTo>
                      <a:pt x="14165" y="2867"/>
                    </a:lnTo>
                    <a:lnTo>
                      <a:pt x="14040" y="2721"/>
                    </a:lnTo>
                    <a:lnTo>
                      <a:pt x="13935" y="2721"/>
                    </a:lnTo>
                    <a:lnTo>
                      <a:pt x="13810" y="2553"/>
                    </a:lnTo>
                    <a:lnTo>
                      <a:pt x="13810" y="2428"/>
                    </a:lnTo>
                    <a:lnTo>
                      <a:pt x="13914" y="2239"/>
                    </a:lnTo>
                    <a:lnTo>
                      <a:pt x="13935" y="2114"/>
                    </a:lnTo>
                    <a:lnTo>
                      <a:pt x="14061" y="2030"/>
                    </a:lnTo>
                    <a:lnTo>
                      <a:pt x="14103" y="1884"/>
                    </a:lnTo>
                    <a:lnTo>
                      <a:pt x="14144" y="1779"/>
                    </a:lnTo>
                    <a:lnTo>
                      <a:pt x="14040" y="1821"/>
                    </a:lnTo>
                    <a:lnTo>
                      <a:pt x="13956" y="1674"/>
                    </a:lnTo>
                    <a:lnTo>
                      <a:pt x="14061" y="1591"/>
                    </a:lnTo>
                    <a:lnTo>
                      <a:pt x="14040" y="1486"/>
                    </a:lnTo>
                    <a:lnTo>
                      <a:pt x="14124" y="1486"/>
                    </a:lnTo>
                    <a:lnTo>
                      <a:pt x="14165" y="1465"/>
                    </a:lnTo>
                    <a:lnTo>
                      <a:pt x="14228" y="1486"/>
                    </a:lnTo>
                    <a:lnTo>
                      <a:pt x="14333" y="1507"/>
                    </a:lnTo>
                    <a:lnTo>
                      <a:pt x="14458" y="1465"/>
                    </a:lnTo>
                    <a:lnTo>
                      <a:pt x="14521" y="1319"/>
                    </a:lnTo>
                    <a:lnTo>
                      <a:pt x="14416" y="1256"/>
                    </a:lnTo>
                    <a:lnTo>
                      <a:pt x="14479" y="1172"/>
                    </a:lnTo>
                    <a:lnTo>
                      <a:pt x="14563" y="1193"/>
                    </a:lnTo>
                    <a:lnTo>
                      <a:pt x="14626" y="1005"/>
                    </a:lnTo>
                    <a:lnTo>
                      <a:pt x="14688" y="963"/>
                    </a:lnTo>
                    <a:lnTo>
                      <a:pt x="14772" y="858"/>
                    </a:lnTo>
                    <a:lnTo>
                      <a:pt x="14772" y="796"/>
                    </a:lnTo>
                    <a:lnTo>
                      <a:pt x="14668" y="754"/>
                    </a:lnTo>
                    <a:lnTo>
                      <a:pt x="14584" y="837"/>
                    </a:lnTo>
                    <a:lnTo>
                      <a:pt x="14521" y="796"/>
                    </a:lnTo>
                    <a:lnTo>
                      <a:pt x="14521" y="586"/>
                    </a:lnTo>
                    <a:lnTo>
                      <a:pt x="14416" y="649"/>
                    </a:lnTo>
                    <a:lnTo>
                      <a:pt x="14270" y="796"/>
                    </a:lnTo>
                    <a:lnTo>
                      <a:pt x="14333" y="837"/>
                    </a:lnTo>
                    <a:lnTo>
                      <a:pt x="14333" y="900"/>
                    </a:lnTo>
                    <a:lnTo>
                      <a:pt x="14249" y="963"/>
                    </a:lnTo>
                    <a:lnTo>
                      <a:pt x="14144" y="900"/>
                    </a:lnTo>
                    <a:lnTo>
                      <a:pt x="14124" y="837"/>
                    </a:lnTo>
                    <a:lnTo>
                      <a:pt x="14103" y="775"/>
                    </a:lnTo>
                    <a:lnTo>
                      <a:pt x="14040" y="858"/>
                    </a:lnTo>
                    <a:lnTo>
                      <a:pt x="13956" y="879"/>
                    </a:lnTo>
                    <a:lnTo>
                      <a:pt x="13956" y="796"/>
                    </a:lnTo>
                    <a:lnTo>
                      <a:pt x="14040" y="733"/>
                    </a:lnTo>
                    <a:lnTo>
                      <a:pt x="14061" y="670"/>
                    </a:lnTo>
                    <a:lnTo>
                      <a:pt x="13998" y="691"/>
                    </a:lnTo>
                    <a:lnTo>
                      <a:pt x="13914" y="775"/>
                    </a:lnTo>
                    <a:lnTo>
                      <a:pt x="13789" y="837"/>
                    </a:lnTo>
                    <a:lnTo>
                      <a:pt x="13789" y="858"/>
                    </a:lnTo>
                    <a:lnTo>
                      <a:pt x="13705" y="879"/>
                    </a:lnTo>
                    <a:lnTo>
                      <a:pt x="13684" y="837"/>
                    </a:lnTo>
                    <a:lnTo>
                      <a:pt x="13538" y="837"/>
                    </a:lnTo>
                    <a:lnTo>
                      <a:pt x="13538" y="775"/>
                    </a:lnTo>
                    <a:lnTo>
                      <a:pt x="13475" y="649"/>
                    </a:lnTo>
                    <a:lnTo>
                      <a:pt x="13412" y="649"/>
                    </a:lnTo>
                    <a:lnTo>
                      <a:pt x="13287" y="691"/>
                    </a:lnTo>
                    <a:lnTo>
                      <a:pt x="13182" y="670"/>
                    </a:lnTo>
                    <a:lnTo>
                      <a:pt x="13119" y="691"/>
                    </a:lnTo>
                    <a:lnTo>
                      <a:pt x="13077" y="628"/>
                    </a:lnTo>
                    <a:lnTo>
                      <a:pt x="13015" y="628"/>
                    </a:lnTo>
                    <a:lnTo>
                      <a:pt x="12973" y="482"/>
                    </a:lnTo>
                    <a:lnTo>
                      <a:pt x="12847" y="545"/>
                    </a:lnTo>
                    <a:lnTo>
                      <a:pt x="12701" y="524"/>
                    </a:lnTo>
                    <a:lnTo>
                      <a:pt x="12575" y="461"/>
                    </a:lnTo>
                    <a:lnTo>
                      <a:pt x="12575" y="377"/>
                    </a:lnTo>
                    <a:lnTo>
                      <a:pt x="12491" y="273"/>
                    </a:lnTo>
                    <a:lnTo>
                      <a:pt x="12450" y="273"/>
                    </a:lnTo>
                    <a:lnTo>
                      <a:pt x="12450" y="335"/>
                    </a:lnTo>
                    <a:lnTo>
                      <a:pt x="12282" y="377"/>
                    </a:lnTo>
                    <a:lnTo>
                      <a:pt x="12240" y="273"/>
                    </a:lnTo>
                    <a:lnTo>
                      <a:pt x="12136" y="252"/>
                    </a:lnTo>
                    <a:lnTo>
                      <a:pt x="11968" y="168"/>
                    </a:lnTo>
                    <a:lnTo>
                      <a:pt x="11968" y="210"/>
                    </a:lnTo>
                    <a:lnTo>
                      <a:pt x="11906" y="147"/>
                    </a:lnTo>
                    <a:lnTo>
                      <a:pt x="11801" y="231"/>
                    </a:lnTo>
                    <a:lnTo>
                      <a:pt x="11906" y="314"/>
                    </a:lnTo>
                    <a:lnTo>
                      <a:pt x="11864" y="335"/>
                    </a:lnTo>
                    <a:lnTo>
                      <a:pt x="11968" y="356"/>
                    </a:lnTo>
                    <a:lnTo>
                      <a:pt x="12073" y="335"/>
                    </a:lnTo>
                    <a:lnTo>
                      <a:pt x="12240" y="461"/>
                    </a:lnTo>
                    <a:lnTo>
                      <a:pt x="12240" y="545"/>
                    </a:lnTo>
                    <a:lnTo>
                      <a:pt x="12261" y="733"/>
                    </a:lnTo>
                    <a:lnTo>
                      <a:pt x="12136" y="733"/>
                    </a:lnTo>
                    <a:lnTo>
                      <a:pt x="12115" y="858"/>
                    </a:lnTo>
                    <a:lnTo>
                      <a:pt x="12052" y="775"/>
                    </a:lnTo>
                    <a:lnTo>
                      <a:pt x="11968" y="754"/>
                    </a:lnTo>
                    <a:lnTo>
                      <a:pt x="11864" y="837"/>
                    </a:lnTo>
                    <a:lnTo>
                      <a:pt x="11550" y="837"/>
                    </a:lnTo>
                    <a:lnTo>
                      <a:pt x="11424" y="733"/>
                    </a:lnTo>
                    <a:lnTo>
                      <a:pt x="11403" y="775"/>
                    </a:lnTo>
                    <a:lnTo>
                      <a:pt x="11278" y="837"/>
                    </a:lnTo>
                    <a:lnTo>
                      <a:pt x="11299" y="942"/>
                    </a:lnTo>
                    <a:lnTo>
                      <a:pt x="11194" y="900"/>
                    </a:lnTo>
                    <a:lnTo>
                      <a:pt x="11215" y="1068"/>
                    </a:lnTo>
                    <a:lnTo>
                      <a:pt x="11173" y="1005"/>
                    </a:lnTo>
                    <a:lnTo>
                      <a:pt x="11027" y="963"/>
                    </a:lnTo>
                    <a:lnTo>
                      <a:pt x="10985" y="1047"/>
                    </a:lnTo>
                    <a:lnTo>
                      <a:pt x="11027" y="1109"/>
                    </a:lnTo>
                    <a:lnTo>
                      <a:pt x="11027" y="1172"/>
                    </a:lnTo>
                    <a:lnTo>
                      <a:pt x="10880" y="1109"/>
                    </a:lnTo>
                    <a:lnTo>
                      <a:pt x="10818" y="1193"/>
                    </a:lnTo>
                    <a:lnTo>
                      <a:pt x="10880" y="1256"/>
                    </a:lnTo>
                    <a:lnTo>
                      <a:pt x="10797" y="1298"/>
                    </a:lnTo>
                    <a:lnTo>
                      <a:pt x="10713" y="1361"/>
                    </a:lnTo>
                    <a:lnTo>
                      <a:pt x="10713" y="1402"/>
                    </a:lnTo>
                    <a:lnTo>
                      <a:pt x="10797" y="1507"/>
                    </a:lnTo>
                    <a:lnTo>
                      <a:pt x="10818" y="1570"/>
                    </a:lnTo>
                    <a:lnTo>
                      <a:pt x="10818" y="1570"/>
                    </a:lnTo>
                    <a:lnTo>
                      <a:pt x="10713" y="1507"/>
                    </a:lnTo>
                    <a:lnTo>
                      <a:pt x="10650" y="1591"/>
                    </a:lnTo>
                    <a:lnTo>
                      <a:pt x="10546" y="1591"/>
                    </a:lnTo>
                    <a:lnTo>
                      <a:pt x="10462" y="1737"/>
                    </a:lnTo>
                    <a:lnTo>
                      <a:pt x="10357" y="1925"/>
                    </a:lnTo>
                    <a:lnTo>
                      <a:pt x="10274" y="1946"/>
                    </a:lnTo>
                    <a:lnTo>
                      <a:pt x="10253" y="2114"/>
                    </a:lnTo>
                    <a:lnTo>
                      <a:pt x="10148" y="2156"/>
                    </a:lnTo>
                    <a:lnTo>
                      <a:pt x="10232" y="2239"/>
                    </a:lnTo>
                    <a:lnTo>
                      <a:pt x="10441" y="2260"/>
                    </a:lnTo>
                    <a:lnTo>
                      <a:pt x="10357" y="2302"/>
                    </a:lnTo>
                    <a:lnTo>
                      <a:pt x="10294" y="2365"/>
                    </a:lnTo>
                    <a:lnTo>
                      <a:pt x="10546" y="2449"/>
                    </a:lnTo>
                    <a:lnTo>
                      <a:pt x="10462" y="2511"/>
                    </a:lnTo>
                    <a:lnTo>
                      <a:pt x="10294" y="2469"/>
                    </a:lnTo>
                    <a:lnTo>
                      <a:pt x="10253" y="2407"/>
                    </a:lnTo>
                    <a:lnTo>
                      <a:pt x="10253" y="2407"/>
                    </a:lnTo>
                    <a:lnTo>
                      <a:pt x="10274" y="2469"/>
                    </a:lnTo>
                    <a:lnTo>
                      <a:pt x="10357" y="2553"/>
                    </a:lnTo>
                    <a:lnTo>
                      <a:pt x="10357" y="2679"/>
                    </a:lnTo>
                    <a:lnTo>
                      <a:pt x="10462" y="2825"/>
                    </a:lnTo>
                    <a:lnTo>
                      <a:pt x="10294" y="2679"/>
                    </a:lnTo>
                    <a:lnTo>
                      <a:pt x="10232" y="2532"/>
                    </a:lnTo>
                    <a:lnTo>
                      <a:pt x="10127" y="2511"/>
                    </a:lnTo>
                    <a:lnTo>
                      <a:pt x="10085" y="2574"/>
                    </a:lnTo>
                    <a:lnTo>
                      <a:pt x="10064" y="2658"/>
                    </a:lnTo>
                    <a:lnTo>
                      <a:pt x="10043" y="2574"/>
                    </a:lnTo>
                    <a:lnTo>
                      <a:pt x="9813" y="2428"/>
                    </a:lnTo>
                    <a:lnTo>
                      <a:pt x="9625" y="2449"/>
                    </a:lnTo>
                    <a:lnTo>
                      <a:pt x="9667" y="2511"/>
                    </a:lnTo>
                    <a:lnTo>
                      <a:pt x="9625" y="2574"/>
                    </a:lnTo>
                    <a:lnTo>
                      <a:pt x="9562" y="2532"/>
                    </a:lnTo>
                    <a:lnTo>
                      <a:pt x="9520" y="2532"/>
                    </a:lnTo>
                    <a:lnTo>
                      <a:pt x="9458" y="2574"/>
                    </a:lnTo>
                    <a:lnTo>
                      <a:pt x="9541" y="2721"/>
                    </a:lnTo>
                    <a:lnTo>
                      <a:pt x="9520" y="2762"/>
                    </a:lnTo>
                    <a:lnTo>
                      <a:pt x="9499" y="2721"/>
                    </a:lnTo>
                    <a:lnTo>
                      <a:pt x="9437" y="2741"/>
                    </a:lnTo>
                    <a:lnTo>
                      <a:pt x="9437" y="2783"/>
                    </a:lnTo>
                    <a:lnTo>
                      <a:pt x="9332" y="2846"/>
                    </a:lnTo>
                    <a:lnTo>
                      <a:pt x="9186" y="2888"/>
                    </a:lnTo>
                    <a:lnTo>
                      <a:pt x="9311" y="2825"/>
                    </a:lnTo>
                    <a:lnTo>
                      <a:pt x="9395" y="2721"/>
                    </a:lnTo>
                    <a:lnTo>
                      <a:pt x="9395" y="2532"/>
                    </a:lnTo>
                    <a:lnTo>
                      <a:pt x="9458" y="2428"/>
                    </a:lnTo>
                    <a:lnTo>
                      <a:pt x="9416" y="2344"/>
                    </a:lnTo>
                    <a:lnTo>
                      <a:pt x="9311" y="2323"/>
                    </a:lnTo>
                    <a:lnTo>
                      <a:pt x="9144" y="2030"/>
                    </a:lnTo>
                    <a:lnTo>
                      <a:pt x="9081" y="1905"/>
                    </a:lnTo>
                    <a:lnTo>
                      <a:pt x="8893" y="1842"/>
                    </a:lnTo>
                    <a:lnTo>
                      <a:pt x="8788" y="1800"/>
                    </a:lnTo>
                    <a:lnTo>
                      <a:pt x="8725" y="1821"/>
                    </a:lnTo>
                    <a:lnTo>
                      <a:pt x="8788" y="1884"/>
                    </a:lnTo>
                    <a:lnTo>
                      <a:pt x="8704" y="1905"/>
                    </a:lnTo>
                    <a:lnTo>
                      <a:pt x="8621" y="2030"/>
                    </a:lnTo>
                    <a:lnTo>
                      <a:pt x="8558" y="2009"/>
                    </a:lnTo>
                    <a:lnTo>
                      <a:pt x="8579" y="1946"/>
                    </a:lnTo>
                    <a:lnTo>
                      <a:pt x="8474" y="1988"/>
                    </a:lnTo>
                    <a:lnTo>
                      <a:pt x="8453" y="2051"/>
                    </a:lnTo>
                    <a:lnTo>
                      <a:pt x="8370" y="1884"/>
                    </a:lnTo>
                    <a:lnTo>
                      <a:pt x="8307" y="1884"/>
                    </a:lnTo>
                    <a:lnTo>
                      <a:pt x="8286" y="1946"/>
                    </a:lnTo>
                    <a:lnTo>
                      <a:pt x="8370" y="2009"/>
                    </a:lnTo>
                    <a:lnTo>
                      <a:pt x="8265" y="2093"/>
                    </a:lnTo>
                    <a:lnTo>
                      <a:pt x="8202" y="2218"/>
                    </a:lnTo>
                    <a:lnTo>
                      <a:pt x="8265" y="2260"/>
                    </a:lnTo>
                    <a:lnTo>
                      <a:pt x="8139" y="2344"/>
                    </a:lnTo>
                    <a:lnTo>
                      <a:pt x="8077" y="2260"/>
                    </a:lnTo>
                    <a:lnTo>
                      <a:pt x="8035" y="2260"/>
                    </a:lnTo>
                    <a:lnTo>
                      <a:pt x="7993" y="2197"/>
                    </a:lnTo>
                    <a:lnTo>
                      <a:pt x="8077" y="2114"/>
                    </a:lnTo>
                    <a:lnTo>
                      <a:pt x="7993" y="2114"/>
                    </a:lnTo>
                    <a:lnTo>
                      <a:pt x="7951" y="2239"/>
                    </a:lnTo>
                    <a:lnTo>
                      <a:pt x="7846" y="2260"/>
                    </a:lnTo>
                    <a:lnTo>
                      <a:pt x="7784" y="2323"/>
                    </a:lnTo>
                    <a:lnTo>
                      <a:pt x="7763" y="2449"/>
                    </a:lnTo>
                    <a:lnTo>
                      <a:pt x="7951" y="2511"/>
                    </a:lnTo>
                    <a:lnTo>
                      <a:pt x="7784" y="2637"/>
                    </a:lnTo>
                    <a:lnTo>
                      <a:pt x="7679" y="2574"/>
                    </a:lnTo>
                    <a:lnTo>
                      <a:pt x="7533" y="2658"/>
                    </a:lnTo>
                    <a:lnTo>
                      <a:pt x="7554" y="2741"/>
                    </a:lnTo>
                    <a:lnTo>
                      <a:pt x="7742" y="2762"/>
                    </a:lnTo>
                    <a:lnTo>
                      <a:pt x="7658" y="2846"/>
                    </a:lnTo>
                    <a:lnTo>
                      <a:pt x="7574" y="2867"/>
                    </a:lnTo>
                    <a:lnTo>
                      <a:pt x="7470" y="2741"/>
                    </a:lnTo>
                    <a:lnTo>
                      <a:pt x="7365" y="2846"/>
                    </a:lnTo>
                    <a:lnTo>
                      <a:pt x="7261" y="2867"/>
                    </a:lnTo>
                    <a:lnTo>
                      <a:pt x="7302" y="2951"/>
                    </a:lnTo>
                    <a:lnTo>
                      <a:pt x="7323" y="3034"/>
                    </a:lnTo>
                    <a:lnTo>
                      <a:pt x="7323" y="3097"/>
                    </a:lnTo>
                    <a:lnTo>
                      <a:pt x="7407" y="3076"/>
                    </a:lnTo>
                    <a:lnTo>
                      <a:pt x="7323" y="3181"/>
                    </a:lnTo>
                    <a:lnTo>
                      <a:pt x="7365" y="3286"/>
                    </a:lnTo>
                    <a:lnTo>
                      <a:pt x="7261" y="3306"/>
                    </a:lnTo>
                    <a:lnTo>
                      <a:pt x="7219" y="3390"/>
                    </a:lnTo>
                    <a:lnTo>
                      <a:pt x="7407" y="3453"/>
                    </a:lnTo>
                    <a:lnTo>
                      <a:pt x="7302" y="3495"/>
                    </a:lnTo>
                    <a:lnTo>
                      <a:pt x="7261" y="3558"/>
                    </a:lnTo>
                    <a:lnTo>
                      <a:pt x="7135" y="3516"/>
                    </a:lnTo>
                    <a:lnTo>
                      <a:pt x="7093" y="3453"/>
                    </a:lnTo>
                    <a:lnTo>
                      <a:pt x="7009" y="3390"/>
                    </a:lnTo>
                    <a:lnTo>
                      <a:pt x="6905" y="3474"/>
                    </a:lnTo>
                    <a:lnTo>
                      <a:pt x="6884" y="3369"/>
                    </a:lnTo>
                    <a:lnTo>
                      <a:pt x="6779" y="3306"/>
                    </a:lnTo>
                    <a:lnTo>
                      <a:pt x="6696" y="3369"/>
                    </a:lnTo>
                    <a:lnTo>
                      <a:pt x="6821" y="3474"/>
                    </a:lnTo>
                    <a:lnTo>
                      <a:pt x="6779" y="3495"/>
                    </a:lnTo>
                    <a:lnTo>
                      <a:pt x="6717" y="3599"/>
                    </a:lnTo>
                    <a:lnTo>
                      <a:pt x="6821" y="3704"/>
                    </a:lnTo>
                    <a:lnTo>
                      <a:pt x="6947" y="3704"/>
                    </a:lnTo>
                    <a:lnTo>
                      <a:pt x="6905" y="3809"/>
                    </a:lnTo>
                    <a:lnTo>
                      <a:pt x="6905" y="3913"/>
                    </a:lnTo>
                    <a:lnTo>
                      <a:pt x="6842" y="3871"/>
                    </a:lnTo>
                    <a:lnTo>
                      <a:pt x="6779" y="3871"/>
                    </a:lnTo>
                    <a:lnTo>
                      <a:pt x="6800" y="3997"/>
                    </a:lnTo>
                    <a:lnTo>
                      <a:pt x="6737" y="4122"/>
                    </a:lnTo>
                    <a:lnTo>
                      <a:pt x="6737" y="4248"/>
                    </a:lnTo>
                    <a:lnTo>
                      <a:pt x="6570" y="3871"/>
                    </a:lnTo>
                    <a:lnTo>
                      <a:pt x="6424" y="3620"/>
                    </a:lnTo>
                    <a:lnTo>
                      <a:pt x="6382" y="3558"/>
                    </a:lnTo>
                    <a:lnTo>
                      <a:pt x="6403" y="3390"/>
                    </a:lnTo>
                    <a:lnTo>
                      <a:pt x="6361" y="3474"/>
                    </a:lnTo>
                    <a:lnTo>
                      <a:pt x="6214" y="3558"/>
                    </a:lnTo>
                    <a:lnTo>
                      <a:pt x="6193" y="3704"/>
                    </a:lnTo>
                    <a:lnTo>
                      <a:pt x="6110" y="3725"/>
                    </a:lnTo>
                    <a:lnTo>
                      <a:pt x="6089" y="3809"/>
                    </a:lnTo>
                    <a:lnTo>
                      <a:pt x="5984" y="3788"/>
                    </a:lnTo>
                    <a:lnTo>
                      <a:pt x="5901" y="3892"/>
                    </a:lnTo>
                    <a:lnTo>
                      <a:pt x="5838" y="3976"/>
                    </a:lnTo>
                    <a:lnTo>
                      <a:pt x="5859" y="4102"/>
                    </a:lnTo>
                    <a:lnTo>
                      <a:pt x="5859" y="4415"/>
                    </a:lnTo>
                    <a:lnTo>
                      <a:pt x="5901" y="4436"/>
                    </a:lnTo>
                    <a:lnTo>
                      <a:pt x="5901" y="4541"/>
                    </a:lnTo>
                    <a:lnTo>
                      <a:pt x="5796" y="4604"/>
                    </a:lnTo>
                    <a:lnTo>
                      <a:pt x="5733" y="4708"/>
                    </a:lnTo>
                    <a:lnTo>
                      <a:pt x="5566" y="4750"/>
                    </a:lnTo>
                    <a:lnTo>
                      <a:pt x="5587" y="4834"/>
                    </a:lnTo>
                    <a:lnTo>
                      <a:pt x="5461" y="4918"/>
                    </a:lnTo>
                    <a:lnTo>
                      <a:pt x="5461" y="5064"/>
                    </a:lnTo>
                    <a:lnTo>
                      <a:pt x="5377" y="5127"/>
                    </a:lnTo>
                    <a:lnTo>
                      <a:pt x="5210" y="5378"/>
                    </a:lnTo>
                    <a:lnTo>
                      <a:pt x="4854" y="5587"/>
                    </a:lnTo>
                    <a:lnTo>
                      <a:pt x="4561" y="5608"/>
                    </a:lnTo>
                    <a:lnTo>
                      <a:pt x="4436" y="5650"/>
                    </a:lnTo>
                    <a:lnTo>
                      <a:pt x="4268" y="5671"/>
                    </a:lnTo>
                    <a:lnTo>
                      <a:pt x="4122" y="5692"/>
                    </a:lnTo>
                    <a:lnTo>
                      <a:pt x="3996" y="5671"/>
                    </a:lnTo>
                    <a:lnTo>
                      <a:pt x="3808" y="5754"/>
                    </a:lnTo>
                    <a:lnTo>
                      <a:pt x="3787" y="5859"/>
                    </a:lnTo>
                    <a:lnTo>
                      <a:pt x="3683" y="5901"/>
                    </a:lnTo>
                    <a:lnTo>
                      <a:pt x="3285" y="5880"/>
                    </a:lnTo>
                    <a:lnTo>
                      <a:pt x="3222" y="5922"/>
                    </a:lnTo>
                    <a:lnTo>
                      <a:pt x="3160" y="6027"/>
                    </a:lnTo>
                    <a:lnTo>
                      <a:pt x="2929" y="6131"/>
                    </a:lnTo>
                    <a:lnTo>
                      <a:pt x="2762" y="6131"/>
                    </a:lnTo>
                    <a:lnTo>
                      <a:pt x="2657" y="6089"/>
                    </a:lnTo>
                    <a:lnTo>
                      <a:pt x="2553" y="6110"/>
                    </a:lnTo>
                    <a:lnTo>
                      <a:pt x="2532" y="6027"/>
                    </a:lnTo>
                    <a:lnTo>
                      <a:pt x="2427" y="6089"/>
                    </a:lnTo>
                    <a:lnTo>
                      <a:pt x="2344" y="6215"/>
                    </a:lnTo>
                    <a:lnTo>
                      <a:pt x="2113" y="6278"/>
                    </a:lnTo>
                    <a:lnTo>
                      <a:pt x="2092" y="6319"/>
                    </a:lnTo>
                    <a:lnTo>
                      <a:pt x="2009" y="6319"/>
                    </a:lnTo>
                    <a:lnTo>
                      <a:pt x="1820" y="6487"/>
                    </a:lnTo>
                    <a:lnTo>
                      <a:pt x="1569" y="6612"/>
                    </a:lnTo>
                    <a:lnTo>
                      <a:pt x="1255" y="6717"/>
                    </a:lnTo>
                    <a:lnTo>
                      <a:pt x="1088" y="6905"/>
                    </a:lnTo>
                    <a:lnTo>
                      <a:pt x="1088" y="7115"/>
                    </a:lnTo>
                    <a:lnTo>
                      <a:pt x="963" y="7219"/>
                    </a:lnTo>
                    <a:lnTo>
                      <a:pt x="879" y="7156"/>
                    </a:lnTo>
                    <a:lnTo>
                      <a:pt x="900" y="7073"/>
                    </a:lnTo>
                    <a:lnTo>
                      <a:pt x="900" y="7010"/>
                    </a:lnTo>
                    <a:lnTo>
                      <a:pt x="963" y="6843"/>
                    </a:lnTo>
                    <a:lnTo>
                      <a:pt x="963" y="6738"/>
                    </a:lnTo>
                    <a:lnTo>
                      <a:pt x="774" y="6863"/>
                    </a:lnTo>
                    <a:lnTo>
                      <a:pt x="732" y="7052"/>
                    </a:lnTo>
                    <a:lnTo>
                      <a:pt x="607" y="7282"/>
                    </a:lnTo>
                    <a:lnTo>
                      <a:pt x="711" y="7470"/>
                    </a:lnTo>
                    <a:lnTo>
                      <a:pt x="628" y="7638"/>
                    </a:lnTo>
                    <a:lnTo>
                      <a:pt x="649" y="7889"/>
                    </a:lnTo>
                    <a:lnTo>
                      <a:pt x="419" y="8161"/>
                    </a:lnTo>
                    <a:lnTo>
                      <a:pt x="335" y="8537"/>
                    </a:lnTo>
                    <a:lnTo>
                      <a:pt x="377" y="8726"/>
                    </a:lnTo>
                    <a:lnTo>
                      <a:pt x="356" y="9019"/>
                    </a:lnTo>
                    <a:lnTo>
                      <a:pt x="565" y="9353"/>
                    </a:lnTo>
                    <a:lnTo>
                      <a:pt x="565" y="9479"/>
                    </a:lnTo>
                    <a:lnTo>
                      <a:pt x="649" y="9584"/>
                    </a:lnTo>
                    <a:lnTo>
                      <a:pt x="565" y="9751"/>
                    </a:lnTo>
                    <a:lnTo>
                      <a:pt x="628" y="9897"/>
                    </a:lnTo>
                    <a:lnTo>
                      <a:pt x="502" y="9960"/>
                    </a:lnTo>
                    <a:lnTo>
                      <a:pt x="439" y="9856"/>
                    </a:lnTo>
                    <a:lnTo>
                      <a:pt x="439" y="9667"/>
                    </a:lnTo>
                    <a:lnTo>
                      <a:pt x="356" y="9772"/>
                    </a:lnTo>
                    <a:lnTo>
                      <a:pt x="335" y="9730"/>
                    </a:lnTo>
                    <a:lnTo>
                      <a:pt x="335" y="9542"/>
                    </a:lnTo>
                    <a:lnTo>
                      <a:pt x="230" y="9312"/>
                    </a:lnTo>
                    <a:lnTo>
                      <a:pt x="147" y="9416"/>
                    </a:lnTo>
                    <a:lnTo>
                      <a:pt x="188" y="9667"/>
                    </a:lnTo>
                    <a:lnTo>
                      <a:pt x="335" y="9835"/>
                    </a:lnTo>
                    <a:lnTo>
                      <a:pt x="439" y="10023"/>
                    </a:lnTo>
                    <a:lnTo>
                      <a:pt x="293" y="10065"/>
                    </a:lnTo>
                    <a:lnTo>
                      <a:pt x="147" y="9897"/>
                    </a:lnTo>
                    <a:lnTo>
                      <a:pt x="126" y="9688"/>
                    </a:lnTo>
                    <a:lnTo>
                      <a:pt x="84" y="9772"/>
                    </a:lnTo>
                    <a:lnTo>
                      <a:pt x="0" y="9835"/>
                    </a:lnTo>
                    <a:lnTo>
                      <a:pt x="105" y="10002"/>
                    </a:lnTo>
                    <a:lnTo>
                      <a:pt x="314" y="10253"/>
                    </a:lnTo>
                    <a:lnTo>
                      <a:pt x="419" y="10588"/>
                    </a:lnTo>
                    <a:lnTo>
                      <a:pt x="377" y="11153"/>
                    </a:lnTo>
                    <a:lnTo>
                      <a:pt x="460" y="11257"/>
                    </a:lnTo>
                    <a:lnTo>
                      <a:pt x="544" y="11592"/>
                    </a:lnTo>
                    <a:lnTo>
                      <a:pt x="711" y="12032"/>
                    </a:lnTo>
                    <a:lnTo>
                      <a:pt x="649" y="12178"/>
                    </a:lnTo>
                    <a:lnTo>
                      <a:pt x="670" y="12827"/>
                    </a:lnTo>
                    <a:lnTo>
                      <a:pt x="649" y="12910"/>
                    </a:lnTo>
                    <a:lnTo>
                      <a:pt x="711" y="13099"/>
                    </a:lnTo>
                    <a:lnTo>
                      <a:pt x="711" y="13308"/>
                    </a:lnTo>
                    <a:lnTo>
                      <a:pt x="837" y="13559"/>
                    </a:lnTo>
                    <a:lnTo>
                      <a:pt x="837" y="13726"/>
                    </a:lnTo>
                    <a:lnTo>
                      <a:pt x="732" y="13810"/>
                    </a:lnTo>
                    <a:lnTo>
                      <a:pt x="774" y="13852"/>
                    </a:lnTo>
                    <a:lnTo>
                      <a:pt x="732" y="14019"/>
                    </a:lnTo>
                    <a:lnTo>
                      <a:pt x="711" y="14270"/>
                    </a:lnTo>
                    <a:lnTo>
                      <a:pt x="628" y="14354"/>
                    </a:lnTo>
                    <a:lnTo>
                      <a:pt x="649" y="14438"/>
                    </a:lnTo>
                    <a:lnTo>
                      <a:pt x="628" y="14584"/>
                    </a:lnTo>
                    <a:lnTo>
                      <a:pt x="523" y="14668"/>
                    </a:lnTo>
                    <a:lnTo>
                      <a:pt x="544" y="14793"/>
                    </a:lnTo>
                    <a:lnTo>
                      <a:pt x="335" y="14961"/>
                    </a:lnTo>
                    <a:lnTo>
                      <a:pt x="251" y="14877"/>
                    </a:lnTo>
                    <a:lnTo>
                      <a:pt x="126" y="15086"/>
                    </a:lnTo>
                    <a:lnTo>
                      <a:pt x="126" y="15442"/>
                    </a:lnTo>
                    <a:lnTo>
                      <a:pt x="209" y="15526"/>
                    </a:lnTo>
                    <a:lnTo>
                      <a:pt x="293" y="15526"/>
                    </a:lnTo>
                    <a:lnTo>
                      <a:pt x="544" y="15756"/>
                    </a:lnTo>
                    <a:lnTo>
                      <a:pt x="544" y="15861"/>
                    </a:lnTo>
                    <a:lnTo>
                      <a:pt x="565" y="15923"/>
                    </a:lnTo>
                    <a:lnTo>
                      <a:pt x="711" y="15944"/>
                    </a:lnTo>
                    <a:lnTo>
                      <a:pt x="753" y="16007"/>
                    </a:lnTo>
                    <a:lnTo>
                      <a:pt x="942" y="16028"/>
                    </a:lnTo>
                    <a:lnTo>
                      <a:pt x="983" y="16028"/>
                    </a:lnTo>
                    <a:lnTo>
                      <a:pt x="1025" y="16070"/>
                    </a:lnTo>
                    <a:lnTo>
                      <a:pt x="1151" y="16070"/>
                    </a:lnTo>
                    <a:lnTo>
                      <a:pt x="1297" y="16049"/>
                    </a:lnTo>
                    <a:lnTo>
                      <a:pt x="1339" y="16133"/>
                    </a:lnTo>
                    <a:lnTo>
                      <a:pt x="1402" y="16070"/>
                    </a:lnTo>
                    <a:lnTo>
                      <a:pt x="1423" y="16112"/>
                    </a:lnTo>
                    <a:lnTo>
                      <a:pt x="1611" y="16070"/>
                    </a:lnTo>
                    <a:lnTo>
                      <a:pt x="1758" y="16070"/>
                    </a:lnTo>
                    <a:lnTo>
                      <a:pt x="1779" y="16007"/>
                    </a:lnTo>
                    <a:lnTo>
                      <a:pt x="1862" y="15965"/>
                    </a:lnTo>
                    <a:lnTo>
                      <a:pt x="1946" y="15840"/>
                    </a:lnTo>
                    <a:lnTo>
                      <a:pt x="2113" y="15861"/>
                    </a:lnTo>
                    <a:lnTo>
                      <a:pt x="2113" y="15756"/>
                    </a:lnTo>
                    <a:lnTo>
                      <a:pt x="2218" y="15693"/>
                    </a:lnTo>
                    <a:lnTo>
                      <a:pt x="2323" y="15693"/>
                    </a:lnTo>
                    <a:lnTo>
                      <a:pt x="2406" y="15777"/>
                    </a:lnTo>
                    <a:lnTo>
                      <a:pt x="2511" y="15651"/>
                    </a:lnTo>
                    <a:lnTo>
                      <a:pt x="2532" y="15693"/>
                    </a:lnTo>
                    <a:lnTo>
                      <a:pt x="2616" y="15651"/>
                    </a:lnTo>
                    <a:lnTo>
                      <a:pt x="2636" y="15526"/>
                    </a:lnTo>
                    <a:lnTo>
                      <a:pt x="2950" y="15317"/>
                    </a:lnTo>
                    <a:lnTo>
                      <a:pt x="3076" y="15338"/>
                    </a:lnTo>
                    <a:lnTo>
                      <a:pt x="3160" y="15379"/>
                    </a:lnTo>
                    <a:lnTo>
                      <a:pt x="3264" y="15317"/>
                    </a:lnTo>
                    <a:lnTo>
                      <a:pt x="3557" y="15233"/>
                    </a:lnTo>
                    <a:lnTo>
                      <a:pt x="3599" y="15317"/>
                    </a:lnTo>
                    <a:lnTo>
                      <a:pt x="3787" y="15254"/>
                    </a:lnTo>
                    <a:lnTo>
                      <a:pt x="3850" y="15296"/>
                    </a:lnTo>
                    <a:lnTo>
                      <a:pt x="3955" y="15317"/>
                    </a:lnTo>
                    <a:lnTo>
                      <a:pt x="4038" y="15254"/>
                    </a:lnTo>
                    <a:lnTo>
                      <a:pt x="4101" y="15400"/>
                    </a:lnTo>
                    <a:lnTo>
                      <a:pt x="4185" y="15400"/>
                    </a:lnTo>
                    <a:lnTo>
                      <a:pt x="4268" y="15338"/>
                    </a:lnTo>
                    <a:lnTo>
                      <a:pt x="4310" y="15400"/>
                    </a:lnTo>
                    <a:lnTo>
                      <a:pt x="4415" y="15338"/>
                    </a:lnTo>
                    <a:lnTo>
                      <a:pt x="4624" y="15338"/>
                    </a:lnTo>
                    <a:lnTo>
                      <a:pt x="4624" y="15442"/>
                    </a:lnTo>
                    <a:lnTo>
                      <a:pt x="4645" y="15442"/>
                    </a:lnTo>
                    <a:lnTo>
                      <a:pt x="4792" y="15338"/>
                    </a:lnTo>
                    <a:lnTo>
                      <a:pt x="4917" y="15379"/>
                    </a:lnTo>
                    <a:lnTo>
                      <a:pt x="5064" y="15254"/>
                    </a:lnTo>
                    <a:lnTo>
                      <a:pt x="5126" y="15128"/>
                    </a:lnTo>
                    <a:lnTo>
                      <a:pt x="5168" y="15107"/>
                    </a:lnTo>
                    <a:lnTo>
                      <a:pt x="5315" y="14982"/>
                    </a:lnTo>
                    <a:lnTo>
                      <a:pt x="5377" y="14773"/>
                    </a:lnTo>
                    <a:lnTo>
                      <a:pt x="5524" y="14668"/>
                    </a:lnTo>
                    <a:lnTo>
                      <a:pt x="5670" y="14647"/>
                    </a:lnTo>
                    <a:lnTo>
                      <a:pt x="5754" y="14668"/>
                    </a:lnTo>
                    <a:lnTo>
                      <a:pt x="5984" y="14584"/>
                    </a:lnTo>
                    <a:lnTo>
                      <a:pt x="6277" y="14396"/>
                    </a:lnTo>
                    <a:lnTo>
                      <a:pt x="6486" y="14208"/>
                    </a:lnTo>
                    <a:lnTo>
                      <a:pt x="6570" y="14187"/>
                    </a:lnTo>
                    <a:lnTo>
                      <a:pt x="6737" y="14187"/>
                    </a:lnTo>
                    <a:lnTo>
                      <a:pt x="6905" y="14249"/>
                    </a:lnTo>
                    <a:lnTo>
                      <a:pt x="7051" y="14270"/>
                    </a:lnTo>
                    <a:lnTo>
                      <a:pt x="7198" y="14208"/>
                    </a:lnTo>
                    <a:lnTo>
                      <a:pt x="7407" y="14249"/>
                    </a:lnTo>
                    <a:lnTo>
                      <a:pt x="7742" y="14145"/>
                    </a:lnTo>
                    <a:lnTo>
                      <a:pt x="7930" y="14082"/>
                    </a:lnTo>
                    <a:lnTo>
                      <a:pt x="8056" y="13977"/>
                    </a:lnTo>
                    <a:lnTo>
                      <a:pt x="8139" y="13977"/>
                    </a:lnTo>
                    <a:lnTo>
                      <a:pt x="8307" y="13852"/>
                    </a:lnTo>
                    <a:lnTo>
                      <a:pt x="8558" y="13852"/>
                    </a:lnTo>
                    <a:lnTo>
                      <a:pt x="9186" y="13810"/>
                    </a:lnTo>
                    <a:lnTo>
                      <a:pt x="9395" y="13852"/>
                    </a:lnTo>
                    <a:lnTo>
                      <a:pt x="9520" y="13852"/>
                    </a:lnTo>
                    <a:lnTo>
                      <a:pt x="9709" y="13810"/>
                    </a:lnTo>
                    <a:lnTo>
                      <a:pt x="9834" y="13831"/>
                    </a:lnTo>
                    <a:lnTo>
                      <a:pt x="10022" y="13977"/>
                    </a:lnTo>
                    <a:lnTo>
                      <a:pt x="10148" y="14208"/>
                    </a:lnTo>
                    <a:lnTo>
                      <a:pt x="10253" y="14249"/>
                    </a:lnTo>
                    <a:lnTo>
                      <a:pt x="10336" y="14187"/>
                    </a:lnTo>
                    <a:lnTo>
                      <a:pt x="10378" y="14166"/>
                    </a:lnTo>
                    <a:lnTo>
                      <a:pt x="10441" y="14208"/>
                    </a:lnTo>
                    <a:lnTo>
                      <a:pt x="10504" y="14187"/>
                    </a:lnTo>
                    <a:lnTo>
                      <a:pt x="10650" y="14208"/>
                    </a:lnTo>
                    <a:lnTo>
                      <a:pt x="10755" y="14354"/>
                    </a:lnTo>
                    <a:lnTo>
                      <a:pt x="10880" y="14375"/>
                    </a:lnTo>
                    <a:lnTo>
                      <a:pt x="10964" y="14354"/>
                    </a:lnTo>
                    <a:lnTo>
                      <a:pt x="11194" y="14542"/>
                    </a:lnTo>
                    <a:lnTo>
                      <a:pt x="11194" y="14647"/>
                    </a:lnTo>
                    <a:lnTo>
                      <a:pt x="11278" y="14647"/>
                    </a:lnTo>
                    <a:lnTo>
                      <a:pt x="11341" y="14731"/>
                    </a:lnTo>
                    <a:lnTo>
                      <a:pt x="11320" y="14814"/>
                    </a:lnTo>
                    <a:lnTo>
                      <a:pt x="11215" y="14814"/>
                    </a:lnTo>
                    <a:lnTo>
                      <a:pt x="11194" y="14898"/>
                    </a:lnTo>
                    <a:lnTo>
                      <a:pt x="11299" y="15107"/>
                    </a:lnTo>
                    <a:lnTo>
                      <a:pt x="11403" y="15128"/>
                    </a:lnTo>
                    <a:lnTo>
                      <a:pt x="11508" y="15254"/>
                    </a:lnTo>
                    <a:lnTo>
                      <a:pt x="11550" y="15421"/>
                    </a:lnTo>
                    <a:lnTo>
                      <a:pt x="11529" y="15526"/>
                    </a:lnTo>
                    <a:lnTo>
                      <a:pt x="11655" y="15819"/>
                    </a:lnTo>
                    <a:lnTo>
                      <a:pt x="11613" y="15944"/>
                    </a:lnTo>
                    <a:lnTo>
                      <a:pt x="11655" y="16007"/>
                    </a:lnTo>
                    <a:lnTo>
                      <a:pt x="11634" y="16154"/>
                    </a:lnTo>
                    <a:lnTo>
                      <a:pt x="11613" y="16237"/>
                    </a:lnTo>
                    <a:lnTo>
                      <a:pt x="11529" y="16216"/>
                    </a:lnTo>
                    <a:lnTo>
                      <a:pt x="11508" y="16237"/>
                    </a:lnTo>
                    <a:lnTo>
                      <a:pt x="11592" y="16363"/>
                    </a:lnTo>
                    <a:lnTo>
                      <a:pt x="11655" y="16384"/>
                    </a:lnTo>
                    <a:lnTo>
                      <a:pt x="11717" y="16530"/>
                    </a:lnTo>
                    <a:lnTo>
                      <a:pt x="11822" y="16488"/>
                    </a:lnTo>
                    <a:lnTo>
                      <a:pt x="11927" y="16572"/>
                    </a:lnTo>
                    <a:lnTo>
                      <a:pt x="11927" y="16467"/>
                    </a:lnTo>
                    <a:lnTo>
                      <a:pt x="11864" y="16363"/>
                    </a:lnTo>
                    <a:lnTo>
                      <a:pt x="11927" y="16300"/>
                    </a:lnTo>
                    <a:lnTo>
                      <a:pt x="11968" y="16174"/>
                    </a:lnTo>
                    <a:lnTo>
                      <a:pt x="12073" y="16174"/>
                    </a:lnTo>
                    <a:lnTo>
                      <a:pt x="12136" y="16070"/>
                    </a:lnTo>
                    <a:lnTo>
                      <a:pt x="12240" y="16028"/>
                    </a:lnTo>
                    <a:lnTo>
                      <a:pt x="12261" y="15923"/>
                    </a:lnTo>
                    <a:lnTo>
                      <a:pt x="12366" y="15777"/>
                    </a:lnTo>
                    <a:lnTo>
                      <a:pt x="12596" y="15693"/>
                    </a:lnTo>
                    <a:lnTo>
                      <a:pt x="12638" y="15610"/>
                    </a:lnTo>
                    <a:lnTo>
                      <a:pt x="12680" y="15610"/>
                    </a:lnTo>
                    <a:lnTo>
                      <a:pt x="12868" y="15505"/>
                    </a:lnTo>
                    <a:lnTo>
                      <a:pt x="12910" y="15338"/>
                    </a:lnTo>
                    <a:lnTo>
                      <a:pt x="13077" y="15107"/>
                    </a:lnTo>
                    <a:lnTo>
                      <a:pt x="13224" y="15086"/>
                    </a:lnTo>
                    <a:lnTo>
                      <a:pt x="13307" y="14982"/>
                    </a:lnTo>
                    <a:lnTo>
                      <a:pt x="13266" y="14856"/>
                    </a:lnTo>
                    <a:lnTo>
                      <a:pt x="13287" y="14710"/>
                    </a:lnTo>
                    <a:lnTo>
                      <a:pt x="13370" y="14877"/>
                    </a:lnTo>
                    <a:lnTo>
                      <a:pt x="13370" y="15024"/>
                    </a:lnTo>
                    <a:lnTo>
                      <a:pt x="13370" y="15191"/>
                    </a:lnTo>
                    <a:lnTo>
                      <a:pt x="13287" y="15254"/>
                    </a:lnTo>
                    <a:lnTo>
                      <a:pt x="13266" y="15547"/>
                    </a:lnTo>
                    <a:lnTo>
                      <a:pt x="13015" y="15714"/>
                    </a:lnTo>
                    <a:lnTo>
                      <a:pt x="12973" y="15840"/>
                    </a:lnTo>
                    <a:lnTo>
                      <a:pt x="12910" y="15923"/>
                    </a:lnTo>
                    <a:lnTo>
                      <a:pt x="12910" y="16070"/>
                    </a:lnTo>
                    <a:lnTo>
                      <a:pt x="12784" y="16258"/>
                    </a:lnTo>
                    <a:lnTo>
                      <a:pt x="12805" y="16300"/>
                    </a:lnTo>
                    <a:lnTo>
                      <a:pt x="12743" y="16593"/>
                    </a:lnTo>
                    <a:lnTo>
                      <a:pt x="12450" y="16572"/>
                    </a:lnTo>
                    <a:lnTo>
                      <a:pt x="12387" y="16739"/>
                    </a:lnTo>
                    <a:lnTo>
                      <a:pt x="12324" y="16823"/>
                    </a:lnTo>
                    <a:lnTo>
                      <a:pt x="12324" y="16886"/>
                    </a:lnTo>
                    <a:lnTo>
                      <a:pt x="12491" y="16823"/>
                    </a:lnTo>
                    <a:lnTo>
                      <a:pt x="12659" y="16760"/>
                    </a:lnTo>
                    <a:lnTo>
                      <a:pt x="12868" y="16823"/>
                    </a:lnTo>
                    <a:lnTo>
                      <a:pt x="13056" y="16530"/>
                    </a:lnTo>
                    <a:lnTo>
                      <a:pt x="13098" y="16216"/>
                    </a:lnTo>
                    <a:lnTo>
                      <a:pt x="13266" y="16049"/>
                    </a:lnTo>
                    <a:lnTo>
                      <a:pt x="13307" y="16112"/>
                    </a:lnTo>
                    <a:lnTo>
                      <a:pt x="13307" y="16384"/>
                    </a:lnTo>
                    <a:lnTo>
                      <a:pt x="13370" y="16551"/>
                    </a:lnTo>
                    <a:lnTo>
                      <a:pt x="13307" y="16551"/>
                    </a:lnTo>
                    <a:lnTo>
                      <a:pt x="13328" y="16823"/>
                    </a:lnTo>
                    <a:lnTo>
                      <a:pt x="13203" y="17074"/>
                    </a:lnTo>
                    <a:lnTo>
                      <a:pt x="12994" y="17158"/>
                    </a:lnTo>
                    <a:lnTo>
                      <a:pt x="13015" y="17221"/>
                    </a:lnTo>
                    <a:lnTo>
                      <a:pt x="13161" y="17200"/>
                    </a:lnTo>
                    <a:lnTo>
                      <a:pt x="13307" y="17221"/>
                    </a:lnTo>
                    <a:lnTo>
                      <a:pt x="13391" y="17158"/>
                    </a:lnTo>
                    <a:lnTo>
                      <a:pt x="13496" y="17116"/>
                    </a:lnTo>
                    <a:lnTo>
                      <a:pt x="13600" y="17011"/>
                    </a:lnTo>
                    <a:lnTo>
                      <a:pt x="13705" y="17053"/>
                    </a:lnTo>
                    <a:lnTo>
                      <a:pt x="13789" y="17053"/>
                    </a:lnTo>
                    <a:lnTo>
                      <a:pt x="13705" y="17158"/>
                    </a:lnTo>
                    <a:lnTo>
                      <a:pt x="13642" y="17221"/>
                    </a:lnTo>
                    <a:lnTo>
                      <a:pt x="13538" y="17221"/>
                    </a:lnTo>
                    <a:lnTo>
                      <a:pt x="13517" y="17283"/>
                    </a:lnTo>
                    <a:lnTo>
                      <a:pt x="13621" y="17430"/>
                    </a:lnTo>
                    <a:lnTo>
                      <a:pt x="13684" y="17576"/>
                    </a:lnTo>
                    <a:lnTo>
                      <a:pt x="13747" y="17744"/>
                    </a:lnTo>
                    <a:lnTo>
                      <a:pt x="13747" y="17953"/>
                    </a:lnTo>
                    <a:lnTo>
                      <a:pt x="13726" y="18225"/>
                    </a:lnTo>
                    <a:lnTo>
                      <a:pt x="13600" y="18371"/>
                    </a:lnTo>
                    <a:lnTo>
                      <a:pt x="13621" y="18455"/>
                    </a:lnTo>
                    <a:lnTo>
                      <a:pt x="13600" y="18664"/>
                    </a:lnTo>
                    <a:lnTo>
                      <a:pt x="13705" y="18748"/>
                    </a:lnTo>
                    <a:lnTo>
                      <a:pt x="13789" y="18895"/>
                    </a:lnTo>
                    <a:lnTo>
                      <a:pt x="13810" y="19083"/>
                    </a:lnTo>
                    <a:lnTo>
                      <a:pt x="14019" y="19355"/>
                    </a:lnTo>
                    <a:lnTo>
                      <a:pt x="14165" y="19397"/>
                    </a:lnTo>
                    <a:lnTo>
                      <a:pt x="14270" y="19480"/>
                    </a:lnTo>
                    <a:lnTo>
                      <a:pt x="14333" y="19606"/>
                    </a:lnTo>
                    <a:lnTo>
                      <a:pt x="14437" y="19627"/>
                    </a:lnTo>
                    <a:lnTo>
                      <a:pt x="14458" y="19585"/>
                    </a:lnTo>
                    <a:lnTo>
                      <a:pt x="14542" y="19564"/>
                    </a:lnTo>
                    <a:lnTo>
                      <a:pt x="14688" y="19585"/>
                    </a:lnTo>
                    <a:lnTo>
                      <a:pt x="14835" y="19731"/>
                    </a:lnTo>
                    <a:lnTo>
                      <a:pt x="14960" y="19773"/>
                    </a:lnTo>
                    <a:lnTo>
                      <a:pt x="15086" y="19899"/>
                    </a:lnTo>
                    <a:lnTo>
                      <a:pt x="15107" y="20003"/>
                    </a:lnTo>
                    <a:lnTo>
                      <a:pt x="15212" y="20045"/>
                    </a:lnTo>
                    <a:lnTo>
                      <a:pt x="15358" y="20192"/>
                    </a:lnTo>
                    <a:lnTo>
                      <a:pt x="15421" y="20192"/>
                    </a:lnTo>
                    <a:lnTo>
                      <a:pt x="15463" y="20108"/>
                    </a:lnTo>
                    <a:lnTo>
                      <a:pt x="15693" y="20003"/>
                    </a:lnTo>
                    <a:lnTo>
                      <a:pt x="15776" y="19899"/>
                    </a:lnTo>
                    <a:lnTo>
                      <a:pt x="15902" y="19899"/>
                    </a:lnTo>
                    <a:lnTo>
                      <a:pt x="16048" y="19773"/>
                    </a:lnTo>
                    <a:lnTo>
                      <a:pt x="16153" y="19773"/>
                    </a:lnTo>
                    <a:lnTo>
                      <a:pt x="16195" y="19711"/>
                    </a:lnTo>
                    <a:lnTo>
                      <a:pt x="16153" y="19669"/>
                    </a:lnTo>
                    <a:lnTo>
                      <a:pt x="16048" y="19627"/>
                    </a:lnTo>
                    <a:lnTo>
                      <a:pt x="16090" y="19564"/>
                    </a:lnTo>
                    <a:lnTo>
                      <a:pt x="16320" y="19397"/>
                    </a:lnTo>
                    <a:lnTo>
                      <a:pt x="16509" y="19522"/>
                    </a:lnTo>
                    <a:lnTo>
                      <a:pt x="16509" y="19669"/>
                    </a:lnTo>
                    <a:lnTo>
                      <a:pt x="16258" y="19794"/>
                    </a:lnTo>
                    <a:lnTo>
                      <a:pt x="16320" y="19899"/>
                    </a:lnTo>
                    <a:lnTo>
                      <a:pt x="16404" y="19920"/>
                    </a:lnTo>
                    <a:lnTo>
                      <a:pt x="16467" y="19815"/>
                    </a:lnTo>
                    <a:lnTo>
                      <a:pt x="16572" y="19731"/>
                    </a:lnTo>
                    <a:lnTo>
                      <a:pt x="16676" y="19815"/>
                    </a:lnTo>
                    <a:lnTo>
                      <a:pt x="16676" y="19920"/>
                    </a:lnTo>
                    <a:lnTo>
                      <a:pt x="16613" y="19920"/>
                    </a:lnTo>
                    <a:lnTo>
                      <a:pt x="16509" y="20003"/>
                    </a:lnTo>
                    <a:lnTo>
                      <a:pt x="16655" y="20192"/>
                    </a:lnTo>
                    <a:lnTo>
                      <a:pt x="16676" y="20401"/>
                    </a:lnTo>
                    <a:lnTo>
                      <a:pt x="16760" y="20338"/>
                    </a:lnTo>
                    <a:lnTo>
                      <a:pt x="16844" y="20359"/>
                    </a:lnTo>
                    <a:lnTo>
                      <a:pt x="16844" y="20464"/>
                    </a:lnTo>
                    <a:lnTo>
                      <a:pt x="16927" y="20610"/>
                    </a:lnTo>
                    <a:lnTo>
                      <a:pt x="16990" y="20443"/>
                    </a:lnTo>
                    <a:lnTo>
                      <a:pt x="16990" y="20296"/>
                    </a:lnTo>
                    <a:lnTo>
                      <a:pt x="16885" y="20359"/>
                    </a:lnTo>
                    <a:lnTo>
                      <a:pt x="16885" y="20317"/>
                    </a:lnTo>
                    <a:lnTo>
                      <a:pt x="16948" y="20234"/>
                    </a:lnTo>
                    <a:lnTo>
                      <a:pt x="17241" y="20234"/>
                    </a:lnTo>
                    <a:lnTo>
                      <a:pt x="17262" y="20296"/>
                    </a:lnTo>
                    <a:lnTo>
                      <a:pt x="17304" y="20234"/>
                    </a:lnTo>
                    <a:lnTo>
                      <a:pt x="17450" y="20024"/>
                    </a:lnTo>
                    <a:lnTo>
                      <a:pt x="17764" y="19836"/>
                    </a:lnTo>
                    <a:lnTo>
                      <a:pt x="17911" y="19711"/>
                    </a:lnTo>
                    <a:lnTo>
                      <a:pt x="17827" y="19711"/>
                    </a:lnTo>
                    <a:lnTo>
                      <a:pt x="17764" y="19731"/>
                    </a:lnTo>
                    <a:lnTo>
                      <a:pt x="17785" y="19711"/>
                    </a:lnTo>
                    <a:lnTo>
                      <a:pt x="17681" y="19669"/>
                    </a:lnTo>
                    <a:lnTo>
                      <a:pt x="17932" y="19669"/>
                    </a:lnTo>
                    <a:lnTo>
                      <a:pt x="18183" y="19606"/>
                    </a:lnTo>
                    <a:lnTo>
                      <a:pt x="18622" y="19501"/>
                    </a:lnTo>
                    <a:lnTo>
                      <a:pt x="18957" y="19585"/>
                    </a:lnTo>
                    <a:lnTo>
                      <a:pt x="19124" y="19501"/>
                    </a:lnTo>
                    <a:lnTo>
                      <a:pt x="19124" y="19397"/>
                    </a:lnTo>
                    <a:lnTo>
                      <a:pt x="19229" y="19397"/>
                    </a:lnTo>
                    <a:lnTo>
                      <a:pt x="19333" y="19313"/>
                    </a:lnTo>
                    <a:lnTo>
                      <a:pt x="19438" y="19104"/>
                    </a:lnTo>
                    <a:lnTo>
                      <a:pt x="19375" y="18895"/>
                    </a:lnTo>
                    <a:lnTo>
                      <a:pt x="19375" y="18769"/>
                    </a:lnTo>
                    <a:lnTo>
                      <a:pt x="19585" y="18560"/>
                    </a:lnTo>
                    <a:lnTo>
                      <a:pt x="19585" y="18225"/>
                    </a:lnTo>
                    <a:lnTo>
                      <a:pt x="19668" y="18099"/>
                    </a:lnTo>
                    <a:lnTo>
                      <a:pt x="19710" y="17869"/>
                    </a:lnTo>
                    <a:lnTo>
                      <a:pt x="19815" y="17827"/>
                    </a:lnTo>
                    <a:lnTo>
                      <a:pt x="19815" y="17702"/>
                    </a:lnTo>
                    <a:lnTo>
                      <a:pt x="20170" y="17283"/>
                    </a:lnTo>
                    <a:lnTo>
                      <a:pt x="20275" y="17262"/>
                    </a:lnTo>
                    <a:lnTo>
                      <a:pt x="20317" y="17011"/>
                    </a:lnTo>
                    <a:lnTo>
                      <a:pt x="20442" y="16823"/>
                    </a:lnTo>
                    <a:lnTo>
                      <a:pt x="20547" y="16593"/>
                    </a:lnTo>
                    <a:lnTo>
                      <a:pt x="20694" y="16446"/>
                    </a:lnTo>
                    <a:lnTo>
                      <a:pt x="20652" y="16342"/>
                    </a:lnTo>
                    <a:lnTo>
                      <a:pt x="20756" y="16258"/>
                    </a:lnTo>
                    <a:lnTo>
                      <a:pt x="20861" y="16049"/>
                    </a:lnTo>
                    <a:lnTo>
                      <a:pt x="20798" y="15965"/>
                    </a:lnTo>
                    <a:lnTo>
                      <a:pt x="20966" y="15902"/>
                    </a:lnTo>
                    <a:lnTo>
                      <a:pt x="21070" y="15714"/>
                    </a:lnTo>
                    <a:lnTo>
                      <a:pt x="21154" y="15630"/>
                    </a:lnTo>
                    <a:lnTo>
                      <a:pt x="21258" y="15442"/>
                    </a:lnTo>
                    <a:lnTo>
                      <a:pt x="21426" y="15400"/>
                    </a:lnTo>
                    <a:lnTo>
                      <a:pt x="21530" y="15338"/>
                    </a:lnTo>
                    <a:lnTo>
                      <a:pt x="21342" y="15338"/>
                    </a:lnTo>
                    <a:lnTo>
                      <a:pt x="21384" y="15296"/>
                    </a:lnTo>
                    <a:lnTo>
                      <a:pt x="21593" y="15254"/>
                    </a:lnTo>
                    <a:lnTo>
                      <a:pt x="21782" y="15170"/>
                    </a:lnTo>
                    <a:lnTo>
                      <a:pt x="21802" y="15003"/>
                    </a:lnTo>
                    <a:lnTo>
                      <a:pt x="21782" y="14961"/>
                    </a:lnTo>
                    <a:lnTo>
                      <a:pt x="21802" y="14814"/>
                    </a:lnTo>
                    <a:lnTo>
                      <a:pt x="22012" y="14689"/>
                    </a:lnTo>
                    <a:lnTo>
                      <a:pt x="22012" y="14563"/>
                    </a:lnTo>
                    <a:lnTo>
                      <a:pt x="22158" y="14501"/>
                    </a:lnTo>
                    <a:lnTo>
                      <a:pt x="22284" y="14291"/>
                    </a:lnTo>
                    <a:lnTo>
                      <a:pt x="22263" y="14187"/>
                    </a:lnTo>
                    <a:lnTo>
                      <a:pt x="22305" y="14019"/>
                    </a:lnTo>
                    <a:lnTo>
                      <a:pt x="22284" y="13957"/>
                    </a:lnTo>
                    <a:lnTo>
                      <a:pt x="22284" y="13852"/>
                    </a:lnTo>
                    <a:lnTo>
                      <a:pt x="22430" y="13496"/>
                    </a:lnTo>
                    <a:lnTo>
                      <a:pt x="22493" y="13287"/>
                    </a:lnTo>
                    <a:lnTo>
                      <a:pt x="22702" y="12910"/>
                    </a:lnTo>
                    <a:lnTo>
                      <a:pt x="22702" y="12785"/>
                    </a:lnTo>
                    <a:lnTo>
                      <a:pt x="22807" y="12492"/>
                    </a:lnTo>
                    <a:lnTo>
                      <a:pt x="22953" y="12366"/>
                    </a:lnTo>
                    <a:lnTo>
                      <a:pt x="23016" y="12199"/>
                    </a:lnTo>
                    <a:lnTo>
                      <a:pt x="22953" y="12053"/>
                    </a:lnTo>
                    <a:lnTo>
                      <a:pt x="23058" y="11927"/>
                    </a:lnTo>
                    <a:lnTo>
                      <a:pt x="22995" y="11655"/>
                    </a:lnTo>
                    <a:lnTo>
                      <a:pt x="22995" y="11529"/>
                    </a:lnTo>
                    <a:lnTo>
                      <a:pt x="22911" y="11320"/>
                    </a:lnTo>
                    <a:lnTo>
                      <a:pt x="22891" y="11236"/>
                    </a:lnTo>
                    <a:lnTo>
                      <a:pt x="22849" y="11111"/>
                    </a:lnTo>
                    <a:lnTo>
                      <a:pt x="22911" y="11069"/>
                    </a:lnTo>
                    <a:lnTo>
                      <a:pt x="22911" y="10923"/>
                    </a:lnTo>
                    <a:lnTo>
                      <a:pt x="23016" y="10776"/>
                    </a:lnTo>
                    <a:lnTo>
                      <a:pt x="23016" y="10713"/>
                    </a:lnTo>
                    <a:lnTo>
                      <a:pt x="22995" y="10379"/>
                    </a:lnTo>
                    <a:lnTo>
                      <a:pt x="23058" y="10253"/>
                    </a:lnTo>
                    <a:lnTo>
                      <a:pt x="23016" y="10190"/>
                    </a:lnTo>
                    <a:lnTo>
                      <a:pt x="22995" y="10065"/>
                    </a:lnTo>
                    <a:lnTo>
                      <a:pt x="22995" y="9856"/>
                    </a:lnTo>
                    <a:lnTo>
                      <a:pt x="22932" y="9835"/>
                    </a:lnTo>
                    <a:lnTo>
                      <a:pt x="22995" y="9688"/>
                    </a:lnTo>
                    <a:lnTo>
                      <a:pt x="22891" y="9667"/>
                    </a:lnTo>
                    <a:lnTo>
                      <a:pt x="22828" y="9542"/>
                    </a:lnTo>
                    <a:lnTo>
                      <a:pt x="22828" y="9416"/>
                    </a:lnTo>
                    <a:lnTo>
                      <a:pt x="22702" y="9312"/>
                    </a:lnTo>
                    <a:lnTo>
                      <a:pt x="22619" y="9144"/>
                    </a:lnTo>
                    <a:lnTo>
                      <a:pt x="22598" y="8956"/>
                    </a:lnTo>
                    <a:lnTo>
                      <a:pt x="22514" y="8830"/>
                    </a:lnTo>
                    <a:lnTo>
                      <a:pt x="22430" y="8830"/>
                    </a:lnTo>
                    <a:lnTo>
                      <a:pt x="22367" y="8851"/>
                    </a:lnTo>
                    <a:lnTo>
                      <a:pt x="22284" y="8809"/>
                    </a:lnTo>
                    <a:lnTo>
                      <a:pt x="22263" y="8642"/>
                    </a:lnTo>
                    <a:lnTo>
                      <a:pt x="22200" y="8621"/>
                    </a:lnTo>
                    <a:lnTo>
                      <a:pt x="22179" y="8537"/>
                    </a:lnTo>
                    <a:lnTo>
                      <a:pt x="22054" y="8412"/>
                    </a:lnTo>
                    <a:lnTo>
                      <a:pt x="21970" y="8370"/>
                    </a:lnTo>
                    <a:lnTo>
                      <a:pt x="22012" y="8265"/>
                    </a:lnTo>
                    <a:lnTo>
                      <a:pt x="21949" y="8119"/>
                    </a:lnTo>
                    <a:lnTo>
                      <a:pt x="22054" y="7993"/>
                    </a:lnTo>
                    <a:lnTo>
                      <a:pt x="22074" y="7805"/>
                    </a:lnTo>
                    <a:lnTo>
                      <a:pt x="22012" y="7742"/>
                    </a:lnTo>
                    <a:lnTo>
                      <a:pt x="22054" y="7638"/>
                    </a:lnTo>
                    <a:lnTo>
                      <a:pt x="21970" y="7575"/>
                    </a:lnTo>
                    <a:lnTo>
                      <a:pt x="21949" y="7638"/>
                    </a:lnTo>
                    <a:lnTo>
                      <a:pt x="21991" y="7679"/>
                    </a:lnTo>
                    <a:lnTo>
                      <a:pt x="21949" y="7763"/>
                    </a:lnTo>
                    <a:lnTo>
                      <a:pt x="21677" y="7533"/>
                    </a:lnTo>
                    <a:lnTo>
                      <a:pt x="21635" y="7366"/>
                    </a:lnTo>
                    <a:lnTo>
                      <a:pt x="21572" y="7387"/>
                    </a:lnTo>
                    <a:lnTo>
                      <a:pt x="21572" y="7470"/>
                    </a:lnTo>
                    <a:lnTo>
                      <a:pt x="21551" y="7575"/>
                    </a:lnTo>
                    <a:lnTo>
                      <a:pt x="21593" y="7763"/>
                    </a:lnTo>
                    <a:lnTo>
                      <a:pt x="21468" y="7596"/>
                    </a:lnTo>
                    <a:lnTo>
                      <a:pt x="21426" y="7659"/>
                    </a:lnTo>
                    <a:lnTo>
                      <a:pt x="21426" y="7554"/>
                    </a:lnTo>
                    <a:lnTo>
                      <a:pt x="21363" y="7470"/>
                    </a:lnTo>
                    <a:lnTo>
                      <a:pt x="21342" y="7135"/>
                    </a:lnTo>
                    <a:lnTo>
                      <a:pt x="21384" y="7115"/>
                    </a:lnTo>
                    <a:lnTo>
                      <a:pt x="21384" y="7031"/>
                    </a:lnTo>
                    <a:lnTo>
                      <a:pt x="21279" y="6947"/>
                    </a:lnTo>
                    <a:lnTo>
                      <a:pt x="21321" y="6863"/>
                    </a:lnTo>
                    <a:lnTo>
                      <a:pt x="21238" y="6801"/>
                    </a:lnTo>
                    <a:lnTo>
                      <a:pt x="21258" y="6696"/>
                    </a:lnTo>
                    <a:lnTo>
                      <a:pt x="21070" y="6529"/>
                    </a:lnTo>
                    <a:lnTo>
                      <a:pt x="21028" y="6424"/>
                    </a:lnTo>
                    <a:lnTo>
                      <a:pt x="21028" y="6299"/>
                    </a:lnTo>
                    <a:lnTo>
                      <a:pt x="21133" y="6319"/>
                    </a:lnTo>
                    <a:lnTo>
                      <a:pt x="21133" y="6194"/>
                    </a:lnTo>
                    <a:lnTo>
                      <a:pt x="21028" y="6027"/>
                    </a:lnTo>
                    <a:lnTo>
                      <a:pt x="20966" y="6068"/>
                    </a:lnTo>
                    <a:lnTo>
                      <a:pt x="20861" y="6068"/>
                    </a:lnTo>
                    <a:lnTo>
                      <a:pt x="20756" y="5880"/>
                    </a:lnTo>
                    <a:lnTo>
                      <a:pt x="20694" y="5880"/>
                    </a:lnTo>
                    <a:lnTo>
                      <a:pt x="20589" y="5796"/>
                    </a:lnTo>
                    <a:lnTo>
                      <a:pt x="20505" y="5859"/>
                    </a:lnTo>
                    <a:lnTo>
                      <a:pt x="20484" y="5796"/>
                    </a:lnTo>
                    <a:lnTo>
                      <a:pt x="20338" y="5754"/>
                    </a:lnTo>
                    <a:lnTo>
                      <a:pt x="20275" y="5817"/>
                    </a:lnTo>
                    <a:lnTo>
                      <a:pt x="20317" y="5713"/>
                    </a:lnTo>
                    <a:lnTo>
                      <a:pt x="20442" y="5692"/>
                    </a:lnTo>
                    <a:lnTo>
                      <a:pt x="20442" y="5608"/>
                    </a:lnTo>
                    <a:lnTo>
                      <a:pt x="20422" y="5545"/>
                    </a:lnTo>
                    <a:lnTo>
                      <a:pt x="20296" y="5566"/>
                    </a:lnTo>
                    <a:lnTo>
                      <a:pt x="20191" y="5545"/>
                    </a:lnTo>
                    <a:lnTo>
                      <a:pt x="20170" y="5482"/>
                    </a:lnTo>
                    <a:lnTo>
                      <a:pt x="20087" y="5482"/>
                    </a:lnTo>
                    <a:lnTo>
                      <a:pt x="19857" y="5336"/>
                    </a:lnTo>
                    <a:lnTo>
                      <a:pt x="19752" y="5127"/>
                    </a:lnTo>
                    <a:lnTo>
                      <a:pt x="19710" y="4918"/>
                    </a:lnTo>
                    <a:lnTo>
                      <a:pt x="19668" y="4771"/>
                    </a:lnTo>
                    <a:lnTo>
                      <a:pt x="19668" y="4666"/>
                    </a:lnTo>
                    <a:lnTo>
                      <a:pt x="19710" y="4646"/>
                    </a:lnTo>
                    <a:lnTo>
                      <a:pt x="19773" y="4415"/>
                    </a:lnTo>
                    <a:lnTo>
                      <a:pt x="19689" y="4122"/>
                    </a:lnTo>
                    <a:lnTo>
                      <a:pt x="19647" y="3976"/>
                    </a:lnTo>
                    <a:lnTo>
                      <a:pt x="19689" y="3934"/>
                    </a:lnTo>
                    <a:lnTo>
                      <a:pt x="19606" y="3892"/>
                    </a:lnTo>
                    <a:lnTo>
                      <a:pt x="19543" y="3892"/>
                    </a:lnTo>
                    <a:lnTo>
                      <a:pt x="19438" y="3662"/>
                    </a:lnTo>
                    <a:lnTo>
                      <a:pt x="19438" y="3369"/>
                    </a:lnTo>
                    <a:lnTo>
                      <a:pt x="19459" y="3348"/>
                    </a:lnTo>
                    <a:lnTo>
                      <a:pt x="19459" y="3265"/>
                    </a:lnTo>
                    <a:lnTo>
                      <a:pt x="19396" y="3202"/>
                    </a:lnTo>
                    <a:lnTo>
                      <a:pt x="19375" y="2846"/>
                    </a:lnTo>
                    <a:lnTo>
                      <a:pt x="19438" y="2762"/>
                    </a:lnTo>
                    <a:lnTo>
                      <a:pt x="19375" y="2637"/>
                    </a:lnTo>
                    <a:lnTo>
                      <a:pt x="19438" y="2616"/>
                    </a:lnTo>
                    <a:lnTo>
                      <a:pt x="19438" y="2532"/>
                    </a:lnTo>
                    <a:lnTo>
                      <a:pt x="19250" y="2323"/>
                    </a:lnTo>
                    <a:lnTo>
                      <a:pt x="19124" y="2260"/>
                    </a:lnTo>
                    <a:lnTo>
                      <a:pt x="19145" y="2218"/>
                    </a:lnTo>
                    <a:lnTo>
                      <a:pt x="19020" y="2093"/>
                    </a:lnTo>
                    <a:lnTo>
                      <a:pt x="18915" y="2156"/>
                    </a:lnTo>
                    <a:lnTo>
                      <a:pt x="18852" y="2114"/>
                    </a:lnTo>
                    <a:lnTo>
                      <a:pt x="18769" y="2239"/>
                    </a:lnTo>
                    <a:lnTo>
                      <a:pt x="18706" y="2239"/>
                    </a:lnTo>
                    <a:lnTo>
                      <a:pt x="18559" y="2051"/>
                    </a:lnTo>
                    <a:lnTo>
                      <a:pt x="18601" y="1988"/>
                    </a:lnTo>
                    <a:lnTo>
                      <a:pt x="18517" y="1800"/>
                    </a:lnTo>
                    <a:lnTo>
                      <a:pt x="18538" y="1591"/>
                    </a:lnTo>
                    <a:lnTo>
                      <a:pt x="18517" y="1319"/>
                    </a:lnTo>
                    <a:lnTo>
                      <a:pt x="18497" y="1361"/>
                    </a:lnTo>
                    <a:lnTo>
                      <a:pt x="18434" y="1256"/>
                    </a:lnTo>
                    <a:lnTo>
                      <a:pt x="18497" y="1151"/>
                    </a:lnTo>
                    <a:lnTo>
                      <a:pt x="18413" y="1047"/>
                    </a:lnTo>
                    <a:lnTo>
                      <a:pt x="18392" y="942"/>
                    </a:lnTo>
                    <a:lnTo>
                      <a:pt x="18329" y="900"/>
                    </a:lnTo>
                    <a:lnTo>
                      <a:pt x="18329" y="754"/>
                    </a:lnTo>
                    <a:lnTo>
                      <a:pt x="18413" y="670"/>
                    </a:lnTo>
                    <a:lnTo>
                      <a:pt x="18329" y="649"/>
                    </a:lnTo>
                    <a:lnTo>
                      <a:pt x="18225" y="670"/>
                    </a:lnTo>
                    <a:lnTo>
                      <a:pt x="18141" y="586"/>
                    </a:lnTo>
                    <a:lnTo>
                      <a:pt x="18204" y="314"/>
                    </a:lnTo>
                    <a:lnTo>
                      <a:pt x="18183" y="252"/>
                    </a:lnTo>
                    <a:lnTo>
                      <a:pt x="18120" y="105"/>
                    </a:lnTo>
                    <a:lnTo>
                      <a:pt x="18015" y="63"/>
                    </a:lnTo>
                    <a:lnTo>
                      <a:pt x="18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  <p:sp>
            <p:nvSpPr>
              <p:cNvPr id="265" name="Google Shape;265;p29"/>
              <p:cNvSpPr/>
              <p:nvPr/>
            </p:nvSpPr>
            <p:spPr>
              <a:xfrm>
                <a:off x="5683950" y="3957275"/>
                <a:ext cx="54950" cy="7117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2847" extrusionOk="0">
                    <a:moveTo>
                      <a:pt x="168" y="1"/>
                    </a:moveTo>
                    <a:lnTo>
                      <a:pt x="126" y="64"/>
                    </a:lnTo>
                    <a:lnTo>
                      <a:pt x="126" y="189"/>
                    </a:lnTo>
                    <a:lnTo>
                      <a:pt x="105" y="210"/>
                    </a:lnTo>
                    <a:lnTo>
                      <a:pt x="105" y="336"/>
                    </a:lnTo>
                    <a:lnTo>
                      <a:pt x="126" y="587"/>
                    </a:lnTo>
                    <a:lnTo>
                      <a:pt x="105" y="733"/>
                    </a:lnTo>
                    <a:lnTo>
                      <a:pt x="126" y="1005"/>
                    </a:lnTo>
                    <a:lnTo>
                      <a:pt x="168" y="1214"/>
                    </a:lnTo>
                    <a:lnTo>
                      <a:pt x="126" y="1361"/>
                    </a:lnTo>
                    <a:lnTo>
                      <a:pt x="189" y="1382"/>
                    </a:lnTo>
                    <a:lnTo>
                      <a:pt x="189" y="1466"/>
                    </a:lnTo>
                    <a:lnTo>
                      <a:pt x="294" y="1570"/>
                    </a:lnTo>
                    <a:lnTo>
                      <a:pt x="168" y="1570"/>
                    </a:lnTo>
                    <a:lnTo>
                      <a:pt x="64" y="1466"/>
                    </a:lnTo>
                    <a:lnTo>
                      <a:pt x="1" y="1570"/>
                    </a:lnTo>
                    <a:lnTo>
                      <a:pt x="1" y="1779"/>
                    </a:lnTo>
                    <a:lnTo>
                      <a:pt x="85" y="1842"/>
                    </a:lnTo>
                    <a:lnTo>
                      <a:pt x="64" y="1884"/>
                    </a:lnTo>
                    <a:lnTo>
                      <a:pt x="64" y="2198"/>
                    </a:lnTo>
                    <a:lnTo>
                      <a:pt x="105" y="2261"/>
                    </a:lnTo>
                    <a:lnTo>
                      <a:pt x="85" y="2303"/>
                    </a:lnTo>
                    <a:lnTo>
                      <a:pt x="105" y="2470"/>
                    </a:lnTo>
                    <a:lnTo>
                      <a:pt x="210" y="2491"/>
                    </a:lnTo>
                    <a:lnTo>
                      <a:pt x="168" y="2575"/>
                    </a:lnTo>
                    <a:lnTo>
                      <a:pt x="168" y="2700"/>
                    </a:lnTo>
                    <a:lnTo>
                      <a:pt x="210" y="2721"/>
                    </a:lnTo>
                    <a:lnTo>
                      <a:pt x="315" y="2700"/>
                    </a:lnTo>
                    <a:lnTo>
                      <a:pt x="398" y="2784"/>
                    </a:lnTo>
                    <a:lnTo>
                      <a:pt x="503" y="2637"/>
                    </a:lnTo>
                    <a:lnTo>
                      <a:pt x="503" y="2742"/>
                    </a:lnTo>
                    <a:lnTo>
                      <a:pt x="545" y="2847"/>
                    </a:lnTo>
                    <a:lnTo>
                      <a:pt x="649" y="2847"/>
                    </a:lnTo>
                    <a:lnTo>
                      <a:pt x="754" y="2700"/>
                    </a:lnTo>
                    <a:lnTo>
                      <a:pt x="796" y="2595"/>
                    </a:lnTo>
                    <a:lnTo>
                      <a:pt x="838" y="2407"/>
                    </a:lnTo>
                    <a:lnTo>
                      <a:pt x="921" y="2491"/>
                    </a:lnTo>
                    <a:lnTo>
                      <a:pt x="942" y="2428"/>
                    </a:lnTo>
                    <a:lnTo>
                      <a:pt x="1047" y="2365"/>
                    </a:lnTo>
                    <a:lnTo>
                      <a:pt x="1110" y="2219"/>
                    </a:lnTo>
                    <a:lnTo>
                      <a:pt x="1110" y="2365"/>
                    </a:lnTo>
                    <a:lnTo>
                      <a:pt x="1173" y="2386"/>
                    </a:lnTo>
                    <a:lnTo>
                      <a:pt x="1235" y="2282"/>
                    </a:lnTo>
                    <a:lnTo>
                      <a:pt x="1340" y="2261"/>
                    </a:lnTo>
                    <a:lnTo>
                      <a:pt x="1382" y="2303"/>
                    </a:lnTo>
                    <a:lnTo>
                      <a:pt x="1361" y="2407"/>
                    </a:lnTo>
                    <a:lnTo>
                      <a:pt x="1256" y="2365"/>
                    </a:lnTo>
                    <a:lnTo>
                      <a:pt x="1256" y="2512"/>
                    </a:lnTo>
                    <a:lnTo>
                      <a:pt x="1361" y="2470"/>
                    </a:lnTo>
                    <a:lnTo>
                      <a:pt x="1424" y="2491"/>
                    </a:lnTo>
                    <a:lnTo>
                      <a:pt x="1549" y="2303"/>
                    </a:lnTo>
                    <a:lnTo>
                      <a:pt x="1549" y="2219"/>
                    </a:lnTo>
                    <a:lnTo>
                      <a:pt x="1466" y="2177"/>
                    </a:lnTo>
                    <a:lnTo>
                      <a:pt x="1549" y="2072"/>
                    </a:lnTo>
                    <a:lnTo>
                      <a:pt x="1549" y="1947"/>
                    </a:lnTo>
                    <a:lnTo>
                      <a:pt x="1633" y="1947"/>
                    </a:lnTo>
                    <a:lnTo>
                      <a:pt x="1675" y="1884"/>
                    </a:lnTo>
                    <a:lnTo>
                      <a:pt x="1675" y="1633"/>
                    </a:lnTo>
                    <a:lnTo>
                      <a:pt x="1758" y="1570"/>
                    </a:lnTo>
                    <a:lnTo>
                      <a:pt x="1800" y="1466"/>
                    </a:lnTo>
                    <a:lnTo>
                      <a:pt x="1842" y="1633"/>
                    </a:lnTo>
                    <a:lnTo>
                      <a:pt x="1863" y="1696"/>
                    </a:lnTo>
                    <a:lnTo>
                      <a:pt x="1905" y="1570"/>
                    </a:lnTo>
                    <a:lnTo>
                      <a:pt x="1905" y="1466"/>
                    </a:lnTo>
                    <a:lnTo>
                      <a:pt x="1947" y="1424"/>
                    </a:lnTo>
                    <a:lnTo>
                      <a:pt x="1905" y="1256"/>
                    </a:lnTo>
                    <a:lnTo>
                      <a:pt x="1989" y="1131"/>
                    </a:lnTo>
                    <a:lnTo>
                      <a:pt x="1989" y="922"/>
                    </a:lnTo>
                    <a:lnTo>
                      <a:pt x="2093" y="796"/>
                    </a:lnTo>
                    <a:lnTo>
                      <a:pt x="2156" y="503"/>
                    </a:lnTo>
                    <a:lnTo>
                      <a:pt x="2198" y="398"/>
                    </a:lnTo>
                    <a:lnTo>
                      <a:pt x="2072" y="294"/>
                    </a:lnTo>
                    <a:lnTo>
                      <a:pt x="1947" y="294"/>
                    </a:lnTo>
                    <a:lnTo>
                      <a:pt x="1947" y="315"/>
                    </a:lnTo>
                    <a:lnTo>
                      <a:pt x="1884" y="419"/>
                    </a:lnTo>
                    <a:lnTo>
                      <a:pt x="1863" y="398"/>
                    </a:lnTo>
                    <a:lnTo>
                      <a:pt x="1800" y="398"/>
                    </a:lnTo>
                    <a:lnTo>
                      <a:pt x="1738" y="440"/>
                    </a:lnTo>
                    <a:lnTo>
                      <a:pt x="1675" y="503"/>
                    </a:lnTo>
                    <a:lnTo>
                      <a:pt x="1340" y="482"/>
                    </a:lnTo>
                    <a:lnTo>
                      <a:pt x="1256" y="524"/>
                    </a:lnTo>
                    <a:lnTo>
                      <a:pt x="1256" y="629"/>
                    </a:lnTo>
                    <a:lnTo>
                      <a:pt x="1173" y="545"/>
                    </a:lnTo>
                    <a:lnTo>
                      <a:pt x="1068" y="545"/>
                    </a:lnTo>
                    <a:lnTo>
                      <a:pt x="1005" y="608"/>
                    </a:lnTo>
                    <a:lnTo>
                      <a:pt x="901" y="524"/>
                    </a:lnTo>
                    <a:lnTo>
                      <a:pt x="733" y="398"/>
                    </a:lnTo>
                    <a:lnTo>
                      <a:pt x="524" y="294"/>
                    </a:lnTo>
                    <a:lnTo>
                      <a:pt x="524" y="106"/>
                    </a:lnTo>
                    <a:lnTo>
                      <a:pt x="482" y="168"/>
                    </a:lnTo>
                    <a:lnTo>
                      <a:pt x="440" y="210"/>
                    </a:lnTo>
                    <a:lnTo>
                      <a:pt x="377" y="126"/>
                    </a:lnTo>
                    <a:lnTo>
                      <a:pt x="273" y="85"/>
                    </a:lnTo>
                    <a:lnTo>
                      <a:pt x="1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6" name="Google Shape;266;p29"/>
            <p:cNvSpPr/>
            <p:nvPr/>
          </p:nvSpPr>
          <p:spPr>
            <a:xfrm>
              <a:off x="3608564" y="2619698"/>
              <a:ext cx="60550" cy="35232"/>
            </a:xfrm>
            <a:custGeom>
              <a:avLst/>
              <a:gdLst/>
              <a:ahLst/>
              <a:cxnLst/>
              <a:rect l="l" t="t" r="r" b="b"/>
              <a:pathLst>
                <a:path w="5085" h="3098" extrusionOk="0">
                  <a:moveTo>
                    <a:pt x="900" y="1"/>
                  </a:moveTo>
                  <a:lnTo>
                    <a:pt x="733" y="22"/>
                  </a:lnTo>
                  <a:lnTo>
                    <a:pt x="733" y="64"/>
                  </a:lnTo>
                  <a:lnTo>
                    <a:pt x="775" y="126"/>
                  </a:lnTo>
                  <a:lnTo>
                    <a:pt x="837" y="126"/>
                  </a:lnTo>
                  <a:lnTo>
                    <a:pt x="858" y="64"/>
                  </a:lnTo>
                  <a:lnTo>
                    <a:pt x="942" y="64"/>
                  </a:lnTo>
                  <a:lnTo>
                    <a:pt x="984" y="126"/>
                  </a:lnTo>
                  <a:lnTo>
                    <a:pt x="1088" y="147"/>
                  </a:lnTo>
                  <a:lnTo>
                    <a:pt x="1047" y="210"/>
                  </a:lnTo>
                  <a:lnTo>
                    <a:pt x="942" y="168"/>
                  </a:lnTo>
                  <a:lnTo>
                    <a:pt x="837" y="168"/>
                  </a:lnTo>
                  <a:lnTo>
                    <a:pt x="858" y="231"/>
                  </a:lnTo>
                  <a:lnTo>
                    <a:pt x="1005" y="315"/>
                  </a:lnTo>
                  <a:lnTo>
                    <a:pt x="1109" y="440"/>
                  </a:lnTo>
                  <a:lnTo>
                    <a:pt x="1088" y="524"/>
                  </a:lnTo>
                  <a:lnTo>
                    <a:pt x="1047" y="545"/>
                  </a:lnTo>
                  <a:lnTo>
                    <a:pt x="1047" y="461"/>
                  </a:lnTo>
                  <a:lnTo>
                    <a:pt x="900" y="377"/>
                  </a:lnTo>
                  <a:lnTo>
                    <a:pt x="837" y="461"/>
                  </a:lnTo>
                  <a:lnTo>
                    <a:pt x="775" y="440"/>
                  </a:lnTo>
                  <a:lnTo>
                    <a:pt x="796" y="356"/>
                  </a:lnTo>
                  <a:lnTo>
                    <a:pt x="691" y="252"/>
                  </a:lnTo>
                  <a:lnTo>
                    <a:pt x="586" y="210"/>
                  </a:lnTo>
                  <a:lnTo>
                    <a:pt x="524" y="252"/>
                  </a:lnTo>
                  <a:lnTo>
                    <a:pt x="586" y="356"/>
                  </a:lnTo>
                  <a:lnTo>
                    <a:pt x="565" y="419"/>
                  </a:lnTo>
                  <a:lnTo>
                    <a:pt x="524" y="315"/>
                  </a:lnTo>
                  <a:lnTo>
                    <a:pt x="419" y="273"/>
                  </a:lnTo>
                  <a:lnTo>
                    <a:pt x="377" y="356"/>
                  </a:lnTo>
                  <a:lnTo>
                    <a:pt x="461" y="440"/>
                  </a:lnTo>
                  <a:lnTo>
                    <a:pt x="524" y="482"/>
                  </a:lnTo>
                  <a:lnTo>
                    <a:pt x="565" y="545"/>
                  </a:lnTo>
                  <a:lnTo>
                    <a:pt x="461" y="482"/>
                  </a:lnTo>
                  <a:lnTo>
                    <a:pt x="356" y="545"/>
                  </a:lnTo>
                  <a:lnTo>
                    <a:pt x="419" y="608"/>
                  </a:lnTo>
                  <a:lnTo>
                    <a:pt x="565" y="670"/>
                  </a:lnTo>
                  <a:lnTo>
                    <a:pt x="482" y="670"/>
                  </a:lnTo>
                  <a:lnTo>
                    <a:pt x="461" y="733"/>
                  </a:lnTo>
                  <a:lnTo>
                    <a:pt x="482" y="775"/>
                  </a:lnTo>
                  <a:lnTo>
                    <a:pt x="461" y="775"/>
                  </a:lnTo>
                  <a:lnTo>
                    <a:pt x="272" y="649"/>
                  </a:lnTo>
                  <a:lnTo>
                    <a:pt x="231" y="608"/>
                  </a:lnTo>
                  <a:lnTo>
                    <a:pt x="168" y="670"/>
                  </a:lnTo>
                  <a:lnTo>
                    <a:pt x="252" y="796"/>
                  </a:lnTo>
                  <a:lnTo>
                    <a:pt x="314" y="880"/>
                  </a:lnTo>
                  <a:lnTo>
                    <a:pt x="252" y="900"/>
                  </a:lnTo>
                  <a:lnTo>
                    <a:pt x="147" y="775"/>
                  </a:lnTo>
                  <a:lnTo>
                    <a:pt x="63" y="754"/>
                  </a:lnTo>
                  <a:lnTo>
                    <a:pt x="0" y="859"/>
                  </a:lnTo>
                  <a:lnTo>
                    <a:pt x="126" y="900"/>
                  </a:lnTo>
                  <a:lnTo>
                    <a:pt x="231" y="1005"/>
                  </a:lnTo>
                  <a:lnTo>
                    <a:pt x="356" y="1047"/>
                  </a:lnTo>
                  <a:lnTo>
                    <a:pt x="440" y="942"/>
                  </a:lnTo>
                  <a:lnTo>
                    <a:pt x="565" y="900"/>
                  </a:lnTo>
                  <a:lnTo>
                    <a:pt x="628" y="796"/>
                  </a:lnTo>
                  <a:lnTo>
                    <a:pt x="649" y="859"/>
                  </a:lnTo>
                  <a:lnTo>
                    <a:pt x="649" y="900"/>
                  </a:lnTo>
                  <a:lnTo>
                    <a:pt x="691" y="900"/>
                  </a:lnTo>
                  <a:lnTo>
                    <a:pt x="775" y="880"/>
                  </a:lnTo>
                  <a:lnTo>
                    <a:pt x="796" y="984"/>
                  </a:lnTo>
                  <a:lnTo>
                    <a:pt x="858" y="984"/>
                  </a:lnTo>
                  <a:lnTo>
                    <a:pt x="942" y="900"/>
                  </a:lnTo>
                  <a:lnTo>
                    <a:pt x="963" y="859"/>
                  </a:lnTo>
                  <a:lnTo>
                    <a:pt x="984" y="963"/>
                  </a:lnTo>
                  <a:lnTo>
                    <a:pt x="1005" y="963"/>
                  </a:lnTo>
                  <a:lnTo>
                    <a:pt x="1151" y="859"/>
                  </a:lnTo>
                  <a:lnTo>
                    <a:pt x="1109" y="900"/>
                  </a:lnTo>
                  <a:lnTo>
                    <a:pt x="1088" y="1005"/>
                  </a:lnTo>
                  <a:lnTo>
                    <a:pt x="1151" y="1047"/>
                  </a:lnTo>
                  <a:lnTo>
                    <a:pt x="1214" y="984"/>
                  </a:lnTo>
                  <a:lnTo>
                    <a:pt x="1360" y="1068"/>
                  </a:lnTo>
                  <a:lnTo>
                    <a:pt x="1277" y="1089"/>
                  </a:lnTo>
                  <a:lnTo>
                    <a:pt x="1193" y="1089"/>
                  </a:lnTo>
                  <a:lnTo>
                    <a:pt x="1109" y="1131"/>
                  </a:lnTo>
                  <a:lnTo>
                    <a:pt x="1047" y="1131"/>
                  </a:lnTo>
                  <a:lnTo>
                    <a:pt x="879" y="1214"/>
                  </a:lnTo>
                  <a:lnTo>
                    <a:pt x="879" y="1256"/>
                  </a:lnTo>
                  <a:lnTo>
                    <a:pt x="1068" y="1298"/>
                  </a:lnTo>
                  <a:lnTo>
                    <a:pt x="1172" y="1298"/>
                  </a:lnTo>
                  <a:lnTo>
                    <a:pt x="1214" y="1214"/>
                  </a:lnTo>
                  <a:lnTo>
                    <a:pt x="1277" y="1193"/>
                  </a:lnTo>
                  <a:lnTo>
                    <a:pt x="1277" y="1298"/>
                  </a:lnTo>
                  <a:lnTo>
                    <a:pt x="1193" y="1382"/>
                  </a:lnTo>
                  <a:lnTo>
                    <a:pt x="1005" y="1403"/>
                  </a:lnTo>
                  <a:lnTo>
                    <a:pt x="942" y="1382"/>
                  </a:lnTo>
                  <a:lnTo>
                    <a:pt x="858" y="1486"/>
                  </a:lnTo>
                  <a:lnTo>
                    <a:pt x="796" y="1403"/>
                  </a:lnTo>
                  <a:lnTo>
                    <a:pt x="775" y="1382"/>
                  </a:lnTo>
                  <a:lnTo>
                    <a:pt x="775" y="1319"/>
                  </a:lnTo>
                  <a:lnTo>
                    <a:pt x="691" y="1319"/>
                  </a:lnTo>
                  <a:lnTo>
                    <a:pt x="691" y="1361"/>
                  </a:lnTo>
                  <a:lnTo>
                    <a:pt x="691" y="1382"/>
                  </a:lnTo>
                  <a:lnTo>
                    <a:pt x="628" y="1465"/>
                  </a:lnTo>
                  <a:lnTo>
                    <a:pt x="544" y="1403"/>
                  </a:lnTo>
                  <a:lnTo>
                    <a:pt x="461" y="1424"/>
                  </a:lnTo>
                  <a:lnTo>
                    <a:pt x="356" y="1486"/>
                  </a:lnTo>
                  <a:lnTo>
                    <a:pt x="252" y="1424"/>
                  </a:lnTo>
                  <a:lnTo>
                    <a:pt x="168" y="1465"/>
                  </a:lnTo>
                  <a:lnTo>
                    <a:pt x="126" y="1465"/>
                  </a:lnTo>
                  <a:lnTo>
                    <a:pt x="168" y="1591"/>
                  </a:lnTo>
                  <a:lnTo>
                    <a:pt x="231" y="1654"/>
                  </a:lnTo>
                  <a:lnTo>
                    <a:pt x="377" y="1696"/>
                  </a:lnTo>
                  <a:lnTo>
                    <a:pt x="377" y="1633"/>
                  </a:lnTo>
                  <a:lnTo>
                    <a:pt x="565" y="1696"/>
                  </a:lnTo>
                  <a:lnTo>
                    <a:pt x="900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837" y="1842"/>
                  </a:lnTo>
                  <a:lnTo>
                    <a:pt x="942" y="1926"/>
                  </a:lnTo>
                  <a:lnTo>
                    <a:pt x="963" y="2009"/>
                  </a:lnTo>
                  <a:lnTo>
                    <a:pt x="1005" y="2009"/>
                  </a:lnTo>
                  <a:lnTo>
                    <a:pt x="1172" y="1905"/>
                  </a:lnTo>
                  <a:lnTo>
                    <a:pt x="1151" y="1988"/>
                  </a:lnTo>
                  <a:lnTo>
                    <a:pt x="1047" y="2030"/>
                  </a:lnTo>
                  <a:lnTo>
                    <a:pt x="984" y="2135"/>
                  </a:lnTo>
                  <a:lnTo>
                    <a:pt x="1068" y="2177"/>
                  </a:lnTo>
                  <a:lnTo>
                    <a:pt x="1214" y="2051"/>
                  </a:lnTo>
                  <a:lnTo>
                    <a:pt x="1360" y="2114"/>
                  </a:lnTo>
                  <a:lnTo>
                    <a:pt x="1381" y="2156"/>
                  </a:lnTo>
                  <a:lnTo>
                    <a:pt x="1298" y="2114"/>
                  </a:lnTo>
                  <a:lnTo>
                    <a:pt x="1193" y="2156"/>
                  </a:lnTo>
                  <a:lnTo>
                    <a:pt x="1109" y="2240"/>
                  </a:lnTo>
                  <a:lnTo>
                    <a:pt x="984" y="2240"/>
                  </a:lnTo>
                  <a:lnTo>
                    <a:pt x="984" y="2323"/>
                  </a:lnTo>
                  <a:lnTo>
                    <a:pt x="942" y="2365"/>
                  </a:lnTo>
                  <a:lnTo>
                    <a:pt x="879" y="2365"/>
                  </a:lnTo>
                  <a:lnTo>
                    <a:pt x="796" y="2407"/>
                  </a:lnTo>
                  <a:lnTo>
                    <a:pt x="775" y="2344"/>
                  </a:lnTo>
                  <a:lnTo>
                    <a:pt x="670" y="2261"/>
                  </a:lnTo>
                  <a:lnTo>
                    <a:pt x="670" y="2323"/>
                  </a:lnTo>
                  <a:lnTo>
                    <a:pt x="628" y="2323"/>
                  </a:lnTo>
                  <a:lnTo>
                    <a:pt x="649" y="2449"/>
                  </a:lnTo>
                  <a:lnTo>
                    <a:pt x="691" y="2470"/>
                  </a:lnTo>
                  <a:lnTo>
                    <a:pt x="670" y="2512"/>
                  </a:lnTo>
                  <a:lnTo>
                    <a:pt x="649" y="2700"/>
                  </a:lnTo>
                  <a:lnTo>
                    <a:pt x="775" y="2679"/>
                  </a:lnTo>
                  <a:lnTo>
                    <a:pt x="837" y="2658"/>
                  </a:lnTo>
                  <a:lnTo>
                    <a:pt x="900" y="2700"/>
                  </a:lnTo>
                  <a:lnTo>
                    <a:pt x="1088" y="2742"/>
                  </a:lnTo>
                  <a:lnTo>
                    <a:pt x="1214" y="2637"/>
                  </a:lnTo>
                  <a:lnTo>
                    <a:pt x="1360" y="2679"/>
                  </a:lnTo>
                  <a:lnTo>
                    <a:pt x="1423" y="2637"/>
                  </a:lnTo>
                  <a:lnTo>
                    <a:pt x="1465" y="2679"/>
                  </a:lnTo>
                  <a:lnTo>
                    <a:pt x="1528" y="2700"/>
                  </a:lnTo>
                  <a:lnTo>
                    <a:pt x="1632" y="2679"/>
                  </a:lnTo>
                  <a:lnTo>
                    <a:pt x="1632" y="2784"/>
                  </a:lnTo>
                  <a:lnTo>
                    <a:pt x="1779" y="2930"/>
                  </a:lnTo>
                  <a:lnTo>
                    <a:pt x="1842" y="2972"/>
                  </a:lnTo>
                  <a:lnTo>
                    <a:pt x="1946" y="2888"/>
                  </a:lnTo>
                  <a:lnTo>
                    <a:pt x="2051" y="2888"/>
                  </a:lnTo>
                  <a:lnTo>
                    <a:pt x="2239" y="3077"/>
                  </a:lnTo>
                  <a:lnTo>
                    <a:pt x="2469" y="3077"/>
                  </a:lnTo>
                  <a:lnTo>
                    <a:pt x="2574" y="3097"/>
                  </a:lnTo>
                  <a:lnTo>
                    <a:pt x="2741" y="3056"/>
                  </a:lnTo>
                  <a:lnTo>
                    <a:pt x="2721" y="2951"/>
                  </a:lnTo>
                  <a:lnTo>
                    <a:pt x="2741" y="2867"/>
                  </a:lnTo>
                  <a:lnTo>
                    <a:pt x="2762" y="2951"/>
                  </a:lnTo>
                  <a:lnTo>
                    <a:pt x="2888" y="2972"/>
                  </a:lnTo>
                  <a:lnTo>
                    <a:pt x="3034" y="2867"/>
                  </a:lnTo>
                  <a:lnTo>
                    <a:pt x="3034" y="2700"/>
                  </a:lnTo>
                  <a:lnTo>
                    <a:pt x="3181" y="2700"/>
                  </a:lnTo>
                  <a:lnTo>
                    <a:pt x="3139" y="2763"/>
                  </a:lnTo>
                  <a:lnTo>
                    <a:pt x="3181" y="2846"/>
                  </a:lnTo>
                  <a:lnTo>
                    <a:pt x="3202" y="2763"/>
                  </a:lnTo>
                  <a:lnTo>
                    <a:pt x="3306" y="2763"/>
                  </a:lnTo>
                  <a:lnTo>
                    <a:pt x="3411" y="2637"/>
                  </a:lnTo>
                  <a:lnTo>
                    <a:pt x="3474" y="2658"/>
                  </a:lnTo>
                  <a:lnTo>
                    <a:pt x="3495" y="2637"/>
                  </a:lnTo>
                  <a:lnTo>
                    <a:pt x="3599" y="2658"/>
                  </a:lnTo>
                  <a:lnTo>
                    <a:pt x="3599" y="2679"/>
                  </a:lnTo>
                  <a:lnTo>
                    <a:pt x="3662" y="2658"/>
                  </a:lnTo>
                  <a:lnTo>
                    <a:pt x="3892" y="2449"/>
                  </a:lnTo>
                  <a:lnTo>
                    <a:pt x="3976" y="2323"/>
                  </a:lnTo>
                  <a:lnTo>
                    <a:pt x="4248" y="2261"/>
                  </a:lnTo>
                  <a:lnTo>
                    <a:pt x="4332" y="2177"/>
                  </a:lnTo>
                  <a:lnTo>
                    <a:pt x="4290" y="2135"/>
                  </a:lnTo>
                  <a:lnTo>
                    <a:pt x="4311" y="2051"/>
                  </a:lnTo>
                  <a:lnTo>
                    <a:pt x="4353" y="2051"/>
                  </a:lnTo>
                  <a:lnTo>
                    <a:pt x="4394" y="2156"/>
                  </a:lnTo>
                  <a:lnTo>
                    <a:pt x="4541" y="2177"/>
                  </a:lnTo>
                  <a:lnTo>
                    <a:pt x="4625" y="2114"/>
                  </a:lnTo>
                  <a:lnTo>
                    <a:pt x="4625" y="2030"/>
                  </a:lnTo>
                  <a:lnTo>
                    <a:pt x="4604" y="2009"/>
                  </a:lnTo>
                  <a:lnTo>
                    <a:pt x="4604" y="1926"/>
                  </a:lnTo>
                  <a:lnTo>
                    <a:pt x="4666" y="1905"/>
                  </a:lnTo>
                  <a:lnTo>
                    <a:pt x="4625" y="1779"/>
                  </a:lnTo>
                  <a:lnTo>
                    <a:pt x="4666" y="1716"/>
                  </a:lnTo>
                  <a:lnTo>
                    <a:pt x="4771" y="1779"/>
                  </a:lnTo>
                  <a:lnTo>
                    <a:pt x="4771" y="1884"/>
                  </a:lnTo>
                  <a:lnTo>
                    <a:pt x="4876" y="1842"/>
                  </a:lnTo>
                  <a:lnTo>
                    <a:pt x="4938" y="1716"/>
                  </a:lnTo>
                  <a:lnTo>
                    <a:pt x="4917" y="1612"/>
                  </a:lnTo>
                  <a:lnTo>
                    <a:pt x="4813" y="1507"/>
                  </a:lnTo>
                  <a:lnTo>
                    <a:pt x="4813" y="1403"/>
                  </a:lnTo>
                  <a:lnTo>
                    <a:pt x="4855" y="1361"/>
                  </a:lnTo>
                  <a:lnTo>
                    <a:pt x="4855" y="1256"/>
                  </a:lnTo>
                  <a:lnTo>
                    <a:pt x="4959" y="1193"/>
                  </a:lnTo>
                  <a:lnTo>
                    <a:pt x="5043" y="1193"/>
                  </a:lnTo>
                  <a:lnTo>
                    <a:pt x="5085" y="1110"/>
                  </a:lnTo>
                  <a:lnTo>
                    <a:pt x="5022" y="1005"/>
                  </a:lnTo>
                  <a:lnTo>
                    <a:pt x="4771" y="984"/>
                  </a:lnTo>
                  <a:lnTo>
                    <a:pt x="4708" y="1068"/>
                  </a:lnTo>
                  <a:lnTo>
                    <a:pt x="4750" y="963"/>
                  </a:lnTo>
                  <a:lnTo>
                    <a:pt x="4750" y="859"/>
                  </a:lnTo>
                  <a:lnTo>
                    <a:pt x="4625" y="859"/>
                  </a:lnTo>
                  <a:lnTo>
                    <a:pt x="4604" y="880"/>
                  </a:lnTo>
                  <a:lnTo>
                    <a:pt x="4541" y="775"/>
                  </a:lnTo>
                  <a:lnTo>
                    <a:pt x="4625" y="670"/>
                  </a:lnTo>
                  <a:lnTo>
                    <a:pt x="4708" y="649"/>
                  </a:lnTo>
                  <a:lnTo>
                    <a:pt x="4708" y="482"/>
                  </a:lnTo>
                  <a:lnTo>
                    <a:pt x="4645" y="461"/>
                  </a:lnTo>
                  <a:lnTo>
                    <a:pt x="4562" y="545"/>
                  </a:lnTo>
                  <a:lnTo>
                    <a:pt x="4457" y="482"/>
                  </a:lnTo>
                  <a:lnTo>
                    <a:pt x="4415" y="377"/>
                  </a:lnTo>
                  <a:lnTo>
                    <a:pt x="4520" y="336"/>
                  </a:lnTo>
                  <a:lnTo>
                    <a:pt x="4541" y="252"/>
                  </a:lnTo>
                  <a:lnTo>
                    <a:pt x="4604" y="210"/>
                  </a:lnTo>
                  <a:lnTo>
                    <a:pt x="4708" y="168"/>
                  </a:lnTo>
                  <a:lnTo>
                    <a:pt x="4562" y="126"/>
                  </a:lnTo>
                  <a:lnTo>
                    <a:pt x="4499" y="147"/>
                  </a:lnTo>
                  <a:lnTo>
                    <a:pt x="4311" y="336"/>
                  </a:lnTo>
                  <a:lnTo>
                    <a:pt x="4290" y="419"/>
                  </a:lnTo>
                  <a:lnTo>
                    <a:pt x="4206" y="440"/>
                  </a:lnTo>
                  <a:lnTo>
                    <a:pt x="4122" y="315"/>
                  </a:lnTo>
                  <a:lnTo>
                    <a:pt x="4185" y="252"/>
                  </a:lnTo>
                  <a:lnTo>
                    <a:pt x="4122" y="210"/>
                  </a:lnTo>
                  <a:lnTo>
                    <a:pt x="4101" y="84"/>
                  </a:lnTo>
                  <a:lnTo>
                    <a:pt x="3997" y="64"/>
                  </a:lnTo>
                  <a:lnTo>
                    <a:pt x="3913" y="126"/>
                  </a:lnTo>
                  <a:lnTo>
                    <a:pt x="3829" y="84"/>
                  </a:lnTo>
                  <a:lnTo>
                    <a:pt x="3788" y="168"/>
                  </a:lnTo>
                  <a:lnTo>
                    <a:pt x="3829" y="315"/>
                  </a:lnTo>
                  <a:lnTo>
                    <a:pt x="3788" y="377"/>
                  </a:lnTo>
                  <a:lnTo>
                    <a:pt x="3683" y="377"/>
                  </a:lnTo>
                  <a:lnTo>
                    <a:pt x="3578" y="440"/>
                  </a:lnTo>
                  <a:lnTo>
                    <a:pt x="3557" y="336"/>
                  </a:lnTo>
                  <a:lnTo>
                    <a:pt x="3495" y="315"/>
                  </a:lnTo>
                  <a:lnTo>
                    <a:pt x="3453" y="377"/>
                  </a:lnTo>
                  <a:lnTo>
                    <a:pt x="3369" y="545"/>
                  </a:lnTo>
                  <a:lnTo>
                    <a:pt x="3265" y="545"/>
                  </a:lnTo>
                  <a:lnTo>
                    <a:pt x="3160" y="356"/>
                  </a:lnTo>
                  <a:lnTo>
                    <a:pt x="3076" y="356"/>
                  </a:lnTo>
                  <a:lnTo>
                    <a:pt x="3034" y="336"/>
                  </a:lnTo>
                  <a:lnTo>
                    <a:pt x="2951" y="356"/>
                  </a:lnTo>
                  <a:lnTo>
                    <a:pt x="2888" y="545"/>
                  </a:lnTo>
                  <a:lnTo>
                    <a:pt x="2993" y="754"/>
                  </a:lnTo>
                  <a:lnTo>
                    <a:pt x="2888" y="1047"/>
                  </a:lnTo>
                  <a:lnTo>
                    <a:pt x="2930" y="775"/>
                  </a:lnTo>
                  <a:lnTo>
                    <a:pt x="2825" y="608"/>
                  </a:lnTo>
                  <a:lnTo>
                    <a:pt x="2825" y="524"/>
                  </a:lnTo>
                  <a:lnTo>
                    <a:pt x="2762" y="482"/>
                  </a:lnTo>
                  <a:lnTo>
                    <a:pt x="2783" y="356"/>
                  </a:lnTo>
                  <a:lnTo>
                    <a:pt x="2658" y="273"/>
                  </a:lnTo>
                  <a:lnTo>
                    <a:pt x="2448" y="440"/>
                  </a:lnTo>
                  <a:lnTo>
                    <a:pt x="2428" y="566"/>
                  </a:lnTo>
                  <a:lnTo>
                    <a:pt x="2448" y="649"/>
                  </a:lnTo>
                  <a:lnTo>
                    <a:pt x="2344" y="796"/>
                  </a:lnTo>
                  <a:lnTo>
                    <a:pt x="2260" y="796"/>
                  </a:lnTo>
                  <a:lnTo>
                    <a:pt x="2260" y="649"/>
                  </a:lnTo>
                  <a:lnTo>
                    <a:pt x="2156" y="587"/>
                  </a:lnTo>
                  <a:lnTo>
                    <a:pt x="2156" y="356"/>
                  </a:lnTo>
                  <a:lnTo>
                    <a:pt x="2093" y="315"/>
                  </a:lnTo>
                  <a:lnTo>
                    <a:pt x="1925" y="440"/>
                  </a:lnTo>
                  <a:lnTo>
                    <a:pt x="1946" y="691"/>
                  </a:lnTo>
                  <a:lnTo>
                    <a:pt x="2009" y="775"/>
                  </a:lnTo>
                  <a:lnTo>
                    <a:pt x="2009" y="963"/>
                  </a:lnTo>
                  <a:lnTo>
                    <a:pt x="1925" y="1047"/>
                  </a:lnTo>
                  <a:lnTo>
                    <a:pt x="1842" y="1047"/>
                  </a:lnTo>
                  <a:lnTo>
                    <a:pt x="1821" y="900"/>
                  </a:lnTo>
                  <a:lnTo>
                    <a:pt x="1716" y="963"/>
                  </a:lnTo>
                  <a:lnTo>
                    <a:pt x="1674" y="1110"/>
                  </a:lnTo>
                  <a:lnTo>
                    <a:pt x="1612" y="1131"/>
                  </a:lnTo>
                  <a:lnTo>
                    <a:pt x="1591" y="1319"/>
                  </a:lnTo>
                  <a:lnTo>
                    <a:pt x="1507" y="1131"/>
                  </a:lnTo>
                  <a:lnTo>
                    <a:pt x="1423" y="1131"/>
                  </a:lnTo>
                  <a:lnTo>
                    <a:pt x="1465" y="1068"/>
                  </a:lnTo>
                  <a:lnTo>
                    <a:pt x="1528" y="963"/>
                  </a:lnTo>
                  <a:lnTo>
                    <a:pt x="1528" y="859"/>
                  </a:lnTo>
                  <a:lnTo>
                    <a:pt x="1402" y="859"/>
                  </a:lnTo>
                  <a:lnTo>
                    <a:pt x="1465" y="775"/>
                  </a:lnTo>
                  <a:lnTo>
                    <a:pt x="1402" y="649"/>
                  </a:lnTo>
                  <a:lnTo>
                    <a:pt x="1486" y="691"/>
                  </a:lnTo>
                  <a:lnTo>
                    <a:pt x="1570" y="608"/>
                  </a:lnTo>
                  <a:lnTo>
                    <a:pt x="1528" y="545"/>
                  </a:lnTo>
                  <a:lnTo>
                    <a:pt x="1423" y="482"/>
                  </a:lnTo>
                  <a:lnTo>
                    <a:pt x="1528" y="440"/>
                  </a:lnTo>
                  <a:lnTo>
                    <a:pt x="1465" y="336"/>
                  </a:lnTo>
                  <a:lnTo>
                    <a:pt x="1381" y="377"/>
                  </a:lnTo>
                  <a:lnTo>
                    <a:pt x="1319" y="315"/>
                  </a:lnTo>
                  <a:lnTo>
                    <a:pt x="1193" y="231"/>
                  </a:lnTo>
                  <a:lnTo>
                    <a:pt x="1193" y="126"/>
                  </a:lnTo>
                  <a:lnTo>
                    <a:pt x="1109" y="22"/>
                  </a:lnTo>
                  <a:lnTo>
                    <a:pt x="1005" y="43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9"/>
            <p:cNvSpPr/>
            <p:nvPr/>
          </p:nvSpPr>
          <p:spPr>
            <a:xfrm>
              <a:off x="4188328" y="2704412"/>
              <a:ext cx="421823" cy="300791"/>
            </a:xfrm>
            <a:custGeom>
              <a:avLst/>
              <a:gdLst/>
              <a:ahLst/>
              <a:cxnLst/>
              <a:rect l="l" t="t" r="r" b="b"/>
              <a:pathLst>
                <a:path w="35425" h="26449" extrusionOk="0">
                  <a:moveTo>
                    <a:pt x="27390" y="1"/>
                  </a:moveTo>
                  <a:lnTo>
                    <a:pt x="27369" y="21"/>
                  </a:lnTo>
                  <a:lnTo>
                    <a:pt x="27180" y="42"/>
                  </a:lnTo>
                  <a:lnTo>
                    <a:pt x="27139" y="126"/>
                  </a:lnTo>
                  <a:lnTo>
                    <a:pt x="27097" y="126"/>
                  </a:lnTo>
                  <a:lnTo>
                    <a:pt x="27055" y="189"/>
                  </a:lnTo>
                  <a:lnTo>
                    <a:pt x="26867" y="189"/>
                  </a:lnTo>
                  <a:lnTo>
                    <a:pt x="26741" y="147"/>
                  </a:lnTo>
                  <a:lnTo>
                    <a:pt x="26678" y="231"/>
                  </a:lnTo>
                  <a:lnTo>
                    <a:pt x="26574" y="231"/>
                  </a:lnTo>
                  <a:lnTo>
                    <a:pt x="26532" y="335"/>
                  </a:lnTo>
                  <a:lnTo>
                    <a:pt x="26448" y="356"/>
                  </a:lnTo>
                  <a:lnTo>
                    <a:pt x="26344" y="356"/>
                  </a:lnTo>
                  <a:lnTo>
                    <a:pt x="26260" y="398"/>
                  </a:lnTo>
                  <a:lnTo>
                    <a:pt x="26176" y="419"/>
                  </a:lnTo>
                  <a:lnTo>
                    <a:pt x="26051" y="419"/>
                  </a:lnTo>
                  <a:lnTo>
                    <a:pt x="25967" y="461"/>
                  </a:lnTo>
                  <a:lnTo>
                    <a:pt x="25967" y="545"/>
                  </a:lnTo>
                  <a:lnTo>
                    <a:pt x="25904" y="649"/>
                  </a:lnTo>
                  <a:lnTo>
                    <a:pt x="25862" y="754"/>
                  </a:lnTo>
                  <a:lnTo>
                    <a:pt x="25820" y="817"/>
                  </a:lnTo>
                  <a:lnTo>
                    <a:pt x="25820" y="858"/>
                  </a:lnTo>
                  <a:lnTo>
                    <a:pt x="25800" y="921"/>
                  </a:lnTo>
                  <a:lnTo>
                    <a:pt x="25800" y="1068"/>
                  </a:lnTo>
                  <a:lnTo>
                    <a:pt x="25820" y="1089"/>
                  </a:lnTo>
                  <a:lnTo>
                    <a:pt x="25862" y="1130"/>
                  </a:lnTo>
                  <a:lnTo>
                    <a:pt x="26009" y="1047"/>
                  </a:lnTo>
                  <a:lnTo>
                    <a:pt x="26072" y="984"/>
                  </a:lnTo>
                  <a:lnTo>
                    <a:pt x="26155" y="1005"/>
                  </a:lnTo>
                  <a:lnTo>
                    <a:pt x="26239" y="1151"/>
                  </a:lnTo>
                  <a:lnTo>
                    <a:pt x="26281" y="1256"/>
                  </a:lnTo>
                  <a:lnTo>
                    <a:pt x="26364" y="1340"/>
                  </a:lnTo>
                  <a:lnTo>
                    <a:pt x="26364" y="1402"/>
                  </a:lnTo>
                  <a:lnTo>
                    <a:pt x="26385" y="1486"/>
                  </a:lnTo>
                  <a:lnTo>
                    <a:pt x="26385" y="1612"/>
                  </a:lnTo>
                  <a:lnTo>
                    <a:pt x="26323" y="1674"/>
                  </a:lnTo>
                  <a:lnTo>
                    <a:pt x="26239" y="1779"/>
                  </a:lnTo>
                  <a:lnTo>
                    <a:pt x="26218" y="1926"/>
                  </a:lnTo>
                  <a:lnTo>
                    <a:pt x="26134" y="1988"/>
                  </a:lnTo>
                  <a:lnTo>
                    <a:pt x="26072" y="2093"/>
                  </a:lnTo>
                  <a:lnTo>
                    <a:pt x="26051" y="2198"/>
                  </a:lnTo>
                  <a:lnTo>
                    <a:pt x="26134" y="2281"/>
                  </a:lnTo>
                  <a:lnTo>
                    <a:pt x="26092" y="2344"/>
                  </a:lnTo>
                  <a:lnTo>
                    <a:pt x="26134" y="2490"/>
                  </a:lnTo>
                  <a:lnTo>
                    <a:pt x="26176" y="2532"/>
                  </a:lnTo>
                  <a:lnTo>
                    <a:pt x="26176" y="2658"/>
                  </a:lnTo>
                  <a:lnTo>
                    <a:pt x="26092" y="2700"/>
                  </a:lnTo>
                  <a:lnTo>
                    <a:pt x="26072" y="2742"/>
                  </a:lnTo>
                  <a:lnTo>
                    <a:pt x="26134" y="2846"/>
                  </a:lnTo>
                  <a:lnTo>
                    <a:pt x="26134" y="3034"/>
                  </a:lnTo>
                  <a:lnTo>
                    <a:pt x="26092" y="3076"/>
                  </a:lnTo>
                  <a:lnTo>
                    <a:pt x="26092" y="3244"/>
                  </a:lnTo>
                  <a:lnTo>
                    <a:pt x="26155" y="3244"/>
                  </a:lnTo>
                  <a:lnTo>
                    <a:pt x="26218" y="3265"/>
                  </a:lnTo>
                  <a:lnTo>
                    <a:pt x="26260" y="3244"/>
                  </a:lnTo>
                  <a:lnTo>
                    <a:pt x="26281" y="3265"/>
                  </a:lnTo>
                  <a:lnTo>
                    <a:pt x="26323" y="3390"/>
                  </a:lnTo>
                  <a:lnTo>
                    <a:pt x="26281" y="3495"/>
                  </a:lnTo>
                  <a:lnTo>
                    <a:pt x="26218" y="3578"/>
                  </a:lnTo>
                  <a:lnTo>
                    <a:pt x="26009" y="3620"/>
                  </a:lnTo>
                  <a:lnTo>
                    <a:pt x="25862" y="3704"/>
                  </a:lnTo>
                  <a:lnTo>
                    <a:pt x="25569" y="3976"/>
                  </a:lnTo>
                  <a:lnTo>
                    <a:pt x="25527" y="3997"/>
                  </a:lnTo>
                  <a:lnTo>
                    <a:pt x="25444" y="3913"/>
                  </a:lnTo>
                  <a:lnTo>
                    <a:pt x="25276" y="3892"/>
                  </a:lnTo>
                  <a:lnTo>
                    <a:pt x="25172" y="3913"/>
                  </a:lnTo>
                  <a:lnTo>
                    <a:pt x="25130" y="3871"/>
                  </a:lnTo>
                  <a:lnTo>
                    <a:pt x="25004" y="3871"/>
                  </a:lnTo>
                  <a:lnTo>
                    <a:pt x="25004" y="3892"/>
                  </a:lnTo>
                  <a:lnTo>
                    <a:pt x="24879" y="4792"/>
                  </a:lnTo>
                  <a:lnTo>
                    <a:pt x="24900" y="4959"/>
                  </a:lnTo>
                  <a:lnTo>
                    <a:pt x="24858" y="5148"/>
                  </a:lnTo>
                  <a:lnTo>
                    <a:pt x="24879" y="5252"/>
                  </a:lnTo>
                  <a:lnTo>
                    <a:pt x="24795" y="5524"/>
                  </a:lnTo>
                  <a:lnTo>
                    <a:pt x="24900" y="5692"/>
                  </a:lnTo>
                  <a:lnTo>
                    <a:pt x="25172" y="5838"/>
                  </a:lnTo>
                  <a:lnTo>
                    <a:pt x="25339" y="5671"/>
                  </a:lnTo>
                  <a:lnTo>
                    <a:pt x="25569" y="5671"/>
                  </a:lnTo>
                  <a:lnTo>
                    <a:pt x="25841" y="5734"/>
                  </a:lnTo>
                  <a:lnTo>
                    <a:pt x="25946" y="5838"/>
                  </a:lnTo>
                  <a:lnTo>
                    <a:pt x="26072" y="5629"/>
                  </a:lnTo>
                  <a:lnTo>
                    <a:pt x="26072" y="5483"/>
                  </a:lnTo>
                  <a:lnTo>
                    <a:pt x="26072" y="5378"/>
                  </a:lnTo>
                  <a:lnTo>
                    <a:pt x="26239" y="5336"/>
                  </a:lnTo>
                  <a:lnTo>
                    <a:pt x="26281" y="5273"/>
                  </a:lnTo>
                  <a:lnTo>
                    <a:pt x="26553" y="5357"/>
                  </a:lnTo>
                  <a:lnTo>
                    <a:pt x="26699" y="5545"/>
                  </a:lnTo>
                  <a:lnTo>
                    <a:pt x="26908" y="5734"/>
                  </a:lnTo>
                  <a:lnTo>
                    <a:pt x="27076" y="5943"/>
                  </a:lnTo>
                  <a:lnTo>
                    <a:pt x="27285" y="6089"/>
                  </a:lnTo>
                  <a:lnTo>
                    <a:pt x="27306" y="6194"/>
                  </a:lnTo>
                  <a:lnTo>
                    <a:pt x="27327" y="6278"/>
                  </a:lnTo>
                  <a:lnTo>
                    <a:pt x="27327" y="6382"/>
                  </a:lnTo>
                  <a:lnTo>
                    <a:pt x="27285" y="6424"/>
                  </a:lnTo>
                  <a:lnTo>
                    <a:pt x="27285" y="6508"/>
                  </a:lnTo>
                  <a:lnTo>
                    <a:pt x="27264" y="6591"/>
                  </a:lnTo>
                  <a:lnTo>
                    <a:pt x="27139" y="6571"/>
                  </a:lnTo>
                  <a:lnTo>
                    <a:pt x="27097" y="6508"/>
                  </a:lnTo>
                  <a:lnTo>
                    <a:pt x="26992" y="6529"/>
                  </a:lnTo>
                  <a:lnTo>
                    <a:pt x="26908" y="6591"/>
                  </a:lnTo>
                  <a:lnTo>
                    <a:pt x="26762" y="6508"/>
                  </a:lnTo>
                  <a:lnTo>
                    <a:pt x="26657" y="6529"/>
                  </a:lnTo>
                  <a:lnTo>
                    <a:pt x="26553" y="6675"/>
                  </a:lnTo>
                  <a:lnTo>
                    <a:pt x="26385" y="6801"/>
                  </a:lnTo>
                  <a:lnTo>
                    <a:pt x="26323" y="6843"/>
                  </a:lnTo>
                  <a:lnTo>
                    <a:pt x="26218" y="6780"/>
                  </a:lnTo>
                  <a:lnTo>
                    <a:pt x="26155" y="6801"/>
                  </a:lnTo>
                  <a:lnTo>
                    <a:pt x="26155" y="6905"/>
                  </a:lnTo>
                  <a:lnTo>
                    <a:pt x="26092" y="6947"/>
                  </a:lnTo>
                  <a:lnTo>
                    <a:pt x="26030" y="6989"/>
                  </a:lnTo>
                  <a:lnTo>
                    <a:pt x="25967" y="6947"/>
                  </a:lnTo>
                  <a:lnTo>
                    <a:pt x="25925" y="7031"/>
                  </a:lnTo>
                  <a:lnTo>
                    <a:pt x="25820" y="7198"/>
                  </a:lnTo>
                  <a:lnTo>
                    <a:pt x="25800" y="7366"/>
                  </a:lnTo>
                  <a:lnTo>
                    <a:pt x="25800" y="7470"/>
                  </a:lnTo>
                  <a:lnTo>
                    <a:pt x="25737" y="7554"/>
                  </a:lnTo>
                  <a:lnTo>
                    <a:pt x="25611" y="7575"/>
                  </a:lnTo>
                  <a:lnTo>
                    <a:pt x="25381" y="7763"/>
                  </a:lnTo>
                  <a:lnTo>
                    <a:pt x="25214" y="7763"/>
                  </a:lnTo>
                  <a:lnTo>
                    <a:pt x="25088" y="7742"/>
                  </a:lnTo>
                  <a:lnTo>
                    <a:pt x="25004" y="7784"/>
                  </a:lnTo>
                  <a:lnTo>
                    <a:pt x="24900" y="7993"/>
                  </a:lnTo>
                  <a:lnTo>
                    <a:pt x="24795" y="8077"/>
                  </a:lnTo>
                  <a:lnTo>
                    <a:pt x="24670" y="8182"/>
                  </a:lnTo>
                  <a:lnTo>
                    <a:pt x="24586" y="8265"/>
                  </a:lnTo>
                  <a:lnTo>
                    <a:pt x="24565" y="8370"/>
                  </a:lnTo>
                  <a:lnTo>
                    <a:pt x="24502" y="8370"/>
                  </a:lnTo>
                  <a:lnTo>
                    <a:pt x="24377" y="8307"/>
                  </a:lnTo>
                  <a:lnTo>
                    <a:pt x="24251" y="8286"/>
                  </a:lnTo>
                  <a:lnTo>
                    <a:pt x="24063" y="8203"/>
                  </a:lnTo>
                  <a:lnTo>
                    <a:pt x="23937" y="8140"/>
                  </a:lnTo>
                  <a:lnTo>
                    <a:pt x="23770" y="8098"/>
                  </a:lnTo>
                  <a:lnTo>
                    <a:pt x="23561" y="8161"/>
                  </a:lnTo>
                  <a:lnTo>
                    <a:pt x="23435" y="8265"/>
                  </a:lnTo>
                  <a:lnTo>
                    <a:pt x="23331" y="8391"/>
                  </a:lnTo>
                  <a:lnTo>
                    <a:pt x="23331" y="8621"/>
                  </a:lnTo>
                  <a:lnTo>
                    <a:pt x="23351" y="8768"/>
                  </a:lnTo>
                  <a:lnTo>
                    <a:pt x="23331" y="8830"/>
                  </a:lnTo>
                  <a:lnTo>
                    <a:pt x="23603" y="9019"/>
                  </a:lnTo>
                  <a:lnTo>
                    <a:pt x="23833" y="9144"/>
                  </a:lnTo>
                  <a:lnTo>
                    <a:pt x="23833" y="9228"/>
                  </a:lnTo>
                  <a:lnTo>
                    <a:pt x="23770" y="9332"/>
                  </a:lnTo>
                  <a:lnTo>
                    <a:pt x="23707" y="9437"/>
                  </a:lnTo>
                  <a:lnTo>
                    <a:pt x="23435" y="9730"/>
                  </a:lnTo>
                  <a:lnTo>
                    <a:pt x="23310" y="9960"/>
                  </a:lnTo>
                  <a:lnTo>
                    <a:pt x="23226" y="10169"/>
                  </a:lnTo>
                  <a:lnTo>
                    <a:pt x="23121" y="10169"/>
                  </a:lnTo>
                  <a:lnTo>
                    <a:pt x="22933" y="10232"/>
                  </a:lnTo>
                  <a:lnTo>
                    <a:pt x="22807" y="10232"/>
                  </a:lnTo>
                  <a:lnTo>
                    <a:pt x="22661" y="10337"/>
                  </a:lnTo>
                  <a:lnTo>
                    <a:pt x="22494" y="10462"/>
                  </a:lnTo>
                  <a:lnTo>
                    <a:pt x="22347" y="10462"/>
                  </a:lnTo>
                  <a:lnTo>
                    <a:pt x="22096" y="10483"/>
                  </a:lnTo>
                  <a:lnTo>
                    <a:pt x="21908" y="10546"/>
                  </a:lnTo>
                  <a:lnTo>
                    <a:pt x="21740" y="10588"/>
                  </a:lnTo>
                  <a:lnTo>
                    <a:pt x="21322" y="10755"/>
                  </a:lnTo>
                  <a:lnTo>
                    <a:pt x="21008" y="10860"/>
                  </a:lnTo>
                  <a:lnTo>
                    <a:pt x="20841" y="11027"/>
                  </a:lnTo>
                  <a:lnTo>
                    <a:pt x="20590" y="11216"/>
                  </a:lnTo>
                  <a:lnTo>
                    <a:pt x="20485" y="11320"/>
                  </a:lnTo>
                  <a:lnTo>
                    <a:pt x="20338" y="11320"/>
                  </a:lnTo>
                  <a:lnTo>
                    <a:pt x="20192" y="11278"/>
                  </a:lnTo>
                  <a:lnTo>
                    <a:pt x="20192" y="11216"/>
                  </a:lnTo>
                  <a:lnTo>
                    <a:pt x="20171" y="11111"/>
                  </a:lnTo>
                  <a:lnTo>
                    <a:pt x="19899" y="11195"/>
                  </a:lnTo>
                  <a:lnTo>
                    <a:pt x="19732" y="11216"/>
                  </a:lnTo>
                  <a:lnTo>
                    <a:pt x="19522" y="11111"/>
                  </a:lnTo>
                  <a:lnTo>
                    <a:pt x="19355" y="11090"/>
                  </a:lnTo>
                  <a:lnTo>
                    <a:pt x="18999" y="10965"/>
                  </a:lnTo>
                  <a:lnTo>
                    <a:pt x="18623" y="10797"/>
                  </a:lnTo>
                  <a:lnTo>
                    <a:pt x="18413" y="10609"/>
                  </a:lnTo>
                  <a:lnTo>
                    <a:pt x="18288" y="10588"/>
                  </a:lnTo>
                  <a:lnTo>
                    <a:pt x="17869" y="10567"/>
                  </a:lnTo>
                  <a:lnTo>
                    <a:pt x="17493" y="10567"/>
                  </a:lnTo>
                  <a:lnTo>
                    <a:pt x="17430" y="10546"/>
                  </a:lnTo>
                  <a:lnTo>
                    <a:pt x="17367" y="10588"/>
                  </a:lnTo>
                  <a:lnTo>
                    <a:pt x="17325" y="10651"/>
                  </a:lnTo>
                  <a:lnTo>
                    <a:pt x="17137" y="10713"/>
                  </a:lnTo>
                  <a:lnTo>
                    <a:pt x="16865" y="10755"/>
                  </a:lnTo>
                  <a:lnTo>
                    <a:pt x="16384" y="10693"/>
                  </a:lnTo>
                  <a:lnTo>
                    <a:pt x="16028" y="10713"/>
                  </a:lnTo>
                  <a:lnTo>
                    <a:pt x="15777" y="10693"/>
                  </a:lnTo>
                  <a:lnTo>
                    <a:pt x="15547" y="10713"/>
                  </a:lnTo>
                  <a:lnTo>
                    <a:pt x="15442" y="10755"/>
                  </a:lnTo>
                  <a:lnTo>
                    <a:pt x="15338" y="10713"/>
                  </a:lnTo>
                  <a:lnTo>
                    <a:pt x="15191" y="10462"/>
                  </a:lnTo>
                  <a:lnTo>
                    <a:pt x="15149" y="10337"/>
                  </a:lnTo>
                  <a:lnTo>
                    <a:pt x="15024" y="10169"/>
                  </a:lnTo>
                  <a:lnTo>
                    <a:pt x="14919" y="10044"/>
                  </a:lnTo>
                  <a:lnTo>
                    <a:pt x="14856" y="9877"/>
                  </a:lnTo>
                  <a:lnTo>
                    <a:pt x="14856" y="9814"/>
                  </a:lnTo>
                  <a:lnTo>
                    <a:pt x="14752" y="9709"/>
                  </a:lnTo>
                  <a:lnTo>
                    <a:pt x="14668" y="9667"/>
                  </a:lnTo>
                  <a:lnTo>
                    <a:pt x="14626" y="9667"/>
                  </a:lnTo>
                  <a:lnTo>
                    <a:pt x="14584" y="9604"/>
                  </a:lnTo>
                  <a:lnTo>
                    <a:pt x="14564" y="9500"/>
                  </a:lnTo>
                  <a:lnTo>
                    <a:pt x="14333" y="9500"/>
                  </a:lnTo>
                  <a:lnTo>
                    <a:pt x="14187" y="9416"/>
                  </a:lnTo>
                  <a:lnTo>
                    <a:pt x="13978" y="9249"/>
                  </a:lnTo>
                  <a:lnTo>
                    <a:pt x="13873" y="9249"/>
                  </a:lnTo>
                  <a:lnTo>
                    <a:pt x="13768" y="9228"/>
                  </a:lnTo>
                  <a:lnTo>
                    <a:pt x="13706" y="9186"/>
                  </a:lnTo>
                  <a:lnTo>
                    <a:pt x="13517" y="9040"/>
                  </a:lnTo>
                  <a:lnTo>
                    <a:pt x="13141" y="8977"/>
                  </a:lnTo>
                  <a:lnTo>
                    <a:pt x="13099" y="8977"/>
                  </a:lnTo>
                  <a:lnTo>
                    <a:pt x="13057" y="9019"/>
                  </a:lnTo>
                  <a:lnTo>
                    <a:pt x="12890" y="9019"/>
                  </a:lnTo>
                  <a:lnTo>
                    <a:pt x="12639" y="9040"/>
                  </a:lnTo>
                  <a:lnTo>
                    <a:pt x="12053" y="8914"/>
                  </a:lnTo>
                  <a:lnTo>
                    <a:pt x="11948" y="8830"/>
                  </a:lnTo>
                  <a:lnTo>
                    <a:pt x="11823" y="8663"/>
                  </a:lnTo>
                  <a:lnTo>
                    <a:pt x="11802" y="8558"/>
                  </a:lnTo>
                  <a:lnTo>
                    <a:pt x="11802" y="8475"/>
                  </a:lnTo>
                  <a:lnTo>
                    <a:pt x="11823" y="8412"/>
                  </a:lnTo>
                  <a:lnTo>
                    <a:pt x="11906" y="8349"/>
                  </a:lnTo>
                  <a:lnTo>
                    <a:pt x="11948" y="8244"/>
                  </a:lnTo>
                  <a:lnTo>
                    <a:pt x="11885" y="8161"/>
                  </a:lnTo>
                  <a:lnTo>
                    <a:pt x="11843" y="8035"/>
                  </a:lnTo>
                  <a:lnTo>
                    <a:pt x="11885" y="7952"/>
                  </a:lnTo>
                  <a:lnTo>
                    <a:pt x="11885" y="7826"/>
                  </a:lnTo>
                  <a:lnTo>
                    <a:pt x="11823" y="7763"/>
                  </a:lnTo>
                  <a:lnTo>
                    <a:pt x="11739" y="7638"/>
                  </a:lnTo>
                  <a:lnTo>
                    <a:pt x="11676" y="7575"/>
                  </a:lnTo>
                  <a:lnTo>
                    <a:pt x="11592" y="7533"/>
                  </a:lnTo>
                  <a:lnTo>
                    <a:pt x="11530" y="7428"/>
                  </a:lnTo>
                  <a:lnTo>
                    <a:pt x="11488" y="7345"/>
                  </a:lnTo>
                  <a:lnTo>
                    <a:pt x="11446" y="7240"/>
                  </a:lnTo>
                  <a:lnTo>
                    <a:pt x="11425" y="7136"/>
                  </a:lnTo>
                  <a:lnTo>
                    <a:pt x="11383" y="7052"/>
                  </a:lnTo>
                  <a:lnTo>
                    <a:pt x="11279" y="6989"/>
                  </a:lnTo>
                  <a:lnTo>
                    <a:pt x="11195" y="6947"/>
                  </a:lnTo>
                  <a:lnTo>
                    <a:pt x="11153" y="6884"/>
                  </a:lnTo>
                  <a:lnTo>
                    <a:pt x="11069" y="6843"/>
                  </a:lnTo>
                  <a:lnTo>
                    <a:pt x="10965" y="6843"/>
                  </a:lnTo>
                  <a:lnTo>
                    <a:pt x="10902" y="6905"/>
                  </a:lnTo>
                  <a:lnTo>
                    <a:pt x="10860" y="6926"/>
                  </a:lnTo>
                  <a:lnTo>
                    <a:pt x="10776" y="6905"/>
                  </a:lnTo>
                  <a:lnTo>
                    <a:pt x="10693" y="6801"/>
                  </a:lnTo>
                  <a:lnTo>
                    <a:pt x="10672" y="6738"/>
                  </a:lnTo>
                  <a:lnTo>
                    <a:pt x="10567" y="6738"/>
                  </a:lnTo>
                  <a:lnTo>
                    <a:pt x="10442" y="6801"/>
                  </a:lnTo>
                  <a:lnTo>
                    <a:pt x="10400" y="6843"/>
                  </a:lnTo>
                  <a:lnTo>
                    <a:pt x="10379" y="6926"/>
                  </a:lnTo>
                  <a:lnTo>
                    <a:pt x="10337" y="6926"/>
                  </a:lnTo>
                  <a:lnTo>
                    <a:pt x="10211" y="6843"/>
                  </a:lnTo>
                  <a:lnTo>
                    <a:pt x="10170" y="6780"/>
                  </a:lnTo>
                  <a:lnTo>
                    <a:pt x="10170" y="6717"/>
                  </a:lnTo>
                  <a:lnTo>
                    <a:pt x="10107" y="6633"/>
                  </a:lnTo>
                  <a:lnTo>
                    <a:pt x="10002" y="6571"/>
                  </a:lnTo>
                  <a:lnTo>
                    <a:pt x="9877" y="6466"/>
                  </a:lnTo>
                  <a:lnTo>
                    <a:pt x="9835" y="6424"/>
                  </a:lnTo>
                  <a:lnTo>
                    <a:pt x="9751" y="6382"/>
                  </a:lnTo>
                  <a:lnTo>
                    <a:pt x="9730" y="6299"/>
                  </a:lnTo>
                  <a:lnTo>
                    <a:pt x="9730" y="6215"/>
                  </a:lnTo>
                  <a:lnTo>
                    <a:pt x="9709" y="6173"/>
                  </a:lnTo>
                  <a:lnTo>
                    <a:pt x="9688" y="6173"/>
                  </a:lnTo>
                  <a:lnTo>
                    <a:pt x="9688" y="6215"/>
                  </a:lnTo>
                  <a:lnTo>
                    <a:pt x="9646" y="6215"/>
                  </a:lnTo>
                  <a:lnTo>
                    <a:pt x="9605" y="6152"/>
                  </a:lnTo>
                  <a:lnTo>
                    <a:pt x="9584" y="6110"/>
                  </a:lnTo>
                  <a:lnTo>
                    <a:pt x="9584" y="5985"/>
                  </a:lnTo>
                  <a:lnTo>
                    <a:pt x="9542" y="5943"/>
                  </a:lnTo>
                  <a:lnTo>
                    <a:pt x="9521" y="5943"/>
                  </a:lnTo>
                  <a:lnTo>
                    <a:pt x="9395" y="5880"/>
                  </a:lnTo>
                  <a:lnTo>
                    <a:pt x="9312" y="5880"/>
                  </a:lnTo>
                  <a:lnTo>
                    <a:pt x="9333" y="5901"/>
                  </a:lnTo>
                  <a:lnTo>
                    <a:pt x="9228" y="6006"/>
                  </a:lnTo>
                  <a:lnTo>
                    <a:pt x="9123" y="6068"/>
                  </a:lnTo>
                  <a:lnTo>
                    <a:pt x="8998" y="6215"/>
                  </a:lnTo>
                  <a:lnTo>
                    <a:pt x="8977" y="6319"/>
                  </a:lnTo>
                  <a:lnTo>
                    <a:pt x="9019" y="6382"/>
                  </a:lnTo>
                  <a:lnTo>
                    <a:pt x="8956" y="6508"/>
                  </a:lnTo>
                  <a:lnTo>
                    <a:pt x="8768" y="6571"/>
                  </a:lnTo>
                  <a:lnTo>
                    <a:pt x="8684" y="6633"/>
                  </a:lnTo>
                  <a:lnTo>
                    <a:pt x="8663" y="6780"/>
                  </a:lnTo>
                  <a:lnTo>
                    <a:pt x="8663" y="7010"/>
                  </a:lnTo>
                  <a:lnTo>
                    <a:pt x="8768" y="7240"/>
                  </a:lnTo>
                  <a:lnTo>
                    <a:pt x="8872" y="7408"/>
                  </a:lnTo>
                  <a:lnTo>
                    <a:pt x="8872" y="7470"/>
                  </a:lnTo>
                  <a:lnTo>
                    <a:pt x="8705" y="7638"/>
                  </a:lnTo>
                  <a:lnTo>
                    <a:pt x="8579" y="7680"/>
                  </a:lnTo>
                  <a:lnTo>
                    <a:pt x="8496" y="7784"/>
                  </a:lnTo>
                  <a:lnTo>
                    <a:pt x="8433" y="7826"/>
                  </a:lnTo>
                  <a:lnTo>
                    <a:pt x="8349" y="7826"/>
                  </a:lnTo>
                  <a:lnTo>
                    <a:pt x="8307" y="7742"/>
                  </a:lnTo>
                  <a:lnTo>
                    <a:pt x="8245" y="7742"/>
                  </a:lnTo>
                  <a:lnTo>
                    <a:pt x="8014" y="7784"/>
                  </a:lnTo>
                  <a:lnTo>
                    <a:pt x="7847" y="7763"/>
                  </a:lnTo>
                  <a:lnTo>
                    <a:pt x="7638" y="7680"/>
                  </a:lnTo>
                  <a:lnTo>
                    <a:pt x="7429" y="7680"/>
                  </a:lnTo>
                  <a:lnTo>
                    <a:pt x="7387" y="7952"/>
                  </a:lnTo>
                  <a:lnTo>
                    <a:pt x="7324" y="8098"/>
                  </a:lnTo>
                  <a:lnTo>
                    <a:pt x="7324" y="8244"/>
                  </a:lnTo>
                  <a:lnTo>
                    <a:pt x="7261" y="8579"/>
                  </a:lnTo>
                  <a:lnTo>
                    <a:pt x="7261" y="8830"/>
                  </a:lnTo>
                  <a:lnTo>
                    <a:pt x="7240" y="8914"/>
                  </a:lnTo>
                  <a:lnTo>
                    <a:pt x="7303" y="8977"/>
                  </a:lnTo>
                  <a:lnTo>
                    <a:pt x="7429" y="9019"/>
                  </a:lnTo>
                  <a:lnTo>
                    <a:pt x="7387" y="9144"/>
                  </a:lnTo>
                  <a:lnTo>
                    <a:pt x="7387" y="9228"/>
                  </a:lnTo>
                  <a:lnTo>
                    <a:pt x="7303" y="9228"/>
                  </a:lnTo>
                  <a:lnTo>
                    <a:pt x="7219" y="9291"/>
                  </a:lnTo>
                  <a:lnTo>
                    <a:pt x="7136" y="9291"/>
                  </a:lnTo>
                  <a:lnTo>
                    <a:pt x="7073" y="9228"/>
                  </a:lnTo>
                  <a:lnTo>
                    <a:pt x="6989" y="9249"/>
                  </a:lnTo>
                  <a:lnTo>
                    <a:pt x="6864" y="9291"/>
                  </a:lnTo>
                  <a:lnTo>
                    <a:pt x="6592" y="9332"/>
                  </a:lnTo>
                  <a:lnTo>
                    <a:pt x="6445" y="9416"/>
                  </a:lnTo>
                  <a:lnTo>
                    <a:pt x="6341" y="9416"/>
                  </a:lnTo>
                  <a:lnTo>
                    <a:pt x="6278" y="9353"/>
                  </a:lnTo>
                  <a:lnTo>
                    <a:pt x="6173" y="9416"/>
                  </a:lnTo>
                  <a:lnTo>
                    <a:pt x="6069" y="9521"/>
                  </a:lnTo>
                  <a:lnTo>
                    <a:pt x="6069" y="9604"/>
                  </a:lnTo>
                  <a:lnTo>
                    <a:pt x="6173" y="9667"/>
                  </a:lnTo>
                  <a:lnTo>
                    <a:pt x="6341" y="9646"/>
                  </a:lnTo>
                  <a:lnTo>
                    <a:pt x="6466" y="9667"/>
                  </a:lnTo>
                  <a:lnTo>
                    <a:pt x="6466" y="9730"/>
                  </a:lnTo>
                  <a:lnTo>
                    <a:pt x="6382" y="9814"/>
                  </a:lnTo>
                  <a:lnTo>
                    <a:pt x="6445" y="9981"/>
                  </a:lnTo>
                  <a:lnTo>
                    <a:pt x="6445" y="10065"/>
                  </a:lnTo>
                  <a:lnTo>
                    <a:pt x="6487" y="10149"/>
                  </a:lnTo>
                  <a:lnTo>
                    <a:pt x="6508" y="10253"/>
                  </a:lnTo>
                  <a:lnTo>
                    <a:pt x="6613" y="10441"/>
                  </a:lnTo>
                  <a:lnTo>
                    <a:pt x="6654" y="10546"/>
                  </a:lnTo>
                  <a:lnTo>
                    <a:pt x="6780" y="10609"/>
                  </a:lnTo>
                  <a:lnTo>
                    <a:pt x="6822" y="10860"/>
                  </a:lnTo>
                  <a:lnTo>
                    <a:pt x="6738" y="10923"/>
                  </a:lnTo>
                  <a:lnTo>
                    <a:pt x="6696" y="11027"/>
                  </a:lnTo>
                  <a:lnTo>
                    <a:pt x="6801" y="11132"/>
                  </a:lnTo>
                  <a:lnTo>
                    <a:pt x="6738" y="11174"/>
                  </a:lnTo>
                  <a:lnTo>
                    <a:pt x="6738" y="11216"/>
                  </a:lnTo>
                  <a:lnTo>
                    <a:pt x="6613" y="11299"/>
                  </a:lnTo>
                  <a:lnTo>
                    <a:pt x="6654" y="11446"/>
                  </a:lnTo>
                  <a:lnTo>
                    <a:pt x="6508" y="11509"/>
                  </a:lnTo>
                  <a:lnTo>
                    <a:pt x="6278" y="11446"/>
                  </a:lnTo>
                  <a:lnTo>
                    <a:pt x="6027" y="11174"/>
                  </a:lnTo>
                  <a:lnTo>
                    <a:pt x="5922" y="11195"/>
                  </a:lnTo>
                  <a:lnTo>
                    <a:pt x="5671" y="11090"/>
                  </a:lnTo>
                  <a:lnTo>
                    <a:pt x="5336" y="11090"/>
                  </a:lnTo>
                  <a:lnTo>
                    <a:pt x="5148" y="11132"/>
                  </a:lnTo>
                  <a:lnTo>
                    <a:pt x="4876" y="11069"/>
                  </a:lnTo>
                  <a:lnTo>
                    <a:pt x="4583" y="11132"/>
                  </a:lnTo>
                  <a:lnTo>
                    <a:pt x="4457" y="11132"/>
                  </a:lnTo>
                  <a:lnTo>
                    <a:pt x="4311" y="11111"/>
                  </a:lnTo>
                  <a:lnTo>
                    <a:pt x="4206" y="11195"/>
                  </a:lnTo>
                  <a:lnTo>
                    <a:pt x="4102" y="11237"/>
                  </a:lnTo>
                  <a:lnTo>
                    <a:pt x="3767" y="11195"/>
                  </a:lnTo>
                  <a:lnTo>
                    <a:pt x="3558" y="11132"/>
                  </a:lnTo>
                  <a:lnTo>
                    <a:pt x="3432" y="11069"/>
                  </a:lnTo>
                  <a:lnTo>
                    <a:pt x="3244" y="11069"/>
                  </a:lnTo>
                  <a:lnTo>
                    <a:pt x="3202" y="11111"/>
                  </a:lnTo>
                  <a:lnTo>
                    <a:pt x="3035" y="11090"/>
                  </a:lnTo>
                  <a:lnTo>
                    <a:pt x="2930" y="11069"/>
                  </a:lnTo>
                  <a:lnTo>
                    <a:pt x="2888" y="11111"/>
                  </a:lnTo>
                  <a:lnTo>
                    <a:pt x="2888" y="11237"/>
                  </a:lnTo>
                  <a:lnTo>
                    <a:pt x="2909" y="11383"/>
                  </a:lnTo>
                  <a:lnTo>
                    <a:pt x="2930" y="11509"/>
                  </a:lnTo>
                  <a:lnTo>
                    <a:pt x="2742" y="11550"/>
                  </a:lnTo>
                  <a:lnTo>
                    <a:pt x="2386" y="11550"/>
                  </a:lnTo>
                  <a:lnTo>
                    <a:pt x="1968" y="11509"/>
                  </a:lnTo>
                  <a:lnTo>
                    <a:pt x="1863" y="11446"/>
                  </a:lnTo>
                  <a:lnTo>
                    <a:pt x="1675" y="11425"/>
                  </a:lnTo>
                  <a:lnTo>
                    <a:pt x="1570" y="11550"/>
                  </a:lnTo>
                  <a:lnTo>
                    <a:pt x="1591" y="11613"/>
                  </a:lnTo>
                  <a:lnTo>
                    <a:pt x="1465" y="11697"/>
                  </a:lnTo>
                  <a:lnTo>
                    <a:pt x="1465" y="11739"/>
                  </a:lnTo>
                  <a:lnTo>
                    <a:pt x="1507" y="11739"/>
                  </a:lnTo>
                  <a:lnTo>
                    <a:pt x="1507" y="11864"/>
                  </a:lnTo>
                  <a:lnTo>
                    <a:pt x="1340" y="12157"/>
                  </a:lnTo>
                  <a:lnTo>
                    <a:pt x="1256" y="12283"/>
                  </a:lnTo>
                  <a:lnTo>
                    <a:pt x="1361" y="12366"/>
                  </a:lnTo>
                  <a:lnTo>
                    <a:pt x="1633" y="12450"/>
                  </a:lnTo>
                  <a:lnTo>
                    <a:pt x="1737" y="12555"/>
                  </a:lnTo>
                  <a:lnTo>
                    <a:pt x="1842" y="12576"/>
                  </a:lnTo>
                  <a:lnTo>
                    <a:pt x="1947" y="12471"/>
                  </a:lnTo>
                  <a:lnTo>
                    <a:pt x="1947" y="12325"/>
                  </a:lnTo>
                  <a:lnTo>
                    <a:pt x="2009" y="12325"/>
                  </a:lnTo>
                  <a:lnTo>
                    <a:pt x="2302" y="12555"/>
                  </a:lnTo>
                  <a:lnTo>
                    <a:pt x="2323" y="12659"/>
                  </a:lnTo>
                  <a:lnTo>
                    <a:pt x="2177" y="12848"/>
                  </a:lnTo>
                  <a:lnTo>
                    <a:pt x="1968" y="12848"/>
                  </a:lnTo>
                  <a:lnTo>
                    <a:pt x="1675" y="12890"/>
                  </a:lnTo>
                  <a:lnTo>
                    <a:pt x="1654" y="12785"/>
                  </a:lnTo>
                  <a:lnTo>
                    <a:pt x="1507" y="12659"/>
                  </a:lnTo>
                  <a:lnTo>
                    <a:pt x="1340" y="12869"/>
                  </a:lnTo>
                  <a:lnTo>
                    <a:pt x="1235" y="12848"/>
                  </a:lnTo>
                  <a:lnTo>
                    <a:pt x="1068" y="12973"/>
                  </a:lnTo>
                  <a:lnTo>
                    <a:pt x="921" y="13015"/>
                  </a:lnTo>
                  <a:lnTo>
                    <a:pt x="921" y="13162"/>
                  </a:lnTo>
                  <a:lnTo>
                    <a:pt x="1110" y="13224"/>
                  </a:lnTo>
                  <a:lnTo>
                    <a:pt x="1068" y="13371"/>
                  </a:lnTo>
                  <a:lnTo>
                    <a:pt x="900" y="13434"/>
                  </a:lnTo>
                  <a:lnTo>
                    <a:pt x="628" y="13496"/>
                  </a:lnTo>
                  <a:lnTo>
                    <a:pt x="691" y="13538"/>
                  </a:lnTo>
                  <a:lnTo>
                    <a:pt x="733" y="13622"/>
                  </a:lnTo>
                  <a:lnTo>
                    <a:pt x="503" y="13706"/>
                  </a:lnTo>
                  <a:lnTo>
                    <a:pt x="503" y="13831"/>
                  </a:lnTo>
                  <a:lnTo>
                    <a:pt x="398" y="13852"/>
                  </a:lnTo>
                  <a:lnTo>
                    <a:pt x="126" y="13831"/>
                  </a:lnTo>
                  <a:lnTo>
                    <a:pt x="1" y="13936"/>
                  </a:lnTo>
                  <a:lnTo>
                    <a:pt x="1" y="14103"/>
                  </a:lnTo>
                  <a:lnTo>
                    <a:pt x="168" y="14333"/>
                  </a:lnTo>
                  <a:lnTo>
                    <a:pt x="273" y="14270"/>
                  </a:lnTo>
                  <a:lnTo>
                    <a:pt x="419" y="14250"/>
                  </a:lnTo>
                  <a:lnTo>
                    <a:pt x="440" y="14375"/>
                  </a:lnTo>
                  <a:lnTo>
                    <a:pt x="398" y="14522"/>
                  </a:lnTo>
                  <a:lnTo>
                    <a:pt x="461" y="14668"/>
                  </a:lnTo>
                  <a:lnTo>
                    <a:pt x="587" y="14731"/>
                  </a:lnTo>
                  <a:lnTo>
                    <a:pt x="607" y="14877"/>
                  </a:lnTo>
                  <a:lnTo>
                    <a:pt x="545" y="14940"/>
                  </a:lnTo>
                  <a:lnTo>
                    <a:pt x="419" y="15212"/>
                  </a:lnTo>
                  <a:lnTo>
                    <a:pt x="377" y="15589"/>
                  </a:lnTo>
                  <a:lnTo>
                    <a:pt x="335" y="15526"/>
                  </a:lnTo>
                  <a:lnTo>
                    <a:pt x="440" y="15693"/>
                  </a:lnTo>
                  <a:lnTo>
                    <a:pt x="545" y="15714"/>
                  </a:lnTo>
                  <a:lnTo>
                    <a:pt x="733" y="15693"/>
                  </a:lnTo>
                  <a:lnTo>
                    <a:pt x="859" y="15610"/>
                  </a:lnTo>
                  <a:lnTo>
                    <a:pt x="921" y="15526"/>
                  </a:lnTo>
                  <a:lnTo>
                    <a:pt x="984" y="15505"/>
                  </a:lnTo>
                  <a:lnTo>
                    <a:pt x="1047" y="15463"/>
                  </a:lnTo>
                  <a:lnTo>
                    <a:pt x="1110" y="15484"/>
                  </a:lnTo>
                  <a:lnTo>
                    <a:pt x="1172" y="15568"/>
                  </a:lnTo>
                  <a:lnTo>
                    <a:pt x="1361" y="15589"/>
                  </a:lnTo>
                  <a:lnTo>
                    <a:pt x="1361" y="15505"/>
                  </a:lnTo>
                  <a:lnTo>
                    <a:pt x="1319" y="15463"/>
                  </a:lnTo>
                  <a:lnTo>
                    <a:pt x="1319" y="15358"/>
                  </a:lnTo>
                  <a:lnTo>
                    <a:pt x="1444" y="15317"/>
                  </a:lnTo>
                  <a:lnTo>
                    <a:pt x="1486" y="15275"/>
                  </a:lnTo>
                  <a:lnTo>
                    <a:pt x="1549" y="15275"/>
                  </a:lnTo>
                  <a:lnTo>
                    <a:pt x="1570" y="15317"/>
                  </a:lnTo>
                  <a:lnTo>
                    <a:pt x="1695" y="15317"/>
                  </a:lnTo>
                  <a:lnTo>
                    <a:pt x="1779" y="15191"/>
                  </a:lnTo>
                  <a:lnTo>
                    <a:pt x="1758" y="15045"/>
                  </a:lnTo>
                  <a:lnTo>
                    <a:pt x="1779" y="14961"/>
                  </a:lnTo>
                  <a:lnTo>
                    <a:pt x="1863" y="14898"/>
                  </a:lnTo>
                  <a:lnTo>
                    <a:pt x="1884" y="14731"/>
                  </a:lnTo>
                  <a:lnTo>
                    <a:pt x="1947" y="14626"/>
                  </a:lnTo>
                  <a:lnTo>
                    <a:pt x="2072" y="14626"/>
                  </a:lnTo>
                  <a:lnTo>
                    <a:pt x="2177" y="14689"/>
                  </a:lnTo>
                  <a:lnTo>
                    <a:pt x="2281" y="14752"/>
                  </a:lnTo>
                  <a:lnTo>
                    <a:pt x="2281" y="14835"/>
                  </a:lnTo>
                  <a:lnTo>
                    <a:pt x="2260" y="14982"/>
                  </a:lnTo>
                  <a:lnTo>
                    <a:pt x="2281" y="15086"/>
                  </a:lnTo>
                  <a:lnTo>
                    <a:pt x="2386" y="15086"/>
                  </a:lnTo>
                  <a:lnTo>
                    <a:pt x="2428" y="15191"/>
                  </a:lnTo>
                  <a:lnTo>
                    <a:pt x="2407" y="15317"/>
                  </a:lnTo>
                  <a:lnTo>
                    <a:pt x="2428" y="15463"/>
                  </a:lnTo>
                  <a:lnTo>
                    <a:pt x="2428" y="15672"/>
                  </a:lnTo>
                  <a:lnTo>
                    <a:pt x="2532" y="15798"/>
                  </a:lnTo>
                  <a:lnTo>
                    <a:pt x="2532" y="15882"/>
                  </a:lnTo>
                  <a:lnTo>
                    <a:pt x="2637" y="15903"/>
                  </a:lnTo>
                  <a:lnTo>
                    <a:pt x="2784" y="15903"/>
                  </a:lnTo>
                  <a:lnTo>
                    <a:pt x="2888" y="15819"/>
                  </a:lnTo>
                  <a:lnTo>
                    <a:pt x="2909" y="15777"/>
                  </a:lnTo>
                  <a:lnTo>
                    <a:pt x="3076" y="15693"/>
                  </a:lnTo>
                  <a:lnTo>
                    <a:pt x="3202" y="15610"/>
                  </a:lnTo>
                  <a:lnTo>
                    <a:pt x="3223" y="15484"/>
                  </a:lnTo>
                  <a:lnTo>
                    <a:pt x="3307" y="15421"/>
                  </a:lnTo>
                  <a:lnTo>
                    <a:pt x="3558" y="15275"/>
                  </a:lnTo>
                  <a:lnTo>
                    <a:pt x="3725" y="15212"/>
                  </a:lnTo>
                  <a:lnTo>
                    <a:pt x="3746" y="15358"/>
                  </a:lnTo>
                  <a:lnTo>
                    <a:pt x="3976" y="15317"/>
                  </a:lnTo>
                  <a:lnTo>
                    <a:pt x="4039" y="15212"/>
                  </a:lnTo>
                  <a:lnTo>
                    <a:pt x="4290" y="15212"/>
                  </a:lnTo>
                  <a:lnTo>
                    <a:pt x="4311" y="15317"/>
                  </a:lnTo>
                  <a:lnTo>
                    <a:pt x="4123" y="15484"/>
                  </a:lnTo>
                  <a:lnTo>
                    <a:pt x="4248" y="15505"/>
                  </a:lnTo>
                  <a:lnTo>
                    <a:pt x="4290" y="15463"/>
                  </a:lnTo>
                  <a:lnTo>
                    <a:pt x="4374" y="15463"/>
                  </a:lnTo>
                  <a:lnTo>
                    <a:pt x="4478" y="15526"/>
                  </a:lnTo>
                  <a:lnTo>
                    <a:pt x="4520" y="15505"/>
                  </a:lnTo>
                  <a:lnTo>
                    <a:pt x="4625" y="15505"/>
                  </a:lnTo>
                  <a:lnTo>
                    <a:pt x="4688" y="15463"/>
                  </a:lnTo>
                  <a:lnTo>
                    <a:pt x="4729" y="15400"/>
                  </a:lnTo>
                  <a:lnTo>
                    <a:pt x="4813" y="15400"/>
                  </a:lnTo>
                  <a:lnTo>
                    <a:pt x="4897" y="15484"/>
                  </a:lnTo>
                  <a:lnTo>
                    <a:pt x="4981" y="15672"/>
                  </a:lnTo>
                  <a:lnTo>
                    <a:pt x="5232" y="16049"/>
                  </a:lnTo>
                  <a:lnTo>
                    <a:pt x="5357" y="16133"/>
                  </a:lnTo>
                  <a:lnTo>
                    <a:pt x="5399" y="16300"/>
                  </a:lnTo>
                  <a:lnTo>
                    <a:pt x="5462" y="16363"/>
                  </a:lnTo>
                  <a:lnTo>
                    <a:pt x="5545" y="16447"/>
                  </a:lnTo>
                  <a:lnTo>
                    <a:pt x="5776" y="16467"/>
                  </a:lnTo>
                  <a:lnTo>
                    <a:pt x="5985" y="16467"/>
                  </a:lnTo>
                  <a:lnTo>
                    <a:pt x="6089" y="16509"/>
                  </a:lnTo>
                  <a:lnTo>
                    <a:pt x="6131" y="16635"/>
                  </a:lnTo>
                  <a:lnTo>
                    <a:pt x="6361" y="16719"/>
                  </a:lnTo>
                  <a:lnTo>
                    <a:pt x="6550" y="16823"/>
                  </a:lnTo>
                  <a:lnTo>
                    <a:pt x="6654" y="17095"/>
                  </a:lnTo>
                  <a:lnTo>
                    <a:pt x="6801" y="17263"/>
                  </a:lnTo>
                  <a:lnTo>
                    <a:pt x="6989" y="17367"/>
                  </a:lnTo>
                  <a:lnTo>
                    <a:pt x="7073" y="17514"/>
                  </a:lnTo>
                  <a:lnTo>
                    <a:pt x="7073" y="17786"/>
                  </a:lnTo>
                  <a:lnTo>
                    <a:pt x="7177" y="18037"/>
                  </a:lnTo>
                  <a:lnTo>
                    <a:pt x="7324" y="18079"/>
                  </a:lnTo>
                  <a:lnTo>
                    <a:pt x="7387" y="18330"/>
                  </a:lnTo>
                  <a:lnTo>
                    <a:pt x="7429" y="18539"/>
                  </a:lnTo>
                  <a:lnTo>
                    <a:pt x="7345" y="18664"/>
                  </a:lnTo>
                  <a:lnTo>
                    <a:pt x="7324" y="18602"/>
                  </a:lnTo>
                  <a:lnTo>
                    <a:pt x="7219" y="18539"/>
                  </a:lnTo>
                  <a:lnTo>
                    <a:pt x="7073" y="18727"/>
                  </a:lnTo>
                  <a:lnTo>
                    <a:pt x="7094" y="18811"/>
                  </a:lnTo>
                  <a:lnTo>
                    <a:pt x="7115" y="18874"/>
                  </a:lnTo>
                  <a:lnTo>
                    <a:pt x="7261" y="18957"/>
                  </a:lnTo>
                  <a:lnTo>
                    <a:pt x="7240" y="19188"/>
                  </a:lnTo>
                  <a:lnTo>
                    <a:pt x="7303" y="19292"/>
                  </a:lnTo>
                  <a:lnTo>
                    <a:pt x="7261" y="19376"/>
                  </a:lnTo>
                  <a:lnTo>
                    <a:pt x="7324" y="19397"/>
                  </a:lnTo>
                  <a:lnTo>
                    <a:pt x="7408" y="19501"/>
                  </a:lnTo>
                  <a:lnTo>
                    <a:pt x="7408" y="19606"/>
                  </a:lnTo>
                  <a:lnTo>
                    <a:pt x="7449" y="19606"/>
                  </a:lnTo>
                  <a:lnTo>
                    <a:pt x="7491" y="19752"/>
                  </a:lnTo>
                  <a:lnTo>
                    <a:pt x="7617" y="19794"/>
                  </a:lnTo>
                  <a:lnTo>
                    <a:pt x="7701" y="19690"/>
                  </a:lnTo>
                  <a:lnTo>
                    <a:pt x="7826" y="19690"/>
                  </a:lnTo>
                  <a:lnTo>
                    <a:pt x="7868" y="19773"/>
                  </a:lnTo>
                  <a:lnTo>
                    <a:pt x="8014" y="19794"/>
                  </a:lnTo>
                  <a:lnTo>
                    <a:pt x="8119" y="19899"/>
                  </a:lnTo>
                  <a:lnTo>
                    <a:pt x="8182" y="19920"/>
                  </a:lnTo>
                  <a:lnTo>
                    <a:pt x="8266" y="20087"/>
                  </a:lnTo>
                  <a:lnTo>
                    <a:pt x="8370" y="20087"/>
                  </a:lnTo>
                  <a:lnTo>
                    <a:pt x="8391" y="20192"/>
                  </a:lnTo>
                  <a:lnTo>
                    <a:pt x="8433" y="20171"/>
                  </a:lnTo>
                  <a:lnTo>
                    <a:pt x="8454" y="20129"/>
                  </a:lnTo>
                  <a:lnTo>
                    <a:pt x="8600" y="20213"/>
                  </a:lnTo>
                  <a:lnTo>
                    <a:pt x="8663" y="20296"/>
                  </a:lnTo>
                  <a:lnTo>
                    <a:pt x="8768" y="20296"/>
                  </a:lnTo>
                  <a:lnTo>
                    <a:pt x="8830" y="20317"/>
                  </a:lnTo>
                  <a:lnTo>
                    <a:pt x="8893" y="20213"/>
                  </a:lnTo>
                  <a:lnTo>
                    <a:pt x="9061" y="20192"/>
                  </a:lnTo>
                  <a:lnTo>
                    <a:pt x="9270" y="20276"/>
                  </a:lnTo>
                  <a:lnTo>
                    <a:pt x="9312" y="20338"/>
                  </a:lnTo>
                  <a:lnTo>
                    <a:pt x="9437" y="20338"/>
                  </a:lnTo>
                  <a:lnTo>
                    <a:pt x="9542" y="20401"/>
                  </a:lnTo>
                  <a:lnTo>
                    <a:pt x="9709" y="20589"/>
                  </a:lnTo>
                  <a:lnTo>
                    <a:pt x="9835" y="20589"/>
                  </a:lnTo>
                  <a:lnTo>
                    <a:pt x="9960" y="20652"/>
                  </a:lnTo>
                  <a:lnTo>
                    <a:pt x="10023" y="20715"/>
                  </a:lnTo>
                  <a:lnTo>
                    <a:pt x="10128" y="20840"/>
                  </a:lnTo>
                  <a:lnTo>
                    <a:pt x="10170" y="20966"/>
                  </a:lnTo>
                  <a:lnTo>
                    <a:pt x="10232" y="20945"/>
                  </a:lnTo>
                  <a:lnTo>
                    <a:pt x="10232" y="20757"/>
                  </a:lnTo>
                  <a:lnTo>
                    <a:pt x="10316" y="20715"/>
                  </a:lnTo>
                  <a:lnTo>
                    <a:pt x="10337" y="20757"/>
                  </a:lnTo>
                  <a:lnTo>
                    <a:pt x="10462" y="20757"/>
                  </a:lnTo>
                  <a:lnTo>
                    <a:pt x="10588" y="20840"/>
                  </a:lnTo>
                  <a:lnTo>
                    <a:pt x="10588" y="21008"/>
                  </a:lnTo>
                  <a:lnTo>
                    <a:pt x="10755" y="21133"/>
                  </a:lnTo>
                  <a:lnTo>
                    <a:pt x="10923" y="21071"/>
                  </a:lnTo>
                  <a:lnTo>
                    <a:pt x="11069" y="21071"/>
                  </a:lnTo>
                  <a:lnTo>
                    <a:pt x="11048" y="21322"/>
                  </a:lnTo>
                  <a:lnTo>
                    <a:pt x="11090" y="21468"/>
                  </a:lnTo>
                  <a:lnTo>
                    <a:pt x="11195" y="21447"/>
                  </a:lnTo>
                  <a:lnTo>
                    <a:pt x="11362" y="21531"/>
                  </a:lnTo>
                  <a:lnTo>
                    <a:pt x="11425" y="21447"/>
                  </a:lnTo>
                  <a:lnTo>
                    <a:pt x="11571" y="21426"/>
                  </a:lnTo>
                  <a:lnTo>
                    <a:pt x="11676" y="21322"/>
                  </a:lnTo>
                  <a:lnTo>
                    <a:pt x="11885" y="21322"/>
                  </a:lnTo>
                  <a:lnTo>
                    <a:pt x="12011" y="21384"/>
                  </a:lnTo>
                  <a:lnTo>
                    <a:pt x="12053" y="21531"/>
                  </a:lnTo>
                  <a:lnTo>
                    <a:pt x="12220" y="21594"/>
                  </a:lnTo>
                  <a:lnTo>
                    <a:pt x="12346" y="21761"/>
                  </a:lnTo>
                  <a:lnTo>
                    <a:pt x="12429" y="21782"/>
                  </a:lnTo>
                  <a:lnTo>
                    <a:pt x="12576" y="21740"/>
                  </a:lnTo>
                  <a:lnTo>
                    <a:pt x="12639" y="21761"/>
                  </a:lnTo>
                  <a:lnTo>
                    <a:pt x="12785" y="21698"/>
                  </a:lnTo>
                  <a:lnTo>
                    <a:pt x="12931" y="21698"/>
                  </a:lnTo>
                  <a:lnTo>
                    <a:pt x="13015" y="21594"/>
                  </a:lnTo>
                  <a:lnTo>
                    <a:pt x="13162" y="21594"/>
                  </a:lnTo>
                  <a:lnTo>
                    <a:pt x="13203" y="21698"/>
                  </a:lnTo>
                  <a:lnTo>
                    <a:pt x="13245" y="21866"/>
                  </a:lnTo>
                  <a:lnTo>
                    <a:pt x="13350" y="21949"/>
                  </a:lnTo>
                  <a:lnTo>
                    <a:pt x="13475" y="21887"/>
                  </a:lnTo>
                  <a:lnTo>
                    <a:pt x="13601" y="21636"/>
                  </a:lnTo>
                  <a:lnTo>
                    <a:pt x="13873" y="21468"/>
                  </a:lnTo>
                  <a:lnTo>
                    <a:pt x="14040" y="21447"/>
                  </a:lnTo>
                  <a:lnTo>
                    <a:pt x="14124" y="21552"/>
                  </a:lnTo>
                  <a:lnTo>
                    <a:pt x="14396" y="21573"/>
                  </a:lnTo>
                  <a:lnTo>
                    <a:pt x="14501" y="21636"/>
                  </a:lnTo>
                  <a:lnTo>
                    <a:pt x="14647" y="21552"/>
                  </a:lnTo>
                  <a:lnTo>
                    <a:pt x="14815" y="21573"/>
                  </a:lnTo>
                  <a:lnTo>
                    <a:pt x="14877" y="21677"/>
                  </a:lnTo>
                  <a:lnTo>
                    <a:pt x="14982" y="21677"/>
                  </a:lnTo>
                  <a:lnTo>
                    <a:pt x="15191" y="21636"/>
                  </a:lnTo>
                  <a:lnTo>
                    <a:pt x="15296" y="21636"/>
                  </a:lnTo>
                  <a:lnTo>
                    <a:pt x="15359" y="21468"/>
                  </a:lnTo>
                  <a:lnTo>
                    <a:pt x="15442" y="21426"/>
                  </a:lnTo>
                  <a:lnTo>
                    <a:pt x="15547" y="21447"/>
                  </a:lnTo>
                  <a:lnTo>
                    <a:pt x="15547" y="21364"/>
                  </a:lnTo>
                  <a:lnTo>
                    <a:pt x="15631" y="21343"/>
                  </a:lnTo>
                  <a:lnTo>
                    <a:pt x="15693" y="21217"/>
                  </a:lnTo>
                  <a:lnTo>
                    <a:pt x="15798" y="21112"/>
                  </a:lnTo>
                  <a:lnTo>
                    <a:pt x="15903" y="21071"/>
                  </a:lnTo>
                  <a:lnTo>
                    <a:pt x="16133" y="21029"/>
                  </a:lnTo>
                  <a:lnTo>
                    <a:pt x="16237" y="20861"/>
                  </a:lnTo>
                  <a:lnTo>
                    <a:pt x="16237" y="20736"/>
                  </a:lnTo>
                  <a:lnTo>
                    <a:pt x="16321" y="20736"/>
                  </a:lnTo>
                  <a:lnTo>
                    <a:pt x="16447" y="20631"/>
                  </a:lnTo>
                  <a:lnTo>
                    <a:pt x="16551" y="20799"/>
                  </a:lnTo>
                  <a:lnTo>
                    <a:pt x="16719" y="20736"/>
                  </a:lnTo>
                  <a:lnTo>
                    <a:pt x="16928" y="20820"/>
                  </a:lnTo>
                  <a:lnTo>
                    <a:pt x="17012" y="20757"/>
                  </a:lnTo>
                  <a:lnTo>
                    <a:pt x="16970" y="20652"/>
                  </a:lnTo>
                  <a:lnTo>
                    <a:pt x="17242" y="20506"/>
                  </a:lnTo>
                  <a:lnTo>
                    <a:pt x="17325" y="20527"/>
                  </a:lnTo>
                  <a:lnTo>
                    <a:pt x="17367" y="20610"/>
                  </a:lnTo>
                  <a:lnTo>
                    <a:pt x="17451" y="20610"/>
                  </a:lnTo>
                  <a:lnTo>
                    <a:pt x="17472" y="20652"/>
                  </a:lnTo>
                  <a:lnTo>
                    <a:pt x="17388" y="20820"/>
                  </a:lnTo>
                  <a:lnTo>
                    <a:pt x="17451" y="20903"/>
                  </a:lnTo>
                  <a:lnTo>
                    <a:pt x="17535" y="20903"/>
                  </a:lnTo>
                  <a:lnTo>
                    <a:pt x="17597" y="20861"/>
                  </a:lnTo>
                  <a:lnTo>
                    <a:pt x="17639" y="20945"/>
                  </a:lnTo>
                  <a:lnTo>
                    <a:pt x="17702" y="21050"/>
                  </a:lnTo>
                  <a:lnTo>
                    <a:pt x="17702" y="21133"/>
                  </a:lnTo>
                  <a:lnTo>
                    <a:pt x="17597" y="21238"/>
                  </a:lnTo>
                  <a:lnTo>
                    <a:pt x="17639" y="21343"/>
                  </a:lnTo>
                  <a:lnTo>
                    <a:pt x="17765" y="21364"/>
                  </a:lnTo>
                  <a:lnTo>
                    <a:pt x="17849" y="21322"/>
                  </a:lnTo>
                  <a:lnTo>
                    <a:pt x="17953" y="21364"/>
                  </a:lnTo>
                  <a:lnTo>
                    <a:pt x="18016" y="21468"/>
                  </a:lnTo>
                  <a:lnTo>
                    <a:pt x="18121" y="21426"/>
                  </a:lnTo>
                  <a:lnTo>
                    <a:pt x="18246" y="21468"/>
                  </a:lnTo>
                  <a:lnTo>
                    <a:pt x="18330" y="21426"/>
                  </a:lnTo>
                  <a:lnTo>
                    <a:pt x="18497" y="21426"/>
                  </a:lnTo>
                  <a:lnTo>
                    <a:pt x="18539" y="21573"/>
                  </a:lnTo>
                  <a:lnTo>
                    <a:pt x="18685" y="21677"/>
                  </a:lnTo>
                  <a:lnTo>
                    <a:pt x="18706" y="21845"/>
                  </a:lnTo>
                  <a:lnTo>
                    <a:pt x="18811" y="21845"/>
                  </a:lnTo>
                  <a:lnTo>
                    <a:pt x="18916" y="21970"/>
                  </a:lnTo>
                  <a:lnTo>
                    <a:pt x="18916" y="22117"/>
                  </a:lnTo>
                  <a:lnTo>
                    <a:pt x="18999" y="22326"/>
                  </a:lnTo>
                  <a:lnTo>
                    <a:pt x="19020" y="22493"/>
                  </a:lnTo>
                  <a:lnTo>
                    <a:pt x="18999" y="22745"/>
                  </a:lnTo>
                  <a:lnTo>
                    <a:pt x="18999" y="22849"/>
                  </a:lnTo>
                  <a:lnTo>
                    <a:pt x="18957" y="22933"/>
                  </a:lnTo>
                  <a:lnTo>
                    <a:pt x="18853" y="22996"/>
                  </a:lnTo>
                  <a:lnTo>
                    <a:pt x="18832" y="23100"/>
                  </a:lnTo>
                  <a:lnTo>
                    <a:pt x="18769" y="23121"/>
                  </a:lnTo>
                  <a:lnTo>
                    <a:pt x="18748" y="23205"/>
                  </a:lnTo>
                  <a:lnTo>
                    <a:pt x="18811" y="23309"/>
                  </a:lnTo>
                  <a:lnTo>
                    <a:pt x="18748" y="23351"/>
                  </a:lnTo>
                  <a:lnTo>
                    <a:pt x="18685" y="23330"/>
                  </a:lnTo>
                  <a:lnTo>
                    <a:pt x="18602" y="23435"/>
                  </a:lnTo>
                  <a:lnTo>
                    <a:pt x="18539" y="23519"/>
                  </a:lnTo>
                  <a:lnTo>
                    <a:pt x="18602" y="23581"/>
                  </a:lnTo>
                  <a:lnTo>
                    <a:pt x="18539" y="23665"/>
                  </a:lnTo>
                  <a:lnTo>
                    <a:pt x="18539" y="23770"/>
                  </a:lnTo>
                  <a:lnTo>
                    <a:pt x="18644" y="23833"/>
                  </a:lnTo>
                  <a:lnTo>
                    <a:pt x="18706" y="23895"/>
                  </a:lnTo>
                  <a:lnTo>
                    <a:pt x="18769" y="23958"/>
                  </a:lnTo>
                  <a:lnTo>
                    <a:pt x="18748" y="24105"/>
                  </a:lnTo>
                  <a:lnTo>
                    <a:pt x="18811" y="24251"/>
                  </a:lnTo>
                  <a:lnTo>
                    <a:pt x="18937" y="24146"/>
                  </a:lnTo>
                  <a:lnTo>
                    <a:pt x="19209" y="24084"/>
                  </a:lnTo>
                  <a:lnTo>
                    <a:pt x="19229" y="24167"/>
                  </a:lnTo>
                  <a:lnTo>
                    <a:pt x="19209" y="24251"/>
                  </a:lnTo>
                  <a:lnTo>
                    <a:pt x="19271" y="24293"/>
                  </a:lnTo>
                  <a:lnTo>
                    <a:pt x="19418" y="24272"/>
                  </a:lnTo>
                  <a:lnTo>
                    <a:pt x="19439" y="24377"/>
                  </a:lnTo>
                  <a:lnTo>
                    <a:pt x="19418" y="24481"/>
                  </a:lnTo>
                  <a:lnTo>
                    <a:pt x="19481" y="24565"/>
                  </a:lnTo>
                  <a:lnTo>
                    <a:pt x="19627" y="24586"/>
                  </a:lnTo>
                  <a:lnTo>
                    <a:pt x="19585" y="24628"/>
                  </a:lnTo>
                  <a:lnTo>
                    <a:pt x="19648" y="24711"/>
                  </a:lnTo>
                  <a:lnTo>
                    <a:pt x="19669" y="24670"/>
                  </a:lnTo>
                  <a:lnTo>
                    <a:pt x="19815" y="24670"/>
                  </a:lnTo>
                  <a:lnTo>
                    <a:pt x="19941" y="24732"/>
                  </a:lnTo>
                  <a:lnTo>
                    <a:pt x="19941" y="24816"/>
                  </a:lnTo>
                  <a:lnTo>
                    <a:pt x="19878" y="24921"/>
                  </a:lnTo>
                  <a:lnTo>
                    <a:pt x="19899" y="25004"/>
                  </a:lnTo>
                  <a:lnTo>
                    <a:pt x="19753" y="25193"/>
                  </a:lnTo>
                  <a:lnTo>
                    <a:pt x="19648" y="25297"/>
                  </a:lnTo>
                  <a:lnTo>
                    <a:pt x="19669" y="25360"/>
                  </a:lnTo>
                  <a:lnTo>
                    <a:pt x="19753" y="25339"/>
                  </a:lnTo>
                  <a:lnTo>
                    <a:pt x="19941" y="25339"/>
                  </a:lnTo>
                  <a:lnTo>
                    <a:pt x="19983" y="25402"/>
                  </a:lnTo>
                  <a:lnTo>
                    <a:pt x="20066" y="25318"/>
                  </a:lnTo>
                  <a:lnTo>
                    <a:pt x="20150" y="25423"/>
                  </a:lnTo>
                  <a:lnTo>
                    <a:pt x="20108" y="25548"/>
                  </a:lnTo>
                  <a:lnTo>
                    <a:pt x="20150" y="25674"/>
                  </a:lnTo>
                  <a:lnTo>
                    <a:pt x="20276" y="25737"/>
                  </a:lnTo>
                  <a:lnTo>
                    <a:pt x="20338" y="25653"/>
                  </a:lnTo>
                  <a:lnTo>
                    <a:pt x="20485" y="25653"/>
                  </a:lnTo>
                  <a:lnTo>
                    <a:pt x="20736" y="25548"/>
                  </a:lnTo>
                  <a:lnTo>
                    <a:pt x="20841" y="25569"/>
                  </a:lnTo>
                  <a:lnTo>
                    <a:pt x="20841" y="25716"/>
                  </a:lnTo>
                  <a:lnTo>
                    <a:pt x="20799" y="25737"/>
                  </a:lnTo>
                  <a:lnTo>
                    <a:pt x="20862" y="25778"/>
                  </a:lnTo>
                  <a:lnTo>
                    <a:pt x="20924" y="25883"/>
                  </a:lnTo>
                  <a:lnTo>
                    <a:pt x="21050" y="25841"/>
                  </a:lnTo>
                  <a:lnTo>
                    <a:pt x="21154" y="25862"/>
                  </a:lnTo>
                  <a:lnTo>
                    <a:pt x="21134" y="25716"/>
                  </a:lnTo>
                  <a:lnTo>
                    <a:pt x="21134" y="25569"/>
                  </a:lnTo>
                  <a:lnTo>
                    <a:pt x="21092" y="25465"/>
                  </a:lnTo>
                  <a:lnTo>
                    <a:pt x="21092" y="25255"/>
                  </a:lnTo>
                  <a:lnTo>
                    <a:pt x="21154" y="25214"/>
                  </a:lnTo>
                  <a:lnTo>
                    <a:pt x="21154" y="25130"/>
                  </a:lnTo>
                  <a:lnTo>
                    <a:pt x="21364" y="25130"/>
                  </a:lnTo>
                  <a:lnTo>
                    <a:pt x="21426" y="25109"/>
                  </a:lnTo>
                  <a:lnTo>
                    <a:pt x="21468" y="25088"/>
                  </a:lnTo>
                  <a:lnTo>
                    <a:pt x="21510" y="25025"/>
                  </a:lnTo>
                  <a:lnTo>
                    <a:pt x="21552" y="24983"/>
                  </a:lnTo>
                  <a:lnTo>
                    <a:pt x="21678" y="24921"/>
                  </a:lnTo>
                  <a:lnTo>
                    <a:pt x="21761" y="24942"/>
                  </a:lnTo>
                  <a:lnTo>
                    <a:pt x="21740" y="25025"/>
                  </a:lnTo>
                  <a:lnTo>
                    <a:pt x="21782" y="25046"/>
                  </a:lnTo>
                  <a:lnTo>
                    <a:pt x="21866" y="25046"/>
                  </a:lnTo>
                  <a:lnTo>
                    <a:pt x="21887" y="24942"/>
                  </a:lnTo>
                  <a:lnTo>
                    <a:pt x="21970" y="24900"/>
                  </a:lnTo>
                  <a:lnTo>
                    <a:pt x="22096" y="25004"/>
                  </a:lnTo>
                  <a:lnTo>
                    <a:pt x="22159" y="24921"/>
                  </a:lnTo>
                  <a:lnTo>
                    <a:pt x="22242" y="24921"/>
                  </a:lnTo>
                  <a:lnTo>
                    <a:pt x="22263" y="25004"/>
                  </a:lnTo>
                  <a:lnTo>
                    <a:pt x="22389" y="24942"/>
                  </a:lnTo>
                  <a:lnTo>
                    <a:pt x="22389" y="24879"/>
                  </a:lnTo>
                  <a:lnTo>
                    <a:pt x="22556" y="24816"/>
                  </a:lnTo>
                  <a:lnTo>
                    <a:pt x="22661" y="24900"/>
                  </a:lnTo>
                  <a:lnTo>
                    <a:pt x="22870" y="24816"/>
                  </a:lnTo>
                  <a:lnTo>
                    <a:pt x="22828" y="24628"/>
                  </a:lnTo>
                  <a:lnTo>
                    <a:pt x="22954" y="24586"/>
                  </a:lnTo>
                  <a:lnTo>
                    <a:pt x="23100" y="24586"/>
                  </a:lnTo>
                  <a:lnTo>
                    <a:pt x="23184" y="24502"/>
                  </a:lnTo>
                  <a:lnTo>
                    <a:pt x="23310" y="24586"/>
                  </a:lnTo>
                  <a:lnTo>
                    <a:pt x="23310" y="24670"/>
                  </a:lnTo>
                  <a:lnTo>
                    <a:pt x="23435" y="24690"/>
                  </a:lnTo>
                  <a:lnTo>
                    <a:pt x="23477" y="24774"/>
                  </a:lnTo>
                  <a:lnTo>
                    <a:pt x="23749" y="24774"/>
                  </a:lnTo>
                  <a:lnTo>
                    <a:pt x="23812" y="24816"/>
                  </a:lnTo>
                  <a:lnTo>
                    <a:pt x="23958" y="24774"/>
                  </a:lnTo>
                  <a:lnTo>
                    <a:pt x="24042" y="24837"/>
                  </a:lnTo>
                  <a:lnTo>
                    <a:pt x="24042" y="24942"/>
                  </a:lnTo>
                  <a:lnTo>
                    <a:pt x="23937" y="24983"/>
                  </a:lnTo>
                  <a:lnTo>
                    <a:pt x="23875" y="25193"/>
                  </a:lnTo>
                  <a:lnTo>
                    <a:pt x="23958" y="25214"/>
                  </a:lnTo>
                  <a:lnTo>
                    <a:pt x="23979" y="25318"/>
                  </a:lnTo>
                  <a:lnTo>
                    <a:pt x="24230" y="25402"/>
                  </a:lnTo>
                  <a:lnTo>
                    <a:pt x="24251" y="25506"/>
                  </a:lnTo>
                  <a:lnTo>
                    <a:pt x="24377" y="25527"/>
                  </a:lnTo>
                  <a:lnTo>
                    <a:pt x="24481" y="25611"/>
                  </a:lnTo>
                  <a:lnTo>
                    <a:pt x="24586" y="25548"/>
                  </a:lnTo>
                  <a:lnTo>
                    <a:pt x="24649" y="25611"/>
                  </a:lnTo>
                  <a:lnTo>
                    <a:pt x="24711" y="25569"/>
                  </a:lnTo>
                  <a:lnTo>
                    <a:pt x="24816" y="25632"/>
                  </a:lnTo>
                  <a:lnTo>
                    <a:pt x="24858" y="25632"/>
                  </a:lnTo>
                  <a:lnTo>
                    <a:pt x="24900" y="25611"/>
                  </a:lnTo>
                  <a:lnTo>
                    <a:pt x="24963" y="25653"/>
                  </a:lnTo>
                  <a:lnTo>
                    <a:pt x="25046" y="25611"/>
                  </a:lnTo>
                  <a:lnTo>
                    <a:pt x="25046" y="25548"/>
                  </a:lnTo>
                  <a:lnTo>
                    <a:pt x="25088" y="25423"/>
                  </a:lnTo>
                  <a:lnTo>
                    <a:pt x="25130" y="25527"/>
                  </a:lnTo>
                  <a:lnTo>
                    <a:pt x="25235" y="25653"/>
                  </a:lnTo>
                  <a:lnTo>
                    <a:pt x="25297" y="25632"/>
                  </a:lnTo>
                  <a:lnTo>
                    <a:pt x="25444" y="25737"/>
                  </a:lnTo>
                  <a:lnTo>
                    <a:pt x="25569" y="25737"/>
                  </a:lnTo>
                  <a:lnTo>
                    <a:pt x="25632" y="25632"/>
                  </a:lnTo>
                  <a:lnTo>
                    <a:pt x="25716" y="25716"/>
                  </a:lnTo>
                  <a:lnTo>
                    <a:pt x="25820" y="25674"/>
                  </a:lnTo>
                  <a:lnTo>
                    <a:pt x="25862" y="25716"/>
                  </a:lnTo>
                  <a:lnTo>
                    <a:pt x="25862" y="25737"/>
                  </a:lnTo>
                  <a:lnTo>
                    <a:pt x="25800" y="25758"/>
                  </a:lnTo>
                  <a:lnTo>
                    <a:pt x="25758" y="25862"/>
                  </a:lnTo>
                  <a:lnTo>
                    <a:pt x="25695" y="25967"/>
                  </a:lnTo>
                  <a:lnTo>
                    <a:pt x="25695" y="26030"/>
                  </a:lnTo>
                  <a:lnTo>
                    <a:pt x="25820" y="26197"/>
                  </a:lnTo>
                  <a:lnTo>
                    <a:pt x="25904" y="26260"/>
                  </a:lnTo>
                  <a:lnTo>
                    <a:pt x="25904" y="26302"/>
                  </a:lnTo>
                  <a:lnTo>
                    <a:pt x="25925" y="26448"/>
                  </a:lnTo>
                  <a:lnTo>
                    <a:pt x="25946" y="26406"/>
                  </a:lnTo>
                  <a:lnTo>
                    <a:pt x="26009" y="26343"/>
                  </a:lnTo>
                  <a:lnTo>
                    <a:pt x="26092" y="26364"/>
                  </a:lnTo>
                  <a:lnTo>
                    <a:pt x="26134" y="26385"/>
                  </a:lnTo>
                  <a:lnTo>
                    <a:pt x="26176" y="26385"/>
                  </a:lnTo>
                  <a:lnTo>
                    <a:pt x="26281" y="26281"/>
                  </a:lnTo>
                  <a:lnTo>
                    <a:pt x="26260" y="26239"/>
                  </a:lnTo>
                  <a:lnTo>
                    <a:pt x="26218" y="26197"/>
                  </a:lnTo>
                  <a:lnTo>
                    <a:pt x="26218" y="26176"/>
                  </a:lnTo>
                  <a:lnTo>
                    <a:pt x="26155" y="26071"/>
                  </a:lnTo>
                  <a:lnTo>
                    <a:pt x="26072" y="26071"/>
                  </a:lnTo>
                  <a:lnTo>
                    <a:pt x="26030" y="25967"/>
                  </a:lnTo>
                  <a:lnTo>
                    <a:pt x="26051" y="25925"/>
                  </a:lnTo>
                  <a:lnTo>
                    <a:pt x="26155" y="25841"/>
                  </a:lnTo>
                  <a:lnTo>
                    <a:pt x="26155" y="25758"/>
                  </a:lnTo>
                  <a:lnTo>
                    <a:pt x="26155" y="25716"/>
                  </a:lnTo>
                  <a:lnTo>
                    <a:pt x="26176" y="25716"/>
                  </a:lnTo>
                  <a:lnTo>
                    <a:pt x="26218" y="25653"/>
                  </a:lnTo>
                  <a:lnTo>
                    <a:pt x="26239" y="25716"/>
                  </a:lnTo>
                  <a:lnTo>
                    <a:pt x="26260" y="25737"/>
                  </a:lnTo>
                  <a:lnTo>
                    <a:pt x="26281" y="25737"/>
                  </a:lnTo>
                  <a:lnTo>
                    <a:pt x="26260" y="25758"/>
                  </a:lnTo>
                  <a:lnTo>
                    <a:pt x="26260" y="25778"/>
                  </a:lnTo>
                  <a:lnTo>
                    <a:pt x="26323" y="25778"/>
                  </a:lnTo>
                  <a:lnTo>
                    <a:pt x="26281" y="25820"/>
                  </a:lnTo>
                  <a:lnTo>
                    <a:pt x="26344" y="25841"/>
                  </a:lnTo>
                  <a:lnTo>
                    <a:pt x="26385" y="25758"/>
                  </a:lnTo>
                  <a:lnTo>
                    <a:pt x="26490" y="25737"/>
                  </a:lnTo>
                  <a:lnTo>
                    <a:pt x="26553" y="25653"/>
                  </a:lnTo>
                  <a:lnTo>
                    <a:pt x="26616" y="25716"/>
                  </a:lnTo>
                  <a:lnTo>
                    <a:pt x="26741" y="25653"/>
                  </a:lnTo>
                  <a:lnTo>
                    <a:pt x="26867" y="25611"/>
                  </a:lnTo>
                  <a:lnTo>
                    <a:pt x="26804" y="25527"/>
                  </a:lnTo>
                  <a:lnTo>
                    <a:pt x="26908" y="25527"/>
                  </a:lnTo>
                  <a:lnTo>
                    <a:pt x="27013" y="25465"/>
                  </a:lnTo>
                  <a:lnTo>
                    <a:pt x="27139" y="25527"/>
                  </a:lnTo>
                  <a:lnTo>
                    <a:pt x="27201" y="25506"/>
                  </a:lnTo>
                  <a:lnTo>
                    <a:pt x="27327" y="25444"/>
                  </a:lnTo>
                  <a:lnTo>
                    <a:pt x="27432" y="25339"/>
                  </a:lnTo>
                  <a:lnTo>
                    <a:pt x="27515" y="25234"/>
                  </a:lnTo>
                  <a:lnTo>
                    <a:pt x="27536" y="25193"/>
                  </a:lnTo>
                  <a:lnTo>
                    <a:pt x="27578" y="25214"/>
                  </a:lnTo>
                  <a:lnTo>
                    <a:pt x="27620" y="25255"/>
                  </a:lnTo>
                  <a:lnTo>
                    <a:pt x="27662" y="25214"/>
                  </a:lnTo>
                  <a:lnTo>
                    <a:pt x="27724" y="25130"/>
                  </a:lnTo>
                  <a:lnTo>
                    <a:pt x="27808" y="25088"/>
                  </a:lnTo>
                  <a:lnTo>
                    <a:pt x="27787" y="24942"/>
                  </a:lnTo>
                  <a:lnTo>
                    <a:pt x="27745" y="24837"/>
                  </a:lnTo>
                  <a:lnTo>
                    <a:pt x="27787" y="24774"/>
                  </a:lnTo>
                  <a:lnTo>
                    <a:pt x="27745" y="24690"/>
                  </a:lnTo>
                  <a:lnTo>
                    <a:pt x="27808" y="24732"/>
                  </a:lnTo>
                  <a:lnTo>
                    <a:pt x="27934" y="24816"/>
                  </a:lnTo>
                  <a:lnTo>
                    <a:pt x="27955" y="24900"/>
                  </a:lnTo>
                  <a:lnTo>
                    <a:pt x="28059" y="25004"/>
                  </a:lnTo>
                  <a:lnTo>
                    <a:pt x="28143" y="24983"/>
                  </a:lnTo>
                  <a:lnTo>
                    <a:pt x="28143" y="24983"/>
                  </a:lnTo>
                  <a:lnTo>
                    <a:pt x="28101" y="25046"/>
                  </a:lnTo>
                  <a:lnTo>
                    <a:pt x="28017" y="25109"/>
                  </a:lnTo>
                  <a:lnTo>
                    <a:pt x="28038" y="25151"/>
                  </a:lnTo>
                  <a:lnTo>
                    <a:pt x="28248" y="25046"/>
                  </a:lnTo>
                  <a:lnTo>
                    <a:pt x="28248" y="24921"/>
                  </a:lnTo>
                  <a:lnTo>
                    <a:pt x="28352" y="24900"/>
                  </a:lnTo>
                  <a:lnTo>
                    <a:pt x="28415" y="24837"/>
                  </a:lnTo>
                  <a:lnTo>
                    <a:pt x="28520" y="24900"/>
                  </a:lnTo>
                  <a:lnTo>
                    <a:pt x="28582" y="24879"/>
                  </a:lnTo>
                  <a:lnTo>
                    <a:pt x="28624" y="24795"/>
                  </a:lnTo>
                  <a:lnTo>
                    <a:pt x="28687" y="24795"/>
                  </a:lnTo>
                  <a:lnTo>
                    <a:pt x="28708" y="24711"/>
                  </a:lnTo>
                  <a:lnTo>
                    <a:pt x="28771" y="24795"/>
                  </a:lnTo>
                  <a:lnTo>
                    <a:pt x="28854" y="24900"/>
                  </a:lnTo>
                  <a:lnTo>
                    <a:pt x="28896" y="24837"/>
                  </a:lnTo>
                  <a:lnTo>
                    <a:pt x="28938" y="24732"/>
                  </a:lnTo>
                  <a:lnTo>
                    <a:pt x="28980" y="24732"/>
                  </a:lnTo>
                  <a:lnTo>
                    <a:pt x="29001" y="24774"/>
                  </a:lnTo>
                  <a:lnTo>
                    <a:pt x="29085" y="24774"/>
                  </a:lnTo>
                  <a:lnTo>
                    <a:pt x="29105" y="24711"/>
                  </a:lnTo>
                  <a:lnTo>
                    <a:pt x="29231" y="24711"/>
                  </a:lnTo>
                  <a:lnTo>
                    <a:pt x="29294" y="24628"/>
                  </a:lnTo>
                  <a:lnTo>
                    <a:pt x="29357" y="24586"/>
                  </a:lnTo>
                  <a:lnTo>
                    <a:pt x="29377" y="24670"/>
                  </a:lnTo>
                  <a:lnTo>
                    <a:pt x="29398" y="24607"/>
                  </a:lnTo>
                  <a:lnTo>
                    <a:pt x="29482" y="24607"/>
                  </a:lnTo>
                  <a:lnTo>
                    <a:pt x="29566" y="24586"/>
                  </a:lnTo>
                  <a:lnTo>
                    <a:pt x="29524" y="24502"/>
                  </a:lnTo>
                  <a:lnTo>
                    <a:pt x="29587" y="24418"/>
                  </a:lnTo>
                  <a:lnTo>
                    <a:pt x="29608" y="24293"/>
                  </a:lnTo>
                  <a:lnTo>
                    <a:pt x="29566" y="24188"/>
                  </a:lnTo>
                  <a:lnTo>
                    <a:pt x="29566" y="24188"/>
                  </a:lnTo>
                  <a:lnTo>
                    <a:pt x="29608" y="24209"/>
                  </a:lnTo>
                  <a:lnTo>
                    <a:pt x="29670" y="24146"/>
                  </a:lnTo>
                  <a:lnTo>
                    <a:pt x="29796" y="24105"/>
                  </a:lnTo>
                  <a:lnTo>
                    <a:pt x="29817" y="24167"/>
                  </a:lnTo>
                  <a:lnTo>
                    <a:pt x="29921" y="24167"/>
                  </a:lnTo>
                  <a:lnTo>
                    <a:pt x="29942" y="24042"/>
                  </a:lnTo>
                  <a:lnTo>
                    <a:pt x="30005" y="24042"/>
                  </a:lnTo>
                  <a:lnTo>
                    <a:pt x="30026" y="23958"/>
                  </a:lnTo>
                  <a:lnTo>
                    <a:pt x="30089" y="23958"/>
                  </a:lnTo>
                  <a:lnTo>
                    <a:pt x="30089" y="23979"/>
                  </a:lnTo>
                  <a:lnTo>
                    <a:pt x="30110" y="23979"/>
                  </a:lnTo>
                  <a:lnTo>
                    <a:pt x="30193" y="23874"/>
                  </a:lnTo>
                  <a:lnTo>
                    <a:pt x="30256" y="23958"/>
                  </a:lnTo>
                  <a:lnTo>
                    <a:pt x="30256" y="23833"/>
                  </a:lnTo>
                  <a:lnTo>
                    <a:pt x="30340" y="23833"/>
                  </a:lnTo>
                  <a:lnTo>
                    <a:pt x="30361" y="23728"/>
                  </a:lnTo>
                  <a:lnTo>
                    <a:pt x="30277" y="23686"/>
                  </a:lnTo>
                  <a:lnTo>
                    <a:pt x="30193" y="23749"/>
                  </a:lnTo>
                  <a:lnTo>
                    <a:pt x="30047" y="23623"/>
                  </a:lnTo>
                  <a:lnTo>
                    <a:pt x="30235" y="23623"/>
                  </a:lnTo>
                  <a:lnTo>
                    <a:pt x="30340" y="23477"/>
                  </a:lnTo>
                  <a:lnTo>
                    <a:pt x="30361" y="23540"/>
                  </a:lnTo>
                  <a:lnTo>
                    <a:pt x="30445" y="23477"/>
                  </a:lnTo>
                  <a:lnTo>
                    <a:pt x="30612" y="23581"/>
                  </a:lnTo>
                  <a:lnTo>
                    <a:pt x="30633" y="23456"/>
                  </a:lnTo>
                  <a:lnTo>
                    <a:pt x="30549" y="23435"/>
                  </a:lnTo>
                  <a:lnTo>
                    <a:pt x="30507" y="23372"/>
                  </a:lnTo>
                  <a:lnTo>
                    <a:pt x="30528" y="23309"/>
                  </a:lnTo>
                  <a:lnTo>
                    <a:pt x="30633" y="23372"/>
                  </a:lnTo>
                  <a:lnTo>
                    <a:pt x="30717" y="23309"/>
                  </a:lnTo>
                  <a:lnTo>
                    <a:pt x="30675" y="23268"/>
                  </a:lnTo>
                  <a:lnTo>
                    <a:pt x="30612" y="23268"/>
                  </a:lnTo>
                  <a:lnTo>
                    <a:pt x="30612" y="23163"/>
                  </a:lnTo>
                  <a:lnTo>
                    <a:pt x="30528" y="23121"/>
                  </a:lnTo>
                  <a:lnTo>
                    <a:pt x="30612" y="23100"/>
                  </a:lnTo>
                  <a:lnTo>
                    <a:pt x="30654" y="23142"/>
                  </a:lnTo>
                  <a:lnTo>
                    <a:pt x="30717" y="23142"/>
                  </a:lnTo>
                  <a:lnTo>
                    <a:pt x="30758" y="23205"/>
                  </a:lnTo>
                  <a:lnTo>
                    <a:pt x="30758" y="23121"/>
                  </a:lnTo>
                  <a:lnTo>
                    <a:pt x="30654" y="23037"/>
                  </a:lnTo>
                  <a:lnTo>
                    <a:pt x="30654" y="22933"/>
                  </a:lnTo>
                  <a:lnTo>
                    <a:pt x="30737" y="22933"/>
                  </a:lnTo>
                  <a:lnTo>
                    <a:pt x="30758" y="22891"/>
                  </a:lnTo>
                  <a:lnTo>
                    <a:pt x="30863" y="22954"/>
                  </a:lnTo>
                  <a:lnTo>
                    <a:pt x="30863" y="23037"/>
                  </a:lnTo>
                  <a:lnTo>
                    <a:pt x="30926" y="23037"/>
                  </a:lnTo>
                  <a:lnTo>
                    <a:pt x="30968" y="23121"/>
                  </a:lnTo>
                  <a:lnTo>
                    <a:pt x="30989" y="22996"/>
                  </a:lnTo>
                  <a:lnTo>
                    <a:pt x="30947" y="22912"/>
                  </a:lnTo>
                  <a:lnTo>
                    <a:pt x="30884" y="22912"/>
                  </a:lnTo>
                  <a:lnTo>
                    <a:pt x="30863" y="22828"/>
                  </a:lnTo>
                  <a:lnTo>
                    <a:pt x="30947" y="22828"/>
                  </a:lnTo>
                  <a:lnTo>
                    <a:pt x="30947" y="22745"/>
                  </a:lnTo>
                  <a:lnTo>
                    <a:pt x="30863" y="22724"/>
                  </a:lnTo>
                  <a:lnTo>
                    <a:pt x="30989" y="22598"/>
                  </a:lnTo>
                  <a:lnTo>
                    <a:pt x="30926" y="22535"/>
                  </a:lnTo>
                  <a:lnTo>
                    <a:pt x="30842" y="22535"/>
                  </a:lnTo>
                  <a:lnTo>
                    <a:pt x="30779" y="22598"/>
                  </a:lnTo>
                  <a:lnTo>
                    <a:pt x="30800" y="22493"/>
                  </a:lnTo>
                  <a:lnTo>
                    <a:pt x="30947" y="22410"/>
                  </a:lnTo>
                  <a:lnTo>
                    <a:pt x="31135" y="22326"/>
                  </a:lnTo>
                  <a:lnTo>
                    <a:pt x="31072" y="22263"/>
                  </a:lnTo>
                  <a:lnTo>
                    <a:pt x="30989" y="22326"/>
                  </a:lnTo>
                  <a:lnTo>
                    <a:pt x="30863" y="22201"/>
                  </a:lnTo>
                  <a:lnTo>
                    <a:pt x="30968" y="22201"/>
                  </a:lnTo>
                  <a:lnTo>
                    <a:pt x="30884" y="22096"/>
                  </a:lnTo>
                  <a:lnTo>
                    <a:pt x="30800" y="22096"/>
                  </a:lnTo>
                  <a:lnTo>
                    <a:pt x="30863" y="22054"/>
                  </a:lnTo>
                  <a:lnTo>
                    <a:pt x="30800" y="21991"/>
                  </a:lnTo>
                  <a:lnTo>
                    <a:pt x="30884" y="21991"/>
                  </a:lnTo>
                  <a:lnTo>
                    <a:pt x="30926" y="21908"/>
                  </a:lnTo>
                  <a:lnTo>
                    <a:pt x="31030" y="21908"/>
                  </a:lnTo>
                  <a:lnTo>
                    <a:pt x="30989" y="22012"/>
                  </a:lnTo>
                  <a:lnTo>
                    <a:pt x="31072" y="22012"/>
                  </a:lnTo>
                  <a:lnTo>
                    <a:pt x="31240" y="21866"/>
                  </a:lnTo>
                  <a:lnTo>
                    <a:pt x="31240" y="21782"/>
                  </a:lnTo>
                  <a:lnTo>
                    <a:pt x="31365" y="21803"/>
                  </a:lnTo>
                  <a:lnTo>
                    <a:pt x="31281" y="21698"/>
                  </a:lnTo>
                  <a:lnTo>
                    <a:pt x="31198" y="21698"/>
                  </a:lnTo>
                  <a:lnTo>
                    <a:pt x="31240" y="21594"/>
                  </a:lnTo>
                  <a:lnTo>
                    <a:pt x="31302" y="21677"/>
                  </a:lnTo>
                  <a:lnTo>
                    <a:pt x="31386" y="21636"/>
                  </a:lnTo>
                  <a:lnTo>
                    <a:pt x="31386" y="21531"/>
                  </a:lnTo>
                  <a:lnTo>
                    <a:pt x="31449" y="21489"/>
                  </a:lnTo>
                  <a:lnTo>
                    <a:pt x="31386" y="21426"/>
                  </a:lnTo>
                  <a:lnTo>
                    <a:pt x="31386" y="21343"/>
                  </a:lnTo>
                  <a:lnTo>
                    <a:pt x="31470" y="21322"/>
                  </a:lnTo>
                  <a:lnTo>
                    <a:pt x="31407" y="21238"/>
                  </a:lnTo>
                  <a:lnTo>
                    <a:pt x="31407" y="21175"/>
                  </a:lnTo>
                  <a:lnTo>
                    <a:pt x="31302" y="21112"/>
                  </a:lnTo>
                  <a:lnTo>
                    <a:pt x="31470" y="21154"/>
                  </a:lnTo>
                  <a:lnTo>
                    <a:pt x="31512" y="21112"/>
                  </a:lnTo>
                  <a:lnTo>
                    <a:pt x="31616" y="20903"/>
                  </a:lnTo>
                  <a:lnTo>
                    <a:pt x="31700" y="20903"/>
                  </a:lnTo>
                  <a:lnTo>
                    <a:pt x="31721" y="20966"/>
                  </a:lnTo>
                  <a:lnTo>
                    <a:pt x="31763" y="21029"/>
                  </a:lnTo>
                  <a:lnTo>
                    <a:pt x="31784" y="20924"/>
                  </a:lnTo>
                  <a:lnTo>
                    <a:pt x="31846" y="20861"/>
                  </a:lnTo>
                  <a:lnTo>
                    <a:pt x="31805" y="20736"/>
                  </a:lnTo>
                  <a:lnTo>
                    <a:pt x="31679" y="20736"/>
                  </a:lnTo>
                  <a:lnTo>
                    <a:pt x="31616" y="20694"/>
                  </a:lnTo>
                  <a:lnTo>
                    <a:pt x="31679" y="20652"/>
                  </a:lnTo>
                  <a:lnTo>
                    <a:pt x="31763" y="20652"/>
                  </a:lnTo>
                  <a:lnTo>
                    <a:pt x="31826" y="20610"/>
                  </a:lnTo>
                  <a:lnTo>
                    <a:pt x="31784" y="20548"/>
                  </a:lnTo>
                  <a:lnTo>
                    <a:pt x="31700" y="20506"/>
                  </a:lnTo>
                  <a:lnTo>
                    <a:pt x="31784" y="20443"/>
                  </a:lnTo>
                  <a:lnTo>
                    <a:pt x="31826" y="20443"/>
                  </a:lnTo>
                  <a:lnTo>
                    <a:pt x="31826" y="20401"/>
                  </a:lnTo>
                  <a:lnTo>
                    <a:pt x="31784" y="20338"/>
                  </a:lnTo>
                  <a:lnTo>
                    <a:pt x="31574" y="20338"/>
                  </a:lnTo>
                  <a:lnTo>
                    <a:pt x="31595" y="20296"/>
                  </a:lnTo>
                  <a:lnTo>
                    <a:pt x="31721" y="20192"/>
                  </a:lnTo>
                  <a:lnTo>
                    <a:pt x="31826" y="20213"/>
                  </a:lnTo>
                  <a:lnTo>
                    <a:pt x="31846" y="20192"/>
                  </a:lnTo>
                  <a:lnTo>
                    <a:pt x="31888" y="20129"/>
                  </a:lnTo>
                  <a:lnTo>
                    <a:pt x="31930" y="20192"/>
                  </a:lnTo>
                  <a:lnTo>
                    <a:pt x="31972" y="20213"/>
                  </a:lnTo>
                  <a:lnTo>
                    <a:pt x="32014" y="20171"/>
                  </a:lnTo>
                  <a:lnTo>
                    <a:pt x="31993" y="20087"/>
                  </a:lnTo>
                  <a:lnTo>
                    <a:pt x="31972" y="19920"/>
                  </a:lnTo>
                  <a:lnTo>
                    <a:pt x="31909" y="19878"/>
                  </a:lnTo>
                  <a:lnTo>
                    <a:pt x="31826" y="19962"/>
                  </a:lnTo>
                  <a:lnTo>
                    <a:pt x="31846" y="19983"/>
                  </a:lnTo>
                  <a:lnTo>
                    <a:pt x="31846" y="20024"/>
                  </a:lnTo>
                  <a:lnTo>
                    <a:pt x="31763" y="20004"/>
                  </a:lnTo>
                  <a:lnTo>
                    <a:pt x="31595" y="20129"/>
                  </a:lnTo>
                  <a:lnTo>
                    <a:pt x="31512" y="20108"/>
                  </a:lnTo>
                  <a:lnTo>
                    <a:pt x="31512" y="20004"/>
                  </a:lnTo>
                  <a:lnTo>
                    <a:pt x="31679" y="19983"/>
                  </a:lnTo>
                  <a:lnTo>
                    <a:pt x="31930" y="19752"/>
                  </a:lnTo>
                  <a:lnTo>
                    <a:pt x="31909" y="19711"/>
                  </a:lnTo>
                  <a:lnTo>
                    <a:pt x="31805" y="19711"/>
                  </a:lnTo>
                  <a:lnTo>
                    <a:pt x="31763" y="19648"/>
                  </a:lnTo>
                  <a:lnTo>
                    <a:pt x="31721" y="19690"/>
                  </a:lnTo>
                  <a:lnTo>
                    <a:pt x="31553" y="19460"/>
                  </a:lnTo>
                  <a:lnTo>
                    <a:pt x="31386" y="19439"/>
                  </a:lnTo>
                  <a:lnTo>
                    <a:pt x="31240" y="19585"/>
                  </a:lnTo>
                  <a:lnTo>
                    <a:pt x="31135" y="19564"/>
                  </a:lnTo>
                  <a:lnTo>
                    <a:pt x="31030" y="19397"/>
                  </a:lnTo>
                  <a:lnTo>
                    <a:pt x="30884" y="19439"/>
                  </a:lnTo>
                  <a:lnTo>
                    <a:pt x="30779" y="19501"/>
                  </a:lnTo>
                  <a:lnTo>
                    <a:pt x="30737" y="19606"/>
                  </a:lnTo>
                  <a:lnTo>
                    <a:pt x="30758" y="19480"/>
                  </a:lnTo>
                  <a:lnTo>
                    <a:pt x="30884" y="19376"/>
                  </a:lnTo>
                  <a:lnTo>
                    <a:pt x="30968" y="19376"/>
                  </a:lnTo>
                  <a:lnTo>
                    <a:pt x="31051" y="19334"/>
                  </a:lnTo>
                  <a:lnTo>
                    <a:pt x="31177" y="19376"/>
                  </a:lnTo>
                  <a:lnTo>
                    <a:pt x="31281" y="19355"/>
                  </a:lnTo>
                  <a:lnTo>
                    <a:pt x="31281" y="19250"/>
                  </a:lnTo>
                  <a:lnTo>
                    <a:pt x="31323" y="19188"/>
                  </a:lnTo>
                  <a:lnTo>
                    <a:pt x="31407" y="19188"/>
                  </a:lnTo>
                  <a:lnTo>
                    <a:pt x="31553" y="19041"/>
                  </a:lnTo>
                  <a:lnTo>
                    <a:pt x="31700" y="19020"/>
                  </a:lnTo>
                  <a:lnTo>
                    <a:pt x="31700" y="18936"/>
                  </a:lnTo>
                  <a:lnTo>
                    <a:pt x="31574" y="18727"/>
                  </a:lnTo>
                  <a:lnTo>
                    <a:pt x="31281" y="18539"/>
                  </a:lnTo>
                  <a:lnTo>
                    <a:pt x="31072" y="18413"/>
                  </a:lnTo>
                  <a:lnTo>
                    <a:pt x="30842" y="18204"/>
                  </a:lnTo>
                  <a:lnTo>
                    <a:pt x="30737" y="18204"/>
                  </a:lnTo>
                  <a:lnTo>
                    <a:pt x="30549" y="18330"/>
                  </a:lnTo>
                  <a:lnTo>
                    <a:pt x="30445" y="18309"/>
                  </a:lnTo>
                  <a:lnTo>
                    <a:pt x="30319" y="18183"/>
                  </a:lnTo>
                  <a:lnTo>
                    <a:pt x="30319" y="18099"/>
                  </a:lnTo>
                  <a:lnTo>
                    <a:pt x="30235" y="18079"/>
                  </a:lnTo>
                  <a:lnTo>
                    <a:pt x="30110" y="18120"/>
                  </a:lnTo>
                  <a:lnTo>
                    <a:pt x="29984" y="18120"/>
                  </a:lnTo>
                  <a:lnTo>
                    <a:pt x="29838" y="18141"/>
                  </a:lnTo>
                  <a:lnTo>
                    <a:pt x="29691" y="18351"/>
                  </a:lnTo>
                  <a:lnTo>
                    <a:pt x="29817" y="18099"/>
                  </a:lnTo>
                  <a:lnTo>
                    <a:pt x="29921" y="18037"/>
                  </a:lnTo>
                  <a:lnTo>
                    <a:pt x="29984" y="18079"/>
                  </a:lnTo>
                  <a:lnTo>
                    <a:pt x="30047" y="18079"/>
                  </a:lnTo>
                  <a:lnTo>
                    <a:pt x="30089" y="18016"/>
                  </a:lnTo>
                  <a:lnTo>
                    <a:pt x="30193" y="18079"/>
                  </a:lnTo>
                  <a:lnTo>
                    <a:pt x="30340" y="17995"/>
                  </a:lnTo>
                  <a:lnTo>
                    <a:pt x="30403" y="18183"/>
                  </a:lnTo>
                  <a:lnTo>
                    <a:pt x="30465" y="18225"/>
                  </a:lnTo>
                  <a:lnTo>
                    <a:pt x="30570" y="18225"/>
                  </a:lnTo>
                  <a:lnTo>
                    <a:pt x="30654" y="18120"/>
                  </a:lnTo>
                  <a:lnTo>
                    <a:pt x="30842" y="18141"/>
                  </a:lnTo>
                  <a:lnTo>
                    <a:pt x="30968" y="18246"/>
                  </a:lnTo>
                  <a:lnTo>
                    <a:pt x="31051" y="18246"/>
                  </a:lnTo>
                  <a:lnTo>
                    <a:pt x="31177" y="18351"/>
                  </a:lnTo>
                  <a:lnTo>
                    <a:pt x="31323" y="18288"/>
                  </a:lnTo>
                  <a:lnTo>
                    <a:pt x="31574" y="18351"/>
                  </a:lnTo>
                  <a:lnTo>
                    <a:pt x="31658" y="18330"/>
                  </a:lnTo>
                  <a:lnTo>
                    <a:pt x="31553" y="18141"/>
                  </a:lnTo>
                  <a:lnTo>
                    <a:pt x="31491" y="18120"/>
                  </a:lnTo>
                  <a:lnTo>
                    <a:pt x="31323" y="17974"/>
                  </a:lnTo>
                  <a:lnTo>
                    <a:pt x="31323" y="17911"/>
                  </a:lnTo>
                  <a:lnTo>
                    <a:pt x="31281" y="17869"/>
                  </a:lnTo>
                  <a:lnTo>
                    <a:pt x="31177" y="17890"/>
                  </a:lnTo>
                  <a:lnTo>
                    <a:pt x="31051" y="17827"/>
                  </a:lnTo>
                  <a:lnTo>
                    <a:pt x="30884" y="17597"/>
                  </a:lnTo>
                  <a:lnTo>
                    <a:pt x="30884" y="17451"/>
                  </a:lnTo>
                  <a:lnTo>
                    <a:pt x="30675" y="17283"/>
                  </a:lnTo>
                  <a:lnTo>
                    <a:pt x="30675" y="17095"/>
                  </a:lnTo>
                  <a:lnTo>
                    <a:pt x="30549" y="17074"/>
                  </a:lnTo>
                  <a:lnTo>
                    <a:pt x="30612" y="16949"/>
                  </a:lnTo>
                  <a:lnTo>
                    <a:pt x="30570" y="16928"/>
                  </a:lnTo>
                  <a:lnTo>
                    <a:pt x="30403" y="16572"/>
                  </a:lnTo>
                  <a:lnTo>
                    <a:pt x="30089" y="16405"/>
                  </a:lnTo>
                  <a:lnTo>
                    <a:pt x="30005" y="16447"/>
                  </a:lnTo>
                  <a:lnTo>
                    <a:pt x="30005" y="16363"/>
                  </a:lnTo>
                  <a:lnTo>
                    <a:pt x="29712" y="16237"/>
                  </a:lnTo>
                  <a:lnTo>
                    <a:pt x="29670" y="16237"/>
                  </a:lnTo>
                  <a:lnTo>
                    <a:pt x="29670" y="15944"/>
                  </a:lnTo>
                  <a:lnTo>
                    <a:pt x="29712" y="15735"/>
                  </a:lnTo>
                  <a:lnTo>
                    <a:pt x="29670" y="15610"/>
                  </a:lnTo>
                  <a:lnTo>
                    <a:pt x="29691" y="15463"/>
                  </a:lnTo>
                  <a:lnTo>
                    <a:pt x="29712" y="15484"/>
                  </a:lnTo>
                  <a:lnTo>
                    <a:pt x="29817" y="15463"/>
                  </a:lnTo>
                  <a:lnTo>
                    <a:pt x="29921" y="15296"/>
                  </a:lnTo>
                  <a:lnTo>
                    <a:pt x="29984" y="15317"/>
                  </a:lnTo>
                  <a:lnTo>
                    <a:pt x="30089" y="15191"/>
                  </a:lnTo>
                  <a:lnTo>
                    <a:pt x="29984" y="15149"/>
                  </a:lnTo>
                  <a:lnTo>
                    <a:pt x="29921" y="15066"/>
                  </a:lnTo>
                  <a:lnTo>
                    <a:pt x="30005" y="14961"/>
                  </a:lnTo>
                  <a:lnTo>
                    <a:pt x="30193" y="14982"/>
                  </a:lnTo>
                  <a:lnTo>
                    <a:pt x="30193" y="14856"/>
                  </a:lnTo>
                  <a:lnTo>
                    <a:pt x="30319" y="14835"/>
                  </a:lnTo>
                  <a:lnTo>
                    <a:pt x="30319" y="14731"/>
                  </a:lnTo>
                  <a:lnTo>
                    <a:pt x="30193" y="14647"/>
                  </a:lnTo>
                  <a:lnTo>
                    <a:pt x="30319" y="14647"/>
                  </a:lnTo>
                  <a:lnTo>
                    <a:pt x="30424" y="14689"/>
                  </a:lnTo>
                  <a:lnTo>
                    <a:pt x="30445" y="14647"/>
                  </a:lnTo>
                  <a:lnTo>
                    <a:pt x="30549" y="14647"/>
                  </a:lnTo>
                  <a:lnTo>
                    <a:pt x="30654" y="14563"/>
                  </a:lnTo>
                  <a:lnTo>
                    <a:pt x="30717" y="14563"/>
                  </a:lnTo>
                  <a:lnTo>
                    <a:pt x="30842" y="14375"/>
                  </a:lnTo>
                  <a:lnTo>
                    <a:pt x="30884" y="14459"/>
                  </a:lnTo>
                  <a:lnTo>
                    <a:pt x="30947" y="14417"/>
                  </a:lnTo>
                  <a:lnTo>
                    <a:pt x="30947" y="14459"/>
                  </a:lnTo>
                  <a:lnTo>
                    <a:pt x="31093" y="14563"/>
                  </a:lnTo>
                  <a:lnTo>
                    <a:pt x="31240" y="14438"/>
                  </a:lnTo>
                  <a:lnTo>
                    <a:pt x="31240" y="14375"/>
                  </a:lnTo>
                  <a:lnTo>
                    <a:pt x="31156" y="14354"/>
                  </a:lnTo>
                  <a:lnTo>
                    <a:pt x="31135" y="14250"/>
                  </a:lnTo>
                  <a:lnTo>
                    <a:pt x="31198" y="14208"/>
                  </a:lnTo>
                  <a:lnTo>
                    <a:pt x="31261" y="14208"/>
                  </a:lnTo>
                  <a:lnTo>
                    <a:pt x="31177" y="14061"/>
                  </a:lnTo>
                  <a:lnTo>
                    <a:pt x="31177" y="13998"/>
                  </a:lnTo>
                  <a:lnTo>
                    <a:pt x="31302" y="13957"/>
                  </a:lnTo>
                  <a:lnTo>
                    <a:pt x="31240" y="13936"/>
                  </a:lnTo>
                  <a:lnTo>
                    <a:pt x="31093" y="13957"/>
                  </a:lnTo>
                  <a:lnTo>
                    <a:pt x="30947" y="13957"/>
                  </a:lnTo>
                  <a:lnTo>
                    <a:pt x="30947" y="13915"/>
                  </a:lnTo>
                  <a:lnTo>
                    <a:pt x="30800" y="13915"/>
                  </a:lnTo>
                  <a:lnTo>
                    <a:pt x="30758" y="13957"/>
                  </a:lnTo>
                  <a:lnTo>
                    <a:pt x="30403" y="13998"/>
                  </a:lnTo>
                  <a:lnTo>
                    <a:pt x="30319" y="13915"/>
                  </a:lnTo>
                  <a:lnTo>
                    <a:pt x="30256" y="13894"/>
                  </a:lnTo>
                  <a:lnTo>
                    <a:pt x="30193" y="13789"/>
                  </a:lnTo>
                  <a:lnTo>
                    <a:pt x="30131" y="13747"/>
                  </a:lnTo>
                  <a:lnTo>
                    <a:pt x="30089" y="13706"/>
                  </a:lnTo>
                  <a:lnTo>
                    <a:pt x="29817" y="13831"/>
                  </a:lnTo>
                  <a:lnTo>
                    <a:pt x="29691" y="13831"/>
                  </a:lnTo>
                  <a:lnTo>
                    <a:pt x="29733" y="13894"/>
                  </a:lnTo>
                  <a:lnTo>
                    <a:pt x="29733" y="13998"/>
                  </a:lnTo>
                  <a:lnTo>
                    <a:pt x="29670" y="14040"/>
                  </a:lnTo>
                  <a:lnTo>
                    <a:pt x="29503" y="14103"/>
                  </a:lnTo>
                  <a:lnTo>
                    <a:pt x="29524" y="14124"/>
                  </a:lnTo>
                  <a:lnTo>
                    <a:pt x="29587" y="14208"/>
                  </a:lnTo>
                  <a:lnTo>
                    <a:pt x="29524" y="14312"/>
                  </a:lnTo>
                  <a:lnTo>
                    <a:pt x="29482" y="14354"/>
                  </a:lnTo>
                  <a:lnTo>
                    <a:pt x="29357" y="14312"/>
                  </a:lnTo>
                  <a:lnTo>
                    <a:pt x="29231" y="14375"/>
                  </a:lnTo>
                  <a:lnTo>
                    <a:pt x="29085" y="14354"/>
                  </a:lnTo>
                  <a:lnTo>
                    <a:pt x="28938" y="14061"/>
                  </a:lnTo>
                  <a:lnTo>
                    <a:pt x="28938" y="13915"/>
                  </a:lnTo>
                  <a:lnTo>
                    <a:pt x="28896" y="13810"/>
                  </a:lnTo>
                  <a:lnTo>
                    <a:pt x="28750" y="13810"/>
                  </a:lnTo>
                  <a:lnTo>
                    <a:pt x="28687" y="13831"/>
                  </a:lnTo>
                  <a:lnTo>
                    <a:pt x="28687" y="13789"/>
                  </a:lnTo>
                  <a:lnTo>
                    <a:pt x="28624" y="13789"/>
                  </a:lnTo>
                  <a:lnTo>
                    <a:pt x="28561" y="13852"/>
                  </a:lnTo>
                  <a:lnTo>
                    <a:pt x="28540" y="13789"/>
                  </a:lnTo>
                  <a:lnTo>
                    <a:pt x="28540" y="13831"/>
                  </a:lnTo>
                  <a:lnTo>
                    <a:pt x="28436" y="13706"/>
                  </a:lnTo>
                  <a:lnTo>
                    <a:pt x="28436" y="13622"/>
                  </a:lnTo>
                  <a:lnTo>
                    <a:pt x="28227" y="13496"/>
                  </a:lnTo>
                  <a:lnTo>
                    <a:pt x="28122" y="13413"/>
                  </a:lnTo>
                  <a:lnTo>
                    <a:pt x="28101" y="13287"/>
                  </a:lnTo>
                  <a:lnTo>
                    <a:pt x="28038" y="13162"/>
                  </a:lnTo>
                  <a:lnTo>
                    <a:pt x="28101" y="13099"/>
                  </a:lnTo>
                  <a:lnTo>
                    <a:pt x="28101" y="13057"/>
                  </a:lnTo>
                  <a:lnTo>
                    <a:pt x="28101" y="12994"/>
                  </a:lnTo>
                  <a:lnTo>
                    <a:pt x="28122" y="12869"/>
                  </a:lnTo>
                  <a:lnTo>
                    <a:pt x="28164" y="12806"/>
                  </a:lnTo>
                  <a:lnTo>
                    <a:pt x="28185" y="12764"/>
                  </a:lnTo>
                  <a:lnTo>
                    <a:pt x="28415" y="12848"/>
                  </a:lnTo>
                  <a:lnTo>
                    <a:pt x="28750" y="12848"/>
                  </a:lnTo>
                  <a:lnTo>
                    <a:pt x="28792" y="12701"/>
                  </a:lnTo>
                  <a:lnTo>
                    <a:pt x="28771" y="12659"/>
                  </a:lnTo>
                  <a:lnTo>
                    <a:pt x="28854" y="12659"/>
                  </a:lnTo>
                  <a:lnTo>
                    <a:pt x="28833" y="12492"/>
                  </a:lnTo>
                  <a:lnTo>
                    <a:pt x="28792" y="12471"/>
                  </a:lnTo>
                  <a:lnTo>
                    <a:pt x="28854" y="12429"/>
                  </a:lnTo>
                  <a:lnTo>
                    <a:pt x="28896" y="12136"/>
                  </a:lnTo>
                  <a:lnTo>
                    <a:pt x="29105" y="12011"/>
                  </a:lnTo>
                  <a:lnTo>
                    <a:pt x="29210" y="12011"/>
                  </a:lnTo>
                  <a:lnTo>
                    <a:pt x="29315" y="11843"/>
                  </a:lnTo>
                  <a:lnTo>
                    <a:pt x="29377" y="11843"/>
                  </a:lnTo>
                  <a:lnTo>
                    <a:pt x="29398" y="11613"/>
                  </a:lnTo>
                  <a:lnTo>
                    <a:pt x="29503" y="11488"/>
                  </a:lnTo>
                  <a:lnTo>
                    <a:pt x="29524" y="11341"/>
                  </a:lnTo>
                  <a:lnTo>
                    <a:pt x="29587" y="11320"/>
                  </a:lnTo>
                  <a:lnTo>
                    <a:pt x="29670" y="11195"/>
                  </a:lnTo>
                  <a:lnTo>
                    <a:pt x="29796" y="11195"/>
                  </a:lnTo>
                  <a:lnTo>
                    <a:pt x="29838" y="11216"/>
                  </a:lnTo>
                  <a:lnTo>
                    <a:pt x="29942" y="11216"/>
                  </a:lnTo>
                  <a:lnTo>
                    <a:pt x="29984" y="11111"/>
                  </a:lnTo>
                  <a:lnTo>
                    <a:pt x="30152" y="11320"/>
                  </a:lnTo>
                  <a:lnTo>
                    <a:pt x="30424" y="11488"/>
                  </a:lnTo>
                  <a:lnTo>
                    <a:pt x="30424" y="11592"/>
                  </a:lnTo>
                  <a:lnTo>
                    <a:pt x="30361" y="11613"/>
                  </a:lnTo>
                  <a:lnTo>
                    <a:pt x="30340" y="11697"/>
                  </a:lnTo>
                  <a:lnTo>
                    <a:pt x="30214" y="11843"/>
                  </a:lnTo>
                  <a:lnTo>
                    <a:pt x="30193" y="12011"/>
                  </a:lnTo>
                  <a:lnTo>
                    <a:pt x="30089" y="12011"/>
                  </a:lnTo>
                  <a:lnTo>
                    <a:pt x="30110" y="12032"/>
                  </a:lnTo>
                  <a:lnTo>
                    <a:pt x="30089" y="12178"/>
                  </a:lnTo>
                  <a:lnTo>
                    <a:pt x="30214" y="12325"/>
                  </a:lnTo>
                  <a:lnTo>
                    <a:pt x="30193" y="12387"/>
                  </a:lnTo>
                  <a:lnTo>
                    <a:pt x="30131" y="12429"/>
                  </a:lnTo>
                  <a:lnTo>
                    <a:pt x="30131" y="12471"/>
                  </a:lnTo>
                  <a:lnTo>
                    <a:pt x="30193" y="12555"/>
                  </a:lnTo>
                  <a:lnTo>
                    <a:pt x="30319" y="12492"/>
                  </a:lnTo>
                  <a:lnTo>
                    <a:pt x="30445" y="12387"/>
                  </a:lnTo>
                  <a:lnTo>
                    <a:pt x="30403" y="12492"/>
                  </a:lnTo>
                  <a:lnTo>
                    <a:pt x="30277" y="12576"/>
                  </a:lnTo>
                  <a:lnTo>
                    <a:pt x="30319" y="12638"/>
                  </a:lnTo>
                  <a:lnTo>
                    <a:pt x="30361" y="12659"/>
                  </a:lnTo>
                  <a:lnTo>
                    <a:pt x="30361" y="12701"/>
                  </a:lnTo>
                  <a:lnTo>
                    <a:pt x="30319" y="12743"/>
                  </a:lnTo>
                  <a:lnTo>
                    <a:pt x="30193" y="12743"/>
                  </a:lnTo>
                  <a:lnTo>
                    <a:pt x="30131" y="12806"/>
                  </a:lnTo>
                  <a:lnTo>
                    <a:pt x="30026" y="12806"/>
                  </a:lnTo>
                  <a:lnTo>
                    <a:pt x="29984" y="12890"/>
                  </a:lnTo>
                  <a:lnTo>
                    <a:pt x="30089" y="12973"/>
                  </a:lnTo>
                  <a:lnTo>
                    <a:pt x="30089" y="13057"/>
                  </a:lnTo>
                  <a:lnTo>
                    <a:pt x="30152" y="13057"/>
                  </a:lnTo>
                  <a:lnTo>
                    <a:pt x="30235" y="12952"/>
                  </a:lnTo>
                  <a:lnTo>
                    <a:pt x="30277" y="12952"/>
                  </a:lnTo>
                  <a:lnTo>
                    <a:pt x="30403" y="12806"/>
                  </a:lnTo>
                  <a:lnTo>
                    <a:pt x="30549" y="12743"/>
                  </a:lnTo>
                  <a:lnTo>
                    <a:pt x="30570" y="12701"/>
                  </a:lnTo>
                  <a:lnTo>
                    <a:pt x="30528" y="12576"/>
                  </a:lnTo>
                  <a:lnTo>
                    <a:pt x="30654" y="12471"/>
                  </a:lnTo>
                  <a:lnTo>
                    <a:pt x="30926" y="12283"/>
                  </a:lnTo>
                  <a:lnTo>
                    <a:pt x="30989" y="12283"/>
                  </a:lnTo>
                  <a:lnTo>
                    <a:pt x="31030" y="12178"/>
                  </a:lnTo>
                  <a:lnTo>
                    <a:pt x="31156" y="12178"/>
                  </a:lnTo>
                  <a:lnTo>
                    <a:pt x="31302" y="12053"/>
                  </a:lnTo>
                  <a:lnTo>
                    <a:pt x="31365" y="12115"/>
                  </a:lnTo>
                  <a:lnTo>
                    <a:pt x="31407" y="12115"/>
                  </a:lnTo>
                  <a:lnTo>
                    <a:pt x="31553" y="12073"/>
                  </a:lnTo>
                  <a:lnTo>
                    <a:pt x="31721" y="11906"/>
                  </a:lnTo>
                  <a:lnTo>
                    <a:pt x="31763" y="12011"/>
                  </a:lnTo>
                  <a:lnTo>
                    <a:pt x="31763" y="11655"/>
                  </a:lnTo>
                  <a:lnTo>
                    <a:pt x="31909" y="11550"/>
                  </a:lnTo>
                  <a:lnTo>
                    <a:pt x="31972" y="11404"/>
                  </a:lnTo>
                  <a:lnTo>
                    <a:pt x="31972" y="11299"/>
                  </a:lnTo>
                  <a:lnTo>
                    <a:pt x="32118" y="11195"/>
                  </a:lnTo>
                  <a:lnTo>
                    <a:pt x="32223" y="11006"/>
                  </a:lnTo>
                  <a:lnTo>
                    <a:pt x="32328" y="10965"/>
                  </a:lnTo>
                  <a:lnTo>
                    <a:pt x="32411" y="10672"/>
                  </a:lnTo>
                  <a:lnTo>
                    <a:pt x="32453" y="10567"/>
                  </a:lnTo>
                  <a:lnTo>
                    <a:pt x="32453" y="10504"/>
                  </a:lnTo>
                  <a:lnTo>
                    <a:pt x="32453" y="10337"/>
                  </a:lnTo>
                  <a:lnTo>
                    <a:pt x="32600" y="10190"/>
                  </a:lnTo>
                  <a:lnTo>
                    <a:pt x="32704" y="10358"/>
                  </a:lnTo>
                  <a:lnTo>
                    <a:pt x="32767" y="10400"/>
                  </a:lnTo>
                  <a:lnTo>
                    <a:pt x="32851" y="10483"/>
                  </a:lnTo>
                  <a:lnTo>
                    <a:pt x="32955" y="10441"/>
                  </a:lnTo>
                  <a:lnTo>
                    <a:pt x="33081" y="10483"/>
                  </a:lnTo>
                  <a:lnTo>
                    <a:pt x="33332" y="10462"/>
                  </a:lnTo>
                  <a:lnTo>
                    <a:pt x="33478" y="10483"/>
                  </a:lnTo>
                  <a:lnTo>
                    <a:pt x="33541" y="10337"/>
                  </a:lnTo>
                  <a:lnTo>
                    <a:pt x="33541" y="10253"/>
                  </a:lnTo>
                  <a:lnTo>
                    <a:pt x="33395" y="10128"/>
                  </a:lnTo>
                  <a:lnTo>
                    <a:pt x="33290" y="10044"/>
                  </a:lnTo>
                  <a:lnTo>
                    <a:pt x="33374" y="9960"/>
                  </a:lnTo>
                  <a:lnTo>
                    <a:pt x="33499" y="9960"/>
                  </a:lnTo>
                  <a:lnTo>
                    <a:pt x="33750" y="9772"/>
                  </a:lnTo>
                  <a:lnTo>
                    <a:pt x="33750" y="9646"/>
                  </a:lnTo>
                  <a:lnTo>
                    <a:pt x="33855" y="9521"/>
                  </a:lnTo>
                  <a:lnTo>
                    <a:pt x="33939" y="9521"/>
                  </a:lnTo>
                  <a:lnTo>
                    <a:pt x="34002" y="9416"/>
                  </a:lnTo>
                  <a:lnTo>
                    <a:pt x="33939" y="9312"/>
                  </a:lnTo>
                  <a:lnTo>
                    <a:pt x="33939" y="9207"/>
                  </a:lnTo>
                  <a:lnTo>
                    <a:pt x="33939" y="9081"/>
                  </a:lnTo>
                  <a:lnTo>
                    <a:pt x="34022" y="9040"/>
                  </a:lnTo>
                  <a:lnTo>
                    <a:pt x="34127" y="9123"/>
                  </a:lnTo>
                  <a:lnTo>
                    <a:pt x="34127" y="9228"/>
                  </a:lnTo>
                  <a:lnTo>
                    <a:pt x="34190" y="9312"/>
                  </a:lnTo>
                  <a:lnTo>
                    <a:pt x="34378" y="9332"/>
                  </a:lnTo>
                  <a:lnTo>
                    <a:pt x="34399" y="9395"/>
                  </a:lnTo>
                  <a:lnTo>
                    <a:pt x="34399" y="9353"/>
                  </a:lnTo>
                  <a:lnTo>
                    <a:pt x="34399" y="9291"/>
                  </a:lnTo>
                  <a:lnTo>
                    <a:pt x="34378" y="9249"/>
                  </a:lnTo>
                  <a:lnTo>
                    <a:pt x="34336" y="9144"/>
                  </a:lnTo>
                  <a:lnTo>
                    <a:pt x="34336" y="9123"/>
                  </a:lnTo>
                  <a:lnTo>
                    <a:pt x="34420" y="9081"/>
                  </a:lnTo>
                  <a:lnTo>
                    <a:pt x="34546" y="9102"/>
                  </a:lnTo>
                  <a:lnTo>
                    <a:pt x="34608" y="9081"/>
                  </a:lnTo>
                  <a:lnTo>
                    <a:pt x="34608" y="8977"/>
                  </a:lnTo>
                  <a:lnTo>
                    <a:pt x="34587" y="8914"/>
                  </a:lnTo>
                  <a:lnTo>
                    <a:pt x="34587" y="8830"/>
                  </a:lnTo>
                  <a:lnTo>
                    <a:pt x="34608" y="8788"/>
                  </a:lnTo>
                  <a:lnTo>
                    <a:pt x="34608" y="8684"/>
                  </a:lnTo>
                  <a:lnTo>
                    <a:pt x="34608" y="8579"/>
                  </a:lnTo>
                  <a:lnTo>
                    <a:pt x="34525" y="8516"/>
                  </a:lnTo>
                  <a:lnTo>
                    <a:pt x="34525" y="8349"/>
                  </a:lnTo>
                  <a:lnTo>
                    <a:pt x="34525" y="8244"/>
                  </a:lnTo>
                  <a:lnTo>
                    <a:pt x="34504" y="8098"/>
                  </a:lnTo>
                  <a:lnTo>
                    <a:pt x="34504" y="7993"/>
                  </a:lnTo>
                  <a:lnTo>
                    <a:pt x="34441" y="7889"/>
                  </a:lnTo>
                  <a:lnTo>
                    <a:pt x="34399" y="7826"/>
                  </a:lnTo>
                  <a:lnTo>
                    <a:pt x="34378" y="7742"/>
                  </a:lnTo>
                  <a:lnTo>
                    <a:pt x="34232" y="7533"/>
                  </a:lnTo>
                  <a:lnTo>
                    <a:pt x="34190" y="7428"/>
                  </a:lnTo>
                  <a:lnTo>
                    <a:pt x="34211" y="7366"/>
                  </a:lnTo>
                  <a:lnTo>
                    <a:pt x="34294" y="7345"/>
                  </a:lnTo>
                  <a:lnTo>
                    <a:pt x="34378" y="7324"/>
                  </a:lnTo>
                  <a:lnTo>
                    <a:pt x="34420" y="7261"/>
                  </a:lnTo>
                  <a:lnTo>
                    <a:pt x="34441" y="7198"/>
                  </a:lnTo>
                  <a:lnTo>
                    <a:pt x="34546" y="7010"/>
                  </a:lnTo>
                  <a:lnTo>
                    <a:pt x="34587" y="7010"/>
                  </a:lnTo>
                  <a:lnTo>
                    <a:pt x="34692" y="7031"/>
                  </a:lnTo>
                  <a:lnTo>
                    <a:pt x="34755" y="7052"/>
                  </a:lnTo>
                  <a:lnTo>
                    <a:pt x="35131" y="7115"/>
                  </a:lnTo>
                  <a:lnTo>
                    <a:pt x="35173" y="7136"/>
                  </a:lnTo>
                  <a:lnTo>
                    <a:pt x="35236" y="7136"/>
                  </a:lnTo>
                  <a:lnTo>
                    <a:pt x="35278" y="7094"/>
                  </a:lnTo>
                  <a:lnTo>
                    <a:pt x="35257" y="7010"/>
                  </a:lnTo>
                  <a:lnTo>
                    <a:pt x="35236" y="6926"/>
                  </a:lnTo>
                  <a:lnTo>
                    <a:pt x="35236" y="6884"/>
                  </a:lnTo>
                  <a:lnTo>
                    <a:pt x="35257" y="6822"/>
                  </a:lnTo>
                  <a:lnTo>
                    <a:pt x="35236" y="6780"/>
                  </a:lnTo>
                  <a:lnTo>
                    <a:pt x="35215" y="6696"/>
                  </a:lnTo>
                  <a:lnTo>
                    <a:pt x="35257" y="6591"/>
                  </a:lnTo>
                  <a:lnTo>
                    <a:pt x="35320" y="6571"/>
                  </a:lnTo>
                  <a:lnTo>
                    <a:pt x="35278" y="6466"/>
                  </a:lnTo>
                  <a:lnTo>
                    <a:pt x="35257" y="6403"/>
                  </a:lnTo>
                  <a:lnTo>
                    <a:pt x="35257" y="6382"/>
                  </a:lnTo>
                  <a:lnTo>
                    <a:pt x="35341" y="6319"/>
                  </a:lnTo>
                  <a:lnTo>
                    <a:pt x="35320" y="6278"/>
                  </a:lnTo>
                  <a:lnTo>
                    <a:pt x="35320" y="6215"/>
                  </a:lnTo>
                  <a:lnTo>
                    <a:pt x="35278" y="6152"/>
                  </a:lnTo>
                  <a:lnTo>
                    <a:pt x="35320" y="6068"/>
                  </a:lnTo>
                  <a:lnTo>
                    <a:pt x="35362" y="6047"/>
                  </a:lnTo>
                  <a:lnTo>
                    <a:pt x="35362" y="5985"/>
                  </a:lnTo>
                  <a:lnTo>
                    <a:pt x="35341" y="5943"/>
                  </a:lnTo>
                  <a:lnTo>
                    <a:pt x="35278" y="5796"/>
                  </a:lnTo>
                  <a:lnTo>
                    <a:pt x="35278" y="5671"/>
                  </a:lnTo>
                  <a:lnTo>
                    <a:pt x="35320" y="5650"/>
                  </a:lnTo>
                  <a:lnTo>
                    <a:pt x="35341" y="5629"/>
                  </a:lnTo>
                  <a:lnTo>
                    <a:pt x="35341" y="5587"/>
                  </a:lnTo>
                  <a:lnTo>
                    <a:pt x="35320" y="5545"/>
                  </a:lnTo>
                  <a:lnTo>
                    <a:pt x="35320" y="5483"/>
                  </a:lnTo>
                  <a:lnTo>
                    <a:pt x="35257" y="5441"/>
                  </a:lnTo>
                  <a:lnTo>
                    <a:pt x="35236" y="5378"/>
                  </a:lnTo>
                  <a:lnTo>
                    <a:pt x="35257" y="5315"/>
                  </a:lnTo>
                  <a:lnTo>
                    <a:pt x="35257" y="5231"/>
                  </a:lnTo>
                  <a:lnTo>
                    <a:pt x="35236" y="5169"/>
                  </a:lnTo>
                  <a:lnTo>
                    <a:pt x="35173" y="5127"/>
                  </a:lnTo>
                  <a:lnTo>
                    <a:pt x="35173" y="5064"/>
                  </a:lnTo>
                  <a:lnTo>
                    <a:pt x="35257" y="4959"/>
                  </a:lnTo>
                  <a:lnTo>
                    <a:pt x="35362" y="4939"/>
                  </a:lnTo>
                  <a:lnTo>
                    <a:pt x="35383" y="4918"/>
                  </a:lnTo>
                  <a:lnTo>
                    <a:pt x="35383" y="4813"/>
                  </a:lnTo>
                  <a:lnTo>
                    <a:pt x="35424" y="4687"/>
                  </a:lnTo>
                  <a:lnTo>
                    <a:pt x="35341" y="4646"/>
                  </a:lnTo>
                  <a:lnTo>
                    <a:pt x="35278" y="4583"/>
                  </a:lnTo>
                  <a:lnTo>
                    <a:pt x="35257" y="4499"/>
                  </a:lnTo>
                  <a:lnTo>
                    <a:pt x="35173" y="4395"/>
                  </a:lnTo>
                  <a:lnTo>
                    <a:pt x="35152" y="4332"/>
                  </a:lnTo>
                  <a:lnTo>
                    <a:pt x="35215" y="4290"/>
                  </a:lnTo>
                  <a:lnTo>
                    <a:pt x="35152" y="4185"/>
                  </a:lnTo>
                  <a:lnTo>
                    <a:pt x="35131" y="4123"/>
                  </a:lnTo>
                  <a:lnTo>
                    <a:pt x="35027" y="4102"/>
                  </a:lnTo>
                  <a:lnTo>
                    <a:pt x="34964" y="4081"/>
                  </a:lnTo>
                  <a:lnTo>
                    <a:pt x="34859" y="4018"/>
                  </a:lnTo>
                  <a:lnTo>
                    <a:pt x="34797" y="4081"/>
                  </a:lnTo>
                  <a:lnTo>
                    <a:pt x="34713" y="4102"/>
                  </a:lnTo>
                  <a:lnTo>
                    <a:pt x="34629" y="4143"/>
                  </a:lnTo>
                  <a:lnTo>
                    <a:pt x="34629" y="4227"/>
                  </a:lnTo>
                  <a:lnTo>
                    <a:pt x="34587" y="4269"/>
                  </a:lnTo>
                  <a:lnTo>
                    <a:pt x="34504" y="4269"/>
                  </a:lnTo>
                  <a:lnTo>
                    <a:pt x="34483" y="4395"/>
                  </a:lnTo>
                  <a:lnTo>
                    <a:pt x="34294" y="4395"/>
                  </a:lnTo>
                  <a:lnTo>
                    <a:pt x="34232" y="4478"/>
                  </a:lnTo>
                  <a:lnTo>
                    <a:pt x="34232" y="4583"/>
                  </a:lnTo>
                  <a:lnTo>
                    <a:pt x="34190" y="4604"/>
                  </a:lnTo>
                  <a:lnTo>
                    <a:pt x="34169" y="4729"/>
                  </a:lnTo>
                  <a:lnTo>
                    <a:pt x="34169" y="4792"/>
                  </a:lnTo>
                  <a:lnTo>
                    <a:pt x="34106" y="4813"/>
                  </a:lnTo>
                  <a:lnTo>
                    <a:pt x="34022" y="4897"/>
                  </a:lnTo>
                  <a:lnTo>
                    <a:pt x="33876" y="4918"/>
                  </a:lnTo>
                  <a:lnTo>
                    <a:pt x="33709" y="4918"/>
                  </a:lnTo>
                  <a:lnTo>
                    <a:pt x="33667" y="4939"/>
                  </a:lnTo>
                  <a:lnTo>
                    <a:pt x="33604" y="5001"/>
                  </a:lnTo>
                  <a:lnTo>
                    <a:pt x="33583" y="4918"/>
                  </a:lnTo>
                  <a:lnTo>
                    <a:pt x="33541" y="4834"/>
                  </a:lnTo>
                  <a:lnTo>
                    <a:pt x="33458" y="4834"/>
                  </a:lnTo>
                  <a:lnTo>
                    <a:pt x="33374" y="4897"/>
                  </a:lnTo>
                  <a:lnTo>
                    <a:pt x="33269" y="4918"/>
                  </a:lnTo>
                  <a:lnTo>
                    <a:pt x="33248" y="4834"/>
                  </a:lnTo>
                  <a:lnTo>
                    <a:pt x="33165" y="4729"/>
                  </a:lnTo>
                  <a:lnTo>
                    <a:pt x="33123" y="4708"/>
                  </a:lnTo>
                  <a:lnTo>
                    <a:pt x="32976" y="4583"/>
                  </a:lnTo>
                  <a:lnTo>
                    <a:pt x="32976" y="4478"/>
                  </a:lnTo>
                  <a:lnTo>
                    <a:pt x="33018" y="4436"/>
                  </a:lnTo>
                  <a:lnTo>
                    <a:pt x="33039" y="4332"/>
                  </a:lnTo>
                  <a:lnTo>
                    <a:pt x="33018" y="4227"/>
                  </a:lnTo>
                  <a:lnTo>
                    <a:pt x="32976" y="4123"/>
                  </a:lnTo>
                  <a:lnTo>
                    <a:pt x="32872" y="4143"/>
                  </a:lnTo>
                  <a:lnTo>
                    <a:pt x="32872" y="4081"/>
                  </a:lnTo>
                  <a:lnTo>
                    <a:pt x="32872" y="3997"/>
                  </a:lnTo>
                  <a:lnTo>
                    <a:pt x="32934" y="3913"/>
                  </a:lnTo>
                  <a:lnTo>
                    <a:pt x="32934" y="3871"/>
                  </a:lnTo>
                  <a:lnTo>
                    <a:pt x="32872" y="3851"/>
                  </a:lnTo>
                  <a:lnTo>
                    <a:pt x="32851" y="3851"/>
                  </a:lnTo>
                  <a:lnTo>
                    <a:pt x="32767" y="3892"/>
                  </a:lnTo>
                  <a:lnTo>
                    <a:pt x="32725" y="3892"/>
                  </a:lnTo>
                  <a:lnTo>
                    <a:pt x="32642" y="3913"/>
                  </a:lnTo>
                  <a:lnTo>
                    <a:pt x="32558" y="3892"/>
                  </a:lnTo>
                  <a:lnTo>
                    <a:pt x="32516" y="3871"/>
                  </a:lnTo>
                  <a:lnTo>
                    <a:pt x="32453" y="3851"/>
                  </a:lnTo>
                  <a:lnTo>
                    <a:pt x="32432" y="3809"/>
                  </a:lnTo>
                  <a:lnTo>
                    <a:pt x="32307" y="3767"/>
                  </a:lnTo>
                  <a:lnTo>
                    <a:pt x="32307" y="3704"/>
                  </a:lnTo>
                  <a:lnTo>
                    <a:pt x="32244" y="3662"/>
                  </a:lnTo>
                  <a:lnTo>
                    <a:pt x="32202" y="3662"/>
                  </a:lnTo>
                  <a:lnTo>
                    <a:pt x="32139" y="3599"/>
                  </a:lnTo>
                  <a:lnTo>
                    <a:pt x="32139" y="3558"/>
                  </a:lnTo>
                  <a:lnTo>
                    <a:pt x="32077" y="3558"/>
                  </a:lnTo>
                  <a:lnTo>
                    <a:pt x="32014" y="3474"/>
                  </a:lnTo>
                  <a:lnTo>
                    <a:pt x="31993" y="3432"/>
                  </a:lnTo>
                  <a:lnTo>
                    <a:pt x="31930" y="3369"/>
                  </a:lnTo>
                  <a:lnTo>
                    <a:pt x="31888" y="3369"/>
                  </a:lnTo>
                  <a:lnTo>
                    <a:pt x="31846" y="3453"/>
                  </a:lnTo>
                  <a:lnTo>
                    <a:pt x="31805" y="3432"/>
                  </a:lnTo>
                  <a:lnTo>
                    <a:pt x="31763" y="3453"/>
                  </a:lnTo>
                  <a:lnTo>
                    <a:pt x="31721" y="3495"/>
                  </a:lnTo>
                  <a:lnTo>
                    <a:pt x="31658" y="3453"/>
                  </a:lnTo>
                  <a:lnTo>
                    <a:pt x="31616" y="3390"/>
                  </a:lnTo>
                  <a:lnTo>
                    <a:pt x="31574" y="3369"/>
                  </a:lnTo>
                  <a:lnTo>
                    <a:pt x="31449" y="3369"/>
                  </a:lnTo>
                  <a:lnTo>
                    <a:pt x="31386" y="3348"/>
                  </a:lnTo>
                  <a:lnTo>
                    <a:pt x="31449" y="3286"/>
                  </a:lnTo>
                  <a:lnTo>
                    <a:pt x="31449" y="3244"/>
                  </a:lnTo>
                  <a:lnTo>
                    <a:pt x="31365" y="3244"/>
                  </a:lnTo>
                  <a:lnTo>
                    <a:pt x="31302" y="3286"/>
                  </a:lnTo>
                  <a:lnTo>
                    <a:pt x="31177" y="3286"/>
                  </a:lnTo>
                  <a:lnTo>
                    <a:pt x="31135" y="3327"/>
                  </a:lnTo>
                  <a:lnTo>
                    <a:pt x="31072" y="3265"/>
                  </a:lnTo>
                  <a:lnTo>
                    <a:pt x="31030" y="3286"/>
                  </a:lnTo>
                  <a:lnTo>
                    <a:pt x="30947" y="3286"/>
                  </a:lnTo>
                  <a:lnTo>
                    <a:pt x="30884" y="3223"/>
                  </a:lnTo>
                  <a:lnTo>
                    <a:pt x="30800" y="3181"/>
                  </a:lnTo>
                  <a:lnTo>
                    <a:pt x="30675" y="3055"/>
                  </a:lnTo>
                  <a:lnTo>
                    <a:pt x="30633" y="2930"/>
                  </a:lnTo>
                  <a:lnTo>
                    <a:pt x="30633" y="2846"/>
                  </a:lnTo>
                  <a:lnTo>
                    <a:pt x="30612" y="2742"/>
                  </a:lnTo>
                  <a:lnTo>
                    <a:pt x="30549" y="2742"/>
                  </a:lnTo>
                  <a:lnTo>
                    <a:pt x="30465" y="2721"/>
                  </a:lnTo>
                  <a:lnTo>
                    <a:pt x="30465" y="2574"/>
                  </a:lnTo>
                  <a:lnTo>
                    <a:pt x="30424" y="2553"/>
                  </a:lnTo>
                  <a:lnTo>
                    <a:pt x="30403" y="2428"/>
                  </a:lnTo>
                  <a:lnTo>
                    <a:pt x="30361" y="2323"/>
                  </a:lnTo>
                  <a:lnTo>
                    <a:pt x="30152" y="2198"/>
                  </a:lnTo>
                  <a:lnTo>
                    <a:pt x="30047" y="2030"/>
                  </a:lnTo>
                  <a:lnTo>
                    <a:pt x="30026" y="1988"/>
                  </a:lnTo>
                  <a:lnTo>
                    <a:pt x="29984" y="1884"/>
                  </a:lnTo>
                  <a:lnTo>
                    <a:pt x="29921" y="1905"/>
                  </a:lnTo>
                  <a:lnTo>
                    <a:pt x="29901" y="1905"/>
                  </a:lnTo>
                  <a:lnTo>
                    <a:pt x="29901" y="1821"/>
                  </a:lnTo>
                  <a:lnTo>
                    <a:pt x="29921" y="1779"/>
                  </a:lnTo>
                  <a:lnTo>
                    <a:pt x="29838" y="1716"/>
                  </a:lnTo>
                  <a:lnTo>
                    <a:pt x="29796" y="1612"/>
                  </a:lnTo>
                  <a:lnTo>
                    <a:pt x="29733" y="1591"/>
                  </a:lnTo>
                  <a:lnTo>
                    <a:pt x="29712" y="1507"/>
                  </a:lnTo>
                  <a:lnTo>
                    <a:pt x="29670" y="1444"/>
                  </a:lnTo>
                  <a:lnTo>
                    <a:pt x="29608" y="1340"/>
                  </a:lnTo>
                  <a:lnTo>
                    <a:pt x="29482" y="1256"/>
                  </a:lnTo>
                  <a:lnTo>
                    <a:pt x="29461" y="1193"/>
                  </a:lnTo>
                  <a:lnTo>
                    <a:pt x="29503" y="1130"/>
                  </a:lnTo>
                  <a:lnTo>
                    <a:pt x="29482" y="1047"/>
                  </a:lnTo>
                  <a:lnTo>
                    <a:pt x="29315" y="1047"/>
                  </a:lnTo>
                  <a:lnTo>
                    <a:pt x="29294" y="984"/>
                  </a:lnTo>
                  <a:lnTo>
                    <a:pt x="29294" y="942"/>
                  </a:lnTo>
                  <a:lnTo>
                    <a:pt x="29273" y="879"/>
                  </a:lnTo>
                  <a:lnTo>
                    <a:pt x="29273" y="817"/>
                  </a:lnTo>
                  <a:lnTo>
                    <a:pt x="29231" y="733"/>
                  </a:lnTo>
                  <a:lnTo>
                    <a:pt x="29168" y="712"/>
                  </a:lnTo>
                  <a:lnTo>
                    <a:pt x="29168" y="649"/>
                  </a:lnTo>
                  <a:lnTo>
                    <a:pt x="29147" y="607"/>
                  </a:lnTo>
                  <a:lnTo>
                    <a:pt x="29085" y="628"/>
                  </a:lnTo>
                  <a:lnTo>
                    <a:pt x="28980" y="607"/>
                  </a:lnTo>
                  <a:lnTo>
                    <a:pt x="28959" y="545"/>
                  </a:lnTo>
                  <a:lnTo>
                    <a:pt x="28980" y="482"/>
                  </a:lnTo>
                  <a:lnTo>
                    <a:pt x="28959" y="440"/>
                  </a:lnTo>
                  <a:lnTo>
                    <a:pt x="28875" y="419"/>
                  </a:lnTo>
                  <a:lnTo>
                    <a:pt x="28833" y="461"/>
                  </a:lnTo>
                  <a:lnTo>
                    <a:pt x="28792" y="419"/>
                  </a:lnTo>
                  <a:lnTo>
                    <a:pt x="28750" y="419"/>
                  </a:lnTo>
                  <a:lnTo>
                    <a:pt x="28708" y="356"/>
                  </a:lnTo>
                  <a:lnTo>
                    <a:pt x="28750" y="293"/>
                  </a:lnTo>
                  <a:lnTo>
                    <a:pt x="28687" y="231"/>
                  </a:lnTo>
                  <a:lnTo>
                    <a:pt x="28624" y="210"/>
                  </a:lnTo>
                  <a:lnTo>
                    <a:pt x="28561" y="231"/>
                  </a:lnTo>
                  <a:lnTo>
                    <a:pt x="28520" y="147"/>
                  </a:lnTo>
                  <a:lnTo>
                    <a:pt x="28457" y="189"/>
                  </a:lnTo>
                  <a:lnTo>
                    <a:pt x="28373" y="189"/>
                  </a:lnTo>
                  <a:lnTo>
                    <a:pt x="28331" y="147"/>
                  </a:lnTo>
                  <a:lnTo>
                    <a:pt x="28268" y="189"/>
                  </a:lnTo>
                  <a:lnTo>
                    <a:pt x="28268" y="252"/>
                  </a:lnTo>
                  <a:lnTo>
                    <a:pt x="28248" y="293"/>
                  </a:lnTo>
                  <a:lnTo>
                    <a:pt x="28143" y="231"/>
                  </a:lnTo>
                  <a:lnTo>
                    <a:pt x="28101" y="189"/>
                  </a:lnTo>
                  <a:lnTo>
                    <a:pt x="28017" y="210"/>
                  </a:lnTo>
                  <a:lnTo>
                    <a:pt x="27892" y="210"/>
                  </a:lnTo>
                  <a:lnTo>
                    <a:pt x="27892" y="189"/>
                  </a:lnTo>
                  <a:lnTo>
                    <a:pt x="27808" y="105"/>
                  </a:lnTo>
                  <a:lnTo>
                    <a:pt x="27620" y="84"/>
                  </a:lnTo>
                  <a:lnTo>
                    <a:pt x="27536" y="21"/>
                  </a:lnTo>
                  <a:lnTo>
                    <a:pt x="27432" y="21"/>
                  </a:lnTo>
                  <a:lnTo>
                    <a:pt x="273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9"/>
            <p:cNvSpPr/>
            <p:nvPr/>
          </p:nvSpPr>
          <p:spPr>
            <a:xfrm>
              <a:off x="4442708" y="2990191"/>
              <a:ext cx="762" cy="967"/>
            </a:xfrm>
            <a:custGeom>
              <a:avLst/>
              <a:gdLst/>
              <a:ahLst/>
              <a:cxnLst/>
              <a:rect l="l" t="t" r="r" b="b"/>
              <a:pathLst>
                <a:path w="64" h="85" extrusionOk="0">
                  <a:moveTo>
                    <a:pt x="63" y="85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9"/>
            <p:cNvSpPr/>
            <p:nvPr/>
          </p:nvSpPr>
          <p:spPr>
            <a:xfrm>
              <a:off x="4434742" y="2997094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extrusionOk="0">
                  <a:moveTo>
                    <a:pt x="0" y="105"/>
                  </a:moveTo>
                  <a:lnTo>
                    <a:pt x="105" y="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9"/>
            <p:cNvSpPr/>
            <p:nvPr/>
          </p:nvSpPr>
          <p:spPr>
            <a:xfrm>
              <a:off x="4184339" y="2879787"/>
              <a:ext cx="2512" cy="728"/>
            </a:xfrm>
            <a:custGeom>
              <a:avLst/>
              <a:gdLst/>
              <a:ahLst/>
              <a:cxnLst/>
              <a:rect l="l" t="t" r="r" b="b"/>
              <a:pathLst>
                <a:path w="211" h="64" extrusionOk="0">
                  <a:moveTo>
                    <a:pt x="210" y="0"/>
                  </a:moveTo>
                  <a:lnTo>
                    <a:pt x="1" y="63"/>
                  </a:lnTo>
                  <a:lnTo>
                    <a:pt x="22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9"/>
            <p:cNvSpPr/>
            <p:nvPr/>
          </p:nvSpPr>
          <p:spPr>
            <a:xfrm>
              <a:off x="4038591" y="2720356"/>
              <a:ext cx="260870" cy="130886"/>
            </a:xfrm>
            <a:custGeom>
              <a:avLst/>
              <a:gdLst/>
              <a:ahLst/>
              <a:cxnLst/>
              <a:rect l="l" t="t" r="r" b="b"/>
              <a:pathLst>
                <a:path w="21908" h="11509" extrusionOk="0">
                  <a:moveTo>
                    <a:pt x="10860" y="0"/>
                  </a:moveTo>
                  <a:lnTo>
                    <a:pt x="10755" y="84"/>
                  </a:lnTo>
                  <a:lnTo>
                    <a:pt x="10713" y="189"/>
                  </a:lnTo>
                  <a:lnTo>
                    <a:pt x="10567" y="189"/>
                  </a:lnTo>
                  <a:lnTo>
                    <a:pt x="10483" y="252"/>
                  </a:lnTo>
                  <a:lnTo>
                    <a:pt x="10546" y="314"/>
                  </a:lnTo>
                  <a:lnTo>
                    <a:pt x="10546" y="398"/>
                  </a:lnTo>
                  <a:lnTo>
                    <a:pt x="10400" y="419"/>
                  </a:lnTo>
                  <a:lnTo>
                    <a:pt x="10337" y="419"/>
                  </a:lnTo>
                  <a:lnTo>
                    <a:pt x="10253" y="524"/>
                  </a:lnTo>
                  <a:lnTo>
                    <a:pt x="10128" y="524"/>
                  </a:lnTo>
                  <a:lnTo>
                    <a:pt x="10044" y="586"/>
                  </a:lnTo>
                  <a:lnTo>
                    <a:pt x="9981" y="586"/>
                  </a:lnTo>
                  <a:lnTo>
                    <a:pt x="9751" y="733"/>
                  </a:lnTo>
                  <a:lnTo>
                    <a:pt x="9625" y="796"/>
                  </a:lnTo>
                  <a:lnTo>
                    <a:pt x="9521" y="837"/>
                  </a:lnTo>
                  <a:lnTo>
                    <a:pt x="9437" y="837"/>
                  </a:lnTo>
                  <a:lnTo>
                    <a:pt x="9353" y="775"/>
                  </a:lnTo>
                  <a:lnTo>
                    <a:pt x="9312" y="837"/>
                  </a:lnTo>
                  <a:lnTo>
                    <a:pt x="9291" y="921"/>
                  </a:lnTo>
                  <a:lnTo>
                    <a:pt x="9144" y="921"/>
                  </a:lnTo>
                  <a:lnTo>
                    <a:pt x="9102" y="984"/>
                  </a:lnTo>
                  <a:lnTo>
                    <a:pt x="9102" y="1088"/>
                  </a:lnTo>
                  <a:lnTo>
                    <a:pt x="9040" y="1130"/>
                  </a:lnTo>
                  <a:lnTo>
                    <a:pt x="8977" y="1109"/>
                  </a:lnTo>
                  <a:lnTo>
                    <a:pt x="8893" y="1109"/>
                  </a:lnTo>
                  <a:lnTo>
                    <a:pt x="8789" y="1151"/>
                  </a:lnTo>
                  <a:lnTo>
                    <a:pt x="8663" y="1172"/>
                  </a:lnTo>
                  <a:lnTo>
                    <a:pt x="8496" y="1256"/>
                  </a:lnTo>
                  <a:lnTo>
                    <a:pt x="8475" y="1319"/>
                  </a:lnTo>
                  <a:lnTo>
                    <a:pt x="8307" y="1340"/>
                  </a:lnTo>
                  <a:lnTo>
                    <a:pt x="8182" y="1402"/>
                  </a:lnTo>
                  <a:lnTo>
                    <a:pt x="8035" y="1423"/>
                  </a:lnTo>
                  <a:lnTo>
                    <a:pt x="7847" y="1465"/>
                  </a:lnTo>
                  <a:lnTo>
                    <a:pt x="7826" y="1549"/>
                  </a:lnTo>
                  <a:lnTo>
                    <a:pt x="7763" y="1632"/>
                  </a:lnTo>
                  <a:lnTo>
                    <a:pt x="7721" y="1528"/>
                  </a:lnTo>
                  <a:lnTo>
                    <a:pt x="7617" y="1528"/>
                  </a:lnTo>
                  <a:lnTo>
                    <a:pt x="7512" y="1570"/>
                  </a:lnTo>
                  <a:lnTo>
                    <a:pt x="7512" y="1653"/>
                  </a:lnTo>
                  <a:lnTo>
                    <a:pt x="7449" y="1695"/>
                  </a:lnTo>
                  <a:lnTo>
                    <a:pt x="7345" y="1653"/>
                  </a:lnTo>
                  <a:lnTo>
                    <a:pt x="7219" y="1653"/>
                  </a:lnTo>
                  <a:lnTo>
                    <a:pt x="7198" y="1612"/>
                  </a:lnTo>
                  <a:lnTo>
                    <a:pt x="7115" y="1612"/>
                  </a:lnTo>
                  <a:lnTo>
                    <a:pt x="7031" y="1653"/>
                  </a:lnTo>
                  <a:lnTo>
                    <a:pt x="6926" y="1674"/>
                  </a:lnTo>
                  <a:lnTo>
                    <a:pt x="6884" y="1695"/>
                  </a:lnTo>
                  <a:lnTo>
                    <a:pt x="6926" y="1842"/>
                  </a:lnTo>
                  <a:lnTo>
                    <a:pt x="6884" y="1925"/>
                  </a:lnTo>
                  <a:lnTo>
                    <a:pt x="6989" y="1946"/>
                  </a:lnTo>
                  <a:lnTo>
                    <a:pt x="7136" y="1925"/>
                  </a:lnTo>
                  <a:lnTo>
                    <a:pt x="7198" y="2051"/>
                  </a:lnTo>
                  <a:lnTo>
                    <a:pt x="7031" y="2051"/>
                  </a:lnTo>
                  <a:lnTo>
                    <a:pt x="6989" y="2093"/>
                  </a:lnTo>
                  <a:lnTo>
                    <a:pt x="6989" y="2156"/>
                  </a:lnTo>
                  <a:lnTo>
                    <a:pt x="7136" y="2176"/>
                  </a:lnTo>
                  <a:lnTo>
                    <a:pt x="7240" y="2197"/>
                  </a:lnTo>
                  <a:lnTo>
                    <a:pt x="7324" y="2156"/>
                  </a:lnTo>
                  <a:lnTo>
                    <a:pt x="7408" y="2156"/>
                  </a:lnTo>
                  <a:lnTo>
                    <a:pt x="7512" y="2260"/>
                  </a:lnTo>
                  <a:lnTo>
                    <a:pt x="7617" y="2281"/>
                  </a:lnTo>
                  <a:lnTo>
                    <a:pt x="7617" y="2386"/>
                  </a:lnTo>
                  <a:lnTo>
                    <a:pt x="7554" y="2449"/>
                  </a:lnTo>
                  <a:lnTo>
                    <a:pt x="7449" y="2407"/>
                  </a:lnTo>
                  <a:lnTo>
                    <a:pt x="7219" y="2449"/>
                  </a:lnTo>
                  <a:lnTo>
                    <a:pt x="7094" y="2553"/>
                  </a:lnTo>
                  <a:lnTo>
                    <a:pt x="6947" y="2741"/>
                  </a:lnTo>
                  <a:lnTo>
                    <a:pt x="6947" y="2867"/>
                  </a:lnTo>
                  <a:lnTo>
                    <a:pt x="7031" y="2888"/>
                  </a:lnTo>
                  <a:lnTo>
                    <a:pt x="7052" y="3013"/>
                  </a:lnTo>
                  <a:lnTo>
                    <a:pt x="6989" y="3118"/>
                  </a:lnTo>
                  <a:lnTo>
                    <a:pt x="6947" y="3244"/>
                  </a:lnTo>
                  <a:lnTo>
                    <a:pt x="6843" y="3244"/>
                  </a:lnTo>
                  <a:lnTo>
                    <a:pt x="6843" y="3306"/>
                  </a:lnTo>
                  <a:lnTo>
                    <a:pt x="6884" y="3390"/>
                  </a:lnTo>
                  <a:lnTo>
                    <a:pt x="6884" y="3453"/>
                  </a:lnTo>
                  <a:lnTo>
                    <a:pt x="7031" y="3453"/>
                  </a:lnTo>
                  <a:lnTo>
                    <a:pt x="7115" y="3537"/>
                  </a:lnTo>
                  <a:lnTo>
                    <a:pt x="7240" y="3557"/>
                  </a:lnTo>
                  <a:lnTo>
                    <a:pt x="7240" y="3620"/>
                  </a:lnTo>
                  <a:lnTo>
                    <a:pt x="7366" y="3704"/>
                  </a:lnTo>
                  <a:lnTo>
                    <a:pt x="7533" y="3725"/>
                  </a:lnTo>
                  <a:lnTo>
                    <a:pt x="7575" y="3746"/>
                  </a:lnTo>
                  <a:lnTo>
                    <a:pt x="7617" y="4227"/>
                  </a:lnTo>
                  <a:lnTo>
                    <a:pt x="7554" y="4290"/>
                  </a:lnTo>
                  <a:lnTo>
                    <a:pt x="7366" y="4373"/>
                  </a:lnTo>
                  <a:lnTo>
                    <a:pt x="7219" y="4353"/>
                  </a:lnTo>
                  <a:lnTo>
                    <a:pt x="7031" y="4248"/>
                  </a:lnTo>
                  <a:lnTo>
                    <a:pt x="6947" y="4290"/>
                  </a:lnTo>
                  <a:lnTo>
                    <a:pt x="6947" y="4394"/>
                  </a:lnTo>
                  <a:lnTo>
                    <a:pt x="6905" y="4541"/>
                  </a:lnTo>
                  <a:lnTo>
                    <a:pt x="6780" y="4562"/>
                  </a:lnTo>
                  <a:lnTo>
                    <a:pt x="6571" y="4457"/>
                  </a:lnTo>
                  <a:lnTo>
                    <a:pt x="6403" y="4457"/>
                  </a:lnTo>
                  <a:lnTo>
                    <a:pt x="6320" y="4394"/>
                  </a:lnTo>
                  <a:lnTo>
                    <a:pt x="6278" y="4436"/>
                  </a:lnTo>
                  <a:lnTo>
                    <a:pt x="6173" y="4394"/>
                  </a:lnTo>
                  <a:lnTo>
                    <a:pt x="6048" y="4269"/>
                  </a:lnTo>
                  <a:lnTo>
                    <a:pt x="6152" y="4227"/>
                  </a:lnTo>
                  <a:lnTo>
                    <a:pt x="6173" y="4143"/>
                  </a:lnTo>
                  <a:lnTo>
                    <a:pt x="6089" y="4122"/>
                  </a:lnTo>
                  <a:lnTo>
                    <a:pt x="5964" y="4039"/>
                  </a:lnTo>
                  <a:lnTo>
                    <a:pt x="5880" y="4122"/>
                  </a:lnTo>
                  <a:lnTo>
                    <a:pt x="5755" y="4081"/>
                  </a:lnTo>
                  <a:lnTo>
                    <a:pt x="5671" y="4122"/>
                  </a:lnTo>
                  <a:lnTo>
                    <a:pt x="5692" y="4269"/>
                  </a:lnTo>
                  <a:lnTo>
                    <a:pt x="5545" y="4290"/>
                  </a:lnTo>
                  <a:lnTo>
                    <a:pt x="5483" y="4227"/>
                  </a:lnTo>
                  <a:lnTo>
                    <a:pt x="5336" y="4060"/>
                  </a:lnTo>
                  <a:lnTo>
                    <a:pt x="5211" y="4081"/>
                  </a:lnTo>
                  <a:lnTo>
                    <a:pt x="5148" y="4185"/>
                  </a:lnTo>
                  <a:lnTo>
                    <a:pt x="5064" y="4081"/>
                  </a:lnTo>
                  <a:lnTo>
                    <a:pt x="5001" y="4122"/>
                  </a:lnTo>
                  <a:lnTo>
                    <a:pt x="5001" y="4248"/>
                  </a:lnTo>
                  <a:lnTo>
                    <a:pt x="4855" y="4248"/>
                  </a:lnTo>
                  <a:lnTo>
                    <a:pt x="4834" y="4457"/>
                  </a:lnTo>
                  <a:lnTo>
                    <a:pt x="4708" y="4562"/>
                  </a:lnTo>
                  <a:lnTo>
                    <a:pt x="4625" y="4541"/>
                  </a:lnTo>
                  <a:lnTo>
                    <a:pt x="4541" y="4436"/>
                  </a:lnTo>
                  <a:lnTo>
                    <a:pt x="4332" y="4394"/>
                  </a:lnTo>
                  <a:lnTo>
                    <a:pt x="4269" y="4269"/>
                  </a:lnTo>
                  <a:lnTo>
                    <a:pt x="4123" y="4353"/>
                  </a:lnTo>
                  <a:lnTo>
                    <a:pt x="4164" y="4478"/>
                  </a:lnTo>
                  <a:lnTo>
                    <a:pt x="4081" y="4604"/>
                  </a:lnTo>
                  <a:lnTo>
                    <a:pt x="3997" y="4583"/>
                  </a:lnTo>
                  <a:lnTo>
                    <a:pt x="3997" y="4457"/>
                  </a:lnTo>
                  <a:lnTo>
                    <a:pt x="3955" y="4373"/>
                  </a:lnTo>
                  <a:lnTo>
                    <a:pt x="3871" y="4373"/>
                  </a:lnTo>
                  <a:lnTo>
                    <a:pt x="3704" y="4248"/>
                  </a:lnTo>
                  <a:lnTo>
                    <a:pt x="3599" y="4122"/>
                  </a:lnTo>
                  <a:lnTo>
                    <a:pt x="3474" y="4122"/>
                  </a:lnTo>
                  <a:lnTo>
                    <a:pt x="3369" y="3976"/>
                  </a:lnTo>
                  <a:lnTo>
                    <a:pt x="3286" y="3955"/>
                  </a:lnTo>
                  <a:lnTo>
                    <a:pt x="3244" y="3871"/>
                  </a:lnTo>
                  <a:lnTo>
                    <a:pt x="3160" y="3871"/>
                  </a:lnTo>
                  <a:lnTo>
                    <a:pt x="2951" y="3955"/>
                  </a:lnTo>
                  <a:lnTo>
                    <a:pt x="2825" y="3850"/>
                  </a:lnTo>
                  <a:lnTo>
                    <a:pt x="2742" y="3704"/>
                  </a:lnTo>
                  <a:lnTo>
                    <a:pt x="2637" y="3704"/>
                  </a:lnTo>
                  <a:lnTo>
                    <a:pt x="2532" y="3809"/>
                  </a:lnTo>
                  <a:lnTo>
                    <a:pt x="2407" y="3809"/>
                  </a:lnTo>
                  <a:lnTo>
                    <a:pt x="2407" y="3871"/>
                  </a:lnTo>
                  <a:lnTo>
                    <a:pt x="2323" y="3955"/>
                  </a:lnTo>
                  <a:lnTo>
                    <a:pt x="2323" y="3850"/>
                  </a:lnTo>
                  <a:lnTo>
                    <a:pt x="2239" y="3913"/>
                  </a:lnTo>
                  <a:lnTo>
                    <a:pt x="2218" y="3976"/>
                  </a:lnTo>
                  <a:lnTo>
                    <a:pt x="2114" y="4060"/>
                  </a:lnTo>
                  <a:lnTo>
                    <a:pt x="2030" y="3976"/>
                  </a:lnTo>
                  <a:lnTo>
                    <a:pt x="2114" y="3913"/>
                  </a:lnTo>
                  <a:lnTo>
                    <a:pt x="2135" y="3829"/>
                  </a:lnTo>
                  <a:lnTo>
                    <a:pt x="2009" y="3767"/>
                  </a:lnTo>
                  <a:lnTo>
                    <a:pt x="1821" y="3662"/>
                  </a:lnTo>
                  <a:lnTo>
                    <a:pt x="1800" y="3746"/>
                  </a:lnTo>
                  <a:lnTo>
                    <a:pt x="1821" y="3850"/>
                  </a:lnTo>
                  <a:lnTo>
                    <a:pt x="1821" y="3955"/>
                  </a:lnTo>
                  <a:lnTo>
                    <a:pt x="1695" y="3913"/>
                  </a:lnTo>
                  <a:lnTo>
                    <a:pt x="1612" y="3976"/>
                  </a:lnTo>
                  <a:lnTo>
                    <a:pt x="1570" y="4143"/>
                  </a:lnTo>
                  <a:lnTo>
                    <a:pt x="1486" y="4143"/>
                  </a:lnTo>
                  <a:lnTo>
                    <a:pt x="1298" y="4248"/>
                  </a:lnTo>
                  <a:lnTo>
                    <a:pt x="1277" y="4373"/>
                  </a:lnTo>
                  <a:lnTo>
                    <a:pt x="1361" y="4478"/>
                  </a:lnTo>
                  <a:lnTo>
                    <a:pt x="1361" y="4604"/>
                  </a:lnTo>
                  <a:lnTo>
                    <a:pt x="1172" y="4604"/>
                  </a:lnTo>
                  <a:lnTo>
                    <a:pt x="984" y="4645"/>
                  </a:lnTo>
                  <a:lnTo>
                    <a:pt x="1130" y="5106"/>
                  </a:lnTo>
                  <a:lnTo>
                    <a:pt x="1047" y="5169"/>
                  </a:lnTo>
                  <a:lnTo>
                    <a:pt x="1068" y="5336"/>
                  </a:lnTo>
                  <a:lnTo>
                    <a:pt x="879" y="5336"/>
                  </a:lnTo>
                  <a:lnTo>
                    <a:pt x="733" y="5231"/>
                  </a:lnTo>
                  <a:lnTo>
                    <a:pt x="670" y="5127"/>
                  </a:lnTo>
                  <a:lnTo>
                    <a:pt x="356" y="4876"/>
                  </a:lnTo>
                  <a:lnTo>
                    <a:pt x="294" y="4980"/>
                  </a:lnTo>
                  <a:lnTo>
                    <a:pt x="294" y="5106"/>
                  </a:lnTo>
                  <a:lnTo>
                    <a:pt x="126" y="5315"/>
                  </a:lnTo>
                  <a:lnTo>
                    <a:pt x="22" y="5378"/>
                  </a:lnTo>
                  <a:lnTo>
                    <a:pt x="42" y="5629"/>
                  </a:lnTo>
                  <a:lnTo>
                    <a:pt x="126" y="5734"/>
                  </a:lnTo>
                  <a:lnTo>
                    <a:pt x="105" y="6068"/>
                  </a:lnTo>
                  <a:lnTo>
                    <a:pt x="1" y="6278"/>
                  </a:lnTo>
                  <a:lnTo>
                    <a:pt x="231" y="6382"/>
                  </a:lnTo>
                  <a:lnTo>
                    <a:pt x="335" y="6550"/>
                  </a:lnTo>
                  <a:lnTo>
                    <a:pt x="314" y="6633"/>
                  </a:lnTo>
                  <a:lnTo>
                    <a:pt x="503" y="6780"/>
                  </a:lnTo>
                  <a:lnTo>
                    <a:pt x="545" y="6696"/>
                  </a:lnTo>
                  <a:lnTo>
                    <a:pt x="921" y="6801"/>
                  </a:lnTo>
                  <a:lnTo>
                    <a:pt x="1172" y="7052"/>
                  </a:lnTo>
                  <a:lnTo>
                    <a:pt x="1402" y="7428"/>
                  </a:lnTo>
                  <a:lnTo>
                    <a:pt x="1172" y="7428"/>
                  </a:lnTo>
                  <a:lnTo>
                    <a:pt x="1172" y="7533"/>
                  </a:lnTo>
                  <a:lnTo>
                    <a:pt x="1382" y="7679"/>
                  </a:lnTo>
                  <a:lnTo>
                    <a:pt x="1549" y="7617"/>
                  </a:lnTo>
                  <a:lnTo>
                    <a:pt x="1674" y="7721"/>
                  </a:lnTo>
                  <a:lnTo>
                    <a:pt x="1716" y="7721"/>
                  </a:lnTo>
                  <a:lnTo>
                    <a:pt x="1758" y="7784"/>
                  </a:lnTo>
                  <a:lnTo>
                    <a:pt x="1821" y="7784"/>
                  </a:lnTo>
                  <a:lnTo>
                    <a:pt x="1863" y="7721"/>
                  </a:lnTo>
                  <a:lnTo>
                    <a:pt x="1905" y="7721"/>
                  </a:lnTo>
                  <a:lnTo>
                    <a:pt x="1967" y="7784"/>
                  </a:lnTo>
                  <a:lnTo>
                    <a:pt x="2009" y="7721"/>
                  </a:lnTo>
                  <a:lnTo>
                    <a:pt x="2009" y="7638"/>
                  </a:lnTo>
                  <a:lnTo>
                    <a:pt x="2072" y="7679"/>
                  </a:lnTo>
                  <a:lnTo>
                    <a:pt x="2177" y="7596"/>
                  </a:lnTo>
                  <a:lnTo>
                    <a:pt x="2218" y="7512"/>
                  </a:lnTo>
                  <a:lnTo>
                    <a:pt x="2281" y="7512"/>
                  </a:lnTo>
                  <a:lnTo>
                    <a:pt x="2344" y="7428"/>
                  </a:lnTo>
                  <a:lnTo>
                    <a:pt x="2407" y="7428"/>
                  </a:lnTo>
                  <a:lnTo>
                    <a:pt x="2428" y="7470"/>
                  </a:lnTo>
                  <a:lnTo>
                    <a:pt x="2491" y="7428"/>
                  </a:lnTo>
                  <a:lnTo>
                    <a:pt x="2511" y="7366"/>
                  </a:lnTo>
                  <a:lnTo>
                    <a:pt x="2595" y="7282"/>
                  </a:lnTo>
                  <a:lnTo>
                    <a:pt x="2721" y="7282"/>
                  </a:lnTo>
                  <a:lnTo>
                    <a:pt x="2763" y="7303"/>
                  </a:lnTo>
                  <a:lnTo>
                    <a:pt x="2846" y="7303"/>
                  </a:lnTo>
                  <a:lnTo>
                    <a:pt x="2909" y="7282"/>
                  </a:lnTo>
                  <a:lnTo>
                    <a:pt x="2930" y="7303"/>
                  </a:lnTo>
                  <a:lnTo>
                    <a:pt x="2930" y="7386"/>
                  </a:lnTo>
                  <a:lnTo>
                    <a:pt x="2972" y="7470"/>
                  </a:lnTo>
                  <a:lnTo>
                    <a:pt x="3014" y="7407"/>
                  </a:lnTo>
                  <a:lnTo>
                    <a:pt x="3076" y="7407"/>
                  </a:lnTo>
                  <a:lnTo>
                    <a:pt x="3076" y="7470"/>
                  </a:lnTo>
                  <a:lnTo>
                    <a:pt x="3160" y="7491"/>
                  </a:lnTo>
                  <a:lnTo>
                    <a:pt x="3223" y="7470"/>
                  </a:lnTo>
                  <a:lnTo>
                    <a:pt x="3244" y="7407"/>
                  </a:lnTo>
                  <a:lnTo>
                    <a:pt x="3286" y="7386"/>
                  </a:lnTo>
                  <a:lnTo>
                    <a:pt x="3286" y="7324"/>
                  </a:lnTo>
                  <a:lnTo>
                    <a:pt x="3369" y="7303"/>
                  </a:lnTo>
                  <a:lnTo>
                    <a:pt x="3453" y="7324"/>
                  </a:lnTo>
                  <a:lnTo>
                    <a:pt x="3662" y="7324"/>
                  </a:lnTo>
                  <a:lnTo>
                    <a:pt x="3662" y="7386"/>
                  </a:lnTo>
                  <a:lnTo>
                    <a:pt x="3704" y="7470"/>
                  </a:lnTo>
                  <a:lnTo>
                    <a:pt x="3788" y="7491"/>
                  </a:lnTo>
                  <a:lnTo>
                    <a:pt x="3788" y="7512"/>
                  </a:lnTo>
                  <a:lnTo>
                    <a:pt x="3746" y="7596"/>
                  </a:lnTo>
                  <a:lnTo>
                    <a:pt x="3767" y="7638"/>
                  </a:lnTo>
                  <a:lnTo>
                    <a:pt x="3871" y="7742"/>
                  </a:lnTo>
                  <a:lnTo>
                    <a:pt x="3851" y="7826"/>
                  </a:lnTo>
                  <a:lnTo>
                    <a:pt x="3788" y="7951"/>
                  </a:lnTo>
                  <a:lnTo>
                    <a:pt x="3809" y="8014"/>
                  </a:lnTo>
                  <a:lnTo>
                    <a:pt x="3851" y="8056"/>
                  </a:lnTo>
                  <a:lnTo>
                    <a:pt x="3871" y="8098"/>
                  </a:lnTo>
                  <a:lnTo>
                    <a:pt x="3851" y="8140"/>
                  </a:lnTo>
                  <a:lnTo>
                    <a:pt x="3767" y="8161"/>
                  </a:lnTo>
                  <a:lnTo>
                    <a:pt x="3746" y="8307"/>
                  </a:lnTo>
                  <a:lnTo>
                    <a:pt x="3809" y="8454"/>
                  </a:lnTo>
                  <a:lnTo>
                    <a:pt x="3913" y="8475"/>
                  </a:lnTo>
                  <a:lnTo>
                    <a:pt x="3997" y="8516"/>
                  </a:lnTo>
                  <a:lnTo>
                    <a:pt x="3997" y="8558"/>
                  </a:lnTo>
                  <a:lnTo>
                    <a:pt x="3871" y="8621"/>
                  </a:lnTo>
                  <a:lnTo>
                    <a:pt x="3788" y="8621"/>
                  </a:lnTo>
                  <a:lnTo>
                    <a:pt x="3683" y="8516"/>
                  </a:lnTo>
                  <a:lnTo>
                    <a:pt x="3599" y="8516"/>
                  </a:lnTo>
                  <a:lnTo>
                    <a:pt x="3558" y="8558"/>
                  </a:lnTo>
                  <a:lnTo>
                    <a:pt x="3495" y="8516"/>
                  </a:lnTo>
                  <a:lnTo>
                    <a:pt x="3432" y="8516"/>
                  </a:lnTo>
                  <a:lnTo>
                    <a:pt x="3286" y="8558"/>
                  </a:lnTo>
                  <a:lnTo>
                    <a:pt x="3223" y="8516"/>
                  </a:lnTo>
                  <a:lnTo>
                    <a:pt x="3118" y="8537"/>
                  </a:lnTo>
                  <a:lnTo>
                    <a:pt x="2972" y="8579"/>
                  </a:lnTo>
                  <a:lnTo>
                    <a:pt x="2930" y="8663"/>
                  </a:lnTo>
                  <a:lnTo>
                    <a:pt x="2930" y="8726"/>
                  </a:lnTo>
                  <a:lnTo>
                    <a:pt x="2930" y="8788"/>
                  </a:lnTo>
                  <a:lnTo>
                    <a:pt x="2867" y="8830"/>
                  </a:lnTo>
                  <a:lnTo>
                    <a:pt x="2867" y="8893"/>
                  </a:lnTo>
                  <a:lnTo>
                    <a:pt x="3014" y="9039"/>
                  </a:lnTo>
                  <a:lnTo>
                    <a:pt x="3014" y="9102"/>
                  </a:lnTo>
                  <a:lnTo>
                    <a:pt x="3035" y="9144"/>
                  </a:lnTo>
                  <a:lnTo>
                    <a:pt x="3139" y="9102"/>
                  </a:lnTo>
                  <a:lnTo>
                    <a:pt x="3160" y="9186"/>
                  </a:lnTo>
                  <a:lnTo>
                    <a:pt x="3139" y="9207"/>
                  </a:lnTo>
                  <a:lnTo>
                    <a:pt x="3055" y="9165"/>
                  </a:lnTo>
                  <a:lnTo>
                    <a:pt x="3014" y="9186"/>
                  </a:lnTo>
                  <a:lnTo>
                    <a:pt x="2930" y="9249"/>
                  </a:lnTo>
                  <a:lnTo>
                    <a:pt x="2867" y="9207"/>
                  </a:lnTo>
                  <a:lnTo>
                    <a:pt x="2825" y="9207"/>
                  </a:lnTo>
                  <a:lnTo>
                    <a:pt x="2763" y="9186"/>
                  </a:lnTo>
                  <a:lnTo>
                    <a:pt x="2616" y="9207"/>
                  </a:lnTo>
                  <a:lnTo>
                    <a:pt x="2532" y="9186"/>
                  </a:lnTo>
                  <a:lnTo>
                    <a:pt x="2491" y="9249"/>
                  </a:lnTo>
                  <a:lnTo>
                    <a:pt x="2491" y="9291"/>
                  </a:lnTo>
                  <a:lnTo>
                    <a:pt x="2553" y="9395"/>
                  </a:lnTo>
                  <a:lnTo>
                    <a:pt x="2637" y="9395"/>
                  </a:lnTo>
                  <a:lnTo>
                    <a:pt x="2742" y="9416"/>
                  </a:lnTo>
                  <a:lnTo>
                    <a:pt x="2804" y="9521"/>
                  </a:lnTo>
                  <a:lnTo>
                    <a:pt x="2846" y="9563"/>
                  </a:lnTo>
                  <a:lnTo>
                    <a:pt x="2909" y="9688"/>
                  </a:lnTo>
                  <a:lnTo>
                    <a:pt x="2951" y="9709"/>
                  </a:lnTo>
                  <a:lnTo>
                    <a:pt x="2972" y="9772"/>
                  </a:lnTo>
                  <a:lnTo>
                    <a:pt x="3139" y="9939"/>
                  </a:lnTo>
                  <a:lnTo>
                    <a:pt x="3139" y="10086"/>
                  </a:lnTo>
                  <a:lnTo>
                    <a:pt x="3139" y="10211"/>
                  </a:lnTo>
                  <a:lnTo>
                    <a:pt x="3181" y="10211"/>
                  </a:lnTo>
                  <a:lnTo>
                    <a:pt x="3286" y="10190"/>
                  </a:lnTo>
                  <a:lnTo>
                    <a:pt x="3327" y="10190"/>
                  </a:lnTo>
                  <a:lnTo>
                    <a:pt x="3369" y="10211"/>
                  </a:lnTo>
                  <a:lnTo>
                    <a:pt x="3432" y="10295"/>
                  </a:lnTo>
                  <a:lnTo>
                    <a:pt x="3474" y="10337"/>
                  </a:lnTo>
                  <a:lnTo>
                    <a:pt x="3537" y="10441"/>
                  </a:lnTo>
                  <a:lnTo>
                    <a:pt x="3579" y="10441"/>
                  </a:lnTo>
                  <a:lnTo>
                    <a:pt x="3662" y="10420"/>
                  </a:lnTo>
                  <a:lnTo>
                    <a:pt x="3767" y="10441"/>
                  </a:lnTo>
                  <a:lnTo>
                    <a:pt x="3871" y="10462"/>
                  </a:lnTo>
                  <a:lnTo>
                    <a:pt x="3976" y="10462"/>
                  </a:lnTo>
                  <a:lnTo>
                    <a:pt x="4018" y="10504"/>
                  </a:lnTo>
                  <a:lnTo>
                    <a:pt x="3997" y="10546"/>
                  </a:lnTo>
                  <a:lnTo>
                    <a:pt x="3997" y="10609"/>
                  </a:lnTo>
                  <a:lnTo>
                    <a:pt x="3997" y="10755"/>
                  </a:lnTo>
                  <a:lnTo>
                    <a:pt x="3913" y="10923"/>
                  </a:lnTo>
                  <a:lnTo>
                    <a:pt x="3955" y="11048"/>
                  </a:lnTo>
                  <a:lnTo>
                    <a:pt x="3976" y="11195"/>
                  </a:lnTo>
                  <a:lnTo>
                    <a:pt x="4311" y="10881"/>
                  </a:lnTo>
                  <a:lnTo>
                    <a:pt x="4604" y="10776"/>
                  </a:lnTo>
                  <a:lnTo>
                    <a:pt x="4959" y="10839"/>
                  </a:lnTo>
                  <a:lnTo>
                    <a:pt x="5378" y="11069"/>
                  </a:lnTo>
                  <a:lnTo>
                    <a:pt x="5755" y="11508"/>
                  </a:lnTo>
                  <a:lnTo>
                    <a:pt x="5985" y="11467"/>
                  </a:lnTo>
                  <a:lnTo>
                    <a:pt x="6068" y="11446"/>
                  </a:lnTo>
                  <a:lnTo>
                    <a:pt x="5629" y="8726"/>
                  </a:lnTo>
                  <a:lnTo>
                    <a:pt x="7136" y="8433"/>
                  </a:lnTo>
                  <a:lnTo>
                    <a:pt x="8056" y="9060"/>
                  </a:lnTo>
                  <a:lnTo>
                    <a:pt x="8391" y="9186"/>
                  </a:lnTo>
                  <a:lnTo>
                    <a:pt x="8893" y="9479"/>
                  </a:lnTo>
                  <a:lnTo>
                    <a:pt x="9751" y="9395"/>
                  </a:lnTo>
                  <a:lnTo>
                    <a:pt x="10693" y="9395"/>
                  </a:lnTo>
                  <a:lnTo>
                    <a:pt x="10985" y="9604"/>
                  </a:lnTo>
                  <a:lnTo>
                    <a:pt x="11132" y="9981"/>
                  </a:lnTo>
                  <a:lnTo>
                    <a:pt x="11320" y="9897"/>
                  </a:lnTo>
                  <a:lnTo>
                    <a:pt x="11341" y="10713"/>
                  </a:lnTo>
                  <a:lnTo>
                    <a:pt x="11760" y="10755"/>
                  </a:lnTo>
                  <a:lnTo>
                    <a:pt x="11990" y="11446"/>
                  </a:lnTo>
                  <a:lnTo>
                    <a:pt x="12115" y="11446"/>
                  </a:lnTo>
                  <a:lnTo>
                    <a:pt x="12366" y="11299"/>
                  </a:lnTo>
                  <a:lnTo>
                    <a:pt x="12555" y="11278"/>
                  </a:lnTo>
                  <a:lnTo>
                    <a:pt x="12743" y="11299"/>
                  </a:lnTo>
                  <a:lnTo>
                    <a:pt x="12994" y="11446"/>
                  </a:lnTo>
                  <a:lnTo>
                    <a:pt x="13078" y="11467"/>
                  </a:lnTo>
                  <a:lnTo>
                    <a:pt x="13287" y="11257"/>
                  </a:lnTo>
                  <a:lnTo>
                    <a:pt x="13413" y="11048"/>
                  </a:lnTo>
                  <a:lnTo>
                    <a:pt x="13475" y="10964"/>
                  </a:lnTo>
                  <a:lnTo>
                    <a:pt x="13538" y="10818"/>
                  </a:lnTo>
                  <a:lnTo>
                    <a:pt x="13789" y="10525"/>
                  </a:lnTo>
                  <a:lnTo>
                    <a:pt x="13894" y="10504"/>
                  </a:lnTo>
                  <a:lnTo>
                    <a:pt x="13998" y="10337"/>
                  </a:lnTo>
                  <a:lnTo>
                    <a:pt x="14040" y="10337"/>
                  </a:lnTo>
                  <a:lnTo>
                    <a:pt x="14040" y="10295"/>
                  </a:lnTo>
                  <a:lnTo>
                    <a:pt x="14166" y="10211"/>
                  </a:lnTo>
                  <a:lnTo>
                    <a:pt x="14145" y="10148"/>
                  </a:lnTo>
                  <a:lnTo>
                    <a:pt x="14250" y="10023"/>
                  </a:lnTo>
                  <a:lnTo>
                    <a:pt x="14438" y="10044"/>
                  </a:lnTo>
                  <a:lnTo>
                    <a:pt x="14543" y="10107"/>
                  </a:lnTo>
                  <a:lnTo>
                    <a:pt x="14961" y="10148"/>
                  </a:lnTo>
                  <a:lnTo>
                    <a:pt x="15317" y="10148"/>
                  </a:lnTo>
                  <a:lnTo>
                    <a:pt x="15505" y="10107"/>
                  </a:lnTo>
                  <a:lnTo>
                    <a:pt x="15484" y="9981"/>
                  </a:lnTo>
                  <a:lnTo>
                    <a:pt x="15463" y="9835"/>
                  </a:lnTo>
                  <a:lnTo>
                    <a:pt x="15463" y="9709"/>
                  </a:lnTo>
                  <a:lnTo>
                    <a:pt x="15505" y="9667"/>
                  </a:lnTo>
                  <a:lnTo>
                    <a:pt x="15610" y="9688"/>
                  </a:lnTo>
                  <a:lnTo>
                    <a:pt x="15777" y="9709"/>
                  </a:lnTo>
                  <a:lnTo>
                    <a:pt x="15819" y="9667"/>
                  </a:lnTo>
                  <a:lnTo>
                    <a:pt x="16007" y="9667"/>
                  </a:lnTo>
                  <a:lnTo>
                    <a:pt x="16133" y="9730"/>
                  </a:lnTo>
                  <a:lnTo>
                    <a:pt x="16342" y="9793"/>
                  </a:lnTo>
                  <a:lnTo>
                    <a:pt x="16677" y="9835"/>
                  </a:lnTo>
                  <a:lnTo>
                    <a:pt x="16781" y="9793"/>
                  </a:lnTo>
                  <a:lnTo>
                    <a:pt x="16886" y="9709"/>
                  </a:lnTo>
                  <a:lnTo>
                    <a:pt x="17032" y="9730"/>
                  </a:lnTo>
                  <a:lnTo>
                    <a:pt x="17158" y="9730"/>
                  </a:lnTo>
                  <a:lnTo>
                    <a:pt x="17451" y="9667"/>
                  </a:lnTo>
                  <a:lnTo>
                    <a:pt x="17723" y="9730"/>
                  </a:lnTo>
                  <a:lnTo>
                    <a:pt x="17911" y="9688"/>
                  </a:lnTo>
                  <a:lnTo>
                    <a:pt x="18246" y="9688"/>
                  </a:lnTo>
                  <a:lnTo>
                    <a:pt x="18497" y="9793"/>
                  </a:lnTo>
                  <a:lnTo>
                    <a:pt x="18602" y="9772"/>
                  </a:lnTo>
                  <a:lnTo>
                    <a:pt x="18853" y="10044"/>
                  </a:lnTo>
                  <a:lnTo>
                    <a:pt x="19083" y="10107"/>
                  </a:lnTo>
                  <a:lnTo>
                    <a:pt x="19229" y="10044"/>
                  </a:lnTo>
                  <a:lnTo>
                    <a:pt x="19188" y="9897"/>
                  </a:lnTo>
                  <a:lnTo>
                    <a:pt x="19313" y="9814"/>
                  </a:lnTo>
                  <a:lnTo>
                    <a:pt x="19313" y="9772"/>
                  </a:lnTo>
                  <a:lnTo>
                    <a:pt x="19376" y="9730"/>
                  </a:lnTo>
                  <a:lnTo>
                    <a:pt x="19271" y="9625"/>
                  </a:lnTo>
                  <a:lnTo>
                    <a:pt x="19313" y="9521"/>
                  </a:lnTo>
                  <a:lnTo>
                    <a:pt x="19397" y="9458"/>
                  </a:lnTo>
                  <a:lnTo>
                    <a:pt x="19355" y="9207"/>
                  </a:lnTo>
                  <a:lnTo>
                    <a:pt x="19229" y="9144"/>
                  </a:lnTo>
                  <a:lnTo>
                    <a:pt x="19188" y="9039"/>
                  </a:lnTo>
                  <a:lnTo>
                    <a:pt x="19083" y="8851"/>
                  </a:lnTo>
                  <a:lnTo>
                    <a:pt x="19062" y="8747"/>
                  </a:lnTo>
                  <a:lnTo>
                    <a:pt x="19020" y="8663"/>
                  </a:lnTo>
                  <a:lnTo>
                    <a:pt x="19020" y="8579"/>
                  </a:lnTo>
                  <a:lnTo>
                    <a:pt x="18957" y="8412"/>
                  </a:lnTo>
                  <a:lnTo>
                    <a:pt x="19041" y="8328"/>
                  </a:lnTo>
                  <a:lnTo>
                    <a:pt x="19041" y="8265"/>
                  </a:lnTo>
                  <a:lnTo>
                    <a:pt x="18916" y="8244"/>
                  </a:lnTo>
                  <a:lnTo>
                    <a:pt x="18748" y="8265"/>
                  </a:lnTo>
                  <a:lnTo>
                    <a:pt x="18644" y="8202"/>
                  </a:lnTo>
                  <a:lnTo>
                    <a:pt x="18644" y="8119"/>
                  </a:lnTo>
                  <a:lnTo>
                    <a:pt x="18748" y="8014"/>
                  </a:lnTo>
                  <a:lnTo>
                    <a:pt x="18853" y="7951"/>
                  </a:lnTo>
                  <a:lnTo>
                    <a:pt x="18916" y="8014"/>
                  </a:lnTo>
                  <a:lnTo>
                    <a:pt x="19020" y="8014"/>
                  </a:lnTo>
                  <a:lnTo>
                    <a:pt x="19167" y="7930"/>
                  </a:lnTo>
                  <a:lnTo>
                    <a:pt x="19439" y="7889"/>
                  </a:lnTo>
                  <a:lnTo>
                    <a:pt x="19564" y="7847"/>
                  </a:lnTo>
                  <a:lnTo>
                    <a:pt x="19648" y="7826"/>
                  </a:lnTo>
                  <a:lnTo>
                    <a:pt x="19711" y="7889"/>
                  </a:lnTo>
                  <a:lnTo>
                    <a:pt x="19794" y="7889"/>
                  </a:lnTo>
                  <a:lnTo>
                    <a:pt x="19878" y="7826"/>
                  </a:lnTo>
                  <a:lnTo>
                    <a:pt x="19962" y="7826"/>
                  </a:lnTo>
                  <a:lnTo>
                    <a:pt x="19962" y="7742"/>
                  </a:lnTo>
                  <a:lnTo>
                    <a:pt x="20004" y="7617"/>
                  </a:lnTo>
                  <a:lnTo>
                    <a:pt x="19878" y="7575"/>
                  </a:lnTo>
                  <a:lnTo>
                    <a:pt x="19815" y="7512"/>
                  </a:lnTo>
                  <a:lnTo>
                    <a:pt x="19836" y="7428"/>
                  </a:lnTo>
                  <a:lnTo>
                    <a:pt x="19836" y="7177"/>
                  </a:lnTo>
                  <a:lnTo>
                    <a:pt x="19899" y="6842"/>
                  </a:lnTo>
                  <a:lnTo>
                    <a:pt x="19899" y="6696"/>
                  </a:lnTo>
                  <a:lnTo>
                    <a:pt x="19962" y="6550"/>
                  </a:lnTo>
                  <a:lnTo>
                    <a:pt x="20004" y="6278"/>
                  </a:lnTo>
                  <a:lnTo>
                    <a:pt x="20213" y="6278"/>
                  </a:lnTo>
                  <a:lnTo>
                    <a:pt x="20422" y="6361"/>
                  </a:lnTo>
                  <a:lnTo>
                    <a:pt x="20589" y="6382"/>
                  </a:lnTo>
                  <a:lnTo>
                    <a:pt x="20820" y="6340"/>
                  </a:lnTo>
                  <a:lnTo>
                    <a:pt x="20882" y="6340"/>
                  </a:lnTo>
                  <a:lnTo>
                    <a:pt x="20924" y="6424"/>
                  </a:lnTo>
                  <a:lnTo>
                    <a:pt x="21008" y="6424"/>
                  </a:lnTo>
                  <a:lnTo>
                    <a:pt x="21071" y="6382"/>
                  </a:lnTo>
                  <a:lnTo>
                    <a:pt x="21154" y="6278"/>
                  </a:lnTo>
                  <a:lnTo>
                    <a:pt x="21280" y="6236"/>
                  </a:lnTo>
                  <a:lnTo>
                    <a:pt x="21447" y="6068"/>
                  </a:lnTo>
                  <a:lnTo>
                    <a:pt x="21447" y="6006"/>
                  </a:lnTo>
                  <a:lnTo>
                    <a:pt x="21343" y="5838"/>
                  </a:lnTo>
                  <a:lnTo>
                    <a:pt x="21238" y="5608"/>
                  </a:lnTo>
                  <a:lnTo>
                    <a:pt x="21238" y="5378"/>
                  </a:lnTo>
                  <a:lnTo>
                    <a:pt x="21259" y="5231"/>
                  </a:lnTo>
                  <a:lnTo>
                    <a:pt x="21343" y="5169"/>
                  </a:lnTo>
                  <a:lnTo>
                    <a:pt x="21531" y="5106"/>
                  </a:lnTo>
                  <a:lnTo>
                    <a:pt x="21594" y="4980"/>
                  </a:lnTo>
                  <a:lnTo>
                    <a:pt x="21552" y="4917"/>
                  </a:lnTo>
                  <a:lnTo>
                    <a:pt x="21573" y="4813"/>
                  </a:lnTo>
                  <a:lnTo>
                    <a:pt x="21698" y="4666"/>
                  </a:lnTo>
                  <a:lnTo>
                    <a:pt x="21803" y="4604"/>
                  </a:lnTo>
                  <a:lnTo>
                    <a:pt x="21908" y="4499"/>
                  </a:lnTo>
                  <a:lnTo>
                    <a:pt x="21887" y="4478"/>
                  </a:lnTo>
                  <a:lnTo>
                    <a:pt x="21866" y="4457"/>
                  </a:lnTo>
                  <a:lnTo>
                    <a:pt x="21698" y="4394"/>
                  </a:lnTo>
                  <a:lnTo>
                    <a:pt x="21573" y="4269"/>
                  </a:lnTo>
                  <a:lnTo>
                    <a:pt x="21489" y="4269"/>
                  </a:lnTo>
                  <a:lnTo>
                    <a:pt x="21447" y="4164"/>
                  </a:lnTo>
                  <a:lnTo>
                    <a:pt x="21489" y="4039"/>
                  </a:lnTo>
                  <a:lnTo>
                    <a:pt x="21447" y="3976"/>
                  </a:lnTo>
                  <a:lnTo>
                    <a:pt x="21343" y="4060"/>
                  </a:lnTo>
                  <a:lnTo>
                    <a:pt x="21259" y="4164"/>
                  </a:lnTo>
                  <a:lnTo>
                    <a:pt x="21154" y="4185"/>
                  </a:lnTo>
                  <a:lnTo>
                    <a:pt x="20861" y="4227"/>
                  </a:lnTo>
                  <a:lnTo>
                    <a:pt x="20799" y="4269"/>
                  </a:lnTo>
                  <a:lnTo>
                    <a:pt x="20757" y="4332"/>
                  </a:lnTo>
                  <a:lnTo>
                    <a:pt x="20652" y="4269"/>
                  </a:lnTo>
                  <a:lnTo>
                    <a:pt x="20548" y="4227"/>
                  </a:lnTo>
                  <a:lnTo>
                    <a:pt x="20506" y="4227"/>
                  </a:lnTo>
                  <a:lnTo>
                    <a:pt x="20485" y="4185"/>
                  </a:lnTo>
                  <a:lnTo>
                    <a:pt x="20422" y="4143"/>
                  </a:lnTo>
                  <a:lnTo>
                    <a:pt x="20401" y="4060"/>
                  </a:lnTo>
                  <a:lnTo>
                    <a:pt x="20359" y="3976"/>
                  </a:lnTo>
                  <a:lnTo>
                    <a:pt x="20401" y="3934"/>
                  </a:lnTo>
                  <a:lnTo>
                    <a:pt x="20401" y="3850"/>
                  </a:lnTo>
                  <a:lnTo>
                    <a:pt x="20317" y="3809"/>
                  </a:lnTo>
                  <a:lnTo>
                    <a:pt x="20276" y="3809"/>
                  </a:lnTo>
                  <a:lnTo>
                    <a:pt x="20129" y="3725"/>
                  </a:lnTo>
                  <a:lnTo>
                    <a:pt x="20004" y="3704"/>
                  </a:lnTo>
                  <a:lnTo>
                    <a:pt x="19962" y="3704"/>
                  </a:lnTo>
                  <a:lnTo>
                    <a:pt x="19899" y="3557"/>
                  </a:lnTo>
                  <a:lnTo>
                    <a:pt x="19794" y="3390"/>
                  </a:lnTo>
                  <a:lnTo>
                    <a:pt x="19648" y="3244"/>
                  </a:lnTo>
                  <a:lnTo>
                    <a:pt x="19460" y="3223"/>
                  </a:lnTo>
                  <a:lnTo>
                    <a:pt x="19250" y="3223"/>
                  </a:lnTo>
                  <a:lnTo>
                    <a:pt x="19062" y="3244"/>
                  </a:lnTo>
                  <a:lnTo>
                    <a:pt x="19041" y="3306"/>
                  </a:lnTo>
                  <a:lnTo>
                    <a:pt x="19083" y="3348"/>
                  </a:lnTo>
                  <a:lnTo>
                    <a:pt x="19062" y="3411"/>
                  </a:lnTo>
                  <a:lnTo>
                    <a:pt x="18936" y="3453"/>
                  </a:lnTo>
                  <a:lnTo>
                    <a:pt x="18853" y="3432"/>
                  </a:lnTo>
                  <a:lnTo>
                    <a:pt x="18727" y="3495"/>
                  </a:lnTo>
                  <a:lnTo>
                    <a:pt x="18560" y="3411"/>
                  </a:lnTo>
                  <a:lnTo>
                    <a:pt x="18497" y="3432"/>
                  </a:lnTo>
                  <a:lnTo>
                    <a:pt x="18413" y="3495"/>
                  </a:lnTo>
                  <a:lnTo>
                    <a:pt x="18309" y="3495"/>
                  </a:lnTo>
                  <a:lnTo>
                    <a:pt x="18204" y="3411"/>
                  </a:lnTo>
                  <a:lnTo>
                    <a:pt x="18079" y="3348"/>
                  </a:lnTo>
                  <a:lnTo>
                    <a:pt x="18079" y="3285"/>
                  </a:lnTo>
                  <a:lnTo>
                    <a:pt x="18100" y="3202"/>
                  </a:lnTo>
                  <a:lnTo>
                    <a:pt x="17911" y="3118"/>
                  </a:lnTo>
                  <a:lnTo>
                    <a:pt x="17828" y="3181"/>
                  </a:lnTo>
                  <a:lnTo>
                    <a:pt x="17828" y="3306"/>
                  </a:lnTo>
                  <a:lnTo>
                    <a:pt x="17869" y="3327"/>
                  </a:lnTo>
                  <a:lnTo>
                    <a:pt x="17828" y="3390"/>
                  </a:lnTo>
                  <a:lnTo>
                    <a:pt x="17744" y="3453"/>
                  </a:lnTo>
                  <a:lnTo>
                    <a:pt x="17597" y="3453"/>
                  </a:lnTo>
                  <a:lnTo>
                    <a:pt x="16175" y="1695"/>
                  </a:lnTo>
                  <a:lnTo>
                    <a:pt x="15170" y="921"/>
                  </a:lnTo>
                  <a:lnTo>
                    <a:pt x="15107" y="837"/>
                  </a:lnTo>
                  <a:lnTo>
                    <a:pt x="15191" y="816"/>
                  </a:lnTo>
                  <a:lnTo>
                    <a:pt x="15296" y="712"/>
                  </a:lnTo>
                  <a:lnTo>
                    <a:pt x="15296" y="607"/>
                  </a:lnTo>
                  <a:lnTo>
                    <a:pt x="15254" y="565"/>
                  </a:lnTo>
                  <a:lnTo>
                    <a:pt x="15087" y="607"/>
                  </a:lnTo>
                  <a:lnTo>
                    <a:pt x="14961" y="628"/>
                  </a:lnTo>
                  <a:lnTo>
                    <a:pt x="14877" y="733"/>
                  </a:lnTo>
                  <a:lnTo>
                    <a:pt x="14773" y="775"/>
                  </a:lnTo>
                  <a:lnTo>
                    <a:pt x="14647" y="900"/>
                  </a:lnTo>
                  <a:lnTo>
                    <a:pt x="14647" y="984"/>
                  </a:lnTo>
                  <a:lnTo>
                    <a:pt x="14563" y="1047"/>
                  </a:lnTo>
                  <a:lnTo>
                    <a:pt x="14522" y="1151"/>
                  </a:lnTo>
                  <a:lnTo>
                    <a:pt x="14417" y="1235"/>
                  </a:lnTo>
                  <a:lnTo>
                    <a:pt x="14229" y="1235"/>
                  </a:lnTo>
                  <a:lnTo>
                    <a:pt x="14124" y="1298"/>
                  </a:lnTo>
                  <a:lnTo>
                    <a:pt x="14145" y="1423"/>
                  </a:lnTo>
                  <a:lnTo>
                    <a:pt x="14061" y="1465"/>
                  </a:lnTo>
                  <a:lnTo>
                    <a:pt x="14019" y="1423"/>
                  </a:lnTo>
                  <a:lnTo>
                    <a:pt x="13789" y="1360"/>
                  </a:lnTo>
                  <a:lnTo>
                    <a:pt x="13643" y="1423"/>
                  </a:lnTo>
                  <a:lnTo>
                    <a:pt x="13601" y="1507"/>
                  </a:lnTo>
                  <a:lnTo>
                    <a:pt x="13517" y="1507"/>
                  </a:lnTo>
                  <a:lnTo>
                    <a:pt x="13434" y="1402"/>
                  </a:lnTo>
                  <a:lnTo>
                    <a:pt x="13434" y="1235"/>
                  </a:lnTo>
                  <a:lnTo>
                    <a:pt x="13517" y="1172"/>
                  </a:lnTo>
                  <a:lnTo>
                    <a:pt x="13538" y="1088"/>
                  </a:lnTo>
                  <a:lnTo>
                    <a:pt x="13496" y="1026"/>
                  </a:lnTo>
                  <a:lnTo>
                    <a:pt x="13413" y="1109"/>
                  </a:lnTo>
                  <a:lnTo>
                    <a:pt x="13329" y="1109"/>
                  </a:lnTo>
                  <a:lnTo>
                    <a:pt x="13120" y="1005"/>
                  </a:lnTo>
                  <a:lnTo>
                    <a:pt x="12994" y="1026"/>
                  </a:lnTo>
                  <a:lnTo>
                    <a:pt x="13015" y="1109"/>
                  </a:lnTo>
                  <a:lnTo>
                    <a:pt x="13078" y="1130"/>
                  </a:lnTo>
                  <a:lnTo>
                    <a:pt x="12994" y="1214"/>
                  </a:lnTo>
                  <a:lnTo>
                    <a:pt x="12952" y="1214"/>
                  </a:lnTo>
                  <a:lnTo>
                    <a:pt x="12869" y="1088"/>
                  </a:lnTo>
                  <a:lnTo>
                    <a:pt x="12848" y="900"/>
                  </a:lnTo>
                  <a:lnTo>
                    <a:pt x="12638" y="733"/>
                  </a:lnTo>
                  <a:lnTo>
                    <a:pt x="12597" y="775"/>
                  </a:lnTo>
                  <a:lnTo>
                    <a:pt x="12638" y="900"/>
                  </a:lnTo>
                  <a:lnTo>
                    <a:pt x="12638" y="984"/>
                  </a:lnTo>
                  <a:lnTo>
                    <a:pt x="12555" y="984"/>
                  </a:lnTo>
                  <a:lnTo>
                    <a:pt x="12513" y="879"/>
                  </a:lnTo>
                  <a:lnTo>
                    <a:pt x="12450" y="900"/>
                  </a:lnTo>
                  <a:lnTo>
                    <a:pt x="12429" y="1005"/>
                  </a:lnTo>
                  <a:lnTo>
                    <a:pt x="12366" y="1026"/>
                  </a:lnTo>
                  <a:lnTo>
                    <a:pt x="12262" y="942"/>
                  </a:lnTo>
                  <a:lnTo>
                    <a:pt x="12136" y="1026"/>
                  </a:lnTo>
                  <a:lnTo>
                    <a:pt x="12074" y="984"/>
                  </a:lnTo>
                  <a:lnTo>
                    <a:pt x="12032" y="879"/>
                  </a:lnTo>
                  <a:lnTo>
                    <a:pt x="12115" y="837"/>
                  </a:lnTo>
                  <a:lnTo>
                    <a:pt x="12136" y="796"/>
                  </a:lnTo>
                  <a:lnTo>
                    <a:pt x="12115" y="691"/>
                  </a:lnTo>
                  <a:lnTo>
                    <a:pt x="12136" y="586"/>
                  </a:lnTo>
                  <a:lnTo>
                    <a:pt x="12115" y="524"/>
                  </a:lnTo>
                  <a:lnTo>
                    <a:pt x="12032" y="482"/>
                  </a:lnTo>
                  <a:lnTo>
                    <a:pt x="11948" y="398"/>
                  </a:lnTo>
                  <a:lnTo>
                    <a:pt x="11927" y="272"/>
                  </a:lnTo>
                  <a:lnTo>
                    <a:pt x="11864" y="252"/>
                  </a:lnTo>
                  <a:lnTo>
                    <a:pt x="11822" y="84"/>
                  </a:lnTo>
                  <a:lnTo>
                    <a:pt x="11718" y="84"/>
                  </a:lnTo>
                  <a:lnTo>
                    <a:pt x="11592" y="126"/>
                  </a:lnTo>
                  <a:lnTo>
                    <a:pt x="11446" y="126"/>
                  </a:lnTo>
                  <a:lnTo>
                    <a:pt x="11299" y="42"/>
                  </a:lnTo>
                  <a:lnTo>
                    <a:pt x="11132" y="63"/>
                  </a:lnTo>
                  <a:lnTo>
                    <a:pt x="11006" y="0"/>
                  </a:lnTo>
                  <a:lnTo>
                    <a:pt x="10902" y="42"/>
                  </a:lnTo>
                  <a:lnTo>
                    <a:pt x="108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9"/>
            <p:cNvSpPr/>
            <p:nvPr/>
          </p:nvSpPr>
          <p:spPr>
            <a:xfrm>
              <a:off x="4105619" y="2816249"/>
              <a:ext cx="110383" cy="65688"/>
            </a:xfrm>
            <a:custGeom>
              <a:avLst/>
              <a:gdLst/>
              <a:ahLst/>
              <a:cxnLst/>
              <a:rect l="l" t="t" r="r" b="b"/>
              <a:pathLst>
                <a:path w="9270" h="5776" extrusionOk="0">
                  <a:moveTo>
                    <a:pt x="1507" y="1"/>
                  </a:moveTo>
                  <a:lnTo>
                    <a:pt x="0" y="294"/>
                  </a:lnTo>
                  <a:lnTo>
                    <a:pt x="439" y="3014"/>
                  </a:lnTo>
                  <a:lnTo>
                    <a:pt x="732" y="3014"/>
                  </a:lnTo>
                  <a:lnTo>
                    <a:pt x="963" y="3035"/>
                  </a:lnTo>
                  <a:lnTo>
                    <a:pt x="1004" y="2909"/>
                  </a:lnTo>
                  <a:lnTo>
                    <a:pt x="900" y="2804"/>
                  </a:lnTo>
                  <a:lnTo>
                    <a:pt x="879" y="2595"/>
                  </a:lnTo>
                  <a:lnTo>
                    <a:pt x="983" y="2344"/>
                  </a:lnTo>
                  <a:lnTo>
                    <a:pt x="1172" y="2323"/>
                  </a:lnTo>
                  <a:lnTo>
                    <a:pt x="1276" y="2198"/>
                  </a:lnTo>
                  <a:lnTo>
                    <a:pt x="1402" y="2114"/>
                  </a:lnTo>
                  <a:lnTo>
                    <a:pt x="1527" y="2198"/>
                  </a:lnTo>
                  <a:lnTo>
                    <a:pt x="1611" y="2135"/>
                  </a:lnTo>
                  <a:lnTo>
                    <a:pt x="1507" y="2009"/>
                  </a:lnTo>
                  <a:lnTo>
                    <a:pt x="1779" y="2030"/>
                  </a:lnTo>
                  <a:lnTo>
                    <a:pt x="2155" y="2219"/>
                  </a:lnTo>
                  <a:lnTo>
                    <a:pt x="2511" y="2428"/>
                  </a:lnTo>
                  <a:lnTo>
                    <a:pt x="2532" y="2553"/>
                  </a:lnTo>
                  <a:lnTo>
                    <a:pt x="2971" y="2804"/>
                  </a:lnTo>
                  <a:lnTo>
                    <a:pt x="3306" y="2951"/>
                  </a:lnTo>
                  <a:lnTo>
                    <a:pt x="3390" y="2909"/>
                  </a:lnTo>
                  <a:lnTo>
                    <a:pt x="3515" y="2930"/>
                  </a:lnTo>
                  <a:lnTo>
                    <a:pt x="3766" y="3076"/>
                  </a:lnTo>
                  <a:lnTo>
                    <a:pt x="3871" y="3432"/>
                  </a:lnTo>
                  <a:lnTo>
                    <a:pt x="3976" y="3537"/>
                  </a:lnTo>
                  <a:lnTo>
                    <a:pt x="4017" y="3662"/>
                  </a:lnTo>
                  <a:lnTo>
                    <a:pt x="4143" y="3913"/>
                  </a:lnTo>
                  <a:lnTo>
                    <a:pt x="4352" y="3997"/>
                  </a:lnTo>
                  <a:lnTo>
                    <a:pt x="4729" y="4227"/>
                  </a:lnTo>
                  <a:lnTo>
                    <a:pt x="5126" y="4520"/>
                  </a:lnTo>
                  <a:lnTo>
                    <a:pt x="5545" y="4708"/>
                  </a:lnTo>
                  <a:lnTo>
                    <a:pt x="5921" y="5001"/>
                  </a:lnTo>
                  <a:lnTo>
                    <a:pt x="6235" y="5022"/>
                  </a:lnTo>
                  <a:lnTo>
                    <a:pt x="6319" y="5106"/>
                  </a:lnTo>
                  <a:lnTo>
                    <a:pt x="6403" y="5106"/>
                  </a:lnTo>
                  <a:lnTo>
                    <a:pt x="6612" y="5232"/>
                  </a:lnTo>
                  <a:lnTo>
                    <a:pt x="6612" y="5378"/>
                  </a:lnTo>
                  <a:lnTo>
                    <a:pt x="6633" y="5650"/>
                  </a:lnTo>
                  <a:lnTo>
                    <a:pt x="6821" y="5587"/>
                  </a:lnTo>
                  <a:lnTo>
                    <a:pt x="6926" y="5671"/>
                  </a:lnTo>
                  <a:lnTo>
                    <a:pt x="7009" y="5776"/>
                  </a:lnTo>
                  <a:lnTo>
                    <a:pt x="7072" y="5776"/>
                  </a:lnTo>
                  <a:lnTo>
                    <a:pt x="7177" y="5671"/>
                  </a:lnTo>
                  <a:lnTo>
                    <a:pt x="7281" y="5692"/>
                  </a:lnTo>
                  <a:lnTo>
                    <a:pt x="7323" y="5755"/>
                  </a:lnTo>
                  <a:lnTo>
                    <a:pt x="7365" y="5378"/>
                  </a:lnTo>
                  <a:lnTo>
                    <a:pt x="7491" y="5106"/>
                  </a:lnTo>
                  <a:lnTo>
                    <a:pt x="7553" y="5043"/>
                  </a:lnTo>
                  <a:lnTo>
                    <a:pt x="7533" y="4897"/>
                  </a:lnTo>
                  <a:lnTo>
                    <a:pt x="7407" y="4834"/>
                  </a:lnTo>
                  <a:lnTo>
                    <a:pt x="7344" y="4688"/>
                  </a:lnTo>
                  <a:lnTo>
                    <a:pt x="7386" y="4541"/>
                  </a:lnTo>
                  <a:lnTo>
                    <a:pt x="7365" y="4416"/>
                  </a:lnTo>
                  <a:lnTo>
                    <a:pt x="7219" y="4436"/>
                  </a:lnTo>
                  <a:lnTo>
                    <a:pt x="7114" y="4499"/>
                  </a:lnTo>
                  <a:lnTo>
                    <a:pt x="6947" y="4269"/>
                  </a:lnTo>
                  <a:lnTo>
                    <a:pt x="6947" y="4102"/>
                  </a:lnTo>
                  <a:lnTo>
                    <a:pt x="7072" y="3997"/>
                  </a:lnTo>
                  <a:lnTo>
                    <a:pt x="7344" y="4018"/>
                  </a:lnTo>
                  <a:lnTo>
                    <a:pt x="7449" y="3997"/>
                  </a:lnTo>
                  <a:lnTo>
                    <a:pt x="7449" y="3872"/>
                  </a:lnTo>
                  <a:lnTo>
                    <a:pt x="7679" y="3788"/>
                  </a:lnTo>
                  <a:lnTo>
                    <a:pt x="7637" y="3704"/>
                  </a:lnTo>
                  <a:lnTo>
                    <a:pt x="7574" y="3662"/>
                  </a:lnTo>
                  <a:lnTo>
                    <a:pt x="7846" y="3600"/>
                  </a:lnTo>
                  <a:lnTo>
                    <a:pt x="8014" y="3537"/>
                  </a:lnTo>
                  <a:lnTo>
                    <a:pt x="8056" y="3390"/>
                  </a:lnTo>
                  <a:lnTo>
                    <a:pt x="7867" y="3328"/>
                  </a:lnTo>
                  <a:lnTo>
                    <a:pt x="7867" y="3181"/>
                  </a:lnTo>
                  <a:lnTo>
                    <a:pt x="8014" y="3139"/>
                  </a:lnTo>
                  <a:lnTo>
                    <a:pt x="8181" y="3014"/>
                  </a:lnTo>
                  <a:lnTo>
                    <a:pt x="8286" y="3035"/>
                  </a:lnTo>
                  <a:lnTo>
                    <a:pt x="8453" y="2825"/>
                  </a:lnTo>
                  <a:lnTo>
                    <a:pt x="8600" y="2951"/>
                  </a:lnTo>
                  <a:lnTo>
                    <a:pt x="8621" y="3056"/>
                  </a:lnTo>
                  <a:lnTo>
                    <a:pt x="8914" y="3014"/>
                  </a:lnTo>
                  <a:lnTo>
                    <a:pt x="9123" y="3014"/>
                  </a:lnTo>
                  <a:lnTo>
                    <a:pt x="9269" y="2825"/>
                  </a:lnTo>
                  <a:lnTo>
                    <a:pt x="9248" y="2721"/>
                  </a:lnTo>
                  <a:lnTo>
                    <a:pt x="8955" y="2491"/>
                  </a:lnTo>
                  <a:lnTo>
                    <a:pt x="8893" y="2491"/>
                  </a:lnTo>
                  <a:lnTo>
                    <a:pt x="8893" y="2637"/>
                  </a:lnTo>
                  <a:lnTo>
                    <a:pt x="8788" y="2742"/>
                  </a:lnTo>
                  <a:lnTo>
                    <a:pt x="8683" y="2721"/>
                  </a:lnTo>
                  <a:lnTo>
                    <a:pt x="8579" y="2616"/>
                  </a:lnTo>
                  <a:lnTo>
                    <a:pt x="8307" y="2532"/>
                  </a:lnTo>
                  <a:lnTo>
                    <a:pt x="8202" y="2449"/>
                  </a:lnTo>
                  <a:lnTo>
                    <a:pt x="8286" y="2323"/>
                  </a:lnTo>
                  <a:lnTo>
                    <a:pt x="8453" y="2030"/>
                  </a:lnTo>
                  <a:lnTo>
                    <a:pt x="8453" y="1905"/>
                  </a:lnTo>
                  <a:lnTo>
                    <a:pt x="8369" y="1905"/>
                  </a:lnTo>
                  <a:lnTo>
                    <a:pt x="8265" y="2072"/>
                  </a:lnTo>
                  <a:lnTo>
                    <a:pt x="8160" y="2093"/>
                  </a:lnTo>
                  <a:lnTo>
                    <a:pt x="7909" y="2386"/>
                  </a:lnTo>
                  <a:lnTo>
                    <a:pt x="7846" y="2532"/>
                  </a:lnTo>
                  <a:lnTo>
                    <a:pt x="7784" y="2616"/>
                  </a:lnTo>
                  <a:lnTo>
                    <a:pt x="7658" y="2825"/>
                  </a:lnTo>
                  <a:lnTo>
                    <a:pt x="7449" y="3035"/>
                  </a:lnTo>
                  <a:lnTo>
                    <a:pt x="7365" y="3014"/>
                  </a:lnTo>
                  <a:lnTo>
                    <a:pt x="7114" y="2867"/>
                  </a:lnTo>
                  <a:lnTo>
                    <a:pt x="6926" y="2846"/>
                  </a:lnTo>
                  <a:lnTo>
                    <a:pt x="6737" y="2867"/>
                  </a:lnTo>
                  <a:lnTo>
                    <a:pt x="6486" y="3014"/>
                  </a:lnTo>
                  <a:lnTo>
                    <a:pt x="6361" y="3014"/>
                  </a:lnTo>
                  <a:lnTo>
                    <a:pt x="6131" y="2323"/>
                  </a:lnTo>
                  <a:lnTo>
                    <a:pt x="5712" y="2281"/>
                  </a:lnTo>
                  <a:lnTo>
                    <a:pt x="5691" y="1465"/>
                  </a:lnTo>
                  <a:lnTo>
                    <a:pt x="5503" y="1549"/>
                  </a:lnTo>
                  <a:lnTo>
                    <a:pt x="5356" y="1172"/>
                  </a:lnTo>
                  <a:lnTo>
                    <a:pt x="5064" y="963"/>
                  </a:lnTo>
                  <a:lnTo>
                    <a:pt x="4122" y="963"/>
                  </a:lnTo>
                  <a:lnTo>
                    <a:pt x="3264" y="1047"/>
                  </a:lnTo>
                  <a:lnTo>
                    <a:pt x="2762" y="754"/>
                  </a:lnTo>
                  <a:lnTo>
                    <a:pt x="2427" y="628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9"/>
            <p:cNvSpPr/>
            <p:nvPr/>
          </p:nvSpPr>
          <p:spPr>
            <a:xfrm>
              <a:off x="4085936" y="2839096"/>
              <a:ext cx="98666" cy="59262"/>
            </a:xfrm>
            <a:custGeom>
              <a:avLst/>
              <a:gdLst/>
              <a:ahLst/>
              <a:cxnLst/>
              <a:rect l="l" t="t" r="r" b="b"/>
              <a:pathLst>
                <a:path w="8286" h="5211" extrusionOk="0">
                  <a:moveTo>
                    <a:pt x="3160" y="0"/>
                  </a:moveTo>
                  <a:lnTo>
                    <a:pt x="3264" y="126"/>
                  </a:lnTo>
                  <a:lnTo>
                    <a:pt x="3180" y="189"/>
                  </a:lnTo>
                  <a:lnTo>
                    <a:pt x="3055" y="105"/>
                  </a:lnTo>
                  <a:lnTo>
                    <a:pt x="2929" y="189"/>
                  </a:lnTo>
                  <a:lnTo>
                    <a:pt x="2825" y="314"/>
                  </a:lnTo>
                  <a:lnTo>
                    <a:pt x="2636" y="335"/>
                  </a:lnTo>
                  <a:lnTo>
                    <a:pt x="2532" y="586"/>
                  </a:lnTo>
                  <a:lnTo>
                    <a:pt x="2553" y="795"/>
                  </a:lnTo>
                  <a:lnTo>
                    <a:pt x="2657" y="900"/>
                  </a:lnTo>
                  <a:lnTo>
                    <a:pt x="2616" y="1026"/>
                  </a:lnTo>
                  <a:lnTo>
                    <a:pt x="2385" y="1005"/>
                  </a:lnTo>
                  <a:lnTo>
                    <a:pt x="2092" y="1005"/>
                  </a:lnTo>
                  <a:lnTo>
                    <a:pt x="2009" y="1026"/>
                  </a:lnTo>
                  <a:lnTo>
                    <a:pt x="1779" y="1067"/>
                  </a:lnTo>
                  <a:lnTo>
                    <a:pt x="1402" y="628"/>
                  </a:lnTo>
                  <a:lnTo>
                    <a:pt x="983" y="398"/>
                  </a:lnTo>
                  <a:lnTo>
                    <a:pt x="628" y="335"/>
                  </a:lnTo>
                  <a:lnTo>
                    <a:pt x="335" y="440"/>
                  </a:lnTo>
                  <a:lnTo>
                    <a:pt x="0" y="754"/>
                  </a:lnTo>
                  <a:lnTo>
                    <a:pt x="0" y="816"/>
                  </a:lnTo>
                  <a:lnTo>
                    <a:pt x="84" y="900"/>
                  </a:lnTo>
                  <a:lnTo>
                    <a:pt x="126" y="963"/>
                  </a:lnTo>
                  <a:lnTo>
                    <a:pt x="209" y="1047"/>
                  </a:lnTo>
                  <a:lnTo>
                    <a:pt x="251" y="1151"/>
                  </a:lnTo>
                  <a:lnTo>
                    <a:pt x="356" y="1360"/>
                  </a:lnTo>
                  <a:lnTo>
                    <a:pt x="335" y="1528"/>
                  </a:lnTo>
                  <a:lnTo>
                    <a:pt x="293" y="1653"/>
                  </a:lnTo>
                  <a:lnTo>
                    <a:pt x="314" y="1946"/>
                  </a:lnTo>
                  <a:lnTo>
                    <a:pt x="356" y="2009"/>
                  </a:lnTo>
                  <a:lnTo>
                    <a:pt x="398" y="2093"/>
                  </a:lnTo>
                  <a:lnTo>
                    <a:pt x="607" y="2302"/>
                  </a:lnTo>
                  <a:lnTo>
                    <a:pt x="565" y="2218"/>
                  </a:lnTo>
                  <a:lnTo>
                    <a:pt x="523" y="2155"/>
                  </a:lnTo>
                  <a:lnTo>
                    <a:pt x="544" y="2114"/>
                  </a:lnTo>
                  <a:lnTo>
                    <a:pt x="732" y="2155"/>
                  </a:lnTo>
                  <a:lnTo>
                    <a:pt x="816" y="2093"/>
                  </a:lnTo>
                  <a:lnTo>
                    <a:pt x="858" y="2114"/>
                  </a:lnTo>
                  <a:lnTo>
                    <a:pt x="837" y="2260"/>
                  </a:lnTo>
                  <a:lnTo>
                    <a:pt x="858" y="2365"/>
                  </a:lnTo>
                  <a:lnTo>
                    <a:pt x="942" y="2323"/>
                  </a:lnTo>
                  <a:lnTo>
                    <a:pt x="983" y="2427"/>
                  </a:lnTo>
                  <a:lnTo>
                    <a:pt x="963" y="2490"/>
                  </a:lnTo>
                  <a:lnTo>
                    <a:pt x="858" y="2469"/>
                  </a:lnTo>
                  <a:lnTo>
                    <a:pt x="816" y="2469"/>
                  </a:lnTo>
                  <a:lnTo>
                    <a:pt x="753" y="2427"/>
                  </a:lnTo>
                  <a:lnTo>
                    <a:pt x="649" y="2511"/>
                  </a:lnTo>
                  <a:lnTo>
                    <a:pt x="649" y="2616"/>
                  </a:lnTo>
                  <a:lnTo>
                    <a:pt x="732" y="2699"/>
                  </a:lnTo>
                  <a:lnTo>
                    <a:pt x="711" y="2574"/>
                  </a:lnTo>
                  <a:lnTo>
                    <a:pt x="774" y="2574"/>
                  </a:lnTo>
                  <a:lnTo>
                    <a:pt x="837" y="2595"/>
                  </a:lnTo>
                  <a:lnTo>
                    <a:pt x="921" y="2616"/>
                  </a:lnTo>
                  <a:lnTo>
                    <a:pt x="963" y="2720"/>
                  </a:lnTo>
                  <a:lnTo>
                    <a:pt x="1130" y="2804"/>
                  </a:lnTo>
                  <a:lnTo>
                    <a:pt x="1172" y="2909"/>
                  </a:lnTo>
                  <a:lnTo>
                    <a:pt x="1151" y="3097"/>
                  </a:lnTo>
                  <a:lnTo>
                    <a:pt x="1172" y="3160"/>
                  </a:lnTo>
                  <a:lnTo>
                    <a:pt x="1172" y="3453"/>
                  </a:lnTo>
                  <a:lnTo>
                    <a:pt x="1235" y="3662"/>
                  </a:lnTo>
                  <a:lnTo>
                    <a:pt x="1339" y="3955"/>
                  </a:lnTo>
                  <a:lnTo>
                    <a:pt x="1444" y="3871"/>
                  </a:lnTo>
                  <a:lnTo>
                    <a:pt x="1716" y="3871"/>
                  </a:lnTo>
                  <a:lnTo>
                    <a:pt x="1779" y="3725"/>
                  </a:lnTo>
                  <a:lnTo>
                    <a:pt x="1862" y="3620"/>
                  </a:lnTo>
                  <a:lnTo>
                    <a:pt x="1967" y="3620"/>
                  </a:lnTo>
                  <a:lnTo>
                    <a:pt x="2197" y="3411"/>
                  </a:lnTo>
                  <a:lnTo>
                    <a:pt x="2427" y="3348"/>
                  </a:lnTo>
                  <a:lnTo>
                    <a:pt x="2636" y="3411"/>
                  </a:lnTo>
                  <a:lnTo>
                    <a:pt x="2699" y="3264"/>
                  </a:lnTo>
                  <a:lnTo>
                    <a:pt x="2804" y="3243"/>
                  </a:lnTo>
                  <a:lnTo>
                    <a:pt x="2929" y="3306"/>
                  </a:lnTo>
                  <a:lnTo>
                    <a:pt x="3055" y="3264"/>
                  </a:lnTo>
                  <a:lnTo>
                    <a:pt x="3264" y="3453"/>
                  </a:lnTo>
                  <a:lnTo>
                    <a:pt x="3432" y="3515"/>
                  </a:lnTo>
                  <a:lnTo>
                    <a:pt x="3766" y="3725"/>
                  </a:lnTo>
                  <a:lnTo>
                    <a:pt x="3871" y="3725"/>
                  </a:lnTo>
                  <a:lnTo>
                    <a:pt x="3955" y="3641"/>
                  </a:lnTo>
                  <a:lnTo>
                    <a:pt x="4185" y="3746"/>
                  </a:lnTo>
                  <a:lnTo>
                    <a:pt x="4310" y="3767"/>
                  </a:lnTo>
                  <a:lnTo>
                    <a:pt x="4331" y="3934"/>
                  </a:lnTo>
                  <a:lnTo>
                    <a:pt x="4394" y="3976"/>
                  </a:lnTo>
                  <a:lnTo>
                    <a:pt x="4520" y="3955"/>
                  </a:lnTo>
                  <a:lnTo>
                    <a:pt x="4729" y="3997"/>
                  </a:lnTo>
                  <a:lnTo>
                    <a:pt x="4959" y="4311"/>
                  </a:lnTo>
                  <a:lnTo>
                    <a:pt x="5231" y="4352"/>
                  </a:lnTo>
                  <a:lnTo>
                    <a:pt x="5357" y="4394"/>
                  </a:lnTo>
                  <a:lnTo>
                    <a:pt x="5461" y="4562"/>
                  </a:lnTo>
                  <a:lnTo>
                    <a:pt x="5419" y="4666"/>
                  </a:lnTo>
                  <a:lnTo>
                    <a:pt x="5461" y="4792"/>
                  </a:lnTo>
                  <a:lnTo>
                    <a:pt x="5461" y="4876"/>
                  </a:lnTo>
                  <a:lnTo>
                    <a:pt x="5524" y="4980"/>
                  </a:lnTo>
                  <a:lnTo>
                    <a:pt x="5566" y="4938"/>
                  </a:lnTo>
                  <a:lnTo>
                    <a:pt x="5691" y="4980"/>
                  </a:lnTo>
                  <a:lnTo>
                    <a:pt x="5775" y="5043"/>
                  </a:lnTo>
                  <a:lnTo>
                    <a:pt x="5880" y="5043"/>
                  </a:lnTo>
                  <a:lnTo>
                    <a:pt x="5963" y="4980"/>
                  </a:lnTo>
                  <a:lnTo>
                    <a:pt x="6047" y="4980"/>
                  </a:lnTo>
                  <a:lnTo>
                    <a:pt x="6173" y="5085"/>
                  </a:lnTo>
                  <a:lnTo>
                    <a:pt x="6214" y="5148"/>
                  </a:lnTo>
                  <a:lnTo>
                    <a:pt x="6277" y="5210"/>
                  </a:lnTo>
                  <a:lnTo>
                    <a:pt x="6319" y="5148"/>
                  </a:lnTo>
                  <a:lnTo>
                    <a:pt x="6486" y="5127"/>
                  </a:lnTo>
                  <a:lnTo>
                    <a:pt x="6570" y="5022"/>
                  </a:lnTo>
                  <a:lnTo>
                    <a:pt x="6591" y="4938"/>
                  </a:lnTo>
                  <a:lnTo>
                    <a:pt x="6675" y="4896"/>
                  </a:lnTo>
                  <a:lnTo>
                    <a:pt x="6633" y="4813"/>
                  </a:lnTo>
                  <a:lnTo>
                    <a:pt x="6821" y="4708"/>
                  </a:lnTo>
                  <a:lnTo>
                    <a:pt x="7030" y="4666"/>
                  </a:lnTo>
                  <a:lnTo>
                    <a:pt x="7051" y="4604"/>
                  </a:lnTo>
                  <a:lnTo>
                    <a:pt x="7135" y="4520"/>
                  </a:lnTo>
                  <a:lnTo>
                    <a:pt x="7240" y="4499"/>
                  </a:lnTo>
                  <a:lnTo>
                    <a:pt x="7261" y="4373"/>
                  </a:lnTo>
                  <a:lnTo>
                    <a:pt x="7261" y="4206"/>
                  </a:lnTo>
                  <a:lnTo>
                    <a:pt x="7407" y="4080"/>
                  </a:lnTo>
                  <a:lnTo>
                    <a:pt x="7407" y="3955"/>
                  </a:lnTo>
                  <a:lnTo>
                    <a:pt x="7344" y="3892"/>
                  </a:lnTo>
                  <a:lnTo>
                    <a:pt x="7365" y="3850"/>
                  </a:lnTo>
                  <a:lnTo>
                    <a:pt x="7428" y="3829"/>
                  </a:lnTo>
                  <a:lnTo>
                    <a:pt x="7470" y="3767"/>
                  </a:lnTo>
                  <a:lnTo>
                    <a:pt x="7637" y="3725"/>
                  </a:lnTo>
                  <a:lnTo>
                    <a:pt x="7679" y="3725"/>
                  </a:lnTo>
                  <a:lnTo>
                    <a:pt x="7846" y="3620"/>
                  </a:lnTo>
                  <a:lnTo>
                    <a:pt x="7993" y="3557"/>
                  </a:lnTo>
                  <a:lnTo>
                    <a:pt x="8098" y="3641"/>
                  </a:lnTo>
                  <a:lnTo>
                    <a:pt x="8244" y="3620"/>
                  </a:lnTo>
                  <a:lnTo>
                    <a:pt x="8265" y="3641"/>
                  </a:lnTo>
                  <a:lnTo>
                    <a:pt x="8286" y="3641"/>
                  </a:lnTo>
                  <a:lnTo>
                    <a:pt x="8265" y="3369"/>
                  </a:lnTo>
                  <a:lnTo>
                    <a:pt x="8265" y="3223"/>
                  </a:lnTo>
                  <a:lnTo>
                    <a:pt x="8056" y="3097"/>
                  </a:lnTo>
                  <a:lnTo>
                    <a:pt x="7972" y="3097"/>
                  </a:lnTo>
                  <a:lnTo>
                    <a:pt x="7888" y="3013"/>
                  </a:lnTo>
                  <a:lnTo>
                    <a:pt x="7574" y="2992"/>
                  </a:lnTo>
                  <a:lnTo>
                    <a:pt x="7198" y="2699"/>
                  </a:lnTo>
                  <a:lnTo>
                    <a:pt x="6779" y="2511"/>
                  </a:lnTo>
                  <a:lnTo>
                    <a:pt x="6382" y="2218"/>
                  </a:lnTo>
                  <a:lnTo>
                    <a:pt x="6005" y="1988"/>
                  </a:lnTo>
                  <a:lnTo>
                    <a:pt x="5796" y="1904"/>
                  </a:lnTo>
                  <a:lnTo>
                    <a:pt x="5670" y="1653"/>
                  </a:lnTo>
                  <a:lnTo>
                    <a:pt x="5629" y="1528"/>
                  </a:lnTo>
                  <a:lnTo>
                    <a:pt x="5524" y="1423"/>
                  </a:lnTo>
                  <a:lnTo>
                    <a:pt x="5419" y="1067"/>
                  </a:lnTo>
                  <a:lnTo>
                    <a:pt x="5168" y="921"/>
                  </a:lnTo>
                  <a:lnTo>
                    <a:pt x="5043" y="900"/>
                  </a:lnTo>
                  <a:lnTo>
                    <a:pt x="4959" y="942"/>
                  </a:lnTo>
                  <a:lnTo>
                    <a:pt x="4624" y="795"/>
                  </a:lnTo>
                  <a:lnTo>
                    <a:pt x="4185" y="544"/>
                  </a:lnTo>
                  <a:lnTo>
                    <a:pt x="4164" y="419"/>
                  </a:lnTo>
                  <a:lnTo>
                    <a:pt x="3808" y="210"/>
                  </a:lnTo>
                  <a:lnTo>
                    <a:pt x="3432" y="21"/>
                  </a:lnTo>
                  <a:lnTo>
                    <a:pt x="31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4" name="Google Shape;274;p29"/>
            <p:cNvGrpSpPr/>
            <p:nvPr/>
          </p:nvGrpSpPr>
          <p:grpSpPr>
            <a:xfrm>
              <a:off x="4295710" y="3079670"/>
              <a:ext cx="14968" cy="27135"/>
              <a:chOff x="4842300" y="3099950"/>
              <a:chExt cx="31425" cy="59650"/>
            </a:xfrm>
          </p:grpSpPr>
          <p:sp>
            <p:nvSpPr>
              <p:cNvPr id="275" name="Google Shape;275;p29"/>
              <p:cNvSpPr/>
              <p:nvPr/>
            </p:nvSpPr>
            <p:spPr>
              <a:xfrm>
                <a:off x="4842300" y="3122950"/>
                <a:ext cx="2125" cy="6825"/>
              </a:xfrm>
              <a:custGeom>
                <a:avLst/>
                <a:gdLst/>
                <a:ahLst/>
                <a:cxnLst/>
                <a:rect l="l" t="t" r="r" b="b"/>
                <a:pathLst>
                  <a:path w="85" h="273" extrusionOk="0">
                    <a:moveTo>
                      <a:pt x="84" y="1"/>
                    </a:moveTo>
                    <a:lnTo>
                      <a:pt x="1" y="22"/>
                    </a:lnTo>
                    <a:lnTo>
                      <a:pt x="43" y="126"/>
                    </a:lnTo>
                    <a:lnTo>
                      <a:pt x="1" y="273"/>
                    </a:lnTo>
                    <a:lnTo>
                      <a:pt x="64" y="126"/>
                    </a:lnTo>
                    <a:lnTo>
                      <a:pt x="43" y="22"/>
                    </a:lnTo>
                    <a:lnTo>
                      <a:pt x="84" y="22"/>
                    </a:lnTo>
                    <a:lnTo>
                      <a:pt x="8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29"/>
              <p:cNvSpPr/>
              <p:nvPr/>
            </p:nvSpPr>
            <p:spPr>
              <a:xfrm>
                <a:off x="4842300" y="3106225"/>
                <a:ext cx="3142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1257" h="2135" extrusionOk="0">
                    <a:moveTo>
                      <a:pt x="273" y="0"/>
                    </a:moveTo>
                    <a:lnTo>
                      <a:pt x="273" y="21"/>
                    </a:lnTo>
                    <a:lnTo>
                      <a:pt x="294" y="42"/>
                    </a:lnTo>
                    <a:lnTo>
                      <a:pt x="273" y="63"/>
                    </a:lnTo>
                    <a:lnTo>
                      <a:pt x="252" y="105"/>
                    </a:lnTo>
                    <a:lnTo>
                      <a:pt x="252" y="126"/>
                    </a:lnTo>
                    <a:lnTo>
                      <a:pt x="252" y="209"/>
                    </a:lnTo>
                    <a:lnTo>
                      <a:pt x="189" y="314"/>
                    </a:lnTo>
                    <a:lnTo>
                      <a:pt x="147" y="272"/>
                    </a:lnTo>
                    <a:lnTo>
                      <a:pt x="84" y="230"/>
                    </a:lnTo>
                    <a:lnTo>
                      <a:pt x="1" y="230"/>
                    </a:lnTo>
                    <a:lnTo>
                      <a:pt x="1" y="251"/>
                    </a:lnTo>
                    <a:lnTo>
                      <a:pt x="84" y="272"/>
                    </a:lnTo>
                    <a:lnTo>
                      <a:pt x="105" y="335"/>
                    </a:lnTo>
                    <a:lnTo>
                      <a:pt x="84" y="356"/>
                    </a:lnTo>
                    <a:lnTo>
                      <a:pt x="147" y="461"/>
                    </a:lnTo>
                    <a:lnTo>
                      <a:pt x="147" y="628"/>
                    </a:lnTo>
                    <a:lnTo>
                      <a:pt x="84" y="691"/>
                    </a:lnTo>
                    <a:lnTo>
                      <a:pt x="64" y="942"/>
                    </a:lnTo>
                    <a:lnTo>
                      <a:pt x="84" y="1005"/>
                    </a:lnTo>
                    <a:lnTo>
                      <a:pt x="43" y="1046"/>
                    </a:lnTo>
                    <a:lnTo>
                      <a:pt x="84" y="1277"/>
                    </a:lnTo>
                    <a:lnTo>
                      <a:pt x="84" y="1360"/>
                    </a:lnTo>
                    <a:lnTo>
                      <a:pt x="168" y="1611"/>
                    </a:lnTo>
                    <a:lnTo>
                      <a:pt x="252" y="1925"/>
                    </a:lnTo>
                    <a:lnTo>
                      <a:pt x="315" y="2051"/>
                    </a:lnTo>
                    <a:lnTo>
                      <a:pt x="461" y="2134"/>
                    </a:lnTo>
                    <a:lnTo>
                      <a:pt x="587" y="2113"/>
                    </a:lnTo>
                    <a:lnTo>
                      <a:pt x="775" y="2093"/>
                    </a:lnTo>
                    <a:lnTo>
                      <a:pt x="942" y="2030"/>
                    </a:lnTo>
                    <a:lnTo>
                      <a:pt x="1131" y="1821"/>
                    </a:lnTo>
                    <a:lnTo>
                      <a:pt x="1214" y="1674"/>
                    </a:lnTo>
                    <a:lnTo>
                      <a:pt x="1256" y="1569"/>
                    </a:lnTo>
                    <a:lnTo>
                      <a:pt x="1235" y="1486"/>
                    </a:lnTo>
                    <a:lnTo>
                      <a:pt x="1256" y="1423"/>
                    </a:lnTo>
                    <a:lnTo>
                      <a:pt x="1256" y="1277"/>
                    </a:lnTo>
                    <a:lnTo>
                      <a:pt x="1235" y="1214"/>
                    </a:lnTo>
                    <a:lnTo>
                      <a:pt x="1256" y="1109"/>
                    </a:lnTo>
                    <a:lnTo>
                      <a:pt x="1152" y="1046"/>
                    </a:lnTo>
                    <a:lnTo>
                      <a:pt x="1089" y="795"/>
                    </a:lnTo>
                    <a:lnTo>
                      <a:pt x="1005" y="628"/>
                    </a:lnTo>
                    <a:lnTo>
                      <a:pt x="900" y="628"/>
                    </a:lnTo>
                    <a:lnTo>
                      <a:pt x="900" y="586"/>
                    </a:lnTo>
                    <a:lnTo>
                      <a:pt x="796" y="586"/>
                    </a:lnTo>
                    <a:lnTo>
                      <a:pt x="921" y="544"/>
                    </a:lnTo>
                    <a:lnTo>
                      <a:pt x="900" y="481"/>
                    </a:lnTo>
                    <a:lnTo>
                      <a:pt x="838" y="461"/>
                    </a:lnTo>
                    <a:lnTo>
                      <a:pt x="775" y="335"/>
                    </a:lnTo>
                    <a:lnTo>
                      <a:pt x="712" y="335"/>
                    </a:lnTo>
                    <a:lnTo>
                      <a:pt x="691" y="230"/>
                    </a:lnTo>
                    <a:lnTo>
                      <a:pt x="670" y="168"/>
                    </a:lnTo>
                    <a:lnTo>
                      <a:pt x="670" y="126"/>
                    </a:lnTo>
                    <a:lnTo>
                      <a:pt x="482" y="42"/>
                    </a:lnTo>
                    <a:lnTo>
                      <a:pt x="461" y="105"/>
                    </a:lnTo>
                    <a:lnTo>
                      <a:pt x="377" y="63"/>
                    </a:lnTo>
                    <a:lnTo>
                      <a:pt x="398" y="21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29"/>
              <p:cNvSpPr/>
              <p:nvPr/>
            </p:nvSpPr>
            <p:spPr>
              <a:xfrm>
                <a:off x="4844400" y="3099950"/>
                <a:ext cx="5250" cy="47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189" extrusionOk="0">
                    <a:moveTo>
                      <a:pt x="189" y="0"/>
                    </a:moveTo>
                    <a:lnTo>
                      <a:pt x="0" y="42"/>
                    </a:lnTo>
                    <a:lnTo>
                      <a:pt x="0" y="105"/>
                    </a:lnTo>
                    <a:lnTo>
                      <a:pt x="126" y="188"/>
                    </a:lnTo>
                    <a:lnTo>
                      <a:pt x="126" y="147"/>
                    </a:lnTo>
                    <a:lnTo>
                      <a:pt x="168" y="147"/>
                    </a:lnTo>
                    <a:lnTo>
                      <a:pt x="210" y="42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29"/>
              <p:cNvSpPr/>
              <p:nvPr/>
            </p:nvSpPr>
            <p:spPr>
              <a:xfrm>
                <a:off x="4849625" y="3101500"/>
                <a:ext cx="787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315" h="252" extrusionOk="0">
                    <a:moveTo>
                      <a:pt x="43" y="1"/>
                    </a:moveTo>
                    <a:lnTo>
                      <a:pt x="43" y="43"/>
                    </a:lnTo>
                    <a:lnTo>
                      <a:pt x="84" y="85"/>
                    </a:lnTo>
                    <a:lnTo>
                      <a:pt x="1" y="85"/>
                    </a:lnTo>
                    <a:lnTo>
                      <a:pt x="1" y="105"/>
                    </a:lnTo>
                    <a:lnTo>
                      <a:pt x="126" y="147"/>
                    </a:lnTo>
                    <a:lnTo>
                      <a:pt x="189" y="210"/>
                    </a:lnTo>
                    <a:lnTo>
                      <a:pt x="273" y="210"/>
                    </a:lnTo>
                    <a:lnTo>
                      <a:pt x="315" y="252"/>
                    </a:lnTo>
                    <a:lnTo>
                      <a:pt x="294" y="210"/>
                    </a:lnTo>
                    <a:lnTo>
                      <a:pt x="168" y="105"/>
                    </a:lnTo>
                    <a:lnTo>
                      <a:pt x="168" y="22"/>
                    </a:lnTo>
                    <a:lnTo>
                      <a:pt x="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9" name="Google Shape;279;p29"/>
            <p:cNvSpPr/>
            <p:nvPr/>
          </p:nvSpPr>
          <p:spPr>
            <a:xfrm>
              <a:off x="4210500" y="2911903"/>
              <a:ext cx="193104" cy="180152"/>
            </a:xfrm>
            <a:custGeom>
              <a:avLst/>
              <a:gdLst/>
              <a:ahLst/>
              <a:cxnLst/>
              <a:rect l="l" t="t" r="r" b="b"/>
              <a:pathLst>
                <a:path w="16217" h="15841" extrusionOk="0">
                  <a:moveTo>
                    <a:pt x="6906" y="15150"/>
                  </a:moveTo>
                  <a:lnTo>
                    <a:pt x="6927" y="15212"/>
                  </a:lnTo>
                  <a:lnTo>
                    <a:pt x="6927" y="15171"/>
                  </a:lnTo>
                  <a:lnTo>
                    <a:pt x="6906" y="15150"/>
                  </a:lnTo>
                  <a:close/>
                  <a:moveTo>
                    <a:pt x="3997" y="1"/>
                  </a:moveTo>
                  <a:lnTo>
                    <a:pt x="3914" y="147"/>
                  </a:lnTo>
                  <a:lnTo>
                    <a:pt x="3788" y="147"/>
                  </a:lnTo>
                  <a:lnTo>
                    <a:pt x="3600" y="294"/>
                  </a:lnTo>
                  <a:lnTo>
                    <a:pt x="3453" y="587"/>
                  </a:lnTo>
                  <a:lnTo>
                    <a:pt x="3391" y="629"/>
                  </a:lnTo>
                  <a:lnTo>
                    <a:pt x="3286" y="733"/>
                  </a:lnTo>
                  <a:lnTo>
                    <a:pt x="3223" y="733"/>
                  </a:lnTo>
                  <a:lnTo>
                    <a:pt x="3119" y="817"/>
                  </a:lnTo>
                  <a:lnTo>
                    <a:pt x="3014" y="838"/>
                  </a:lnTo>
                  <a:lnTo>
                    <a:pt x="2826" y="1026"/>
                  </a:lnTo>
                  <a:lnTo>
                    <a:pt x="2846" y="1089"/>
                  </a:lnTo>
                  <a:lnTo>
                    <a:pt x="2930" y="1298"/>
                  </a:lnTo>
                  <a:lnTo>
                    <a:pt x="2867" y="1570"/>
                  </a:lnTo>
                  <a:lnTo>
                    <a:pt x="2867" y="1717"/>
                  </a:lnTo>
                  <a:lnTo>
                    <a:pt x="2763" y="1779"/>
                  </a:lnTo>
                  <a:lnTo>
                    <a:pt x="2616" y="1968"/>
                  </a:lnTo>
                  <a:lnTo>
                    <a:pt x="2700" y="2031"/>
                  </a:lnTo>
                  <a:lnTo>
                    <a:pt x="2700" y="2135"/>
                  </a:lnTo>
                  <a:lnTo>
                    <a:pt x="2637" y="2261"/>
                  </a:lnTo>
                  <a:lnTo>
                    <a:pt x="2428" y="2365"/>
                  </a:lnTo>
                  <a:lnTo>
                    <a:pt x="2323" y="2554"/>
                  </a:lnTo>
                  <a:lnTo>
                    <a:pt x="2302" y="2721"/>
                  </a:lnTo>
                  <a:lnTo>
                    <a:pt x="2219" y="2867"/>
                  </a:lnTo>
                  <a:lnTo>
                    <a:pt x="1968" y="3035"/>
                  </a:lnTo>
                  <a:lnTo>
                    <a:pt x="1863" y="3391"/>
                  </a:lnTo>
                  <a:lnTo>
                    <a:pt x="1675" y="3600"/>
                  </a:lnTo>
                  <a:lnTo>
                    <a:pt x="1361" y="3600"/>
                  </a:lnTo>
                  <a:lnTo>
                    <a:pt x="1152" y="3725"/>
                  </a:lnTo>
                  <a:lnTo>
                    <a:pt x="1068" y="3704"/>
                  </a:lnTo>
                  <a:lnTo>
                    <a:pt x="1047" y="3600"/>
                  </a:lnTo>
                  <a:lnTo>
                    <a:pt x="922" y="3537"/>
                  </a:lnTo>
                  <a:lnTo>
                    <a:pt x="838" y="3600"/>
                  </a:lnTo>
                  <a:lnTo>
                    <a:pt x="733" y="3642"/>
                  </a:lnTo>
                  <a:lnTo>
                    <a:pt x="691" y="3746"/>
                  </a:lnTo>
                  <a:lnTo>
                    <a:pt x="545" y="3956"/>
                  </a:lnTo>
                  <a:lnTo>
                    <a:pt x="461" y="3976"/>
                  </a:lnTo>
                  <a:lnTo>
                    <a:pt x="357" y="4228"/>
                  </a:lnTo>
                  <a:lnTo>
                    <a:pt x="357" y="4374"/>
                  </a:lnTo>
                  <a:lnTo>
                    <a:pt x="461" y="4353"/>
                  </a:lnTo>
                  <a:lnTo>
                    <a:pt x="608" y="4395"/>
                  </a:lnTo>
                  <a:lnTo>
                    <a:pt x="670" y="4374"/>
                  </a:lnTo>
                  <a:lnTo>
                    <a:pt x="775" y="4374"/>
                  </a:lnTo>
                  <a:lnTo>
                    <a:pt x="859" y="4562"/>
                  </a:lnTo>
                  <a:lnTo>
                    <a:pt x="838" y="4688"/>
                  </a:lnTo>
                  <a:lnTo>
                    <a:pt x="859" y="4897"/>
                  </a:lnTo>
                  <a:lnTo>
                    <a:pt x="1068" y="5023"/>
                  </a:lnTo>
                  <a:lnTo>
                    <a:pt x="1173" y="5023"/>
                  </a:lnTo>
                  <a:lnTo>
                    <a:pt x="1256" y="5085"/>
                  </a:lnTo>
                  <a:lnTo>
                    <a:pt x="1214" y="5169"/>
                  </a:lnTo>
                  <a:lnTo>
                    <a:pt x="1340" y="5316"/>
                  </a:lnTo>
                  <a:lnTo>
                    <a:pt x="1466" y="5692"/>
                  </a:lnTo>
                  <a:lnTo>
                    <a:pt x="1445" y="5755"/>
                  </a:lnTo>
                  <a:lnTo>
                    <a:pt x="1486" y="5818"/>
                  </a:lnTo>
                  <a:lnTo>
                    <a:pt x="1382" y="5860"/>
                  </a:lnTo>
                  <a:lnTo>
                    <a:pt x="1256" y="5943"/>
                  </a:lnTo>
                  <a:lnTo>
                    <a:pt x="1194" y="5860"/>
                  </a:lnTo>
                  <a:lnTo>
                    <a:pt x="1256" y="5797"/>
                  </a:lnTo>
                  <a:lnTo>
                    <a:pt x="1256" y="5797"/>
                  </a:lnTo>
                  <a:lnTo>
                    <a:pt x="1131" y="5818"/>
                  </a:lnTo>
                  <a:lnTo>
                    <a:pt x="1068" y="5860"/>
                  </a:lnTo>
                  <a:lnTo>
                    <a:pt x="838" y="5964"/>
                  </a:lnTo>
                  <a:lnTo>
                    <a:pt x="440" y="5943"/>
                  </a:lnTo>
                  <a:lnTo>
                    <a:pt x="336" y="6006"/>
                  </a:lnTo>
                  <a:lnTo>
                    <a:pt x="252" y="5964"/>
                  </a:lnTo>
                  <a:lnTo>
                    <a:pt x="210" y="6111"/>
                  </a:lnTo>
                  <a:lnTo>
                    <a:pt x="126" y="6132"/>
                  </a:lnTo>
                  <a:lnTo>
                    <a:pt x="22" y="6215"/>
                  </a:lnTo>
                  <a:lnTo>
                    <a:pt x="1" y="6362"/>
                  </a:lnTo>
                  <a:lnTo>
                    <a:pt x="168" y="6257"/>
                  </a:lnTo>
                  <a:lnTo>
                    <a:pt x="336" y="6236"/>
                  </a:lnTo>
                  <a:lnTo>
                    <a:pt x="210" y="6320"/>
                  </a:lnTo>
                  <a:lnTo>
                    <a:pt x="106" y="6445"/>
                  </a:lnTo>
                  <a:lnTo>
                    <a:pt x="85" y="6571"/>
                  </a:lnTo>
                  <a:lnTo>
                    <a:pt x="147" y="6592"/>
                  </a:lnTo>
                  <a:lnTo>
                    <a:pt x="336" y="6780"/>
                  </a:lnTo>
                  <a:lnTo>
                    <a:pt x="691" y="6906"/>
                  </a:lnTo>
                  <a:lnTo>
                    <a:pt x="817" y="6885"/>
                  </a:lnTo>
                  <a:lnTo>
                    <a:pt x="963" y="6885"/>
                  </a:lnTo>
                  <a:lnTo>
                    <a:pt x="1194" y="6780"/>
                  </a:lnTo>
                  <a:lnTo>
                    <a:pt x="1194" y="6738"/>
                  </a:lnTo>
                  <a:lnTo>
                    <a:pt x="1194" y="6697"/>
                  </a:lnTo>
                  <a:lnTo>
                    <a:pt x="1214" y="6697"/>
                  </a:lnTo>
                  <a:lnTo>
                    <a:pt x="1340" y="6738"/>
                  </a:lnTo>
                  <a:lnTo>
                    <a:pt x="1298" y="6843"/>
                  </a:lnTo>
                  <a:lnTo>
                    <a:pt x="1256" y="6843"/>
                  </a:lnTo>
                  <a:lnTo>
                    <a:pt x="1152" y="6989"/>
                  </a:lnTo>
                  <a:lnTo>
                    <a:pt x="1068" y="6989"/>
                  </a:lnTo>
                  <a:lnTo>
                    <a:pt x="838" y="7178"/>
                  </a:lnTo>
                  <a:lnTo>
                    <a:pt x="838" y="7220"/>
                  </a:lnTo>
                  <a:lnTo>
                    <a:pt x="754" y="7199"/>
                  </a:lnTo>
                  <a:lnTo>
                    <a:pt x="733" y="7199"/>
                  </a:lnTo>
                  <a:lnTo>
                    <a:pt x="650" y="7261"/>
                  </a:lnTo>
                  <a:lnTo>
                    <a:pt x="566" y="7220"/>
                  </a:lnTo>
                  <a:lnTo>
                    <a:pt x="566" y="7115"/>
                  </a:lnTo>
                  <a:lnTo>
                    <a:pt x="503" y="7115"/>
                  </a:lnTo>
                  <a:lnTo>
                    <a:pt x="461" y="7094"/>
                  </a:lnTo>
                  <a:lnTo>
                    <a:pt x="419" y="7094"/>
                  </a:lnTo>
                  <a:lnTo>
                    <a:pt x="398" y="7178"/>
                  </a:lnTo>
                  <a:lnTo>
                    <a:pt x="419" y="7261"/>
                  </a:lnTo>
                  <a:lnTo>
                    <a:pt x="650" y="7492"/>
                  </a:lnTo>
                  <a:lnTo>
                    <a:pt x="733" y="7533"/>
                  </a:lnTo>
                  <a:lnTo>
                    <a:pt x="775" y="7533"/>
                  </a:lnTo>
                  <a:lnTo>
                    <a:pt x="817" y="7575"/>
                  </a:lnTo>
                  <a:lnTo>
                    <a:pt x="984" y="7826"/>
                  </a:lnTo>
                  <a:lnTo>
                    <a:pt x="1403" y="8161"/>
                  </a:lnTo>
                  <a:lnTo>
                    <a:pt x="1612" y="8224"/>
                  </a:lnTo>
                  <a:lnTo>
                    <a:pt x="1779" y="8161"/>
                  </a:lnTo>
                  <a:lnTo>
                    <a:pt x="2072" y="7994"/>
                  </a:lnTo>
                  <a:lnTo>
                    <a:pt x="2261" y="7889"/>
                  </a:lnTo>
                  <a:lnTo>
                    <a:pt x="2261" y="7826"/>
                  </a:lnTo>
                  <a:lnTo>
                    <a:pt x="2344" y="7722"/>
                  </a:lnTo>
                  <a:lnTo>
                    <a:pt x="2386" y="7513"/>
                  </a:lnTo>
                  <a:lnTo>
                    <a:pt x="2302" y="7408"/>
                  </a:lnTo>
                  <a:lnTo>
                    <a:pt x="2386" y="7199"/>
                  </a:lnTo>
                  <a:lnTo>
                    <a:pt x="2386" y="7094"/>
                  </a:lnTo>
                  <a:lnTo>
                    <a:pt x="2407" y="7010"/>
                  </a:lnTo>
                  <a:lnTo>
                    <a:pt x="2428" y="7094"/>
                  </a:lnTo>
                  <a:lnTo>
                    <a:pt x="2595" y="7094"/>
                  </a:lnTo>
                  <a:lnTo>
                    <a:pt x="2637" y="7115"/>
                  </a:lnTo>
                  <a:lnTo>
                    <a:pt x="2742" y="7073"/>
                  </a:lnTo>
                  <a:lnTo>
                    <a:pt x="2721" y="7115"/>
                  </a:lnTo>
                  <a:lnTo>
                    <a:pt x="2616" y="7220"/>
                  </a:lnTo>
                  <a:lnTo>
                    <a:pt x="2533" y="7199"/>
                  </a:lnTo>
                  <a:lnTo>
                    <a:pt x="2512" y="7220"/>
                  </a:lnTo>
                  <a:lnTo>
                    <a:pt x="2491" y="7366"/>
                  </a:lnTo>
                  <a:lnTo>
                    <a:pt x="2533" y="7429"/>
                  </a:lnTo>
                  <a:lnTo>
                    <a:pt x="2533" y="7533"/>
                  </a:lnTo>
                  <a:lnTo>
                    <a:pt x="2595" y="7575"/>
                  </a:lnTo>
                  <a:lnTo>
                    <a:pt x="2742" y="7533"/>
                  </a:lnTo>
                  <a:lnTo>
                    <a:pt x="2826" y="7575"/>
                  </a:lnTo>
                  <a:lnTo>
                    <a:pt x="2742" y="7575"/>
                  </a:lnTo>
                  <a:lnTo>
                    <a:pt x="2700" y="7617"/>
                  </a:lnTo>
                  <a:lnTo>
                    <a:pt x="2554" y="7701"/>
                  </a:lnTo>
                  <a:lnTo>
                    <a:pt x="2616" y="7952"/>
                  </a:lnTo>
                  <a:lnTo>
                    <a:pt x="2700" y="8015"/>
                  </a:lnTo>
                  <a:lnTo>
                    <a:pt x="2742" y="8203"/>
                  </a:lnTo>
                  <a:lnTo>
                    <a:pt x="2742" y="8349"/>
                  </a:lnTo>
                  <a:lnTo>
                    <a:pt x="2700" y="8475"/>
                  </a:lnTo>
                  <a:lnTo>
                    <a:pt x="2700" y="8580"/>
                  </a:lnTo>
                  <a:lnTo>
                    <a:pt x="2784" y="8642"/>
                  </a:lnTo>
                  <a:lnTo>
                    <a:pt x="2700" y="8684"/>
                  </a:lnTo>
                  <a:lnTo>
                    <a:pt x="2721" y="8873"/>
                  </a:lnTo>
                  <a:lnTo>
                    <a:pt x="2867" y="9186"/>
                  </a:lnTo>
                  <a:lnTo>
                    <a:pt x="2909" y="9291"/>
                  </a:lnTo>
                  <a:lnTo>
                    <a:pt x="2951" y="9375"/>
                  </a:lnTo>
                  <a:lnTo>
                    <a:pt x="2867" y="9396"/>
                  </a:lnTo>
                  <a:lnTo>
                    <a:pt x="2867" y="9521"/>
                  </a:lnTo>
                  <a:lnTo>
                    <a:pt x="3035" y="9730"/>
                  </a:lnTo>
                  <a:lnTo>
                    <a:pt x="2909" y="9730"/>
                  </a:lnTo>
                  <a:lnTo>
                    <a:pt x="3035" y="9919"/>
                  </a:lnTo>
                  <a:lnTo>
                    <a:pt x="3035" y="10086"/>
                  </a:lnTo>
                  <a:lnTo>
                    <a:pt x="3265" y="10546"/>
                  </a:lnTo>
                  <a:lnTo>
                    <a:pt x="3265" y="10860"/>
                  </a:lnTo>
                  <a:lnTo>
                    <a:pt x="3370" y="11132"/>
                  </a:lnTo>
                  <a:lnTo>
                    <a:pt x="3453" y="11174"/>
                  </a:lnTo>
                  <a:lnTo>
                    <a:pt x="3495" y="11342"/>
                  </a:lnTo>
                  <a:lnTo>
                    <a:pt x="3579" y="11383"/>
                  </a:lnTo>
                  <a:lnTo>
                    <a:pt x="3579" y="11467"/>
                  </a:lnTo>
                  <a:lnTo>
                    <a:pt x="3704" y="11697"/>
                  </a:lnTo>
                  <a:lnTo>
                    <a:pt x="3767" y="11718"/>
                  </a:lnTo>
                  <a:lnTo>
                    <a:pt x="3767" y="11781"/>
                  </a:lnTo>
                  <a:lnTo>
                    <a:pt x="3893" y="11969"/>
                  </a:lnTo>
                  <a:lnTo>
                    <a:pt x="3955" y="11969"/>
                  </a:lnTo>
                  <a:lnTo>
                    <a:pt x="3955" y="12178"/>
                  </a:lnTo>
                  <a:lnTo>
                    <a:pt x="3997" y="12241"/>
                  </a:lnTo>
                  <a:lnTo>
                    <a:pt x="4081" y="12388"/>
                  </a:lnTo>
                  <a:lnTo>
                    <a:pt x="4102" y="12555"/>
                  </a:lnTo>
                  <a:lnTo>
                    <a:pt x="4207" y="12827"/>
                  </a:lnTo>
                  <a:lnTo>
                    <a:pt x="4269" y="12932"/>
                  </a:lnTo>
                  <a:lnTo>
                    <a:pt x="4290" y="13162"/>
                  </a:lnTo>
                  <a:lnTo>
                    <a:pt x="4332" y="13225"/>
                  </a:lnTo>
                  <a:lnTo>
                    <a:pt x="4416" y="13371"/>
                  </a:lnTo>
                  <a:lnTo>
                    <a:pt x="4583" y="13539"/>
                  </a:lnTo>
                  <a:lnTo>
                    <a:pt x="4604" y="13539"/>
                  </a:lnTo>
                  <a:lnTo>
                    <a:pt x="4709" y="13685"/>
                  </a:lnTo>
                  <a:lnTo>
                    <a:pt x="4876" y="13894"/>
                  </a:lnTo>
                  <a:lnTo>
                    <a:pt x="4939" y="14083"/>
                  </a:lnTo>
                  <a:lnTo>
                    <a:pt x="5002" y="14229"/>
                  </a:lnTo>
                  <a:lnTo>
                    <a:pt x="5043" y="14271"/>
                  </a:lnTo>
                  <a:lnTo>
                    <a:pt x="5043" y="14375"/>
                  </a:lnTo>
                  <a:lnTo>
                    <a:pt x="5169" y="14606"/>
                  </a:lnTo>
                  <a:lnTo>
                    <a:pt x="5232" y="14815"/>
                  </a:lnTo>
                  <a:lnTo>
                    <a:pt x="5232" y="15045"/>
                  </a:lnTo>
                  <a:lnTo>
                    <a:pt x="5441" y="15484"/>
                  </a:lnTo>
                  <a:lnTo>
                    <a:pt x="5629" y="15673"/>
                  </a:lnTo>
                  <a:lnTo>
                    <a:pt x="5776" y="15798"/>
                  </a:lnTo>
                  <a:lnTo>
                    <a:pt x="5985" y="15840"/>
                  </a:lnTo>
                  <a:lnTo>
                    <a:pt x="6194" y="15673"/>
                  </a:lnTo>
                  <a:lnTo>
                    <a:pt x="6257" y="15547"/>
                  </a:lnTo>
                  <a:lnTo>
                    <a:pt x="6215" y="15484"/>
                  </a:lnTo>
                  <a:lnTo>
                    <a:pt x="6257" y="15464"/>
                  </a:lnTo>
                  <a:lnTo>
                    <a:pt x="6278" y="15422"/>
                  </a:lnTo>
                  <a:lnTo>
                    <a:pt x="6320" y="15317"/>
                  </a:lnTo>
                  <a:lnTo>
                    <a:pt x="6529" y="15212"/>
                  </a:lnTo>
                  <a:lnTo>
                    <a:pt x="6571" y="15212"/>
                  </a:lnTo>
                  <a:lnTo>
                    <a:pt x="6822" y="15129"/>
                  </a:lnTo>
                  <a:lnTo>
                    <a:pt x="6906" y="15150"/>
                  </a:lnTo>
                  <a:lnTo>
                    <a:pt x="6717" y="15045"/>
                  </a:lnTo>
                  <a:lnTo>
                    <a:pt x="6696" y="14961"/>
                  </a:lnTo>
                  <a:lnTo>
                    <a:pt x="6738" y="14919"/>
                  </a:lnTo>
                  <a:lnTo>
                    <a:pt x="6906" y="14710"/>
                  </a:lnTo>
                  <a:lnTo>
                    <a:pt x="6885" y="14647"/>
                  </a:lnTo>
                  <a:lnTo>
                    <a:pt x="6927" y="14543"/>
                  </a:lnTo>
                  <a:lnTo>
                    <a:pt x="7094" y="14522"/>
                  </a:lnTo>
                  <a:lnTo>
                    <a:pt x="7136" y="14543"/>
                  </a:lnTo>
                  <a:lnTo>
                    <a:pt x="7261" y="14522"/>
                  </a:lnTo>
                  <a:lnTo>
                    <a:pt x="7261" y="14375"/>
                  </a:lnTo>
                  <a:lnTo>
                    <a:pt x="7220" y="13894"/>
                  </a:lnTo>
                  <a:lnTo>
                    <a:pt x="7157" y="13811"/>
                  </a:lnTo>
                  <a:lnTo>
                    <a:pt x="7157" y="13580"/>
                  </a:lnTo>
                  <a:lnTo>
                    <a:pt x="7303" y="13329"/>
                  </a:lnTo>
                  <a:lnTo>
                    <a:pt x="7429" y="12953"/>
                  </a:lnTo>
                  <a:lnTo>
                    <a:pt x="7429" y="12660"/>
                  </a:lnTo>
                  <a:lnTo>
                    <a:pt x="7261" y="12618"/>
                  </a:lnTo>
                  <a:lnTo>
                    <a:pt x="7261" y="12178"/>
                  </a:lnTo>
                  <a:lnTo>
                    <a:pt x="7240" y="12011"/>
                  </a:lnTo>
                  <a:lnTo>
                    <a:pt x="7345" y="11906"/>
                  </a:lnTo>
                  <a:lnTo>
                    <a:pt x="7240" y="11614"/>
                  </a:lnTo>
                  <a:lnTo>
                    <a:pt x="7240" y="11404"/>
                  </a:lnTo>
                  <a:lnTo>
                    <a:pt x="7303" y="11300"/>
                  </a:lnTo>
                  <a:lnTo>
                    <a:pt x="7492" y="11132"/>
                  </a:lnTo>
                  <a:lnTo>
                    <a:pt x="7533" y="11132"/>
                  </a:lnTo>
                  <a:lnTo>
                    <a:pt x="7617" y="11195"/>
                  </a:lnTo>
                  <a:lnTo>
                    <a:pt x="7680" y="11237"/>
                  </a:lnTo>
                  <a:lnTo>
                    <a:pt x="7847" y="11028"/>
                  </a:lnTo>
                  <a:lnTo>
                    <a:pt x="7847" y="10881"/>
                  </a:lnTo>
                  <a:lnTo>
                    <a:pt x="7952" y="10818"/>
                  </a:lnTo>
                  <a:lnTo>
                    <a:pt x="8203" y="10839"/>
                  </a:lnTo>
                  <a:lnTo>
                    <a:pt x="8349" y="10756"/>
                  </a:lnTo>
                  <a:lnTo>
                    <a:pt x="8454" y="10609"/>
                  </a:lnTo>
                  <a:lnTo>
                    <a:pt x="8412" y="10463"/>
                  </a:lnTo>
                  <a:lnTo>
                    <a:pt x="8454" y="10358"/>
                  </a:lnTo>
                  <a:lnTo>
                    <a:pt x="8600" y="10212"/>
                  </a:lnTo>
                  <a:lnTo>
                    <a:pt x="8810" y="10149"/>
                  </a:lnTo>
                  <a:lnTo>
                    <a:pt x="8935" y="10023"/>
                  </a:lnTo>
                  <a:lnTo>
                    <a:pt x="9019" y="9877"/>
                  </a:lnTo>
                  <a:lnTo>
                    <a:pt x="9542" y="9479"/>
                  </a:lnTo>
                  <a:lnTo>
                    <a:pt x="9626" y="9186"/>
                  </a:lnTo>
                  <a:lnTo>
                    <a:pt x="10023" y="8852"/>
                  </a:lnTo>
                  <a:lnTo>
                    <a:pt x="9961" y="8831"/>
                  </a:lnTo>
                  <a:lnTo>
                    <a:pt x="9940" y="8852"/>
                  </a:lnTo>
                  <a:lnTo>
                    <a:pt x="9856" y="8893"/>
                  </a:lnTo>
                  <a:lnTo>
                    <a:pt x="9877" y="8747"/>
                  </a:lnTo>
                  <a:lnTo>
                    <a:pt x="9940" y="8747"/>
                  </a:lnTo>
                  <a:lnTo>
                    <a:pt x="10044" y="8663"/>
                  </a:lnTo>
                  <a:lnTo>
                    <a:pt x="10065" y="8663"/>
                  </a:lnTo>
                  <a:lnTo>
                    <a:pt x="10086" y="8684"/>
                  </a:lnTo>
                  <a:lnTo>
                    <a:pt x="10086" y="8747"/>
                  </a:lnTo>
                  <a:lnTo>
                    <a:pt x="10149" y="8789"/>
                  </a:lnTo>
                  <a:lnTo>
                    <a:pt x="10463" y="8621"/>
                  </a:lnTo>
                  <a:lnTo>
                    <a:pt x="10463" y="8559"/>
                  </a:lnTo>
                  <a:lnTo>
                    <a:pt x="10672" y="8412"/>
                  </a:lnTo>
                  <a:lnTo>
                    <a:pt x="10630" y="8329"/>
                  </a:lnTo>
                  <a:lnTo>
                    <a:pt x="10714" y="8329"/>
                  </a:lnTo>
                  <a:lnTo>
                    <a:pt x="10756" y="8224"/>
                  </a:lnTo>
                  <a:lnTo>
                    <a:pt x="10881" y="8119"/>
                  </a:lnTo>
                  <a:lnTo>
                    <a:pt x="10818" y="8098"/>
                  </a:lnTo>
                  <a:lnTo>
                    <a:pt x="10860" y="8057"/>
                  </a:lnTo>
                  <a:lnTo>
                    <a:pt x="10777" y="7931"/>
                  </a:lnTo>
                  <a:lnTo>
                    <a:pt x="10777" y="7847"/>
                  </a:lnTo>
                  <a:lnTo>
                    <a:pt x="10818" y="7743"/>
                  </a:lnTo>
                  <a:lnTo>
                    <a:pt x="10860" y="7680"/>
                  </a:lnTo>
                  <a:lnTo>
                    <a:pt x="10902" y="7617"/>
                  </a:lnTo>
                  <a:lnTo>
                    <a:pt x="11279" y="7492"/>
                  </a:lnTo>
                  <a:lnTo>
                    <a:pt x="11341" y="7387"/>
                  </a:lnTo>
                  <a:lnTo>
                    <a:pt x="11341" y="7303"/>
                  </a:lnTo>
                  <a:lnTo>
                    <a:pt x="11404" y="7220"/>
                  </a:lnTo>
                  <a:lnTo>
                    <a:pt x="11425" y="7178"/>
                  </a:lnTo>
                  <a:lnTo>
                    <a:pt x="11383" y="7115"/>
                  </a:lnTo>
                  <a:lnTo>
                    <a:pt x="11321" y="7115"/>
                  </a:lnTo>
                  <a:lnTo>
                    <a:pt x="11300" y="7073"/>
                  </a:lnTo>
                  <a:lnTo>
                    <a:pt x="11404" y="7073"/>
                  </a:lnTo>
                  <a:lnTo>
                    <a:pt x="11488" y="7157"/>
                  </a:lnTo>
                  <a:lnTo>
                    <a:pt x="11488" y="7261"/>
                  </a:lnTo>
                  <a:lnTo>
                    <a:pt x="11509" y="7387"/>
                  </a:lnTo>
                  <a:lnTo>
                    <a:pt x="11593" y="7408"/>
                  </a:lnTo>
                  <a:lnTo>
                    <a:pt x="11676" y="7408"/>
                  </a:lnTo>
                  <a:lnTo>
                    <a:pt x="11718" y="7366"/>
                  </a:lnTo>
                  <a:lnTo>
                    <a:pt x="11739" y="7387"/>
                  </a:lnTo>
                  <a:lnTo>
                    <a:pt x="11739" y="7324"/>
                  </a:lnTo>
                  <a:lnTo>
                    <a:pt x="11760" y="7282"/>
                  </a:lnTo>
                  <a:lnTo>
                    <a:pt x="11802" y="7324"/>
                  </a:lnTo>
                  <a:lnTo>
                    <a:pt x="11823" y="7492"/>
                  </a:lnTo>
                  <a:lnTo>
                    <a:pt x="11906" y="7513"/>
                  </a:lnTo>
                  <a:lnTo>
                    <a:pt x="11906" y="7429"/>
                  </a:lnTo>
                  <a:lnTo>
                    <a:pt x="11969" y="7533"/>
                  </a:lnTo>
                  <a:lnTo>
                    <a:pt x="12032" y="7429"/>
                  </a:lnTo>
                  <a:lnTo>
                    <a:pt x="11969" y="7303"/>
                  </a:lnTo>
                  <a:lnTo>
                    <a:pt x="12011" y="7303"/>
                  </a:lnTo>
                  <a:lnTo>
                    <a:pt x="11969" y="7115"/>
                  </a:lnTo>
                  <a:lnTo>
                    <a:pt x="11948" y="7010"/>
                  </a:lnTo>
                  <a:lnTo>
                    <a:pt x="11948" y="6864"/>
                  </a:lnTo>
                  <a:lnTo>
                    <a:pt x="11760" y="6634"/>
                  </a:lnTo>
                  <a:lnTo>
                    <a:pt x="11739" y="6445"/>
                  </a:lnTo>
                  <a:lnTo>
                    <a:pt x="11760" y="6341"/>
                  </a:lnTo>
                  <a:lnTo>
                    <a:pt x="11718" y="6215"/>
                  </a:lnTo>
                  <a:lnTo>
                    <a:pt x="11718" y="6027"/>
                  </a:lnTo>
                  <a:lnTo>
                    <a:pt x="11551" y="5839"/>
                  </a:lnTo>
                  <a:lnTo>
                    <a:pt x="11425" y="5797"/>
                  </a:lnTo>
                  <a:lnTo>
                    <a:pt x="11300" y="5629"/>
                  </a:lnTo>
                  <a:lnTo>
                    <a:pt x="11300" y="5399"/>
                  </a:lnTo>
                  <a:lnTo>
                    <a:pt x="11404" y="5378"/>
                  </a:lnTo>
                  <a:lnTo>
                    <a:pt x="11446" y="5211"/>
                  </a:lnTo>
                  <a:lnTo>
                    <a:pt x="11530" y="5169"/>
                  </a:lnTo>
                  <a:lnTo>
                    <a:pt x="11613" y="5190"/>
                  </a:lnTo>
                  <a:lnTo>
                    <a:pt x="11676" y="5127"/>
                  </a:lnTo>
                  <a:lnTo>
                    <a:pt x="11634" y="4981"/>
                  </a:lnTo>
                  <a:lnTo>
                    <a:pt x="11655" y="4918"/>
                  </a:lnTo>
                  <a:lnTo>
                    <a:pt x="11530" y="4897"/>
                  </a:lnTo>
                  <a:lnTo>
                    <a:pt x="11425" y="4960"/>
                  </a:lnTo>
                  <a:lnTo>
                    <a:pt x="11132" y="4855"/>
                  </a:lnTo>
                  <a:lnTo>
                    <a:pt x="11153" y="4709"/>
                  </a:lnTo>
                  <a:lnTo>
                    <a:pt x="11279" y="4583"/>
                  </a:lnTo>
                  <a:lnTo>
                    <a:pt x="11321" y="4437"/>
                  </a:lnTo>
                  <a:lnTo>
                    <a:pt x="11279" y="4374"/>
                  </a:lnTo>
                  <a:lnTo>
                    <a:pt x="11279" y="4290"/>
                  </a:lnTo>
                  <a:lnTo>
                    <a:pt x="11321" y="4290"/>
                  </a:lnTo>
                  <a:lnTo>
                    <a:pt x="11341" y="4228"/>
                  </a:lnTo>
                  <a:lnTo>
                    <a:pt x="11404" y="4269"/>
                  </a:lnTo>
                  <a:lnTo>
                    <a:pt x="11488" y="4374"/>
                  </a:lnTo>
                  <a:lnTo>
                    <a:pt x="11488" y="4437"/>
                  </a:lnTo>
                  <a:lnTo>
                    <a:pt x="11551" y="4541"/>
                  </a:lnTo>
                  <a:lnTo>
                    <a:pt x="11676" y="4562"/>
                  </a:lnTo>
                  <a:lnTo>
                    <a:pt x="11739" y="4541"/>
                  </a:lnTo>
                  <a:lnTo>
                    <a:pt x="11655" y="4479"/>
                  </a:lnTo>
                  <a:lnTo>
                    <a:pt x="11676" y="4395"/>
                  </a:lnTo>
                  <a:lnTo>
                    <a:pt x="11739" y="4395"/>
                  </a:lnTo>
                  <a:lnTo>
                    <a:pt x="11823" y="4479"/>
                  </a:lnTo>
                  <a:lnTo>
                    <a:pt x="11865" y="4541"/>
                  </a:lnTo>
                  <a:lnTo>
                    <a:pt x="11969" y="4583"/>
                  </a:lnTo>
                  <a:lnTo>
                    <a:pt x="12011" y="4541"/>
                  </a:lnTo>
                  <a:lnTo>
                    <a:pt x="12053" y="4541"/>
                  </a:lnTo>
                  <a:lnTo>
                    <a:pt x="12137" y="4667"/>
                  </a:lnTo>
                  <a:lnTo>
                    <a:pt x="12158" y="4792"/>
                  </a:lnTo>
                  <a:lnTo>
                    <a:pt x="12158" y="4876"/>
                  </a:lnTo>
                  <a:lnTo>
                    <a:pt x="12199" y="5002"/>
                  </a:lnTo>
                  <a:lnTo>
                    <a:pt x="12199" y="5085"/>
                  </a:lnTo>
                  <a:lnTo>
                    <a:pt x="12325" y="5127"/>
                  </a:lnTo>
                  <a:lnTo>
                    <a:pt x="12430" y="5106"/>
                  </a:lnTo>
                  <a:lnTo>
                    <a:pt x="12555" y="5169"/>
                  </a:lnTo>
                  <a:lnTo>
                    <a:pt x="12911" y="5169"/>
                  </a:lnTo>
                  <a:lnTo>
                    <a:pt x="13099" y="5190"/>
                  </a:lnTo>
                  <a:lnTo>
                    <a:pt x="13308" y="5169"/>
                  </a:lnTo>
                  <a:lnTo>
                    <a:pt x="13392" y="5169"/>
                  </a:lnTo>
                  <a:lnTo>
                    <a:pt x="13434" y="5190"/>
                  </a:lnTo>
                  <a:lnTo>
                    <a:pt x="13497" y="5169"/>
                  </a:lnTo>
                  <a:lnTo>
                    <a:pt x="13601" y="5274"/>
                  </a:lnTo>
                  <a:lnTo>
                    <a:pt x="13643" y="5295"/>
                  </a:lnTo>
                  <a:lnTo>
                    <a:pt x="13601" y="5420"/>
                  </a:lnTo>
                  <a:lnTo>
                    <a:pt x="13580" y="5546"/>
                  </a:lnTo>
                  <a:lnTo>
                    <a:pt x="13497" y="5755"/>
                  </a:lnTo>
                  <a:lnTo>
                    <a:pt x="13434" y="5797"/>
                  </a:lnTo>
                  <a:lnTo>
                    <a:pt x="13434" y="5860"/>
                  </a:lnTo>
                  <a:lnTo>
                    <a:pt x="13392" y="5922"/>
                  </a:lnTo>
                  <a:lnTo>
                    <a:pt x="13308" y="5922"/>
                  </a:lnTo>
                  <a:lnTo>
                    <a:pt x="13287" y="5860"/>
                  </a:lnTo>
                  <a:lnTo>
                    <a:pt x="13183" y="5943"/>
                  </a:lnTo>
                  <a:lnTo>
                    <a:pt x="13162" y="6027"/>
                  </a:lnTo>
                  <a:lnTo>
                    <a:pt x="13099" y="6048"/>
                  </a:lnTo>
                  <a:lnTo>
                    <a:pt x="13099" y="6132"/>
                  </a:lnTo>
                  <a:lnTo>
                    <a:pt x="13162" y="6278"/>
                  </a:lnTo>
                  <a:lnTo>
                    <a:pt x="13225" y="6341"/>
                  </a:lnTo>
                  <a:lnTo>
                    <a:pt x="13225" y="6383"/>
                  </a:lnTo>
                  <a:lnTo>
                    <a:pt x="13329" y="6487"/>
                  </a:lnTo>
                  <a:lnTo>
                    <a:pt x="13413" y="6592"/>
                  </a:lnTo>
                  <a:lnTo>
                    <a:pt x="13497" y="6592"/>
                  </a:lnTo>
                  <a:lnTo>
                    <a:pt x="13497" y="6529"/>
                  </a:lnTo>
                  <a:lnTo>
                    <a:pt x="13476" y="6466"/>
                  </a:lnTo>
                  <a:lnTo>
                    <a:pt x="13518" y="6383"/>
                  </a:lnTo>
                  <a:lnTo>
                    <a:pt x="13518" y="6341"/>
                  </a:lnTo>
                  <a:lnTo>
                    <a:pt x="13538" y="6278"/>
                  </a:lnTo>
                  <a:lnTo>
                    <a:pt x="13518" y="6236"/>
                  </a:lnTo>
                  <a:lnTo>
                    <a:pt x="13580" y="6173"/>
                  </a:lnTo>
                  <a:lnTo>
                    <a:pt x="13643" y="6236"/>
                  </a:lnTo>
                  <a:lnTo>
                    <a:pt x="13727" y="6236"/>
                  </a:lnTo>
                  <a:lnTo>
                    <a:pt x="13769" y="6278"/>
                  </a:lnTo>
                  <a:lnTo>
                    <a:pt x="13831" y="6362"/>
                  </a:lnTo>
                  <a:lnTo>
                    <a:pt x="13852" y="6529"/>
                  </a:lnTo>
                  <a:lnTo>
                    <a:pt x="13852" y="6655"/>
                  </a:lnTo>
                  <a:lnTo>
                    <a:pt x="13915" y="6738"/>
                  </a:lnTo>
                  <a:lnTo>
                    <a:pt x="13936" y="6969"/>
                  </a:lnTo>
                  <a:lnTo>
                    <a:pt x="13999" y="7115"/>
                  </a:lnTo>
                  <a:lnTo>
                    <a:pt x="14020" y="7199"/>
                  </a:lnTo>
                  <a:lnTo>
                    <a:pt x="14041" y="7261"/>
                  </a:lnTo>
                  <a:lnTo>
                    <a:pt x="14041" y="7303"/>
                  </a:lnTo>
                  <a:lnTo>
                    <a:pt x="14062" y="7366"/>
                  </a:lnTo>
                  <a:lnTo>
                    <a:pt x="14103" y="7387"/>
                  </a:lnTo>
                  <a:lnTo>
                    <a:pt x="14103" y="7303"/>
                  </a:lnTo>
                  <a:lnTo>
                    <a:pt x="14124" y="7199"/>
                  </a:lnTo>
                  <a:lnTo>
                    <a:pt x="14166" y="7220"/>
                  </a:lnTo>
                  <a:lnTo>
                    <a:pt x="14250" y="7199"/>
                  </a:lnTo>
                  <a:lnTo>
                    <a:pt x="14292" y="6989"/>
                  </a:lnTo>
                  <a:lnTo>
                    <a:pt x="14271" y="6885"/>
                  </a:lnTo>
                  <a:lnTo>
                    <a:pt x="14292" y="6759"/>
                  </a:lnTo>
                  <a:lnTo>
                    <a:pt x="14271" y="6592"/>
                  </a:lnTo>
                  <a:lnTo>
                    <a:pt x="14417" y="6592"/>
                  </a:lnTo>
                  <a:lnTo>
                    <a:pt x="14417" y="6383"/>
                  </a:lnTo>
                  <a:lnTo>
                    <a:pt x="14417" y="6257"/>
                  </a:lnTo>
                  <a:lnTo>
                    <a:pt x="14354" y="5964"/>
                  </a:lnTo>
                  <a:lnTo>
                    <a:pt x="14459" y="5964"/>
                  </a:lnTo>
                  <a:lnTo>
                    <a:pt x="14564" y="6006"/>
                  </a:lnTo>
                  <a:lnTo>
                    <a:pt x="14731" y="6006"/>
                  </a:lnTo>
                  <a:lnTo>
                    <a:pt x="14794" y="5797"/>
                  </a:lnTo>
                  <a:lnTo>
                    <a:pt x="14857" y="5546"/>
                  </a:lnTo>
                  <a:lnTo>
                    <a:pt x="14982" y="5232"/>
                  </a:lnTo>
                  <a:lnTo>
                    <a:pt x="14857" y="5190"/>
                  </a:lnTo>
                  <a:lnTo>
                    <a:pt x="14857" y="5085"/>
                  </a:lnTo>
                  <a:lnTo>
                    <a:pt x="15003" y="4813"/>
                  </a:lnTo>
                  <a:lnTo>
                    <a:pt x="15087" y="4583"/>
                  </a:lnTo>
                  <a:lnTo>
                    <a:pt x="15045" y="4541"/>
                  </a:lnTo>
                  <a:lnTo>
                    <a:pt x="15066" y="4374"/>
                  </a:lnTo>
                  <a:lnTo>
                    <a:pt x="15254" y="4081"/>
                  </a:lnTo>
                  <a:lnTo>
                    <a:pt x="15380" y="4039"/>
                  </a:lnTo>
                  <a:lnTo>
                    <a:pt x="15505" y="3872"/>
                  </a:lnTo>
                  <a:lnTo>
                    <a:pt x="15568" y="3725"/>
                  </a:lnTo>
                  <a:lnTo>
                    <a:pt x="15777" y="3663"/>
                  </a:lnTo>
                  <a:lnTo>
                    <a:pt x="15924" y="3558"/>
                  </a:lnTo>
                  <a:lnTo>
                    <a:pt x="16007" y="3642"/>
                  </a:lnTo>
                  <a:lnTo>
                    <a:pt x="16133" y="3704"/>
                  </a:lnTo>
                  <a:lnTo>
                    <a:pt x="16112" y="3600"/>
                  </a:lnTo>
                  <a:lnTo>
                    <a:pt x="16112" y="3432"/>
                  </a:lnTo>
                  <a:lnTo>
                    <a:pt x="16217" y="3328"/>
                  </a:lnTo>
                  <a:lnTo>
                    <a:pt x="16196" y="3244"/>
                  </a:lnTo>
                  <a:lnTo>
                    <a:pt x="16154" y="3223"/>
                  </a:lnTo>
                  <a:lnTo>
                    <a:pt x="16091" y="3119"/>
                  </a:lnTo>
                  <a:lnTo>
                    <a:pt x="15987" y="3077"/>
                  </a:lnTo>
                  <a:lnTo>
                    <a:pt x="15903" y="3119"/>
                  </a:lnTo>
                  <a:lnTo>
                    <a:pt x="15777" y="3098"/>
                  </a:lnTo>
                  <a:lnTo>
                    <a:pt x="15735" y="2993"/>
                  </a:lnTo>
                  <a:lnTo>
                    <a:pt x="15840" y="2888"/>
                  </a:lnTo>
                  <a:lnTo>
                    <a:pt x="15840" y="2805"/>
                  </a:lnTo>
                  <a:lnTo>
                    <a:pt x="15777" y="2700"/>
                  </a:lnTo>
                  <a:lnTo>
                    <a:pt x="15735" y="2616"/>
                  </a:lnTo>
                  <a:lnTo>
                    <a:pt x="15673" y="2658"/>
                  </a:lnTo>
                  <a:lnTo>
                    <a:pt x="15589" y="2658"/>
                  </a:lnTo>
                  <a:lnTo>
                    <a:pt x="15526" y="2575"/>
                  </a:lnTo>
                  <a:lnTo>
                    <a:pt x="15610" y="2407"/>
                  </a:lnTo>
                  <a:lnTo>
                    <a:pt x="15589" y="2365"/>
                  </a:lnTo>
                  <a:lnTo>
                    <a:pt x="15505" y="2365"/>
                  </a:lnTo>
                  <a:lnTo>
                    <a:pt x="15463" y="2282"/>
                  </a:lnTo>
                  <a:lnTo>
                    <a:pt x="15380" y="2261"/>
                  </a:lnTo>
                  <a:lnTo>
                    <a:pt x="15108" y="2407"/>
                  </a:lnTo>
                  <a:lnTo>
                    <a:pt x="15150" y="2512"/>
                  </a:lnTo>
                  <a:lnTo>
                    <a:pt x="15066" y="2575"/>
                  </a:lnTo>
                  <a:lnTo>
                    <a:pt x="14857" y="2491"/>
                  </a:lnTo>
                  <a:lnTo>
                    <a:pt x="14689" y="2554"/>
                  </a:lnTo>
                  <a:lnTo>
                    <a:pt x="14585" y="2386"/>
                  </a:lnTo>
                  <a:lnTo>
                    <a:pt x="14459" y="2491"/>
                  </a:lnTo>
                  <a:lnTo>
                    <a:pt x="14375" y="2491"/>
                  </a:lnTo>
                  <a:lnTo>
                    <a:pt x="14375" y="2616"/>
                  </a:lnTo>
                  <a:lnTo>
                    <a:pt x="14271" y="2784"/>
                  </a:lnTo>
                  <a:lnTo>
                    <a:pt x="14041" y="2826"/>
                  </a:lnTo>
                  <a:lnTo>
                    <a:pt x="13936" y="2867"/>
                  </a:lnTo>
                  <a:lnTo>
                    <a:pt x="13831" y="2972"/>
                  </a:lnTo>
                  <a:lnTo>
                    <a:pt x="13769" y="3098"/>
                  </a:lnTo>
                  <a:lnTo>
                    <a:pt x="13685" y="3119"/>
                  </a:lnTo>
                  <a:lnTo>
                    <a:pt x="13685" y="3202"/>
                  </a:lnTo>
                  <a:lnTo>
                    <a:pt x="13580" y="3181"/>
                  </a:lnTo>
                  <a:lnTo>
                    <a:pt x="13497" y="3223"/>
                  </a:lnTo>
                  <a:lnTo>
                    <a:pt x="13434" y="3391"/>
                  </a:lnTo>
                  <a:lnTo>
                    <a:pt x="13329" y="3391"/>
                  </a:lnTo>
                  <a:lnTo>
                    <a:pt x="13120" y="3432"/>
                  </a:lnTo>
                  <a:lnTo>
                    <a:pt x="13057" y="3432"/>
                  </a:lnTo>
                  <a:lnTo>
                    <a:pt x="13015" y="3600"/>
                  </a:lnTo>
                  <a:lnTo>
                    <a:pt x="13015" y="3704"/>
                  </a:lnTo>
                  <a:lnTo>
                    <a:pt x="13204" y="3767"/>
                  </a:lnTo>
                  <a:lnTo>
                    <a:pt x="13204" y="3935"/>
                  </a:lnTo>
                  <a:lnTo>
                    <a:pt x="13204" y="4039"/>
                  </a:lnTo>
                  <a:lnTo>
                    <a:pt x="12974" y="4123"/>
                  </a:lnTo>
                  <a:lnTo>
                    <a:pt x="12806" y="4081"/>
                  </a:lnTo>
                  <a:lnTo>
                    <a:pt x="12597" y="4144"/>
                  </a:lnTo>
                  <a:lnTo>
                    <a:pt x="12492" y="4081"/>
                  </a:lnTo>
                  <a:lnTo>
                    <a:pt x="12367" y="4123"/>
                  </a:lnTo>
                  <a:lnTo>
                    <a:pt x="12262" y="4248"/>
                  </a:lnTo>
                  <a:lnTo>
                    <a:pt x="12116" y="4248"/>
                  </a:lnTo>
                  <a:lnTo>
                    <a:pt x="11823" y="4081"/>
                  </a:lnTo>
                  <a:lnTo>
                    <a:pt x="11739" y="4144"/>
                  </a:lnTo>
                  <a:lnTo>
                    <a:pt x="11530" y="4123"/>
                  </a:lnTo>
                  <a:lnTo>
                    <a:pt x="11425" y="3935"/>
                  </a:lnTo>
                  <a:lnTo>
                    <a:pt x="11488" y="3830"/>
                  </a:lnTo>
                  <a:lnTo>
                    <a:pt x="11488" y="3704"/>
                  </a:lnTo>
                  <a:lnTo>
                    <a:pt x="11383" y="3621"/>
                  </a:lnTo>
                  <a:lnTo>
                    <a:pt x="11341" y="3453"/>
                  </a:lnTo>
                  <a:lnTo>
                    <a:pt x="11300" y="3349"/>
                  </a:lnTo>
                  <a:lnTo>
                    <a:pt x="11153" y="3349"/>
                  </a:lnTo>
                  <a:lnTo>
                    <a:pt x="11069" y="3453"/>
                  </a:lnTo>
                  <a:lnTo>
                    <a:pt x="11028" y="3453"/>
                  </a:lnTo>
                  <a:lnTo>
                    <a:pt x="11090" y="3600"/>
                  </a:lnTo>
                  <a:lnTo>
                    <a:pt x="11028" y="3851"/>
                  </a:lnTo>
                  <a:lnTo>
                    <a:pt x="11132" y="4081"/>
                  </a:lnTo>
                  <a:lnTo>
                    <a:pt x="11090" y="4353"/>
                  </a:lnTo>
                  <a:lnTo>
                    <a:pt x="10756" y="4437"/>
                  </a:lnTo>
                  <a:lnTo>
                    <a:pt x="10505" y="4290"/>
                  </a:lnTo>
                  <a:lnTo>
                    <a:pt x="10400" y="4374"/>
                  </a:lnTo>
                  <a:lnTo>
                    <a:pt x="9919" y="4186"/>
                  </a:lnTo>
                  <a:lnTo>
                    <a:pt x="9709" y="4186"/>
                  </a:lnTo>
                  <a:lnTo>
                    <a:pt x="9584" y="4248"/>
                  </a:lnTo>
                  <a:lnTo>
                    <a:pt x="9291" y="4165"/>
                  </a:lnTo>
                  <a:lnTo>
                    <a:pt x="9124" y="4039"/>
                  </a:lnTo>
                  <a:lnTo>
                    <a:pt x="9103" y="3872"/>
                  </a:lnTo>
                  <a:lnTo>
                    <a:pt x="8810" y="3830"/>
                  </a:lnTo>
                  <a:lnTo>
                    <a:pt x="8517" y="3914"/>
                  </a:lnTo>
                  <a:lnTo>
                    <a:pt x="8412" y="3830"/>
                  </a:lnTo>
                  <a:lnTo>
                    <a:pt x="8140" y="3830"/>
                  </a:lnTo>
                  <a:lnTo>
                    <a:pt x="7952" y="3725"/>
                  </a:lnTo>
                  <a:lnTo>
                    <a:pt x="7784" y="3725"/>
                  </a:lnTo>
                  <a:lnTo>
                    <a:pt x="7680" y="3642"/>
                  </a:lnTo>
                  <a:lnTo>
                    <a:pt x="7450" y="3600"/>
                  </a:lnTo>
                  <a:lnTo>
                    <a:pt x="7261" y="3391"/>
                  </a:lnTo>
                  <a:lnTo>
                    <a:pt x="7010" y="3202"/>
                  </a:lnTo>
                  <a:lnTo>
                    <a:pt x="6801" y="3139"/>
                  </a:lnTo>
                  <a:lnTo>
                    <a:pt x="6717" y="3077"/>
                  </a:lnTo>
                  <a:lnTo>
                    <a:pt x="6613" y="3077"/>
                  </a:lnTo>
                  <a:lnTo>
                    <a:pt x="6508" y="2993"/>
                  </a:lnTo>
                  <a:lnTo>
                    <a:pt x="6383" y="2972"/>
                  </a:lnTo>
                  <a:lnTo>
                    <a:pt x="6362" y="2826"/>
                  </a:lnTo>
                  <a:lnTo>
                    <a:pt x="6487" y="2616"/>
                  </a:lnTo>
                  <a:lnTo>
                    <a:pt x="6487" y="2449"/>
                  </a:lnTo>
                  <a:lnTo>
                    <a:pt x="6571" y="2135"/>
                  </a:lnTo>
                  <a:lnTo>
                    <a:pt x="6571" y="1926"/>
                  </a:lnTo>
                  <a:lnTo>
                    <a:pt x="6529" y="1947"/>
                  </a:lnTo>
                  <a:lnTo>
                    <a:pt x="6508" y="1842"/>
                  </a:lnTo>
                  <a:lnTo>
                    <a:pt x="6404" y="1842"/>
                  </a:lnTo>
                  <a:lnTo>
                    <a:pt x="6320" y="1675"/>
                  </a:lnTo>
                  <a:lnTo>
                    <a:pt x="6257" y="1654"/>
                  </a:lnTo>
                  <a:lnTo>
                    <a:pt x="6152" y="1549"/>
                  </a:lnTo>
                  <a:lnTo>
                    <a:pt x="6006" y="1528"/>
                  </a:lnTo>
                  <a:lnTo>
                    <a:pt x="5964" y="1445"/>
                  </a:lnTo>
                  <a:lnTo>
                    <a:pt x="5839" y="1445"/>
                  </a:lnTo>
                  <a:lnTo>
                    <a:pt x="5755" y="1549"/>
                  </a:lnTo>
                  <a:lnTo>
                    <a:pt x="5629" y="1507"/>
                  </a:lnTo>
                  <a:lnTo>
                    <a:pt x="5587" y="1361"/>
                  </a:lnTo>
                  <a:lnTo>
                    <a:pt x="5546" y="1361"/>
                  </a:lnTo>
                  <a:lnTo>
                    <a:pt x="5546" y="1256"/>
                  </a:lnTo>
                  <a:lnTo>
                    <a:pt x="5462" y="1152"/>
                  </a:lnTo>
                  <a:lnTo>
                    <a:pt x="5399" y="1131"/>
                  </a:lnTo>
                  <a:lnTo>
                    <a:pt x="5441" y="1047"/>
                  </a:lnTo>
                  <a:lnTo>
                    <a:pt x="5378" y="943"/>
                  </a:lnTo>
                  <a:lnTo>
                    <a:pt x="5399" y="712"/>
                  </a:lnTo>
                  <a:lnTo>
                    <a:pt x="5253" y="629"/>
                  </a:lnTo>
                  <a:lnTo>
                    <a:pt x="5232" y="566"/>
                  </a:lnTo>
                  <a:lnTo>
                    <a:pt x="5211" y="482"/>
                  </a:lnTo>
                  <a:lnTo>
                    <a:pt x="4960" y="357"/>
                  </a:lnTo>
                  <a:lnTo>
                    <a:pt x="4813" y="357"/>
                  </a:lnTo>
                  <a:lnTo>
                    <a:pt x="4751" y="189"/>
                  </a:lnTo>
                  <a:lnTo>
                    <a:pt x="4604" y="106"/>
                  </a:lnTo>
                  <a:lnTo>
                    <a:pt x="4437" y="210"/>
                  </a:lnTo>
                  <a:lnTo>
                    <a:pt x="41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9"/>
            <p:cNvSpPr/>
            <p:nvPr/>
          </p:nvSpPr>
          <p:spPr>
            <a:xfrm>
              <a:off x="4286244" y="2933329"/>
              <a:ext cx="56823" cy="29034"/>
            </a:xfrm>
            <a:custGeom>
              <a:avLst/>
              <a:gdLst/>
              <a:ahLst/>
              <a:cxnLst/>
              <a:rect l="l" t="t" r="r" b="b"/>
              <a:pathLst>
                <a:path w="4772" h="2553" extrusionOk="0">
                  <a:moveTo>
                    <a:pt x="231" y="0"/>
                  </a:moveTo>
                  <a:lnTo>
                    <a:pt x="210" y="42"/>
                  </a:lnTo>
                  <a:lnTo>
                    <a:pt x="210" y="251"/>
                  </a:lnTo>
                  <a:lnTo>
                    <a:pt x="126" y="565"/>
                  </a:lnTo>
                  <a:lnTo>
                    <a:pt x="126" y="732"/>
                  </a:lnTo>
                  <a:lnTo>
                    <a:pt x="1" y="942"/>
                  </a:lnTo>
                  <a:lnTo>
                    <a:pt x="22" y="1088"/>
                  </a:lnTo>
                  <a:lnTo>
                    <a:pt x="147" y="1109"/>
                  </a:lnTo>
                  <a:lnTo>
                    <a:pt x="252" y="1193"/>
                  </a:lnTo>
                  <a:lnTo>
                    <a:pt x="356" y="1193"/>
                  </a:lnTo>
                  <a:lnTo>
                    <a:pt x="440" y="1255"/>
                  </a:lnTo>
                  <a:lnTo>
                    <a:pt x="649" y="1318"/>
                  </a:lnTo>
                  <a:lnTo>
                    <a:pt x="900" y="1507"/>
                  </a:lnTo>
                  <a:lnTo>
                    <a:pt x="1089" y="1716"/>
                  </a:lnTo>
                  <a:lnTo>
                    <a:pt x="1319" y="1758"/>
                  </a:lnTo>
                  <a:lnTo>
                    <a:pt x="1423" y="1841"/>
                  </a:lnTo>
                  <a:lnTo>
                    <a:pt x="1591" y="1841"/>
                  </a:lnTo>
                  <a:lnTo>
                    <a:pt x="1779" y="1946"/>
                  </a:lnTo>
                  <a:lnTo>
                    <a:pt x="2051" y="1946"/>
                  </a:lnTo>
                  <a:lnTo>
                    <a:pt x="2156" y="2030"/>
                  </a:lnTo>
                  <a:lnTo>
                    <a:pt x="2449" y="1946"/>
                  </a:lnTo>
                  <a:lnTo>
                    <a:pt x="2742" y="1988"/>
                  </a:lnTo>
                  <a:lnTo>
                    <a:pt x="2763" y="2155"/>
                  </a:lnTo>
                  <a:lnTo>
                    <a:pt x="2930" y="2281"/>
                  </a:lnTo>
                  <a:lnTo>
                    <a:pt x="3223" y="2364"/>
                  </a:lnTo>
                  <a:lnTo>
                    <a:pt x="3348" y="2302"/>
                  </a:lnTo>
                  <a:lnTo>
                    <a:pt x="3558" y="2302"/>
                  </a:lnTo>
                  <a:lnTo>
                    <a:pt x="4039" y="2490"/>
                  </a:lnTo>
                  <a:lnTo>
                    <a:pt x="4144" y="2406"/>
                  </a:lnTo>
                  <a:lnTo>
                    <a:pt x="4395" y="2553"/>
                  </a:lnTo>
                  <a:lnTo>
                    <a:pt x="4729" y="2469"/>
                  </a:lnTo>
                  <a:lnTo>
                    <a:pt x="4771" y="2197"/>
                  </a:lnTo>
                  <a:lnTo>
                    <a:pt x="4667" y="1967"/>
                  </a:lnTo>
                  <a:lnTo>
                    <a:pt x="4729" y="1716"/>
                  </a:lnTo>
                  <a:lnTo>
                    <a:pt x="4667" y="1569"/>
                  </a:lnTo>
                  <a:lnTo>
                    <a:pt x="4562" y="1569"/>
                  </a:lnTo>
                  <a:lnTo>
                    <a:pt x="4416" y="1632"/>
                  </a:lnTo>
                  <a:lnTo>
                    <a:pt x="4353" y="1611"/>
                  </a:lnTo>
                  <a:lnTo>
                    <a:pt x="4206" y="1653"/>
                  </a:lnTo>
                  <a:lnTo>
                    <a:pt x="4123" y="1632"/>
                  </a:lnTo>
                  <a:lnTo>
                    <a:pt x="3997" y="1465"/>
                  </a:lnTo>
                  <a:lnTo>
                    <a:pt x="3830" y="1402"/>
                  </a:lnTo>
                  <a:lnTo>
                    <a:pt x="3788" y="1255"/>
                  </a:lnTo>
                  <a:lnTo>
                    <a:pt x="3662" y="1193"/>
                  </a:lnTo>
                  <a:lnTo>
                    <a:pt x="3453" y="1193"/>
                  </a:lnTo>
                  <a:lnTo>
                    <a:pt x="3348" y="1297"/>
                  </a:lnTo>
                  <a:lnTo>
                    <a:pt x="3202" y="1318"/>
                  </a:lnTo>
                  <a:lnTo>
                    <a:pt x="3139" y="1402"/>
                  </a:lnTo>
                  <a:lnTo>
                    <a:pt x="2972" y="1318"/>
                  </a:lnTo>
                  <a:lnTo>
                    <a:pt x="2867" y="1339"/>
                  </a:lnTo>
                  <a:lnTo>
                    <a:pt x="2825" y="1193"/>
                  </a:lnTo>
                  <a:lnTo>
                    <a:pt x="2846" y="942"/>
                  </a:lnTo>
                  <a:lnTo>
                    <a:pt x="2700" y="942"/>
                  </a:lnTo>
                  <a:lnTo>
                    <a:pt x="2532" y="1004"/>
                  </a:lnTo>
                  <a:lnTo>
                    <a:pt x="2365" y="879"/>
                  </a:lnTo>
                  <a:lnTo>
                    <a:pt x="2365" y="711"/>
                  </a:lnTo>
                  <a:lnTo>
                    <a:pt x="2239" y="628"/>
                  </a:lnTo>
                  <a:lnTo>
                    <a:pt x="2114" y="628"/>
                  </a:lnTo>
                  <a:lnTo>
                    <a:pt x="2093" y="586"/>
                  </a:lnTo>
                  <a:lnTo>
                    <a:pt x="2009" y="628"/>
                  </a:lnTo>
                  <a:lnTo>
                    <a:pt x="2009" y="816"/>
                  </a:lnTo>
                  <a:lnTo>
                    <a:pt x="1947" y="837"/>
                  </a:lnTo>
                  <a:lnTo>
                    <a:pt x="1905" y="711"/>
                  </a:lnTo>
                  <a:lnTo>
                    <a:pt x="1800" y="586"/>
                  </a:lnTo>
                  <a:lnTo>
                    <a:pt x="1737" y="523"/>
                  </a:lnTo>
                  <a:lnTo>
                    <a:pt x="1612" y="460"/>
                  </a:lnTo>
                  <a:lnTo>
                    <a:pt x="1486" y="460"/>
                  </a:lnTo>
                  <a:lnTo>
                    <a:pt x="1319" y="272"/>
                  </a:lnTo>
                  <a:lnTo>
                    <a:pt x="1214" y="209"/>
                  </a:lnTo>
                  <a:lnTo>
                    <a:pt x="1089" y="209"/>
                  </a:lnTo>
                  <a:lnTo>
                    <a:pt x="1047" y="147"/>
                  </a:lnTo>
                  <a:lnTo>
                    <a:pt x="838" y="63"/>
                  </a:lnTo>
                  <a:lnTo>
                    <a:pt x="670" y="84"/>
                  </a:lnTo>
                  <a:lnTo>
                    <a:pt x="607" y="188"/>
                  </a:lnTo>
                  <a:lnTo>
                    <a:pt x="545" y="167"/>
                  </a:lnTo>
                  <a:lnTo>
                    <a:pt x="440" y="167"/>
                  </a:lnTo>
                  <a:lnTo>
                    <a:pt x="377" y="84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9"/>
            <p:cNvSpPr/>
            <p:nvPr/>
          </p:nvSpPr>
          <p:spPr>
            <a:xfrm>
              <a:off x="4155440" y="2884541"/>
              <a:ext cx="95439" cy="100431"/>
            </a:xfrm>
            <a:custGeom>
              <a:avLst/>
              <a:gdLst/>
              <a:ahLst/>
              <a:cxnLst/>
              <a:rect l="l" t="t" r="r" b="b"/>
              <a:pathLst>
                <a:path w="8015" h="8831" extrusionOk="0">
                  <a:moveTo>
                    <a:pt x="5901" y="1"/>
                  </a:moveTo>
                  <a:lnTo>
                    <a:pt x="5713" y="105"/>
                  </a:lnTo>
                  <a:lnTo>
                    <a:pt x="5587" y="252"/>
                  </a:lnTo>
                  <a:lnTo>
                    <a:pt x="5441" y="252"/>
                  </a:lnTo>
                  <a:lnTo>
                    <a:pt x="5315" y="377"/>
                  </a:lnTo>
                  <a:lnTo>
                    <a:pt x="5232" y="482"/>
                  </a:lnTo>
                  <a:lnTo>
                    <a:pt x="5462" y="838"/>
                  </a:lnTo>
                  <a:lnTo>
                    <a:pt x="5483" y="1110"/>
                  </a:lnTo>
                  <a:lnTo>
                    <a:pt x="5232" y="1444"/>
                  </a:lnTo>
                  <a:lnTo>
                    <a:pt x="5357" y="1570"/>
                  </a:lnTo>
                  <a:lnTo>
                    <a:pt x="5357" y="1737"/>
                  </a:lnTo>
                  <a:lnTo>
                    <a:pt x="5190" y="1968"/>
                  </a:lnTo>
                  <a:lnTo>
                    <a:pt x="4981" y="1968"/>
                  </a:lnTo>
                  <a:lnTo>
                    <a:pt x="4771" y="1884"/>
                  </a:lnTo>
                  <a:lnTo>
                    <a:pt x="4646" y="1968"/>
                  </a:lnTo>
                  <a:lnTo>
                    <a:pt x="4709" y="2135"/>
                  </a:lnTo>
                  <a:lnTo>
                    <a:pt x="4834" y="2198"/>
                  </a:lnTo>
                  <a:lnTo>
                    <a:pt x="4876" y="2365"/>
                  </a:lnTo>
                  <a:lnTo>
                    <a:pt x="4855" y="2449"/>
                  </a:lnTo>
                  <a:lnTo>
                    <a:pt x="4730" y="2512"/>
                  </a:lnTo>
                  <a:lnTo>
                    <a:pt x="4604" y="2553"/>
                  </a:lnTo>
                  <a:lnTo>
                    <a:pt x="4562" y="2616"/>
                  </a:lnTo>
                  <a:lnTo>
                    <a:pt x="4541" y="2825"/>
                  </a:lnTo>
                  <a:lnTo>
                    <a:pt x="4499" y="2972"/>
                  </a:lnTo>
                  <a:lnTo>
                    <a:pt x="4499" y="3035"/>
                  </a:lnTo>
                  <a:lnTo>
                    <a:pt x="4457" y="3097"/>
                  </a:lnTo>
                  <a:lnTo>
                    <a:pt x="4499" y="3328"/>
                  </a:lnTo>
                  <a:lnTo>
                    <a:pt x="4395" y="3537"/>
                  </a:lnTo>
                  <a:lnTo>
                    <a:pt x="4248" y="3390"/>
                  </a:lnTo>
                  <a:lnTo>
                    <a:pt x="4206" y="3390"/>
                  </a:lnTo>
                  <a:lnTo>
                    <a:pt x="4185" y="3453"/>
                  </a:lnTo>
                  <a:lnTo>
                    <a:pt x="4039" y="3453"/>
                  </a:lnTo>
                  <a:lnTo>
                    <a:pt x="3997" y="3411"/>
                  </a:lnTo>
                  <a:lnTo>
                    <a:pt x="3830" y="3432"/>
                  </a:lnTo>
                  <a:lnTo>
                    <a:pt x="3809" y="3495"/>
                  </a:lnTo>
                  <a:lnTo>
                    <a:pt x="3600" y="3662"/>
                  </a:lnTo>
                  <a:lnTo>
                    <a:pt x="3683" y="3704"/>
                  </a:lnTo>
                  <a:lnTo>
                    <a:pt x="3621" y="3767"/>
                  </a:lnTo>
                  <a:lnTo>
                    <a:pt x="3411" y="3872"/>
                  </a:lnTo>
                  <a:lnTo>
                    <a:pt x="3349" y="3830"/>
                  </a:lnTo>
                  <a:lnTo>
                    <a:pt x="3202" y="3851"/>
                  </a:lnTo>
                  <a:lnTo>
                    <a:pt x="3160" y="3934"/>
                  </a:lnTo>
                  <a:lnTo>
                    <a:pt x="3139" y="4039"/>
                  </a:lnTo>
                  <a:lnTo>
                    <a:pt x="3035" y="4060"/>
                  </a:lnTo>
                  <a:lnTo>
                    <a:pt x="2951" y="4165"/>
                  </a:lnTo>
                  <a:lnTo>
                    <a:pt x="2951" y="4332"/>
                  </a:lnTo>
                  <a:lnTo>
                    <a:pt x="2993" y="4499"/>
                  </a:lnTo>
                  <a:lnTo>
                    <a:pt x="2993" y="4646"/>
                  </a:lnTo>
                  <a:lnTo>
                    <a:pt x="3035" y="4750"/>
                  </a:lnTo>
                  <a:lnTo>
                    <a:pt x="3035" y="4855"/>
                  </a:lnTo>
                  <a:lnTo>
                    <a:pt x="2784" y="4960"/>
                  </a:lnTo>
                  <a:lnTo>
                    <a:pt x="2574" y="4960"/>
                  </a:lnTo>
                  <a:lnTo>
                    <a:pt x="2407" y="4981"/>
                  </a:lnTo>
                  <a:lnTo>
                    <a:pt x="2093" y="4981"/>
                  </a:lnTo>
                  <a:lnTo>
                    <a:pt x="1905" y="5022"/>
                  </a:lnTo>
                  <a:lnTo>
                    <a:pt x="1821" y="5106"/>
                  </a:lnTo>
                  <a:lnTo>
                    <a:pt x="1633" y="5085"/>
                  </a:lnTo>
                  <a:lnTo>
                    <a:pt x="1465" y="5127"/>
                  </a:lnTo>
                  <a:lnTo>
                    <a:pt x="775" y="5169"/>
                  </a:lnTo>
                  <a:lnTo>
                    <a:pt x="1" y="4918"/>
                  </a:lnTo>
                  <a:lnTo>
                    <a:pt x="273" y="5336"/>
                  </a:lnTo>
                  <a:lnTo>
                    <a:pt x="356" y="5483"/>
                  </a:lnTo>
                  <a:lnTo>
                    <a:pt x="524" y="5629"/>
                  </a:lnTo>
                  <a:lnTo>
                    <a:pt x="649" y="5713"/>
                  </a:lnTo>
                  <a:lnTo>
                    <a:pt x="691" y="5755"/>
                  </a:lnTo>
                  <a:lnTo>
                    <a:pt x="880" y="5797"/>
                  </a:lnTo>
                  <a:lnTo>
                    <a:pt x="984" y="5818"/>
                  </a:lnTo>
                  <a:lnTo>
                    <a:pt x="1005" y="5901"/>
                  </a:lnTo>
                  <a:lnTo>
                    <a:pt x="1172" y="5901"/>
                  </a:lnTo>
                  <a:lnTo>
                    <a:pt x="1172" y="6110"/>
                  </a:lnTo>
                  <a:lnTo>
                    <a:pt x="1214" y="6236"/>
                  </a:lnTo>
                  <a:lnTo>
                    <a:pt x="1214" y="6382"/>
                  </a:lnTo>
                  <a:lnTo>
                    <a:pt x="1256" y="6487"/>
                  </a:lnTo>
                  <a:lnTo>
                    <a:pt x="1403" y="6466"/>
                  </a:lnTo>
                  <a:lnTo>
                    <a:pt x="1528" y="6571"/>
                  </a:lnTo>
                  <a:lnTo>
                    <a:pt x="1570" y="6801"/>
                  </a:lnTo>
                  <a:lnTo>
                    <a:pt x="1486" y="6885"/>
                  </a:lnTo>
                  <a:lnTo>
                    <a:pt x="1319" y="6843"/>
                  </a:lnTo>
                  <a:lnTo>
                    <a:pt x="1068" y="6906"/>
                  </a:lnTo>
                  <a:lnTo>
                    <a:pt x="984" y="6968"/>
                  </a:lnTo>
                  <a:lnTo>
                    <a:pt x="838" y="7052"/>
                  </a:lnTo>
                  <a:lnTo>
                    <a:pt x="754" y="7157"/>
                  </a:lnTo>
                  <a:lnTo>
                    <a:pt x="796" y="7261"/>
                  </a:lnTo>
                  <a:lnTo>
                    <a:pt x="691" y="7387"/>
                  </a:lnTo>
                  <a:lnTo>
                    <a:pt x="754" y="7512"/>
                  </a:lnTo>
                  <a:lnTo>
                    <a:pt x="733" y="7722"/>
                  </a:lnTo>
                  <a:lnTo>
                    <a:pt x="733" y="7805"/>
                  </a:lnTo>
                  <a:lnTo>
                    <a:pt x="796" y="7805"/>
                  </a:lnTo>
                  <a:lnTo>
                    <a:pt x="796" y="7889"/>
                  </a:lnTo>
                  <a:lnTo>
                    <a:pt x="859" y="7910"/>
                  </a:lnTo>
                  <a:lnTo>
                    <a:pt x="1005" y="7805"/>
                  </a:lnTo>
                  <a:lnTo>
                    <a:pt x="1131" y="7805"/>
                  </a:lnTo>
                  <a:lnTo>
                    <a:pt x="1172" y="7847"/>
                  </a:lnTo>
                  <a:lnTo>
                    <a:pt x="1193" y="7826"/>
                  </a:lnTo>
                  <a:lnTo>
                    <a:pt x="1298" y="7784"/>
                  </a:lnTo>
                  <a:lnTo>
                    <a:pt x="1403" y="7784"/>
                  </a:lnTo>
                  <a:lnTo>
                    <a:pt x="1465" y="7805"/>
                  </a:lnTo>
                  <a:lnTo>
                    <a:pt x="1570" y="7784"/>
                  </a:lnTo>
                  <a:lnTo>
                    <a:pt x="1696" y="7784"/>
                  </a:lnTo>
                  <a:lnTo>
                    <a:pt x="1717" y="7722"/>
                  </a:lnTo>
                  <a:lnTo>
                    <a:pt x="1779" y="7638"/>
                  </a:lnTo>
                  <a:lnTo>
                    <a:pt x="1884" y="7722"/>
                  </a:lnTo>
                  <a:lnTo>
                    <a:pt x="1947" y="7722"/>
                  </a:lnTo>
                  <a:lnTo>
                    <a:pt x="1989" y="7701"/>
                  </a:lnTo>
                  <a:lnTo>
                    <a:pt x="2030" y="7701"/>
                  </a:lnTo>
                  <a:lnTo>
                    <a:pt x="2051" y="7784"/>
                  </a:lnTo>
                  <a:lnTo>
                    <a:pt x="2156" y="7784"/>
                  </a:lnTo>
                  <a:lnTo>
                    <a:pt x="2240" y="7826"/>
                  </a:lnTo>
                  <a:lnTo>
                    <a:pt x="2323" y="7826"/>
                  </a:lnTo>
                  <a:lnTo>
                    <a:pt x="2449" y="7701"/>
                  </a:lnTo>
                  <a:lnTo>
                    <a:pt x="2616" y="7701"/>
                  </a:lnTo>
                  <a:lnTo>
                    <a:pt x="2700" y="7722"/>
                  </a:lnTo>
                  <a:lnTo>
                    <a:pt x="2784" y="7680"/>
                  </a:lnTo>
                  <a:lnTo>
                    <a:pt x="2867" y="7680"/>
                  </a:lnTo>
                  <a:lnTo>
                    <a:pt x="2888" y="7617"/>
                  </a:lnTo>
                  <a:lnTo>
                    <a:pt x="2951" y="7638"/>
                  </a:lnTo>
                  <a:lnTo>
                    <a:pt x="3097" y="7680"/>
                  </a:lnTo>
                  <a:lnTo>
                    <a:pt x="3223" y="7617"/>
                  </a:lnTo>
                  <a:lnTo>
                    <a:pt x="3411" y="7617"/>
                  </a:lnTo>
                  <a:lnTo>
                    <a:pt x="3558" y="7722"/>
                  </a:lnTo>
                  <a:lnTo>
                    <a:pt x="3579" y="7847"/>
                  </a:lnTo>
                  <a:lnTo>
                    <a:pt x="3579" y="7931"/>
                  </a:lnTo>
                  <a:lnTo>
                    <a:pt x="3579" y="7952"/>
                  </a:lnTo>
                  <a:lnTo>
                    <a:pt x="3558" y="7952"/>
                  </a:lnTo>
                  <a:lnTo>
                    <a:pt x="3558" y="8014"/>
                  </a:lnTo>
                  <a:lnTo>
                    <a:pt x="3662" y="8014"/>
                  </a:lnTo>
                  <a:lnTo>
                    <a:pt x="3809" y="7931"/>
                  </a:lnTo>
                  <a:lnTo>
                    <a:pt x="3809" y="8056"/>
                  </a:lnTo>
                  <a:lnTo>
                    <a:pt x="3934" y="8203"/>
                  </a:lnTo>
                  <a:lnTo>
                    <a:pt x="3997" y="8412"/>
                  </a:lnTo>
                  <a:lnTo>
                    <a:pt x="3997" y="8433"/>
                  </a:lnTo>
                  <a:lnTo>
                    <a:pt x="3997" y="8517"/>
                  </a:lnTo>
                  <a:lnTo>
                    <a:pt x="3934" y="8538"/>
                  </a:lnTo>
                  <a:lnTo>
                    <a:pt x="4039" y="8538"/>
                  </a:lnTo>
                  <a:lnTo>
                    <a:pt x="4081" y="8663"/>
                  </a:lnTo>
                  <a:lnTo>
                    <a:pt x="4353" y="8663"/>
                  </a:lnTo>
                  <a:lnTo>
                    <a:pt x="4541" y="8747"/>
                  </a:lnTo>
                  <a:lnTo>
                    <a:pt x="4541" y="8831"/>
                  </a:lnTo>
                  <a:lnTo>
                    <a:pt x="4625" y="8768"/>
                  </a:lnTo>
                  <a:lnTo>
                    <a:pt x="4646" y="8621"/>
                  </a:lnTo>
                  <a:lnTo>
                    <a:pt x="4750" y="8538"/>
                  </a:lnTo>
                  <a:lnTo>
                    <a:pt x="4834" y="8517"/>
                  </a:lnTo>
                  <a:lnTo>
                    <a:pt x="4876" y="8370"/>
                  </a:lnTo>
                  <a:lnTo>
                    <a:pt x="4960" y="8412"/>
                  </a:lnTo>
                  <a:lnTo>
                    <a:pt x="5064" y="8349"/>
                  </a:lnTo>
                  <a:lnTo>
                    <a:pt x="5462" y="8370"/>
                  </a:lnTo>
                  <a:lnTo>
                    <a:pt x="5692" y="8266"/>
                  </a:lnTo>
                  <a:lnTo>
                    <a:pt x="5755" y="8224"/>
                  </a:lnTo>
                  <a:lnTo>
                    <a:pt x="5880" y="8203"/>
                  </a:lnTo>
                  <a:lnTo>
                    <a:pt x="5880" y="8203"/>
                  </a:lnTo>
                  <a:lnTo>
                    <a:pt x="5818" y="8266"/>
                  </a:lnTo>
                  <a:lnTo>
                    <a:pt x="5880" y="8349"/>
                  </a:lnTo>
                  <a:lnTo>
                    <a:pt x="6006" y="8266"/>
                  </a:lnTo>
                  <a:lnTo>
                    <a:pt x="6110" y="8224"/>
                  </a:lnTo>
                  <a:lnTo>
                    <a:pt x="6069" y="8161"/>
                  </a:lnTo>
                  <a:lnTo>
                    <a:pt x="6090" y="8098"/>
                  </a:lnTo>
                  <a:lnTo>
                    <a:pt x="5964" y="7722"/>
                  </a:lnTo>
                  <a:lnTo>
                    <a:pt x="5838" y="7575"/>
                  </a:lnTo>
                  <a:lnTo>
                    <a:pt x="5880" y="7491"/>
                  </a:lnTo>
                  <a:lnTo>
                    <a:pt x="5797" y="7429"/>
                  </a:lnTo>
                  <a:lnTo>
                    <a:pt x="5692" y="7429"/>
                  </a:lnTo>
                  <a:lnTo>
                    <a:pt x="5483" y="7303"/>
                  </a:lnTo>
                  <a:lnTo>
                    <a:pt x="5462" y="7094"/>
                  </a:lnTo>
                  <a:lnTo>
                    <a:pt x="5483" y="6968"/>
                  </a:lnTo>
                  <a:lnTo>
                    <a:pt x="5399" y="6780"/>
                  </a:lnTo>
                  <a:lnTo>
                    <a:pt x="5294" y="6780"/>
                  </a:lnTo>
                  <a:lnTo>
                    <a:pt x="5232" y="6801"/>
                  </a:lnTo>
                  <a:lnTo>
                    <a:pt x="5085" y="6759"/>
                  </a:lnTo>
                  <a:lnTo>
                    <a:pt x="4981" y="6780"/>
                  </a:lnTo>
                  <a:lnTo>
                    <a:pt x="4981" y="6634"/>
                  </a:lnTo>
                  <a:lnTo>
                    <a:pt x="5085" y="6382"/>
                  </a:lnTo>
                  <a:lnTo>
                    <a:pt x="5169" y="6362"/>
                  </a:lnTo>
                  <a:lnTo>
                    <a:pt x="5315" y="6152"/>
                  </a:lnTo>
                  <a:lnTo>
                    <a:pt x="5357" y="6048"/>
                  </a:lnTo>
                  <a:lnTo>
                    <a:pt x="5462" y="6006"/>
                  </a:lnTo>
                  <a:lnTo>
                    <a:pt x="5546" y="5943"/>
                  </a:lnTo>
                  <a:lnTo>
                    <a:pt x="5671" y="6006"/>
                  </a:lnTo>
                  <a:lnTo>
                    <a:pt x="5692" y="6110"/>
                  </a:lnTo>
                  <a:lnTo>
                    <a:pt x="5776" y="6131"/>
                  </a:lnTo>
                  <a:lnTo>
                    <a:pt x="5985" y="6006"/>
                  </a:lnTo>
                  <a:lnTo>
                    <a:pt x="6299" y="6006"/>
                  </a:lnTo>
                  <a:lnTo>
                    <a:pt x="6487" y="5797"/>
                  </a:lnTo>
                  <a:lnTo>
                    <a:pt x="6592" y="5441"/>
                  </a:lnTo>
                  <a:lnTo>
                    <a:pt x="6843" y="5273"/>
                  </a:lnTo>
                  <a:lnTo>
                    <a:pt x="6926" y="5127"/>
                  </a:lnTo>
                  <a:lnTo>
                    <a:pt x="6947" y="4960"/>
                  </a:lnTo>
                  <a:lnTo>
                    <a:pt x="7052" y="4771"/>
                  </a:lnTo>
                  <a:lnTo>
                    <a:pt x="7261" y="4667"/>
                  </a:lnTo>
                  <a:lnTo>
                    <a:pt x="7324" y="4541"/>
                  </a:lnTo>
                  <a:lnTo>
                    <a:pt x="7324" y="4437"/>
                  </a:lnTo>
                  <a:lnTo>
                    <a:pt x="7240" y="4374"/>
                  </a:lnTo>
                  <a:lnTo>
                    <a:pt x="7387" y="4185"/>
                  </a:lnTo>
                  <a:lnTo>
                    <a:pt x="7491" y="4123"/>
                  </a:lnTo>
                  <a:lnTo>
                    <a:pt x="7491" y="3976"/>
                  </a:lnTo>
                  <a:lnTo>
                    <a:pt x="7554" y="3704"/>
                  </a:lnTo>
                  <a:lnTo>
                    <a:pt x="7470" y="3495"/>
                  </a:lnTo>
                  <a:lnTo>
                    <a:pt x="7450" y="3432"/>
                  </a:lnTo>
                  <a:lnTo>
                    <a:pt x="7638" y="3244"/>
                  </a:lnTo>
                  <a:lnTo>
                    <a:pt x="7743" y="3223"/>
                  </a:lnTo>
                  <a:lnTo>
                    <a:pt x="7847" y="3139"/>
                  </a:lnTo>
                  <a:lnTo>
                    <a:pt x="7910" y="3139"/>
                  </a:lnTo>
                  <a:lnTo>
                    <a:pt x="8015" y="3035"/>
                  </a:lnTo>
                  <a:lnTo>
                    <a:pt x="8015" y="2909"/>
                  </a:lnTo>
                  <a:lnTo>
                    <a:pt x="7868" y="2867"/>
                  </a:lnTo>
                  <a:lnTo>
                    <a:pt x="7743" y="2909"/>
                  </a:lnTo>
                  <a:lnTo>
                    <a:pt x="7554" y="2888"/>
                  </a:lnTo>
                  <a:lnTo>
                    <a:pt x="7491" y="2721"/>
                  </a:lnTo>
                  <a:lnTo>
                    <a:pt x="7282" y="2658"/>
                  </a:lnTo>
                  <a:lnTo>
                    <a:pt x="7073" y="2595"/>
                  </a:lnTo>
                  <a:lnTo>
                    <a:pt x="6864" y="2407"/>
                  </a:lnTo>
                  <a:lnTo>
                    <a:pt x="6843" y="2240"/>
                  </a:lnTo>
                  <a:lnTo>
                    <a:pt x="6738" y="1863"/>
                  </a:lnTo>
                  <a:lnTo>
                    <a:pt x="6634" y="1675"/>
                  </a:lnTo>
                  <a:lnTo>
                    <a:pt x="6634" y="1507"/>
                  </a:lnTo>
                  <a:lnTo>
                    <a:pt x="6738" y="1465"/>
                  </a:lnTo>
                  <a:lnTo>
                    <a:pt x="6738" y="1340"/>
                  </a:lnTo>
                  <a:lnTo>
                    <a:pt x="6885" y="1235"/>
                  </a:lnTo>
                  <a:lnTo>
                    <a:pt x="6885" y="1110"/>
                  </a:lnTo>
                  <a:lnTo>
                    <a:pt x="6738" y="1047"/>
                  </a:lnTo>
                  <a:lnTo>
                    <a:pt x="6717" y="921"/>
                  </a:lnTo>
                  <a:lnTo>
                    <a:pt x="6550" y="838"/>
                  </a:lnTo>
                  <a:lnTo>
                    <a:pt x="6403" y="712"/>
                  </a:lnTo>
                  <a:lnTo>
                    <a:pt x="6278" y="566"/>
                  </a:lnTo>
                  <a:lnTo>
                    <a:pt x="6173" y="608"/>
                  </a:lnTo>
                  <a:lnTo>
                    <a:pt x="6090" y="628"/>
                  </a:lnTo>
                  <a:lnTo>
                    <a:pt x="6006" y="566"/>
                  </a:lnTo>
                  <a:lnTo>
                    <a:pt x="5985" y="315"/>
                  </a:lnTo>
                  <a:lnTo>
                    <a:pt x="6236" y="147"/>
                  </a:lnTo>
                  <a:lnTo>
                    <a:pt x="6215" y="64"/>
                  </a:lnTo>
                  <a:lnTo>
                    <a:pt x="6027" y="84"/>
                  </a:lnTo>
                  <a:lnTo>
                    <a:pt x="59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9"/>
            <p:cNvSpPr/>
            <p:nvPr/>
          </p:nvSpPr>
          <p:spPr>
            <a:xfrm>
              <a:off x="4148462" y="2870746"/>
              <a:ext cx="91200" cy="72579"/>
            </a:xfrm>
            <a:custGeom>
              <a:avLst/>
              <a:gdLst/>
              <a:ahLst/>
              <a:cxnLst/>
              <a:rect l="l" t="t" r="r" b="b"/>
              <a:pathLst>
                <a:path w="7659" h="6382" extrusionOk="0">
                  <a:moveTo>
                    <a:pt x="5295" y="0"/>
                  </a:moveTo>
                  <a:lnTo>
                    <a:pt x="5232" y="105"/>
                  </a:lnTo>
                  <a:lnTo>
                    <a:pt x="5211" y="272"/>
                  </a:lnTo>
                  <a:lnTo>
                    <a:pt x="5127" y="335"/>
                  </a:lnTo>
                  <a:lnTo>
                    <a:pt x="5106" y="419"/>
                  </a:lnTo>
                  <a:lnTo>
                    <a:pt x="5127" y="565"/>
                  </a:lnTo>
                  <a:lnTo>
                    <a:pt x="5043" y="691"/>
                  </a:lnTo>
                  <a:lnTo>
                    <a:pt x="4918" y="691"/>
                  </a:lnTo>
                  <a:lnTo>
                    <a:pt x="4897" y="649"/>
                  </a:lnTo>
                  <a:lnTo>
                    <a:pt x="4834" y="649"/>
                  </a:lnTo>
                  <a:lnTo>
                    <a:pt x="4792" y="691"/>
                  </a:lnTo>
                  <a:lnTo>
                    <a:pt x="4667" y="732"/>
                  </a:lnTo>
                  <a:lnTo>
                    <a:pt x="4667" y="837"/>
                  </a:lnTo>
                  <a:lnTo>
                    <a:pt x="4709" y="879"/>
                  </a:lnTo>
                  <a:lnTo>
                    <a:pt x="4709" y="963"/>
                  </a:lnTo>
                  <a:lnTo>
                    <a:pt x="4520" y="942"/>
                  </a:lnTo>
                  <a:lnTo>
                    <a:pt x="4458" y="858"/>
                  </a:lnTo>
                  <a:lnTo>
                    <a:pt x="4395" y="837"/>
                  </a:lnTo>
                  <a:lnTo>
                    <a:pt x="4332" y="879"/>
                  </a:lnTo>
                  <a:lnTo>
                    <a:pt x="4269" y="900"/>
                  </a:lnTo>
                  <a:lnTo>
                    <a:pt x="4207" y="984"/>
                  </a:lnTo>
                  <a:lnTo>
                    <a:pt x="4081" y="1067"/>
                  </a:lnTo>
                  <a:lnTo>
                    <a:pt x="3893" y="1088"/>
                  </a:lnTo>
                  <a:lnTo>
                    <a:pt x="3788" y="1067"/>
                  </a:lnTo>
                  <a:lnTo>
                    <a:pt x="3683" y="900"/>
                  </a:lnTo>
                  <a:lnTo>
                    <a:pt x="3579" y="879"/>
                  </a:lnTo>
                  <a:lnTo>
                    <a:pt x="3474" y="984"/>
                  </a:lnTo>
                  <a:lnTo>
                    <a:pt x="3411" y="984"/>
                  </a:lnTo>
                  <a:lnTo>
                    <a:pt x="3328" y="879"/>
                  </a:lnTo>
                  <a:lnTo>
                    <a:pt x="3223" y="795"/>
                  </a:lnTo>
                  <a:lnTo>
                    <a:pt x="3014" y="858"/>
                  </a:lnTo>
                  <a:lnTo>
                    <a:pt x="2993" y="837"/>
                  </a:lnTo>
                  <a:lnTo>
                    <a:pt x="2847" y="858"/>
                  </a:lnTo>
                  <a:lnTo>
                    <a:pt x="2742" y="774"/>
                  </a:lnTo>
                  <a:lnTo>
                    <a:pt x="2595" y="837"/>
                  </a:lnTo>
                  <a:lnTo>
                    <a:pt x="2428" y="942"/>
                  </a:lnTo>
                  <a:lnTo>
                    <a:pt x="2386" y="942"/>
                  </a:lnTo>
                  <a:lnTo>
                    <a:pt x="2219" y="984"/>
                  </a:lnTo>
                  <a:lnTo>
                    <a:pt x="2177" y="1046"/>
                  </a:lnTo>
                  <a:lnTo>
                    <a:pt x="2114" y="1067"/>
                  </a:lnTo>
                  <a:lnTo>
                    <a:pt x="2093" y="1109"/>
                  </a:lnTo>
                  <a:lnTo>
                    <a:pt x="2156" y="1172"/>
                  </a:lnTo>
                  <a:lnTo>
                    <a:pt x="2156" y="1297"/>
                  </a:lnTo>
                  <a:lnTo>
                    <a:pt x="2010" y="1423"/>
                  </a:lnTo>
                  <a:lnTo>
                    <a:pt x="2010" y="1590"/>
                  </a:lnTo>
                  <a:lnTo>
                    <a:pt x="1989" y="1716"/>
                  </a:lnTo>
                  <a:lnTo>
                    <a:pt x="1884" y="1737"/>
                  </a:lnTo>
                  <a:lnTo>
                    <a:pt x="1800" y="1821"/>
                  </a:lnTo>
                  <a:lnTo>
                    <a:pt x="1779" y="1883"/>
                  </a:lnTo>
                  <a:lnTo>
                    <a:pt x="1570" y="1925"/>
                  </a:lnTo>
                  <a:lnTo>
                    <a:pt x="1382" y="2030"/>
                  </a:lnTo>
                  <a:lnTo>
                    <a:pt x="1424" y="2113"/>
                  </a:lnTo>
                  <a:lnTo>
                    <a:pt x="1340" y="2155"/>
                  </a:lnTo>
                  <a:lnTo>
                    <a:pt x="1319" y="2239"/>
                  </a:lnTo>
                  <a:lnTo>
                    <a:pt x="1235" y="2344"/>
                  </a:lnTo>
                  <a:lnTo>
                    <a:pt x="1068" y="2365"/>
                  </a:lnTo>
                  <a:lnTo>
                    <a:pt x="1026" y="2427"/>
                  </a:lnTo>
                  <a:lnTo>
                    <a:pt x="963" y="2365"/>
                  </a:lnTo>
                  <a:lnTo>
                    <a:pt x="922" y="2302"/>
                  </a:lnTo>
                  <a:lnTo>
                    <a:pt x="796" y="2197"/>
                  </a:lnTo>
                  <a:lnTo>
                    <a:pt x="712" y="2197"/>
                  </a:lnTo>
                  <a:lnTo>
                    <a:pt x="629" y="2260"/>
                  </a:lnTo>
                  <a:lnTo>
                    <a:pt x="524" y="2260"/>
                  </a:lnTo>
                  <a:lnTo>
                    <a:pt x="440" y="2197"/>
                  </a:lnTo>
                  <a:lnTo>
                    <a:pt x="315" y="2155"/>
                  </a:lnTo>
                  <a:lnTo>
                    <a:pt x="273" y="2197"/>
                  </a:lnTo>
                  <a:lnTo>
                    <a:pt x="273" y="2365"/>
                  </a:lnTo>
                  <a:lnTo>
                    <a:pt x="273" y="2448"/>
                  </a:lnTo>
                  <a:lnTo>
                    <a:pt x="210" y="2532"/>
                  </a:lnTo>
                  <a:lnTo>
                    <a:pt x="294" y="2637"/>
                  </a:lnTo>
                  <a:lnTo>
                    <a:pt x="273" y="2657"/>
                  </a:lnTo>
                  <a:lnTo>
                    <a:pt x="273" y="2741"/>
                  </a:lnTo>
                  <a:lnTo>
                    <a:pt x="126" y="2846"/>
                  </a:lnTo>
                  <a:lnTo>
                    <a:pt x="1" y="2867"/>
                  </a:lnTo>
                  <a:lnTo>
                    <a:pt x="64" y="2950"/>
                  </a:lnTo>
                  <a:lnTo>
                    <a:pt x="168" y="3034"/>
                  </a:lnTo>
                  <a:lnTo>
                    <a:pt x="22" y="3181"/>
                  </a:lnTo>
                  <a:lnTo>
                    <a:pt x="85" y="3181"/>
                  </a:lnTo>
                  <a:lnTo>
                    <a:pt x="106" y="3390"/>
                  </a:lnTo>
                  <a:lnTo>
                    <a:pt x="106" y="3515"/>
                  </a:lnTo>
                  <a:lnTo>
                    <a:pt x="294" y="3557"/>
                  </a:lnTo>
                  <a:lnTo>
                    <a:pt x="336" y="3557"/>
                  </a:lnTo>
                  <a:lnTo>
                    <a:pt x="189" y="3787"/>
                  </a:lnTo>
                  <a:lnTo>
                    <a:pt x="126" y="3934"/>
                  </a:lnTo>
                  <a:lnTo>
                    <a:pt x="294" y="4227"/>
                  </a:lnTo>
                  <a:lnTo>
                    <a:pt x="378" y="4499"/>
                  </a:lnTo>
                  <a:lnTo>
                    <a:pt x="336" y="4562"/>
                  </a:lnTo>
                  <a:lnTo>
                    <a:pt x="398" y="4666"/>
                  </a:lnTo>
                  <a:lnTo>
                    <a:pt x="419" y="4875"/>
                  </a:lnTo>
                  <a:lnTo>
                    <a:pt x="922" y="4917"/>
                  </a:lnTo>
                  <a:lnTo>
                    <a:pt x="1005" y="5085"/>
                  </a:lnTo>
                  <a:lnTo>
                    <a:pt x="1005" y="5252"/>
                  </a:lnTo>
                  <a:lnTo>
                    <a:pt x="1047" y="5482"/>
                  </a:lnTo>
                  <a:lnTo>
                    <a:pt x="1005" y="5566"/>
                  </a:lnTo>
                  <a:lnTo>
                    <a:pt x="587" y="6131"/>
                  </a:lnTo>
                  <a:lnTo>
                    <a:pt x="1361" y="6382"/>
                  </a:lnTo>
                  <a:lnTo>
                    <a:pt x="2051" y="6340"/>
                  </a:lnTo>
                  <a:lnTo>
                    <a:pt x="2219" y="6298"/>
                  </a:lnTo>
                  <a:lnTo>
                    <a:pt x="2407" y="6319"/>
                  </a:lnTo>
                  <a:lnTo>
                    <a:pt x="2491" y="6235"/>
                  </a:lnTo>
                  <a:lnTo>
                    <a:pt x="2679" y="6194"/>
                  </a:lnTo>
                  <a:lnTo>
                    <a:pt x="2993" y="6194"/>
                  </a:lnTo>
                  <a:lnTo>
                    <a:pt x="3160" y="6173"/>
                  </a:lnTo>
                  <a:lnTo>
                    <a:pt x="3370" y="6173"/>
                  </a:lnTo>
                  <a:lnTo>
                    <a:pt x="3621" y="6068"/>
                  </a:lnTo>
                  <a:lnTo>
                    <a:pt x="3621" y="5963"/>
                  </a:lnTo>
                  <a:lnTo>
                    <a:pt x="3579" y="5859"/>
                  </a:lnTo>
                  <a:lnTo>
                    <a:pt x="3579" y="5712"/>
                  </a:lnTo>
                  <a:lnTo>
                    <a:pt x="3537" y="5545"/>
                  </a:lnTo>
                  <a:lnTo>
                    <a:pt x="3537" y="5378"/>
                  </a:lnTo>
                  <a:lnTo>
                    <a:pt x="3621" y="5273"/>
                  </a:lnTo>
                  <a:lnTo>
                    <a:pt x="3725" y="5252"/>
                  </a:lnTo>
                  <a:lnTo>
                    <a:pt x="3746" y="5147"/>
                  </a:lnTo>
                  <a:lnTo>
                    <a:pt x="3788" y="5064"/>
                  </a:lnTo>
                  <a:lnTo>
                    <a:pt x="3935" y="5043"/>
                  </a:lnTo>
                  <a:lnTo>
                    <a:pt x="3997" y="5085"/>
                  </a:lnTo>
                  <a:lnTo>
                    <a:pt x="4207" y="4980"/>
                  </a:lnTo>
                  <a:lnTo>
                    <a:pt x="4269" y="4917"/>
                  </a:lnTo>
                  <a:lnTo>
                    <a:pt x="4186" y="4875"/>
                  </a:lnTo>
                  <a:lnTo>
                    <a:pt x="4395" y="4708"/>
                  </a:lnTo>
                  <a:lnTo>
                    <a:pt x="4416" y="4645"/>
                  </a:lnTo>
                  <a:lnTo>
                    <a:pt x="4583" y="4624"/>
                  </a:lnTo>
                  <a:lnTo>
                    <a:pt x="4625" y="4666"/>
                  </a:lnTo>
                  <a:lnTo>
                    <a:pt x="4771" y="4666"/>
                  </a:lnTo>
                  <a:lnTo>
                    <a:pt x="4792" y="4603"/>
                  </a:lnTo>
                  <a:lnTo>
                    <a:pt x="4834" y="4603"/>
                  </a:lnTo>
                  <a:lnTo>
                    <a:pt x="4981" y="4750"/>
                  </a:lnTo>
                  <a:lnTo>
                    <a:pt x="5085" y="4541"/>
                  </a:lnTo>
                  <a:lnTo>
                    <a:pt x="5043" y="4310"/>
                  </a:lnTo>
                  <a:lnTo>
                    <a:pt x="5085" y="4248"/>
                  </a:lnTo>
                  <a:lnTo>
                    <a:pt x="5085" y="4185"/>
                  </a:lnTo>
                  <a:lnTo>
                    <a:pt x="5127" y="4038"/>
                  </a:lnTo>
                  <a:lnTo>
                    <a:pt x="5148" y="3829"/>
                  </a:lnTo>
                  <a:lnTo>
                    <a:pt x="5190" y="3766"/>
                  </a:lnTo>
                  <a:lnTo>
                    <a:pt x="5316" y="3725"/>
                  </a:lnTo>
                  <a:lnTo>
                    <a:pt x="5441" y="3662"/>
                  </a:lnTo>
                  <a:lnTo>
                    <a:pt x="5462" y="3578"/>
                  </a:lnTo>
                  <a:lnTo>
                    <a:pt x="5420" y="3411"/>
                  </a:lnTo>
                  <a:lnTo>
                    <a:pt x="5295" y="3348"/>
                  </a:lnTo>
                  <a:lnTo>
                    <a:pt x="5232" y="3181"/>
                  </a:lnTo>
                  <a:lnTo>
                    <a:pt x="5357" y="3097"/>
                  </a:lnTo>
                  <a:lnTo>
                    <a:pt x="5567" y="3181"/>
                  </a:lnTo>
                  <a:lnTo>
                    <a:pt x="5776" y="3181"/>
                  </a:lnTo>
                  <a:lnTo>
                    <a:pt x="5943" y="2950"/>
                  </a:lnTo>
                  <a:lnTo>
                    <a:pt x="5943" y="2783"/>
                  </a:lnTo>
                  <a:lnTo>
                    <a:pt x="5818" y="2657"/>
                  </a:lnTo>
                  <a:lnTo>
                    <a:pt x="6069" y="2323"/>
                  </a:lnTo>
                  <a:lnTo>
                    <a:pt x="6048" y="2051"/>
                  </a:lnTo>
                  <a:lnTo>
                    <a:pt x="5818" y="1695"/>
                  </a:lnTo>
                  <a:lnTo>
                    <a:pt x="5901" y="1590"/>
                  </a:lnTo>
                  <a:lnTo>
                    <a:pt x="6027" y="1465"/>
                  </a:lnTo>
                  <a:lnTo>
                    <a:pt x="6173" y="1465"/>
                  </a:lnTo>
                  <a:lnTo>
                    <a:pt x="6299" y="1318"/>
                  </a:lnTo>
                  <a:lnTo>
                    <a:pt x="6487" y="1214"/>
                  </a:lnTo>
                  <a:lnTo>
                    <a:pt x="6613" y="1297"/>
                  </a:lnTo>
                  <a:lnTo>
                    <a:pt x="6801" y="1277"/>
                  </a:lnTo>
                  <a:lnTo>
                    <a:pt x="7199" y="1172"/>
                  </a:lnTo>
                  <a:lnTo>
                    <a:pt x="7450" y="1067"/>
                  </a:lnTo>
                  <a:lnTo>
                    <a:pt x="7596" y="879"/>
                  </a:lnTo>
                  <a:lnTo>
                    <a:pt x="7471" y="858"/>
                  </a:lnTo>
                  <a:lnTo>
                    <a:pt x="7659" y="691"/>
                  </a:lnTo>
                  <a:lnTo>
                    <a:pt x="7638" y="586"/>
                  </a:lnTo>
                  <a:lnTo>
                    <a:pt x="7387" y="586"/>
                  </a:lnTo>
                  <a:lnTo>
                    <a:pt x="7324" y="691"/>
                  </a:lnTo>
                  <a:lnTo>
                    <a:pt x="7094" y="732"/>
                  </a:lnTo>
                  <a:lnTo>
                    <a:pt x="7073" y="586"/>
                  </a:lnTo>
                  <a:lnTo>
                    <a:pt x="6906" y="649"/>
                  </a:lnTo>
                  <a:lnTo>
                    <a:pt x="6655" y="795"/>
                  </a:lnTo>
                  <a:lnTo>
                    <a:pt x="6571" y="858"/>
                  </a:lnTo>
                  <a:lnTo>
                    <a:pt x="6550" y="984"/>
                  </a:lnTo>
                  <a:lnTo>
                    <a:pt x="6424" y="1067"/>
                  </a:lnTo>
                  <a:lnTo>
                    <a:pt x="6257" y="1151"/>
                  </a:lnTo>
                  <a:lnTo>
                    <a:pt x="6236" y="1193"/>
                  </a:lnTo>
                  <a:lnTo>
                    <a:pt x="6132" y="1277"/>
                  </a:lnTo>
                  <a:lnTo>
                    <a:pt x="5985" y="1277"/>
                  </a:lnTo>
                  <a:lnTo>
                    <a:pt x="5880" y="1256"/>
                  </a:lnTo>
                  <a:lnTo>
                    <a:pt x="5880" y="1172"/>
                  </a:lnTo>
                  <a:lnTo>
                    <a:pt x="5776" y="1046"/>
                  </a:lnTo>
                  <a:lnTo>
                    <a:pt x="5776" y="837"/>
                  </a:lnTo>
                  <a:lnTo>
                    <a:pt x="5755" y="691"/>
                  </a:lnTo>
                  <a:lnTo>
                    <a:pt x="5776" y="565"/>
                  </a:lnTo>
                  <a:lnTo>
                    <a:pt x="5734" y="460"/>
                  </a:lnTo>
                  <a:lnTo>
                    <a:pt x="5629" y="460"/>
                  </a:lnTo>
                  <a:lnTo>
                    <a:pt x="5608" y="356"/>
                  </a:lnTo>
                  <a:lnTo>
                    <a:pt x="5629" y="209"/>
                  </a:lnTo>
                  <a:lnTo>
                    <a:pt x="5629" y="126"/>
                  </a:lnTo>
                  <a:lnTo>
                    <a:pt x="5525" y="63"/>
                  </a:lnTo>
                  <a:lnTo>
                    <a:pt x="54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9"/>
            <p:cNvSpPr/>
            <p:nvPr/>
          </p:nvSpPr>
          <p:spPr>
            <a:xfrm>
              <a:off x="3884115" y="2761763"/>
              <a:ext cx="113133" cy="67348"/>
            </a:xfrm>
            <a:custGeom>
              <a:avLst/>
              <a:gdLst/>
              <a:ahLst/>
              <a:cxnLst/>
              <a:rect l="l" t="t" r="r" b="b"/>
              <a:pathLst>
                <a:path w="9501" h="5922" extrusionOk="0">
                  <a:moveTo>
                    <a:pt x="5064" y="0"/>
                  </a:moveTo>
                  <a:lnTo>
                    <a:pt x="4960" y="84"/>
                  </a:lnTo>
                  <a:lnTo>
                    <a:pt x="5002" y="209"/>
                  </a:lnTo>
                  <a:lnTo>
                    <a:pt x="4855" y="230"/>
                  </a:lnTo>
                  <a:lnTo>
                    <a:pt x="4751" y="209"/>
                  </a:lnTo>
                  <a:lnTo>
                    <a:pt x="4730" y="209"/>
                  </a:lnTo>
                  <a:lnTo>
                    <a:pt x="4500" y="272"/>
                  </a:lnTo>
                  <a:lnTo>
                    <a:pt x="4332" y="293"/>
                  </a:lnTo>
                  <a:lnTo>
                    <a:pt x="4228" y="502"/>
                  </a:lnTo>
                  <a:lnTo>
                    <a:pt x="4228" y="712"/>
                  </a:lnTo>
                  <a:lnTo>
                    <a:pt x="4102" y="712"/>
                  </a:lnTo>
                  <a:lnTo>
                    <a:pt x="3997" y="628"/>
                  </a:lnTo>
                  <a:lnTo>
                    <a:pt x="3851" y="691"/>
                  </a:lnTo>
                  <a:lnTo>
                    <a:pt x="3746" y="607"/>
                  </a:lnTo>
                  <a:lnTo>
                    <a:pt x="3642" y="628"/>
                  </a:lnTo>
                  <a:lnTo>
                    <a:pt x="3537" y="753"/>
                  </a:lnTo>
                  <a:lnTo>
                    <a:pt x="3432" y="732"/>
                  </a:lnTo>
                  <a:lnTo>
                    <a:pt x="3391" y="607"/>
                  </a:lnTo>
                  <a:lnTo>
                    <a:pt x="3244" y="607"/>
                  </a:lnTo>
                  <a:lnTo>
                    <a:pt x="3056" y="712"/>
                  </a:lnTo>
                  <a:lnTo>
                    <a:pt x="2972" y="649"/>
                  </a:lnTo>
                  <a:lnTo>
                    <a:pt x="2805" y="628"/>
                  </a:lnTo>
                  <a:lnTo>
                    <a:pt x="2763" y="691"/>
                  </a:lnTo>
                  <a:lnTo>
                    <a:pt x="2700" y="691"/>
                  </a:lnTo>
                  <a:lnTo>
                    <a:pt x="2595" y="607"/>
                  </a:lnTo>
                  <a:lnTo>
                    <a:pt x="2386" y="691"/>
                  </a:lnTo>
                  <a:lnTo>
                    <a:pt x="2344" y="628"/>
                  </a:lnTo>
                  <a:lnTo>
                    <a:pt x="2219" y="544"/>
                  </a:lnTo>
                  <a:lnTo>
                    <a:pt x="1884" y="502"/>
                  </a:lnTo>
                  <a:lnTo>
                    <a:pt x="1759" y="419"/>
                  </a:lnTo>
                  <a:lnTo>
                    <a:pt x="1675" y="419"/>
                  </a:lnTo>
                  <a:lnTo>
                    <a:pt x="1570" y="523"/>
                  </a:lnTo>
                  <a:lnTo>
                    <a:pt x="1382" y="523"/>
                  </a:lnTo>
                  <a:lnTo>
                    <a:pt x="963" y="586"/>
                  </a:lnTo>
                  <a:lnTo>
                    <a:pt x="859" y="628"/>
                  </a:lnTo>
                  <a:lnTo>
                    <a:pt x="671" y="544"/>
                  </a:lnTo>
                  <a:lnTo>
                    <a:pt x="608" y="544"/>
                  </a:lnTo>
                  <a:lnTo>
                    <a:pt x="566" y="649"/>
                  </a:lnTo>
                  <a:lnTo>
                    <a:pt x="608" y="921"/>
                  </a:lnTo>
                  <a:lnTo>
                    <a:pt x="650" y="1004"/>
                  </a:lnTo>
                  <a:lnTo>
                    <a:pt x="733" y="1151"/>
                  </a:lnTo>
                  <a:lnTo>
                    <a:pt x="859" y="1235"/>
                  </a:lnTo>
                  <a:lnTo>
                    <a:pt x="817" y="1318"/>
                  </a:lnTo>
                  <a:lnTo>
                    <a:pt x="838" y="1381"/>
                  </a:lnTo>
                  <a:lnTo>
                    <a:pt x="880" y="1465"/>
                  </a:lnTo>
                  <a:lnTo>
                    <a:pt x="838" y="1653"/>
                  </a:lnTo>
                  <a:lnTo>
                    <a:pt x="754" y="1653"/>
                  </a:lnTo>
                  <a:lnTo>
                    <a:pt x="650" y="1737"/>
                  </a:lnTo>
                  <a:lnTo>
                    <a:pt x="629" y="1904"/>
                  </a:lnTo>
                  <a:lnTo>
                    <a:pt x="252" y="2302"/>
                  </a:lnTo>
                  <a:lnTo>
                    <a:pt x="294" y="2469"/>
                  </a:lnTo>
                  <a:lnTo>
                    <a:pt x="294" y="2637"/>
                  </a:lnTo>
                  <a:lnTo>
                    <a:pt x="147" y="2616"/>
                  </a:lnTo>
                  <a:lnTo>
                    <a:pt x="43" y="2888"/>
                  </a:lnTo>
                  <a:lnTo>
                    <a:pt x="22" y="3097"/>
                  </a:lnTo>
                  <a:lnTo>
                    <a:pt x="1" y="3097"/>
                  </a:lnTo>
                  <a:lnTo>
                    <a:pt x="126" y="3222"/>
                  </a:lnTo>
                  <a:lnTo>
                    <a:pt x="294" y="3327"/>
                  </a:lnTo>
                  <a:lnTo>
                    <a:pt x="315" y="3432"/>
                  </a:lnTo>
                  <a:lnTo>
                    <a:pt x="440" y="3432"/>
                  </a:lnTo>
                  <a:lnTo>
                    <a:pt x="524" y="3348"/>
                  </a:lnTo>
                  <a:lnTo>
                    <a:pt x="629" y="3348"/>
                  </a:lnTo>
                  <a:lnTo>
                    <a:pt x="838" y="3453"/>
                  </a:lnTo>
                  <a:lnTo>
                    <a:pt x="984" y="3473"/>
                  </a:lnTo>
                  <a:lnTo>
                    <a:pt x="1152" y="3536"/>
                  </a:lnTo>
                  <a:lnTo>
                    <a:pt x="1194" y="3641"/>
                  </a:lnTo>
                  <a:lnTo>
                    <a:pt x="1340" y="3683"/>
                  </a:lnTo>
                  <a:lnTo>
                    <a:pt x="1487" y="3641"/>
                  </a:lnTo>
                  <a:lnTo>
                    <a:pt x="1612" y="3641"/>
                  </a:lnTo>
                  <a:lnTo>
                    <a:pt x="1717" y="3515"/>
                  </a:lnTo>
                  <a:lnTo>
                    <a:pt x="2114" y="3453"/>
                  </a:lnTo>
                  <a:lnTo>
                    <a:pt x="2240" y="3369"/>
                  </a:lnTo>
                  <a:lnTo>
                    <a:pt x="2386" y="3348"/>
                  </a:lnTo>
                  <a:lnTo>
                    <a:pt x="2344" y="3201"/>
                  </a:lnTo>
                  <a:lnTo>
                    <a:pt x="2386" y="3139"/>
                  </a:lnTo>
                  <a:lnTo>
                    <a:pt x="2344" y="2992"/>
                  </a:lnTo>
                  <a:lnTo>
                    <a:pt x="2428" y="3013"/>
                  </a:lnTo>
                  <a:lnTo>
                    <a:pt x="2449" y="2992"/>
                  </a:lnTo>
                  <a:lnTo>
                    <a:pt x="2554" y="3034"/>
                  </a:lnTo>
                  <a:lnTo>
                    <a:pt x="2616" y="2992"/>
                  </a:lnTo>
                  <a:lnTo>
                    <a:pt x="2742" y="2992"/>
                  </a:lnTo>
                  <a:lnTo>
                    <a:pt x="2763" y="2929"/>
                  </a:lnTo>
                  <a:lnTo>
                    <a:pt x="2867" y="3055"/>
                  </a:lnTo>
                  <a:lnTo>
                    <a:pt x="3014" y="3055"/>
                  </a:lnTo>
                  <a:lnTo>
                    <a:pt x="3181" y="3243"/>
                  </a:lnTo>
                  <a:lnTo>
                    <a:pt x="3370" y="3243"/>
                  </a:lnTo>
                  <a:lnTo>
                    <a:pt x="3391" y="3201"/>
                  </a:lnTo>
                  <a:lnTo>
                    <a:pt x="3453" y="3201"/>
                  </a:lnTo>
                  <a:lnTo>
                    <a:pt x="3642" y="3369"/>
                  </a:lnTo>
                  <a:lnTo>
                    <a:pt x="3788" y="3453"/>
                  </a:lnTo>
                  <a:lnTo>
                    <a:pt x="3809" y="3641"/>
                  </a:lnTo>
                  <a:lnTo>
                    <a:pt x="3809" y="3787"/>
                  </a:lnTo>
                  <a:lnTo>
                    <a:pt x="3956" y="3850"/>
                  </a:lnTo>
                  <a:lnTo>
                    <a:pt x="3956" y="3892"/>
                  </a:lnTo>
                  <a:lnTo>
                    <a:pt x="4102" y="4038"/>
                  </a:lnTo>
                  <a:lnTo>
                    <a:pt x="4269" y="4143"/>
                  </a:lnTo>
                  <a:lnTo>
                    <a:pt x="4290" y="4248"/>
                  </a:lnTo>
                  <a:lnTo>
                    <a:pt x="4269" y="4352"/>
                  </a:lnTo>
                  <a:lnTo>
                    <a:pt x="4332" y="4457"/>
                  </a:lnTo>
                  <a:lnTo>
                    <a:pt x="4311" y="4499"/>
                  </a:lnTo>
                  <a:lnTo>
                    <a:pt x="4123" y="4499"/>
                  </a:lnTo>
                  <a:lnTo>
                    <a:pt x="4060" y="4415"/>
                  </a:lnTo>
                  <a:lnTo>
                    <a:pt x="3893" y="4478"/>
                  </a:lnTo>
                  <a:lnTo>
                    <a:pt x="3788" y="4478"/>
                  </a:lnTo>
                  <a:lnTo>
                    <a:pt x="3767" y="4687"/>
                  </a:lnTo>
                  <a:lnTo>
                    <a:pt x="3767" y="4834"/>
                  </a:lnTo>
                  <a:lnTo>
                    <a:pt x="3704" y="4813"/>
                  </a:lnTo>
                  <a:lnTo>
                    <a:pt x="3600" y="5022"/>
                  </a:lnTo>
                  <a:lnTo>
                    <a:pt x="3600" y="5126"/>
                  </a:lnTo>
                  <a:lnTo>
                    <a:pt x="3495" y="5106"/>
                  </a:lnTo>
                  <a:lnTo>
                    <a:pt x="3432" y="5147"/>
                  </a:lnTo>
                  <a:lnTo>
                    <a:pt x="3537" y="5315"/>
                  </a:lnTo>
                  <a:lnTo>
                    <a:pt x="3684" y="5357"/>
                  </a:lnTo>
                  <a:lnTo>
                    <a:pt x="3893" y="5357"/>
                  </a:lnTo>
                  <a:lnTo>
                    <a:pt x="3976" y="5294"/>
                  </a:lnTo>
                  <a:lnTo>
                    <a:pt x="4165" y="5294"/>
                  </a:lnTo>
                  <a:lnTo>
                    <a:pt x="4269" y="5357"/>
                  </a:lnTo>
                  <a:lnTo>
                    <a:pt x="4290" y="5252"/>
                  </a:lnTo>
                  <a:lnTo>
                    <a:pt x="4228" y="5189"/>
                  </a:lnTo>
                  <a:lnTo>
                    <a:pt x="4228" y="5106"/>
                  </a:lnTo>
                  <a:lnTo>
                    <a:pt x="4228" y="5022"/>
                  </a:lnTo>
                  <a:lnTo>
                    <a:pt x="4290" y="5106"/>
                  </a:lnTo>
                  <a:lnTo>
                    <a:pt x="4374" y="5106"/>
                  </a:lnTo>
                  <a:lnTo>
                    <a:pt x="4583" y="4834"/>
                  </a:lnTo>
                  <a:lnTo>
                    <a:pt x="4541" y="4771"/>
                  </a:lnTo>
                  <a:lnTo>
                    <a:pt x="4604" y="4771"/>
                  </a:lnTo>
                  <a:lnTo>
                    <a:pt x="4730" y="4603"/>
                  </a:lnTo>
                  <a:lnTo>
                    <a:pt x="4730" y="4478"/>
                  </a:lnTo>
                  <a:lnTo>
                    <a:pt x="4813" y="4394"/>
                  </a:lnTo>
                  <a:lnTo>
                    <a:pt x="4939" y="4394"/>
                  </a:lnTo>
                  <a:lnTo>
                    <a:pt x="5064" y="4269"/>
                  </a:lnTo>
                  <a:lnTo>
                    <a:pt x="5127" y="4310"/>
                  </a:lnTo>
                  <a:lnTo>
                    <a:pt x="5127" y="4352"/>
                  </a:lnTo>
                  <a:lnTo>
                    <a:pt x="5232" y="4352"/>
                  </a:lnTo>
                  <a:lnTo>
                    <a:pt x="5274" y="4289"/>
                  </a:lnTo>
                  <a:lnTo>
                    <a:pt x="5336" y="4206"/>
                  </a:lnTo>
                  <a:lnTo>
                    <a:pt x="5357" y="4269"/>
                  </a:lnTo>
                  <a:lnTo>
                    <a:pt x="5441" y="4310"/>
                  </a:lnTo>
                  <a:lnTo>
                    <a:pt x="5525" y="4352"/>
                  </a:lnTo>
                  <a:lnTo>
                    <a:pt x="5692" y="4310"/>
                  </a:lnTo>
                  <a:lnTo>
                    <a:pt x="5567" y="4373"/>
                  </a:lnTo>
                  <a:lnTo>
                    <a:pt x="5483" y="4415"/>
                  </a:lnTo>
                  <a:lnTo>
                    <a:pt x="5378" y="4394"/>
                  </a:lnTo>
                  <a:lnTo>
                    <a:pt x="5211" y="4415"/>
                  </a:lnTo>
                  <a:lnTo>
                    <a:pt x="5064" y="4415"/>
                  </a:lnTo>
                  <a:lnTo>
                    <a:pt x="5127" y="4478"/>
                  </a:lnTo>
                  <a:lnTo>
                    <a:pt x="5336" y="4478"/>
                  </a:lnTo>
                  <a:lnTo>
                    <a:pt x="5483" y="4561"/>
                  </a:lnTo>
                  <a:lnTo>
                    <a:pt x="5462" y="4582"/>
                  </a:lnTo>
                  <a:lnTo>
                    <a:pt x="5420" y="4624"/>
                  </a:lnTo>
                  <a:lnTo>
                    <a:pt x="5483" y="4708"/>
                  </a:lnTo>
                  <a:lnTo>
                    <a:pt x="5567" y="4708"/>
                  </a:lnTo>
                  <a:lnTo>
                    <a:pt x="5671" y="4771"/>
                  </a:lnTo>
                  <a:lnTo>
                    <a:pt x="5797" y="4708"/>
                  </a:lnTo>
                  <a:lnTo>
                    <a:pt x="5943" y="4687"/>
                  </a:lnTo>
                  <a:lnTo>
                    <a:pt x="6069" y="4729"/>
                  </a:lnTo>
                  <a:lnTo>
                    <a:pt x="6173" y="4792"/>
                  </a:lnTo>
                  <a:lnTo>
                    <a:pt x="6194" y="4708"/>
                  </a:lnTo>
                  <a:lnTo>
                    <a:pt x="6257" y="4729"/>
                  </a:lnTo>
                  <a:lnTo>
                    <a:pt x="6278" y="4875"/>
                  </a:lnTo>
                  <a:lnTo>
                    <a:pt x="6362" y="4938"/>
                  </a:lnTo>
                  <a:lnTo>
                    <a:pt x="6299" y="4980"/>
                  </a:lnTo>
                  <a:lnTo>
                    <a:pt x="6111" y="5022"/>
                  </a:lnTo>
                  <a:lnTo>
                    <a:pt x="5943" y="5126"/>
                  </a:lnTo>
                  <a:lnTo>
                    <a:pt x="5797" y="5315"/>
                  </a:lnTo>
                  <a:lnTo>
                    <a:pt x="5901" y="5357"/>
                  </a:lnTo>
                  <a:lnTo>
                    <a:pt x="5985" y="5294"/>
                  </a:lnTo>
                  <a:lnTo>
                    <a:pt x="6111" y="5357"/>
                  </a:lnTo>
                  <a:lnTo>
                    <a:pt x="6173" y="5336"/>
                  </a:lnTo>
                  <a:lnTo>
                    <a:pt x="6362" y="5503"/>
                  </a:lnTo>
                  <a:lnTo>
                    <a:pt x="6383" y="5566"/>
                  </a:lnTo>
                  <a:lnTo>
                    <a:pt x="6299" y="5775"/>
                  </a:lnTo>
                  <a:lnTo>
                    <a:pt x="6278" y="5838"/>
                  </a:lnTo>
                  <a:lnTo>
                    <a:pt x="6383" y="5922"/>
                  </a:lnTo>
                  <a:lnTo>
                    <a:pt x="6592" y="5922"/>
                  </a:lnTo>
                  <a:lnTo>
                    <a:pt x="6780" y="5817"/>
                  </a:lnTo>
                  <a:lnTo>
                    <a:pt x="7031" y="5629"/>
                  </a:lnTo>
                  <a:lnTo>
                    <a:pt x="7220" y="5629"/>
                  </a:lnTo>
                  <a:lnTo>
                    <a:pt x="7324" y="5503"/>
                  </a:lnTo>
                  <a:lnTo>
                    <a:pt x="7450" y="5419"/>
                  </a:lnTo>
                  <a:lnTo>
                    <a:pt x="7680" y="5440"/>
                  </a:lnTo>
                  <a:lnTo>
                    <a:pt x="7889" y="5440"/>
                  </a:lnTo>
                  <a:lnTo>
                    <a:pt x="7952" y="5336"/>
                  </a:lnTo>
                  <a:lnTo>
                    <a:pt x="7889" y="5231"/>
                  </a:lnTo>
                  <a:lnTo>
                    <a:pt x="7952" y="5210"/>
                  </a:lnTo>
                  <a:lnTo>
                    <a:pt x="7994" y="5126"/>
                  </a:lnTo>
                  <a:lnTo>
                    <a:pt x="7847" y="5106"/>
                  </a:lnTo>
                  <a:lnTo>
                    <a:pt x="7659" y="5126"/>
                  </a:lnTo>
                  <a:lnTo>
                    <a:pt x="7638" y="5252"/>
                  </a:lnTo>
                  <a:lnTo>
                    <a:pt x="7513" y="5189"/>
                  </a:lnTo>
                  <a:lnTo>
                    <a:pt x="7450" y="5189"/>
                  </a:lnTo>
                  <a:lnTo>
                    <a:pt x="7345" y="5294"/>
                  </a:lnTo>
                  <a:lnTo>
                    <a:pt x="7303" y="5252"/>
                  </a:lnTo>
                  <a:lnTo>
                    <a:pt x="7010" y="4938"/>
                  </a:lnTo>
                  <a:lnTo>
                    <a:pt x="6948" y="4813"/>
                  </a:lnTo>
                  <a:lnTo>
                    <a:pt x="6885" y="4687"/>
                  </a:lnTo>
                  <a:lnTo>
                    <a:pt x="6822" y="4708"/>
                  </a:lnTo>
                  <a:lnTo>
                    <a:pt x="6885" y="4875"/>
                  </a:lnTo>
                  <a:lnTo>
                    <a:pt x="7094" y="5106"/>
                  </a:lnTo>
                  <a:lnTo>
                    <a:pt x="7261" y="5294"/>
                  </a:lnTo>
                  <a:lnTo>
                    <a:pt x="7220" y="5315"/>
                  </a:lnTo>
                  <a:lnTo>
                    <a:pt x="7094" y="5294"/>
                  </a:lnTo>
                  <a:lnTo>
                    <a:pt x="7031" y="5210"/>
                  </a:lnTo>
                  <a:lnTo>
                    <a:pt x="7010" y="5085"/>
                  </a:lnTo>
                  <a:lnTo>
                    <a:pt x="6927" y="5043"/>
                  </a:lnTo>
                  <a:lnTo>
                    <a:pt x="6885" y="5106"/>
                  </a:lnTo>
                  <a:lnTo>
                    <a:pt x="6885" y="5022"/>
                  </a:lnTo>
                  <a:lnTo>
                    <a:pt x="6822" y="5022"/>
                  </a:lnTo>
                  <a:lnTo>
                    <a:pt x="6780" y="5043"/>
                  </a:lnTo>
                  <a:lnTo>
                    <a:pt x="6780" y="5001"/>
                  </a:lnTo>
                  <a:lnTo>
                    <a:pt x="6822" y="4917"/>
                  </a:lnTo>
                  <a:lnTo>
                    <a:pt x="6801" y="4875"/>
                  </a:lnTo>
                  <a:lnTo>
                    <a:pt x="6717" y="4896"/>
                  </a:lnTo>
                  <a:lnTo>
                    <a:pt x="6676" y="4834"/>
                  </a:lnTo>
                  <a:lnTo>
                    <a:pt x="6592" y="4771"/>
                  </a:lnTo>
                  <a:lnTo>
                    <a:pt x="6404" y="4792"/>
                  </a:lnTo>
                  <a:lnTo>
                    <a:pt x="6320" y="4729"/>
                  </a:lnTo>
                  <a:lnTo>
                    <a:pt x="6362" y="4687"/>
                  </a:lnTo>
                  <a:lnTo>
                    <a:pt x="6487" y="4708"/>
                  </a:lnTo>
                  <a:lnTo>
                    <a:pt x="6529" y="4624"/>
                  </a:lnTo>
                  <a:lnTo>
                    <a:pt x="6634" y="4708"/>
                  </a:lnTo>
                  <a:lnTo>
                    <a:pt x="6738" y="4708"/>
                  </a:lnTo>
                  <a:lnTo>
                    <a:pt x="6780" y="4624"/>
                  </a:lnTo>
                  <a:lnTo>
                    <a:pt x="6885" y="4603"/>
                  </a:lnTo>
                  <a:lnTo>
                    <a:pt x="7052" y="4415"/>
                  </a:lnTo>
                  <a:lnTo>
                    <a:pt x="7052" y="4373"/>
                  </a:lnTo>
                  <a:lnTo>
                    <a:pt x="7136" y="4394"/>
                  </a:lnTo>
                  <a:lnTo>
                    <a:pt x="7136" y="4457"/>
                  </a:lnTo>
                  <a:lnTo>
                    <a:pt x="7031" y="4582"/>
                  </a:lnTo>
                  <a:lnTo>
                    <a:pt x="6989" y="4603"/>
                  </a:lnTo>
                  <a:lnTo>
                    <a:pt x="7010" y="4666"/>
                  </a:lnTo>
                  <a:lnTo>
                    <a:pt x="7094" y="4624"/>
                  </a:lnTo>
                  <a:lnTo>
                    <a:pt x="7220" y="4457"/>
                  </a:lnTo>
                  <a:lnTo>
                    <a:pt x="7241" y="4373"/>
                  </a:lnTo>
                  <a:lnTo>
                    <a:pt x="7157" y="4289"/>
                  </a:lnTo>
                  <a:lnTo>
                    <a:pt x="7136" y="4248"/>
                  </a:lnTo>
                  <a:lnTo>
                    <a:pt x="7199" y="4206"/>
                  </a:lnTo>
                  <a:lnTo>
                    <a:pt x="7261" y="4352"/>
                  </a:lnTo>
                  <a:lnTo>
                    <a:pt x="7345" y="4373"/>
                  </a:lnTo>
                  <a:lnTo>
                    <a:pt x="7450" y="4289"/>
                  </a:lnTo>
                  <a:lnTo>
                    <a:pt x="7617" y="4310"/>
                  </a:lnTo>
                  <a:lnTo>
                    <a:pt x="7722" y="4248"/>
                  </a:lnTo>
                  <a:lnTo>
                    <a:pt x="7868" y="4248"/>
                  </a:lnTo>
                  <a:lnTo>
                    <a:pt x="7973" y="4101"/>
                  </a:lnTo>
                  <a:lnTo>
                    <a:pt x="8057" y="4038"/>
                  </a:lnTo>
                  <a:lnTo>
                    <a:pt x="8182" y="4038"/>
                  </a:lnTo>
                  <a:lnTo>
                    <a:pt x="8203" y="3934"/>
                  </a:lnTo>
                  <a:lnTo>
                    <a:pt x="8287" y="3871"/>
                  </a:lnTo>
                  <a:lnTo>
                    <a:pt x="8454" y="3871"/>
                  </a:lnTo>
                  <a:lnTo>
                    <a:pt x="8580" y="3829"/>
                  </a:lnTo>
                  <a:lnTo>
                    <a:pt x="8663" y="3829"/>
                  </a:lnTo>
                  <a:lnTo>
                    <a:pt x="8663" y="3892"/>
                  </a:lnTo>
                  <a:lnTo>
                    <a:pt x="8768" y="3850"/>
                  </a:lnTo>
                  <a:lnTo>
                    <a:pt x="8789" y="3578"/>
                  </a:lnTo>
                  <a:lnTo>
                    <a:pt x="8873" y="3557"/>
                  </a:lnTo>
                  <a:lnTo>
                    <a:pt x="8998" y="3348"/>
                  </a:lnTo>
                  <a:lnTo>
                    <a:pt x="9291" y="3327"/>
                  </a:lnTo>
                  <a:lnTo>
                    <a:pt x="9396" y="3243"/>
                  </a:lnTo>
                  <a:lnTo>
                    <a:pt x="9354" y="3118"/>
                  </a:lnTo>
                  <a:lnTo>
                    <a:pt x="9438" y="2909"/>
                  </a:lnTo>
                  <a:lnTo>
                    <a:pt x="9417" y="2720"/>
                  </a:lnTo>
                  <a:lnTo>
                    <a:pt x="9228" y="2616"/>
                  </a:lnTo>
                  <a:lnTo>
                    <a:pt x="9291" y="2365"/>
                  </a:lnTo>
                  <a:lnTo>
                    <a:pt x="9396" y="2323"/>
                  </a:lnTo>
                  <a:lnTo>
                    <a:pt x="9500" y="2197"/>
                  </a:lnTo>
                  <a:lnTo>
                    <a:pt x="9500" y="2072"/>
                  </a:lnTo>
                  <a:lnTo>
                    <a:pt x="9417" y="2009"/>
                  </a:lnTo>
                  <a:lnTo>
                    <a:pt x="9354" y="1883"/>
                  </a:lnTo>
                  <a:lnTo>
                    <a:pt x="9291" y="1967"/>
                  </a:lnTo>
                  <a:lnTo>
                    <a:pt x="9103" y="1946"/>
                  </a:lnTo>
                  <a:lnTo>
                    <a:pt x="8935" y="1841"/>
                  </a:lnTo>
                  <a:lnTo>
                    <a:pt x="8810" y="1862"/>
                  </a:lnTo>
                  <a:lnTo>
                    <a:pt x="8705" y="1800"/>
                  </a:lnTo>
                  <a:lnTo>
                    <a:pt x="8559" y="1779"/>
                  </a:lnTo>
                  <a:lnTo>
                    <a:pt x="8349" y="1758"/>
                  </a:lnTo>
                  <a:lnTo>
                    <a:pt x="8266" y="1841"/>
                  </a:lnTo>
                  <a:lnTo>
                    <a:pt x="8203" y="1695"/>
                  </a:lnTo>
                  <a:lnTo>
                    <a:pt x="8057" y="1590"/>
                  </a:lnTo>
                  <a:lnTo>
                    <a:pt x="7931" y="1318"/>
                  </a:lnTo>
                  <a:lnTo>
                    <a:pt x="7826" y="1339"/>
                  </a:lnTo>
                  <a:lnTo>
                    <a:pt x="7638" y="1465"/>
                  </a:lnTo>
                  <a:lnTo>
                    <a:pt x="7513" y="1444"/>
                  </a:lnTo>
                  <a:lnTo>
                    <a:pt x="7366" y="1486"/>
                  </a:lnTo>
                  <a:lnTo>
                    <a:pt x="7220" y="1423"/>
                  </a:lnTo>
                  <a:lnTo>
                    <a:pt x="7115" y="1528"/>
                  </a:lnTo>
                  <a:lnTo>
                    <a:pt x="6843" y="1256"/>
                  </a:lnTo>
                  <a:lnTo>
                    <a:pt x="6780" y="1067"/>
                  </a:lnTo>
                  <a:lnTo>
                    <a:pt x="6780" y="921"/>
                  </a:lnTo>
                  <a:lnTo>
                    <a:pt x="6676" y="921"/>
                  </a:lnTo>
                  <a:lnTo>
                    <a:pt x="6676" y="795"/>
                  </a:lnTo>
                  <a:lnTo>
                    <a:pt x="6529" y="691"/>
                  </a:lnTo>
                  <a:lnTo>
                    <a:pt x="6215" y="732"/>
                  </a:lnTo>
                  <a:lnTo>
                    <a:pt x="6069" y="523"/>
                  </a:lnTo>
                  <a:lnTo>
                    <a:pt x="6111" y="398"/>
                  </a:lnTo>
                  <a:lnTo>
                    <a:pt x="6006" y="293"/>
                  </a:lnTo>
                  <a:lnTo>
                    <a:pt x="5901" y="21"/>
                  </a:lnTo>
                  <a:lnTo>
                    <a:pt x="5776" y="21"/>
                  </a:lnTo>
                  <a:lnTo>
                    <a:pt x="5650" y="105"/>
                  </a:lnTo>
                  <a:lnTo>
                    <a:pt x="5357" y="105"/>
                  </a:lnTo>
                  <a:lnTo>
                    <a:pt x="506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9"/>
            <p:cNvSpPr/>
            <p:nvPr/>
          </p:nvSpPr>
          <p:spPr>
            <a:xfrm>
              <a:off x="3912027" y="2795073"/>
              <a:ext cx="23684" cy="25236"/>
            </a:xfrm>
            <a:custGeom>
              <a:avLst/>
              <a:gdLst/>
              <a:ahLst/>
              <a:cxnLst/>
              <a:rect l="l" t="t" r="r" b="b"/>
              <a:pathLst>
                <a:path w="1989" h="2219" extrusionOk="0">
                  <a:moveTo>
                    <a:pt x="419" y="0"/>
                  </a:moveTo>
                  <a:lnTo>
                    <a:pt x="398" y="63"/>
                  </a:lnTo>
                  <a:lnTo>
                    <a:pt x="272" y="63"/>
                  </a:lnTo>
                  <a:lnTo>
                    <a:pt x="210" y="105"/>
                  </a:lnTo>
                  <a:lnTo>
                    <a:pt x="105" y="63"/>
                  </a:lnTo>
                  <a:lnTo>
                    <a:pt x="84" y="84"/>
                  </a:lnTo>
                  <a:lnTo>
                    <a:pt x="0" y="63"/>
                  </a:lnTo>
                  <a:lnTo>
                    <a:pt x="42" y="210"/>
                  </a:lnTo>
                  <a:lnTo>
                    <a:pt x="0" y="272"/>
                  </a:lnTo>
                  <a:lnTo>
                    <a:pt x="42" y="419"/>
                  </a:lnTo>
                  <a:lnTo>
                    <a:pt x="251" y="377"/>
                  </a:lnTo>
                  <a:lnTo>
                    <a:pt x="314" y="628"/>
                  </a:lnTo>
                  <a:lnTo>
                    <a:pt x="565" y="837"/>
                  </a:lnTo>
                  <a:lnTo>
                    <a:pt x="586" y="942"/>
                  </a:lnTo>
                  <a:lnTo>
                    <a:pt x="900" y="1214"/>
                  </a:lnTo>
                  <a:lnTo>
                    <a:pt x="921" y="1360"/>
                  </a:lnTo>
                  <a:lnTo>
                    <a:pt x="1026" y="1528"/>
                  </a:lnTo>
                  <a:lnTo>
                    <a:pt x="1005" y="2072"/>
                  </a:lnTo>
                  <a:lnTo>
                    <a:pt x="1088" y="2218"/>
                  </a:lnTo>
                  <a:lnTo>
                    <a:pt x="1151" y="2177"/>
                  </a:lnTo>
                  <a:lnTo>
                    <a:pt x="1256" y="2197"/>
                  </a:lnTo>
                  <a:lnTo>
                    <a:pt x="1256" y="2093"/>
                  </a:lnTo>
                  <a:lnTo>
                    <a:pt x="1360" y="1884"/>
                  </a:lnTo>
                  <a:lnTo>
                    <a:pt x="1423" y="1905"/>
                  </a:lnTo>
                  <a:lnTo>
                    <a:pt x="1423" y="1758"/>
                  </a:lnTo>
                  <a:lnTo>
                    <a:pt x="1444" y="1549"/>
                  </a:lnTo>
                  <a:lnTo>
                    <a:pt x="1549" y="1549"/>
                  </a:lnTo>
                  <a:lnTo>
                    <a:pt x="1716" y="1486"/>
                  </a:lnTo>
                  <a:lnTo>
                    <a:pt x="1779" y="1570"/>
                  </a:lnTo>
                  <a:lnTo>
                    <a:pt x="1967" y="1570"/>
                  </a:lnTo>
                  <a:lnTo>
                    <a:pt x="1988" y="1528"/>
                  </a:lnTo>
                  <a:lnTo>
                    <a:pt x="1925" y="1423"/>
                  </a:lnTo>
                  <a:lnTo>
                    <a:pt x="1946" y="1319"/>
                  </a:lnTo>
                  <a:lnTo>
                    <a:pt x="1925" y="1214"/>
                  </a:lnTo>
                  <a:lnTo>
                    <a:pt x="1758" y="1109"/>
                  </a:lnTo>
                  <a:lnTo>
                    <a:pt x="1612" y="963"/>
                  </a:lnTo>
                  <a:lnTo>
                    <a:pt x="1612" y="921"/>
                  </a:lnTo>
                  <a:lnTo>
                    <a:pt x="1465" y="858"/>
                  </a:lnTo>
                  <a:lnTo>
                    <a:pt x="1465" y="712"/>
                  </a:lnTo>
                  <a:lnTo>
                    <a:pt x="1444" y="524"/>
                  </a:lnTo>
                  <a:lnTo>
                    <a:pt x="1298" y="440"/>
                  </a:lnTo>
                  <a:lnTo>
                    <a:pt x="1109" y="272"/>
                  </a:lnTo>
                  <a:lnTo>
                    <a:pt x="1047" y="272"/>
                  </a:lnTo>
                  <a:lnTo>
                    <a:pt x="1026" y="314"/>
                  </a:lnTo>
                  <a:lnTo>
                    <a:pt x="837" y="314"/>
                  </a:lnTo>
                  <a:lnTo>
                    <a:pt x="670" y="126"/>
                  </a:lnTo>
                  <a:lnTo>
                    <a:pt x="523" y="126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9"/>
            <p:cNvSpPr/>
            <p:nvPr/>
          </p:nvSpPr>
          <p:spPr>
            <a:xfrm>
              <a:off x="3874161" y="2799361"/>
              <a:ext cx="60800" cy="37131"/>
            </a:xfrm>
            <a:custGeom>
              <a:avLst/>
              <a:gdLst/>
              <a:ahLst/>
              <a:cxnLst/>
              <a:rect l="l" t="t" r="r" b="b"/>
              <a:pathLst>
                <a:path w="5106" h="3265" extrusionOk="0">
                  <a:moveTo>
                    <a:pt x="3431" y="0"/>
                  </a:moveTo>
                  <a:lnTo>
                    <a:pt x="3076" y="63"/>
                  </a:lnTo>
                  <a:lnTo>
                    <a:pt x="2950" y="147"/>
                  </a:lnTo>
                  <a:lnTo>
                    <a:pt x="2553" y="209"/>
                  </a:lnTo>
                  <a:lnTo>
                    <a:pt x="2448" y="335"/>
                  </a:lnTo>
                  <a:lnTo>
                    <a:pt x="2323" y="335"/>
                  </a:lnTo>
                  <a:lnTo>
                    <a:pt x="2176" y="377"/>
                  </a:lnTo>
                  <a:lnTo>
                    <a:pt x="2030" y="335"/>
                  </a:lnTo>
                  <a:lnTo>
                    <a:pt x="1988" y="230"/>
                  </a:lnTo>
                  <a:lnTo>
                    <a:pt x="1820" y="167"/>
                  </a:lnTo>
                  <a:lnTo>
                    <a:pt x="1674" y="147"/>
                  </a:lnTo>
                  <a:lnTo>
                    <a:pt x="1465" y="42"/>
                  </a:lnTo>
                  <a:lnTo>
                    <a:pt x="1360" y="42"/>
                  </a:lnTo>
                  <a:lnTo>
                    <a:pt x="1276" y="126"/>
                  </a:lnTo>
                  <a:lnTo>
                    <a:pt x="1151" y="126"/>
                  </a:lnTo>
                  <a:lnTo>
                    <a:pt x="1172" y="147"/>
                  </a:lnTo>
                  <a:lnTo>
                    <a:pt x="1130" y="272"/>
                  </a:lnTo>
                  <a:lnTo>
                    <a:pt x="962" y="314"/>
                  </a:lnTo>
                  <a:lnTo>
                    <a:pt x="858" y="544"/>
                  </a:lnTo>
                  <a:lnTo>
                    <a:pt x="732" y="879"/>
                  </a:lnTo>
                  <a:lnTo>
                    <a:pt x="523" y="1193"/>
                  </a:lnTo>
                  <a:lnTo>
                    <a:pt x="544" y="1297"/>
                  </a:lnTo>
                  <a:lnTo>
                    <a:pt x="439" y="1402"/>
                  </a:lnTo>
                  <a:lnTo>
                    <a:pt x="293" y="1381"/>
                  </a:lnTo>
                  <a:lnTo>
                    <a:pt x="230" y="1486"/>
                  </a:lnTo>
                  <a:lnTo>
                    <a:pt x="126" y="1507"/>
                  </a:lnTo>
                  <a:lnTo>
                    <a:pt x="0" y="1632"/>
                  </a:lnTo>
                  <a:lnTo>
                    <a:pt x="126" y="1674"/>
                  </a:lnTo>
                  <a:lnTo>
                    <a:pt x="146" y="1737"/>
                  </a:lnTo>
                  <a:lnTo>
                    <a:pt x="335" y="1946"/>
                  </a:lnTo>
                  <a:lnTo>
                    <a:pt x="356" y="2051"/>
                  </a:lnTo>
                  <a:lnTo>
                    <a:pt x="523" y="2134"/>
                  </a:lnTo>
                  <a:lnTo>
                    <a:pt x="670" y="2260"/>
                  </a:lnTo>
                  <a:lnTo>
                    <a:pt x="607" y="2406"/>
                  </a:lnTo>
                  <a:lnTo>
                    <a:pt x="628" y="2448"/>
                  </a:lnTo>
                  <a:lnTo>
                    <a:pt x="837" y="2532"/>
                  </a:lnTo>
                  <a:lnTo>
                    <a:pt x="879" y="2616"/>
                  </a:lnTo>
                  <a:lnTo>
                    <a:pt x="983" y="2574"/>
                  </a:lnTo>
                  <a:lnTo>
                    <a:pt x="1088" y="2657"/>
                  </a:lnTo>
                  <a:lnTo>
                    <a:pt x="1172" y="2532"/>
                  </a:lnTo>
                  <a:lnTo>
                    <a:pt x="1381" y="2553"/>
                  </a:lnTo>
                  <a:lnTo>
                    <a:pt x="1276" y="2678"/>
                  </a:lnTo>
                  <a:lnTo>
                    <a:pt x="1297" y="2762"/>
                  </a:lnTo>
                  <a:lnTo>
                    <a:pt x="1339" y="2888"/>
                  </a:lnTo>
                  <a:lnTo>
                    <a:pt x="1486" y="2888"/>
                  </a:lnTo>
                  <a:lnTo>
                    <a:pt x="1569" y="2971"/>
                  </a:lnTo>
                  <a:lnTo>
                    <a:pt x="1569" y="3055"/>
                  </a:lnTo>
                  <a:lnTo>
                    <a:pt x="1507" y="3097"/>
                  </a:lnTo>
                  <a:lnTo>
                    <a:pt x="1590" y="3201"/>
                  </a:lnTo>
                  <a:lnTo>
                    <a:pt x="1716" y="3139"/>
                  </a:lnTo>
                  <a:lnTo>
                    <a:pt x="1883" y="3139"/>
                  </a:lnTo>
                  <a:lnTo>
                    <a:pt x="1925" y="3201"/>
                  </a:lnTo>
                  <a:lnTo>
                    <a:pt x="1988" y="3180"/>
                  </a:lnTo>
                  <a:lnTo>
                    <a:pt x="2197" y="3264"/>
                  </a:lnTo>
                  <a:lnTo>
                    <a:pt x="2343" y="3180"/>
                  </a:lnTo>
                  <a:lnTo>
                    <a:pt x="2490" y="3201"/>
                  </a:lnTo>
                  <a:lnTo>
                    <a:pt x="2553" y="3160"/>
                  </a:lnTo>
                  <a:lnTo>
                    <a:pt x="2699" y="3201"/>
                  </a:lnTo>
                  <a:lnTo>
                    <a:pt x="2804" y="3201"/>
                  </a:lnTo>
                  <a:lnTo>
                    <a:pt x="3013" y="3243"/>
                  </a:lnTo>
                  <a:lnTo>
                    <a:pt x="3076" y="3180"/>
                  </a:lnTo>
                  <a:lnTo>
                    <a:pt x="3222" y="3139"/>
                  </a:lnTo>
                  <a:lnTo>
                    <a:pt x="3264" y="3055"/>
                  </a:lnTo>
                  <a:lnTo>
                    <a:pt x="3599" y="2888"/>
                  </a:lnTo>
                  <a:lnTo>
                    <a:pt x="3766" y="2867"/>
                  </a:lnTo>
                  <a:lnTo>
                    <a:pt x="3955" y="2888"/>
                  </a:lnTo>
                  <a:lnTo>
                    <a:pt x="4122" y="2971"/>
                  </a:lnTo>
                  <a:lnTo>
                    <a:pt x="4185" y="3034"/>
                  </a:lnTo>
                  <a:lnTo>
                    <a:pt x="4289" y="2992"/>
                  </a:lnTo>
                  <a:lnTo>
                    <a:pt x="4436" y="3055"/>
                  </a:lnTo>
                  <a:lnTo>
                    <a:pt x="4478" y="3139"/>
                  </a:lnTo>
                  <a:lnTo>
                    <a:pt x="4603" y="3139"/>
                  </a:lnTo>
                  <a:lnTo>
                    <a:pt x="4582" y="2992"/>
                  </a:lnTo>
                  <a:lnTo>
                    <a:pt x="4624" y="2888"/>
                  </a:lnTo>
                  <a:lnTo>
                    <a:pt x="4624" y="2720"/>
                  </a:lnTo>
                  <a:lnTo>
                    <a:pt x="4603" y="2636"/>
                  </a:lnTo>
                  <a:lnTo>
                    <a:pt x="4645" y="2553"/>
                  </a:lnTo>
                  <a:lnTo>
                    <a:pt x="4708" y="2427"/>
                  </a:lnTo>
                  <a:lnTo>
                    <a:pt x="4896" y="2427"/>
                  </a:lnTo>
                  <a:lnTo>
                    <a:pt x="5022" y="2406"/>
                  </a:lnTo>
                  <a:lnTo>
                    <a:pt x="5105" y="2239"/>
                  </a:lnTo>
                  <a:lnTo>
                    <a:pt x="5105" y="2155"/>
                  </a:lnTo>
                  <a:lnTo>
                    <a:pt x="5043" y="2113"/>
                  </a:lnTo>
                  <a:lnTo>
                    <a:pt x="5105" y="2051"/>
                  </a:lnTo>
                  <a:lnTo>
                    <a:pt x="5001" y="1988"/>
                  </a:lnTo>
                  <a:lnTo>
                    <a:pt x="4812" y="1988"/>
                  </a:lnTo>
                  <a:lnTo>
                    <a:pt x="4729" y="2051"/>
                  </a:lnTo>
                  <a:lnTo>
                    <a:pt x="4520" y="2051"/>
                  </a:lnTo>
                  <a:lnTo>
                    <a:pt x="4373" y="2009"/>
                  </a:lnTo>
                  <a:lnTo>
                    <a:pt x="4268" y="1841"/>
                  </a:lnTo>
                  <a:lnTo>
                    <a:pt x="4185" y="1695"/>
                  </a:lnTo>
                  <a:lnTo>
                    <a:pt x="4206" y="1151"/>
                  </a:lnTo>
                  <a:lnTo>
                    <a:pt x="4101" y="983"/>
                  </a:lnTo>
                  <a:lnTo>
                    <a:pt x="4080" y="837"/>
                  </a:lnTo>
                  <a:lnTo>
                    <a:pt x="3766" y="565"/>
                  </a:lnTo>
                  <a:lnTo>
                    <a:pt x="3745" y="460"/>
                  </a:lnTo>
                  <a:lnTo>
                    <a:pt x="3494" y="251"/>
                  </a:lnTo>
                  <a:lnTo>
                    <a:pt x="34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9"/>
            <p:cNvSpPr/>
            <p:nvPr/>
          </p:nvSpPr>
          <p:spPr>
            <a:xfrm>
              <a:off x="3889355" y="2831954"/>
              <a:ext cx="39878" cy="24041"/>
            </a:xfrm>
            <a:custGeom>
              <a:avLst/>
              <a:gdLst/>
              <a:ahLst/>
              <a:cxnLst/>
              <a:rect l="l" t="t" r="r" b="b"/>
              <a:pathLst>
                <a:path w="3349" h="2114" extrusionOk="0">
                  <a:moveTo>
                    <a:pt x="2490" y="1"/>
                  </a:moveTo>
                  <a:lnTo>
                    <a:pt x="2323" y="22"/>
                  </a:lnTo>
                  <a:lnTo>
                    <a:pt x="1988" y="189"/>
                  </a:lnTo>
                  <a:lnTo>
                    <a:pt x="1946" y="273"/>
                  </a:lnTo>
                  <a:lnTo>
                    <a:pt x="1800" y="314"/>
                  </a:lnTo>
                  <a:lnTo>
                    <a:pt x="1737" y="377"/>
                  </a:lnTo>
                  <a:lnTo>
                    <a:pt x="1528" y="335"/>
                  </a:lnTo>
                  <a:lnTo>
                    <a:pt x="1423" y="335"/>
                  </a:lnTo>
                  <a:lnTo>
                    <a:pt x="1277" y="294"/>
                  </a:lnTo>
                  <a:lnTo>
                    <a:pt x="1214" y="335"/>
                  </a:lnTo>
                  <a:lnTo>
                    <a:pt x="1067" y="314"/>
                  </a:lnTo>
                  <a:lnTo>
                    <a:pt x="921" y="398"/>
                  </a:lnTo>
                  <a:lnTo>
                    <a:pt x="712" y="314"/>
                  </a:lnTo>
                  <a:lnTo>
                    <a:pt x="649" y="335"/>
                  </a:lnTo>
                  <a:lnTo>
                    <a:pt x="607" y="273"/>
                  </a:lnTo>
                  <a:lnTo>
                    <a:pt x="440" y="273"/>
                  </a:lnTo>
                  <a:lnTo>
                    <a:pt x="314" y="335"/>
                  </a:lnTo>
                  <a:lnTo>
                    <a:pt x="231" y="231"/>
                  </a:lnTo>
                  <a:lnTo>
                    <a:pt x="293" y="189"/>
                  </a:lnTo>
                  <a:lnTo>
                    <a:pt x="293" y="105"/>
                  </a:lnTo>
                  <a:lnTo>
                    <a:pt x="210" y="22"/>
                  </a:lnTo>
                  <a:lnTo>
                    <a:pt x="63" y="22"/>
                  </a:lnTo>
                  <a:lnTo>
                    <a:pt x="84" y="126"/>
                  </a:lnTo>
                  <a:lnTo>
                    <a:pt x="0" y="210"/>
                  </a:lnTo>
                  <a:lnTo>
                    <a:pt x="63" y="440"/>
                  </a:lnTo>
                  <a:lnTo>
                    <a:pt x="231" y="628"/>
                  </a:lnTo>
                  <a:lnTo>
                    <a:pt x="314" y="754"/>
                  </a:lnTo>
                  <a:lnTo>
                    <a:pt x="272" y="900"/>
                  </a:lnTo>
                  <a:lnTo>
                    <a:pt x="63" y="1068"/>
                  </a:lnTo>
                  <a:lnTo>
                    <a:pt x="84" y="1172"/>
                  </a:lnTo>
                  <a:lnTo>
                    <a:pt x="168" y="1277"/>
                  </a:lnTo>
                  <a:lnTo>
                    <a:pt x="105" y="1382"/>
                  </a:lnTo>
                  <a:lnTo>
                    <a:pt x="335" y="1570"/>
                  </a:lnTo>
                  <a:lnTo>
                    <a:pt x="503" y="1842"/>
                  </a:lnTo>
                  <a:lnTo>
                    <a:pt x="523" y="1988"/>
                  </a:lnTo>
                  <a:lnTo>
                    <a:pt x="523" y="2093"/>
                  </a:lnTo>
                  <a:lnTo>
                    <a:pt x="607" y="2114"/>
                  </a:lnTo>
                  <a:lnTo>
                    <a:pt x="795" y="2114"/>
                  </a:lnTo>
                  <a:lnTo>
                    <a:pt x="942" y="2093"/>
                  </a:lnTo>
                  <a:lnTo>
                    <a:pt x="1026" y="1988"/>
                  </a:lnTo>
                  <a:lnTo>
                    <a:pt x="1172" y="2009"/>
                  </a:lnTo>
                  <a:lnTo>
                    <a:pt x="1319" y="2009"/>
                  </a:lnTo>
                  <a:lnTo>
                    <a:pt x="1339" y="2114"/>
                  </a:lnTo>
                  <a:lnTo>
                    <a:pt x="1444" y="2114"/>
                  </a:lnTo>
                  <a:lnTo>
                    <a:pt x="1528" y="2051"/>
                  </a:lnTo>
                  <a:lnTo>
                    <a:pt x="1653" y="2051"/>
                  </a:lnTo>
                  <a:lnTo>
                    <a:pt x="1737" y="2114"/>
                  </a:lnTo>
                  <a:lnTo>
                    <a:pt x="1863" y="2072"/>
                  </a:lnTo>
                  <a:lnTo>
                    <a:pt x="2093" y="2072"/>
                  </a:lnTo>
                  <a:lnTo>
                    <a:pt x="2176" y="2009"/>
                  </a:lnTo>
                  <a:lnTo>
                    <a:pt x="2114" y="1905"/>
                  </a:lnTo>
                  <a:lnTo>
                    <a:pt x="2114" y="1779"/>
                  </a:lnTo>
                  <a:lnTo>
                    <a:pt x="2281" y="1675"/>
                  </a:lnTo>
                  <a:lnTo>
                    <a:pt x="2323" y="1675"/>
                  </a:lnTo>
                  <a:lnTo>
                    <a:pt x="2427" y="1570"/>
                  </a:lnTo>
                  <a:lnTo>
                    <a:pt x="2511" y="1570"/>
                  </a:lnTo>
                  <a:lnTo>
                    <a:pt x="2595" y="1486"/>
                  </a:lnTo>
                  <a:lnTo>
                    <a:pt x="2741" y="1486"/>
                  </a:lnTo>
                  <a:lnTo>
                    <a:pt x="2909" y="1633"/>
                  </a:lnTo>
                  <a:lnTo>
                    <a:pt x="3013" y="1549"/>
                  </a:lnTo>
                  <a:lnTo>
                    <a:pt x="3118" y="1570"/>
                  </a:lnTo>
                  <a:lnTo>
                    <a:pt x="3034" y="1444"/>
                  </a:lnTo>
                  <a:lnTo>
                    <a:pt x="2930" y="1256"/>
                  </a:lnTo>
                  <a:lnTo>
                    <a:pt x="2825" y="1256"/>
                  </a:lnTo>
                  <a:lnTo>
                    <a:pt x="2804" y="1172"/>
                  </a:lnTo>
                  <a:lnTo>
                    <a:pt x="2951" y="1068"/>
                  </a:lnTo>
                  <a:lnTo>
                    <a:pt x="3013" y="942"/>
                  </a:lnTo>
                  <a:lnTo>
                    <a:pt x="2992" y="712"/>
                  </a:lnTo>
                  <a:lnTo>
                    <a:pt x="3139" y="545"/>
                  </a:lnTo>
                  <a:lnTo>
                    <a:pt x="3244" y="586"/>
                  </a:lnTo>
                  <a:lnTo>
                    <a:pt x="3327" y="503"/>
                  </a:lnTo>
                  <a:lnTo>
                    <a:pt x="3348" y="294"/>
                  </a:lnTo>
                  <a:lnTo>
                    <a:pt x="3327" y="273"/>
                  </a:lnTo>
                  <a:lnTo>
                    <a:pt x="3202" y="273"/>
                  </a:lnTo>
                  <a:lnTo>
                    <a:pt x="3160" y="189"/>
                  </a:lnTo>
                  <a:lnTo>
                    <a:pt x="3013" y="126"/>
                  </a:lnTo>
                  <a:lnTo>
                    <a:pt x="2909" y="168"/>
                  </a:lnTo>
                  <a:lnTo>
                    <a:pt x="2846" y="105"/>
                  </a:lnTo>
                  <a:lnTo>
                    <a:pt x="2679" y="22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7" name="Google Shape;287;p29"/>
            <p:cNvGrpSpPr/>
            <p:nvPr/>
          </p:nvGrpSpPr>
          <p:grpSpPr>
            <a:xfrm>
              <a:off x="3831056" y="2816010"/>
              <a:ext cx="37378" cy="27612"/>
              <a:chOff x="3866750" y="2520350"/>
              <a:chExt cx="78475" cy="60700"/>
            </a:xfrm>
          </p:grpSpPr>
          <p:sp>
            <p:nvSpPr>
              <p:cNvPr id="288" name="Google Shape;288;p29"/>
              <p:cNvSpPr/>
              <p:nvPr/>
            </p:nvSpPr>
            <p:spPr>
              <a:xfrm>
                <a:off x="3877200" y="2546500"/>
                <a:ext cx="472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52" extrusionOk="0">
                    <a:moveTo>
                      <a:pt x="1" y="1"/>
                    </a:moveTo>
                    <a:lnTo>
                      <a:pt x="84" y="126"/>
                    </a:lnTo>
                    <a:lnTo>
                      <a:pt x="63" y="147"/>
                    </a:lnTo>
                    <a:lnTo>
                      <a:pt x="168" y="252"/>
                    </a:lnTo>
                    <a:lnTo>
                      <a:pt x="189" y="252"/>
                    </a:lnTo>
                    <a:lnTo>
                      <a:pt x="168" y="10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9"/>
              <p:cNvSpPr/>
              <p:nvPr/>
            </p:nvSpPr>
            <p:spPr>
              <a:xfrm>
                <a:off x="3882425" y="2554350"/>
                <a:ext cx="2650" cy="317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27" extrusionOk="0">
                    <a:moveTo>
                      <a:pt x="1" y="1"/>
                    </a:moveTo>
                    <a:lnTo>
                      <a:pt x="106" y="126"/>
                    </a:lnTo>
                    <a:lnTo>
                      <a:pt x="85" y="4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9"/>
              <p:cNvSpPr/>
              <p:nvPr/>
            </p:nvSpPr>
            <p:spPr>
              <a:xfrm>
                <a:off x="3866750" y="2520350"/>
                <a:ext cx="78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428" extrusionOk="0">
                    <a:moveTo>
                      <a:pt x="1653" y="1"/>
                    </a:moveTo>
                    <a:lnTo>
                      <a:pt x="1653" y="22"/>
                    </a:lnTo>
                    <a:lnTo>
                      <a:pt x="1402" y="22"/>
                    </a:lnTo>
                    <a:lnTo>
                      <a:pt x="1046" y="210"/>
                    </a:lnTo>
                    <a:lnTo>
                      <a:pt x="1025" y="356"/>
                    </a:lnTo>
                    <a:lnTo>
                      <a:pt x="837" y="440"/>
                    </a:lnTo>
                    <a:lnTo>
                      <a:pt x="816" y="649"/>
                    </a:lnTo>
                    <a:lnTo>
                      <a:pt x="691" y="649"/>
                    </a:lnTo>
                    <a:lnTo>
                      <a:pt x="481" y="545"/>
                    </a:lnTo>
                    <a:lnTo>
                      <a:pt x="356" y="587"/>
                    </a:lnTo>
                    <a:lnTo>
                      <a:pt x="209" y="691"/>
                    </a:lnTo>
                    <a:lnTo>
                      <a:pt x="0" y="691"/>
                    </a:lnTo>
                    <a:lnTo>
                      <a:pt x="0" y="733"/>
                    </a:lnTo>
                    <a:lnTo>
                      <a:pt x="42" y="942"/>
                    </a:lnTo>
                    <a:lnTo>
                      <a:pt x="168" y="1068"/>
                    </a:lnTo>
                    <a:lnTo>
                      <a:pt x="168" y="1110"/>
                    </a:lnTo>
                    <a:lnTo>
                      <a:pt x="209" y="1152"/>
                    </a:lnTo>
                    <a:lnTo>
                      <a:pt x="356" y="942"/>
                    </a:lnTo>
                    <a:lnTo>
                      <a:pt x="377" y="796"/>
                    </a:lnTo>
                    <a:lnTo>
                      <a:pt x="461" y="691"/>
                    </a:lnTo>
                    <a:lnTo>
                      <a:pt x="607" y="691"/>
                    </a:lnTo>
                    <a:lnTo>
                      <a:pt x="628" y="796"/>
                    </a:lnTo>
                    <a:lnTo>
                      <a:pt x="733" y="900"/>
                    </a:lnTo>
                    <a:lnTo>
                      <a:pt x="774" y="1068"/>
                    </a:lnTo>
                    <a:lnTo>
                      <a:pt x="879" y="1256"/>
                    </a:lnTo>
                    <a:lnTo>
                      <a:pt x="1025" y="1403"/>
                    </a:lnTo>
                    <a:lnTo>
                      <a:pt x="1088" y="1403"/>
                    </a:lnTo>
                    <a:lnTo>
                      <a:pt x="1193" y="1507"/>
                    </a:lnTo>
                    <a:lnTo>
                      <a:pt x="1088" y="1486"/>
                    </a:lnTo>
                    <a:lnTo>
                      <a:pt x="1005" y="1507"/>
                    </a:lnTo>
                    <a:lnTo>
                      <a:pt x="942" y="1591"/>
                    </a:lnTo>
                    <a:lnTo>
                      <a:pt x="1005" y="1696"/>
                    </a:lnTo>
                    <a:lnTo>
                      <a:pt x="1130" y="1696"/>
                    </a:lnTo>
                    <a:lnTo>
                      <a:pt x="1256" y="1821"/>
                    </a:lnTo>
                    <a:lnTo>
                      <a:pt x="1360" y="1842"/>
                    </a:lnTo>
                    <a:lnTo>
                      <a:pt x="1423" y="1947"/>
                    </a:lnTo>
                    <a:lnTo>
                      <a:pt x="1465" y="2030"/>
                    </a:lnTo>
                    <a:lnTo>
                      <a:pt x="1611" y="2009"/>
                    </a:lnTo>
                    <a:lnTo>
                      <a:pt x="1862" y="2030"/>
                    </a:lnTo>
                    <a:lnTo>
                      <a:pt x="1988" y="2093"/>
                    </a:lnTo>
                    <a:lnTo>
                      <a:pt x="2281" y="2365"/>
                    </a:lnTo>
                    <a:lnTo>
                      <a:pt x="2197" y="2407"/>
                    </a:lnTo>
                    <a:lnTo>
                      <a:pt x="2072" y="2323"/>
                    </a:lnTo>
                    <a:lnTo>
                      <a:pt x="2155" y="2407"/>
                    </a:lnTo>
                    <a:lnTo>
                      <a:pt x="2260" y="2428"/>
                    </a:lnTo>
                    <a:lnTo>
                      <a:pt x="2302" y="2344"/>
                    </a:lnTo>
                    <a:lnTo>
                      <a:pt x="1925" y="1884"/>
                    </a:lnTo>
                    <a:lnTo>
                      <a:pt x="1444" y="1486"/>
                    </a:lnTo>
                    <a:lnTo>
                      <a:pt x="1423" y="1403"/>
                    </a:lnTo>
                    <a:lnTo>
                      <a:pt x="1465" y="1382"/>
                    </a:lnTo>
                    <a:lnTo>
                      <a:pt x="1402" y="1277"/>
                    </a:lnTo>
                    <a:lnTo>
                      <a:pt x="1360" y="1172"/>
                    </a:lnTo>
                    <a:lnTo>
                      <a:pt x="1235" y="1047"/>
                    </a:lnTo>
                    <a:lnTo>
                      <a:pt x="1193" y="1047"/>
                    </a:lnTo>
                    <a:lnTo>
                      <a:pt x="1151" y="963"/>
                    </a:lnTo>
                    <a:lnTo>
                      <a:pt x="1214" y="900"/>
                    </a:lnTo>
                    <a:lnTo>
                      <a:pt x="1214" y="775"/>
                    </a:lnTo>
                    <a:lnTo>
                      <a:pt x="1256" y="733"/>
                    </a:lnTo>
                    <a:lnTo>
                      <a:pt x="1402" y="838"/>
                    </a:lnTo>
                    <a:lnTo>
                      <a:pt x="1444" y="900"/>
                    </a:lnTo>
                    <a:lnTo>
                      <a:pt x="1528" y="880"/>
                    </a:lnTo>
                    <a:lnTo>
                      <a:pt x="1528" y="796"/>
                    </a:lnTo>
                    <a:lnTo>
                      <a:pt x="1632" y="775"/>
                    </a:lnTo>
                    <a:lnTo>
                      <a:pt x="1716" y="796"/>
                    </a:lnTo>
                    <a:lnTo>
                      <a:pt x="1758" y="733"/>
                    </a:lnTo>
                    <a:lnTo>
                      <a:pt x="1841" y="775"/>
                    </a:lnTo>
                    <a:lnTo>
                      <a:pt x="1883" y="733"/>
                    </a:lnTo>
                    <a:lnTo>
                      <a:pt x="1988" y="754"/>
                    </a:lnTo>
                    <a:lnTo>
                      <a:pt x="2051" y="859"/>
                    </a:lnTo>
                    <a:lnTo>
                      <a:pt x="2093" y="796"/>
                    </a:lnTo>
                    <a:lnTo>
                      <a:pt x="2239" y="859"/>
                    </a:lnTo>
                    <a:lnTo>
                      <a:pt x="2344" y="796"/>
                    </a:lnTo>
                    <a:lnTo>
                      <a:pt x="2365" y="859"/>
                    </a:lnTo>
                    <a:lnTo>
                      <a:pt x="2490" y="838"/>
                    </a:lnTo>
                    <a:lnTo>
                      <a:pt x="2616" y="880"/>
                    </a:lnTo>
                    <a:lnTo>
                      <a:pt x="2699" y="859"/>
                    </a:lnTo>
                    <a:lnTo>
                      <a:pt x="2804" y="963"/>
                    </a:lnTo>
                    <a:lnTo>
                      <a:pt x="2971" y="963"/>
                    </a:lnTo>
                    <a:lnTo>
                      <a:pt x="2992" y="984"/>
                    </a:lnTo>
                    <a:lnTo>
                      <a:pt x="2971" y="880"/>
                    </a:lnTo>
                    <a:lnTo>
                      <a:pt x="3097" y="859"/>
                    </a:lnTo>
                    <a:lnTo>
                      <a:pt x="3139" y="859"/>
                    </a:lnTo>
                    <a:lnTo>
                      <a:pt x="3139" y="796"/>
                    </a:lnTo>
                    <a:lnTo>
                      <a:pt x="3034" y="775"/>
                    </a:lnTo>
                    <a:lnTo>
                      <a:pt x="2971" y="733"/>
                    </a:lnTo>
                    <a:lnTo>
                      <a:pt x="2930" y="566"/>
                    </a:lnTo>
                    <a:lnTo>
                      <a:pt x="2888" y="419"/>
                    </a:lnTo>
                    <a:lnTo>
                      <a:pt x="2804" y="356"/>
                    </a:lnTo>
                    <a:lnTo>
                      <a:pt x="2699" y="482"/>
                    </a:lnTo>
                    <a:lnTo>
                      <a:pt x="2490" y="419"/>
                    </a:lnTo>
                    <a:lnTo>
                      <a:pt x="2197" y="356"/>
                    </a:lnTo>
                    <a:lnTo>
                      <a:pt x="2093" y="273"/>
                    </a:lnTo>
                    <a:lnTo>
                      <a:pt x="1988" y="231"/>
                    </a:lnTo>
                    <a:lnTo>
                      <a:pt x="1737" y="22"/>
                    </a:lnTo>
                    <a:lnTo>
                      <a:pt x="165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9"/>
              <p:cNvSpPr/>
              <p:nvPr/>
            </p:nvSpPr>
            <p:spPr>
              <a:xfrm>
                <a:off x="3886100" y="2558550"/>
                <a:ext cx="3675" cy="52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0" extrusionOk="0">
                    <a:moveTo>
                      <a:pt x="0" y="0"/>
                    </a:moveTo>
                    <a:lnTo>
                      <a:pt x="147" y="209"/>
                    </a:lnTo>
                    <a:lnTo>
                      <a:pt x="12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2" name="Google Shape;292;p29"/>
            <p:cNvSpPr/>
            <p:nvPr/>
          </p:nvSpPr>
          <p:spPr>
            <a:xfrm>
              <a:off x="3799155" y="2842190"/>
              <a:ext cx="6990" cy="13340"/>
            </a:xfrm>
            <a:custGeom>
              <a:avLst/>
              <a:gdLst/>
              <a:ahLst/>
              <a:cxnLst/>
              <a:rect l="l" t="t" r="r" b="b"/>
              <a:pathLst>
                <a:path w="587" h="1173" extrusionOk="0">
                  <a:moveTo>
                    <a:pt x="461" y="0"/>
                  </a:moveTo>
                  <a:lnTo>
                    <a:pt x="440" y="105"/>
                  </a:lnTo>
                  <a:lnTo>
                    <a:pt x="482" y="147"/>
                  </a:lnTo>
                  <a:lnTo>
                    <a:pt x="461" y="251"/>
                  </a:lnTo>
                  <a:lnTo>
                    <a:pt x="419" y="251"/>
                  </a:lnTo>
                  <a:lnTo>
                    <a:pt x="357" y="210"/>
                  </a:lnTo>
                  <a:lnTo>
                    <a:pt x="273" y="251"/>
                  </a:lnTo>
                  <a:lnTo>
                    <a:pt x="106" y="335"/>
                  </a:lnTo>
                  <a:lnTo>
                    <a:pt x="22" y="461"/>
                  </a:lnTo>
                  <a:lnTo>
                    <a:pt x="106" y="523"/>
                  </a:lnTo>
                  <a:lnTo>
                    <a:pt x="64" y="565"/>
                  </a:lnTo>
                  <a:lnTo>
                    <a:pt x="1" y="565"/>
                  </a:lnTo>
                  <a:lnTo>
                    <a:pt x="22" y="649"/>
                  </a:lnTo>
                  <a:lnTo>
                    <a:pt x="106" y="691"/>
                  </a:lnTo>
                  <a:lnTo>
                    <a:pt x="106" y="754"/>
                  </a:lnTo>
                  <a:lnTo>
                    <a:pt x="64" y="775"/>
                  </a:lnTo>
                  <a:lnTo>
                    <a:pt x="106" y="837"/>
                  </a:lnTo>
                  <a:lnTo>
                    <a:pt x="168" y="879"/>
                  </a:lnTo>
                  <a:lnTo>
                    <a:pt x="168" y="963"/>
                  </a:lnTo>
                  <a:lnTo>
                    <a:pt x="210" y="963"/>
                  </a:lnTo>
                  <a:lnTo>
                    <a:pt x="252" y="1005"/>
                  </a:lnTo>
                  <a:lnTo>
                    <a:pt x="210" y="984"/>
                  </a:lnTo>
                  <a:lnTo>
                    <a:pt x="147" y="1067"/>
                  </a:lnTo>
                  <a:lnTo>
                    <a:pt x="210" y="1109"/>
                  </a:lnTo>
                  <a:lnTo>
                    <a:pt x="357" y="1172"/>
                  </a:lnTo>
                  <a:lnTo>
                    <a:pt x="461" y="1109"/>
                  </a:lnTo>
                  <a:lnTo>
                    <a:pt x="545" y="942"/>
                  </a:lnTo>
                  <a:lnTo>
                    <a:pt x="545" y="795"/>
                  </a:lnTo>
                  <a:lnTo>
                    <a:pt x="587" y="544"/>
                  </a:lnTo>
                  <a:lnTo>
                    <a:pt x="545" y="314"/>
                  </a:lnTo>
                  <a:lnTo>
                    <a:pt x="545" y="1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9"/>
            <p:cNvSpPr/>
            <p:nvPr/>
          </p:nvSpPr>
          <p:spPr>
            <a:xfrm>
              <a:off x="3688535" y="2836242"/>
              <a:ext cx="76506" cy="61161"/>
            </a:xfrm>
            <a:custGeom>
              <a:avLst/>
              <a:gdLst/>
              <a:ahLst/>
              <a:cxnLst/>
              <a:rect l="l" t="t" r="r" b="b"/>
              <a:pathLst>
                <a:path w="6425" h="5378" extrusionOk="0">
                  <a:moveTo>
                    <a:pt x="817" y="0"/>
                  </a:moveTo>
                  <a:lnTo>
                    <a:pt x="733" y="42"/>
                  </a:lnTo>
                  <a:lnTo>
                    <a:pt x="712" y="21"/>
                  </a:lnTo>
                  <a:lnTo>
                    <a:pt x="503" y="126"/>
                  </a:lnTo>
                  <a:lnTo>
                    <a:pt x="524" y="209"/>
                  </a:lnTo>
                  <a:lnTo>
                    <a:pt x="608" y="251"/>
                  </a:lnTo>
                  <a:lnTo>
                    <a:pt x="524" y="335"/>
                  </a:lnTo>
                  <a:lnTo>
                    <a:pt x="336" y="356"/>
                  </a:lnTo>
                  <a:lnTo>
                    <a:pt x="252" y="335"/>
                  </a:lnTo>
                  <a:lnTo>
                    <a:pt x="43" y="419"/>
                  </a:lnTo>
                  <a:lnTo>
                    <a:pt x="1" y="544"/>
                  </a:lnTo>
                  <a:lnTo>
                    <a:pt x="43" y="670"/>
                  </a:lnTo>
                  <a:lnTo>
                    <a:pt x="126" y="649"/>
                  </a:lnTo>
                  <a:lnTo>
                    <a:pt x="126" y="691"/>
                  </a:lnTo>
                  <a:lnTo>
                    <a:pt x="189" y="733"/>
                  </a:lnTo>
                  <a:lnTo>
                    <a:pt x="147" y="879"/>
                  </a:lnTo>
                  <a:lnTo>
                    <a:pt x="210" y="900"/>
                  </a:lnTo>
                  <a:lnTo>
                    <a:pt x="294" y="837"/>
                  </a:lnTo>
                  <a:lnTo>
                    <a:pt x="252" y="963"/>
                  </a:lnTo>
                  <a:lnTo>
                    <a:pt x="315" y="1005"/>
                  </a:lnTo>
                  <a:lnTo>
                    <a:pt x="252" y="1088"/>
                  </a:lnTo>
                  <a:lnTo>
                    <a:pt x="357" y="1109"/>
                  </a:lnTo>
                  <a:lnTo>
                    <a:pt x="231" y="1256"/>
                  </a:lnTo>
                  <a:lnTo>
                    <a:pt x="231" y="1277"/>
                  </a:lnTo>
                  <a:lnTo>
                    <a:pt x="482" y="1214"/>
                  </a:lnTo>
                  <a:lnTo>
                    <a:pt x="587" y="1256"/>
                  </a:lnTo>
                  <a:lnTo>
                    <a:pt x="566" y="1381"/>
                  </a:lnTo>
                  <a:lnTo>
                    <a:pt x="629" y="1465"/>
                  </a:lnTo>
                  <a:lnTo>
                    <a:pt x="796" y="1360"/>
                  </a:lnTo>
                  <a:lnTo>
                    <a:pt x="1110" y="1423"/>
                  </a:lnTo>
                  <a:lnTo>
                    <a:pt x="1214" y="1318"/>
                  </a:lnTo>
                  <a:lnTo>
                    <a:pt x="1486" y="1360"/>
                  </a:lnTo>
                  <a:lnTo>
                    <a:pt x="1507" y="1486"/>
                  </a:lnTo>
                  <a:lnTo>
                    <a:pt x="1612" y="1632"/>
                  </a:lnTo>
                  <a:lnTo>
                    <a:pt x="1591" y="1737"/>
                  </a:lnTo>
                  <a:lnTo>
                    <a:pt x="1445" y="1737"/>
                  </a:lnTo>
                  <a:lnTo>
                    <a:pt x="1235" y="1946"/>
                  </a:lnTo>
                  <a:lnTo>
                    <a:pt x="1256" y="2114"/>
                  </a:lnTo>
                  <a:lnTo>
                    <a:pt x="1235" y="2469"/>
                  </a:lnTo>
                  <a:lnTo>
                    <a:pt x="1089" y="2616"/>
                  </a:lnTo>
                  <a:lnTo>
                    <a:pt x="1194" y="2720"/>
                  </a:lnTo>
                  <a:lnTo>
                    <a:pt x="1047" y="2930"/>
                  </a:lnTo>
                  <a:lnTo>
                    <a:pt x="942" y="2888"/>
                  </a:lnTo>
                  <a:lnTo>
                    <a:pt x="817" y="2930"/>
                  </a:lnTo>
                  <a:lnTo>
                    <a:pt x="963" y="3202"/>
                  </a:lnTo>
                  <a:lnTo>
                    <a:pt x="1089" y="3285"/>
                  </a:lnTo>
                  <a:lnTo>
                    <a:pt x="1089" y="3515"/>
                  </a:lnTo>
                  <a:lnTo>
                    <a:pt x="922" y="3704"/>
                  </a:lnTo>
                  <a:lnTo>
                    <a:pt x="984" y="3871"/>
                  </a:lnTo>
                  <a:lnTo>
                    <a:pt x="1131" y="3871"/>
                  </a:lnTo>
                  <a:lnTo>
                    <a:pt x="1089" y="3976"/>
                  </a:lnTo>
                  <a:lnTo>
                    <a:pt x="963" y="4080"/>
                  </a:lnTo>
                  <a:lnTo>
                    <a:pt x="838" y="4331"/>
                  </a:lnTo>
                  <a:lnTo>
                    <a:pt x="922" y="4457"/>
                  </a:lnTo>
                  <a:lnTo>
                    <a:pt x="922" y="4603"/>
                  </a:lnTo>
                  <a:lnTo>
                    <a:pt x="1026" y="4624"/>
                  </a:lnTo>
                  <a:lnTo>
                    <a:pt x="1173" y="4645"/>
                  </a:lnTo>
                  <a:lnTo>
                    <a:pt x="1403" y="4875"/>
                  </a:lnTo>
                  <a:lnTo>
                    <a:pt x="1382" y="4917"/>
                  </a:lnTo>
                  <a:lnTo>
                    <a:pt x="1486" y="5168"/>
                  </a:lnTo>
                  <a:lnTo>
                    <a:pt x="1675" y="5357"/>
                  </a:lnTo>
                  <a:lnTo>
                    <a:pt x="1842" y="5378"/>
                  </a:lnTo>
                  <a:lnTo>
                    <a:pt x="2010" y="5273"/>
                  </a:lnTo>
                  <a:lnTo>
                    <a:pt x="2010" y="5168"/>
                  </a:lnTo>
                  <a:lnTo>
                    <a:pt x="2093" y="5085"/>
                  </a:lnTo>
                  <a:lnTo>
                    <a:pt x="2303" y="5064"/>
                  </a:lnTo>
                  <a:lnTo>
                    <a:pt x="2470" y="4875"/>
                  </a:lnTo>
                  <a:lnTo>
                    <a:pt x="2679" y="4855"/>
                  </a:lnTo>
                  <a:lnTo>
                    <a:pt x="2784" y="4813"/>
                  </a:lnTo>
                  <a:lnTo>
                    <a:pt x="3035" y="4875"/>
                  </a:lnTo>
                  <a:lnTo>
                    <a:pt x="3181" y="4917"/>
                  </a:lnTo>
                  <a:lnTo>
                    <a:pt x="3202" y="4855"/>
                  </a:lnTo>
                  <a:lnTo>
                    <a:pt x="3307" y="4855"/>
                  </a:lnTo>
                  <a:lnTo>
                    <a:pt x="3411" y="4938"/>
                  </a:lnTo>
                  <a:lnTo>
                    <a:pt x="3495" y="4855"/>
                  </a:lnTo>
                  <a:lnTo>
                    <a:pt x="3558" y="4750"/>
                  </a:lnTo>
                  <a:lnTo>
                    <a:pt x="3663" y="4855"/>
                  </a:lnTo>
                  <a:lnTo>
                    <a:pt x="3788" y="4917"/>
                  </a:lnTo>
                  <a:lnTo>
                    <a:pt x="3914" y="4708"/>
                  </a:lnTo>
                  <a:lnTo>
                    <a:pt x="3914" y="4603"/>
                  </a:lnTo>
                  <a:lnTo>
                    <a:pt x="4248" y="4436"/>
                  </a:lnTo>
                  <a:lnTo>
                    <a:pt x="4458" y="4436"/>
                  </a:lnTo>
                  <a:lnTo>
                    <a:pt x="4520" y="4352"/>
                  </a:lnTo>
                  <a:lnTo>
                    <a:pt x="4458" y="4311"/>
                  </a:lnTo>
                  <a:lnTo>
                    <a:pt x="4499" y="4143"/>
                  </a:lnTo>
                  <a:lnTo>
                    <a:pt x="4667" y="3892"/>
                  </a:lnTo>
                  <a:lnTo>
                    <a:pt x="4667" y="3766"/>
                  </a:lnTo>
                  <a:lnTo>
                    <a:pt x="4855" y="3704"/>
                  </a:lnTo>
                  <a:lnTo>
                    <a:pt x="4981" y="3578"/>
                  </a:lnTo>
                  <a:lnTo>
                    <a:pt x="4855" y="3390"/>
                  </a:lnTo>
                  <a:lnTo>
                    <a:pt x="4771" y="3348"/>
                  </a:lnTo>
                  <a:lnTo>
                    <a:pt x="4751" y="3243"/>
                  </a:lnTo>
                  <a:lnTo>
                    <a:pt x="4646" y="3076"/>
                  </a:lnTo>
                  <a:lnTo>
                    <a:pt x="4730" y="2992"/>
                  </a:lnTo>
                  <a:lnTo>
                    <a:pt x="4960" y="2637"/>
                  </a:lnTo>
                  <a:lnTo>
                    <a:pt x="5064" y="2574"/>
                  </a:lnTo>
                  <a:lnTo>
                    <a:pt x="5232" y="2302"/>
                  </a:lnTo>
                  <a:lnTo>
                    <a:pt x="5274" y="2323"/>
                  </a:lnTo>
                  <a:lnTo>
                    <a:pt x="5253" y="2344"/>
                  </a:lnTo>
                  <a:lnTo>
                    <a:pt x="5253" y="2365"/>
                  </a:lnTo>
                  <a:lnTo>
                    <a:pt x="5336" y="2323"/>
                  </a:lnTo>
                  <a:lnTo>
                    <a:pt x="5357" y="2197"/>
                  </a:lnTo>
                  <a:lnTo>
                    <a:pt x="5295" y="2134"/>
                  </a:lnTo>
                  <a:lnTo>
                    <a:pt x="5441" y="2051"/>
                  </a:lnTo>
                  <a:lnTo>
                    <a:pt x="5567" y="1946"/>
                  </a:lnTo>
                  <a:lnTo>
                    <a:pt x="5776" y="1946"/>
                  </a:lnTo>
                  <a:lnTo>
                    <a:pt x="5964" y="1883"/>
                  </a:lnTo>
                  <a:lnTo>
                    <a:pt x="6069" y="1737"/>
                  </a:lnTo>
                  <a:lnTo>
                    <a:pt x="6278" y="1611"/>
                  </a:lnTo>
                  <a:lnTo>
                    <a:pt x="6320" y="1507"/>
                  </a:lnTo>
                  <a:lnTo>
                    <a:pt x="6341" y="1381"/>
                  </a:lnTo>
                  <a:lnTo>
                    <a:pt x="6320" y="1193"/>
                  </a:lnTo>
                  <a:lnTo>
                    <a:pt x="6424" y="1151"/>
                  </a:lnTo>
                  <a:lnTo>
                    <a:pt x="6424" y="1088"/>
                  </a:lnTo>
                  <a:lnTo>
                    <a:pt x="6341" y="1067"/>
                  </a:lnTo>
                  <a:lnTo>
                    <a:pt x="6215" y="879"/>
                  </a:lnTo>
                  <a:lnTo>
                    <a:pt x="5964" y="900"/>
                  </a:lnTo>
                  <a:lnTo>
                    <a:pt x="5797" y="837"/>
                  </a:lnTo>
                  <a:lnTo>
                    <a:pt x="5629" y="837"/>
                  </a:lnTo>
                  <a:lnTo>
                    <a:pt x="5525" y="774"/>
                  </a:lnTo>
                  <a:lnTo>
                    <a:pt x="5253" y="774"/>
                  </a:lnTo>
                  <a:lnTo>
                    <a:pt x="5148" y="879"/>
                  </a:lnTo>
                  <a:lnTo>
                    <a:pt x="5064" y="837"/>
                  </a:lnTo>
                  <a:lnTo>
                    <a:pt x="4918" y="837"/>
                  </a:lnTo>
                  <a:lnTo>
                    <a:pt x="4792" y="691"/>
                  </a:lnTo>
                  <a:lnTo>
                    <a:pt x="4688" y="753"/>
                  </a:lnTo>
                  <a:lnTo>
                    <a:pt x="4583" y="649"/>
                  </a:lnTo>
                  <a:lnTo>
                    <a:pt x="4332" y="565"/>
                  </a:lnTo>
                  <a:lnTo>
                    <a:pt x="4186" y="586"/>
                  </a:lnTo>
                  <a:lnTo>
                    <a:pt x="4207" y="523"/>
                  </a:lnTo>
                  <a:lnTo>
                    <a:pt x="4186" y="377"/>
                  </a:lnTo>
                  <a:lnTo>
                    <a:pt x="4102" y="377"/>
                  </a:lnTo>
                  <a:lnTo>
                    <a:pt x="4102" y="356"/>
                  </a:lnTo>
                  <a:lnTo>
                    <a:pt x="3997" y="314"/>
                  </a:lnTo>
                  <a:lnTo>
                    <a:pt x="3955" y="335"/>
                  </a:lnTo>
                  <a:lnTo>
                    <a:pt x="3872" y="335"/>
                  </a:lnTo>
                  <a:lnTo>
                    <a:pt x="3809" y="419"/>
                  </a:lnTo>
                  <a:lnTo>
                    <a:pt x="3495" y="230"/>
                  </a:lnTo>
                  <a:lnTo>
                    <a:pt x="3391" y="230"/>
                  </a:lnTo>
                  <a:lnTo>
                    <a:pt x="3286" y="335"/>
                  </a:lnTo>
                  <a:lnTo>
                    <a:pt x="3077" y="272"/>
                  </a:lnTo>
                  <a:lnTo>
                    <a:pt x="3035" y="168"/>
                  </a:lnTo>
                  <a:lnTo>
                    <a:pt x="2826" y="147"/>
                  </a:lnTo>
                  <a:lnTo>
                    <a:pt x="2533" y="272"/>
                  </a:lnTo>
                  <a:lnTo>
                    <a:pt x="2344" y="230"/>
                  </a:lnTo>
                  <a:lnTo>
                    <a:pt x="1926" y="168"/>
                  </a:lnTo>
                  <a:lnTo>
                    <a:pt x="1779" y="105"/>
                  </a:lnTo>
                  <a:lnTo>
                    <a:pt x="1758" y="42"/>
                  </a:lnTo>
                  <a:lnTo>
                    <a:pt x="1570" y="105"/>
                  </a:lnTo>
                  <a:lnTo>
                    <a:pt x="1403" y="147"/>
                  </a:lnTo>
                  <a:lnTo>
                    <a:pt x="1277" y="105"/>
                  </a:lnTo>
                  <a:lnTo>
                    <a:pt x="1173" y="105"/>
                  </a:lnTo>
                  <a:lnTo>
                    <a:pt x="1068" y="168"/>
                  </a:lnTo>
                  <a:lnTo>
                    <a:pt x="942" y="21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9"/>
            <p:cNvSpPr/>
            <p:nvPr/>
          </p:nvSpPr>
          <p:spPr>
            <a:xfrm>
              <a:off x="4036603" y="2865264"/>
              <a:ext cx="11967" cy="9064"/>
            </a:xfrm>
            <a:custGeom>
              <a:avLst/>
              <a:gdLst/>
              <a:ahLst/>
              <a:cxnLst/>
              <a:rect l="l" t="t" r="r" b="b"/>
              <a:pathLst>
                <a:path w="1005" h="797" extrusionOk="0">
                  <a:moveTo>
                    <a:pt x="189" y="1"/>
                  </a:moveTo>
                  <a:lnTo>
                    <a:pt x="84" y="64"/>
                  </a:lnTo>
                  <a:lnTo>
                    <a:pt x="0" y="64"/>
                  </a:lnTo>
                  <a:lnTo>
                    <a:pt x="0" y="106"/>
                  </a:lnTo>
                  <a:lnTo>
                    <a:pt x="42" y="106"/>
                  </a:lnTo>
                  <a:lnTo>
                    <a:pt x="105" y="189"/>
                  </a:lnTo>
                  <a:lnTo>
                    <a:pt x="189" y="189"/>
                  </a:lnTo>
                  <a:lnTo>
                    <a:pt x="251" y="294"/>
                  </a:lnTo>
                  <a:lnTo>
                    <a:pt x="209" y="378"/>
                  </a:lnTo>
                  <a:lnTo>
                    <a:pt x="481" y="503"/>
                  </a:lnTo>
                  <a:lnTo>
                    <a:pt x="502" y="629"/>
                  </a:lnTo>
                  <a:lnTo>
                    <a:pt x="670" y="712"/>
                  </a:lnTo>
                  <a:lnTo>
                    <a:pt x="795" y="712"/>
                  </a:lnTo>
                  <a:lnTo>
                    <a:pt x="984" y="796"/>
                  </a:lnTo>
                  <a:lnTo>
                    <a:pt x="1005" y="712"/>
                  </a:lnTo>
                  <a:lnTo>
                    <a:pt x="733" y="315"/>
                  </a:lnTo>
                  <a:lnTo>
                    <a:pt x="586" y="273"/>
                  </a:lnTo>
                  <a:lnTo>
                    <a:pt x="502" y="85"/>
                  </a:lnTo>
                  <a:lnTo>
                    <a:pt x="398" y="85"/>
                  </a:lnTo>
                  <a:lnTo>
                    <a:pt x="356" y="126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9"/>
            <p:cNvSpPr/>
            <p:nvPr/>
          </p:nvSpPr>
          <p:spPr>
            <a:xfrm>
              <a:off x="4033614" y="2866458"/>
              <a:ext cx="140532" cy="108039"/>
            </a:xfrm>
            <a:custGeom>
              <a:avLst/>
              <a:gdLst/>
              <a:ahLst/>
              <a:cxnLst/>
              <a:rect l="l" t="t" r="r" b="b"/>
              <a:pathLst>
                <a:path w="11802" h="9500" extrusionOk="0">
                  <a:moveTo>
                    <a:pt x="502" y="1863"/>
                  </a:moveTo>
                  <a:lnTo>
                    <a:pt x="502" y="1884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502" y="1863"/>
                  </a:lnTo>
                  <a:close/>
                  <a:moveTo>
                    <a:pt x="251" y="1"/>
                  </a:moveTo>
                  <a:lnTo>
                    <a:pt x="209" y="63"/>
                  </a:lnTo>
                  <a:lnTo>
                    <a:pt x="147" y="210"/>
                  </a:lnTo>
                  <a:lnTo>
                    <a:pt x="0" y="210"/>
                  </a:lnTo>
                  <a:lnTo>
                    <a:pt x="0" y="273"/>
                  </a:lnTo>
                  <a:lnTo>
                    <a:pt x="42" y="398"/>
                  </a:lnTo>
                  <a:lnTo>
                    <a:pt x="105" y="607"/>
                  </a:lnTo>
                  <a:lnTo>
                    <a:pt x="105" y="712"/>
                  </a:lnTo>
                  <a:lnTo>
                    <a:pt x="105" y="858"/>
                  </a:lnTo>
                  <a:lnTo>
                    <a:pt x="230" y="900"/>
                  </a:lnTo>
                  <a:lnTo>
                    <a:pt x="251" y="942"/>
                  </a:lnTo>
                  <a:lnTo>
                    <a:pt x="188" y="1130"/>
                  </a:lnTo>
                  <a:lnTo>
                    <a:pt x="209" y="1277"/>
                  </a:lnTo>
                  <a:lnTo>
                    <a:pt x="188" y="1361"/>
                  </a:lnTo>
                  <a:lnTo>
                    <a:pt x="335" y="1423"/>
                  </a:lnTo>
                  <a:lnTo>
                    <a:pt x="460" y="1654"/>
                  </a:lnTo>
                  <a:lnTo>
                    <a:pt x="523" y="1779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607" y="1884"/>
                  </a:lnTo>
                  <a:lnTo>
                    <a:pt x="670" y="2009"/>
                  </a:lnTo>
                  <a:lnTo>
                    <a:pt x="649" y="2114"/>
                  </a:lnTo>
                  <a:lnTo>
                    <a:pt x="712" y="2260"/>
                  </a:lnTo>
                  <a:lnTo>
                    <a:pt x="816" y="2260"/>
                  </a:lnTo>
                  <a:lnTo>
                    <a:pt x="858" y="2365"/>
                  </a:lnTo>
                  <a:lnTo>
                    <a:pt x="921" y="2490"/>
                  </a:lnTo>
                  <a:lnTo>
                    <a:pt x="1025" y="2532"/>
                  </a:lnTo>
                  <a:lnTo>
                    <a:pt x="1088" y="2574"/>
                  </a:lnTo>
                  <a:lnTo>
                    <a:pt x="1297" y="2679"/>
                  </a:lnTo>
                  <a:lnTo>
                    <a:pt x="1381" y="2700"/>
                  </a:lnTo>
                  <a:lnTo>
                    <a:pt x="1507" y="2679"/>
                  </a:lnTo>
                  <a:lnTo>
                    <a:pt x="1590" y="2721"/>
                  </a:lnTo>
                  <a:lnTo>
                    <a:pt x="1653" y="2742"/>
                  </a:lnTo>
                  <a:lnTo>
                    <a:pt x="1590" y="2783"/>
                  </a:lnTo>
                  <a:lnTo>
                    <a:pt x="1486" y="2825"/>
                  </a:lnTo>
                  <a:lnTo>
                    <a:pt x="1402" y="2825"/>
                  </a:lnTo>
                  <a:lnTo>
                    <a:pt x="1444" y="2993"/>
                  </a:lnTo>
                  <a:lnTo>
                    <a:pt x="1486" y="3014"/>
                  </a:lnTo>
                  <a:lnTo>
                    <a:pt x="1486" y="3223"/>
                  </a:lnTo>
                  <a:lnTo>
                    <a:pt x="1402" y="3244"/>
                  </a:lnTo>
                  <a:lnTo>
                    <a:pt x="1339" y="3244"/>
                  </a:lnTo>
                  <a:lnTo>
                    <a:pt x="1297" y="3432"/>
                  </a:lnTo>
                  <a:lnTo>
                    <a:pt x="1256" y="3474"/>
                  </a:lnTo>
                  <a:lnTo>
                    <a:pt x="1256" y="3683"/>
                  </a:lnTo>
                  <a:lnTo>
                    <a:pt x="1235" y="3767"/>
                  </a:lnTo>
                  <a:lnTo>
                    <a:pt x="1256" y="3830"/>
                  </a:lnTo>
                  <a:lnTo>
                    <a:pt x="1193" y="3871"/>
                  </a:lnTo>
                  <a:lnTo>
                    <a:pt x="1193" y="3955"/>
                  </a:lnTo>
                  <a:lnTo>
                    <a:pt x="1276" y="3976"/>
                  </a:lnTo>
                  <a:lnTo>
                    <a:pt x="1360" y="4060"/>
                  </a:lnTo>
                  <a:lnTo>
                    <a:pt x="1465" y="4081"/>
                  </a:lnTo>
                  <a:lnTo>
                    <a:pt x="1486" y="4164"/>
                  </a:lnTo>
                  <a:lnTo>
                    <a:pt x="1611" y="4269"/>
                  </a:lnTo>
                  <a:lnTo>
                    <a:pt x="1569" y="4394"/>
                  </a:lnTo>
                  <a:lnTo>
                    <a:pt x="1590" y="4415"/>
                  </a:lnTo>
                  <a:lnTo>
                    <a:pt x="1590" y="4499"/>
                  </a:lnTo>
                  <a:lnTo>
                    <a:pt x="1695" y="4583"/>
                  </a:lnTo>
                  <a:lnTo>
                    <a:pt x="1758" y="4562"/>
                  </a:lnTo>
                  <a:lnTo>
                    <a:pt x="1862" y="4520"/>
                  </a:lnTo>
                  <a:lnTo>
                    <a:pt x="2302" y="4813"/>
                  </a:lnTo>
                  <a:lnTo>
                    <a:pt x="2344" y="4792"/>
                  </a:lnTo>
                  <a:lnTo>
                    <a:pt x="2427" y="4834"/>
                  </a:lnTo>
                  <a:lnTo>
                    <a:pt x="2532" y="5043"/>
                  </a:lnTo>
                  <a:lnTo>
                    <a:pt x="2636" y="5106"/>
                  </a:lnTo>
                  <a:lnTo>
                    <a:pt x="2762" y="5357"/>
                  </a:lnTo>
                  <a:lnTo>
                    <a:pt x="2636" y="5462"/>
                  </a:lnTo>
                  <a:lnTo>
                    <a:pt x="2636" y="5650"/>
                  </a:lnTo>
                  <a:lnTo>
                    <a:pt x="2657" y="5817"/>
                  </a:lnTo>
                  <a:lnTo>
                    <a:pt x="2846" y="5817"/>
                  </a:lnTo>
                  <a:lnTo>
                    <a:pt x="2909" y="6152"/>
                  </a:lnTo>
                  <a:lnTo>
                    <a:pt x="3013" y="6236"/>
                  </a:lnTo>
                  <a:lnTo>
                    <a:pt x="3118" y="6278"/>
                  </a:lnTo>
                  <a:lnTo>
                    <a:pt x="3160" y="6299"/>
                  </a:lnTo>
                  <a:lnTo>
                    <a:pt x="3222" y="6278"/>
                  </a:lnTo>
                  <a:lnTo>
                    <a:pt x="3222" y="6340"/>
                  </a:lnTo>
                  <a:lnTo>
                    <a:pt x="3285" y="6445"/>
                  </a:lnTo>
                  <a:lnTo>
                    <a:pt x="3369" y="6445"/>
                  </a:lnTo>
                  <a:lnTo>
                    <a:pt x="3432" y="6382"/>
                  </a:lnTo>
                  <a:lnTo>
                    <a:pt x="3453" y="6257"/>
                  </a:lnTo>
                  <a:lnTo>
                    <a:pt x="3348" y="6194"/>
                  </a:lnTo>
                  <a:lnTo>
                    <a:pt x="3494" y="6194"/>
                  </a:lnTo>
                  <a:lnTo>
                    <a:pt x="3536" y="6173"/>
                  </a:lnTo>
                  <a:lnTo>
                    <a:pt x="3494" y="6236"/>
                  </a:lnTo>
                  <a:lnTo>
                    <a:pt x="3494" y="6299"/>
                  </a:lnTo>
                  <a:lnTo>
                    <a:pt x="3641" y="6361"/>
                  </a:lnTo>
                  <a:lnTo>
                    <a:pt x="3683" y="6340"/>
                  </a:lnTo>
                  <a:lnTo>
                    <a:pt x="3745" y="6445"/>
                  </a:lnTo>
                  <a:lnTo>
                    <a:pt x="3787" y="6445"/>
                  </a:lnTo>
                  <a:lnTo>
                    <a:pt x="3976" y="6299"/>
                  </a:lnTo>
                  <a:lnTo>
                    <a:pt x="4017" y="6340"/>
                  </a:lnTo>
                  <a:lnTo>
                    <a:pt x="4164" y="6487"/>
                  </a:lnTo>
                  <a:lnTo>
                    <a:pt x="4164" y="6591"/>
                  </a:lnTo>
                  <a:lnTo>
                    <a:pt x="4373" y="6863"/>
                  </a:lnTo>
                  <a:lnTo>
                    <a:pt x="4394" y="7031"/>
                  </a:lnTo>
                  <a:lnTo>
                    <a:pt x="4436" y="7073"/>
                  </a:lnTo>
                  <a:lnTo>
                    <a:pt x="4541" y="7073"/>
                  </a:lnTo>
                  <a:lnTo>
                    <a:pt x="4603" y="7177"/>
                  </a:lnTo>
                  <a:lnTo>
                    <a:pt x="4541" y="7177"/>
                  </a:lnTo>
                  <a:lnTo>
                    <a:pt x="4520" y="7135"/>
                  </a:lnTo>
                  <a:lnTo>
                    <a:pt x="4499" y="7177"/>
                  </a:lnTo>
                  <a:lnTo>
                    <a:pt x="4603" y="7240"/>
                  </a:lnTo>
                  <a:lnTo>
                    <a:pt x="4645" y="7219"/>
                  </a:lnTo>
                  <a:lnTo>
                    <a:pt x="4687" y="7324"/>
                  </a:lnTo>
                  <a:lnTo>
                    <a:pt x="4833" y="7721"/>
                  </a:lnTo>
                  <a:lnTo>
                    <a:pt x="4959" y="7763"/>
                  </a:lnTo>
                  <a:lnTo>
                    <a:pt x="5168" y="7763"/>
                  </a:lnTo>
                  <a:lnTo>
                    <a:pt x="5315" y="7805"/>
                  </a:lnTo>
                  <a:lnTo>
                    <a:pt x="5377" y="7868"/>
                  </a:lnTo>
                  <a:lnTo>
                    <a:pt x="5566" y="7868"/>
                  </a:lnTo>
                  <a:lnTo>
                    <a:pt x="5587" y="7931"/>
                  </a:lnTo>
                  <a:lnTo>
                    <a:pt x="5691" y="7931"/>
                  </a:lnTo>
                  <a:lnTo>
                    <a:pt x="5733" y="7972"/>
                  </a:lnTo>
                  <a:lnTo>
                    <a:pt x="5649" y="8035"/>
                  </a:lnTo>
                  <a:lnTo>
                    <a:pt x="5796" y="8224"/>
                  </a:lnTo>
                  <a:lnTo>
                    <a:pt x="5963" y="8244"/>
                  </a:lnTo>
                  <a:lnTo>
                    <a:pt x="6047" y="8328"/>
                  </a:lnTo>
                  <a:lnTo>
                    <a:pt x="6152" y="8328"/>
                  </a:lnTo>
                  <a:lnTo>
                    <a:pt x="6319" y="8496"/>
                  </a:lnTo>
                  <a:lnTo>
                    <a:pt x="6403" y="8475"/>
                  </a:lnTo>
                  <a:lnTo>
                    <a:pt x="6528" y="8454"/>
                  </a:lnTo>
                  <a:lnTo>
                    <a:pt x="6717" y="8496"/>
                  </a:lnTo>
                  <a:lnTo>
                    <a:pt x="6947" y="8663"/>
                  </a:lnTo>
                  <a:lnTo>
                    <a:pt x="7135" y="8475"/>
                  </a:lnTo>
                  <a:lnTo>
                    <a:pt x="7407" y="8349"/>
                  </a:lnTo>
                  <a:lnTo>
                    <a:pt x="7407" y="8328"/>
                  </a:lnTo>
                  <a:lnTo>
                    <a:pt x="7533" y="8328"/>
                  </a:lnTo>
                  <a:lnTo>
                    <a:pt x="7679" y="8224"/>
                  </a:lnTo>
                  <a:lnTo>
                    <a:pt x="7784" y="8161"/>
                  </a:lnTo>
                  <a:lnTo>
                    <a:pt x="7993" y="8182"/>
                  </a:lnTo>
                  <a:lnTo>
                    <a:pt x="7993" y="8244"/>
                  </a:lnTo>
                  <a:lnTo>
                    <a:pt x="8056" y="8244"/>
                  </a:lnTo>
                  <a:lnTo>
                    <a:pt x="8056" y="8286"/>
                  </a:lnTo>
                  <a:lnTo>
                    <a:pt x="8160" y="8454"/>
                  </a:lnTo>
                  <a:lnTo>
                    <a:pt x="8244" y="8663"/>
                  </a:lnTo>
                  <a:lnTo>
                    <a:pt x="8349" y="8872"/>
                  </a:lnTo>
                  <a:lnTo>
                    <a:pt x="8349" y="9019"/>
                  </a:lnTo>
                  <a:lnTo>
                    <a:pt x="8411" y="9081"/>
                  </a:lnTo>
                  <a:lnTo>
                    <a:pt x="8453" y="9123"/>
                  </a:lnTo>
                  <a:lnTo>
                    <a:pt x="8872" y="9123"/>
                  </a:lnTo>
                  <a:lnTo>
                    <a:pt x="8976" y="9207"/>
                  </a:lnTo>
                  <a:lnTo>
                    <a:pt x="9102" y="9081"/>
                  </a:lnTo>
                  <a:lnTo>
                    <a:pt x="9144" y="9102"/>
                  </a:lnTo>
                  <a:lnTo>
                    <a:pt x="9311" y="9228"/>
                  </a:lnTo>
                  <a:lnTo>
                    <a:pt x="9625" y="9207"/>
                  </a:lnTo>
                  <a:lnTo>
                    <a:pt x="9813" y="9291"/>
                  </a:lnTo>
                  <a:lnTo>
                    <a:pt x="10064" y="9312"/>
                  </a:lnTo>
                  <a:lnTo>
                    <a:pt x="10169" y="9332"/>
                  </a:lnTo>
                  <a:lnTo>
                    <a:pt x="10232" y="9312"/>
                  </a:lnTo>
                  <a:lnTo>
                    <a:pt x="10295" y="9395"/>
                  </a:lnTo>
                  <a:lnTo>
                    <a:pt x="10315" y="9395"/>
                  </a:lnTo>
                  <a:lnTo>
                    <a:pt x="10357" y="9291"/>
                  </a:lnTo>
                  <a:lnTo>
                    <a:pt x="10441" y="9291"/>
                  </a:lnTo>
                  <a:lnTo>
                    <a:pt x="10483" y="9374"/>
                  </a:lnTo>
                  <a:lnTo>
                    <a:pt x="10608" y="9416"/>
                  </a:lnTo>
                  <a:lnTo>
                    <a:pt x="10818" y="9500"/>
                  </a:lnTo>
                  <a:lnTo>
                    <a:pt x="10901" y="9437"/>
                  </a:lnTo>
                  <a:lnTo>
                    <a:pt x="10922" y="9395"/>
                  </a:lnTo>
                  <a:lnTo>
                    <a:pt x="10964" y="9395"/>
                  </a:lnTo>
                  <a:lnTo>
                    <a:pt x="10964" y="9312"/>
                  </a:lnTo>
                  <a:lnTo>
                    <a:pt x="10985" y="9102"/>
                  </a:lnTo>
                  <a:lnTo>
                    <a:pt x="10922" y="8977"/>
                  </a:lnTo>
                  <a:lnTo>
                    <a:pt x="11027" y="8851"/>
                  </a:lnTo>
                  <a:lnTo>
                    <a:pt x="10985" y="8747"/>
                  </a:lnTo>
                  <a:lnTo>
                    <a:pt x="11069" y="8642"/>
                  </a:lnTo>
                  <a:lnTo>
                    <a:pt x="11215" y="8558"/>
                  </a:lnTo>
                  <a:lnTo>
                    <a:pt x="11299" y="8496"/>
                  </a:lnTo>
                  <a:lnTo>
                    <a:pt x="11550" y="8433"/>
                  </a:lnTo>
                  <a:lnTo>
                    <a:pt x="11717" y="8475"/>
                  </a:lnTo>
                  <a:lnTo>
                    <a:pt x="11801" y="8391"/>
                  </a:lnTo>
                  <a:lnTo>
                    <a:pt x="11759" y="8161"/>
                  </a:lnTo>
                  <a:lnTo>
                    <a:pt x="11634" y="8056"/>
                  </a:lnTo>
                  <a:lnTo>
                    <a:pt x="11487" y="8077"/>
                  </a:lnTo>
                  <a:lnTo>
                    <a:pt x="11445" y="7972"/>
                  </a:lnTo>
                  <a:lnTo>
                    <a:pt x="11445" y="7826"/>
                  </a:lnTo>
                  <a:lnTo>
                    <a:pt x="11403" y="7700"/>
                  </a:lnTo>
                  <a:lnTo>
                    <a:pt x="11403" y="7491"/>
                  </a:lnTo>
                  <a:lnTo>
                    <a:pt x="11236" y="7491"/>
                  </a:lnTo>
                  <a:lnTo>
                    <a:pt x="11215" y="7408"/>
                  </a:lnTo>
                  <a:lnTo>
                    <a:pt x="11111" y="7387"/>
                  </a:lnTo>
                  <a:lnTo>
                    <a:pt x="10922" y="7345"/>
                  </a:lnTo>
                  <a:lnTo>
                    <a:pt x="10880" y="7303"/>
                  </a:lnTo>
                  <a:lnTo>
                    <a:pt x="10755" y="7219"/>
                  </a:lnTo>
                  <a:lnTo>
                    <a:pt x="10587" y="7073"/>
                  </a:lnTo>
                  <a:lnTo>
                    <a:pt x="10504" y="6926"/>
                  </a:lnTo>
                  <a:lnTo>
                    <a:pt x="10232" y="6508"/>
                  </a:lnTo>
                  <a:lnTo>
                    <a:pt x="10650" y="5943"/>
                  </a:lnTo>
                  <a:lnTo>
                    <a:pt x="10692" y="5859"/>
                  </a:lnTo>
                  <a:lnTo>
                    <a:pt x="10650" y="5629"/>
                  </a:lnTo>
                  <a:lnTo>
                    <a:pt x="10650" y="5462"/>
                  </a:lnTo>
                  <a:lnTo>
                    <a:pt x="10567" y="5294"/>
                  </a:lnTo>
                  <a:lnTo>
                    <a:pt x="10064" y="5252"/>
                  </a:lnTo>
                  <a:lnTo>
                    <a:pt x="10043" y="5043"/>
                  </a:lnTo>
                  <a:lnTo>
                    <a:pt x="9981" y="4939"/>
                  </a:lnTo>
                  <a:lnTo>
                    <a:pt x="10023" y="4876"/>
                  </a:lnTo>
                  <a:lnTo>
                    <a:pt x="9939" y="4604"/>
                  </a:lnTo>
                  <a:lnTo>
                    <a:pt x="9771" y="4311"/>
                  </a:lnTo>
                  <a:lnTo>
                    <a:pt x="9834" y="4164"/>
                  </a:lnTo>
                  <a:lnTo>
                    <a:pt x="9981" y="3934"/>
                  </a:lnTo>
                  <a:lnTo>
                    <a:pt x="9939" y="3934"/>
                  </a:lnTo>
                  <a:lnTo>
                    <a:pt x="9751" y="3892"/>
                  </a:lnTo>
                  <a:lnTo>
                    <a:pt x="9751" y="3767"/>
                  </a:lnTo>
                  <a:lnTo>
                    <a:pt x="9730" y="3558"/>
                  </a:lnTo>
                  <a:lnTo>
                    <a:pt x="9667" y="3558"/>
                  </a:lnTo>
                  <a:lnTo>
                    <a:pt x="9813" y="3411"/>
                  </a:lnTo>
                  <a:lnTo>
                    <a:pt x="9709" y="3327"/>
                  </a:lnTo>
                  <a:lnTo>
                    <a:pt x="9646" y="3244"/>
                  </a:lnTo>
                  <a:lnTo>
                    <a:pt x="9771" y="3223"/>
                  </a:lnTo>
                  <a:lnTo>
                    <a:pt x="9918" y="3118"/>
                  </a:lnTo>
                  <a:lnTo>
                    <a:pt x="9918" y="3034"/>
                  </a:lnTo>
                  <a:lnTo>
                    <a:pt x="9939" y="3014"/>
                  </a:lnTo>
                  <a:lnTo>
                    <a:pt x="9855" y="2909"/>
                  </a:lnTo>
                  <a:lnTo>
                    <a:pt x="9918" y="2825"/>
                  </a:lnTo>
                  <a:lnTo>
                    <a:pt x="9918" y="2742"/>
                  </a:lnTo>
                  <a:lnTo>
                    <a:pt x="9918" y="2574"/>
                  </a:lnTo>
                  <a:lnTo>
                    <a:pt x="9855" y="2470"/>
                  </a:lnTo>
                  <a:lnTo>
                    <a:pt x="9855" y="2386"/>
                  </a:lnTo>
                  <a:lnTo>
                    <a:pt x="9813" y="2260"/>
                  </a:lnTo>
                  <a:lnTo>
                    <a:pt x="9855" y="2156"/>
                  </a:lnTo>
                  <a:lnTo>
                    <a:pt x="9751" y="1988"/>
                  </a:lnTo>
                  <a:lnTo>
                    <a:pt x="9625" y="1946"/>
                  </a:lnTo>
                  <a:lnTo>
                    <a:pt x="9353" y="1905"/>
                  </a:lnTo>
                  <a:lnTo>
                    <a:pt x="9123" y="1591"/>
                  </a:lnTo>
                  <a:lnTo>
                    <a:pt x="8914" y="1549"/>
                  </a:lnTo>
                  <a:lnTo>
                    <a:pt x="8788" y="1570"/>
                  </a:lnTo>
                  <a:lnTo>
                    <a:pt x="8725" y="1528"/>
                  </a:lnTo>
                  <a:lnTo>
                    <a:pt x="8704" y="1361"/>
                  </a:lnTo>
                  <a:lnTo>
                    <a:pt x="8579" y="1340"/>
                  </a:lnTo>
                  <a:lnTo>
                    <a:pt x="8349" y="1235"/>
                  </a:lnTo>
                  <a:lnTo>
                    <a:pt x="8265" y="1319"/>
                  </a:lnTo>
                  <a:lnTo>
                    <a:pt x="8160" y="1319"/>
                  </a:lnTo>
                  <a:lnTo>
                    <a:pt x="7826" y="1109"/>
                  </a:lnTo>
                  <a:lnTo>
                    <a:pt x="7658" y="1047"/>
                  </a:lnTo>
                  <a:lnTo>
                    <a:pt x="7449" y="858"/>
                  </a:lnTo>
                  <a:lnTo>
                    <a:pt x="7323" y="900"/>
                  </a:lnTo>
                  <a:lnTo>
                    <a:pt x="7198" y="837"/>
                  </a:lnTo>
                  <a:lnTo>
                    <a:pt x="7093" y="858"/>
                  </a:lnTo>
                  <a:lnTo>
                    <a:pt x="7030" y="1005"/>
                  </a:lnTo>
                  <a:lnTo>
                    <a:pt x="6821" y="942"/>
                  </a:lnTo>
                  <a:lnTo>
                    <a:pt x="6591" y="1005"/>
                  </a:lnTo>
                  <a:lnTo>
                    <a:pt x="6361" y="1214"/>
                  </a:lnTo>
                  <a:lnTo>
                    <a:pt x="6256" y="1214"/>
                  </a:lnTo>
                  <a:lnTo>
                    <a:pt x="6173" y="1319"/>
                  </a:lnTo>
                  <a:lnTo>
                    <a:pt x="6110" y="1465"/>
                  </a:lnTo>
                  <a:lnTo>
                    <a:pt x="5838" y="1465"/>
                  </a:lnTo>
                  <a:lnTo>
                    <a:pt x="5733" y="1549"/>
                  </a:lnTo>
                  <a:lnTo>
                    <a:pt x="5775" y="1695"/>
                  </a:lnTo>
                  <a:lnTo>
                    <a:pt x="5859" y="1842"/>
                  </a:lnTo>
                  <a:lnTo>
                    <a:pt x="5838" y="1967"/>
                  </a:lnTo>
                  <a:lnTo>
                    <a:pt x="5691" y="1967"/>
                  </a:lnTo>
                  <a:lnTo>
                    <a:pt x="5357" y="1905"/>
                  </a:lnTo>
                  <a:lnTo>
                    <a:pt x="5064" y="1967"/>
                  </a:lnTo>
                  <a:lnTo>
                    <a:pt x="4708" y="2072"/>
                  </a:lnTo>
                  <a:lnTo>
                    <a:pt x="4520" y="2072"/>
                  </a:lnTo>
                  <a:lnTo>
                    <a:pt x="4185" y="1967"/>
                  </a:lnTo>
                  <a:lnTo>
                    <a:pt x="4059" y="1967"/>
                  </a:lnTo>
                  <a:lnTo>
                    <a:pt x="3766" y="1842"/>
                  </a:lnTo>
                  <a:lnTo>
                    <a:pt x="3662" y="1737"/>
                  </a:lnTo>
                  <a:lnTo>
                    <a:pt x="3641" y="1591"/>
                  </a:lnTo>
                  <a:lnTo>
                    <a:pt x="3557" y="1591"/>
                  </a:lnTo>
                  <a:lnTo>
                    <a:pt x="3432" y="1528"/>
                  </a:lnTo>
                  <a:lnTo>
                    <a:pt x="3264" y="1570"/>
                  </a:lnTo>
                  <a:lnTo>
                    <a:pt x="3181" y="1528"/>
                  </a:lnTo>
                  <a:lnTo>
                    <a:pt x="3055" y="1528"/>
                  </a:lnTo>
                  <a:lnTo>
                    <a:pt x="2929" y="1423"/>
                  </a:lnTo>
                  <a:lnTo>
                    <a:pt x="2846" y="1381"/>
                  </a:lnTo>
                  <a:lnTo>
                    <a:pt x="2804" y="1340"/>
                  </a:lnTo>
                  <a:lnTo>
                    <a:pt x="2825" y="1214"/>
                  </a:lnTo>
                  <a:lnTo>
                    <a:pt x="2825" y="1068"/>
                  </a:lnTo>
                  <a:lnTo>
                    <a:pt x="2741" y="942"/>
                  </a:lnTo>
                  <a:lnTo>
                    <a:pt x="2741" y="921"/>
                  </a:lnTo>
                  <a:lnTo>
                    <a:pt x="2699" y="942"/>
                  </a:lnTo>
                  <a:lnTo>
                    <a:pt x="2595" y="921"/>
                  </a:lnTo>
                  <a:lnTo>
                    <a:pt x="2553" y="858"/>
                  </a:lnTo>
                  <a:lnTo>
                    <a:pt x="2448" y="817"/>
                  </a:lnTo>
                  <a:lnTo>
                    <a:pt x="2281" y="607"/>
                  </a:lnTo>
                  <a:lnTo>
                    <a:pt x="2448" y="482"/>
                  </a:lnTo>
                  <a:lnTo>
                    <a:pt x="2323" y="398"/>
                  </a:lnTo>
                  <a:lnTo>
                    <a:pt x="2302" y="335"/>
                  </a:lnTo>
                  <a:lnTo>
                    <a:pt x="2344" y="293"/>
                  </a:lnTo>
                  <a:lnTo>
                    <a:pt x="2281" y="210"/>
                  </a:lnTo>
                  <a:lnTo>
                    <a:pt x="2218" y="105"/>
                  </a:lnTo>
                  <a:lnTo>
                    <a:pt x="2176" y="105"/>
                  </a:lnTo>
                  <a:lnTo>
                    <a:pt x="2176" y="84"/>
                  </a:lnTo>
                  <a:lnTo>
                    <a:pt x="2113" y="84"/>
                  </a:lnTo>
                  <a:lnTo>
                    <a:pt x="1988" y="168"/>
                  </a:lnTo>
                  <a:lnTo>
                    <a:pt x="1904" y="168"/>
                  </a:lnTo>
                  <a:lnTo>
                    <a:pt x="1862" y="273"/>
                  </a:lnTo>
                  <a:lnTo>
                    <a:pt x="1779" y="293"/>
                  </a:lnTo>
                  <a:lnTo>
                    <a:pt x="1674" y="419"/>
                  </a:lnTo>
                  <a:lnTo>
                    <a:pt x="1611" y="440"/>
                  </a:lnTo>
                  <a:lnTo>
                    <a:pt x="1569" y="503"/>
                  </a:lnTo>
                  <a:lnTo>
                    <a:pt x="1569" y="545"/>
                  </a:lnTo>
                  <a:lnTo>
                    <a:pt x="1465" y="607"/>
                  </a:lnTo>
                  <a:lnTo>
                    <a:pt x="1381" y="586"/>
                  </a:lnTo>
                  <a:lnTo>
                    <a:pt x="1256" y="607"/>
                  </a:lnTo>
                  <a:lnTo>
                    <a:pt x="1235" y="691"/>
                  </a:lnTo>
                  <a:lnTo>
                    <a:pt x="1046" y="607"/>
                  </a:lnTo>
                  <a:lnTo>
                    <a:pt x="921" y="607"/>
                  </a:lnTo>
                  <a:lnTo>
                    <a:pt x="753" y="524"/>
                  </a:lnTo>
                  <a:lnTo>
                    <a:pt x="732" y="398"/>
                  </a:lnTo>
                  <a:lnTo>
                    <a:pt x="460" y="273"/>
                  </a:lnTo>
                  <a:lnTo>
                    <a:pt x="502" y="189"/>
                  </a:lnTo>
                  <a:lnTo>
                    <a:pt x="440" y="84"/>
                  </a:lnTo>
                  <a:lnTo>
                    <a:pt x="356" y="84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9"/>
            <p:cNvSpPr/>
            <p:nvPr/>
          </p:nvSpPr>
          <p:spPr>
            <a:xfrm>
              <a:off x="4026636" y="2853369"/>
              <a:ext cx="24672" cy="20004"/>
            </a:xfrm>
            <a:custGeom>
              <a:avLst/>
              <a:gdLst/>
              <a:ahLst/>
              <a:cxnLst/>
              <a:rect l="l" t="t" r="r" b="b"/>
              <a:pathLst>
                <a:path w="2072" h="1759" extrusionOk="0">
                  <a:moveTo>
                    <a:pt x="419" y="1"/>
                  </a:moveTo>
                  <a:lnTo>
                    <a:pt x="168" y="64"/>
                  </a:lnTo>
                  <a:lnTo>
                    <a:pt x="0" y="105"/>
                  </a:lnTo>
                  <a:lnTo>
                    <a:pt x="84" y="210"/>
                  </a:lnTo>
                  <a:lnTo>
                    <a:pt x="84" y="294"/>
                  </a:lnTo>
                  <a:lnTo>
                    <a:pt x="189" y="315"/>
                  </a:lnTo>
                  <a:lnTo>
                    <a:pt x="272" y="419"/>
                  </a:lnTo>
                  <a:lnTo>
                    <a:pt x="209" y="608"/>
                  </a:lnTo>
                  <a:lnTo>
                    <a:pt x="251" y="838"/>
                  </a:lnTo>
                  <a:lnTo>
                    <a:pt x="398" y="942"/>
                  </a:lnTo>
                  <a:lnTo>
                    <a:pt x="691" y="942"/>
                  </a:lnTo>
                  <a:lnTo>
                    <a:pt x="795" y="1026"/>
                  </a:lnTo>
                  <a:lnTo>
                    <a:pt x="837" y="1110"/>
                  </a:lnTo>
                  <a:lnTo>
                    <a:pt x="921" y="1110"/>
                  </a:lnTo>
                  <a:lnTo>
                    <a:pt x="1026" y="1047"/>
                  </a:lnTo>
                  <a:lnTo>
                    <a:pt x="1193" y="1172"/>
                  </a:lnTo>
                  <a:lnTo>
                    <a:pt x="1235" y="1131"/>
                  </a:lnTo>
                  <a:lnTo>
                    <a:pt x="1339" y="1131"/>
                  </a:lnTo>
                  <a:lnTo>
                    <a:pt x="1423" y="1319"/>
                  </a:lnTo>
                  <a:lnTo>
                    <a:pt x="1570" y="1361"/>
                  </a:lnTo>
                  <a:lnTo>
                    <a:pt x="1842" y="1758"/>
                  </a:lnTo>
                  <a:lnTo>
                    <a:pt x="1967" y="1737"/>
                  </a:lnTo>
                  <a:lnTo>
                    <a:pt x="1967" y="1591"/>
                  </a:lnTo>
                  <a:lnTo>
                    <a:pt x="1988" y="1549"/>
                  </a:lnTo>
                  <a:lnTo>
                    <a:pt x="1925" y="1382"/>
                  </a:lnTo>
                  <a:lnTo>
                    <a:pt x="2072" y="1361"/>
                  </a:lnTo>
                  <a:lnTo>
                    <a:pt x="1946" y="1235"/>
                  </a:lnTo>
                  <a:lnTo>
                    <a:pt x="1758" y="1235"/>
                  </a:lnTo>
                  <a:lnTo>
                    <a:pt x="1507" y="1110"/>
                  </a:lnTo>
                  <a:lnTo>
                    <a:pt x="1423" y="921"/>
                  </a:lnTo>
                  <a:lnTo>
                    <a:pt x="1507" y="838"/>
                  </a:lnTo>
                  <a:lnTo>
                    <a:pt x="1507" y="712"/>
                  </a:lnTo>
                  <a:lnTo>
                    <a:pt x="1256" y="524"/>
                  </a:lnTo>
                  <a:lnTo>
                    <a:pt x="1256" y="419"/>
                  </a:lnTo>
                  <a:lnTo>
                    <a:pt x="1298" y="294"/>
                  </a:lnTo>
                  <a:lnTo>
                    <a:pt x="1193" y="168"/>
                  </a:lnTo>
                  <a:lnTo>
                    <a:pt x="984" y="126"/>
                  </a:lnTo>
                  <a:lnTo>
                    <a:pt x="8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9"/>
            <p:cNvSpPr/>
            <p:nvPr/>
          </p:nvSpPr>
          <p:spPr>
            <a:xfrm>
              <a:off x="3915766" y="2848615"/>
              <a:ext cx="124088" cy="48788"/>
            </a:xfrm>
            <a:custGeom>
              <a:avLst/>
              <a:gdLst/>
              <a:ahLst/>
              <a:cxnLst/>
              <a:rect l="l" t="t" r="r" b="b"/>
              <a:pathLst>
                <a:path w="10421" h="4290" extrusionOk="0">
                  <a:moveTo>
                    <a:pt x="4708" y="0"/>
                  </a:moveTo>
                  <a:lnTo>
                    <a:pt x="4562" y="63"/>
                  </a:lnTo>
                  <a:lnTo>
                    <a:pt x="4373" y="63"/>
                  </a:lnTo>
                  <a:lnTo>
                    <a:pt x="4290" y="21"/>
                  </a:lnTo>
                  <a:lnTo>
                    <a:pt x="4185" y="63"/>
                  </a:lnTo>
                  <a:lnTo>
                    <a:pt x="3913" y="63"/>
                  </a:lnTo>
                  <a:lnTo>
                    <a:pt x="3766" y="84"/>
                  </a:lnTo>
                  <a:lnTo>
                    <a:pt x="3494" y="189"/>
                  </a:lnTo>
                  <a:lnTo>
                    <a:pt x="3390" y="210"/>
                  </a:lnTo>
                  <a:lnTo>
                    <a:pt x="3181" y="230"/>
                  </a:lnTo>
                  <a:lnTo>
                    <a:pt x="3097" y="335"/>
                  </a:lnTo>
                  <a:lnTo>
                    <a:pt x="2992" y="377"/>
                  </a:lnTo>
                  <a:lnTo>
                    <a:pt x="2909" y="440"/>
                  </a:lnTo>
                  <a:lnTo>
                    <a:pt x="2867" y="502"/>
                  </a:lnTo>
                  <a:lnTo>
                    <a:pt x="2804" y="628"/>
                  </a:lnTo>
                  <a:lnTo>
                    <a:pt x="2762" y="649"/>
                  </a:lnTo>
                  <a:lnTo>
                    <a:pt x="2762" y="733"/>
                  </a:lnTo>
                  <a:lnTo>
                    <a:pt x="2553" y="733"/>
                  </a:lnTo>
                  <a:lnTo>
                    <a:pt x="2239" y="628"/>
                  </a:lnTo>
                  <a:lnTo>
                    <a:pt x="2155" y="628"/>
                  </a:lnTo>
                  <a:lnTo>
                    <a:pt x="2072" y="691"/>
                  </a:lnTo>
                  <a:lnTo>
                    <a:pt x="1946" y="649"/>
                  </a:lnTo>
                  <a:lnTo>
                    <a:pt x="1779" y="691"/>
                  </a:lnTo>
                  <a:lnTo>
                    <a:pt x="1674" y="649"/>
                  </a:lnTo>
                  <a:lnTo>
                    <a:pt x="1549" y="712"/>
                  </a:lnTo>
                  <a:lnTo>
                    <a:pt x="1528" y="795"/>
                  </a:lnTo>
                  <a:lnTo>
                    <a:pt x="1632" y="942"/>
                  </a:lnTo>
                  <a:lnTo>
                    <a:pt x="1779" y="963"/>
                  </a:lnTo>
                  <a:lnTo>
                    <a:pt x="1925" y="963"/>
                  </a:lnTo>
                  <a:lnTo>
                    <a:pt x="1883" y="1046"/>
                  </a:lnTo>
                  <a:lnTo>
                    <a:pt x="1653" y="1046"/>
                  </a:lnTo>
                  <a:lnTo>
                    <a:pt x="1444" y="1109"/>
                  </a:lnTo>
                  <a:lnTo>
                    <a:pt x="1402" y="1214"/>
                  </a:lnTo>
                  <a:lnTo>
                    <a:pt x="1423" y="1256"/>
                  </a:lnTo>
                  <a:lnTo>
                    <a:pt x="1528" y="1235"/>
                  </a:lnTo>
                  <a:lnTo>
                    <a:pt x="1570" y="1277"/>
                  </a:lnTo>
                  <a:lnTo>
                    <a:pt x="1507" y="1318"/>
                  </a:lnTo>
                  <a:lnTo>
                    <a:pt x="1214" y="1339"/>
                  </a:lnTo>
                  <a:lnTo>
                    <a:pt x="1109" y="1256"/>
                  </a:lnTo>
                  <a:lnTo>
                    <a:pt x="984" y="1339"/>
                  </a:lnTo>
                  <a:lnTo>
                    <a:pt x="900" y="1235"/>
                  </a:lnTo>
                  <a:lnTo>
                    <a:pt x="837" y="1235"/>
                  </a:lnTo>
                  <a:lnTo>
                    <a:pt x="733" y="1339"/>
                  </a:lnTo>
                  <a:lnTo>
                    <a:pt x="628" y="1339"/>
                  </a:lnTo>
                  <a:lnTo>
                    <a:pt x="502" y="1235"/>
                  </a:lnTo>
                  <a:lnTo>
                    <a:pt x="377" y="1235"/>
                  </a:lnTo>
                  <a:lnTo>
                    <a:pt x="105" y="1444"/>
                  </a:lnTo>
                  <a:lnTo>
                    <a:pt x="63" y="1549"/>
                  </a:lnTo>
                  <a:lnTo>
                    <a:pt x="0" y="1653"/>
                  </a:lnTo>
                  <a:lnTo>
                    <a:pt x="63" y="1695"/>
                  </a:lnTo>
                  <a:lnTo>
                    <a:pt x="63" y="1842"/>
                  </a:lnTo>
                  <a:lnTo>
                    <a:pt x="0" y="1883"/>
                  </a:lnTo>
                  <a:lnTo>
                    <a:pt x="63" y="1946"/>
                  </a:lnTo>
                  <a:lnTo>
                    <a:pt x="209" y="1883"/>
                  </a:lnTo>
                  <a:lnTo>
                    <a:pt x="251" y="1904"/>
                  </a:lnTo>
                  <a:lnTo>
                    <a:pt x="377" y="1883"/>
                  </a:lnTo>
                  <a:lnTo>
                    <a:pt x="502" y="1883"/>
                  </a:lnTo>
                  <a:lnTo>
                    <a:pt x="377" y="2009"/>
                  </a:lnTo>
                  <a:lnTo>
                    <a:pt x="398" y="2093"/>
                  </a:lnTo>
                  <a:lnTo>
                    <a:pt x="461" y="2197"/>
                  </a:lnTo>
                  <a:lnTo>
                    <a:pt x="461" y="2281"/>
                  </a:lnTo>
                  <a:lnTo>
                    <a:pt x="419" y="2302"/>
                  </a:lnTo>
                  <a:lnTo>
                    <a:pt x="481" y="2323"/>
                  </a:lnTo>
                  <a:lnTo>
                    <a:pt x="586" y="2281"/>
                  </a:lnTo>
                  <a:lnTo>
                    <a:pt x="586" y="2323"/>
                  </a:lnTo>
                  <a:lnTo>
                    <a:pt x="502" y="2406"/>
                  </a:lnTo>
                  <a:lnTo>
                    <a:pt x="377" y="2490"/>
                  </a:lnTo>
                  <a:lnTo>
                    <a:pt x="419" y="2532"/>
                  </a:lnTo>
                  <a:lnTo>
                    <a:pt x="502" y="2532"/>
                  </a:lnTo>
                  <a:lnTo>
                    <a:pt x="419" y="2595"/>
                  </a:lnTo>
                  <a:lnTo>
                    <a:pt x="377" y="2699"/>
                  </a:lnTo>
                  <a:lnTo>
                    <a:pt x="293" y="2699"/>
                  </a:lnTo>
                  <a:lnTo>
                    <a:pt x="251" y="2532"/>
                  </a:lnTo>
                  <a:lnTo>
                    <a:pt x="189" y="2511"/>
                  </a:lnTo>
                  <a:lnTo>
                    <a:pt x="189" y="2616"/>
                  </a:lnTo>
                  <a:lnTo>
                    <a:pt x="209" y="2720"/>
                  </a:lnTo>
                  <a:lnTo>
                    <a:pt x="168" y="2783"/>
                  </a:lnTo>
                  <a:lnTo>
                    <a:pt x="189" y="2846"/>
                  </a:lnTo>
                  <a:lnTo>
                    <a:pt x="293" y="2930"/>
                  </a:lnTo>
                  <a:lnTo>
                    <a:pt x="293" y="2888"/>
                  </a:lnTo>
                  <a:lnTo>
                    <a:pt x="419" y="2950"/>
                  </a:lnTo>
                  <a:lnTo>
                    <a:pt x="502" y="2950"/>
                  </a:lnTo>
                  <a:lnTo>
                    <a:pt x="628" y="3034"/>
                  </a:lnTo>
                  <a:lnTo>
                    <a:pt x="670" y="3160"/>
                  </a:lnTo>
                  <a:lnTo>
                    <a:pt x="586" y="3243"/>
                  </a:lnTo>
                  <a:lnTo>
                    <a:pt x="670" y="3327"/>
                  </a:lnTo>
                  <a:lnTo>
                    <a:pt x="670" y="3411"/>
                  </a:lnTo>
                  <a:lnTo>
                    <a:pt x="733" y="3411"/>
                  </a:lnTo>
                  <a:lnTo>
                    <a:pt x="879" y="3536"/>
                  </a:lnTo>
                  <a:lnTo>
                    <a:pt x="816" y="3641"/>
                  </a:lnTo>
                  <a:lnTo>
                    <a:pt x="733" y="3620"/>
                  </a:lnTo>
                  <a:lnTo>
                    <a:pt x="712" y="3662"/>
                  </a:lnTo>
                  <a:lnTo>
                    <a:pt x="795" y="3683"/>
                  </a:lnTo>
                  <a:lnTo>
                    <a:pt x="942" y="3662"/>
                  </a:lnTo>
                  <a:lnTo>
                    <a:pt x="1214" y="3662"/>
                  </a:lnTo>
                  <a:lnTo>
                    <a:pt x="1193" y="3725"/>
                  </a:lnTo>
                  <a:lnTo>
                    <a:pt x="1130" y="3767"/>
                  </a:lnTo>
                  <a:lnTo>
                    <a:pt x="1005" y="3829"/>
                  </a:lnTo>
                  <a:lnTo>
                    <a:pt x="816" y="3829"/>
                  </a:lnTo>
                  <a:lnTo>
                    <a:pt x="774" y="3871"/>
                  </a:lnTo>
                  <a:lnTo>
                    <a:pt x="837" y="3892"/>
                  </a:lnTo>
                  <a:lnTo>
                    <a:pt x="942" y="3871"/>
                  </a:lnTo>
                  <a:lnTo>
                    <a:pt x="1088" y="3871"/>
                  </a:lnTo>
                  <a:lnTo>
                    <a:pt x="1130" y="3829"/>
                  </a:lnTo>
                  <a:lnTo>
                    <a:pt x="1130" y="3934"/>
                  </a:lnTo>
                  <a:lnTo>
                    <a:pt x="1151" y="3955"/>
                  </a:lnTo>
                  <a:lnTo>
                    <a:pt x="1235" y="3871"/>
                  </a:lnTo>
                  <a:lnTo>
                    <a:pt x="1318" y="3767"/>
                  </a:lnTo>
                  <a:lnTo>
                    <a:pt x="1402" y="3767"/>
                  </a:lnTo>
                  <a:lnTo>
                    <a:pt x="1444" y="3829"/>
                  </a:lnTo>
                  <a:lnTo>
                    <a:pt x="1528" y="3829"/>
                  </a:lnTo>
                  <a:lnTo>
                    <a:pt x="1632" y="3892"/>
                  </a:lnTo>
                  <a:lnTo>
                    <a:pt x="1674" y="3829"/>
                  </a:lnTo>
                  <a:lnTo>
                    <a:pt x="1758" y="3850"/>
                  </a:lnTo>
                  <a:lnTo>
                    <a:pt x="1758" y="3892"/>
                  </a:lnTo>
                  <a:lnTo>
                    <a:pt x="1716" y="3934"/>
                  </a:lnTo>
                  <a:lnTo>
                    <a:pt x="1758" y="3997"/>
                  </a:lnTo>
                  <a:lnTo>
                    <a:pt x="1779" y="4080"/>
                  </a:lnTo>
                  <a:lnTo>
                    <a:pt x="1883" y="4185"/>
                  </a:lnTo>
                  <a:lnTo>
                    <a:pt x="1946" y="4164"/>
                  </a:lnTo>
                  <a:lnTo>
                    <a:pt x="2072" y="4206"/>
                  </a:lnTo>
                  <a:lnTo>
                    <a:pt x="2197" y="4185"/>
                  </a:lnTo>
                  <a:lnTo>
                    <a:pt x="2281" y="4143"/>
                  </a:lnTo>
                  <a:lnTo>
                    <a:pt x="2386" y="4143"/>
                  </a:lnTo>
                  <a:lnTo>
                    <a:pt x="2469" y="4080"/>
                  </a:lnTo>
                  <a:lnTo>
                    <a:pt x="2574" y="4143"/>
                  </a:lnTo>
                  <a:lnTo>
                    <a:pt x="2616" y="4080"/>
                  </a:lnTo>
                  <a:lnTo>
                    <a:pt x="2616" y="3955"/>
                  </a:lnTo>
                  <a:lnTo>
                    <a:pt x="2658" y="3871"/>
                  </a:lnTo>
                  <a:lnTo>
                    <a:pt x="2616" y="3767"/>
                  </a:lnTo>
                  <a:lnTo>
                    <a:pt x="2867" y="3746"/>
                  </a:lnTo>
                  <a:lnTo>
                    <a:pt x="3076" y="3746"/>
                  </a:lnTo>
                  <a:lnTo>
                    <a:pt x="3348" y="3892"/>
                  </a:lnTo>
                  <a:lnTo>
                    <a:pt x="3453" y="3892"/>
                  </a:lnTo>
                  <a:lnTo>
                    <a:pt x="3641" y="4143"/>
                  </a:lnTo>
                  <a:lnTo>
                    <a:pt x="3808" y="4248"/>
                  </a:lnTo>
                  <a:lnTo>
                    <a:pt x="4331" y="4185"/>
                  </a:lnTo>
                  <a:lnTo>
                    <a:pt x="4478" y="4101"/>
                  </a:lnTo>
                  <a:lnTo>
                    <a:pt x="4541" y="4101"/>
                  </a:lnTo>
                  <a:lnTo>
                    <a:pt x="4562" y="4143"/>
                  </a:lnTo>
                  <a:lnTo>
                    <a:pt x="4603" y="4080"/>
                  </a:lnTo>
                  <a:lnTo>
                    <a:pt x="4645" y="3976"/>
                  </a:lnTo>
                  <a:lnTo>
                    <a:pt x="4896" y="3725"/>
                  </a:lnTo>
                  <a:lnTo>
                    <a:pt x="4959" y="3683"/>
                  </a:lnTo>
                  <a:lnTo>
                    <a:pt x="5189" y="3767"/>
                  </a:lnTo>
                  <a:lnTo>
                    <a:pt x="5336" y="3850"/>
                  </a:lnTo>
                  <a:lnTo>
                    <a:pt x="5524" y="3787"/>
                  </a:lnTo>
                  <a:lnTo>
                    <a:pt x="5524" y="3746"/>
                  </a:lnTo>
                  <a:lnTo>
                    <a:pt x="5650" y="3662"/>
                  </a:lnTo>
                  <a:lnTo>
                    <a:pt x="5754" y="3683"/>
                  </a:lnTo>
                  <a:lnTo>
                    <a:pt x="5754" y="3767"/>
                  </a:lnTo>
                  <a:lnTo>
                    <a:pt x="5691" y="3934"/>
                  </a:lnTo>
                  <a:lnTo>
                    <a:pt x="5545" y="3997"/>
                  </a:lnTo>
                  <a:lnTo>
                    <a:pt x="5587" y="4059"/>
                  </a:lnTo>
                  <a:lnTo>
                    <a:pt x="5691" y="4185"/>
                  </a:lnTo>
                  <a:lnTo>
                    <a:pt x="5650" y="4269"/>
                  </a:lnTo>
                  <a:lnTo>
                    <a:pt x="5754" y="4290"/>
                  </a:lnTo>
                  <a:lnTo>
                    <a:pt x="5901" y="4269"/>
                  </a:lnTo>
                  <a:lnTo>
                    <a:pt x="6005" y="4206"/>
                  </a:lnTo>
                  <a:lnTo>
                    <a:pt x="5963" y="4080"/>
                  </a:lnTo>
                  <a:lnTo>
                    <a:pt x="6047" y="4059"/>
                  </a:lnTo>
                  <a:lnTo>
                    <a:pt x="6047" y="3829"/>
                  </a:lnTo>
                  <a:lnTo>
                    <a:pt x="6110" y="3746"/>
                  </a:lnTo>
                  <a:lnTo>
                    <a:pt x="6256" y="3787"/>
                  </a:lnTo>
                  <a:lnTo>
                    <a:pt x="6361" y="3829"/>
                  </a:lnTo>
                  <a:lnTo>
                    <a:pt x="6654" y="3683"/>
                  </a:lnTo>
                  <a:lnTo>
                    <a:pt x="6696" y="3683"/>
                  </a:lnTo>
                  <a:lnTo>
                    <a:pt x="6780" y="3641"/>
                  </a:lnTo>
                  <a:lnTo>
                    <a:pt x="7093" y="3620"/>
                  </a:lnTo>
                  <a:lnTo>
                    <a:pt x="7198" y="3641"/>
                  </a:lnTo>
                  <a:lnTo>
                    <a:pt x="7261" y="3683"/>
                  </a:lnTo>
                  <a:lnTo>
                    <a:pt x="7428" y="3746"/>
                  </a:lnTo>
                  <a:lnTo>
                    <a:pt x="7700" y="3746"/>
                  </a:lnTo>
                  <a:lnTo>
                    <a:pt x="7721" y="3683"/>
                  </a:lnTo>
                  <a:lnTo>
                    <a:pt x="7888" y="3641"/>
                  </a:lnTo>
                  <a:lnTo>
                    <a:pt x="7951" y="3557"/>
                  </a:lnTo>
                  <a:lnTo>
                    <a:pt x="8160" y="3474"/>
                  </a:lnTo>
                  <a:lnTo>
                    <a:pt x="8307" y="3474"/>
                  </a:lnTo>
                  <a:lnTo>
                    <a:pt x="8432" y="3453"/>
                  </a:lnTo>
                  <a:lnTo>
                    <a:pt x="8725" y="3474"/>
                  </a:lnTo>
                  <a:lnTo>
                    <a:pt x="8956" y="3411"/>
                  </a:lnTo>
                  <a:lnTo>
                    <a:pt x="9102" y="3411"/>
                  </a:lnTo>
                  <a:lnTo>
                    <a:pt x="9165" y="3432"/>
                  </a:lnTo>
                  <a:lnTo>
                    <a:pt x="9311" y="3306"/>
                  </a:lnTo>
                  <a:lnTo>
                    <a:pt x="9458" y="3306"/>
                  </a:lnTo>
                  <a:lnTo>
                    <a:pt x="9500" y="3264"/>
                  </a:lnTo>
                  <a:lnTo>
                    <a:pt x="9730" y="3264"/>
                  </a:lnTo>
                  <a:lnTo>
                    <a:pt x="9939" y="3327"/>
                  </a:lnTo>
                  <a:lnTo>
                    <a:pt x="10085" y="3264"/>
                  </a:lnTo>
                  <a:lnTo>
                    <a:pt x="10148" y="3327"/>
                  </a:lnTo>
                  <a:lnTo>
                    <a:pt x="10148" y="3432"/>
                  </a:lnTo>
                  <a:lnTo>
                    <a:pt x="10253" y="3474"/>
                  </a:lnTo>
                  <a:lnTo>
                    <a:pt x="10399" y="3453"/>
                  </a:lnTo>
                  <a:lnTo>
                    <a:pt x="10420" y="3348"/>
                  </a:lnTo>
                  <a:lnTo>
                    <a:pt x="10357" y="3223"/>
                  </a:lnTo>
                  <a:lnTo>
                    <a:pt x="10232" y="2992"/>
                  </a:lnTo>
                  <a:lnTo>
                    <a:pt x="10085" y="2930"/>
                  </a:lnTo>
                  <a:lnTo>
                    <a:pt x="10106" y="2846"/>
                  </a:lnTo>
                  <a:lnTo>
                    <a:pt x="10085" y="2699"/>
                  </a:lnTo>
                  <a:lnTo>
                    <a:pt x="10148" y="2511"/>
                  </a:lnTo>
                  <a:lnTo>
                    <a:pt x="10127" y="2469"/>
                  </a:lnTo>
                  <a:lnTo>
                    <a:pt x="10002" y="2427"/>
                  </a:lnTo>
                  <a:lnTo>
                    <a:pt x="10002" y="2281"/>
                  </a:lnTo>
                  <a:lnTo>
                    <a:pt x="10002" y="2176"/>
                  </a:lnTo>
                  <a:lnTo>
                    <a:pt x="9939" y="1967"/>
                  </a:lnTo>
                  <a:lnTo>
                    <a:pt x="9897" y="1842"/>
                  </a:lnTo>
                  <a:lnTo>
                    <a:pt x="9897" y="1779"/>
                  </a:lnTo>
                  <a:lnTo>
                    <a:pt x="10044" y="1779"/>
                  </a:lnTo>
                  <a:lnTo>
                    <a:pt x="10106" y="1632"/>
                  </a:lnTo>
                  <a:lnTo>
                    <a:pt x="10148" y="1570"/>
                  </a:lnTo>
                  <a:lnTo>
                    <a:pt x="10148" y="1528"/>
                  </a:lnTo>
                  <a:lnTo>
                    <a:pt x="10106" y="1444"/>
                  </a:lnTo>
                  <a:lnTo>
                    <a:pt x="10002" y="1360"/>
                  </a:lnTo>
                  <a:lnTo>
                    <a:pt x="9709" y="1360"/>
                  </a:lnTo>
                  <a:lnTo>
                    <a:pt x="9562" y="1256"/>
                  </a:lnTo>
                  <a:lnTo>
                    <a:pt x="9520" y="1026"/>
                  </a:lnTo>
                  <a:lnTo>
                    <a:pt x="9583" y="837"/>
                  </a:lnTo>
                  <a:lnTo>
                    <a:pt x="9500" y="733"/>
                  </a:lnTo>
                  <a:lnTo>
                    <a:pt x="9395" y="712"/>
                  </a:lnTo>
                  <a:lnTo>
                    <a:pt x="9395" y="628"/>
                  </a:lnTo>
                  <a:lnTo>
                    <a:pt x="9290" y="523"/>
                  </a:lnTo>
                  <a:lnTo>
                    <a:pt x="9186" y="502"/>
                  </a:lnTo>
                  <a:lnTo>
                    <a:pt x="8956" y="293"/>
                  </a:lnTo>
                  <a:lnTo>
                    <a:pt x="8851" y="272"/>
                  </a:lnTo>
                  <a:lnTo>
                    <a:pt x="8767" y="335"/>
                  </a:lnTo>
                  <a:lnTo>
                    <a:pt x="8725" y="335"/>
                  </a:lnTo>
                  <a:lnTo>
                    <a:pt x="8558" y="293"/>
                  </a:lnTo>
                  <a:lnTo>
                    <a:pt x="8516" y="377"/>
                  </a:lnTo>
                  <a:lnTo>
                    <a:pt x="8432" y="335"/>
                  </a:lnTo>
                  <a:lnTo>
                    <a:pt x="8412" y="230"/>
                  </a:lnTo>
                  <a:lnTo>
                    <a:pt x="8349" y="230"/>
                  </a:lnTo>
                  <a:lnTo>
                    <a:pt x="8328" y="272"/>
                  </a:lnTo>
                  <a:lnTo>
                    <a:pt x="8244" y="419"/>
                  </a:lnTo>
                  <a:lnTo>
                    <a:pt x="8098" y="502"/>
                  </a:lnTo>
                  <a:lnTo>
                    <a:pt x="7909" y="607"/>
                  </a:lnTo>
                  <a:lnTo>
                    <a:pt x="7888" y="691"/>
                  </a:lnTo>
                  <a:lnTo>
                    <a:pt x="7700" y="712"/>
                  </a:lnTo>
                  <a:lnTo>
                    <a:pt x="7616" y="754"/>
                  </a:lnTo>
                  <a:lnTo>
                    <a:pt x="7386" y="712"/>
                  </a:lnTo>
                  <a:lnTo>
                    <a:pt x="7324" y="649"/>
                  </a:lnTo>
                  <a:lnTo>
                    <a:pt x="7219" y="649"/>
                  </a:lnTo>
                  <a:lnTo>
                    <a:pt x="7198" y="628"/>
                  </a:lnTo>
                  <a:lnTo>
                    <a:pt x="7093" y="691"/>
                  </a:lnTo>
                  <a:lnTo>
                    <a:pt x="6884" y="691"/>
                  </a:lnTo>
                  <a:lnTo>
                    <a:pt x="6633" y="795"/>
                  </a:lnTo>
                  <a:lnTo>
                    <a:pt x="6445" y="754"/>
                  </a:lnTo>
                  <a:lnTo>
                    <a:pt x="6319" y="649"/>
                  </a:lnTo>
                  <a:lnTo>
                    <a:pt x="6235" y="712"/>
                  </a:lnTo>
                  <a:lnTo>
                    <a:pt x="6026" y="607"/>
                  </a:lnTo>
                  <a:lnTo>
                    <a:pt x="5901" y="586"/>
                  </a:lnTo>
                  <a:lnTo>
                    <a:pt x="5712" y="440"/>
                  </a:lnTo>
                  <a:lnTo>
                    <a:pt x="5629" y="440"/>
                  </a:lnTo>
                  <a:lnTo>
                    <a:pt x="5587" y="523"/>
                  </a:lnTo>
                  <a:lnTo>
                    <a:pt x="5503" y="502"/>
                  </a:lnTo>
                  <a:lnTo>
                    <a:pt x="5399" y="377"/>
                  </a:lnTo>
                  <a:lnTo>
                    <a:pt x="5378" y="210"/>
                  </a:lnTo>
                  <a:lnTo>
                    <a:pt x="5273" y="126"/>
                  </a:lnTo>
                  <a:lnTo>
                    <a:pt x="5210" y="168"/>
                  </a:lnTo>
                  <a:lnTo>
                    <a:pt x="5085" y="293"/>
                  </a:lnTo>
                  <a:lnTo>
                    <a:pt x="5022" y="272"/>
                  </a:lnTo>
                  <a:lnTo>
                    <a:pt x="4980" y="314"/>
                  </a:lnTo>
                  <a:lnTo>
                    <a:pt x="4771" y="105"/>
                  </a:lnTo>
                  <a:lnTo>
                    <a:pt x="475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9"/>
            <p:cNvSpPr/>
            <p:nvPr/>
          </p:nvSpPr>
          <p:spPr>
            <a:xfrm>
              <a:off x="3914265" y="2848854"/>
              <a:ext cx="18945" cy="15956"/>
            </a:xfrm>
            <a:custGeom>
              <a:avLst/>
              <a:gdLst/>
              <a:ahLst/>
              <a:cxnLst/>
              <a:rect l="l" t="t" r="r" b="b"/>
              <a:pathLst>
                <a:path w="1591" h="1403" extrusionOk="0">
                  <a:moveTo>
                    <a:pt x="503" y="0"/>
                  </a:moveTo>
                  <a:lnTo>
                    <a:pt x="419" y="84"/>
                  </a:lnTo>
                  <a:lnTo>
                    <a:pt x="335" y="84"/>
                  </a:lnTo>
                  <a:lnTo>
                    <a:pt x="231" y="189"/>
                  </a:lnTo>
                  <a:lnTo>
                    <a:pt x="210" y="356"/>
                  </a:lnTo>
                  <a:lnTo>
                    <a:pt x="335" y="398"/>
                  </a:lnTo>
                  <a:lnTo>
                    <a:pt x="335" y="523"/>
                  </a:lnTo>
                  <a:lnTo>
                    <a:pt x="189" y="628"/>
                  </a:lnTo>
                  <a:lnTo>
                    <a:pt x="210" y="733"/>
                  </a:lnTo>
                  <a:lnTo>
                    <a:pt x="126" y="879"/>
                  </a:lnTo>
                  <a:lnTo>
                    <a:pt x="1" y="921"/>
                  </a:lnTo>
                  <a:lnTo>
                    <a:pt x="22" y="921"/>
                  </a:lnTo>
                  <a:lnTo>
                    <a:pt x="84" y="1025"/>
                  </a:lnTo>
                  <a:lnTo>
                    <a:pt x="168" y="1088"/>
                  </a:lnTo>
                  <a:lnTo>
                    <a:pt x="231" y="1046"/>
                  </a:lnTo>
                  <a:lnTo>
                    <a:pt x="294" y="1088"/>
                  </a:lnTo>
                  <a:lnTo>
                    <a:pt x="398" y="1046"/>
                  </a:lnTo>
                  <a:lnTo>
                    <a:pt x="294" y="1130"/>
                  </a:lnTo>
                  <a:lnTo>
                    <a:pt x="231" y="1130"/>
                  </a:lnTo>
                  <a:lnTo>
                    <a:pt x="168" y="1318"/>
                  </a:lnTo>
                  <a:lnTo>
                    <a:pt x="189" y="1402"/>
                  </a:lnTo>
                  <a:lnTo>
                    <a:pt x="419" y="1193"/>
                  </a:lnTo>
                  <a:lnTo>
                    <a:pt x="712" y="1025"/>
                  </a:lnTo>
                  <a:lnTo>
                    <a:pt x="796" y="879"/>
                  </a:lnTo>
                  <a:lnTo>
                    <a:pt x="900" y="816"/>
                  </a:lnTo>
                  <a:lnTo>
                    <a:pt x="1110" y="837"/>
                  </a:lnTo>
                  <a:lnTo>
                    <a:pt x="1152" y="795"/>
                  </a:lnTo>
                  <a:lnTo>
                    <a:pt x="1277" y="795"/>
                  </a:lnTo>
                  <a:lnTo>
                    <a:pt x="1361" y="816"/>
                  </a:lnTo>
                  <a:lnTo>
                    <a:pt x="1486" y="837"/>
                  </a:lnTo>
                  <a:lnTo>
                    <a:pt x="1591" y="733"/>
                  </a:lnTo>
                  <a:lnTo>
                    <a:pt x="1591" y="670"/>
                  </a:lnTo>
                  <a:lnTo>
                    <a:pt x="1486" y="607"/>
                  </a:lnTo>
                  <a:lnTo>
                    <a:pt x="1361" y="481"/>
                  </a:lnTo>
                  <a:lnTo>
                    <a:pt x="1235" y="461"/>
                  </a:lnTo>
                  <a:lnTo>
                    <a:pt x="1047" y="293"/>
                  </a:lnTo>
                  <a:lnTo>
                    <a:pt x="1026" y="84"/>
                  </a:lnTo>
                  <a:lnTo>
                    <a:pt x="921" y="63"/>
                  </a:lnTo>
                  <a:lnTo>
                    <a:pt x="817" y="147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9"/>
            <p:cNvSpPr/>
            <p:nvPr/>
          </p:nvSpPr>
          <p:spPr>
            <a:xfrm>
              <a:off x="4004703" y="2885735"/>
              <a:ext cx="66539" cy="61161"/>
            </a:xfrm>
            <a:custGeom>
              <a:avLst/>
              <a:gdLst/>
              <a:ahLst/>
              <a:cxnLst/>
              <a:rect l="l" t="t" r="r" b="b"/>
              <a:pathLst>
                <a:path w="5588" h="5378" extrusionOk="0">
                  <a:moveTo>
                    <a:pt x="2031" y="0"/>
                  </a:moveTo>
                  <a:lnTo>
                    <a:pt x="1989" y="42"/>
                  </a:lnTo>
                  <a:lnTo>
                    <a:pt x="1842" y="42"/>
                  </a:lnTo>
                  <a:lnTo>
                    <a:pt x="1696" y="168"/>
                  </a:lnTo>
                  <a:lnTo>
                    <a:pt x="1717" y="189"/>
                  </a:lnTo>
                  <a:lnTo>
                    <a:pt x="1633" y="314"/>
                  </a:lnTo>
                  <a:lnTo>
                    <a:pt x="1591" y="314"/>
                  </a:lnTo>
                  <a:lnTo>
                    <a:pt x="1466" y="419"/>
                  </a:lnTo>
                  <a:lnTo>
                    <a:pt x="1215" y="482"/>
                  </a:lnTo>
                  <a:lnTo>
                    <a:pt x="1110" y="670"/>
                  </a:lnTo>
                  <a:lnTo>
                    <a:pt x="1110" y="837"/>
                  </a:lnTo>
                  <a:lnTo>
                    <a:pt x="1215" y="1047"/>
                  </a:lnTo>
                  <a:lnTo>
                    <a:pt x="1215" y="1235"/>
                  </a:lnTo>
                  <a:lnTo>
                    <a:pt x="1110" y="1444"/>
                  </a:lnTo>
                  <a:lnTo>
                    <a:pt x="1173" y="1549"/>
                  </a:lnTo>
                  <a:lnTo>
                    <a:pt x="1152" y="1716"/>
                  </a:lnTo>
                  <a:lnTo>
                    <a:pt x="1068" y="1842"/>
                  </a:lnTo>
                  <a:lnTo>
                    <a:pt x="1005" y="1925"/>
                  </a:lnTo>
                  <a:lnTo>
                    <a:pt x="1" y="2658"/>
                  </a:lnTo>
                  <a:lnTo>
                    <a:pt x="273" y="3411"/>
                  </a:lnTo>
                  <a:lnTo>
                    <a:pt x="775" y="3453"/>
                  </a:lnTo>
                  <a:lnTo>
                    <a:pt x="3474" y="5336"/>
                  </a:lnTo>
                  <a:lnTo>
                    <a:pt x="4562" y="5378"/>
                  </a:lnTo>
                  <a:lnTo>
                    <a:pt x="4709" y="5106"/>
                  </a:lnTo>
                  <a:lnTo>
                    <a:pt x="4834" y="4855"/>
                  </a:lnTo>
                  <a:lnTo>
                    <a:pt x="5085" y="4708"/>
                  </a:lnTo>
                  <a:lnTo>
                    <a:pt x="5274" y="4792"/>
                  </a:lnTo>
                  <a:lnTo>
                    <a:pt x="5399" y="4750"/>
                  </a:lnTo>
                  <a:lnTo>
                    <a:pt x="5462" y="4771"/>
                  </a:lnTo>
                  <a:lnTo>
                    <a:pt x="5546" y="4645"/>
                  </a:lnTo>
                  <a:lnTo>
                    <a:pt x="5588" y="4604"/>
                  </a:lnTo>
                  <a:lnTo>
                    <a:pt x="5546" y="4583"/>
                  </a:lnTo>
                  <a:lnTo>
                    <a:pt x="5441" y="4541"/>
                  </a:lnTo>
                  <a:lnTo>
                    <a:pt x="5337" y="4457"/>
                  </a:lnTo>
                  <a:lnTo>
                    <a:pt x="5274" y="4122"/>
                  </a:lnTo>
                  <a:lnTo>
                    <a:pt x="5085" y="4122"/>
                  </a:lnTo>
                  <a:lnTo>
                    <a:pt x="5064" y="3955"/>
                  </a:lnTo>
                  <a:lnTo>
                    <a:pt x="5064" y="3767"/>
                  </a:lnTo>
                  <a:lnTo>
                    <a:pt x="5190" y="3662"/>
                  </a:lnTo>
                  <a:lnTo>
                    <a:pt x="5064" y="3411"/>
                  </a:lnTo>
                  <a:lnTo>
                    <a:pt x="4960" y="3348"/>
                  </a:lnTo>
                  <a:lnTo>
                    <a:pt x="4855" y="3139"/>
                  </a:lnTo>
                  <a:lnTo>
                    <a:pt x="4772" y="3097"/>
                  </a:lnTo>
                  <a:lnTo>
                    <a:pt x="4730" y="3118"/>
                  </a:lnTo>
                  <a:lnTo>
                    <a:pt x="4290" y="2825"/>
                  </a:lnTo>
                  <a:lnTo>
                    <a:pt x="4186" y="2867"/>
                  </a:lnTo>
                  <a:lnTo>
                    <a:pt x="4123" y="2888"/>
                  </a:lnTo>
                  <a:lnTo>
                    <a:pt x="4018" y="2804"/>
                  </a:lnTo>
                  <a:lnTo>
                    <a:pt x="4018" y="2720"/>
                  </a:lnTo>
                  <a:lnTo>
                    <a:pt x="3997" y="2699"/>
                  </a:lnTo>
                  <a:lnTo>
                    <a:pt x="4039" y="2574"/>
                  </a:lnTo>
                  <a:lnTo>
                    <a:pt x="3914" y="2469"/>
                  </a:lnTo>
                  <a:lnTo>
                    <a:pt x="3893" y="2386"/>
                  </a:lnTo>
                  <a:lnTo>
                    <a:pt x="3788" y="2365"/>
                  </a:lnTo>
                  <a:lnTo>
                    <a:pt x="3704" y="2281"/>
                  </a:lnTo>
                  <a:lnTo>
                    <a:pt x="3621" y="2260"/>
                  </a:lnTo>
                  <a:lnTo>
                    <a:pt x="3621" y="2176"/>
                  </a:lnTo>
                  <a:lnTo>
                    <a:pt x="3684" y="2135"/>
                  </a:lnTo>
                  <a:lnTo>
                    <a:pt x="3663" y="2072"/>
                  </a:lnTo>
                  <a:lnTo>
                    <a:pt x="3684" y="1988"/>
                  </a:lnTo>
                  <a:lnTo>
                    <a:pt x="3684" y="1779"/>
                  </a:lnTo>
                  <a:lnTo>
                    <a:pt x="3725" y="1737"/>
                  </a:lnTo>
                  <a:lnTo>
                    <a:pt x="3767" y="1549"/>
                  </a:lnTo>
                  <a:lnTo>
                    <a:pt x="3830" y="1549"/>
                  </a:lnTo>
                  <a:lnTo>
                    <a:pt x="3914" y="1528"/>
                  </a:lnTo>
                  <a:lnTo>
                    <a:pt x="3914" y="1319"/>
                  </a:lnTo>
                  <a:lnTo>
                    <a:pt x="3872" y="1298"/>
                  </a:lnTo>
                  <a:lnTo>
                    <a:pt x="3830" y="1130"/>
                  </a:lnTo>
                  <a:lnTo>
                    <a:pt x="3914" y="1130"/>
                  </a:lnTo>
                  <a:lnTo>
                    <a:pt x="4018" y="1088"/>
                  </a:lnTo>
                  <a:lnTo>
                    <a:pt x="4081" y="1047"/>
                  </a:lnTo>
                  <a:lnTo>
                    <a:pt x="4018" y="1026"/>
                  </a:lnTo>
                  <a:lnTo>
                    <a:pt x="3935" y="984"/>
                  </a:lnTo>
                  <a:lnTo>
                    <a:pt x="3809" y="1005"/>
                  </a:lnTo>
                  <a:lnTo>
                    <a:pt x="3725" y="984"/>
                  </a:lnTo>
                  <a:lnTo>
                    <a:pt x="3516" y="879"/>
                  </a:lnTo>
                  <a:lnTo>
                    <a:pt x="3453" y="837"/>
                  </a:lnTo>
                  <a:lnTo>
                    <a:pt x="3349" y="795"/>
                  </a:lnTo>
                  <a:lnTo>
                    <a:pt x="3286" y="670"/>
                  </a:lnTo>
                  <a:lnTo>
                    <a:pt x="3244" y="565"/>
                  </a:lnTo>
                  <a:lnTo>
                    <a:pt x="3140" y="565"/>
                  </a:lnTo>
                  <a:lnTo>
                    <a:pt x="3077" y="419"/>
                  </a:lnTo>
                  <a:lnTo>
                    <a:pt x="3098" y="314"/>
                  </a:lnTo>
                  <a:lnTo>
                    <a:pt x="3035" y="189"/>
                  </a:lnTo>
                  <a:lnTo>
                    <a:pt x="2930" y="168"/>
                  </a:lnTo>
                  <a:lnTo>
                    <a:pt x="2784" y="210"/>
                  </a:lnTo>
                  <a:lnTo>
                    <a:pt x="2679" y="168"/>
                  </a:lnTo>
                  <a:lnTo>
                    <a:pt x="2679" y="63"/>
                  </a:lnTo>
                  <a:lnTo>
                    <a:pt x="2616" y="0"/>
                  </a:lnTo>
                  <a:lnTo>
                    <a:pt x="2470" y="63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9"/>
            <p:cNvSpPr/>
            <p:nvPr/>
          </p:nvSpPr>
          <p:spPr>
            <a:xfrm>
              <a:off x="4059025" y="2939277"/>
              <a:ext cx="11967" cy="11668"/>
            </a:xfrm>
            <a:custGeom>
              <a:avLst/>
              <a:gdLst/>
              <a:ahLst/>
              <a:cxnLst/>
              <a:rect l="l" t="t" r="r" b="b"/>
              <a:pathLst>
                <a:path w="1005" h="1026" extrusionOk="0">
                  <a:moveTo>
                    <a:pt x="523" y="0"/>
                  </a:moveTo>
                  <a:lnTo>
                    <a:pt x="272" y="147"/>
                  </a:lnTo>
                  <a:lnTo>
                    <a:pt x="147" y="398"/>
                  </a:lnTo>
                  <a:lnTo>
                    <a:pt x="0" y="670"/>
                  </a:lnTo>
                  <a:lnTo>
                    <a:pt x="84" y="670"/>
                  </a:lnTo>
                  <a:lnTo>
                    <a:pt x="607" y="816"/>
                  </a:lnTo>
                  <a:lnTo>
                    <a:pt x="628" y="1025"/>
                  </a:lnTo>
                  <a:lnTo>
                    <a:pt x="1005" y="879"/>
                  </a:lnTo>
                  <a:lnTo>
                    <a:pt x="942" y="795"/>
                  </a:lnTo>
                  <a:lnTo>
                    <a:pt x="942" y="774"/>
                  </a:lnTo>
                  <a:lnTo>
                    <a:pt x="984" y="774"/>
                  </a:lnTo>
                  <a:lnTo>
                    <a:pt x="921" y="691"/>
                  </a:lnTo>
                  <a:lnTo>
                    <a:pt x="921" y="607"/>
                  </a:lnTo>
                  <a:lnTo>
                    <a:pt x="879" y="502"/>
                  </a:lnTo>
                  <a:lnTo>
                    <a:pt x="837" y="565"/>
                  </a:lnTo>
                  <a:lnTo>
                    <a:pt x="607" y="419"/>
                  </a:lnTo>
                  <a:lnTo>
                    <a:pt x="942" y="356"/>
                  </a:lnTo>
                  <a:lnTo>
                    <a:pt x="900" y="84"/>
                  </a:lnTo>
                  <a:lnTo>
                    <a:pt x="900" y="63"/>
                  </a:lnTo>
                  <a:lnTo>
                    <a:pt x="837" y="42"/>
                  </a:lnTo>
                  <a:lnTo>
                    <a:pt x="712" y="84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9"/>
            <p:cNvSpPr/>
            <p:nvPr/>
          </p:nvSpPr>
          <p:spPr>
            <a:xfrm>
              <a:off x="3959359" y="2899768"/>
              <a:ext cx="15468" cy="8347"/>
            </a:xfrm>
            <a:custGeom>
              <a:avLst/>
              <a:gdLst/>
              <a:ahLst/>
              <a:cxnLst/>
              <a:rect l="l" t="t" r="r" b="b"/>
              <a:pathLst>
                <a:path w="1299" h="734" extrusionOk="0">
                  <a:moveTo>
                    <a:pt x="1194" y="1"/>
                  </a:moveTo>
                  <a:lnTo>
                    <a:pt x="1005" y="105"/>
                  </a:lnTo>
                  <a:lnTo>
                    <a:pt x="775" y="210"/>
                  </a:lnTo>
                  <a:lnTo>
                    <a:pt x="608" y="210"/>
                  </a:lnTo>
                  <a:lnTo>
                    <a:pt x="482" y="168"/>
                  </a:lnTo>
                  <a:lnTo>
                    <a:pt x="378" y="168"/>
                  </a:lnTo>
                  <a:lnTo>
                    <a:pt x="378" y="231"/>
                  </a:lnTo>
                  <a:lnTo>
                    <a:pt x="357" y="315"/>
                  </a:lnTo>
                  <a:lnTo>
                    <a:pt x="273" y="336"/>
                  </a:lnTo>
                  <a:lnTo>
                    <a:pt x="147" y="294"/>
                  </a:lnTo>
                  <a:lnTo>
                    <a:pt x="85" y="377"/>
                  </a:lnTo>
                  <a:lnTo>
                    <a:pt x="1" y="398"/>
                  </a:lnTo>
                  <a:lnTo>
                    <a:pt x="1" y="524"/>
                  </a:lnTo>
                  <a:lnTo>
                    <a:pt x="85" y="629"/>
                  </a:lnTo>
                  <a:lnTo>
                    <a:pt x="210" y="712"/>
                  </a:lnTo>
                  <a:lnTo>
                    <a:pt x="378" y="691"/>
                  </a:lnTo>
                  <a:lnTo>
                    <a:pt x="461" y="733"/>
                  </a:lnTo>
                  <a:lnTo>
                    <a:pt x="503" y="691"/>
                  </a:lnTo>
                  <a:lnTo>
                    <a:pt x="629" y="649"/>
                  </a:lnTo>
                  <a:lnTo>
                    <a:pt x="775" y="545"/>
                  </a:lnTo>
                  <a:lnTo>
                    <a:pt x="838" y="503"/>
                  </a:lnTo>
                  <a:lnTo>
                    <a:pt x="1005" y="524"/>
                  </a:lnTo>
                  <a:lnTo>
                    <a:pt x="1005" y="419"/>
                  </a:lnTo>
                  <a:lnTo>
                    <a:pt x="984" y="315"/>
                  </a:lnTo>
                  <a:lnTo>
                    <a:pt x="1110" y="168"/>
                  </a:lnTo>
                  <a:lnTo>
                    <a:pt x="1235" y="85"/>
                  </a:lnTo>
                  <a:lnTo>
                    <a:pt x="1298" y="22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9"/>
            <p:cNvSpPr/>
            <p:nvPr/>
          </p:nvSpPr>
          <p:spPr>
            <a:xfrm>
              <a:off x="3982281" y="2887395"/>
              <a:ext cx="42867" cy="36426"/>
            </a:xfrm>
            <a:custGeom>
              <a:avLst/>
              <a:gdLst/>
              <a:ahLst/>
              <a:cxnLst/>
              <a:rect l="l" t="t" r="r" b="b"/>
              <a:pathLst>
                <a:path w="3600" h="3203" extrusionOk="0">
                  <a:moveTo>
                    <a:pt x="3370" y="1"/>
                  </a:moveTo>
                  <a:lnTo>
                    <a:pt x="3139" y="64"/>
                  </a:lnTo>
                  <a:lnTo>
                    <a:pt x="2846" y="43"/>
                  </a:lnTo>
                  <a:lnTo>
                    <a:pt x="2721" y="64"/>
                  </a:lnTo>
                  <a:lnTo>
                    <a:pt x="2574" y="64"/>
                  </a:lnTo>
                  <a:lnTo>
                    <a:pt x="2365" y="147"/>
                  </a:lnTo>
                  <a:lnTo>
                    <a:pt x="2302" y="231"/>
                  </a:lnTo>
                  <a:lnTo>
                    <a:pt x="2135" y="273"/>
                  </a:lnTo>
                  <a:lnTo>
                    <a:pt x="2114" y="336"/>
                  </a:lnTo>
                  <a:lnTo>
                    <a:pt x="1842" y="336"/>
                  </a:lnTo>
                  <a:lnTo>
                    <a:pt x="1675" y="273"/>
                  </a:lnTo>
                  <a:lnTo>
                    <a:pt x="1612" y="231"/>
                  </a:lnTo>
                  <a:lnTo>
                    <a:pt x="1507" y="210"/>
                  </a:lnTo>
                  <a:lnTo>
                    <a:pt x="1194" y="231"/>
                  </a:lnTo>
                  <a:lnTo>
                    <a:pt x="1110" y="273"/>
                  </a:lnTo>
                  <a:lnTo>
                    <a:pt x="1068" y="273"/>
                  </a:lnTo>
                  <a:lnTo>
                    <a:pt x="775" y="419"/>
                  </a:lnTo>
                  <a:lnTo>
                    <a:pt x="670" y="377"/>
                  </a:lnTo>
                  <a:lnTo>
                    <a:pt x="524" y="336"/>
                  </a:lnTo>
                  <a:lnTo>
                    <a:pt x="461" y="419"/>
                  </a:lnTo>
                  <a:lnTo>
                    <a:pt x="461" y="649"/>
                  </a:lnTo>
                  <a:lnTo>
                    <a:pt x="377" y="670"/>
                  </a:lnTo>
                  <a:lnTo>
                    <a:pt x="419" y="796"/>
                  </a:lnTo>
                  <a:lnTo>
                    <a:pt x="315" y="859"/>
                  </a:lnTo>
                  <a:lnTo>
                    <a:pt x="168" y="880"/>
                  </a:lnTo>
                  <a:lnTo>
                    <a:pt x="64" y="859"/>
                  </a:lnTo>
                  <a:lnTo>
                    <a:pt x="1" y="901"/>
                  </a:lnTo>
                  <a:lnTo>
                    <a:pt x="22" y="1068"/>
                  </a:lnTo>
                  <a:lnTo>
                    <a:pt x="105" y="1277"/>
                  </a:lnTo>
                  <a:lnTo>
                    <a:pt x="147" y="1403"/>
                  </a:lnTo>
                  <a:lnTo>
                    <a:pt x="126" y="1528"/>
                  </a:lnTo>
                  <a:lnTo>
                    <a:pt x="105" y="1779"/>
                  </a:lnTo>
                  <a:lnTo>
                    <a:pt x="336" y="1779"/>
                  </a:lnTo>
                  <a:lnTo>
                    <a:pt x="377" y="1905"/>
                  </a:lnTo>
                  <a:lnTo>
                    <a:pt x="482" y="1947"/>
                  </a:lnTo>
                  <a:lnTo>
                    <a:pt x="482" y="2114"/>
                  </a:lnTo>
                  <a:lnTo>
                    <a:pt x="545" y="2198"/>
                  </a:lnTo>
                  <a:lnTo>
                    <a:pt x="461" y="2219"/>
                  </a:lnTo>
                  <a:lnTo>
                    <a:pt x="419" y="2219"/>
                  </a:lnTo>
                  <a:lnTo>
                    <a:pt x="315" y="2302"/>
                  </a:lnTo>
                  <a:lnTo>
                    <a:pt x="252" y="2449"/>
                  </a:lnTo>
                  <a:lnTo>
                    <a:pt x="168" y="2574"/>
                  </a:lnTo>
                  <a:lnTo>
                    <a:pt x="147" y="2574"/>
                  </a:lnTo>
                  <a:lnTo>
                    <a:pt x="168" y="2616"/>
                  </a:lnTo>
                  <a:lnTo>
                    <a:pt x="252" y="2679"/>
                  </a:lnTo>
                  <a:lnTo>
                    <a:pt x="273" y="2888"/>
                  </a:lnTo>
                  <a:lnTo>
                    <a:pt x="252" y="2993"/>
                  </a:lnTo>
                  <a:lnTo>
                    <a:pt x="315" y="2993"/>
                  </a:lnTo>
                  <a:lnTo>
                    <a:pt x="482" y="3077"/>
                  </a:lnTo>
                  <a:lnTo>
                    <a:pt x="629" y="3181"/>
                  </a:lnTo>
                  <a:lnTo>
                    <a:pt x="649" y="3181"/>
                  </a:lnTo>
                  <a:lnTo>
                    <a:pt x="733" y="3202"/>
                  </a:lnTo>
                  <a:lnTo>
                    <a:pt x="1884" y="2512"/>
                  </a:lnTo>
                  <a:lnTo>
                    <a:pt x="2888" y="1779"/>
                  </a:lnTo>
                  <a:lnTo>
                    <a:pt x="2951" y="1696"/>
                  </a:lnTo>
                  <a:lnTo>
                    <a:pt x="3035" y="1570"/>
                  </a:lnTo>
                  <a:lnTo>
                    <a:pt x="3056" y="1403"/>
                  </a:lnTo>
                  <a:lnTo>
                    <a:pt x="2993" y="1298"/>
                  </a:lnTo>
                  <a:lnTo>
                    <a:pt x="3098" y="1089"/>
                  </a:lnTo>
                  <a:lnTo>
                    <a:pt x="3098" y="901"/>
                  </a:lnTo>
                  <a:lnTo>
                    <a:pt x="2993" y="691"/>
                  </a:lnTo>
                  <a:lnTo>
                    <a:pt x="2993" y="524"/>
                  </a:lnTo>
                  <a:lnTo>
                    <a:pt x="3098" y="336"/>
                  </a:lnTo>
                  <a:lnTo>
                    <a:pt x="3349" y="273"/>
                  </a:lnTo>
                  <a:lnTo>
                    <a:pt x="3474" y="168"/>
                  </a:lnTo>
                  <a:lnTo>
                    <a:pt x="3516" y="168"/>
                  </a:lnTo>
                  <a:lnTo>
                    <a:pt x="3600" y="43"/>
                  </a:lnTo>
                  <a:lnTo>
                    <a:pt x="3579" y="22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9"/>
            <p:cNvSpPr/>
            <p:nvPr/>
          </p:nvSpPr>
          <p:spPr>
            <a:xfrm>
              <a:off x="3973565" y="2916668"/>
              <a:ext cx="10479" cy="29045"/>
            </a:xfrm>
            <a:custGeom>
              <a:avLst/>
              <a:gdLst/>
              <a:ahLst/>
              <a:cxnLst/>
              <a:rect l="l" t="t" r="r" b="b"/>
              <a:pathLst>
                <a:path w="880" h="2554" extrusionOk="0">
                  <a:moveTo>
                    <a:pt x="837" y="0"/>
                  </a:moveTo>
                  <a:lnTo>
                    <a:pt x="754" y="105"/>
                  </a:lnTo>
                  <a:lnTo>
                    <a:pt x="565" y="147"/>
                  </a:lnTo>
                  <a:lnTo>
                    <a:pt x="524" y="105"/>
                  </a:lnTo>
                  <a:lnTo>
                    <a:pt x="377" y="252"/>
                  </a:lnTo>
                  <a:lnTo>
                    <a:pt x="335" y="670"/>
                  </a:lnTo>
                  <a:lnTo>
                    <a:pt x="168" y="1005"/>
                  </a:lnTo>
                  <a:lnTo>
                    <a:pt x="1" y="1235"/>
                  </a:lnTo>
                  <a:lnTo>
                    <a:pt x="63" y="1256"/>
                  </a:lnTo>
                  <a:lnTo>
                    <a:pt x="168" y="1444"/>
                  </a:lnTo>
                  <a:lnTo>
                    <a:pt x="231" y="1653"/>
                  </a:lnTo>
                  <a:lnTo>
                    <a:pt x="377" y="1884"/>
                  </a:lnTo>
                  <a:lnTo>
                    <a:pt x="524" y="2197"/>
                  </a:lnTo>
                  <a:lnTo>
                    <a:pt x="461" y="2344"/>
                  </a:lnTo>
                  <a:lnTo>
                    <a:pt x="545" y="2553"/>
                  </a:lnTo>
                  <a:lnTo>
                    <a:pt x="628" y="2448"/>
                  </a:lnTo>
                  <a:lnTo>
                    <a:pt x="628" y="2407"/>
                  </a:lnTo>
                  <a:lnTo>
                    <a:pt x="628" y="2344"/>
                  </a:lnTo>
                  <a:lnTo>
                    <a:pt x="670" y="2281"/>
                  </a:lnTo>
                  <a:lnTo>
                    <a:pt x="670" y="2156"/>
                  </a:lnTo>
                  <a:lnTo>
                    <a:pt x="733" y="1988"/>
                  </a:lnTo>
                  <a:lnTo>
                    <a:pt x="691" y="1842"/>
                  </a:lnTo>
                  <a:lnTo>
                    <a:pt x="754" y="1821"/>
                  </a:lnTo>
                  <a:lnTo>
                    <a:pt x="754" y="1674"/>
                  </a:lnTo>
                  <a:lnTo>
                    <a:pt x="775" y="1549"/>
                  </a:lnTo>
                  <a:lnTo>
                    <a:pt x="775" y="1465"/>
                  </a:lnTo>
                  <a:lnTo>
                    <a:pt x="775" y="1214"/>
                  </a:lnTo>
                  <a:lnTo>
                    <a:pt x="754" y="1235"/>
                  </a:lnTo>
                  <a:lnTo>
                    <a:pt x="670" y="1235"/>
                  </a:lnTo>
                  <a:lnTo>
                    <a:pt x="565" y="1298"/>
                  </a:lnTo>
                  <a:lnTo>
                    <a:pt x="524" y="1235"/>
                  </a:lnTo>
                  <a:lnTo>
                    <a:pt x="545" y="1047"/>
                  </a:lnTo>
                  <a:lnTo>
                    <a:pt x="545" y="796"/>
                  </a:lnTo>
                  <a:lnTo>
                    <a:pt x="524" y="712"/>
                  </a:lnTo>
                  <a:lnTo>
                    <a:pt x="545" y="565"/>
                  </a:lnTo>
                  <a:lnTo>
                    <a:pt x="670" y="565"/>
                  </a:lnTo>
                  <a:lnTo>
                    <a:pt x="691" y="670"/>
                  </a:lnTo>
                  <a:lnTo>
                    <a:pt x="754" y="670"/>
                  </a:lnTo>
                  <a:lnTo>
                    <a:pt x="837" y="607"/>
                  </a:lnTo>
                  <a:lnTo>
                    <a:pt x="837" y="524"/>
                  </a:lnTo>
                  <a:lnTo>
                    <a:pt x="796" y="482"/>
                  </a:lnTo>
                  <a:lnTo>
                    <a:pt x="775" y="377"/>
                  </a:lnTo>
                  <a:lnTo>
                    <a:pt x="837" y="210"/>
                  </a:lnTo>
                  <a:lnTo>
                    <a:pt x="858" y="63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9"/>
            <p:cNvSpPr/>
            <p:nvPr/>
          </p:nvSpPr>
          <p:spPr>
            <a:xfrm>
              <a:off x="3982781" y="2916668"/>
              <a:ext cx="2751" cy="5959"/>
            </a:xfrm>
            <a:custGeom>
              <a:avLst/>
              <a:gdLst/>
              <a:ahLst/>
              <a:cxnLst/>
              <a:rect l="l" t="t" r="r" b="b"/>
              <a:pathLst>
                <a:path w="231" h="524" extrusionOk="0">
                  <a:moveTo>
                    <a:pt x="105" y="0"/>
                  </a:moveTo>
                  <a:lnTo>
                    <a:pt x="84" y="63"/>
                  </a:lnTo>
                  <a:lnTo>
                    <a:pt x="63" y="210"/>
                  </a:lnTo>
                  <a:lnTo>
                    <a:pt x="1" y="377"/>
                  </a:lnTo>
                  <a:lnTo>
                    <a:pt x="22" y="482"/>
                  </a:lnTo>
                  <a:lnTo>
                    <a:pt x="63" y="524"/>
                  </a:lnTo>
                  <a:lnTo>
                    <a:pt x="84" y="524"/>
                  </a:lnTo>
                  <a:lnTo>
                    <a:pt x="126" y="482"/>
                  </a:lnTo>
                  <a:lnTo>
                    <a:pt x="210" y="419"/>
                  </a:lnTo>
                  <a:lnTo>
                    <a:pt x="231" y="314"/>
                  </a:lnTo>
                  <a:lnTo>
                    <a:pt x="210" y="105"/>
                  </a:lnTo>
                  <a:lnTo>
                    <a:pt x="126" y="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9"/>
            <p:cNvSpPr/>
            <p:nvPr/>
          </p:nvSpPr>
          <p:spPr>
            <a:xfrm>
              <a:off x="3979792" y="2923093"/>
              <a:ext cx="3751" cy="8336"/>
            </a:xfrm>
            <a:custGeom>
              <a:avLst/>
              <a:gdLst/>
              <a:ahLst/>
              <a:cxnLst/>
              <a:rect l="l" t="t" r="r" b="b"/>
              <a:pathLst>
                <a:path w="315" h="733" extrusionOk="0">
                  <a:moveTo>
                    <a:pt x="22" y="0"/>
                  </a:moveTo>
                  <a:lnTo>
                    <a:pt x="1" y="147"/>
                  </a:lnTo>
                  <a:lnTo>
                    <a:pt x="22" y="231"/>
                  </a:lnTo>
                  <a:lnTo>
                    <a:pt x="22" y="482"/>
                  </a:lnTo>
                  <a:lnTo>
                    <a:pt x="1" y="670"/>
                  </a:lnTo>
                  <a:lnTo>
                    <a:pt x="42" y="733"/>
                  </a:lnTo>
                  <a:lnTo>
                    <a:pt x="147" y="670"/>
                  </a:lnTo>
                  <a:lnTo>
                    <a:pt x="231" y="670"/>
                  </a:lnTo>
                  <a:lnTo>
                    <a:pt x="252" y="649"/>
                  </a:lnTo>
                  <a:lnTo>
                    <a:pt x="273" y="440"/>
                  </a:lnTo>
                  <a:lnTo>
                    <a:pt x="273" y="356"/>
                  </a:lnTo>
                  <a:lnTo>
                    <a:pt x="314" y="210"/>
                  </a:lnTo>
                  <a:lnTo>
                    <a:pt x="314" y="147"/>
                  </a:lnTo>
                  <a:lnTo>
                    <a:pt x="314" y="63"/>
                  </a:lnTo>
                  <a:lnTo>
                    <a:pt x="314" y="42"/>
                  </a:lnTo>
                  <a:lnTo>
                    <a:pt x="231" y="105"/>
                  </a:lnTo>
                  <a:lnTo>
                    <a:pt x="168" y="105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9"/>
            <p:cNvSpPr/>
            <p:nvPr/>
          </p:nvSpPr>
          <p:spPr>
            <a:xfrm>
              <a:off x="3979792" y="2907627"/>
              <a:ext cx="8978" cy="10713"/>
            </a:xfrm>
            <a:custGeom>
              <a:avLst/>
              <a:gdLst/>
              <a:ahLst/>
              <a:cxnLst/>
              <a:rect l="l" t="t" r="r" b="b"/>
              <a:pathLst>
                <a:path w="754" h="942" extrusionOk="0">
                  <a:moveTo>
                    <a:pt x="314" y="0"/>
                  </a:moveTo>
                  <a:lnTo>
                    <a:pt x="314" y="21"/>
                  </a:lnTo>
                  <a:lnTo>
                    <a:pt x="231" y="21"/>
                  </a:lnTo>
                  <a:lnTo>
                    <a:pt x="210" y="440"/>
                  </a:lnTo>
                  <a:lnTo>
                    <a:pt x="105" y="586"/>
                  </a:lnTo>
                  <a:lnTo>
                    <a:pt x="1" y="733"/>
                  </a:lnTo>
                  <a:lnTo>
                    <a:pt x="1" y="879"/>
                  </a:lnTo>
                  <a:lnTo>
                    <a:pt x="1" y="900"/>
                  </a:lnTo>
                  <a:lnTo>
                    <a:pt x="42" y="942"/>
                  </a:lnTo>
                  <a:lnTo>
                    <a:pt x="231" y="900"/>
                  </a:lnTo>
                  <a:lnTo>
                    <a:pt x="314" y="795"/>
                  </a:lnTo>
                  <a:lnTo>
                    <a:pt x="377" y="795"/>
                  </a:lnTo>
                  <a:lnTo>
                    <a:pt x="461" y="670"/>
                  </a:lnTo>
                  <a:lnTo>
                    <a:pt x="524" y="523"/>
                  </a:lnTo>
                  <a:lnTo>
                    <a:pt x="628" y="440"/>
                  </a:lnTo>
                  <a:lnTo>
                    <a:pt x="670" y="440"/>
                  </a:lnTo>
                  <a:lnTo>
                    <a:pt x="754" y="419"/>
                  </a:lnTo>
                  <a:lnTo>
                    <a:pt x="691" y="335"/>
                  </a:lnTo>
                  <a:lnTo>
                    <a:pt x="691" y="168"/>
                  </a:lnTo>
                  <a:lnTo>
                    <a:pt x="586" y="126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9"/>
            <p:cNvSpPr/>
            <p:nvPr/>
          </p:nvSpPr>
          <p:spPr>
            <a:xfrm>
              <a:off x="3980292" y="2915952"/>
              <a:ext cx="27661" cy="32616"/>
            </a:xfrm>
            <a:custGeom>
              <a:avLst/>
              <a:gdLst/>
              <a:ahLst/>
              <a:cxnLst/>
              <a:rect l="l" t="t" r="r" b="b"/>
              <a:pathLst>
                <a:path w="2323" h="2868" extrusionOk="0">
                  <a:moveTo>
                    <a:pt x="2051" y="1"/>
                  </a:moveTo>
                  <a:lnTo>
                    <a:pt x="900" y="691"/>
                  </a:lnTo>
                  <a:lnTo>
                    <a:pt x="816" y="670"/>
                  </a:lnTo>
                  <a:lnTo>
                    <a:pt x="796" y="670"/>
                  </a:lnTo>
                  <a:lnTo>
                    <a:pt x="649" y="566"/>
                  </a:lnTo>
                  <a:lnTo>
                    <a:pt x="482" y="482"/>
                  </a:lnTo>
                  <a:lnTo>
                    <a:pt x="419" y="482"/>
                  </a:lnTo>
                  <a:lnTo>
                    <a:pt x="335" y="545"/>
                  </a:lnTo>
                  <a:lnTo>
                    <a:pt x="293" y="587"/>
                  </a:lnTo>
                  <a:lnTo>
                    <a:pt x="272" y="587"/>
                  </a:lnTo>
                  <a:lnTo>
                    <a:pt x="272" y="670"/>
                  </a:lnTo>
                  <a:lnTo>
                    <a:pt x="272" y="691"/>
                  </a:lnTo>
                  <a:lnTo>
                    <a:pt x="272" y="775"/>
                  </a:lnTo>
                  <a:lnTo>
                    <a:pt x="272" y="838"/>
                  </a:lnTo>
                  <a:lnTo>
                    <a:pt x="231" y="984"/>
                  </a:lnTo>
                  <a:lnTo>
                    <a:pt x="231" y="1068"/>
                  </a:lnTo>
                  <a:lnTo>
                    <a:pt x="210" y="1528"/>
                  </a:lnTo>
                  <a:lnTo>
                    <a:pt x="210" y="1612"/>
                  </a:lnTo>
                  <a:lnTo>
                    <a:pt x="189" y="1737"/>
                  </a:lnTo>
                  <a:lnTo>
                    <a:pt x="189" y="1884"/>
                  </a:lnTo>
                  <a:lnTo>
                    <a:pt x="126" y="1905"/>
                  </a:lnTo>
                  <a:lnTo>
                    <a:pt x="168" y="2051"/>
                  </a:lnTo>
                  <a:lnTo>
                    <a:pt x="105" y="2219"/>
                  </a:lnTo>
                  <a:lnTo>
                    <a:pt x="105" y="2344"/>
                  </a:lnTo>
                  <a:lnTo>
                    <a:pt x="63" y="2407"/>
                  </a:lnTo>
                  <a:lnTo>
                    <a:pt x="63" y="2470"/>
                  </a:lnTo>
                  <a:lnTo>
                    <a:pt x="63" y="2553"/>
                  </a:lnTo>
                  <a:lnTo>
                    <a:pt x="0" y="2679"/>
                  </a:lnTo>
                  <a:lnTo>
                    <a:pt x="0" y="2721"/>
                  </a:lnTo>
                  <a:lnTo>
                    <a:pt x="189" y="2721"/>
                  </a:lnTo>
                  <a:lnTo>
                    <a:pt x="754" y="2867"/>
                  </a:lnTo>
                  <a:lnTo>
                    <a:pt x="1172" y="2449"/>
                  </a:lnTo>
                  <a:lnTo>
                    <a:pt x="1633" y="2407"/>
                  </a:lnTo>
                  <a:lnTo>
                    <a:pt x="1653" y="2219"/>
                  </a:lnTo>
                  <a:lnTo>
                    <a:pt x="1884" y="1926"/>
                  </a:lnTo>
                  <a:lnTo>
                    <a:pt x="1235" y="1214"/>
                  </a:lnTo>
                  <a:lnTo>
                    <a:pt x="2093" y="963"/>
                  </a:lnTo>
                  <a:lnTo>
                    <a:pt x="2302" y="754"/>
                  </a:lnTo>
                  <a:lnTo>
                    <a:pt x="2323" y="754"/>
                  </a:lnTo>
                  <a:lnTo>
                    <a:pt x="20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9"/>
            <p:cNvSpPr/>
            <p:nvPr/>
          </p:nvSpPr>
          <p:spPr>
            <a:xfrm>
              <a:off x="3979792" y="2924515"/>
              <a:ext cx="142521" cy="114714"/>
            </a:xfrm>
            <a:custGeom>
              <a:avLst/>
              <a:gdLst/>
              <a:ahLst/>
              <a:cxnLst/>
              <a:rect l="l" t="t" r="r" b="b"/>
              <a:pathLst>
                <a:path w="11969" h="10087" extrusionOk="0">
                  <a:moveTo>
                    <a:pt x="2344" y="1"/>
                  </a:moveTo>
                  <a:lnTo>
                    <a:pt x="2135" y="210"/>
                  </a:lnTo>
                  <a:lnTo>
                    <a:pt x="1277" y="461"/>
                  </a:lnTo>
                  <a:lnTo>
                    <a:pt x="1926" y="1173"/>
                  </a:lnTo>
                  <a:lnTo>
                    <a:pt x="1695" y="1466"/>
                  </a:lnTo>
                  <a:lnTo>
                    <a:pt x="1675" y="1654"/>
                  </a:lnTo>
                  <a:lnTo>
                    <a:pt x="1214" y="1696"/>
                  </a:lnTo>
                  <a:lnTo>
                    <a:pt x="796" y="2114"/>
                  </a:lnTo>
                  <a:lnTo>
                    <a:pt x="231" y="1968"/>
                  </a:lnTo>
                  <a:lnTo>
                    <a:pt x="42" y="1968"/>
                  </a:lnTo>
                  <a:lnTo>
                    <a:pt x="42" y="2177"/>
                  </a:lnTo>
                  <a:lnTo>
                    <a:pt x="42" y="2407"/>
                  </a:lnTo>
                  <a:lnTo>
                    <a:pt x="1" y="2595"/>
                  </a:lnTo>
                  <a:lnTo>
                    <a:pt x="1" y="2637"/>
                  </a:lnTo>
                  <a:lnTo>
                    <a:pt x="63" y="2616"/>
                  </a:lnTo>
                  <a:lnTo>
                    <a:pt x="105" y="2637"/>
                  </a:lnTo>
                  <a:lnTo>
                    <a:pt x="168" y="2595"/>
                  </a:lnTo>
                  <a:lnTo>
                    <a:pt x="314" y="2658"/>
                  </a:lnTo>
                  <a:lnTo>
                    <a:pt x="273" y="2700"/>
                  </a:lnTo>
                  <a:lnTo>
                    <a:pt x="524" y="2972"/>
                  </a:lnTo>
                  <a:lnTo>
                    <a:pt x="545" y="3119"/>
                  </a:lnTo>
                  <a:lnTo>
                    <a:pt x="628" y="3139"/>
                  </a:lnTo>
                  <a:lnTo>
                    <a:pt x="628" y="3244"/>
                  </a:lnTo>
                  <a:lnTo>
                    <a:pt x="754" y="3349"/>
                  </a:lnTo>
                  <a:lnTo>
                    <a:pt x="838" y="3370"/>
                  </a:lnTo>
                  <a:lnTo>
                    <a:pt x="984" y="3663"/>
                  </a:lnTo>
                  <a:lnTo>
                    <a:pt x="984" y="3746"/>
                  </a:lnTo>
                  <a:lnTo>
                    <a:pt x="1047" y="3851"/>
                  </a:lnTo>
                  <a:lnTo>
                    <a:pt x="1110" y="3851"/>
                  </a:lnTo>
                  <a:lnTo>
                    <a:pt x="1151" y="3997"/>
                  </a:lnTo>
                  <a:lnTo>
                    <a:pt x="1193" y="4081"/>
                  </a:lnTo>
                  <a:lnTo>
                    <a:pt x="1319" y="4123"/>
                  </a:lnTo>
                  <a:lnTo>
                    <a:pt x="1423" y="4416"/>
                  </a:lnTo>
                  <a:lnTo>
                    <a:pt x="1528" y="4479"/>
                  </a:lnTo>
                  <a:lnTo>
                    <a:pt x="1570" y="4625"/>
                  </a:lnTo>
                  <a:lnTo>
                    <a:pt x="1528" y="4709"/>
                  </a:lnTo>
                  <a:lnTo>
                    <a:pt x="1528" y="4792"/>
                  </a:lnTo>
                  <a:lnTo>
                    <a:pt x="1633" y="4897"/>
                  </a:lnTo>
                  <a:lnTo>
                    <a:pt x="1633" y="4960"/>
                  </a:lnTo>
                  <a:lnTo>
                    <a:pt x="1716" y="5023"/>
                  </a:lnTo>
                  <a:lnTo>
                    <a:pt x="1821" y="4939"/>
                  </a:lnTo>
                  <a:lnTo>
                    <a:pt x="1926" y="5043"/>
                  </a:lnTo>
                  <a:lnTo>
                    <a:pt x="2114" y="5127"/>
                  </a:lnTo>
                  <a:lnTo>
                    <a:pt x="2260" y="5274"/>
                  </a:lnTo>
                  <a:lnTo>
                    <a:pt x="2323" y="5378"/>
                  </a:lnTo>
                  <a:lnTo>
                    <a:pt x="2344" y="5420"/>
                  </a:lnTo>
                  <a:lnTo>
                    <a:pt x="2365" y="5546"/>
                  </a:lnTo>
                  <a:lnTo>
                    <a:pt x="2428" y="5588"/>
                  </a:lnTo>
                  <a:lnTo>
                    <a:pt x="2470" y="5797"/>
                  </a:lnTo>
                  <a:lnTo>
                    <a:pt x="2574" y="5880"/>
                  </a:lnTo>
                  <a:lnTo>
                    <a:pt x="2637" y="6090"/>
                  </a:lnTo>
                  <a:lnTo>
                    <a:pt x="2658" y="6173"/>
                  </a:lnTo>
                  <a:lnTo>
                    <a:pt x="2616" y="6362"/>
                  </a:lnTo>
                  <a:lnTo>
                    <a:pt x="2574" y="6383"/>
                  </a:lnTo>
                  <a:lnTo>
                    <a:pt x="2616" y="6487"/>
                  </a:lnTo>
                  <a:lnTo>
                    <a:pt x="2658" y="6696"/>
                  </a:lnTo>
                  <a:lnTo>
                    <a:pt x="2679" y="6906"/>
                  </a:lnTo>
                  <a:lnTo>
                    <a:pt x="2783" y="7010"/>
                  </a:lnTo>
                  <a:lnTo>
                    <a:pt x="2825" y="7094"/>
                  </a:lnTo>
                  <a:lnTo>
                    <a:pt x="3097" y="7408"/>
                  </a:lnTo>
                  <a:lnTo>
                    <a:pt x="3202" y="7429"/>
                  </a:lnTo>
                  <a:lnTo>
                    <a:pt x="3307" y="7450"/>
                  </a:lnTo>
                  <a:lnTo>
                    <a:pt x="3390" y="7554"/>
                  </a:lnTo>
                  <a:lnTo>
                    <a:pt x="3474" y="7554"/>
                  </a:lnTo>
                  <a:lnTo>
                    <a:pt x="3620" y="7680"/>
                  </a:lnTo>
                  <a:lnTo>
                    <a:pt x="3620" y="7784"/>
                  </a:lnTo>
                  <a:lnTo>
                    <a:pt x="3788" y="7826"/>
                  </a:lnTo>
                  <a:lnTo>
                    <a:pt x="3767" y="7889"/>
                  </a:lnTo>
                  <a:lnTo>
                    <a:pt x="3830" y="7931"/>
                  </a:lnTo>
                  <a:lnTo>
                    <a:pt x="3976" y="8412"/>
                  </a:lnTo>
                  <a:lnTo>
                    <a:pt x="4102" y="8496"/>
                  </a:lnTo>
                  <a:lnTo>
                    <a:pt x="4102" y="8663"/>
                  </a:lnTo>
                  <a:lnTo>
                    <a:pt x="4541" y="9082"/>
                  </a:lnTo>
                  <a:lnTo>
                    <a:pt x="4604" y="9082"/>
                  </a:lnTo>
                  <a:lnTo>
                    <a:pt x="4646" y="9333"/>
                  </a:lnTo>
                  <a:lnTo>
                    <a:pt x="4834" y="9396"/>
                  </a:lnTo>
                  <a:lnTo>
                    <a:pt x="4939" y="9668"/>
                  </a:lnTo>
                  <a:lnTo>
                    <a:pt x="5043" y="9709"/>
                  </a:lnTo>
                  <a:lnTo>
                    <a:pt x="5127" y="9730"/>
                  </a:lnTo>
                  <a:lnTo>
                    <a:pt x="5169" y="9626"/>
                  </a:lnTo>
                  <a:lnTo>
                    <a:pt x="5336" y="9521"/>
                  </a:lnTo>
                  <a:lnTo>
                    <a:pt x="5232" y="9312"/>
                  </a:lnTo>
                  <a:lnTo>
                    <a:pt x="5294" y="9040"/>
                  </a:lnTo>
                  <a:lnTo>
                    <a:pt x="5462" y="8977"/>
                  </a:lnTo>
                  <a:lnTo>
                    <a:pt x="5650" y="9124"/>
                  </a:lnTo>
                  <a:lnTo>
                    <a:pt x="5985" y="9124"/>
                  </a:lnTo>
                  <a:lnTo>
                    <a:pt x="6487" y="9333"/>
                  </a:lnTo>
                  <a:lnTo>
                    <a:pt x="7010" y="9563"/>
                  </a:lnTo>
                  <a:lnTo>
                    <a:pt x="7031" y="10086"/>
                  </a:lnTo>
                  <a:lnTo>
                    <a:pt x="8077" y="8684"/>
                  </a:lnTo>
                  <a:lnTo>
                    <a:pt x="10253" y="8036"/>
                  </a:lnTo>
                  <a:lnTo>
                    <a:pt x="11885" y="7554"/>
                  </a:lnTo>
                  <a:lnTo>
                    <a:pt x="11969" y="6299"/>
                  </a:lnTo>
                  <a:lnTo>
                    <a:pt x="11843" y="5839"/>
                  </a:lnTo>
                  <a:lnTo>
                    <a:pt x="11655" y="5985"/>
                  </a:lnTo>
                  <a:lnTo>
                    <a:pt x="9960" y="5755"/>
                  </a:lnTo>
                  <a:lnTo>
                    <a:pt x="9835" y="5274"/>
                  </a:lnTo>
                  <a:lnTo>
                    <a:pt x="9688" y="5127"/>
                  </a:lnTo>
                  <a:lnTo>
                    <a:pt x="9688" y="4939"/>
                  </a:lnTo>
                  <a:lnTo>
                    <a:pt x="9688" y="4918"/>
                  </a:lnTo>
                  <a:lnTo>
                    <a:pt x="9667" y="4939"/>
                  </a:lnTo>
                  <a:lnTo>
                    <a:pt x="9625" y="4855"/>
                  </a:lnTo>
                  <a:lnTo>
                    <a:pt x="9625" y="4792"/>
                  </a:lnTo>
                  <a:lnTo>
                    <a:pt x="9667" y="4730"/>
                  </a:lnTo>
                  <a:lnTo>
                    <a:pt x="9563" y="4730"/>
                  </a:lnTo>
                  <a:lnTo>
                    <a:pt x="9563" y="4709"/>
                  </a:lnTo>
                  <a:lnTo>
                    <a:pt x="9458" y="4709"/>
                  </a:lnTo>
                  <a:lnTo>
                    <a:pt x="9270" y="4604"/>
                  </a:lnTo>
                  <a:lnTo>
                    <a:pt x="9249" y="4541"/>
                  </a:lnTo>
                  <a:lnTo>
                    <a:pt x="9228" y="4583"/>
                  </a:lnTo>
                  <a:lnTo>
                    <a:pt x="9123" y="4437"/>
                  </a:lnTo>
                  <a:lnTo>
                    <a:pt x="9102" y="4290"/>
                  </a:lnTo>
                  <a:lnTo>
                    <a:pt x="8809" y="3914"/>
                  </a:lnTo>
                  <a:lnTo>
                    <a:pt x="8726" y="3788"/>
                  </a:lnTo>
                  <a:lnTo>
                    <a:pt x="8809" y="3788"/>
                  </a:lnTo>
                  <a:lnTo>
                    <a:pt x="8809" y="3746"/>
                  </a:lnTo>
                  <a:lnTo>
                    <a:pt x="8705" y="3453"/>
                  </a:lnTo>
                  <a:lnTo>
                    <a:pt x="8705" y="3391"/>
                  </a:lnTo>
                  <a:lnTo>
                    <a:pt x="8621" y="3265"/>
                  </a:lnTo>
                  <a:lnTo>
                    <a:pt x="8579" y="3265"/>
                  </a:lnTo>
                  <a:lnTo>
                    <a:pt x="8391" y="3014"/>
                  </a:lnTo>
                  <a:lnTo>
                    <a:pt x="8307" y="3014"/>
                  </a:lnTo>
                  <a:lnTo>
                    <a:pt x="8224" y="2909"/>
                  </a:lnTo>
                  <a:lnTo>
                    <a:pt x="8224" y="2867"/>
                  </a:lnTo>
                  <a:lnTo>
                    <a:pt x="8286" y="2867"/>
                  </a:lnTo>
                  <a:lnTo>
                    <a:pt x="8307" y="2909"/>
                  </a:lnTo>
                  <a:lnTo>
                    <a:pt x="8286" y="2826"/>
                  </a:lnTo>
                  <a:lnTo>
                    <a:pt x="8182" y="2805"/>
                  </a:lnTo>
                  <a:lnTo>
                    <a:pt x="7973" y="2763"/>
                  </a:lnTo>
                  <a:lnTo>
                    <a:pt x="7868" y="2449"/>
                  </a:lnTo>
                  <a:lnTo>
                    <a:pt x="7805" y="2323"/>
                  </a:lnTo>
                  <a:lnTo>
                    <a:pt x="7742" y="2303"/>
                  </a:lnTo>
                  <a:lnTo>
                    <a:pt x="7742" y="2198"/>
                  </a:lnTo>
                  <a:lnTo>
                    <a:pt x="7701" y="2219"/>
                  </a:lnTo>
                  <a:lnTo>
                    <a:pt x="7659" y="2177"/>
                  </a:lnTo>
                  <a:lnTo>
                    <a:pt x="7282" y="2323"/>
                  </a:lnTo>
                  <a:lnTo>
                    <a:pt x="7261" y="2114"/>
                  </a:lnTo>
                  <a:lnTo>
                    <a:pt x="6738" y="1968"/>
                  </a:lnTo>
                  <a:lnTo>
                    <a:pt x="6654" y="1968"/>
                  </a:lnTo>
                  <a:lnTo>
                    <a:pt x="5566" y="1926"/>
                  </a:lnTo>
                  <a:lnTo>
                    <a:pt x="2867" y="43"/>
                  </a:lnTo>
                  <a:lnTo>
                    <a:pt x="23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309" name="Google Shape;309;p29"/>
            <p:cNvSpPr/>
            <p:nvPr/>
          </p:nvSpPr>
          <p:spPr>
            <a:xfrm>
              <a:off x="4089663" y="2967116"/>
              <a:ext cx="5251" cy="10952"/>
            </a:xfrm>
            <a:custGeom>
              <a:avLst/>
              <a:gdLst/>
              <a:ahLst/>
              <a:cxnLst/>
              <a:rect l="l" t="t" r="r" b="b"/>
              <a:pathLst>
                <a:path w="441" h="963" extrusionOk="0">
                  <a:moveTo>
                    <a:pt x="147" y="0"/>
                  </a:moveTo>
                  <a:lnTo>
                    <a:pt x="147" y="42"/>
                  </a:lnTo>
                  <a:lnTo>
                    <a:pt x="106" y="42"/>
                  </a:lnTo>
                  <a:lnTo>
                    <a:pt x="106" y="105"/>
                  </a:lnTo>
                  <a:lnTo>
                    <a:pt x="43" y="126"/>
                  </a:lnTo>
                  <a:lnTo>
                    <a:pt x="85" y="209"/>
                  </a:lnTo>
                  <a:lnTo>
                    <a:pt x="43" y="209"/>
                  </a:lnTo>
                  <a:lnTo>
                    <a:pt x="85" y="377"/>
                  </a:lnTo>
                  <a:lnTo>
                    <a:pt x="43" y="356"/>
                  </a:lnTo>
                  <a:lnTo>
                    <a:pt x="1" y="356"/>
                  </a:lnTo>
                  <a:lnTo>
                    <a:pt x="1" y="544"/>
                  </a:lnTo>
                  <a:lnTo>
                    <a:pt x="22" y="628"/>
                  </a:lnTo>
                  <a:lnTo>
                    <a:pt x="43" y="670"/>
                  </a:lnTo>
                  <a:lnTo>
                    <a:pt x="43" y="795"/>
                  </a:lnTo>
                  <a:lnTo>
                    <a:pt x="22" y="795"/>
                  </a:lnTo>
                  <a:lnTo>
                    <a:pt x="43" y="858"/>
                  </a:lnTo>
                  <a:lnTo>
                    <a:pt x="231" y="963"/>
                  </a:lnTo>
                  <a:lnTo>
                    <a:pt x="336" y="963"/>
                  </a:lnTo>
                  <a:lnTo>
                    <a:pt x="398" y="942"/>
                  </a:lnTo>
                  <a:lnTo>
                    <a:pt x="440" y="670"/>
                  </a:lnTo>
                  <a:lnTo>
                    <a:pt x="398" y="544"/>
                  </a:lnTo>
                  <a:lnTo>
                    <a:pt x="336" y="544"/>
                  </a:lnTo>
                  <a:lnTo>
                    <a:pt x="315" y="356"/>
                  </a:lnTo>
                  <a:lnTo>
                    <a:pt x="336" y="356"/>
                  </a:lnTo>
                  <a:lnTo>
                    <a:pt x="398" y="168"/>
                  </a:lnTo>
                  <a:lnTo>
                    <a:pt x="357" y="126"/>
                  </a:lnTo>
                  <a:lnTo>
                    <a:pt x="315" y="126"/>
                  </a:lnTo>
                  <a:lnTo>
                    <a:pt x="315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9"/>
            <p:cNvSpPr/>
            <p:nvPr/>
          </p:nvSpPr>
          <p:spPr>
            <a:xfrm>
              <a:off x="4095152" y="2967833"/>
              <a:ext cx="32900" cy="24758"/>
            </a:xfrm>
            <a:custGeom>
              <a:avLst/>
              <a:gdLst/>
              <a:ahLst/>
              <a:cxnLst/>
              <a:rect l="l" t="t" r="r" b="b"/>
              <a:pathLst>
                <a:path w="2763" h="2177" extrusionOk="0">
                  <a:moveTo>
                    <a:pt x="2490" y="0"/>
                  </a:moveTo>
                  <a:lnTo>
                    <a:pt x="2490" y="84"/>
                  </a:lnTo>
                  <a:lnTo>
                    <a:pt x="2469" y="146"/>
                  </a:lnTo>
                  <a:lnTo>
                    <a:pt x="2093" y="356"/>
                  </a:lnTo>
                  <a:lnTo>
                    <a:pt x="2093" y="502"/>
                  </a:lnTo>
                  <a:lnTo>
                    <a:pt x="1779" y="795"/>
                  </a:lnTo>
                  <a:lnTo>
                    <a:pt x="1737" y="879"/>
                  </a:lnTo>
                  <a:lnTo>
                    <a:pt x="1779" y="900"/>
                  </a:lnTo>
                  <a:lnTo>
                    <a:pt x="1821" y="983"/>
                  </a:lnTo>
                  <a:lnTo>
                    <a:pt x="1653" y="1130"/>
                  </a:lnTo>
                  <a:lnTo>
                    <a:pt x="1611" y="1046"/>
                  </a:lnTo>
                  <a:lnTo>
                    <a:pt x="1549" y="1088"/>
                  </a:lnTo>
                  <a:lnTo>
                    <a:pt x="1465" y="1088"/>
                  </a:lnTo>
                  <a:lnTo>
                    <a:pt x="1507" y="1193"/>
                  </a:lnTo>
                  <a:lnTo>
                    <a:pt x="1444" y="1193"/>
                  </a:lnTo>
                  <a:lnTo>
                    <a:pt x="1423" y="1234"/>
                  </a:lnTo>
                  <a:lnTo>
                    <a:pt x="1256" y="1255"/>
                  </a:lnTo>
                  <a:lnTo>
                    <a:pt x="1130" y="1297"/>
                  </a:lnTo>
                  <a:lnTo>
                    <a:pt x="1088" y="1214"/>
                  </a:lnTo>
                  <a:lnTo>
                    <a:pt x="837" y="1214"/>
                  </a:lnTo>
                  <a:lnTo>
                    <a:pt x="628" y="1151"/>
                  </a:lnTo>
                  <a:lnTo>
                    <a:pt x="398" y="1339"/>
                  </a:lnTo>
                  <a:lnTo>
                    <a:pt x="314" y="1318"/>
                  </a:lnTo>
                  <a:lnTo>
                    <a:pt x="251" y="1318"/>
                  </a:lnTo>
                  <a:lnTo>
                    <a:pt x="147" y="1360"/>
                  </a:lnTo>
                  <a:lnTo>
                    <a:pt x="105" y="1109"/>
                  </a:lnTo>
                  <a:lnTo>
                    <a:pt x="63" y="1151"/>
                  </a:lnTo>
                  <a:lnTo>
                    <a:pt x="0" y="1130"/>
                  </a:lnTo>
                  <a:lnTo>
                    <a:pt x="0" y="1318"/>
                  </a:lnTo>
                  <a:lnTo>
                    <a:pt x="147" y="1465"/>
                  </a:lnTo>
                  <a:lnTo>
                    <a:pt x="272" y="1946"/>
                  </a:lnTo>
                  <a:lnTo>
                    <a:pt x="1967" y="2176"/>
                  </a:lnTo>
                  <a:lnTo>
                    <a:pt x="2155" y="2030"/>
                  </a:lnTo>
                  <a:lnTo>
                    <a:pt x="2658" y="502"/>
                  </a:lnTo>
                  <a:lnTo>
                    <a:pt x="2762" y="481"/>
                  </a:lnTo>
                  <a:lnTo>
                    <a:pt x="2762" y="314"/>
                  </a:lnTo>
                  <a:lnTo>
                    <a:pt x="2720" y="251"/>
                  </a:lnTo>
                  <a:lnTo>
                    <a:pt x="2678" y="272"/>
                  </a:lnTo>
                  <a:lnTo>
                    <a:pt x="2658" y="251"/>
                  </a:lnTo>
                  <a:lnTo>
                    <a:pt x="2595" y="209"/>
                  </a:lnTo>
                  <a:lnTo>
                    <a:pt x="2574" y="4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9"/>
            <p:cNvSpPr/>
            <p:nvPr/>
          </p:nvSpPr>
          <p:spPr>
            <a:xfrm>
              <a:off x="4101380" y="2973303"/>
              <a:ext cx="51583" cy="60684"/>
            </a:xfrm>
            <a:custGeom>
              <a:avLst/>
              <a:gdLst/>
              <a:ahLst/>
              <a:cxnLst/>
              <a:rect l="l" t="t" r="r" b="b"/>
              <a:pathLst>
                <a:path w="4332" h="5336" extrusionOk="0">
                  <a:moveTo>
                    <a:pt x="2239" y="0"/>
                  </a:moveTo>
                  <a:lnTo>
                    <a:pt x="2135" y="21"/>
                  </a:lnTo>
                  <a:lnTo>
                    <a:pt x="1632" y="1549"/>
                  </a:lnTo>
                  <a:lnTo>
                    <a:pt x="1758" y="2009"/>
                  </a:lnTo>
                  <a:lnTo>
                    <a:pt x="1674" y="3264"/>
                  </a:lnTo>
                  <a:lnTo>
                    <a:pt x="42" y="3746"/>
                  </a:lnTo>
                  <a:lnTo>
                    <a:pt x="0" y="4018"/>
                  </a:lnTo>
                  <a:lnTo>
                    <a:pt x="523" y="4708"/>
                  </a:lnTo>
                  <a:lnTo>
                    <a:pt x="461" y="4938"/>
                  </a:lnTo>
                  <a:lnTo>
                    <a:pt x="795" y="5336"/>
                  </a:lnTo>
                  <a:lnTo>
                    <a:pt x="879" y="5315"/>
                  </a:lnTo>
                  <a:lnTo>
                    <a:pt x="900" y="5336"/>
                  </a:lnTo>
                  <a:lnTo>
                    <a:pt x="1005" y="5336"/>
                  </a:lnTo>
                  <a:lnTo>
                    <a:pt x="1088" y="5231"/>
                  </a:lnTo>
                  <a:lnTo>
                    <a:pt x="1214" y="5231"/>
                  </a:lnTo>
                  <a:lnTo>
                    <a:pt x="1423" y="5127"/>
                  </a:lnTo>
                  <a:lnTo>
                    <a:pt x="1528" y="5127"/>
                  </a:lnTo>
                  <a:lnTo>
                    <a:pt x="1632" y="5106"/>
                  </a:lnTo>
                  <a:lnTo>
                    <a:pt x="1716" y="5147"/>
                  </a:lnTo>
                  <a:lnTo>
                    <a:pt x="1779" y="5147"/>
                  </a:lnTo>
                  <a:lnTo>
                    <a:pt x="1925" y="4938"/>
                  </a:lnTo>
                  <a:lnTo>
                    <a:pt x="1925" y="4917"/>
                  </a:lnTo>
                  <a:lnTo>
                    <a:pt x="1946" y="4917"/>
                  </a:lnTo>
                  <a:lnTo>
                    <a:pt x="1946" y="4834"/>
                  </a:lnTo>
                  <a:lnTo>
                    <a:pt x="1883" y="4813"/>
                  </a:lnTo>
                  <a:lnTo>
                    <a:pt x="1925" y="4750"/>
                  </a:lnTo>
                  <a:lnTo>
                    <a:pt x="1883" y="4687"/>
                  </a:lnTo>
                  <a:lnTo>
                    <a:pt x="1967" y="4603"/>
                  </a:lnTo>
                  <a:lnTo>
                    <a:pt x="2030" y="4541"/>
                  </a:lnTo>
                  <a:lnTo>
                    <a:pt x="2239" y="4541"/>
                  </a:lnTo>
                  <a:lnTo>
                    <a:pt x="2365" y="4520"/>
                  </a:lnTo>
                  <a:lnTo>
                    <a:pt x="2448" y="4583"/>
                  </a:lnTo>
                  <a:lnTo>
                    <a:pt x="2553" y="4436"/>
                  </a:lnTo>
                  <a:lnTo>
                    <a:pt x="2595" y="4415"/>
                  </a:lnTo>
                  <a:lnTo>
                    <a:pt x="2595" y="4227"/>
                  </a:lnTo>
                  <a:lnTo>
                    <a:pt x="2804" y="3976"/>
                  </a:lnTo>
                  <a:lnTo>
                    <a:pt x="2930" y="3955"/>
                  </a:lnTo>
                  <a:lnTo>
                    <a:pt x="3013" y="3976"/>
                  </a:lnTo>
                  <a:lnTo>
                    <a:pt x="3076" y="3913"/>
                  </a:lnTo>
                  <a:lnTo>
                    <a:pt x="3348" y="3913"/>
                  </a:lnTo>
                  <a:lnTo>
                    <a:pt x="3390" y="3850"/>
                  </a:lnTo>
                  <a:lnTo>
                    <a:pt x="3327" y="3808"/>
                  </a:lnTo>
                  <a:lnTo>
                    <a:pt x="3285" y="3599"/>
                  </a:lnTo>
                  <a:lnTo>
                    <a:pt x="3306" y="3599"/>
                  </a:lnTo>
                  <a:lnTo>
                    <a:pt x="3244" y="3494"/>
                  </a:lnTo>
                  <a:lnTo>
                    <a:pt x="3223" y="3474"/>
                  </a:lnTo>
                  <a:lnTo>
                    <a:pt x="3244" y="3390"/>
                  </a:lnTo>
                  <a:lnTo>
                    <a:pt x="3244" y="3285"/>
                  </a:lnTo>
                  <a:lnTo>
                    <a:pt x="3348" y="3118"/>
                  </a:lnTo>
                  <a:lnTo>
                    <a:pt x="3432" y="3076"/>
                  </a:lnTo>
                  <a:lnTo>
                    <a:pt x="3390" y="3013"/>
                  </a:lnTo>
                  <a:lnTo>
                    <a:pt x="3411" y="3013"/>
                  </a:lnTo>
                  <a:lnTo>
                    <a:pt x="3495" y="2867"/>
                  </a:lnTo>
                  <a:lnTo>
                    <a:pt x="3536" y="2846"/>
                  </a:lnTo>
                  <a:lnTo>
                    <a:pt x="3599" y="2846"/>
                  </a:lnTo>
                  <a:lnTo>
                    <a:pt x="3557" y="2909"/>
                  </a:lnTo>
                  <a:lnTo>
                    <a:pt x="3536" y="2971"/>
                  </a:lnTo>
                  <a:lnTo>
                    <a:pt x="3620" y="3013"/>
                  </a:lnTo>
                  <a:lnTo>
                    <a:pt x="3662" y="3013"/>
                  </a:lnTo>
                  <a:lnTo>
                    <a:pt x="3746" y="2804"/>
                  </a:lnTo>
                  <a:lnTo>
                    <a:pt x="3808" y="2741"/>
                  </a:lnTo>
                  <a:lnTo>
                    <a:pt x="3871" y="2616"/>
                  </a:lnTo>
                  <a:lnTo>
                    <a:pt x="4018" y="2490"/>
                  </a:lnTo>
                  <a:lnTo>
                    <a:pt x="4227" y="2134"/>
                  </a:lnTo>
                  <a:lnTo>
                    <a:pt x="4248" y="2072"/>
                  </a:lnTo>
                  <a:lnTo>
                    <a:pt x="4248" y="1988"/>
                  </a:lnTo>
                  <a:lnTo>
                    <a:pt x="4290" y="1862"/>
                  </a:lnTo>
                  <a:lnTo>
                    <a:pt x="4332" y="1758"/>
                  </a:lnTo>
                  <a:lnTo>
                    <a:pt x="4269" y="1695"/>
                  </a:lnTo>
                  <a:lnTo>
                    <a:pt x="4164" y="1674"/>
                  </a:lnTo>
                  <a:lnTo>
                    <a:pt x="3955" y="1507"/>
                  </a:lnTo>
                  <a:lnTo>
                    <a:pt x="3913" y="1402"/>
                  </a:lnTo>
                  <a:lnTo>
                    <a:pt x="3808" y="1298"/>
                  </a:lnTo>
                  <a:lnTo>
                    <a:pt x="3767" y="1151"/>
                  </a:lnTo>
                  <a:lnTo>
                    <a:pt x="3599" y="942"/>
                  </a:lnTo>
                  <a:lnTo>
                    <a:pt x="3516" y="942"/>
                  </a:lnTo>
                  <a:lnTo>
                    <a:pt x="3390" y="963"/>
                  </a:lnTo>
                  <a:lnTo>
                    <a:pt x="3118" y="921"/>
                  </a:lnTo>
                  <a:lnTo>
                    <a:pt x="3013" y="942"/>
                  </a:lnTo>
                  <a:lnTo>
                    <a:pt x="2930" y="963"/>
                  </a:lnTo>
                  <a:lnTo>
                    <a:pt x="2804" y="921"/>
                  </a:lnTo>
                  <a:lnTo>
                    <a:pt x="2469" y="649"/>
                  </a:lnTo>
                  <a:lnTo>
                    <a:pt x="2469" y="565"/>
                  </a:lnTo>
                  <a:lnTo>
                    <a:pt x="2260" y="33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9"/>
            <p:cNvSpPr/>
            <p:nvPr/>
          </p:nvSpPr>
          <p:spPr>
            <a:xfrm>
              <a:off x="4124802" y="2964728"/>
              <a:ext cx="2751" cy="5971"/>
            </a:xfrm>
            <a:custGeom>
              <a:avLst/>
              <a:gdLst/>
              <a:ahLst/>
              <a:cxnLst/>
              <a:rect l="l" t="t" r="r" b="b"/>
              <a:pathLst>
                <a:path w="231" h="525" extrusionOk="0">
                  <a:moveTo>
                    <a:pt x="209" y="1"/>
                  </a:moveTo>
                  <a:lnTo>
                    <a:pt x="168" y="22"/>
                  </a:lnTo>
                  <a:lnTo>
                    <a:pt x="105" y="22"/>
                  </a:lnTo>
                  <a:lnTo>
                    <a:pt x="84" y="168"/>
                  </a:lnTo>
                  <a:lnTo>
                    <a:pt x="63" y="210"/>
                  </a:lnTo>
                  <a:lnTo>
                    <a:pt x="21" y="168"/>
                  </a:lnTo>
                  <a:lnTo>
                    <a:pt x="0" y="231"/>
                  </a:lnTo>
                  <a:lnTo>
                    <a:pt x="0" y="273"/>
                  </a:lnTo>
                  <a:lnTo>
                    <a:pt x="84" y="315"/>
                  </a:lnTo>
                  <a:lnTo>
                    <a:pt x="105" y="482"/>
                  </a:lnTo>
                  <a:lnTo>
                    <a:pt x="168" y="524"/>
                  </a:lnTo>
                  <a:lnTo>
                    <a:pt x="168" y="440"/>
                  </a:lnTo>
                  <a:lnTo>
                    <a:pt x="209" y="336"/>
                  </a:lnTo>
                  <a:lnTo>
                    <a:pt x="209" y="168"/>
                  </a:lnTo>
                  <a:lnTo>
                    <a:pt x="188" y="168"/>
                  </a:lnTo>
                  <a:lnTo>
                    <a:pt x="209" y="106"/>
                  </a:lnTo>
                  <a:lnTo>
                    <a:pt x="188" y="64"/>
                  </a:lnTo>
                  <a:lnTo>
                    <a:pt x="209" y="43"/>
                  </a:lnTo>
                  <a:lnTo>
                    <a:pt x="230" y="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9"/>
            <p:cNvSpPr/>
            <p:nvPr/>
          </p:nvSpPr>
          <p:spPr>
            <a:xfrm>
              <a:off x="4037591" y="3015893"/>
              <a:ext cx="73267" cy="45456"/>
            </a:xfrm>
            <a:custGeom>
              <a:avLst/>
              <a:gdLst/>
              <a:ahLst/>
              <a:cxnLst/>
              <a:rect l="l" t="t" r="r" b="b"/>
              <a:pathLst>
                <a:path w="6153" h="3997" extrusionOk="0">
                  <a:moveTo>
                    <a:pt x="5399" y="1"/>
                  </a:moveTo>
                  <a:lnTo>
                    <a:pt x="3223" y="649"/>
                  </a:lnTo>
                  <a:lnTo>
                    <a:pt x="2177" y="2051"/>
                  </a:lnTo>
                  <a:lnTo>
                    <a:pt x="2156" y="1528"/>
                  </a:lnTo>
                  <a:lnTo>
                    <a:pt x="1633" y="1298"/>
                  </a:lnTo>
                  <a:lnTo>
                    <a:pt x="1131" y="1089"/>
                  </a:lnTo>
                  <a:lnTo>
                    <a:pt x="796" y="1089"/>
                  </a:lnTo>
                  <a:lnTo>
                    <a:pt x="608" y="942"/>
                  </a:lnTo>
                  <a:lnTo>
                    <a:pt x="440" y="1005"/>
                  </a:lnTo>
                  <a:lnTo>
                    <a:pt x="378" y="1277"/>
                  </a:lnTo>
                  <a:lnTo>
                    <a:pt x="482" y="1486"/>
                  </a:lnTo>
                  <a:lnTo>
                    <a:pt x="315" y="1591"/>
                  </a:lnTo>
                  <a:lnTo>
                    <a:pt x="273" y="1695"/>
                  </a:lnTo>
                  <a:lnTo>
                    <a:pt x="189" y="1674"/>
                  </a:lnTo>
                  <a:lnTo>
                    <a:pt x="85" y="1633"/>
                  </a:lnTo>
                  <a:lnTo>
                    <a:pt x="106" y="1737"/>
                  </a:lnTo>
                  <a:lnTo>
                    <a:pt x="168" y="2030"/>
                  </a:lnTo>
                  <a:lnTo>
                    <a:pt x="168" y="2218"/>
                  </a:lnTo>
                  <a:lnTo>
                    <a:pt x="85" y="2218"/>
                  </a:lnTo>
                  <a:lnTo>
                    <a:pt x="85" y="2260"/>
                  </a:lnTo>
                  <a:lnTo>
                    <a:pt x="1" y="2239"/>
                  </a:lnTo>
                  <a:lnTo>
                    <a:pt x="1" y="2239"/>
                  </a:lnTo>
                  <a:lnTo>
                    <a:pt x="22" y="2344"/>
                  </a:lnTo>
                  <a:lnTo>
                    <a:pt x="106" y="2344"/>
                  </a:lnTo>
                  <a:lnTo>
                    <a:pt x="106" y="2428"/>
                  </a:lnTo>
                  <a:lnTo>
                    <a:pt x="231" y="2616"/>
                  </a:lnTo>
                  <a:lnTo>
                    <a:pt x="315" y="3139"/>
                  </a:lnTo>
                  <a:lnTo>
                    <a:pt x="482" y="3265"/>
                  </a:lnTo>
                  <a:lnTo>
                    <a:pt x="482" y="3453"/>
                  </a:lnTo>
                  <a:lnTo>
                    <a:pt x="419" y="3474"/>
                  </a:lnTo>
                  <a:lnTo>
                    <a:pt x="482" y="3620"/>
                  </a:lnTo>
                  <a:lnTo>
                    <a:pt x="608" y="3767"/>
                  </a:lnTo>
                  <a:lnTo>
                    <a:pt x="608" y="3913"/>
                  </a:lnTo>
                  <a:lnTo>
                    <a:pt x="650" y="3997"/>
                  </a:lnTo>
                  <a:lnTo>
                    <a:pt x="796" y="3997"/>
                  </a:lnTo>
                  <a:lnTo>
                    <a:pt x="817" y="3934"/>
                  </a:lnTo>
                  <a:lnTo>
                    <a:pt x="963" y="3997"/>
                  </a:lnTo>
                  <a:lnTo>
                    <a:pt x="1068" y="3976"/>
                  </a:lnTo>
                  <a:lnTo>
                    <a:pt x="1173" y="3871"/>
                  </a:lnTo>
                  <a:lnTo>
                    <a:pt x="1319" y="3871"/>
                  </a:lnTo>
                  <a:lnTo>
                    <a:pt x="1361" y="3934"/>
                  </a:lnTo>
                  <a:lnTo>
                    <a:pt x="1466" y="3892"/>
                  </a:lnTo>
                  <a:lnTo>
                    <a:pt x="1570" y="3725"/>
                  </a:lnTo>
                  <a:lnTo>
                    <a:pt x="1633" y="3725"/>
                  </a:lnTo>
                  <a:lnTo>
                    <a:pt x="1696" y="3579"/>
                  </a:lnTo>
                  <a:lnTo>
                    <a:pt x="1842" y="3495"/>
                  </a:lnTo>
                  <a:lnTo>
                    <a:pt x="1905" y="3474"/>
                  </a:lnTo>
                  <a:lnTo>
                    <a:pt x="2010" y="3474"/>
                  </a:lnTo>
                  <a:lnTo>
                    <a:pt x="2051" y="3495"/>
                  </a:lnTo>
                  <a:lnTo>
                    <a:pt x="2198" y="3495"/>
                  </a:lnTo>
                  <a:lnTo>
                    <a:pt x="2219" y="3558"/>
                  </a:lnTo>
                  <a:lnTo>
                    <a:pt x="2365" y="3579"/>
                  </a:lnTo>
                  <a:lnTo>
                    <a:pt x="2616" y="3474"/>
                  </a:lnTo>
                  <a:lnTo>
                    <a:pt x="2826" y="3453"/>
                  </a:lnTo>
                  <a:lnTo>
                    <a:pt x="2909" y="3369"/>
                  </a:lnTo>
                  <a:lnTo>
                    <a:pt x="2930" y="3307"/>
                  </a:lnTo>
                  <a:lnTo>
                    <a:pt x="3119" y="3160"/>
                  </a:lnTo>
                  <a:lnTo>
                    <a:pt x="3223" y="3160"/>
                  </a:lnTo>
                  <a:lnTo>
                    <a:pt x="3307" y="3202"/>
                  </a:lnTo>
                  <a:lnTo>
                    <a:pt x="3370" y="3181"/>
                  </a:lnTo>
                  <a:lnTo>
                    <a:pt x="3432" y="3139"/>
                  </a:lnTo>
                  <a:lnTo>
                    <a:pt x="3453" y="3181"/>
                  </a:lnTo>
                  <a:lnTo>
                    <a:pt x="3537" y="3181"/>
                  </a:lnTo>
                  <a:lnTo>
                    <a:pt x="3725" y="3034"/>
                  </a:lnTo>
                  <a:lnTo>
                    <a:pt x="3830" y="2846"/>
                  </a:lnTo>
                  <a:lnTo>
                    <a:pt x="3935" y="2783"/>
                  </a:lnTo>
                  <a:lnTo>
                    <a:pt x="3997" y="2783"/>
                  </a:lnTo>
                  <a:lnTo>
                    <a:pt x="4625" y="2616"/>
                  </a:lnTo>
                  <a:lnTo>
                    <a:pt x="4688" y="2532"/>
                  </a:lnTo>
                  <a:lnTo>
                    <a:pt x="5043" y="2470"/>
                  </a:lnTo>
                  <a:lnTo>
                    <a:pt x="5253" y="2365"/>
                  </a:lnTo>
                  <a:lnTo>
                    <a:pt x="5399" y="2260"/>
                  </a:lnTo>
                  <a:lnTo>
                    <a:pt x="5629" y="2218"/>
                  </a:lnTo>
                  <a:lnTo>
                    <a:pt x="5608" y="2135"/>
                  </a:lnTo>
                  <a:lnTo>
                    <a:pt x="5629" y="2114"/>
                  </a:lnTo>
                  <a:lnTo>
                    <a:pt x="5567" y="2051"/>
                  </a:lnTo>
                  <a:lnTo>
                    <a:pt x="5608" y="1905"/>
                  </a:lnTo>
                  <a:lnTo>
                    <a:pt x="5776" y="1674"/>
                  </a:lnTo>
                  <a:lnTo>
                    <a:pt x="6027" y="1612"/>
                  </a:lnTo>
                  <a:lnTo>
                    <a:pt x="6152" y="1591"/>
                  </a:lnTo>
                  <a:lnTo>
                    <a:pt x="5818" y="1193"/>
                  </a:lnTo>
                  <a:lnTo>
                    <a:pt x="5880" y="963"/>
                  </a:lnTo>
                  <a:lnTo>
                    <a:pt x="5357" y="273"/>
                  </a:lnTo>
                  <a:lnTo>
                    <a:pt x="539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9"/>
            <p:cNvSpPr/>
            <p:nvPr/>
          </p:nvSpPr>
          <p:spPr>
            <a:xfrm>
              <a:off x="3911526" y="2929280"/>
              <a:ext cx="85972" cy="69020"/>
            </a:xfrm>
            <a:custGeom>
              <a:avLst/>
              <a:gdLst/>
              <a:ahLst/>
              <a:cxnLst/>
              <a:rect l="l" t="t" r="r" b="b"/>
              <a:pathLst>
                <a:path w="7220" h="6069" extrusionOk="0">
                  <a:moveTo>
                    <a:pt x="503" y="0"/>
                  </a:moveTo>
                  <a:lnTo>
                    <a:pt x="210" y="21"/>
                  </a:lnTo>
                  <a:lnTo>
                    <a:pt x="147" y="21"/>
                  </a:lnTo>
                  <a:lnTo>
                    <a:pt x="126" y="126"/>
                  </a:lnTo>
                  <a:lnTo>
                    <a:pt x="84" y="356"/>
                  </a:lnTo>
                  <a:lnTo>
                    <a:pt x="126" y="523"/>
                  </a:lnTo>
                  <a:lnTo>
                    <a:pt x="126" y="649"/>
                  </a:lnTo>
                  <a:lnTo>
                    <a:pt x="42" y="858"/>
                  </a:lnTo>
                  <a:lnTo>
                    <a:pt x="1" y="1047"/>
                  </a:lnTo>
                  <a:lnTo>
                    <a:pt x="42" y="1193"/>
                  </a:lnTo>
                  <a:lnTo>
                    <a:pt x="126" y="1486"/>
                  </a:lnTo>
                  <a:lnTo>
                    <a:pt x="314" y="6068"/>
                  </a:lnTo>
                  <a:lnTo>
                    <a:pt x="7219" y="6005"/>
                  </a:lnTo>
                  <a:lnTo>
                    <a:pt x="7219" y="5985"/>
                  </a:lnTo>
                  <a:lnTo>
                    <a:pt x="7115" y="5964"/>
                  </a:lnTo>
                  <a:lnTo>
                    <a:pt x="6989" y="5796"/>
                  </a:lnTo>
                  <a:lnTo>
                    <a:pt x="6947" y="5754"/>
                  </a:lnTo>
                  <a:lnTo>
                    <a:pt x="6822" y="5692"/>
                  </a:lnTo>
                  <a:lnTo>
                    <a:pt x="6738" y="5566"/>
                  </a:lnTo>
                  <a:lnTo>
                    <a:pt x="6675" y="5587"/>
                  </a:lnTo>
                  <a:lnTo>
                    <a:pt x="6571" y="5587"/>
                  </a:lnTo>
                  <a:lnTo>
                    <a:pt x="6403" y="5461"/>
                  </a:lnTo>
                  <a:lnTo>
                    <a:pt x="6299" y="5169"/>
                  </a:lnTo>
                  <a:lnTo>
                    <a:pt x="6319" y="5106"/>
                  </a:lnTo>
                  <a:lnTo>
                    <a:pt x="6319" y="4938"/>
                  </a:lnTo>
                  <a:lnTo>
                    <a:pt x="6278" y="4855"/>
                  </a:lnTo>
                  <a:lnTo>
                    <a:pt x="6299" y="4813"/>
                  </a:lnTo>
                  <a:lnTo>
                    <a:pt x="6319" y="4855"/>
                  </a:lnTo>
                  <a:lnTo>
                    <a:pt x="6508" y="4855"/>
                  </a:lnTo>
                  <a:lnTo>
                    <a:pt x="6424" y="4792"/>
                  </a:lnTo>
                  <a:lnTo>
                    <a:pt x="6382" y="4792"/>
                  </a:lnTo>
                  <a:lnTo>
                    <a:pt x="6299" y="4624"/>
                  </a:lnTo>
                  <a:lnTo>
                    <a:pt x="6257" y="4604"/>
                  </a:lnTo>
                  <a:lnTo>
                    <a:pt x="6257" y="4645"/>
                  </a:lnTo>
                  <a:lnTo>
                    <a:pt x="6173" y="4583"/>
                  </a:lnTo>
                  <a:lnTo>
                    <a:pt x="6110" y="4415"/>
                  </a:lnTo>
                  <a:lnTo>
                    <a:pt x="5901" y="4080"/>
                  </a:lnTo>
                  <a:lnTo>
                    <a:pt x="5796" y="4018"/>
                  </a:lnTo>
                  <a:lnTo>
                    <a:pt x="5775" y="3871"/>
                  </a:lnTo>
                  <a:lnTo>
                    <a:pt x="5420" y="3327"/>
                  </a:lnTo>
                  <a:lnTo>
                    <a:pt x="5420" y="3223"/>
                  </a:lnTo>
                  <a:lnTo>
                    <a:pt x="5357" y="3118"/>
                  </a:lnTo>
                  <a:lnTo>
                    <a:pt x="5336" y="2867"/>
                  </a:lnTo>
                  <a:lnTo>
                    <a:pt x="5273" y="2825"/>
                  </a:lnTo>
                  <a:lnTo>
                    <a:pt x="5273" y="2741"/>
                  </a:lnTo>
                  <a:lnTo>
                    <a:pt x="5064" y="2532"/>
                  </a:lnTo>
                  <a:lnTo>
                    <a:pt x="5064" y="2448"/>
                  </a:lnTo>
                  <a:lnTo>
                    <a:pt x="5106" y="2344"/>
                  </a:lnTo>
                  <a:lnTo>
                    <a:pt x="5043" y="2281"/>
                  </a:lnTo>
                  <a:lnTo>
                    <a:pt x="4708" y="1988"/>
                  </a:lnTo>
                  <a:lnTo>
                    <a:pt x="4687" y="1884"/>
                  </a:lnTo>
                  <a:lnTo>
                    <a:pt x="4478" y="1653"/>
                  </a:lnTo>
                  <a:lnTo>
                    <a:pt x="4478" y="1507"/>
                  </a:lnTo>
                  <a:lnTo>
                    <a:pt x="4332" y="1360"/>
                  </a:lnTo>
                  <a:lnTo>
                    <a:pt x="4374" y="1277"/>
                  </a:lnTo>
                  <a:lnTo>
                    <a:pt x="4374" y="1193"/>
                  </a:lnTo>
                  <a:lnTo>
                    <a:pt x="4395" y="1151"/>
                  </a:lnTo>
                  <a:lnTo>
                    <a:pt x="4395" y="1193"/>
                  </a:lnTo>
                  <a:lnTo>
                    <a:pt x="4478" y="1193"/>
                  </a:lnTo>
                  <a:lnTo>
                    <a:pt x="4499" y="1339"/>
                  </a:lnTo>
                  <a:lnTo>
                    <a:pt x="4541" y="1402"/>
                  </a:lnTo>
                  <a:lnTo>
                    <a:pt x="4583" y="1465"/>
                  </a:lnTo>
                  <a:lnTo>
                    <a:pt x="4792" y="1674"/>
                  </a:lnTo>
                  <a:lnTo>
                    <a:pt x="4792" y="1779"/>
                  </a:lnTo>
                  <a:lnTo>
                    <a:pt x="4834" y="1884"/>
                  </a:lnTo>
                  <a:lnTo>
                    <a:pt x="5001" y="1967"/>
                  </a:lnTo>
                  <a:lnTo>
                    <a:pt x="5022" y="2072"/>
                  </a:lnTo>
                  <a:lnTo>
                    <a:pt x="5315" y="2344"/>
                  </a:lnTo>
                  <a:lnTo>
                    <a:pt x="5462" y="2428"/>
                  </a:lnTo>
                  <a:lnTo>
                    <a:pt x="5462" y="2490"/>
                  </a:lnTo>
                  <a:lnTo>
                    <a:pt x="5483" y="2407"/>
                  </a:lnTo>
                  <a:lnTo>
                    <a:pt x="5566" y="2323"/>
                  </a:lnTo>
                  <a:lnTo>
                    <a:pt x="5629" y="2114"/>
                  </a:lnTo>
                  <a:lnTo>
                    <a:pt x="5566" y="2072"/>
                  </a:lnTo>
                  <a:lnTo>
                    <a:pt x="5650" y="1904"/>
                  </a:lnTo>
                  <a:lnTo>
                    <a:pt x="5650" y="1779"/>
                  </a:lnTo>
                  <a:lnTo>
                    <a:pt x="5734" y="1465"/>
                  </a:lnTo>
                  <a:lnTo>
                    <a:pt x="5755" y="1444"/>
                  </a:lnTo>
                  <a:lnTo>
                    <a:pt x="5671" y="1235"/>
                  </a:lnTo>
                  <a:lnTo>
                    <a:pt x="5734" y="1088"/>
                  </a:lnTo>
                  <a:lnTo>
                    <a:pt x="5587" y="775"/>
                  </a:lnTo>
                  <a:lnTo>
                    <a:pt x="5441" y="544"/>
                  </a:lnTo>
                  <a:lnTo>
                    <a:pt x="5378" y="335"/>
                  </a:lnTo>
                  <a:lnTo>
                    <a:pt x="5273" y="147"/>
                  </a:lnTo>
                  <a:lnTo>
                    <a:pt x="5211" y="126"/>
                  </a:lnTo>
                  <a:lnTo>
                    <a:pt x="5127" y="231"/>
                  </a:lnTo>
                  <a:lnTo>
                    <a:pt x="4959" y="293"/>
                  </a:lnTo>
                  <a:lnTo>
                    <a:pt x="4604" y="231"/>
                  </a:lnTo>
                  <a:lnTo>
                    <a:pt x="4311" y="314"/>
                  </a:lnTo>
                  <a:lnTo>
                    <a:pt x="4102" y="147"/>
                  </a:lnTo>
                  <a:lnTo>
                    <a:pt x="4081" y="251"/>
                  </a:lnTo>
                  <a:lnTo>
                    <a:pt x="4164" y="398"/>
                  </a:lnTo>
                  <a:lnTo>
                    <a:pt x="4164" y="461"/>
                  </a:lnTo>
                  <a:lnTo>
                    <a:pt x="4081" y="335"/>
                  </a:lnTo>
                  <a:lnTo>
                    <a:pt x="3976" y="293"/>
                  </a:lnTo>
                  <a:lnTo>
                    <a:pt x="3955" y="189"/>
                  </a:lnTo>
                  <a:lnTo>
                    <a:pt x="3997" y="147"/>
                  </a:lnTo>
                  <a:lnTo>
                    <a:pt x="3955" y="105"/>
                  </a:lnTo>
                  <a:lnTo>
                    <a:pt x="3850" y="105"/>
                  </a:lnTo>
                  <a:lnTo>
                    <a:pt x="3746" y="84"/>
                  </a:lnTo>
                  <a:lnTo>
                    <a:pt x="3537" y="21"/>
                  </a:lnTo>
                  <a:lnTo>
                    <a:pt x="3495" y="42"/>
                  </a:lnTo>
                  <a:lnTo>
                    <a:pt x="3578" y="84"/>
                  </a:lnTo>
                  <a:lnTo>
                    <a:pt x="3599" y="105"/>
                  </a:lnTo>
                  <a:lnTo>
                    <a:pt x="3495" y="126"/>
                  </a:lnTo>
                  <a:lnTo>
                    <a:pt x="3390" y="105"/>
                  </a:lnTo>
                  <a:lnTo>
                    <a:pt x="3265" y="147"/>
                  </a:lnTo>
                  <a:lnTo>
                    <a:pt x="3223" y="126"/>
                  </a:lnTo>
                  <a:lnTo>
                    <a:pt x="3223" y="105"/>
                  </a:lnTo>
                  <a:lnTo>
                    <a:pt x="3348" y="84"/>
                  </a:lnTo>
                  <a:lnTo>
                    <a:pt x="3432" y="42"/>
                  </a:lnTo>
                  <a:lnTo>
                    <a:pt x="3327" y="42"/>
                  </a:lnTo>
                  <a:lnTo>
                    <a:pt x="3139" y="84"/>
                  </a:lnTo>
                  <a:lnTo>
                    <a:pt x="3076" y="126"/>
                  </a:lnTo>
                  <a:lnTo>
                    <a:pt x="2930" y="210"/>
                  </a:lnTo>
                  <a:lnTo>
                    <a:pt x="2846" y="231"/>
                  </a:lnTo>
                  <a:lnTo>
                    <a:pt x="2700" y="293"/>
                  </a:lnTo>
                  <a:lnTo>
                    <a:pt x="2595" y="419"/>
                  </a:lnTo>
                  <a:lnTo>
                    <a:pt x="2553" y="461"/>
                  </a:lnTo>
                  <a:lnTo>
                    <a:pt x="2386" y="461"/>
                  </a:lnTo>
                  <a:lnTo>
                    <a:pt x="2177" y="335"/>
                  </a:lnTo>
                  <a:lnTo>
                    <a:pt x="2009" y="314"/>
                  </a:lnTo>
                  <a:lnTo>
                    <a:pt x="1821" y="335"/>
                  </a:lnTo>
                  <a:lnTo>
                    <a:pt x="1674" y="231"/>
                  </a:lnTo>
                  <a:lnTo>
                    <a:pt x="1591" y="231"/>
                  </a:lnTo>
                  <a:lnTo>
                    <a:pt x="1507" y="251"/>
                  </a:lnTo>
                  <a:lnTo>
                    <a:pt x="1361" y="147"/>
                  </a:lnTo>
                  <a:lnTo>
                    <a:pt x="1172" y="105"/>
                  </a:lnTo>
                  <a:lnTo>
                    <a:pt x="733" y="84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9"/>
            <p:cNvSpPr/>
            <p:nvPr/>
          </p:nvSpPr>
          <p:spPr>
            <a:xfrm>
              <a:off x="3896332" y="2997572"/>
              <a:ext cx="113621" cy="124461"/>
            </a:xfrm>
            <a:custGeom>
              <a:avLst/>
              <a:gdLst/>
              <a:ahLst/>
              <a:cxnLst/>
              <a:rect l="l" t="t" r="r" b="b"/>
              <a:pathLst>
                <a:path w="9542" h="10944" extrusionOk="0">
                  <a:moveTo>
                    <a:pt x="8495" y="0"/>
                  </a:moveTo>
                  <a:lnTo>
                    <a:pt x="1590" y="63"/>
                  </a:lnTo>
                  <a:lnTo>
                    <a:pt x="1632" y="1193"/>
                  </a:lnTo>
                  <a:lnTo>
                    <a:pt x="1088" y="1235"/>
                  </a:lnTo>
                  <a:lnTo>
                    <a:pt x="1088" y="1444"/>
                  </a:lnTo>
                  <a:lnTo>
                    <a:pt x="1151" y="3725"/>
                  </a:lnTo>
                  <a:lnTo>
                    <a:pt x="1046" y="3746"/>
                  </a:lnTo>
                  <a:lnTo>
                    <a:pt x="942" y="3829"/>
                  </a:lnTo>
                  <a:lnTo>
                    <a:pt x="837" y="3767"/>
                  </a:lnTo>
                  <a:lnTo>
                    <a:pt x="691" y="3767"/>
                  </a:lnTo>
                  <a:lnTo>
                    <a:pt x="586" y="3850"/>
                  </a:lnTo>
                  <a:lnTo>
                    <a:pt x="586" y="3976"/>
                  </a:lnTo>
                  <a:lnTo>
                    <a:pt x="649" y="4060"/>
                  </a:lnTo>
                  <a:lnTo>
                    <a:pt x="586" y="4185"/>
                  </a:lnTo>
                  <a:lnTo>
                    <a:pt x="377" y="4457"/>
                  </a:lnTo>
                  <a:lnTo>
                    <a:pt x="335" y="4457"/>
                  </a:lnTo>
                  <a:lnTo>
                    <a:pt x="230" y="4541"/>
                  </a:lnTo>
                  <a:lnTo>
                    <a:pt x="251" y="4645"/>
                  </a:lnTo>
                  <a:lnTo>
                    <a:pt x="314" y="4687"/>
                  </a:lnTo>
                  <a:lnTo>
                    <a:pt x="251" y="4813"/>
                  </a:lnTo>
                  <a:lnTo>
                    <a:pt x="126" y="4897"/>
                  </a:lnTo>
                  <a:lnTo>
                    <a:pt x="105" y="4980"/>
                  </a:lnTo>
                  <a:lnTo>
                    <a:pt x="209" y="5022"/>
                  </a:lnTo>
                  <a:lnTo>
                    <a:pt x="230" y="5127"/>
                  </a:lnTo>
                  <a:lnTo>
                    <a:pt x="168" y="5231"/>
                  </a:lnTo>
                  <a:lnTo>
                    <a:pt x="0" y="5420"/>
                  </a:lnTo>
                  <a:lnTo>
                    <a:pt x="0" y="5545"/>
                  </a:lnTo>
                  <a:lnTo>
                    <a:pt x="63" y="5629"/>
                  </a:lnTo>
                  <a:lnTo>
                    <a:pt x="209" y="5524"/>
                  </a:lnTo>
                  <a:lnTo>
                    <a:pt x="251" y="5545"/>
                  </a:lnTo>
                  <a:lnTo>
                    <a:pt x="251" y="5629"/>
                  </a:lnTo>
                  <a:lnTo>
                    <a:pt x="209" y="5692"/>
                  </a:lnTo>
                  <a:lnTo>
                    <a:pt x="272" y="5734"/>
                  </a:lnTo>
                  <a:lnTo>
                    <a:pt x="230" y="5817"/>
                  </a:lnTo>
                  <a:lnTo>
                    <a:pt x="272" y="5922"/>
                  </a:lnTo>
                  <a:lnTo>
                    <a:pt x="272" y="6047"/>
                  </a:lnTo>
                  <a:lnTo>
                    <a:pt x="314" y="6152"/>
                  </a:lnTo>
                  <a:lnTo>
                    <a:pt x="544" y="6236"/>
                  </a:lnTo>
                  <a:lnTo>
                    <a:pt x="586" y="6319"/>
                  </a:lnTo>
                  <a:lnTo>
                    <a:pt x="544" y="6382"/>
                  </a:lnTo>
                  <a:lnTo>
                    <a:pt x="544" y="6466"/>
                  </a:lnTo>
                  <a:lnTo>
                    <a:pt x="523" y="6487"/>
                  </a:lnTo>
                  <a:lnTo>
                    <a:pt x="586" y="6570"/>
                  </a:lnTo>
                  <a:lnTo>
                    <a:pt x="586" y="6654"/>
                  </a:lnTo>
                  <a:lnTo>
                    <a:pt x="544" y="6675"/>
                  </a:lnTo>
                  <a:lnTo>
                    <a:pt x="670" y="6780"/>
                  </a:lnTo>
                  <a:lnTo>
                    <a:pt x="691" y="6863"/>
                  </a:lnTo>
                  <a:lnTo>
                    <a:pt x="858" y="7052"/>
                  </a:lnTo>
                  <a:lnTo>
                    <a:pt x="963" y="7282"/>
                  </a:lnTo>
                  <a:lnTo>
                    <a:pt x="984" y="7366"/>
                  </a:lnTo>
                  <a:lnTo>
                    <a:pt x="963" y="7491"/>
                  </a:lnTo>
                  <a:lnTo>
                    <a:pt x="942" y="7533"/>
                  </a:lnTo>
                  <a:lnTo>
                    <a:pt x="879" y="7638"/>
                  </a:lnTo>
                  <a:lnTo>
                    <a:pt x="879" y="7826"/>
                  </a:lnTo>
                  <a:lnTo>
                    <a:pt x="984" y="7910"/>
                  </a:lnTo>
                  <a:lnTo>
                    <a:pt x="1109" y="7910"/>
                  </a:lnTo>
                  <a:lnTo>
                    <a:pt x="1172" y="7847"/>
                  </a:lnTo>
                  <a:lnTo>
                    <a:pt x="1318" y="7847"/>
                  </a:lnTo>
                  <a:lnTo>
                    <a:pt x="1402" y="7889"/>
                  </a:lnTo>
                  <a:lnTo>
                    <a:pt x="1360" y="7951"/>
                  </a:lnTo>
                  <a:lnTo>
                    <a:pt x="1381" y="8098"/>
                  </a:lnTo>
                  <a:lnTo>
                    <a:pt x="1465" y="8140"/>
                  </a:lnTo>
                  <a:lnTo>
                    <a:pt x="1590" y="8223"/>
                  </a:lnTo>
                  <a:lnTo>
                    <a:pt x="1695" y="8223"/>
                  </a:lnTo>
                  <a:lnTo>
                    <a:pt x="1779" y="8265"/>
                  </a:lnTo>
                  <a:lnTo>
                    <a:pt x="1821" y="8349"/>
                  </a:lnTo>
                  <a:lnTo>
                    <a:pt x="1925" y="8412"/>
                  </a:lnTo>
                  <a:lnTo>
                    <a:pt x="2030" y="8412"/>
                  </a:lnTo>
                  <a:lnTo>
                    <a:pt x="2093" y="8475"/>
                  </a:lnTo>
                  <a:lnTo>
                    <a:pt x="2051" y="8558"/>
                  </a:lnTo>
                  <a:lnTo>
                    <a:pt x="1988" y="8621"/>
                  </a:lnTo>
                  <a:lnTo>
                    <a:pt x="1946" y="8663"/>
                  </a:lnTo>
                  <a:lnTo>
                    <a:pt x="1904" y="8726"/>
                  </a:lnTo>
                  <a:lnTo>
                    <a:pt x="2030" y="8830"/>
                  </a:lnTo>
                  <a:lnTo>
                    <a:pt x="2134" y="8851"/>
                  </a:lnTo>
                  <a:lnTo>
                    <a:pt x="2155" y="8830"/>
                  </a:lnTo>
                  <a:lnTo>
                    <a:pt x="2260" y="8872"/>
                  </a:lnTo>
                  <a:lnTo>
                    <a:pt x="2323" y="8851"/>
                  </a:lnTo>
                  <a:lnTo>
                    <a:pt x="2511" y="8977"/>
                  </a:lnTo>
                  <a:lnTo>
                    <a:pt x="2532" y="9039"/>
                  </a:lnTo>
                  <a:lnTo>
                    <a:pt x="2553" y="9207"/>
                  </a:lnTo>
                  <a:lnTo>
                    <a:pt x="2616" y="9270"/>
                  </a:lnTo>
                  <a:lnTo>
                    <a:pt x="2720" y="9291"/>
                  </a:lnTo>
                  <a:lnTo>
                    <a:pt x="2762" y="9353"/>
                  </a:lnTo>
                  <a:lnTo>
                    <a:pt x="2741" y="9458"/>
                  </a:lnTo>
                  <a:lnTo>
                    <a:pt x="2783" y="9521"/>
                  </a:lnTo>
                  <a:lnTo>
                    <a:pt x="2992" y="9563"/>
                  </a:lnTo>
                  <a:lnTo>
                    <a:pt x="3076" y="9625"/>
                  </a:lnTo>
                  <a:lnTo>
                    <a:pt x="3076" y="9688"/>
                  </a:lnTo>
                  <a:lnTo>
                    <a:pt x="3076" y="9876"/>
                  </a:lnTo>
                  <a:lnTo>
                    <a:pt x="3160" y="9918"/>
                  </a:lnTo>
                  <a:lnTo>
                    <a:pt x="3264" y="9981"/>
                  </a:lnTo>
                  <a:lnTo>
                    <a:pt x="3306" y="10044"/>
                  </a:lnTo>
                  <a:lnTo>
                    <a:pt x="3306" y="10086"/>
                  </a:lnTo>
                  <a:lnTo>
                    <a:pt x="3348" y="10190"/>
                  </a:lnTo>
                  <a:lnTo>
                    <a:pt x="3390" y="10232"/>
                  </a:lnTo>
                  <a:lnTo>
                    <a:pt x="3474" y="10253"/>
                  </a:lnTo>
                  <a:lnTo>
                    <a:pt x="3515" y="10337"/>
                  </a:lnTo>
                  <a:lnTo>
                    <a:pt x="3662" y="10420"/>
                  </a:lnTo>
                  <a:lnTo>
                    <a:pt x="3766" y="10462"/>
                  </a:lnTo>
                  <a:lnTo>
                    <a:pt x="3829" y="10441"/>
                  </a:lnTo>
                  <a:lnTo>
                    <a:pt x="3871" y="10399"/>
                  </a:lnTo>
                  <a:lnTo>
                    <a:pt x="3934" y="10337"/>
                  </a:lnTo>
                  <a:lnTo>
                    <a:pt x="4143" y="10337"/>
                  </a:lnTo>
                  <a:lnTo>
                    <a:pt x="4185" y="10399"/>
                  </a:lnTo>
                  <a:lnTo>
                    <a:pt x="4227" y="10399"/>
                  </a:lnTo>
                  <a:lnTo>
                    <a:pt x="4331" y="10337"/>
                  </a:lnTo>
                  <a:lnTo>
                    <a:pt x="4394" y="10295"/>
                  </a:lnTo>
                  <a:lnTo>
                    <a:pt x="4436" y="10211"/>
                  </a:lnTo>
                  <a:lnTo>
                    <a:pt x="4562" y="10211"/>
                  </a:lnTo>
                  <a:lnTo>
                    <a:pt x="4624" y="10232"/>
                  </a:lnTo>
                  <a:lnTo>
                    <a:pt x="4708" y="10399"/>
                  </a:lnTo>
                  <a:lnTo>
                    <a:pt x="4750" y="10462"/>
                  </a:lnTo>
                  <a:lnTo>
                    <a:pt x="4813" y="10525"/>
                  </a:lnTo>
                  <a:lnTo>
                    <a:pt x="4938" y="10567"/>
                  </a:lnTo>
                  <a:lnTo>
                    <a:pt x="5022" y="10630"/>
                  </a:lnTo>
                  <a:lnTo>
                    <a:pt x="5043" y="10734"/>
                  </a:lnTo>
                  <a:lnTo>
                    <a:pt x="5085" y="10755"/>
                  </a:lnTo>
                  <a:lnTo>
                    <a:pt x="5126" y="10839"/>
                  </a:lnTo>
                  <a:lnTo>
                    <a:pt x="5126" y="10923"/>
                  </a:lnTo>
                  <a:lnTo>
                    <a:pt x="5294" y="10923"/>
                  </a:lnTo>
                  <a:lnTo>
                    <a:pt x="5336" y="10944"/>
                  </a:lnTo>
                  <a:lnTo>
                    <a:pt x="5357" y="10923"/>
                  </a:lnTo>
                  <a:lnTo>
                    <a:pt x="5336" y="10860"/>
                  </a:lnTo>
                  <a:lnTo>
                    <a:pt x="5336" y="10776"/>
                  </a:lnTo>
                  <a:lnTo>
                    <a:pt x="5398" y="10713"/>
                  </a:lnTo>
                  <a:lnTo>
                    <a:pt x="5503" y="10755"/>
                  </a:lnTo>
                  <a:lnTo>
                    <a:pt x="5671" y="10818"/>
                  </a:lnTo>
                  <a:lnTo>
                    <a:pt x="5754" y="10776"/>
                  </a:lnTo>
                  <a:lnTo>
                    <a:pt x="5859" y="10818"/>
                  </a:lnTo>
                  <a:lnTo>
                    <a:pt x="5859" y="10923"/>
                  </a:lnTo>
                  <a:lnTo>
                    <a:pt x="6005" y="10944"/>
                  </a:lnTo>
                  <a:lnTo>
                    <a:pt x="6068" y="10944"/>
                  </a:lnTo>
                  <a:lnTo>
                    <a:pt x="6068" y="10860"/>
                  </a:lnTo>
                  <a:lnTo>
                    <a:pt x="6131" y="10776"/>
                  </a:lnTo>
                  <a:lnTo>
                    <a:pt x="6215" y="10818"/>
                  </a:lnTo>
                  <a:lnTo>
                    <a:pt x="6235" y="10776"/>
                  </a:lnTo>
                  <a:lnTo>
                    <a:pt x="6340" y="10776"/>
                  </a:lnTo>
                  <a:lnTo>
                    <a:pt x="6487" y="10734"/>
                  </a:lnTo>
                  <a:lnTo>
                    <a:pt x="6696" y="10713"/>
                  </a:lnTo>
                  <a:lnTo>
                    <a:pt x="6821" y="10755"/>
                  </a:lnTo>
                  <a:lnTo>
                    <a:pt x="6947" y="10713"/>
                  </a:lnTo>
                  <a:lnTo>
                    <a:pt x="7010" y="10609"/>
                  </a:lnTo>
                  <a:lnTo>
                    <a:pt x="7135" y="10525"/>
                  </a:lnTo>
                  <a:lnTo>
                    <a:pt x="7219" y="10420"/>
                  </a:lnTo>
                  <a:lnTo>
                    <a:pt x="7261" y="10399"/>
                  </a:lnTo>
                  <a:lnTo>
                    <a:pt x="7323" y="10337"/>
                  </a:lnTo>
                  <a:lnTo>
                    <a:pt x="7428" y="10232"/>
                  </a:lnTo>
                  <a:lnTo>
                    <a:pt x="7470" y="10232"/>
                  </a:lnTo>
                  <a:lnTo>
                    <a:pt x="7595" y="10023"/>
                  </a:lnTo>
                  <a:lnTo>
                    <a:pt x="7805" y="9814"/>
                  </a:lnTo>
                  <a:lnTo>
                    <a:pt x="7763" y="9604"/>
                  </a:lnTo>
                  <a:lnTo>
                    <a:pt x="7700" y="9563"/>
                  </a:lnTo>
                  <a:lnTo>
                    <a:pt x="7679" y="9353"/>
                  </a:lnTo>
                  <a:lnTo>
                    <a:pt x="7595" y="9249"/>
                  </a:lnTo>
                  <a:lnTo>
                    <a:pt x="7554" y="9144"/>
                  </a:lnTo>
                  <a:lnTo>
                    <a:pt x="7470" y="9060"/>
                  </a:lnTo>
                  <a:lnTo>
                    <a:pt x="7365" y="9060"/>
                  </a:lnTo>
                  <a:lnTo>
                    <a:pt x="7323" y="8998"/>
                  </a:lnTo>
                  <a:lnTo>
                    <a:pt x="7323" y="8956"/>
                  </a:lnTo>
                  <a:lnTo>
                    <a:pt x="7219" y="8893"/>
                  </a:lnTo>
                  <a:lnTo>
                    <a:pt x="7114" y="8726"/>
                  </a:lnTo>
                  <a:lnTo>
                    <a:pt x="7072" y="8684"/>
                  </a:lnTo>
                  <a:lnTo>
                    <a:pt x="7051" y="8621"/>
                  </a:lnTo>
                  <a:lnTo>
                    <a:pt x="6947" y="8516"/>
                  </a:lnTo>
                  <a:lnTo>
                    <a:pt x="6905" y="8433"/>
                  </a:lnTo>
                  <a:lnTo>
                    <a:pt x="6633" y="8433"/>
                  </a:lnTo>
                  <a:lnTo>
                    <a:pt x="6549" y="8412"/>
                  </a:lnTo>
                  <a:lnTo>
                    <a:pt x="6507" y="8328"/>
                  </a:lnTo>
                  <a:lnTo>
                    <a:pt x="6591" y="8203"/>
                  </a:lnTo>
                  <a:lnTo>
                    <a:pt x="6654" y="8161"/>
                  </a:lnTo>
                  <a:lnTo>
                    <a:pt x="6654" y="8035"/>
                  </a:lnTo>
                  <a:lnTo>
                    <a:pt x="6800" y="8056"/>
                  </a:lnTo>
                  <a:lnTo>
                    <a:pt x="6905" y="8035"/>
                  </a:lnTo>
                  <a:lnTo>
                    <a:pt x="6947" y="8098"/>
                  </a:lnTo>
                  <a:lnTo>
                    <a:pt x="7031" y="8098"/>
                  </a:lnTo>
                  <a:lnTo>
                    <a:pt x="7051" y="8035"/>
                  </a:lnTo>
                  <a:lnTo>
                    <a:pt x="7135" y="7951"/>
                  </a:lnTo>
                  <a:lnTo>
                    <a:pt x="7156" y="7700"/>
                  </a:lnTo>
                  <a:lnTo>
                    <a:pt x="7135" y="7470"/>
                  </a:lnTo>
                  <a:lnTo>
                    <a:pt x="7177" y="7303"/>
                  </a:lnTo>
                  <a:lnTo>
                    <a:pt x="7282" y="7177"/>
                  </a:lnTo>
                  <a:lnTo>
                    <a:pt x="7282" y="7052"/>
                  </a:lnTo>
                  <a:lnTo>
                    <a:pt x="7240" y="6968"/>
                  </a:lnTo>
                  <a:lnTo>
                    <a:pt x="7282" y="6863"/>
                  </a:lnTo>
                  <a:lnTo>
                    <a:pt x="7386" y="6696"/>
                  </a:lnTo>
                  <a:lnTo>
                    <a:pt x="7428" y="6633"/>
                  </a:lnTo>
                  <a:lnTo>
                    <a:pt x="7470" y="6633"/>
                  </a:lnTo>
                  <a:lnTo>
                    <a:pt x="7533" y="6654"/>
                  </a:lnTo>
                  <a:lnTo>
                    <a:pt x="7658" y="6215"/>
                  </a:lnTo>
                  <a:lnTo>
                    <a:pt x="7700" y="6026"/>
                  </a:lnTo>
                  <a:lnTo>
                    <a:pt x="7888" y="5922"/>
                  </a:lnTo>
                  <a:lnTo>
                    <a:pt x="7888" y="5817"/>
                  </a:lnTo>
                  <a:lnTo>
                    <a:pt x="8014" y="5608"/>
                  </a:lnTo>
                  <a:lnTo>
                    <a:pt x="8056" y="5503"/>
                  </a:lnTo>
                  <a:lnTo>
                    <a:pt x="8160" y="5482"/>
                  </a:lnTo>
                  <a:lnTo>
                    <a:pt x="8202" y="5482"/>
                  </a:lnTo>
                  <a:lnTo>
                    <a:pt x="8265" y="5294"/>
                  </a:lnTo>
                  <a:lnTo>
                    <a:pt x="8412" y="5022"/>
                  </a:lnTo>
                  <a:lnTo>
                    <a:pt x="8412" y="4813"/>
                  </a:lnTo>
                  <a:lnTo>
                    <a:pt x="8495" y="4666"/>
                  </a:lnTo>
                  <a:lnTo>
                    <a:pt x="8516" y="4604"/>
                  </a:lnTo>
                  <a:lnTo>
                    <a:pt x="8495" y="4604"/>
                  </a:lnTo>
                  <a:lnTo>
                    <a:pt x="8474" y="4478"/>
                  </a:lnTo>
                  <a:lnTo>
                    <a:pt x="8391" y="4248"/>
                  </a:lnTo>
                  <a:lnTo>
                    <a:pt x="8412" y="4122"/>
                  </a:lnTo>
                  <a:lnTo>
                    <a:pt x="8474" y="4039"/>
                  </a:lnTo>
                  <a:lnTo>
                    <a:pt x="8474" y="3934"/>
                  </a:lnTo>
                  <a:lnTo>
                    <a:pt x="8579" y="3809"/>
                  </a:lnTo>
                  <a:lnTo>
                    <a:pt x="8621" y="3516"/>
                  </a:lnTo>
                  <a:lnTo>
                    <a:pt x="8684" y="3327"/>
                  </a:lnTo>
                  <a:lnTo>
                    <a:pt x="8725" y="3285"/>
                  </a:lnTo>
                  <a:lnTo>
                    <a:pt x="8684" y="3223"/>
                  </a:lnTo>
                  <a:lnTo>
                    <a:pt x="8621" y="3202"/>
                  </a:lnTo>
                  <a:lnTo>
                    <a:pt x="8704" y="3076"/>
                  </a:lnTo>
                  <a:lnTo>
                    <a:pt x="8704" y="2930"/>
                  </a:lnTo>
                  <a:lnTo>
                    <a:pt x="8746" y="2909"/>
                  </a:lnTo>
                  <a:lnTo>
                    <a:pt x="8914" y="2909"/>
                  </a:lnTo>
                  <a:lnTo>
                    <a:pt x="8914" y="2825"/>
                  </a:lnTo>
                  <a:lnTo>
                    <a:pt x="8914" y="2783"/>
                  </a:lnTo>
                  <a:lnTo>
                    <a:pt x="8914" y="2721"/>
                  </a:lnTo>
                  <a:lnTo>
                    <a:pt x="9018" y="2700"/>
                  </a:lnTo>
                  <a:lnTo>
                    <a:pt x="9102" y="2658"/>
                  </a:lnTo>
                  <a:lnTo>
                    <a:pt x="9228" y="2658"/>
                  </a:lnTo>
                  <a:lnTo>
                    <a:pt x="9248" y="2574"/>
                  </a:lnTo>
                  <a:lnTo>
                    <a:pt x="9353" y="2553"/>
                  </a:lnTo>
                  <a:lnTo>
                    <a:pt x="9458" y="2490"/>
                  </a:lnTo>
                  <a:lnTo>
                    <a:pt x="9541" y="2386"/>
                  </a:lnTo>
                  <a:lnTo>
                    <a:pt x="9479" y="2386"/>
                  </a:lnTo>
                  <a:lnTo>
                    <a:pt x="9479" y="2302"/>
                  </a:lnTo>
                  <a:lnTo>
                    <a:pt x="9353" y="2239"/>
                  </a:lnTo>
                  <a:lnTo>
                    <a:pt x="9248" y="2239"/>
                  </a:lnTo>
                  <a:lnTo>
                    <a:pt x="9248" y="2135"/>
                  </a:lnTo>
                  <a:lnTo>
                    <a:pt x="8997" y="1946"/>
                  </a:lnTo>
                  <a:lnTo>
                    <a:pt x="8914" y="1946"/>
                  </a:lnTo>
                  <a:lnTo>
                    <a:pt x="8809" y="1737"/>
                  </a:lnTo>
                  <a:lnTo>
                    <a:pt x="8725" y="1507"/>
                  </a:lnTo>
                  <a:lnTo>
                    <a:pt x="8746" y="1256"/>
                  </a:lnTo>
                  <a:lnTo>
                    <a:pt x="8725" y="1047"/>
                  </a:lnTo>
                  <a:lnTo>
                    <a:pt x="8579" y="628"/>
                  </a:lnTo>
                  <a:lnTo>
                    <a:pt x="8579" y="524"/>
                  </a:lnTo>
                  <a:lnTo>
                    <a:pt x="8600" y="503"/>
                  </a:lnTo>
                  <a:lnTo>
                    <a:pt x="8621" y="565"/>
                  </a:lnTo>
                  <a:lnTo>
                    <a:pt x="8642" y="607"/>
                  </a:lnTo>
                  <a:lnTo>
                    <a:pt x="8684" y="607"/>
                  </a:lnTo>
                  <a:lnTo>
                    <a:pt x="8684" y="565"/>
                  </a:lnTo>
                  <a:lnTo>
                    <a:pt x="8579" y="419"/>
                  </a:lnTo>
                  <a:lnTo>
                    <a:pt x="8516" y="252"/>
                  </a:lnTo>
                  <a:lnTo>
                    <a:pt x="8495" y="210"/>
                  </a:lnTo>
                  <a:lnTo>
                    <a:pt x="8495" y="189"/>
                  </a:lnTo>
                  <a:lnTo>
                    <a:pt x="8495" y="168"/>
                  </a:lnTo>
                  <a:lnTo>
                    <a:pt x="8495" y="147"/>
                  </a:lnTo>
                  <a:lnTo>
                    <a:pt x="8474" y="84"/>
                  </a:lnTo>
                  <a:lnTo>
                    <a:pt x="8495" y="42"/>
                  </a:lnTo>
                  <a:lnTo>
                    <a:pt x="84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9"/>
            <p:cNvSpPr/>
            <p:nvPr/>
          </p:nvSpPr>
          <p:spPr>
            <a:xfrm>
              <a:off x="3973815" y="3045871"/>
              <a:ext cx="104655" cy="75923"/>
            </a:xfrm>
            <a:custGeom>
              <a:avLst/>
              <a:gdLst/>
              <a:ahLst/>
              <a:cxnLst/>
              <a:rect l="l" t="t" r="r" b="b"/>
              <a:pathLst>
                <a:path w="8789" h="6676" extrusionOk="0">
                  <a:moveTo>
                    <a:pt x="2511" y="1"/>
                  </a:moveTo>
                  <a:lnTo>
                    <a:pt x="2344" y="336"/>
                  </a:lnTo>
                  <a:lnTo>
                    <a:pt x="2239" y="336"/>
                  </a:lnTo>
                  <a:lnTo>
                    <a:pt x="2218" y="419"/>
                  </a:lnTo>
                  <a:lnTo>
                    <a:pt x="2093" y="398"/>
                  </a:lnTo>
                  <a:lnTo>
                    <a:pt x="2009" y="357"/>
                  </a:lnTo>
                  <a:lnTo>
                    <a:pt x="1988" y="419"/>
                  </a:lnTo>
                  <a:lnTo>
                    <a:pt x="1905" y="566"/>
                  </a:lnTo>
                  <a:lnTo>
                    <a:pt x="1905" y="775"/>
                  </a:lnTo>
                  <a:lnTo>
                    <a:pt x="1758" y="1047"/>
                  </a:lnTo>
                  <a:lnTo>
                    <a:pt x="1695" y="1235"/>
                  </a:lnTo>
                  <a:lnTo>
                    <a:pt x="1653" y="1235"/>
                  </a:lnTo>
                  <a:lnTo>
                    <a:pt x="1549" y="1256"/>
                  </a:lnTo>
                  <a:lnTo>
                    <a:pt x="1507" y="1361"/>
                  </a:lnTo>
                  <a:lnTo>
                    <a:pt x="1381" y="1570"/>
                  </a:lnTo>
                  <a:lnTo>
                    <a:pt x="1381" y="1675"/>
                  </a:lnTo>
                  <a:lnTo>
                    <a:pt x="1193" y="1779"/>
                  </a:lnTo>
                  <a:lnTo>
                    <a:pt x="1151" y="1968"/>
                  </a:lnTo>
                  <a:lnTo>
                    <a:pt x="1026" y="2407"/>
                  </a:lnTo>
                  <a:lnTo>
                    <a:pt x="963" y="2386"/>
                  </a:lnTo>
                  <a:lnTo>
                    <a:pt x="921" y="2386"/>
                  </a:lnTo>
                  <a:lnTo>
                    <a:pt x="879" y="2449"/>
                  </a:lnTo>
                  <a:lnTo>
                    <a:pt x="775" y="2616"/>
                  </a:lnTo>
                  <a:lnTo>
                    <a:pt x="733" y="2721"/>
                  </a:lnTo>
                  <a:lnTo>
                    <a:pt x="775" y="2805"/>
                  </a:lnTo>
                  <a:lnTo>
                    <a:pt x="775" y="2930"/>
                  </a:lnTo>
                  <a:lnTo>
                    <a:pt x="670" y="3056"/>
                  </a:lnTo>
                  <a:lnTo>
                    <a:pt x="628" y="3223"/>
                  </a:lnTo>
                  <a:lnTo>
                    <a:pt x="649" y="3453"/>
                  </a:lnTo>
                  <a:lnTo>
                    <a:pt x="628" y="3704"/>
                  </a:lnTo>
                  <a:lnTo>
                    <a:pt x="544" y="3788"/>
                  </a:lnTo>
                  <a:lnTo>
                    <a:pt x="524" y="3851"/>
                  </a:lnTo>
                  <a:lnTo>
                    <a:pt x="440" y="3851"/>
                  </a:lnTo>
                  <a:lnTo>
                    <a:pt x="398" y="3788"/>
                  </a:lnTo>
                  <a:lnTo>
                    <a:pt x="293" y="3809"/>
                  </a:lnTo>
                  <a:lnTo>
                    <a:pt x="147" y="3788"/>
                  </a:lnTo>
                  <a:lnTo>
                    <a:pt x="147" y="3914"/>
                  </a:lnTo>
                  <a:lnTo>
                    <a:pt x="84" y="3956"/>
                  </a:lnTo>
                  <a:lnTo>
                    <a:pt x="0" y="4081"/>
                  </a:lnTo>
                  <a:lnTo>
                    <a:pt x="42" y="4165"/>
                  </a:lnTo>
                  <a:lnTo>
                    <a:pt x="126" y="4186"/>
                  </a:lnTo>
                  <a:lnTo>
                    <a:pt x="398" y="4186"/>
                  </a:lnTo>
                  <a:lnTo>
                    <a:pt x="440" y="4269"/>
                  </a:lnTo>
                  <a:lnTo>
                    <a:pt x="544" y="4374"/>
                  </a:lnTo>
                  <a:lnTo>
                    <a:pt x="565" y="4437"/>
                  </a:lnTo>
                  <a:lnTo>
                    <a:pt x="607" y="4479"/>
                  </a:lnTo>
                  <a:lnTo>
                    <a:pt x="712" y="4646"/>
                  </a:lnTo>
                  <a:lnTo>
                    <a:pt x="816" y="4709"/>
                  </a:lnTo>
                  <a:lnTo>
                    <a:pt x="816" y="4751"/>
                  </a:lnTo>
                  <a:lnTo>
                    <a:pt x="858" y="4813"/>
                  </a:lnTo>
                  <a:lnTo>
                    <a:pt x="963" y="4813"/>
                  </a:lnTo>
                  <a:lnTo>
                    <a:pt x="1047" y="4897"/>
                  </a:lnTo>
                  <a:lnTo>
                    <a:pt x="1088" y="5002"/>
                  </a:lnTo>
                  <a:lnTo>
                    <a:pt x="1172" y="5106"/>
                  </a:lnTo>
                  <a:lnTo>
                    <a:pt x="1193" y="5316"/>
                  </a:lnTo>
                  <a:lnTo>
                    <a:pt x="1256" y="5357"/>
                  </a:lnTo>
                  <a:lnTo>
                    <a:pt x="1298" y="5567"/>
                  </a:lnTo>
                  <a:lnTo>
                    <a:pt x="1340" y="5525"/>
                  </a:lnTo>
                  <a:lnTo>
                    <a:pt x="1402" y="5629"/>
                  </a:lnTo>
                  <a:lnTo>
                    <a:pt x="1507" y="5588"/>
                  </a:lnTo>
                  <a:lnTo>
                    <a:pt x="1612" y="5629"/>
                  </a:lnTo>
                  <a:lnTo>
                    <a:pt x="1612" y="5964"/>
                  </a:lnTo>
                  <a:lnTo>
                    <a:pt x="1695" y="6069"/>
                  </a:lnTo>
                  <a:lnTo>
                    <a:pt x="1821" y="6090"/>
                  </a:lnTo>
                  <a:lnTo>
                    <a:pt x="1967" y="6048"/>
                  </a:lnTo>
                  <a:lnTo>
                    <a:pt x="2093" y="6090"/>
                  </a:lnTo>
                  <a:lnTo>
                    <a:pt x="2386" y="6069"/>
                  </a:lnTo>
                  <a:lnTo>
                    <a:pt x="2490" y="6152"/>
                  </a:lnTo>
                  <a:lnTo>
                    <a:pt x="2721" y="6383"/>
                  </a:lnTo>
                  <a:lnTo>
                    <a:pt x="2867" y="6466"/>
                  </a:lnTo>
                  <a:lnTo>
                    <a:pt x="2951" y="6571"/>
                  </a:lnTo>
                  <a:lnTo>
                    <a:pt x="3055" y="6613"/>
                  </a:lnTo>
                  <a:lnTo>
                    <a:pt x="3244" y="6613"/>
                  </a:lnTo>
                  <a:lnTo>
                    <a:pt x="3369" y="6676"/>
                  </a:lnTo>
                  <a:lnTo>
                    <a:pt x="3537" y="6634"/>
                  </a:lnTo>
                  <a:lnTo>
                    <a:pt x="3641" y="6676"/>
                  </a:lnTo>
                  <a:lnTo>
                    <a:pt x="3850" y="6676"/>
                  </a:lnTo>
                  <a:lnTo>
                    <a:pt x="3997" y="6424"/>
                  </a:lnTo>
                  <a:lnTo>
                    <a:pt x="4060" y="6362"/>
                  </a:lnTo>
                  <a:lnTo>
                    <a:pt x="4164" y="6299"/>
                  </a:lnTo>
                  <a:lnTo>
                    <a:pt x="4269" y="6299"/>
                  </a:lnTo>
                  <a:lnTo>
                    <a:pt x="4311" y="6278"/>
                  </a:lnTo>
                  <a:lnTo>
                    <a:pt x="4583" y="6257"/>
                  </a:lnTo>
                  <a:lnTo>
                    <a:pt x="4645" y="6278"/>
                  </a:lnTo>
                  <a:lnTo>
                    <a:pt x="4729" y="6404"/>
                  </a:lnTo>
                  <a:lnTo>
                    <a:pt x="4834" y="6466"/>
                  </a:lnTo>
                  <a:lnTo>
                    <a:pt x="5043" y="6424"/>
                  </a:lnTo>
                  <a:lnTo>
                    <a:pt x="5210" y="6424"/>
                  </a:lnTo>
                  <a:lnTo>
                    <a:pt x="5252" y="6320"/>
                  </a:lnTo>
                  <a:lnTo>
                    <a:pt x="5441" y="6257"/>
                  </a:lnTo>
                  <a:lnTo>
                    <a:pt x="5629" y="6215"/>
                  </a:lnTo>
                  <a:lnTo>
                    <a:pt x="5775" y="6152"/>
                  </a:lnTo>
                  <a:lnTo>
                    <a:pt x="5880" y="6069"/>
                  </a:lnTo>
                  <a:lnTo>
                    <a:pt x="5943" y="5964"/>
                  </a:lnTo>
                  <a:lnTo>
                    <a:pt x="6068" y="5880"/>
                  </a:lnTo>
                  <a:lnTo>
                    <a:pt x="6173" y="5880"/>
                  </a:lnTo>
                  <a:lnTo>
                    <a:pt x="6278" y="5797"/>
                  </a:lnTo>
                  <a:lnTo>
                    <a:pt x="7010" y="5797"/>
                  </a:lnTo>
                  <a:lnTo>
                    <a:pt x="8788" y="4018"/>
                  </a:lnTo>
                  <a:lnTo>
                    <a:pt x="8056" y="4018"/>
                  </a:lnTo>
                  <a:lnTo>
                    <a:pt x="6361" y="3495"/>
                  </a:lnTo>
                  <a:lnTo>
                    <a:pt x="6215" y="3370"/>
                  </a:lnTo>
                  <a:lnTo>
                    <a:pt x="6006" y="3349"/>
                  </a:lnTo>
                  <a:lnTo>
                    <a:pt x="5943" y="3160"/>
                  </a:lnTo>
                  <a:lnTo>
                    <a:pt x="5964" y="3014"/>
                  </a:lnTo>
                  <a:lnTo>
                    <a:pt x="5796" y="2930"/>
                  </a:lnTo>
                  <a:lnTo>
                    <a:pt x="5692" y="2616"/>
                  </a:lnTo>
                  <a:lnTo>
                    <a:pt x="5650" y="2386"/>
                  </a:lnTo>
                  <a:lnTo>
                    <a:pt x="5692" y="2323"/>
                  </a:lnTo>
                  <a:lnTo>
                    <a:pt x="5587" y="2282"/>
                  </a:lnTo>
                  <a:lnTo>
                    <a:pt x="5441" y="2303"/>
                  </a:lnTo>
                  <a:lnTo>
                    <a:pt x="5315" y="2386"/>
                  </a:lnTo>
                  <a:lnTo>
                    <a:pt x="5106" y="2386"/>
                  </a:lnTo>
                  <a:lnTo>
                    <a:pt x="5022" y="2323"/>
                  </a:lnTo>
                  <a:lnTo>
                    <a:pt x="5127" y="2198"/>
                  </a:lnTo>
                  <a:lnTo>
                    <a:pt x="5127" y="2093"/>
                  </a:lnTo>
                  <a:lnTo>
                    <a:pt x="5169" y="1989"/>
                  </a:lnTo>
                  <a:lnTo>
                    <a:pt x="5169" y="1821"/>
                  </a:lnTo>
                  <a:lnTo>
                    <a:pt x="5210" y="1717"/>
                  </a:lnTo>
                  <a:lnTo>
                    <a:pt x="5252" y="1591"/>
                  </a:lnTo>
                  <a:lnTo>
                    <a:pt x="5357" y="1570"/>
                  </a:lnTo>
                  <a:lnTo>
                    <a:pt x="5210" y="1361"/>
                  </a:lnTo>
                  <a:lnTo>
                    <a:pt x="5127" y="1361"/>
                  </a:lnTo>
                  <a:lnTo>
                    <a:pt x="5106" y="1277"/>
                  </a:lnTo>
                  <a:lnTo>
                    <a:pt x="5064" y="1173"/>
                  </a:lnTo>
                  <a:lnTo>
                    <a:pt x="4959" y="1026"/>
                  </a:lnTo>
                  <a:lnTo>
                    <a:pt x="4855" y="984"/>
                  </a:lnTo>
                  <a:lnTo>
                    <a:pt x="4687" y="838"/>
                  </a:lnTo>
                  <a:lnTo>
                    <a:pt x="4541" y="733"/>
                  </a:lnTo>
                  <a:lnTo>
                    <a:pt x="4520" y="671"/>
                  </a:lnTo>
                  <a:lnTo>
                    <a:pt x="4415" y="671"/>
                  </a:lnTo>
                  <a:lnTo>
                    <a:pt x="4394" y="629"/>
                  </a:lnTo>
                  <a:lnTo>
                    <a:pt x="4227" y="629"/>
                  </a:lnTo>
                  <a:lnTo>
                    <a:pt x="4185" y="524"/>
                  </a:lnTo>
                  <a:lnTo>
                    <a:pt x="3976" y="336"/>
                  </a:lnTo>
                  <a:lnTo>
                    <a:pt x="3871" y="315"/>
                  </a:lnTo>
                  <a:lnTo>
                    <a:pt x="3788" y="231"/>
                  </a:lnTo>
                  <a:lnTo>
                    <a:pt x="3662" y="210"/>
                  </a:lnTo>
                  <a:lnTo>
                    <a:pt x="3578" y="231"/>
                  </a:lnTo>
                  <a:lnTo>
                    <a:pt x="3557" y="252"/>
                  </a:lnTo>
                  <a:lnTo>
                    <a:pt x="3369" y="106"/>
                  </a:lnTo>
                  <a:lnTo>
                    <a:pt x="3265" y="106"/>
                  </a:lnTo>
                  <a:lnTo>
                    <a:pt x="3223" y="147"/>
                  </a:lnTo>
                  <a:lnTo>
                    <a:pt x="3139" y="85"/>
                  </a:lnTo>
                  <a:lnTo>
                    <a:pt x="3034" y="106"/>
                  </a:lnTo>
                  <a:lnTo>
                    <a:pt x="2930" y="189"/>
                  </a:lnTo>
                  <a:lnTo>
                    <a:pt x="2825" y="189"/>
                  </a:lnTo>
                  <a:lnTo>
                    <a:pt x="2595" y="106"/>
                  </a:lnTo>
                  <a:lnTo>
                    <a:pt x="2553" y="43"/>
                  </a:lnTo>
                  <a:lnTo>
                    <a:pt x="251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9"/>
            <p:cNvSpPr/>
            <p:nvPr/>
          </p:nvSpPr>
          <p:spPr>
            <a:xfrm>
              <a:off x="3996236" y="3024695"/>
              <a:ext cx="46106" cy="39042"/>
            </a:xfrm>
            <a:custGeom>
              <a:avLst/>
              <a:gdLst/>
              <a:ahLst/>
              <a:cxnLst/>
              <a:rect l="l" t="t" r="r" b="b"/>
              <a:pathLst>
                <a:path w="3872" h="3433" extrusionOk="0">
                  <a:moveTo>
                    <a:pt x="1151" y="1"/>
                  </a:moveTo>
                  <a:lnTo>
                    <a:pt x="1068" y="105"/>
                  </a:lnTo>
                  <a:lnTo>
                    <a:pt x="963" y="168"/>
                  </a:lnTo>
                  <a:lnTo>
                    <a:pt x="858" y="189"/>
                  </a:lnTo>
                  <a:lnTo>
                    <a:pt x="838" y="273"/>
                  </a:lnTo>
                  <a:lnTo>
                    <a:pt x="712" y="273"/>
                  </a:lnTo>
                  <a:lnTo>
                    <a:pt x="628" y="315"/>
                  </a:lnTo>
                  <a:lnTo>
                    <a:pt x="524" y="336"/>
                  </a:lnTo>
                  <a:lnTo>
                    <a:pt x="524" y="398"/>
                  </a:lnTo>
                  <a:lnTo>
                    <a:pt x="524" y="440"/>
                  </a:lnTo>
                  <a:lnTo>
                    <a:pt x="524" y="524"/>
                  </a:lnTo>
                  <a:lnTo>
                    <a:pt x="356" y="524"/>
                  </a:lnTo>
                  <a:lnTo>
                    <a:pt x="314" y="545"/>
                  </a:lnTo>
                  <a:lnTo>
                    <a:pt x="314" y="691"/>
                  </a:lnTo>
                  <a:lnTo>
                    <a:pt x="231" y="817"/>
                  </a:lnTo>
                  <a:lnTo>
                    <a:pt x="294" y="838"/>
                  </a:lnTo>
                  <a:lnTo>
                    <a:pt x="335" y="900"/>
                  </a:lnTo>
                  <a:lnTo>
                    <a:pt x="294" y="942"/>
                  </a:lnTo>
                  <a:lnTo>
                    <a:pt x="231" y="1131"/>
                  </a:lnTo>
                  <a:lnTo>
                    <a:pt x="189" y="1424"/>
                  </a:lnTo>
                  <a:lnTo>
                    <a:pt x="84" y="1549"/>
                  </a:lnTo>
                  <a:lnTo>
                    <a:pt x="84" y="1654"/>
                  </a:lnTo>
                  <a:lnTo>
                    <a:pt x="22" y="1737"/>
                  </a:lnTo>
                  <a:lnTo>
                    <a:pt x="1" y="1863"/>
                  </a:lnTo>
                  <a:lnTo>
                    <a:pt x="84" y="2093"/>
                  </a:lnTo>
                  <a:lnTo>
                    <a:pt x="105" y="2219"/>
                  </a:lnTo>
                  <a:lnTo>
                    <a:pt x="126" y="2219"/>
                  </a:lnTo>
                  <a:lnTo>
                    <a:pt x="210" y="2260"/>
                  </a:lnTo>
                  <a:lnTo>
                    <a:pt x="335" y="2281"/>
                  </a:lnTo>
                  <a:lnTo>
                    <a:pt x="356" y="2198"/>
                  </a:lnTo>
                  <a:lnTo>
                    <a:pt x="461" y="2198"/>
                  </a:lnTo>
                  <a:lnTo>
                    <a:pt x="628" y="1863"/>
                  </a:lnTo>
                  <a:lnTo>
                    <a:pt x="670" y="1905"/>
                  </a:lnTo>
                  <a:lnTo>
                    <a:pt x="712" y="1968"/>
                  </a:lnTo>
                  <a:lnTo>
                    <a:pt x="942" y="2051"/>
                  </a:lnTo>
                  <a:lnTo>
                    <a:pt x="1047" y="2051"/>
                  </a:lnTo>
                  <a:lnTo>
                    <a:pt x="1151" y="1968"/>
                  </a:lnTo>
                  <a:lnTo>
                    <a:pt x="1256" y="1947"/>
                  </a:lnTo>
                  <a:lnTo>
                    <a:pt x="1340" y="2009"/>
                  </a:lnTo>
                  <a:lnTo>
                    <a:pt x="1382" y="1968"/>
                  </a:lnTo>
                  <a:lnTo>
                    <a:pt x="1486" y="1968"/>
                  </a:lnTo>
                  <a:lnTo>
                    <a:pt x="1674" y="2114"/>
                  </a:lnTo>
                  <a:lnTo>
                    <a:pt x="1695" y="2093"/>
                  </a:lnTo>
                  <a:lnTo>
                    <a:pt x="1779" y="2072"/>
                  </a:lnTo>
                  <a:lnTo>
                    <a:pt x="1905" y="2093"/>
                  </a:lnTo>
                  <a:lnTo>
                    <a:pt x="1988" y="2177"/>
                  </a:lnTo>
                  <a:lnTo>
                    <a:pt x="2093" y="2198"/>
                  </a:lnTo>
                  <a:lnTo>
                    <a:pt x="2302" y="2386"/>
                  </a:lnTo>
                  <a:lnTo>
                    <a:pt x="2344" y="2491"/>
                  </a:lnTo>
                  <a:lnTo>
                    <a:pt x="2511" y="2491"/>
                  </a:lnTo>
                  <a:lnTo>
                    <a:pt x="2532" y="2533"/>
                  </a:lnTo>
                  <a:lnTo>
                    <a:pt x="2637" y="2533"/>
                  </a:lnTo>
                  <a:lnTo>
                    <a:pt x="2658" y="2595"/>
                  </a:lnTo>
                  <a:lnTo>
                    <a:pt x="2804" y="2700"/>
                  </a:lnTo>
                  <a:lnTo>
                    <a:pt x="2972" y="2846"/>
                  </a:lnTo>
                  <a:lnTo>
                    <a:pt x="3076" y="2888"/>
                  </a:lnTo>
                  <a:lnTo>
                    <a:pt x="3181" y="3035"/>
                  </a:lnTo>
                  <a:lnTo>
                    <a:pt x="3223" y="3139"/>
                  </a:lnTo>
                  <a:lnTo>
                    <a:pt x="3244" y="3223"/>
                  </a:lnTo>
                  <a:lnTo>
                    <a:pt x="3327" y="3223"/>
                  </a:lnTo>
                  <a:lnTo>
                    <a:pt x="3474" y="3432"/>
                  </a:lnTo>
                  <a:lnTo>
                    <a:pt x="3599" y="3369"/>
                  </a:lnTo>
                  <a:lnTo>
                    <a:pt x="3662" y="3328"/>
                  </a:lnTo>
                  <a:lnTo>
                    <a:pt x="3746" y="3307"/>
                  </a:lnTo>
                  <a:lnTo>
                    <a:pt x="3871" y="3202"/>
                  </a:lnTo>
                  <a:lnTo>
                    <a:pt x="3809" y="3160"/>
                  </a:lnTo>
                  <a:lnTo>
                    <a:pt x="3809" y="3139"/>
                  </a:lnTo>
                  <a:lnTo>
                    <a:pt x="3767" y="3202"/>
                  </a:lnTo>
                  <a:lnTo>
                    <a:pt x="3683" y="3139"/>
                  </a:lnTo>
                  <a:lnTo>
                    <a:pt x="3641" y="3139"/>
                  </a:lnTo>
                  <a:lnTo>
                    <a:pt x="3579" y="3035"/>
                  </a:lnTo>
                  <a:lnTo>
                    <a:pt x="3599" y="3014"/>
                  </a:lnTo>
                  <a:lnTo>
                    <a:pt x="3537" y="2909"/>
                  </a:lnTo>
                  <a:lnTo>
                    <a:pt x="3453" y="2888"/>
                  </a:lnTo>
                  <a:lnTo>
                    <a:pt x="3348" y="2637"/>
                  </a:lnTo>
                  <a:lnTo>
                    <a:pt x="3327" y="2595"/>
                  </a:lnTo>
                  <a:lnTo>
                    <a:pt x="3327" y="2616"/>
                  </a:lnTo>
                  <a:lnTo>
                    <a:pt x="3265" y="2616"/>
                  </a:lnTo>
                  <a:lnTo>
                    <a:pt x="3181" y="2512"/>
                  </a:lnTo>
                  <a:lnTo>
                    <a:pt x="3055" y="2470"/>
                  </a:lnTo>
                  <a:lnTo>
                    <a:pt x="2972" y="2323"/>
                  </a:lnTo>
                  <a:lnTo>
                    <a:pt x="2804" y="2093"/>
                  </a:lnTo>
                  <a:lnTo>
                    <a:pt x="2742" y="2051"/>
                  </a:lnTo>
                  <a:lnTo>
                    <a:pt x="2595" y="2009"/>
                  </a:lnTo>
                  <a:lnTo>
                    <a:pt x="2532" y="1947"/>
                  </a:lnTo>
                  <a:lnTo>
                    <a:pt x="2428" y="1800"/>
                  </a:lnTo>
                  <a:lnTo>
                    <a:pt x="2344" y="1842"/>
                  </a:lnTo>
                  <a:lnTo>
                    <a:pt x="2218" y="1842"/>
                  </a:lnTo>
                  <a:lnTo>
                    <a:pt x="2177" y="1863"/>
                  </a:lnTo>
                  <a:lnTo>
                    <a:pt x="2114" y="1800"/>
                  </a:lnTo>
                  <a:lnTo>
                    <a:pt x="2009" y="1654"/>
                  </a:lnTo>
                  <a:lnTo>
                    <a:pt x="2072" y="1633"/>
                  </a:lnTo>
                  <a:lnTo>
                    <a:pt x="1967" y="1465"/>
                  </a:lnTo>
                  <a:lnTo>
                    <a:pt x="1905" y="1486"/>
                  </a:lnTo>
                  <a:lnTo>
                    <a:pt x="1905" y="1591"/>
                  </a:lnTo>
                  <a:lnTo>
                    <a:pt x="1926" y="1591"/>
                  </a:lnTo>
                  <a:lnTo>
                    <a:pt x="1926" y="1758"/>
                  </a:lnTo>
                  <a:lnTo>
                    <a:pt x="1821" y="1737"/>
                  </a:lnTo>
                  <a:lnTo>
                    <a:pt x="1800" y="1549"/>
                  </a:lnTo>
                  <a:lnTo>
                    <a:pt x="1758" y="1444"/>
                  </a:lnTo>
                  <a:lnTo>
                    <a:pt x="1674" y="1424"/>
                  </a:lnTo>
                  <a:lnTo>
                    <a:pt x="1674" y="1361"/>
                  </a:lnTo>
                  <a:lnTo>
                    <a:pt x="1654" y="1214"/>
                  </a:lnTo>
                  <a:lnTo>
                    <a:pt x="1591" y="1172"/>
                  </a:lnTo>
                  <a:lnTo>
                    <a:pt x="1507" y="754"/>
                  </a:lnTo>
                  <a:lnTo>
                    <a:pt x="1277" y="126"/>
                  </a:lnTo>
                  <a:lnTo>
                    <a:pt x="11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9"/>
            <p:cNvSpPr/>
            <p:nvPr/>
          </p:nvSpPr>
          <p:spPr>
            <a:xfrm>
              <a:off x="4033614" y="3061110"/>
              <a:ext cx="10467" cy="11907"/>
            </a:xfrm>
            <a:custGeom>
              <a:avLst/>
              <a:gdLst/>
              <a:ahLst/>
              <a:cxnLst/>
              <a:rect l="l" t="t" r="r" b="b"/>
              <a:pathLst>
                <a:path w="879" h="1047" extrusionOk="0">
                  <a:moveTo>
                    <a:pt x="732" y="0"/>
                  </a:moveTo>
                  <a:lnTo>
                    <a:pt x="607" y="105"/>
                  </a:lnTo>
                  <a:lnTo>
                    <a:pt x="523" y="126"/>
                  </a:lnTo>
                  <a:lnTo>
                    <a:pt x="460" y="167"/>
                  </a:lnTo>
                  <a:lnTo>
                    <a:pt x="230" y="251"/>
                  </a:lnTo>
                  <a:lnTo>
                    <a:pt x="188" y="377"/>
                  </a:lnTo>
                  <a:lnTo>
                    <a:pt x="147" y="481"/>
                  </a:lnTo>
                  <a:lnTo>
                    <a:pt x="147" y="649"/>
                  </a:lnTo>
                  <a:lnTo>
                    <a:pt x="105" y="753"/>
                  </a:lnTo>
                  <a:lnTo>
                    <a:pt x="105" y="858"/>
                  </a:lnTo>
                  <a:lnTo>
                    <a:pt x="0" y="983"/>
                  </a:lnTo>
                  <a:lnTo>
                    <a:pt x="84" y="1046"/>
                  </a:lnTo>
                  <a:lnTo>
                    <a:pt x="293" y="1046"/>
                  </a:lnTo>
                  <a:lnTo>
                    <a:pt x="419" y="963"/>
                  </a:lnTo>
                  <a:lnTo>
                    <a:pt x="565" y="942"/>
                  </a:lnTo>
                  <a:lnTo>
                    <a:pt x="670" y="983"/>
                  </a:lnTo>
                  <a:lnTo>
                    <a:pt x="670" y="963"/>
                  </a:lnTo>
                  <a:lnTo>
                    <a:pt x="837" y="732"/>
                  </a:lnTo>
                  <a:lnTo>
                    <a:pt x="816" y="670"/>
                  </a:lnTo>
                  <a:lnTo>
                    <a:pt x="649" y="670"/>
                  </a:lnTo>
                  <a:lnTo>
                    <a:pt x="565" y="732"/>
                  </a:lnTo>
                  <a:lnTo>
                    <a:pt x="523" y="691"/>
                  </a:lnTo>
                  <a:lnTo>
                    <a:pt x="460" y="628"/>
                  </a:lnTo>
                  <a:lnTo>
                    <a:pt x="565" y="628"/>
                  </a:lnTo>
                  <a:lnTo>
                    <a:pt x="649" y="544"/>
                  </a:lnTo>
                  <a:lnTo>
                    <a:pt x="732" y="544"/>
                  </a:lnTo>
                  <a:lnTo>
                    <a:pt x="837" y="419"/>
                  </a:lnTo>
                  <a:lnTo>
                    <a:pt x="879" y="377"/>
                  </a:lnTo>
                  <a:lnTo>
                    <a:pt x="858" y="230"/>
                  </a:lnTo>
                  <a:lnTo>
                    <a:pt x="879" y="147"/>
                  </a:lnTo>
                  <a:lnTo>
                    <a:pt x="858" y="147"/>
                  </a:lnTo>
                  <a:lnTo>
                    <a:pt x="732" y="21"/>
                  </a:lnTo>
                  <a:lnTo>
                    <a:pt x="73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9"/>
            <p:cNvSpPr/>
            <p:nvPr/>
          </p:nvSpPr>
          <p:spPr>
            <a:xfrm>
              <a:off x="4029125" y="3065864"/>
              <a:ext cx="70516" cy="89240"/>
            </a:xfrm>
            <a:custGeom>
              <a:avLst/>
              <a:gdLst/>
              <a:ahLst/>
              <a:cxnLst/>
              <a:rect l="l" t="t" r="r" b="b"/>
              <a:pathLst>
                <a:path w="5922" h="7847" extrusionOk="0">
                  <a:moveTo>
                    <a:pt x="5587" y="1"/>
                  </a:moveTo>
                  <a:lnTo>
                    <a:pt x="5587" y="21"/>
                  </a:lnTo>
                  <a:lnTo>
                    <a:pt x="5545" y="21"/>
                  </a:lnTo>
                  <a:lnTo>
                    <a:pt x="5482" y="105"/>
                  </a:lnTo>
                  <a:lnTo>
                    <a:pt x="5441" y="210"/>
                  </a:lnTo>
                  <a:lnTo>
                    <a:pt x="5420" y="168"/>
                  </a:lnTo>
                  <a:lnTo>
                    <a:pt x="5315" y="273"/>
                  </a:lnTo>
                  <a:lnTo>
                    <a:pt x="5127" y="314"/>
                  </a:lnTo>
                  <a:lnTo>
                    <a:pt x="5127" y="335"/>
                  </a:lnTo>
                  <a:lnTo>
                    <a:pt x="5085" y="314"/>
                  </a:lnTo>
                  <a:lnTo>
                    <a:pt x="4897" y="335"/>
                  </a:lnTo>
                  <a:lnTo>
                    <a:pt x="4792" y="419"/>
                  </a:lnTo>
                  <a:lnTo>
                    <a:pt x="4499" y="461"/>
                  </a:lnTo>
                  <a:lnTo>
                    <a:pt x="4457" y="461"/>
                  </a:lnTo>
                  <a:lnTo>
                    <a:pt x="4394" y="440"/>
                  </a:lnTo>
                  <a:lnTo>
                    <a:pt x="4227" y="440"/>
                  </a:lnTo>
                  <a:lnTo>
                    <a:pt x="4060" y="524"/>
                  </a:lnTo>
                  <a:lnTo>
                    <a:pt x="3913" y="524"/>
                  </a:lnTo>
                  <a:lnTo>
                    <a:pt x="3830" y="545"/>
                  </a:lnTo>
                  <a:lnTo>
                    <a:pt x="3704" y="482"/>
                  </a:lnTo>
                  <a:lnTo>
                    <a:pt x="3599" y="524"/>
                  </a:lnTo>
                  <a:lnTo>
                    <a:pt x="3244" y="733"/>
                  </a:lnTo>
                  <a:lnTo>
                    <a:pt x="3076" y="754"/>
                  </a:lnTo>
                  <a:lnTo>
                    <a:pt x="2972" y="691"/>
                  </a:lnTo>
                  <a:lnTo>
                    <a:pt x="2909" y="733"/>
                  </a:lnTo>
                  <a:lnTo>
                    <a:pt x="2762" y="733"/>
                  </a:lnTo>
                  <a:lnTo>
                    <a:pt x="2700" y="691"/>
                  </a:lnTo>
                  <a:lnTo>
                    <a:pt x="2658" y="691"/>
                  </a:lnTo>
                  <a:lnTo>
                    <a:pt x="2469" y="858"/>
                  </a:lnTo>
                  <a:lnTo>
                    <a:pt x="2365" y="858"/>
                  </a:lnTo>
                  <a:lnTo>
                    <a:pt x="2239" y="942"/>
                  </a:lnTo>
                  <a:lnTo>
                    <a:pt x="2177" y="1005"/>
                  </a:lnTo>
                  <a:lnTo>
                    <a:pt x="1988" y="1047"/>
                  </a:lnTo>
                  <a:lnTo>
                    <a:pt x="1863" y="984"/>
                  </a:lnTo>
                  <a:lnTo>
                    <a:pt x="1716" y="858"/>
                  </a:lnTo>
                  <a:lnTo>
                    <a:pt x="1653" y="858"/>
                  </a:lnTo>
                  <a:lnTo>
                    <a:pt x="1633" y="754"/>
                  </a:lnTo>
                  <a:lnTo>
                    <a:pt x="1256" y="377"/>
                  </a:lnTo>
                  <a:lnTo>
                    <a:pt x="1235" y="356"/>
                  </a:lnTo>
                  <a:lnTo>
                    <a:pt x="1214" y="314"/>
                  </a:lnTo>
                  <a:lnTo>
                    <a:pt x="1047" y="545"/>
                  </a:lnTo>
                  <a:lnTo>
                    <a:pt x="1005" y="628"/>
                  </a:lnTo>
                  <a:lnTo>
                    <a:pt x="1047" y="858"/>
                  </a:lnTo>
                  <a:lnTo>
                    <a:pt x="1151" y="1172"/>
                  </a:lnTo>
                  <a:lnTo>
                    <a:pt x="1319" y="1256"/>
                  </a:lnTo>
                  <a:lnTo>
                    <a:pt x="1298" y="1402"/>
                  </a:lnTo>
                  <a:lnTo>
                    <a:pt x="1361" y="1591"/>
                  </a:lnTo>
                  <a:lnTo>
                    <a:pt x="1570" y="1612"/>
                  </a:lnTo>
                  <a:lnTo>
                    <a:pt x="1716" y="1737"/>
                  </a:lnTo>
                  <a:lnTo>
                    <a:pt x="3411" y="2260"/>
                  </a:lnTo>
                  <a:lnTo>
                    <a:pt x="4143" y="2260"/>
                  </a:lnTo>
                  <a:lnTo>
                    <a:pt x="2365" y="4039"/>
                  </a:lnTo>
                  <a:lnTo>
                    <a:pt x="1633" y="4039"/>
                  </a:lnTo>
                  <a:lnTo>
                    <a:pt x="1528" y="4122"/>
                  </a:lnTo>
                  <a:lnTo>
                    <a:pt x="1423" y="4122"/>
                  </a:lnTo>
                  <a:lnTo>
                    <a:pt x="1298" y="4206"/>
                  </a:lnTo>
                  <a:lnTo>
                    <a:pt x="1235" y="4311"/>
                  </a:lnTo>
                  <a:lnTo>
                    <a:pt x="1130" y="4394"/>
                  </a:lnTo>
                  <a:lnTo>
                    <a:pt x="984" y="4457"/>
                  </a:lnTo>
                  <a:lnTo>
                    <a:pt x="796" y="4499"/>
                  </a:lnTo>
                  <a:lnTo>
                    <a:pt x="607" y="4562"/>
                  </a:lnTo>
                  <a:lnTo>
                    <a:pt x="565" y="4666"/>
                  </a:lnTo>
                  <a:lnTo>
                    <a:pt x="0" y="5169"/>
                  </a:lnTo>
                  <a:lnTo>
                    <a:pt x="0" y="7449"/>
                  </a:lnTo>
                  <a:lnTo>
                    <a:pt x="419" y="7847"/>
                  </a:lnTo>
                  <a:lnTo>
                    <a:pt x="419" y="7805"/>
                  </a:lnTo>
                  <a:lnTo>
                    <a:pt x="900" y="7261"/>
                  </a:lnTo>
                  <a:lnTo>
                    <a:pt x="942" y="7156"/>
                  </a:lnTo>
                  <a:lnTo>
                    <a:pt x="1089" y="7031"/>
                  </a:lnTo>
                  <a:lnTo>
                    <a:pt x="1193" y="7010"/>
                  </a:lnTo>
                  <a:lnTo>
                    <a:pt x="1235" y="6926"/>
                  </a:lnTo>
                  <a:lnTo>
                    <a:pt x="1298" y="6905"/>
                  </a:lnTo>
                  <a:lnTo>
                    <a:pt x="1633" y="6529"/>
                  </a:lnTo>
                  <a:lnTo>
                    <a:pt x="1716" y="6508"/>
                  </a:lnTo>
                  <a:lnTo>
                    <a:pt x="2093" y="6089"/>
                  </a:lnTo>
                  <a:lnTo>
                    <a:pt x="2302" y="5922"/>
                  </a:lnTo>
                  <a:lnTo>
                    <a:pt x="2469" y="5817"/>
                  </a:lnTo>
                  <a:lnTo>
                    <a:pt x="2658" y="5796"/>
                  </a:lnTo>
                  <a:lnTo>
                    <a:pt x="2930" y="5566"/>
                  </a:lnTo>
                  <a:lnTo>
                    <a:pt x="3558" y="4980"/>
                  </a:lnTo>
                  <a:lnTo>
                    <a:pt x="3871" y="4625"/>
                  </a:lnTo>
                  <a:lnTo>
                    <a:pt x="4060" y="4436"/>
                  </a:lnTo>
                  <a:lnTo>
                    <a:pt x="4081" y="4311"/>
                  </a:lnTo>
                  <a:lnTo>
                    <a:pt x="4478" y="3788"/>
                  </a:lnTo>
                  <a:lnTo>
                    <a:pt x="4478" y="3683"/>
                  </a:lnTo>
                  <a:lnTo>
                    <a:pt x="4687" y="3390"/>
                  </a:lnTo>
                  <a:lnTo>
                    <a:pt x="4708" y="3202"/>
                  </a:lnTo>
                  <a:lnTo>
                    <a:pt x="5022" y="2574"/>
                  </a:lnTo>
                  <a:lnTo>
                    <a:pt x="5106" y="2532"/>
                  </a:lnTo>
                  <a:lnTo>
                    <a:pt x="5064" y="2449"/>
                  </a:lnTo>
                  <a:lnTo>
                    <a:pt x="5064" y="2365"/>
                  </a:lnTo>
                  <a:lnTo>
                    <a:pt x="5190" y="2239"/>
                  </a:lnTo>
                  <a:lnTo>
                    <a:pt x="5231" y="2239"/>
                  </a:lnTo>
                  <a:lnTo>
                    <a:pt x="5315" y="2135"/>
                  </a:lnTo>
                  <a:lnTo>
                    <a:pt x="5441" y="1842"/>
                  </a:lnTo>
                  <a:lnTo>
                    <a:pt x="5650" y="1591"/>
                  </a:lnTo>
                  <a:lnTo>
                    <a:pt x="5650" y="1423"/>
                  </a:lnTo>
                  <a:lnTo>
                    <a:pt x="5692" y="1381"/>
                  </a:lnTo>
                  <a:lnTo>
                    <a:pt x="5713" y="1214"/>
                  </a:lnTo>
                  <a:lnTo>
                    <a:pt x="5650" y="1151"/>
                  </a:lnTo>
                  <a:lnTo>
                    <a:pt x="5734" y="1005"/>
                  </a:lnTo>
                  <a:lnTo>
                    <a:pt x="5796" y="984"/>
                  </a:lnTo>
                  <a:lnTo>
                    <a:pt x="5859" y="984"/>
                  </a:lnTo>
                  <a:lnTo>
                    <a:pt x="5901" y="1005"/>
                  </a:lnTo>
                  <a:lnTo>
                    <a:pt x="5922" y="1005"/>
                  </a:lnTo>
                  <a:lnTo>
                    <a:pt x="5901" y="942"/>
                  </a:lnTo>
                  <a:lnTo>
                    <a:pt x="5838" y="942"/>
                  </a:lnTo>
                  <a:lnTo>
                    <a:pt x="5859" y="963"/>
                  </a:lnTo>
                  <a:lnTo>
                    <a:pt x="5796" y="963"/>
                  </a:lnTo>
                  <a:lnTo>
                    <a:pt x="5817" y="879"/>
                  </a:lnTo>
                  <a:lnTo>
                    <a:pt x="5817" y="775"/>
                  </a:lnTo>
                  <a:lnTo>
                    <a:pt x="5754" y="691"/>
                  </a:lnTo>
                  <a:lnTo>
                    <a:pt x="5817" y="586"/>
                  </a:lnTo>
                  <a:lnTo>
                    <a:pt x="5859" y="545"/>
                  </a:lnTo>
                  <a:lnTo>
                    <a:pt x="5859" y="482"/>
                  </a:lnTo>
                  <a:lnTo>
                    <a:pt x="5796" y="482"/>
                  </a:lnTo>
                  <a:lnTo>
                    <a:pt x="5754" y="440"/>
                  </a:lnTo>
                  <a:lnTo>
                    <a:pt x="5796" y="377"/>
                  </a:lnTo>
                  <a:lnTo>
                    <a:pt x="5796" y="314"/>
                  </a:lnTo>
                  <a:lnTo>
                    <a:pt x="5838" y="210"/>
                  </a:lnTo>
                  <a:lnTo>
                    <a:pt x="5901" y="126"/>
                  </a:lnTo>
                  <a:lnTo>
                    <a:pt x="5859" y="105"/>
                  </a:lnTo>
                  <a:lnTo>
                    <a:pt x="5796" y="105"/>
                  </a:lnTo>
                  <a:lnTo>
                    <a:pt x="5650" y="42"/>
                  </a:lnTo>
                  <a:lnTo>
                    <a:pt x="558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9"/>
            <p:cNvSpPr/>
            <p:nvPr/>
          </p:nvSpPr>
          <p:spPr>
            <a:xfrm>
              <a:off x="3978054" y="3108693"/>
              <a:ext cx="57811" cy="66882"/>
            </a:xfrm>
            <a:custGeom>
              <a:avLst/>
              <a:gdLst/>
              <a:ahLst/>
              <a:cxnLst/>
              <a:rect l="l" t="t" r="r" b="b"/>
              <a:pathLst>
                <a:path w="4855" h="5881" extrusionOk="0">
                  <a:moveTo>
                    <a:pt x="984" y="1"/>
                  </a:moveTo>
                  <a:lnTo>
                    <a:pt x="942" y="43"/>
                  </a:lnTo>
                  <a:lnTo>
                    <a:pt x="732" y="252"/>
                  </a:lnTo>
                  <a:lnTo>
                    <a:pt x="607" y="461"/>
                  </a:lnTo>
                  <a:lnTo>
                    <a:pt x="565" y="461"/>
                  </a:lnTo>
                  <a:lnTo>
                    <a:pt x="460" y="566"/>
                  </a:lnTo>
                  <a:lnTo>
                    <a:pt x="398" y="628"/>
                  </a:lnTo>
                  <a:lnTo>
                    <a:pt x="356" y="649"/>
                  </a:lnTo>
                  <a:lnTo>
                    <a:pt x="272" y="754"/>
                  </a:lnTo>
                  <a:lnTo>
                    <a:pt x="293" y="733"/>
                  </a:lnTo>
                  <a:lnTo>
                    <a:pt x="356" y="796"/>
                  </a:lnTo>
                  <a:lnTo>
                    <a:pt x="377" y="963"/>
                  </a:lnTo>
                  <a:lnTo>
                    <a:pt x="419" y="984"/>
                  </a:lnTo>
                  <a:lnTo>
                    <a:pt x="419" y="1089"/>
                  </a:lnTo>
                  <a:lnTo>
                    <a:pt x="502" y="1089"/>
                  </a:lnTo>
                  <a:lnTo>
                    <a:pt x="523" y="1214"/>
                  </a:lnTo>
                  <a:lnTo>
                    <a:pt x="523" y="1361"/>
                  </a:lnTo>
                  <a:lnTo>
                    <a:pt x="670" y="1486"/>
                  </a:lnTo>
                  <a:lnTo>
                    <a:pt x="732" y="1633"/>
                  </a:lnTo>
                  <a:lnTo>
                    <a:pt x="816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921" y="1884"/>
                  </a:lnTo>
                  <a:lnTo>
                    <a:pt x="942" y="2009"/>
                  </a:lnTo>
                  <a:lnTo>
                    <a:pt x="942" y="2114"/>
                  </a:lnTo>
                  <a:lnTo>
                    <a:pt x="816" y="2261"/>
                  </a:lnTo>
                  <a:lnTo>
                    <a:pt x="816" y="2365"/>
                  </a:lnTo>
                  <a:lnTo>
                    <a:pt x="774" y="2512"/>
                  </a:lnTo>
                  <a:lnTo>
                    <a:pt x="565" y="2512"/>
                  </a:lnTo>
                  <a:lnTo>
                    <a:pt x="565" y="2553"/>
                  </a:lnTo>
                  <a:lnTo>
                    <a:pt x="502" y="2616"/>
                  </a:lnTo>
                  <a:lnTo>
                    <a:pt x="460" y="2721"/>
                  </a:lnTo>
                  <a:lnTo>
                    <a:pt x="377" y="2784"/>
                  </a:lnTo>
                  <a:lnTo>
                    <a:pt x="293" y="2930"/>
                  </a:lnTo>
                  <a:lnTo>
                    <a:pt x="188" y="3056"/>
                  </a:lnTo>
                  <a:lnTo>
                    <a:pt x="168" y="3202"/>
                  </a:lnTo>
                  <a:lnTo>
                    <a:pt x="0" y="3767"/>
                  </a:lnTo>
                  <a:lnTo>
                    <a:pt x="188" y="3767"/>
                  </a:lnTo>
                  <a:lnTo>
                    <a:pt x="2281" y="4981"/>
                  </a:lnTo>
                  <a:lnTo>
                    <a:pt x="2406" y="5169"/>
                  </a:lnTo>
                  <a:lnTo>
                    <a:pt x="2385" y="5253"/>
                  </a:lnTo>
                  <a:lnTo>
                    <a:pt x="2406" y="5294"/>
                  </a:lnTo>
                  <a:lnTo>
                    <a:pt x="2469" y="5378"/>
                  </a:lnTo>
                  <a:lnTo>
                    <a:pt x="3181" y="5880"/>
                  </a:lnTo>
                  <a:lnTo>
                    <a:pt x="3222" y="5880"/>
                  </a:lnTo>
                  <a:lnTo>
                    <a:pt x="3327" y="5818"/>
                  </a:lnTo>
                  <a:lnTo>
                    <a:pt x="3536" y="5546"/>
                  </a:lnTo>
                  <a:lnTo>
                    <a:pt x="3641" y="5357"/>
                  </a:lnTo>
                  <a:lnTo>
                    <a:pt x="3641" y="5232"/>
                  </a:lnTo>
                  <a:lnTo>
                    <a:pt x="3725" y="5085"/>
                  </a:lnTo>
                  <a:lnTo>
                    <a:pt x="3829" y="4939"/>
                  </a:lnTo>
                  <a:lnTo>
                    <a:pt x="3808" y="4918"/>
                  </a:lnTo>
                  <a:lnTo>
                    <a:pt x="3808" y="4855"/>
                  </a:lnTo>
                  <a:lnTo>
                    <a:pt x="3871" y="4750"/>
                  </a:lnTo>
                  <a:lnTo>
                    <a:pt x="3871" y="4730"/>
                  </a:lnTo>
                  <a:lnTo>
                    <a:pt x="3955" y="4709"/>
                  </a:lnTo>
                  <a:lnTo>
                    <a:pt x="4122" y="4709"/>
                  </a:lnTo>
                  <a:lnTo>
                    <a:pt x="4227" y="4541"/>
                  </a:lnTo>
                  <a:lnTo>
                    <a:pt x="4436" y="4458"/>
                  </a:lnTo>
                  <a:lnTo>
                    <a:pt x="4394" y="4416"/>
                  </a:lnTo>
                  <a:lnTo>
                    <a:pt x="4457" y="4332"/>
                  </a:lnTo>
                  <a:lnTo>
                    <a:pt x="4499" y="4332"/>
                  </a:lnTo>
                  <a:lnTo>
                    <a:pt x="4687" y="4102"/>
                  </a:lnTo>
                  <a:lnTo>
                    <a:pt x="4708" y="4081"/>
                  </a:lnTo>
                  <a:lnTo>
                    <a:pt x="4289" y="3683"/>
                  </a:lnTo>
                  <a:lnTo>
                    <a:pt x="4289" y="1403"/>
                  </a:lnTo>
                  <a:lnTo>
                    <a:pt x="4854" y="900"/>
                  </a:lnTo>
                  <a:lnTo>
                    <a:pt x="4687" y="900"/>
                  </a:lnTo>
                  <a:lnTo>
                    <a:pt x="4478" y="942"/>
                  </a:lnTo>
                  <a:lnTo>
                    <a:pt x="4373" y="880"/>
                  </a:lnTo>
                  <a:lnTo>
                    <a:pt x="4289" y="754"/>
                  </a:lnTo>
                  <a:lnTo>
                    <a:pt x="4227" y="733"/>
                  </a:lnTo>
                  <a:lnTo>
                    <a:pt x="3955" y="754"/>
                  </a:lnTo>
                  <a:lnTo>
                    <a:pt x="3913" y="775"/>
                  </a:lnTo>
                  <a:lnTo>
                    <a:pt x="3808" y="775"/>
                  </a:lnTo>
                  <a:lnTo>
                    <a:pt x="3704" y="838"/>
                  </a:lnTo>
                  <a:lnTo>
                    <a:pt x="3641" y="900"/>
                  </a:lnTo>
                  <a:lnTo>
                    <a:pt x="3494" y="1152"/>
                  </a:lnTo>
                  <a:lnTo>
                    <a:pt x="3285" y="1152"/>
                  </a:lnTo>
                  <a:lnTo>
                    <a:pt x="3181" y="1110"/>
                  </a:lnTo>
                  <a:lnTo>
                    <a:pt x="3013" y="1152"/>
                  </a:lnTo>
                  <a:lnTo>
                    <a:pt x="2888" y="1089"/>
                  </a:lnTo>
                  <a:lnTo>
                    <a:pt x="2699" y="1089"/>
                  </a:lnTo>
                  <a:lnTo>
                    <a:pt x="2595" y="1047"/>
                  </a:lnTo>
                  <a:lnTo>
                    <a:pt x="2511" y="942"/>
                  </a:lnTo>
                  <a:lnTo>
                    <a:pt x="2365" y="859"/>
                  </a:lnTo>
                  <a:lnTo>
                    <a:pt x="2134" y="628"/>
                  </a:lnTo>
                  <a:lnTo>
                    <a:pt x="2030" y="545"/>
                  </a:lnTo>
                  <a:lnTo>
                    <a:pt x="1737" y="566"/>
                  </a:lnTo>
                  <a:lnTo>
                    <a:pt x="1611" y="524"/>
                  </a:lnTo>
                  <a:lnTo>
                    <a:pt x="1465" y="566"/>
                  </a:lnTo>
                  <a:lnTo>
                    <a:pt x="1339" y="545"/>
                  </a:lnTo>
                  <a:lnTo>
                    <a:pt x="1256" y="440"/>
                  </a:lnTo>
                  <a:lnTo>
                    <a:pt x="1256" y="105"/>
                  </a:lnTo>
                  <a:lnTo>
                    <a:pt x="1151" y="64"/>
                  </a:lnTo>
                  <a:lnTo>
                    <a:pt x="1046" y="105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321" name="Google Shape;321;p29"/>
            <p:cNvSpPr/>
            <p:nvPr/>
          </p:nvSpPr>
          <p:spPr>
            <a:xfrm>
              <a:off x="3963598" y="3151999"/>
              <a:ext cx="5239" cy="11"/>
            </a:xfrm>
            <a:custGeom>
              <a:avLst/>
              <a:gdLst/>
              <a:ahLst/>
              <a:cxnLst/>
              <a:rect l="l" t="t" r="r" b="b"/>
              <a:pathLst>
                <a:path w="440" h="1" extrusionOk="0">
                  <a:moveTo>
                    <a:pt x="1" y="1"/>
                  </a:moveTo>
                  <a:lnTo>
                    <a:pt x="210" y="1"/>
                  </a:lnTo>
                  <a:lnTo>
                    <a:pt x="440" y="1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9"/>
            <p:cNvSpPr/>
            <p:nvPr/>
          </p:nvSpPr>
          <p:spPr>
            <a:xfrm>
              <a:off x="3949392" y="3117029"/>
              <a:ext cx="39878" cy="37609"/>
            </a:xfrm>
            <a:custGeom>
              <a:avLst/>
              <a:gdLst/>
              <a:ahLst/>
              <a:cxnLst/>
              <a:rect l="l" t="t" r="r" b="b"/>
              <a:pathLst>
                <a:path w="3349" h="3307" extrusionOk="0">
                  <a:moveTo>
                    <a:pt x="2700" y="0"/>
                  </a:moveTo>
                  <a:lnTo>
                    <a:pt x="2679" y="21"/>
                  </a:lnTo>
                  <a:lnTo>
                    <a:pt x="2554" y="105"/>
                  </a:lnTo>
                  <a:lnTo>
                    <a:pt x="2491" y="209"/>
                  </a:lnTo>
                  <a:lnTo>
                    <a:pt x="2365" y="251"/>
                  </a:lnTo>
                  <a:lnTo>
                    <a:pt x="2240" y="209"/>
                  </a:lnTo>
                  <a:lnTo>
                    <a:pt x="2031" y="230"/>
                  </a:lnTo>
                  <a:lnTo>
                    <a:pt x="1884" y="272"/>
                  </a:lnTo>
                  <a:lnTo>
                    <a:pt x="1779" y="272"/>
                  </a:lnTo>
                  <a:lnTo>
                    <a:pt x="1759" y="314"/>
                  </a:lnTo>
                  <a:lnTo>
                    <a:pt x="1675" y="272"/>
                  </a:lnTo>
                  <a:lnTo>
                    <a:pt x="1612" y="356"/>
                  </a:lnTo>
                  <a:lnTo>
                    <a:pt x="1612" y="440"/>
                  </a:lnTo>
                  <a:lnTo>
                    <a:pt x="1549" y="440"/>
                  </a:lnTo>
                  <a:lnTo>
                    <a:pt x="1403" y="419"/>
                  </a:lnTo>
                  <a:lnTo>
                    <a:pt x="1403" y="314"/>
                  </a:lnTo>
                  <a:lnTo>
                    <a:pt x="1298" y="272"/>
                  </a:lnTo>
                  <a:lnTo>
                    <a:pt x="1215" y="314"/>
                  </a:lnTo>
                  <a:lnTo>
                    <a:pt x="1047" y="251"/>
                  </a:lnTo>
                  <a:lnTo>
                    <a:pt x="942" y="209"/>
                  </a:lnTo>
                  <a:lnTo>
                    <a:pt x="880" y="272"/>
                  </a:lnTo>
                  <a:lnTo>
                    <a:pt x="880" y="356"/>
                  </a:lnTo>
                  <a:lnTo>
                    <a:pt x="901" y="419"/>
                  </a:lnTo>
                  <a:lnTo>
                    <a:pt x="880" y="440"/>
                  </a:lnTo>
                  <a:lnTo>
                    <a:pt x="838" y="544"/>
                  </a:lnTo>
                  <a:lnTo>
                    <a:pt x="796" y="628"/>
                  </a:lnTo>
                  <a:lnTo>
                    <a:pt x="796" y="774"/>
                  </a:lnTo>
                  <a:lnTo>
                    <a:pt x="775" y="984"/>
                  </a:lnTo>
                  <a:lnTo>
                    <a:pt x="733" y="1109"/>
                  </a:lnTo>
                  <a:lnTo>
                    <a:pt x="817" y="1172"/>
                  </a:lnTo>
                  <a:lnTo>
                    <a:pt x="880" y="1256"/>
                  </a:lnTo>
                  <a:lnTo>
                    <a:pt x="922" y="1318"/>
                  </a:lnTo>
                  <a:lnTo>
                    <a:pt x="901" y="1402"/>
                  </a:lnTo>
                  <a:lnTo>
                    <a:pt x="608" y="1800"/>
                  </a:lnTo>
                  <a:lnTo>
                    <a:pt x="419" y="2009"/>
                  </a:lnTo>
                  <a:lnTo>
                    <a:pt x="378" y="2092"/>
                  </a:lnTo>
                  <a:lnTo>
                    <a:pt x="147" y="2511"/>
                  </a:lnTo>
                  <a:lnTo>
                    <a:pt x="106" y="2553"/>
                  </a:lnTo>
                  <a:lnTo>
                    <a:pt x="106" y="2720"/>
                  </a:lnTo>
                  <a:lnTo>
                    <a:pt x="85" y="2929"/>
                  </a:lnTo>
                  <a:lnTo>
                    <a:pt x="1" y="3139"/>
                  </a:lnTo>
                  <a:lnTo>
                    <a:pt x="43" y="3264"/>
                  </a:lnTo>
                  <a:lnTo>
                    <a:pt x="1" y="3285"/>
                  </a:lnTo>
                  <a:lnTo>
                    <a:pt x="43" y="3306"/>
                  </a:lnTo>
                  <a:lnTo>
                    <a:pt x="106" y="3285"/>
                  </a:lnTo>
                  <a:lnTo>
                    <a:pt x="210" y="3201"/>
                  </a:lnTo>
                  <a:lnTo>
                    <a:pt x="273" y="3243"/>
                  </a:lnTo>
                  <a:lnTo>
                    <a:pt x="315" y="3285"/>
                  </a:lnTo>
                  <a:lnTo>
                    <a:pt x="398" y="3285"/>
                  </a:lnTo>
                  <a:lnTo>
                    <a:pt x="461" y="3243"/>
                  </a:lnTo>
                  <a:lnTo>
                    <a:pt x="461" y="3160"/>
                  </a:lnTo>
                  <a:lnTo>
                    <a:pt x="566" y="3160"/>
                  </a:lnTo>
                  <a:lnTo>
                    <a:pt x="566" y="3180"/>
                  </a:lnTo>
                  <a:lnTo>
                    <a:pt x="608" y="3139"/>
                  </a:lnTo>
                  <a:lnTo>
                    <a:pt x="670" y="3139"/>
                  </a:lnTo>
                  <a:lnTo>
                    <a:pt x="712" y="3076"/>
                  </a:lnTo>
                  <a:lnTo>
                    <a:pt x="1633" y="3076"/>
                  </a:lnTo>
                  <a:lnTo>
                    <a:pt x="2407" y="3034"/>
                  </a:lnTo>
                  <a:lnTo>
                    <a:pt x="2575" y="2469"/>
                  </a:lnTo>
                  <a:lnTo>
                    <a:pt x="2595" y="2323"/>
                  </a:lnTo>
                  <a:lnTo>
                    <a:pt x="2700" y="2197"/>
                  </a:lnTo>
                  <a:lnTo>
                    <a:pt x="2784" y="2051"/>
                  </a:lnTo>
                  <a:lnTo>
                    <a:pt x="2867" y="1988"/>
                  </a:lnTo>
                  <a:lnTo>
                    <a:pt x="2909" y="1883"/>
                  </a:lnTo>
                  <a:lnTo>
                    <a:pt x="2972" y="1820"/>
                  </a:lnTo>
                  <a:lnTo>
                    <a:pt x="2972" y="1779"/>
                  </a:lnTo>
                  <a:lnTo>
                    <a:pt x="3181" y="1779"/>
                  </a:lnTo>
                  <a:lnTo>
                    <a:pt x="3223" y="1632"/>
                  </a:lnTo>
                  <a:lnTo>
                    <a:pt x="3223" y="1528"/>
                  </a:lnTo>
                  <a:lnTo>
                    <a:pt x="3349" y="1381"/>
                  </a:lnTo>
                  <a:lnTo>
                    <a:pt x="3349" y="1276"/>
                  </a:lnTo>
                  <a:lnTo>
                    <a:pt x="3328" y="1151"/>
                  </a:lnTo>
                  <a:lnTo>
                    <a:pt x="3244" y="1067"/>
                  </a:lnTo>
                  <a:lnTo>
                    <a:pt x="3307" y="1004"/>
                  </a:lnTo>
                  <a:lnTo>
                    <a:pt x="3223" y="963"/>
                  </a:lnTo>
                  <a:lnTo>
                    <a:pt x="3139" y="900"/>
                  </a:lnTo>
                  <a:lnTo>
                    <a:pt x="3077" y="753"/>
                  </a:lnTo>
                  <a:lnTo>
                    <a:pt x="2930" y="628"/>
                  </a:lnTo>
                  <a:lnTo>
                    <a:pt x="2930" y="481"/>
                  </a:lnTo>
                  <a:lnTo>
                    <a:pt x="2909" y="356"/>
                  </a:lnTo>
                  <a:lnTo>
                    <a:pt x="2826" y="356"/>
                  </a:lnTo>
                  <a:lnTo>
                    <a:pt x="2826" y="251"/>
                  </a:lnTo>
                  <a:lnTo>
                    <a:pt x="2784" y="230"/>
                  </a:lnTo>
                  <a:lnTo>
                    <a:pt x="2763" y="63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9"/>
            <p:cNvSpPr/>
            <p:nvPr/>
          </p:nvSpPr>
          <p:spPr>
            <a:xfrm>
              <a:off x="3845999" y="3071334"/>
              <a:ext cx="89711" cy="57841"/>
            </a:xfrm>
            <a:custGeom>
              <a:avLst/>
              <a:gdLst/>
              <a:ahLst/>
              <a:cxnLst/>
              <a:rect l="l" t="t" r="r" b="b"/>
              <a:pathLst>
                <a:path w="7534" h="5086" extrusionOk="0">
                  <a:moveTo>
                    <a:pt x="4750" y="1"/>
                  </a:moveTo>
                  <a:lnTo>
                    <a:pt x="4708" y="64"/>
                  </a:lnTo>
                  <a:lnTo>
                    <a:pt x="4583" y="147"/>
                  </a:lnTo>
                  <a:lnTo>
                    <a:pt x="4499" y="84"/>
                  </a:lnTo>
                  <a:lnTo>
                    <a:pt x="4374" y="84"/>
                  </a:lnTo>
                  <a:lnTo>
                    <a:pt x="4269" y="168"/>
                  </a:lnTo>
                  <a:lnTo>
                    <a:pt x="4123" y="252"/>
                  </a:lnTo>
                  <a:lnTo>
                    <a:pt x="4081" y="315"/>
                  </a:lnTo>
                  <a:lnTo>
                    <a:pt x="4123" y="398"/>
                  </a:lnTo>
                  <a:lnTo>
                    <a:pt x="4039" y="419"/>
                  </a:lnTo>
                  <a:lnTo>
                    <a:pt x="3934" y="587"/>
                  </a:lnTo>
                  <a:lnTo>
                    <a:pt x="3872" y="587"/>
                  </a:lnTo>
                  <a:lnTo>
                    <a:pt x="3830" y="566"/>
                  </a:lnTo>
                  <a:lnTo>
                    <a:pt x="3746" y="670"/>
                  </a:lnTo>
                  <a:lnTo>
                    <a:pt x="3746" y="733"/>
                  </a:lnTo>
                  <a:lnTo>
                    <a:pt x="3662" y="796"/>
                  </a:lnTo>
                  <a:lnTo>
                    <a:pt x="3641" y="900"/>
                  </a:lnTo>
                  <a:lnTo>
                    <a:pt x="3662" y="984"/>
                  </a:lnTo>
                  <a:lnTo>
                    <a:pt x="3641" y="1089"/>
                  </a:lnTo>
                  <a:lnTo>
                    <a:pt x="3537" y="1131"/>
                  </a:lnTo>
                  <a:lnTo>
                    <a:pt x="3432" y="1214"/>
                  </a:lnTo>
                  <a:lnTo>
                    <a:pt x="3202" y="1235"/>
                  </a:lnTo>
                  <a:lnTo>
                    <a:pt x="3035" y="1256"/>
                  </a:lnTo>
                  <a:lnTo>
                    <a:pt x="2909" y="1235"/>
                  </a:lnTo>
                  <a:lnTo>
                    <a:pt x="2804" y="1193"/>
                  </a:lnTo>
                  <a:lnTo>
                    <a:pt x="2679" y="1214"/>
                  </a:lnTo>
                  <a:lnTo>
                    <a:pt x="2595" y="1193"/>
                  </a:lnTo>
                  <a:lnTo>
                    <a:pt x="2511" y="1235"/>
                  </a:lnTo>
                  <a:lnTo>
                    <a:pt x="2491" y="1340"/>
                  </a:lnTo>
                  <a:lnTo>
                    <a:pt x="2595" y="1445"/>
                  </a:lnTo>
                  <a:lnTo>
                    <a:pt x="2658" y="1445"/>
                  </a:lnTo>
                  <a:lnTo>
                    <a:pt x="2679" y="1528"/>
                  </a:lnTo>
                  <a:lnTo>
                    <a:pt x="2511" y="1633"/>
                  </a:lnTo>
                  <a:lnTo>
                    <a:pt x="2449" y="1737"/>
                  </a:lnTo>
                  <a:lnTo>
                    <a:pt x="2281" y="1737"/>
                  </a:lnTo>
                  <a:lnTo>
                    <a:pt x="1947" y="1821"/>
                  </a:lnTo>
                  <a:lnTo>
                    <a:pt x="1821" y="1926"/>
                  </a:lnTo>
                  <a:lnTo>
                    <a:pt x="1633" y="1968"/>
                  </a:lnTo>
                  <a:lnTo>
                    <a:pt x="1507" y="2072"/>
                  </a:lnTo>
                  <a:lnTo>
                    <a:pt x="1403" y="2093"/>
                  </a:lnTo>
                  <a:lnTo>
                    <a:pt x="1340" y="2051"/>
                  </a:lnTo>
                  <a:lnTo>
                    <a:pt x="1298" y="1926"/>
                  </a:lnTo>
                  <a:lnTo>
                    <a:pt x="1235" y="1863"/>
                  </a:lnTo>
                  <a:lnTo>
                    <a:pt x="1151" y="1926"/>
                  </a:lnTo>
                  <a:lnTo>
                    <a:pt x="1151" y="2051"/>
                  </a:lnTo>
                  <a:lnTo>
                    <a:pt x="1110" y="2177"/>
                  </a:lnTo>
                  <a:lnTo>
                    <a:pt x="942" y="2177"/>
                  </a:lnTo>
                  <a:lnTo>
                    <a:pt x="838" y="2198"/>
                  </a:lnTo>
                  <a:lnTo>
                    <a:pt x="733" y="2198"/>
                  </a:lnTo>
                  <a:lnTo>
                    <a:pt x="712" y="2072"/>
                  </a:lnTo>
                  <a:lnTo>
                    <a:pt x="670" y="2030"/>
                  </a:lnTo>
                  <a:lnTo>
                    <a:pt x="670" y="2051"/>
                  </a:lnTo>
                  <a:lnTo>
                    <a:pt x="566" y="2198"/>
                  </a:lnTo>
                  <a:lnTo>
                    <a:pt x="461" y="2240"/>
                  </a:lnTo>
                  <a:lnTo>
                    <a:pt x="398" y="2365"/>
                  </a:lnTo>
                  <a:lnTo>
                    <a:pt x="294" y="2553"/>
                  </a:lnTo>
                  <a:lnTo>
                    <a:pt x="252" y="2679"/>
                  </a:lnTo>
                  <a:lnTo>
                    <a:pt x="147" y="2867"/>
                  </a:lnTo>
                  <a:lnTo>
                    <a:pt x="63" y="2867"/>
                  </a:lnTo>
                  <a:lnTo>
                    <a:pt x="1" y="2930"/>
                  </a:lnTo>
                  <a:lnTo>
                    <a:pt x="42" y="3077"/>
                  </a:lnTo>
                  <a:lnTo>
                    <a:pt x="84" y="3223"/>
                  </a:lnTo>
                  <a:lnTo>
                    <a:pt x="63" y="3349"/>
                  </a:lnTo>
                  <a:lnTo>
                    <a:pt x="84" y="3516"/>
                  </a:lnTo>
                  <a:lnTo>
                    <a:pt x="105" y="3641"/>
                  </a:lnTo>
                  <a:lnTo>
                    <a:pt x="105" y="3872"/>
                  </a:lnTo>
                  <a:lnTo>
                    <a:pt x="168" y="3934"/>
                  </a:lnTo>
                  <a:lnTo>
                    <a:pt x="314" y="4018"/>
                  </a:lnTo>
                  <a:lnTo>
                    <a:pt x="419" y="4123"/>
                  </a:lnTo>
                  <a:lnTo>
                    <a:pt x="461" y="4248"/>
                  </a:lnTo>
                  <a:lnTo>
                    <a:pt x="607" y="4458"/>
                  </a:lnTo>
                  <a:lnTo>
                    <a:pt x="691" y="4604"/>
                  </a:lnTo>
                  <a:lnTo>
                    <a:pt x="775" y="4688"/>
                  </a:lnTo>
                  <a:lnTo>
                    <a:pt x="942" y="4813"/>
                  </a:lnTo>
                  <a:lnTo>
                    <a:pt x="942" y="4960"/>
                  </a:lnTo>
                  <a:lnTo>
                    <a:pt x="942" y="5022"/>
                  </a:lnTo>
                  <a:lnTo>
                    <a:pt x="984" y="5085"/>
                  </a:lnTo>
                  <a:lnTo>
                    <a:pt x="1005" y="5085"/>
                  </a:lnTo>
                  <a:lnTo>
                    <a:pt x="1256" y="4667"/>
                  </a:lnTo>
                  <a:lnTo>
                    <a:pt x="1403" y="4499"/>
                  </a:lnTo>
                  <a:lnTo>
                    <a:pt x="1507" y="4478"/>
                  </a:lnTo>
                  <a:lnTo>
                    <a:pt x="1549" y="4437"/>
                  </a:lnTo>
                  <a:lnTo>
                    <a:pt x="1779" y="4332"/>
                  </a:lnTo>
                  <a:lnTo>
                    <a:pt x="1884" y="4353"/>
                  </a:lnTo>
                  <a:lnTo>
                    <a:pt x="1947" y="4290"/>
                  </a:lnTo>
                  <a:lnTo>
                    <a:pt x="2135" y="4290"/>
                  </a:lnTo>
                  <a:lnTo>
                    <a:pt x="2156" y="4353"/>
                  </a:lnTo>
                  <a:lnTo>
                    <a:pt x="2260" y="4395"/>
                  </a:lnTo>
                  <a:lnTo>
                    <a:pt x="2302" y="4374"/>
                  </a:lnTo>
                  <a:lnTo>
                    <a:pt x="2386" y="4353"/>
                  </a:lnTo>
                  <a:lnTo>
                    <a:pt x="2386" y="4269"/>
                  </a:lnTo>
                  <a:lnTo>
                    <a:pt x="2407" y="4185"/>
                  </a:lnTo>
                  <a:lnTo>
                    <a:pt x="2470" y="4144"/>
                  </a:lnTo>
                  <a:lnTo>
                    <a:pt x="2365" y="4018"/>
                  </a:lnTo>
                  <a:lnTo>
                    <a:pt x="2365" y="3955"/>
                  </a:lnTo>
                  <a:lnTo>
                    <a:pt x="2449" y="3955"/>
                  </a:lnTo>
                  <a:lnTo>
                    <a:pt x="2491" y="3913"/>
                  </a:lnTo>
                  <a:lnTo>
                    <a:pt x="2491" y="3851"/>
                  </a:lnTo>
                  <a:lnTo>
                    <a:pt x="2553" y="3767"/>
                  </a:lnTo>
                  <a:lnTo>
                    <a:pt x="2553" y="3704"/>
                  </a:lnTo>
                  <a:lnTo>
                    <a:pt x="2595" y="3662"/>
                  </a:lnTo>
                  <a:lnTo>
                    <a:pt x="2679" y="3662"/>
                  </a:lnTo>
                  <a:lnTo>
                    <a:pt x="2763" y="3558"/>
                  </a:lnTo>
                  <a:lnTo>
                    <a:pt x="2867" y="3600"/>
                  </a:lnTo>
                  <a:lnTo>
                    <a:pt x="2867" y="3537"/>
                  </a:lnTo>
                  <a:lnTo>
                    <a:pt x="2930" y="3537"/>
                  </a:lnTo>
                  <a:lnTo>
                    <a:pt x="3014" y="3600"/>
                  </a:lnTo>
                  <a:lnTo>
                    <a:pt x="3076" y="3621"/>
                  </a:lnTo>
                  <a:lnTo>
                    <a:pt x="3244" y="3746"/>
                  </a:lnTo>
                  <a:lnTo>
                    <a:pt x="3327" y="3767"/>
                  </a:lnTo>
                  <a:lnTo>
                    <a:pt x="3495" y="3913"/>
                  </a:lnTo>
                  <a:lnTo>
                    <a:pt x="3516" y="3955"/>
                  </a:lnTo>
                  <a:lnTo>
                    <a:pt x="3641" y="3934"/>
                  </a:lnTo>
                  <a:lnTo>
                    <a:pt x="3767" y="4018"/>
                  </a:lnTo>
                  <a:lnTo>
                    <a:pt x="3913" y="4018"/>
                  </a:lnTo>
                  <a:lnTo>
                    <a:pt x="3976" y="4039"/>
                  </a:lnTo>
                  <a:lnTo>
                    <a:pt x="4060" y="3976"/>
                  </a:lnTo>
                  <a:lnTo>
                    <a:pt x="4144" y="3976"/>
                  </a:lnTo>
                  <a:lnTo>
                    <a:pt x="4248" y="4039"/>
                  </a:lnTo>
                  <a:lnTo>
                    <a:pt x="4374" y="4060"/>
                  </a:lnTo>
                  <a:lnTo>
                    <a:pt x="4436" y="4081"/>
                  </a:lnTo>
                  <a:lnTo>
                    <a:pt x="4562" y="4060"/>
                  </a:lnTo>
                  <a:lnTo>
                    <a:pt x="4583" y="4018"/>
                  </a:lnTo>
                  <a:lnTo>
                    <a:pt x="4541" y="3955"/>
                  </a:lnTo>
                  <a:lnTo>
                    <a:pt x="4499" y="3913"/>
                  </a:lnTo>
                  <a:lnTo>
                    <a:pt x="4604" y="3809"/>
                  </a:lnTo>
                  <a:lnTo>
                    <a:pt x="4688" y="3704"/>
                  </a:lnTo>
                  <a:lnTo>
                    <a:pt x="4792" y="3704"/>
                  </a:lnTo>
                  <a:lnTo>
                    <a:pt x="4897" y="3725"/>
                  </a:lnTo>
                  <a:lnTo>
                    <a:pt x="4980" y="3809"/>
                  </a:lnTo>
                  <a:lnTo>
                    <a:pt x="5064" y="3767"/>
                  </a:lnTo>
                  <a:lnTo>
                    <a:pt x="5294" y="3746"/>
                  </a:lnTo>
                  <a:lnTo>
                    <a:pt x="5336" y="3704"/>
                  </a:lnTo>
                  <a:lnTo>
                    <a:pt x="5420" y="3641"/>
                  </a:lnTo>
                  <a:lnTo>
                    <a:pt x="5650" y="3537"/>
                  </a:lnTo>
                  <a:lnTo>
                    <a:pt x="5734" y="3558"/>
                  </a:lnTo>
                  <a:lnTo>
                    <a:pt x="5755" y="3600"/>
                  </a:lnTo>
                  <a:lnTo>
                    <a:pt x="5796" y="3600"/>
                  </a:lnTo>
                  <a:lnTo>
                    <a:pt x="5817" y="3662"/>
                  </a:lnTo>
                  <a:lnTo>
                    <a:pt x="5859" y="3662"/>
                  </a:lnTo>
                  <a:lnTo>
                    <a:pt x="5943" y="3621"/>
                  </a:lnTo>
                  <a:lnTo>
                    <a:pt x="6068" y="3621"/>
                  </a:lnTo>
                  <a:lnTo>
                    <a:pt x="6152" y="3600"/>
                  </a:lnTo>
                  <a:lnTo>
                    <a:pt x="6236" y="3600"/>
                  </a:lnTo>
                  <a:lnTo>
                    <a:pt x="6320" y="3495"/>
                  </a:lnTo>
                  <a:lnTo>
                    <a:pt x="6278" y="3453"/>
                  </a:lnTo>
                  <a:lnTo>
                    <a:pt x="6278" y="3411"/>
                  </a:lnTo>
                  <a:lnTo>
                    <a:pt x="6361" y="3411"/>
                  </a:lnTo>
                  <a:lnTo>
                    <a:pt x="6445" y="3453"/>
                  </a:lnTo>
                  <a:lnTo>
                    <a:pt x="6633" y="3453"/>
                  </a:lnTo>
                  <a:lnTo>
                    <a:pt x="6675" y="3495"/>
                  </a:lnTo>
                  <a:lnTo>
                    <a:pt x="6759" y="3516"/>
                  </a:lnTo>
                  <a:lnTo>
                    <a:pt x="6843" y="3558"/>
                  </a:lnTo>
                  <a:lnTo>
                    <a:pt x="7073" y="3558"/>
                  </a:lnTo>
                  <a:lnTo>
                    <a:pt x="7094" y="3600"/>
                  </a:lnTo>
                  <a:lnTo>
                    <a:pt x="7282" y="3516"/>
                  </a:lnTo>
                  <a:lnTo>
                    <a:pt x="7408" y="3516"/>
                  </a:lnTo>
                  <a:lnTo>
                    <a:pt x="7512" y="3558"/>
                  </a:lnTo>
                  <a:lnTo>
                    <a:pt x="7533" y="3600"/>
                  </a:lnTo>
                  <a:lnTo>
                    <a:pt x="7533" y="3558"/>
                  </a:lnTo>
                  <a:lnTo>
                    <a:pt x="7491" y="3495"/>
                  </a:lnTo>
                  <a:lnTo>
                    <a:pt x="7387" y="3432"/>
                  </a:lnTo>
                  <a:lnTo>
                    <a:pt x="7303" y="3390"/>
                  </a:lnTo>
                  <a:lnTo>
                    <a:pt x="7303" y="3202"/>
                  </a:lnTo>
                  <a:lnTo>
                    <a:pt x="7303" y="3139"/>
                  </a:lnTo>
                  <a:lnTo>
                    <a:pt x="7219" y="3077"/>
                  </a:lnTo>
                  <a:lnTo>
                    <a:pt x="7010" y="3035"/>
                  </a:lnTo>
                  <a:lnTo>
                    <a:pt x="6968" y="2972"/>
                  </a:lnTo>
                  <a:lnTo>
                    <a:pt x="6989" y="2867"/>
                  </a:lnTo>
                  <a:lnTo>
                    <a:pt x="6947" y="2805"/>
                  </a:lnTo>
                  <a:lnTo>
                    <a:pt x="6843" y="2784"/>
                  </a:lnTo>
                  <a:lnTo>
                    <a:pt x="6780" y="2721"/>
                  </a:lnTo>
                  <a:lnTo>
                    <a:pt x="6759" y="2553"/>
                  </a:lnTo>
                  <a:lnTo>
                    <a:pt x="6738" y="2491"/>
                  </a:lnTo>
                  <a:lnTo>
                    <a:pt x="6550" y="2365"/>
                  </a:lnTo>
                  <a:lnTo>
                    <a:pt x="6487" y="2386"/>
                  </a:lnTo>
                  <a:lnTo>
                    <a:pt x="6382" y="2344"/>
                  </a:lnTo>
                  <a:lnTo>
                    <a:pt x="6361" y="2365"/>
                  </a:lnTo>
                  <a:lnTo>
                    <a:pt x="6257" y="2344"/>
                  </a:lnTo>
                  <a:lnTo>
                    <a:pt x="6131" y="2240"/>
                  </a:lnTo>
                  <a:lnTo>
                    <a:pt x="6173" y="2177"/>
                  </a:lnTo>
                  <a:lnTo>
                    <a:pt x="6215" y="2135"/>
                  </a:lnTo>
                  <a:lnTo>
                    <a:pt x="6278" y="2072"/>
                  </a:lnTo>
                  <a:lnTo>
                    <a:pt x="6320" y="1989"/>
                  </a:lnTo>
                  <a:lnTo>
                    <a:pt x="6257" y="1926"/>
                  </a:lnTo>
                  <a:lnTo>
                    <a:pt x="6152" y="1926"/>
                  </a:lnTo>
                  <a:lnTo>
                    <a:pt x="6048" y="1863"/>
                  </a:lnTo>
                  <a:lnTo>
                    <a:pt x="6006" y="1779"/>
                  </a:lnTo>
                  <a:lnTo>
                    <a:pt x="5922" y="1737"/>
                  </a:lnTo>
                  <a:lnTo>
                    <a:pt x="5817" y="1737"/>
                  </a:lnTo>
                  <a:lnTo>
                    <a:pt x="5692" y="1654"/>
                  </a:lnTo>
                  <a:lnTo>
                    <a:pt x="5608" y="1612"/>
                  </a:lnTo>
                  <a:lnTo>
                    <a:pt x="5587" y="1465"/>
                  </a:lnTo>
                  <a:lnTo>
                    <a:pt x="5629" y="1403"/>
                  </a:lnTo>
                  <a:lnTo>
                    <a:pt x="5545" y="1361"/>
                  </a:lnTo>
                  <a:lnTo>
                    <a:pt x="5399" y="1361"/>
                  </a:lnTo>
                  <a:lnTo>
                    <a:pt x="5336" y="1424"/>
                  </a:lnTo>
                  <a:lnTo>
                    <a:pt x="5211" y="1424"/>
                  </a:lnTo>
                  <a:lnTo>
                    <a:pt x="5106" y="1340"/>
                  </a:lnTo>
                  <a:lnTo>
                    <a:pt x="5106" y="1152"/>
                  </a:lnTo>
                  <a:lnTo>
                    <a:pt x="5169" y="1047"/>
                  </a:lnTo>
                  <a:lnTo>
                    <a:pt x="5190" y="1005"/>
                  </a:lnTo>
                  <a:lnTo>
                    <a:pt x="5211" y="880"/>
                  </a:lnTo>
                  <a:lnTo>
                    <a:pt x="5190" y="796"/>
                  </a:lnTo>
                  <a:lnTo>
                    <a:pt x="5085" y="566"/>
                  </a:lnTo>
                  <a:lnTo>
                    <a:pt x="4918" y="377"/>
                  </a:lnTo>
                  <a:lnTo>
                    <a:pt x="4897" y="294"/>
                  </a:lnTo>
                  <a:lnTo>
                    <a:pt x="4771" y="189"/>
                  </a:lnTo>
                  <a:lnTo>
                    <a:pt x="4813" y="168"/>
                  </a:lnTo>
                  <a:lnTo>
                    <a:pt x="4813" y="84"/>
                  </a:lnTo>
                  <a:lnTo>
                    <a:pt x="475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9"/>
            <p:cNvSpPr/>
            <p:nvPr/>
          </p:nvSpPr>
          <p:spPr>
            <a:xfrm>
              <a:off x="3809372" y="2919523"/>
              <a:ext cx="106405" cy="94483"/>
            </a:xfrm>
            <a:custGeom>
              <a:avLst/>
              <a:gdLst/>
              <a:ahLst/>
              <a:cxnLst/>
              <a:rect l="l" t="t" r="r" b="b"/>
              <a:pathLst>
                <a:path w="8936" h="8308" extrusionOk="0">
                  <a:moveTo>
                    <a:pt x="1068" y="1"/>
                  </a:moveTo>
                  <a:lnTo>
                    <a:pt x="1047" y="42"/>
                  </a:lnTo>
                  <a:lnTo>
                    <a:pt x="1089" y="252"/>
                  </a:lnTo>
                  <a:lnTo>
                    <a:pt x="1152" y="314"/>
                  </a:lnTo>
                  <a:lnTo>
                    <a:pt x="1026" y="482"/>
                  </a:lnTo>
                  <a:lnTo>
                    <a:pt x="670" y="691"/>
                  </a:lnTo>
                  <a:lnTo>
                    <a:pt x="670" y="775"/>
                  </a:lnTo>
                  <a:lnTo>
                    <a:pt x="566" y="900"/>
                  </a:lnTo>
                  <a:lnTo>
                    <a:pt x="440" y="900"/>
                  </a:lnTo>
                  <a:lnTo>
                    <a:pt x="357" y="963"/>
                  </a:lnTo>
                  <a:lnTo>
                    <a:pt x="357" y="1047"/>
                  </a:lnTo>
                  <a:lnTo>
                    <a:pt x="336" y="1109"/>
                  </a:lnTo>
                  <a:lnTo>
                    <a:pt x="398" y="1298"/>
                  </a:lnTo>
                  <a:lnTo>
                    <a:pt x="398" y="1423"/>
                  </a:lnTo>
                  <a:lnTo>
                    <a:pt x="357" y="1465"/>
                  </a:lnTo>
                  <a:lnTo>
                    <a:pt x="357" y="1507"/>
                  </a:lnTo>
                  <a:lnTo>
                    <a:pt x="336" y="1570"/>
                  </a:lnTo>
                  <a:lnTo>
                    <a:pt x="294" y="1674"/>
                  </a:lnTo>
                  <a:lnTo>
                    <a:pt x="189" y="1716"/>
                  </a:lnTo>
                  <a:lnTo>
                    <a:pt x="147" y="1737"/>
                  </a:lnTo>
                  <a:lnTo>
                    <a:pt x="85" y="1737"/>
                  </a:lnTo>
                  <a:lnTo>
                    <a:pt x="22" y="1800"/>
                  </a:lnTo>
                  <a:lnTo>
                    <a:pt x="22" y="2009"/>
                  </a:lnTo>
                  <a:lnTo>
                    <a:pt x="85" y="2030"/>
                  </a:lnTo>
                  <a:lnTo>
                    <a:pt x="147" y="2156"/>
                  </a:lnTo>
                  <a:lnTo>
                    <a:pt x="147" y="2553"/>
                  </a:lnTo>
                  <a:lnTo>
                    <a:pt x="189" y="2762"/>
                  </a:lnTo>
                  <a:lnTo>
                    <a:pt x="189" y="2825"/>
                  </a:lnTo>
                  <a:lnTo>
                    <a:pt x="189" y="3139"/>
                  </a:lnTo>
                  <a:lnTo>
                    <a:pt x="252" y="3286"/>
                  </a:lnTo>
                  <a:lnTo>
                    <a:pt x="210" y="3599"/>
                  </a:lnTo>
                  <a:lnTo>
                    <a:pt x="189" y="3662"/>
                  </a:lnTo>
                  <a:lnTo>
                    <a:pt x="231" y="3788"/>
                  </a:lnTo>
                  <a:lnTo>
                    <a:pt x="252" y="3997"/>
                  </a:lnTo>
                  <a:lnTo>
                    <a:pt x="210" y="4081"/>
                  </a:lnTo>
                  <a:lnTo>
                    <a:pt x="85" y="4185"/>
                  </a:lnTo>
                  <a:lnTo>
                    <a:pt x="43" y="4227"/>
                  </a:lnTo>
                  <a:lnTo>
                    <a:pt x="1" y="4290"/>
                  </a:lnTo>
                  <a:lnTo>
                    <a:pt x="85" y="4353"/>
                  </a:lnTo>
                  <a:lnTo>
                    <a:pt x="210" y="4541"/>
                  </a:lnTo>
                  <a:lnTo>
                    <a:pt x="315" y="4771"/>
                  </a:lnTo>
                  <a:lnTo>
                    <a:pt x="357" y="4813"/>
                  </a:lnTo>
                  <a:lnTo>
                    <a:pt x="398" y="4938"/>
                  </a:lnTo>
                  <a:lnTo>
                    <a:pt x="357" y="5022"/>
                  </a:lnTo>
                  <a:lnTo>
                    <a:pt x="398" y="5169"/>
                  </a:lnTo>
                  <a:lnTo>
                    <a:pt x="440" y="5252"/>
                  </a:lnTo>
                  <a:lnTo>
                    <a:pt x="461" y="5357"/>
                  </a:lnTo>
                  <a:lnTo>
                    <a:pt x="545" y="5441"/>
                  </a:lnTo>
                  <a:lnTo>
                    <a:pt x="984" y="5441"/>
                  </a:lnTo>
                  <a:lnTo>
                    <a:pt x="1089" y="5503"/>
                  </a:lnTo>
                  <a:lnTo>
                    <a:pt x="1173" y="5650"/>
                  </a:lnTo>
                  <a:lnTo>
                    <a:pt x="1277" y="5880"/>
                  </a:lnTo>
                  <a:lnTo>
                    <a:pt x="1340" y="5922"/>
                  </a:lnTo>
                  <a:lnTo>
                    <a:pt x="1403" y="6006"/>
                  </a:lnTo>
                  <a:lnTo>
                    <a:pt x="1486" y="6089"/>
                  </a:lnTo>
                  <a:lnTo>
                    <a:pt x="2491" y="6319"/>
                  </a:lnTo>
                  <a:lnTo>
                    <a:pt x="2595" y="6424"/>
                  </a:lnTo>
                  <a:lnTo>
                    <a:pt x="3118" y="6215"/>
                  </a:lnTo>
                  <a:lnTo>
                    <a:pt x="3746" y="5964"/>
                  </a:lnTo>
                  <a:lnTo>
                    <a:pt x="8391" y="8307"/>
                  </a:lnTo>
                  <a:lnTo>
                    <a:pt x="8391" y="8098"/>
                  </a:lnTo>
                  <a:lnTo>
                    <a:pt x="8935" y="8056"/>
                  </a:lnTo>
                  <a:lnTo>
                    <a:pt x="8705" y="2344"/>
                  </a:lnTo>
                  <a:lnTo>
                    <a:pt x="8621" y="2051"/>
                  </a:lnTo>
                  <a:lnTo>
                    <a:pt x="8580" y="1905"/>
                  </a:lnTo>
                  <a:lnTo>
                    <a:pt x="8621" y="1716"/>
                  </a:lnTo>
                  <a:lnTo>
                    <a:pt x="8705" y="1507"/>
                  </a:lnTo>
                  <a:lnTo>
                    <a:pt x="8705" y="1381"/>
                  </a:lnTo>
                  <a:lnTo>
                    <a:pt x="8663" y="1214"/>
                  </a:lnTo>
                  <a:lnTo>
                    <a:pt x="8705" y="984"/>
                  </a:lnTo>
                  <a:lnTo>
                    <a:pt x="8726" y="879"/>
                  </a:lnTo>
                  <a:lnTo>
                    <a:pt x="8684" y="733"/>
                  </a:lnTo>
                  <a:lnTo>
                    <a:pt x="8600" y="649"/>
                  </a:lnTo>
                  <a:lnTo>
                    <a:pt x="8496" y="628"/>
                  </a:lnTo>
                  <a:lnTo>
                    <a:pt x="8391" y="649"/>
                  </a:lnTo>
                  <a:lnTo>
                    <a:pt x="7994" y="586"/>
                  </a:lnTo>
                  <a:lnTo>
                    <a:pt x="7931" y="524"/>
                  </a:lnTo>
                  <a:lnTo>
                    <a:pt x="7764" y="524"/>
                  </a:lnTo>
                  <a:lnTo>
                    <a:pt x="7575" y="461"/>
                  </a:lnTo>
                  <a:lnTo>
                    <a:pt x="7533" y="377"/>
                  </a:lnTo>
                  <a:lnTo>
                    <a:pt x="7575" y="356"/>
                  </a:lnTo>
                  <a:lnTo>
                    <a:pt x="7554" y="314"/>
                  </a:lnTo>
                  <a:lnTo>
                    <a:pt x="7324" y="168"/>
                  </a:lnTo>
                  <a:lnTo>
                    <a:pt x="7199" y="168"/>
                  </a:lnTo>
                  <a:lnTo>
                    <a:pt x="7010" y="126"/>
                  </a:lnTo>
                  <a:lnTo>
                    <a:pt x="6948" y="105"/>
                  </a:lnTo>
                  <a:lnTo>
                    <a:pt x="6885" y="147"/>
                  </a:lnTo>
                  <a:lnTo>
                    <a:pt x="6780" y="63"/>
                  </a:lnTo>
                  <a:lnTo>
                    <a:pt x="6717" y="63"/>
                  </a:lnTo>
                  <a:lnTo>
                    <a:pt x="6529" y="168"/>
                  </a:lnTo>
                  <a:lnTo>
                    <a:pt x="6257" y="210"/>
                  </a:lnTo>
                  <a:lnTo>
                    <a:pt x="6006" y="314"/>
                  </a:lnTo>
                  <a:lnTo>
                    <a:pt x="5880" y="440"/>
                  </a:lnTo>
                  <a:lnTo>
                    <a:pt x="5839" y="586"/>
                  </a:lnTo>
                  <a:lnTo>
                    <a:pt x="5776" y="670"/>
                  </a:lnTo>
                  <a:lnTo>
                    <a:pt x="5755" y="963"/>
                  </a:lnTo>
                  <a:lnTo>
                    <a:pt x="5859" y="1109"/>
                  </a:lnTo>
                  <a:lnTo>
                    <a:pt x="5943" y="1361"/>
                  </a:lnTo>
                  <a:lnTo>
                    <a:pt x="5880" y="1486"/>
                  </a:lnTo>
                  <a:lnTo>
                    <a:pt x="5734" y="1633"/>
                  </a:lnTo>
                  <a:lnTo>
                    <a:pt x="5692" y="1695"/>
                  </a:lnTo>
                  <a:lnTo>
                    <a:pt x="5525" y="1842"/>
                  </a:lnTo>
                  <a:lnTo>
                    <a:pt x="5378" y="1905"/>
                  </a:lnTo>
                  <a:lnTo>
                    <a:pt x="5148" y="1800"/>
                  </a:lnTo>
                  <a:lnTo>
                    <a:pt x="4918" y="1612"/>
                  </a:lnTo>
                  <a:lnTo>
                    <a:pt x="4730" y="1486"/>
                  </a:lnTo>
                  <a:lnTo>
                    <a:pt x="4479" y="1319"/>
                  </a:lnTo>
                  <a:lnTo>
                    <a:pt x="4060" y="1172"/>
                  </a:lnTo>
                  <a:lnTo>
                    <a:pt x="3872" y="1151"/>
                  </a:lnTo>
                  <a:lnTo>
                    <a:pt x="3788" y="1172"/>
                  </a:lnTo>
                  <a:lnTo>
                    <a:pt x="3579" y="1172"/>
                  </a:lnTo>
                  <a:lnTo>
                    <a:pt x="3390" y="1068"/>
                  </a:lnTo>
                  <a:lnTo>
                    <a:pt x="3223" y="733"/>
                  </a:lnTo>
                  <a:lnTo>
                    <a:pt x="3223" y="545"/>
                  </a:lnTo>
                  <a:lnTo>
                    <a:pt x="3056" y="356"/>
                  </a:lnTo>
                  <a:lnTo>
                    <a:pt x="2700" y="314"/>
                  </a:lnTo>
                  <a:lnTo>
                    <a:pt x="2512" y="168"/>
                  </a:lnTo>
                  <a:lnTo>
                    <a:pt x="2198" y="168"/>
                  </a:lnTo>
                  <a:lnTo>
                    <a:pt x="2010" y="105"/>
                  </a:lnTo>
                  <a:lnTo>
                    <a:pt x="1591" y="168"/>
                  </a:lnTo>
                  <a:lnTo>
                    <a:pt x="1298" y="126"/>
                  </a:lnTo>
                  <a:lnTo>
                    <a:pt x="1194" y="21"/>
                  </a:lnTo>
                  <a:lnTo>
                    <a:pt x="106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9"/>
            <p:cNvSpPr/>
            <p:nvPr/>
          </p:nvSpPr>
          <p:spPr>
            <a:xfrm>
              <a:off x="3795917" y="2888589"/>
              <a:ext cx="27173" cy="50699"/>
            </a:xfrm>
            <a:custGeom>
              <a:avLst/>
              <a:gdLst/>
              <a:ahLst/>
              <a:cxnLst/>
              <a:rect l="l" t="t" r="r" b="b"/>
              <a:pathLst>
                <a:path w="2282" h="4458" extrusionOk="0">
                  <a:moveTo>
                    <a:pt x="1235" y="0"/>
                  </a:moveTo>
                  <a:lnTo>
                    <a:pt x="1110" y="21"/>
                  </a:lnTo>
                  <a:lnTo>
                    <a:pt x="1110" y="105"/>
                  </a:lnTo>
                  <a:lnTo>
                    <a:pt x="1026" y="21"/>
                  </a:lnTo>
                  <a:lnTo>
                    <a:pt x="859" y="42"/>
                  </a:lnTo>
                  <a:lnTo>
                    <a:pt x="650" y="147"/>
                  </a:lnTo>
                  <a:lnTo>
                    <a:pt x="524" y="272"/>
                  </a:lnTo>
                  <a:lnTo>
                    <a:pt x="503" y="356"/>
                  </a:lnTo>
                  <a:lnTo>
                    <a:pt x="524" y="440"/>
                  </a:lnTo>
                  <a:lnTo>
                    <a:pt x="503" y="586"/>
                  </a:lnTo>
                  <a:lnTo>
                    <a:pt x="503" y="775"/>
                  </a:lnTo>
                  <a:lnTo>
                    <a:pt x="399" y="1047"/>
                  </a:lnTo>
                  <a:lnTo>
                    <a:pt x="440" y="1193"/>
                  </a:lnTo>
                  <a:lnTo>
                    <a:pt x="503" y="1298"/>
                  </a:lnTo>
                  <a:lnTo>
                    <a:pt x="524" y="1319"/>
                  </a:lnTo>
                  <a:lnTo>
                    <a:pt x="482" y="1381"/>
                  </a:lnTo>
                  <a:lnTo>
                    <a:pt x="419" y="1465"/>
                  </a:lnTo>
                  <a:lnTo>
                    <a:pt x="503" y="1528"/>
                  </a:lnTo>
                  <a:lnTo>
                    <a:pt x="440" y="1591"/>
                  </a:lnTo>
                  <a:lnTo>
                    <a:pt x="419" y="1800"/>
                  </a:lnTo>
                  <a:lnTo>
                    <a:pt x="336" y="1842"/>
                  </a:lnTo>
                  <a:lnTo>
                    <a:pt x="294" y="1925"/>
                  </a:lnTo>
                  <a:lnTo>
                    <a:pt x="210" y="1946"/>
                  </a:lnTo>
                  <a:lnTo>
                    <a:pt x="85" y="2114"/>
                  </a:lnTo>
                  <a:lnTo>
                    <a:pt x="1" y="2365"/>
                  </a:lnTo>
                  <a:lnTo>
                    <a:pt x="64" y="2407"/>
                  </a:lnTo>
                  <a:lnTo>
                    <a:pt x="106" y="2553"/>
                  </a:lnTo>
                  <a:lnTo>
                    <a:pt x="85" y="2616"/>
                  </a:lnTo>
                  <a:lnTo>
                    <a:pt x="168" y="2741"/>
                  </a:lnTo>
                  <a:lnTo>
                    <a:pt x="210" y="2741"/>
                  </a:lnTo>
                  <a:lnTo>
                    <a:pt x="399" y="2888"/>
                  </a:lnTo>
                  <a:lnTo>
                    <a:pt x="419" y="3034"/>
                  </a:lnTo>
                  <a:lnTo>
                    <a:pt x="545" y="3076"/>
                  </a:lnTo>
                  <a:lnTo>
                    <a:pt x="608" y="3139"/>
                  </a:lnTo>
                  <a:lnTo>
                    <a:pt x="712" y="3160"/>
                  </a:lnTo>
                  <a:lnTo>
                    <a:pt x="838" y="3306"/>
                  </a:lnTo>
                  <a:lnTo>
                    <a:pt x="1215" y="4457"/>
                  </a:lnTo>
                  <a:lnTo>
                    <a:pt x="1277" y="4457"/>
                  </a:lnTo>
                  <a:lnTo>
                    <a:pt x="1319" y="4436"/>
                  </a:lnTo>
                  <a:lnTo>
                    <a:pt x="1424" y="4394"/>
                  </a:lnTo>
                  <a:lnTo>
                    <a:pt x="1466" y="4290"/>
                  </a:lnTo>
                  <a:lnTo>
                    <a:pt x="1487" y="4227"/>
                  </a:lnTo>
                  <a:lnTo>
                    <a:pt x="1487" y="4185"/>
                  </a:lnTo>
                  <a:lnTo>
                    <a:pt x="1528" y="4143"/>
                  </a:lnTo>
                  <a:lnTo>
                    <a:pt x="1528" y="4018"/>
                  </a:lnTo>
                  <a:lnTo>
                    <a:pt x="1466" y="3829"/>
                  </a:lnTo>
                  <a:lnTo>
                    <a:pt x="1487" y="3767"/>
                  </a:lnTo>
                  <a:lnTo>
                    <a:pt x="1487" y="3683"/>
                  </a:lnTo>
                  <a:lnTo>
                    <a:pt x="1570" y="3620"/>
                  </a:lnTo>
                  <a:lnTo>
                    <a:pt x="1696" y="3620"/>
                  </a:lnTo>
                  <a:lnTo>
                    <a:pt x="1800" y="3495"/>
                  </a:lnTo>
                  <a:lnTo>
                    <a:pt x="1800" y="3411"/>
                  </a:lnTo>
                  <a:lnTo>
                    <a:pt x="2156" y="3202"/>
                  </a:lnTo>
                  <a:lnTo>
                    <a:pt x="2282" y="3034"/>
                  </a:lnTo>
                  <a:lnTo>
                    <a:pt x="2219" y="2972"/>
                  </a:lnTo>
                  <a:lnTo>
                    <a:pt x="2177" y="2762"/>
                  </a:lnTo>
                  <a:lnTo>
                    <a:pt x="2198" y="2721"/>
                  </a:lnTo>
                  <a:lnTo>
                    <a:pt x="2156" y="2679"/>
                  </a:lnTo>
                  <a:lnTo>
                    <a:pt x="1968" y="2574"/>
                  </a:lnTo>
                  <a:lnTo>
                    <a:pt x="1947" y="2532"/>
                  </a:lnTo>
                  <a:lnTo>
                    <a:pt x="1947" y="2448"/>
                  </a:lnTo>
                  <a:lnTo>
                    <a:pt x="1863" y="2407"/>
                  </a:lnTo>
                  <a:lnTo>
                    <a:pt x="1842" y="2428"/>
                  </a:lnTo>
                  <a:lnTo>
                    <a:pt x="1842" y="2469"/>
                  </a:lnTo>
                  <a:lnTo>
                    <a:pt x="1779" y="2511"/>
                  </a:lnTo>
                  <a:lnTo>
                    <a:pt x="1696" y="2469"/>
                  </a:lnTo>
                  <a:lnTo>
                    <a:pt x="1675" y="2365"/>
                  </a:lnTo>
                  <a:lnTo>
                    <a:pt x="1591" y="2407"/>
                  </a:lnTo>
                  <a:lnTo>
                    <a:pt x="1424" y="2260"/>
                  </a:lnTo>
                  <a:lnTo>
                    <a:pt x="1340" y="2114"/>
                  </a:lnTo>
                  <a:lnTo>
                    <a:pt x="1382" y="1925"/>
                  </a:lnTo>
                  <a:lnTo>
                    <a:pt x="1675" y="1737"/>
                  </a:lnTo>
                  <a:lnTo>
                    <a:pt x="1842" y="1570"/>
                  </a:lnTo>
                  <a:lnTo>
                    <a:pt x="1884" y="1507"/>
                  </a:lnTo>
                  <a:lnTo>
                    <a:pt x="1842" y="1465"/>
                  </a:lnTo>
                  <a:lnTo>
                    <a:pt x="1884" y="1381"/>
                  </a:lnTo>
                  <a:lnTo>
                    <a:pt x="1863" y="1298"/>
                  </a:lnTo>
                  <a:lnTo>
                    <a:pt x="1842" y="1277"/>
                  </a:lnTo>
                  <a:lnTo>
                    <a:pt x="1842" y="1088"/>
                  </a:lnTo>
                  <a:lnTo>
                    <a:pt x="1654" y="1005"/>
                  </a:lnTo>
                  <a:lnTo>
                    <a:pt x="1528" y="837"/>
                  </a:lnTo>
                  <a:lnTo>
                    <a:pt x="1549" y="670"/>
                  </a:lnTo>
                  <a:lnTo>
                    <a:pt x="1675" y="586"/>
                  </a:lnTo>
                  <a:lnTo>
                    <a:pt x="1696" y="482"/>
                  </a:lnTo>
                  <a:lnTo>
                    <a:pt x="1800" y="314"/>
                  </a:lnTo>
                  <a:lnTo>
                    <a:pt x="1800" y="210"/>
                  </a:lnTo>
                  <a:lnTo>
                    <a:pt x="1759" y="147"/>
                  </a:lnTo>
                  <a:lnTo>
                    <a:pt x="1549" y="335"/>
                  </a:lnTo>
                  <a:lnTo>
                    <a:pt x="1487" y="419"/>
                  </a:lnTo>
                  <a:lnTo>
                    <a:pt x="1424" y="377"/>
                  </a:lnTo>
                  <a:lnTo>
                    <a:pt x="1340" y="168"/>
                  </a:lnTo>
                  <a:lnTo>
                    <a:pt x="1277" y="168"/>
                  </a:lnTo>
                  <a:lnTo>
                    <a:pt x="1277" y="63"/>
                  </a:lnTo>
                  <a:lnTo>
                    <a:pt x="123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9"/>
            <p:cNvSpPr/>
            <p:nvPr/>
          </p:nvSpPr>
          <p:spPr>
            <a:xfrm>
              <a:off x="3689035" y="2890250"/>
              <a:ext cx="138044" cy="127554"/>
            </a:xfrm>
            <a:custGeom>
              <a:avLst/>
              <a:gdLst/>
              <a:ahLst/>
              <a:cxnLst/>
              <a:rect l="l" t="t" r="r" b="b"/>
              <a:pathLst>
                <a:path w="11593" h="11216" extrusionOk="0">
                  <a:moveTo>
                    <a:pt x="8307" y="1"/>
                  </a:moveTo>
                  <a:lnTo>
                    <a:pt x="8161" y="22"/>
                  </a:lnTo>
                  <a:lnTo>
                    <a:pt x="8140" y="106"/>
                  </a:lnTo>
                  <a:lnTo>
                    <a:pt x="8035" y="126"/>
                  </a:lnTo>
                  <a:lnTo>
                    <a:pt x="7994" y="210"/>
                  </a:lnTo>
                  <a:lnTo>
                    <a:pt x="7910" y="189"/>
                  </a:lnTo>
                  <a:lnTo>
                    <a:pt x="7805" y="189"/>
                  </a:lnTo>
                  <a:lnTo>
                    <a:pt x="7701" y="294"/>
                  </a:lnTo>
                  <a:lnTo>
                    <a:pt x="7575" y="294"/>
                  </a:lnTo>
                  <a:lnTo>
                    <a:pt x="7491" y="168"/>
                  </a:lnTo>
                  <a:lnTo>
                    <a:pt x="7324" y="168"/>
                  </a:lnTo>
                  <a:lnTo>
                    <a:pt x="7261" y="126"/>
                  </a:lnTo>
                  <a:lnTo>
                    <a:pt x="7115" y="168"/>
                  </a:lnTo>
                  <a:lnTo>
                    <a:pt x="6989" y="126"/>
                  </a:lnTo>
                  <a:lnTo>
                    <a:pt x="6947" y="168"/>
                  </a:lnTo>
                  <a:lnTo>
                    <a:pt x="6843" y="106"/>
                  </a:lnTo>
                  <a:lnTo>
                    <a:pt x="6759" y="126"/>
                  </a:lnTo>
                  <a:lnTo>
                    <a:pt x="6696" y="273"/>
                  </a:lnTo>
                  <a:lnTo>
                    <a:pt x="6571" y="273"/>
                  </a:lnTo>
                  <a:lnTo>
                    <a:pt x="6466" y="210"/>
                  </a:lnTo>
                  <a:lnTo>
                    <a:pt x="6320" y="336"/>
                  </a:lnTo>
                  <a:lnTo>
                    <a:pt x="6236" y="336"/>
                  </a:lnTo>
                  <a:lnTo>
                    <a:pt x="6110" y="273"/>
                  </a:lnTo>
                  <a:lnTo>
                    <a:pt x="5964" y="315"/>
                  </a:lnTo>
                  <a:lnTo>
                    <a:pt x="5629" y="315"/>
                  </a:lnTo>
                  <a:lnTo>
                    <a:pt x="5336" y="524"/>
                  </a:lnTo>
                  <a:lnTo>
                    <a:pt x="5190" y="545"/>
                  </a:lnTo>
                  <a:lnTo>
                    <a:pt x="5106" y="545"/>
                  </a:lnTo>
                  <a:lnTo>
                    <a:pt x="4981" y="629"/>
                  </a:lnTo>
                  <a:lnTo>
                    <a:pt x="4960" y="712"/>
                  </a:lnTo>
                  <a:lnTo>
                    <a:pt x="4897" y="817"/>
                  </a:lnTo>
                  <a:lnTo>
                    <a:pt x="4813" y="817"/>
                  </a:lnTo>
                  <a:lnTo>
                    <a:pt x="4792" y="796"/>
                  </a:lnTo>
                  <a:lnTo>
                    <a:pt x="4709" y="796"/>
                  </a:lnTo>
                  <a:lnTo>
                    <a:pt x="4646" y="817"/>
                  </a:lnTo>
                  <a:lnTo>
                    <a:pt x="4604" y="859"/>
                  </a:lnTo>
                  <a:lnTo>
                    <a:pt x="4457" y="901"/>
                  </a:lnTo>
                  <a:lnTo>
                    <a:pt x="4332" y="942"/>
                  </a:lnTo>
                  <a:lnTo>
                    <a:pt x="4248" y="1026"/>
                  </a:lnTo>
                  <a:lnTo>
                    <a:pt x="4227" y="1068"/>
                  </a:lnTo>
                  <a:lnTo>
                    <a:pt x="4123" y="1214"/>
                  </a:lnTo>
                  <a:lnTo>
                    <a:pt x="3934" y="1256"/>
                  </a:lnTo>
                  <a:lnTo>
                    <a:pt x="3767" y="1256"/>
                  </a:lnTo>
                  <a:lnTo>
                    <a:pt x="3830" y="1340"/>
                  </a:lnTo>
                  <a:lnTo>
                    <a:pt x="3851" y="1382"/>
                  </a:lnTo>
                  <a:lnTo>
                    <a:pt x="3913" y="1486"/>
                  </a:lnTo>
                  <a:lnTo>
                    <a:pt x="3934" y="1591"/>
                  </a:lnTo>
                  <a:lnTo>
                    <a:pt x="3955" y="1633"/>
                  </a:lnTo>
                  <a:lnTo>
                    <a:pt x="3955" y="1800"/>
                  </a:lnTo>
                  <a:lnTo>
                    <a:pt x="3955" y="2051"/>
                  </a:lnTo>
                  <a:lnTo>
                    <a:pt x="3976" y="2114"/>
                  </a:lnTo>
                  <a:lnTo>
                    <a:pt x="4039" y="2575"/>
                  </a:lnTo>
                  <a:lnTo>
                    <a:pt x="4123" y="2721"/>
                  </a:lnTo>
                  <a:lnTo>
                    <a:pt x="4144" y="2847"/>
                  </a:lnTo>
                  <a:lnTo>
                    <a:pt x="4227" y="2847"/>
                  </a:lnTo>
                  <a:lnTo>
                    <a:pt x="4269" y="2909"/>
                  </a:lnTo>
                  <a:lnTo>
                    <a:pt x="4353" y="2930"/>
                  </a:lnTo>
                  <a:lnTo>
                    <a:pt x="4395" y="2951"/>
                  </a:lnTo>
                  <a:lnTo>
                    <a:pt x="4332" y="3119"/>
                  </a:lnTo>
                  <a:lnTo>
                    <a:pt x="4353" y="3160"/>
                  </a:lnTo>
                  <a:lnTo>
                    <a:pt x="4269" y="3265"/>
                  </a:lnTo>
                  <a:lnTo>
                    <a:pt x="3600" y="3265"/>
                  </a:lnTo>
                  <a:lnTo>
                    <a:pt x="3453" y="3307"/>
                  </a:lnTo>
                  <a:lnTo>
                    <a:pt x="3307" y="3516"/>
                  </a:lnTo>
                  <a:lnTo>
                    <a:pt x="3202" y="3621"/>
                  </a:lnTo>
                  <a:lnTo>
                    <a:pt x="3118" y="3746"/>
                  </a:lnTo>
                  <a:lnTo>
                    <a:pt x="3139" y="3935"/>
                  </a:lnTo>
                  <a:lnTo>
                    <a:pt x="3097" y="4060"/>
                  </a:lnTo>
                  <a:lnTo>
                    <a:pt x="2700" y="4311"/>
                  </a:lnTo>
                  <a:lnTo>
                    <a:pt x="2072" y="4688"/>
                  </a:lnTo>
                  <a:lnTo>
                    <a:pt x="1612" y="4939"/>
                  </a:lnTo>
                  <a:lnTo>
                    <a:pt x="1361" y="5002"/>
                  </a:lnTo>
                  <a:lnTo>
                    <a:pt x="1152" y="5002"/>
                  </a:lnTo>
                  <a:lnTo>
                    <a:pt x="1047" y="5043"/>
                  </a:lnTo>
                  <a:lnTo>
                    <a:pt x="880" y="5043"/>
                  </a:lnTo>
                  <a:lnTo>
                    <a:pt x="587" y="5106"/>
                  </a:lnTo>
                  <a:lnTo>
                    <a:pt x="398" y="5211"/>
                  </a:lnTo>
                  <a:lnTo>
                    <a:pt x="294" y="5357"/>
                  </a:lnTo>
                  <a:lnTo>
                    <a:pt x="43" y="5546"/>
                  </a:lnTo>
                  <a:lnTo>
                    <a:pt x="43" y="6048"/>
                  </a:lnTo>
                  <a:lnTo>
                    <a:pt x="1" y="6194"/>
                  </a:lnTo>
                  <a:lnTo>
                    <a:pt x="2093" y="7617"/>
                  </a:lnTo>
                  <a:lnTo>
                    <a:pt x="5901" y="10128"/>
                  </a:lnTo>
                  <a:lnTo>
                    <a:pt x="5943" y="10379"/>
                  </a:lnTo>
                  <a:lnTo>
                    <a:pt x="6069" y="10484"/>
                  </a:lnTo>
                  <a:lnTo>
                    <a:pt x="6278" y="10484"/>
                  </a:lnTo>
                  <a:lnTo>
                    <a:pt x="6445" y="10546"/>
                  </a:lnTo>
                  <a:lnTo>
                    <a:pt x="6550" y="10672"/>
                  </a:lnTo>
                  <a:lnTo>
                    <a:pt x="6696" y="10735"/>
                  </a:lnTo>
                  <a:lnTo>
                    <a:pt x="6801" y="10797"/>
                  </a:lnTo>
                  <a:lnTo>
                    <a:pt x="6801" y="10902"/>
                  </a:lnTo>
                  <a:lnTo>
                    <a:pt x="6738" y="11090"/>
                  </a:lnTo>
                  <a:lnTo>
                    <a:pt x="6780" y="11174"/>
                  </a:lnTo>
                  <a:lnTo>
                    <a:pt x="6906" y="11216"/>
                  </a:lnTo>
                  <a:lnTo>
                    <a:pt x="7178" y="11195"/>
                  </a:lnTo>
                  <a:lnTo>
                    <a:pt x="7408" y="11111"/>
                  </a:lnTo>
                  <a:lnTo>
                    <a:pt x="8266" y="10902"/>
                  </a:lnTo>
                  <a:lnTo>
                    <a:pt x="8998" y="10253"/>
                  </a:lnTo>
                  <a:lnTo>
                    <a:pt x="11592" y="8663"/>
                  </a:lnTo>
                  <a:lnTo>
                    <a:pt x="11509" y="8580"/>
                  </a:lnTo>
                  <a:lnTo>
                    <a:pt x="11446" y="8496"/>
                  </a:lnTo>
                  <a:lnTo>
                    <a:pt x="11383" y="8454"/>
                  </a:lnTo>
                  <a:lnTo>
                    <a:pt x="11279" y="8224"/>
                  </a:lnTo>
                  <a:lnTo>
                    <a:pt x="11195" y="8077"/>
                  </a:lnTo>
                  <a:lnTo>
                    <a:pt x="11090" y="8015"/>
                  </a:lnTo>
                  <a:lnTo>
                    <a:pt x="10651" y="8015"/>
                  </a:lnTo>
                  <a:lnTo>
                    <a:pt x="10567" y="7931"/>
                  </a:lnTo>
                  <a:lnTo>
                    <a:pt x="10546" y="7826"/>
                  </a:lnTo>
                  <a:lnTo>
                    <a:pt x="10504" y="7743"/>
                  </a:lnTo>
                  <a:lnTo>
                    <a:pt x="10463" y="7596"/>
                  </a:lnTo>
                  <a:lnTo>
                    <a:pt x="10504" y="7512"/>
                  </a:lnTo>
                  <a:lnTo>
                    <a:pt x="10463" y="7387"/>
                  </a:lnTo>
                  <a:lnTo>
                    <a:pt x="10421" y="7345"/>
                  </a:lnTo>
                  <a:lnTo>
                    <a:pt x="10316" y="7115"/>
                  </a:lnTo>
                  <a:lnTo>
                    <a:pt x="10191" y="6927"/>
                  </a:lnTo>
                  <a:lnTo>
                    <a:pt x="10107" y="6864"/>
                  </a:lnTo>
                  <a:lnTo>
                    <a:pt x="10149" y="6801"/>
                  </a:lnTo>
                  <a:lnTo>
                    <a:pt x="10191" y="6759"/>
                  </a:lnTo>
                  <a:lnTo>
                    <a:pt x="10316" y="6655"/>
                  </a:lnTo>
                  <a:lnTo>
                    <a:pt x="10358" y="6571"/>
                  </a:lnTo>
                  <a:lnTo>
                    <a:pt x="10337" y="6362"/>
                  </a:lnTo>
                  <a:lnTo>
                    <a:pt x="10295" y="6236"/>
                  </a:lnTo>
                  <a:lnTo>
                    <a:pt x="10316" y="6173"/>
                  </a:lnTo>
                  <a:lnTo>
                    <a:pt x="10358" y="5860"/>
                  </a:lnTo>
                  <a:lnTo>
                    <a:pt x="10295" y="5713"/>
                  </a:lnTo>
                  <a:lnTo>
                    <a:pt x="10295" y="5399"/>
                  </a:lnTo>
                  <a:lnTo>
                    <a:pt x="10295" y="5336"/>
                  </a:lnTo>
                  <a:lnTo>
                    <a:pt x="10253" y="5127"/>
                  </a:lnTo>
                  <a:lnTo>
                    <a:pt x="10253" y="4730"/>
                  </a:lnTo>
                  <a:lnTo>
                    <a:pt x="10191" y="4604"/>
                  </a:lnTo>
                  <a:lnTo>
                    <a:pt x="10128" y="4583"/>
                  </a:lnTo>
                  <a:lnTo>
                    <a:pt x="10128" y="4374"/>
                  </a:lnTo>
                  <a:lnTo>
                    <a:pt x="10191" y="4311"/>
                  </a:lnTo>
                  <a:lnTo>
                    <a:pt x="9814" y="3160"/>
                  </a:lnTo>
                  <a:lnTo>
                    <a:pt x="9688" y="3014"/>
                  </a:lnTo>
                  <a:lnTo>
                    <a:pt x="9584" y="2993"/>
                  </a:lnTo>
                  <a:lnTo>
                    <a:pt x="9521" y="2930"/>
                  </a:lnTo>
                  <a:lnTo>
                    <a:pt x="9395" y="2888"/>
                  </a:lnTo>
                  <a:lnTo>
                    <a:pt x="9375" y="2742"/>
                  </a:lnTo>
                  <a:lnTo>
                    <a:pt x="9186" y="2595"/>
                  </a:lnTo>
                  <a:lnTo>
                    <a:pt x="9144" y="2595"/>
                  </a:lnTo>
                  <a:lnTo>
                    <a:pt x="9061" y="2470"/>
                  </a:lnTo>
                  <a:lnTo>
                    <a:pt x="9082" y="2407"/>
                  </a:lnTo>
                  <a:lnTo>
                    <a:pt x="9040" y="2261"/>
                  </a:lnTo>
                  <a:lnTo>
                    <a:pt x="8977" y="2219"/>
                  </a:lnTo>
                  <a:lnTo>
                    <a:pt x="9061" y="1968"/>
                  </a:lnTo>
                  <a:lnTo>
                    <a:pt x="9186" y="1800"/>
                  </a:lnTo>
                  <a:lnTo>
                    <a:pt x="9270" y="1779"/>
                  </a:lnTo>
                  <a:lnTo>
                    <a:pt x="9312" y="1696"/>
                  </a:lnTo>
                  <a:lnTo>
                    <a:pt x="9395" y="1654"/>
                  </a:lnTo>
                  <a:lnTo>
                    <a:pt x="9416" y="1445"/>
                  </a:lnTo>
                  <a:lnTo>
                    <a:pt x="9479" y="1382"/>
                  </a:lnTo>
                  <a:lnTo>
                    <a:pt x="9395" y="1319"/>
                  </a:lnTo>
                  <a:lnTo>
                    <a:pt x="9458" y="1235"/>
                  </a:lnTo>
                  <a:lnTo>
                    <a:pt x="9500" y="1173"/>
                  </a:lnTo>
                  <a:lnTo>
                    <a:pt x="9479" y="1152"/>
                  </a:lnTo>
                  <a:lnTo>
                    <a:pt x="9416" y="1047"/>
                  </a:lnTo>
                  <a:lnTo>
                    <a:pt x="9375" y="901"/>
                  </a:lnTo>
                  <a:lnTo>
                    <a:pt x="9479" y="629"/>
                  </a:lnTo>
                  <a:lnTo>
                    <a:pt x="9479" y="440"/>
                  </a:lnTo>
                  <a:lnTo>
                    <a:pt x="9500" y="294"/>
                  </a:lnTo>
                  <a:lnTo>
                    <a:pt x="9479" y="210"/>
                  </a:lnTo>
                  <a:lnTo>
                    <a:pt x="9500" y="126"/>
                  </a:lnTo>
                  <a:lnTo>
                    <a:pt x="9479" y="106"/>
                  </a:lnTo>
                  <a:lnTo>
                    <a:pt x="9291" y="126"/>
                  </a:lnTo>
                  <a:lnTo>
                    <a:pt x="9207" y="106"/>
                  </a:lnTo>
                  <a:lnTo>
                    <a:pt x="8977" y="189"/>
                  </a:lnTo>
                  <a:lnTo>
                    <a:pt x="8851" y="85"/>
                  </a:lnTo>
                  <a:lnTo>
                    <a:pt x="8684" y="22"/>
                  </a:lnTo>
                  <a:lnTo>
                    <a:pt x="8684" y="85"/>
                  </a:lnTo>
                  <a:lnTo>
                    <a:pt x="8579" y="189"/>
                  </a:lnTo>
                  <a:lnTo>
                    <a:pt x="8370" y="168"/>
                  </a:lnTo>
                  <a:lnTo>
                    <a:pt x="8370" y="64"/>
                  </a:lnTo>
                  <a:lnTo>
                    <a:pt x="830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9"/>
            <p:cNvSpPr/>
            <p:nvPr/>
          </p:nvSpPr>
          <p:spPr>
            <a:xfrm>
              <a:off x="3661636" y="2898825"/>
              <a:ext cx="79733" cy="60206"/>
            </a:xfrm>
            <a:custGeom>
              <a:avLst/>
              <a:gdLst/>
              <a:ahLst/>
              <a:cxnLst/>
              <a:rect l="l" t="t" r="r" b="b"/>
              <a:pathLst>
                <a:path w="6696" h="5294" extrusionOk="0">
                  <a:moveTo>
                    <a:pt x="4269" y="0"/>
                  </a:moveTo>
                  <a:lnTo>
                    <a:pt x="4164" y="42"/>
                  </a:lnTo>
                  <a:lnTo>
                    <a:pt x="4122" y="84"/>
                  </a:lnTo>
                  <a:lnTo>
                    <a:pt x="4038" y="84"/>
                  </a:lnTo>
                  <a:lnTo>
                    <a:pt x="3913" y="188"/>
                  </a:lnTo>
                  <a:lnTo>
                    <a:pt x="3871" y="502"/>
                  </a:lnTo>
                  <a:lnTo>
                    <a:pt x="3766" y="691"/>
                  </a:lnTo>
                  <a:lnTo>
                    <a:pt x="3745" y="921"/>
                  </a:lnTo>
                  <a:lnTo>
                    <a:pt x="3662" y="1046"/>
                  </a:lnTo>
                  <a:lnTo>
                    <a:pt x="3411" y="1318"/>
                  </a:lnTo>
                  <a:lnTo>
                    <a:pt x="3327" y="1318"/>
                  </a:lnTo>
                  <a:lnTo>
                    <a:pt x="3222" y="1402"/>
                  </a:lnTo>
                  <a:lnTo>
                    <a:pt x="2992" y="1465"/>
                  </a:lnTo>
                  <a:lnTo>
                    <a:pt x="2825" y="1632"/>
                  </a:lnTo>
                  <a:lnTo>
                    <a:pt x="2783" y="1632"/>
                  </a:lnTo>
                  <a:lnTo>
                    <a:pt x="2553" y="1779"/>
                  </a:lnTo>
                  <a:lnTo>
                    <a:pt x="2406" y="1841"/>
                  </a:lnTo>
                  <a:lnTo>
                    <a:pt x="2344" y="1967"/>
                  </a:lnTo>
                  <a:lnTo>
                    <a:pt x="2072" y="2155"/>
                  </a:lnTo>
                  <a:lnTo>
                    <a:pt x="2155" y="2365"/>
                  </a:lnTo>
                  <a:lnTo>
                    <a:pt x="2155" y="2490"/>
                  </a:lnTo>
                  <a:lnTo>
                    <a:pt x="1925" y="2699"/>
                  </a:lnTo>
                  <a:lnTo>
                    <a:pt x="1758" y="3013"/>
                  </a:lnTo>
                  <a:lnTo>
                    <a:pt x="1758" y="3118"/>
                  </a:lnTo>
                  <a:lnTo>
                    <a:pt x="1862" y="3327"/>
                  </a:lnTo>
                  <a:lnTo>
                    <a:pt x="1779" y="3536"/>
                  </a:lnTo>
                  <a:lnTo>
                    <a:pt x="1841" y="3599"/>
                  </a:lnTo>
                  <a:lnTo>
                    <a:pt x="1883" y="3662"/>
                  </a:lnTo>
                  <a:lnTo>
                    <a:pt x="1862" y="3829"/>
                  </a:lnTo>
                  <a:lnTo>
                    <a:pt x="1507" y="4248"/>
                  </a:lnTo>
                  <a:lnTo>
                    <a:pt x="1444" y="4394"/>
                  </a:lnTo>
                  <a:lnTo>
                    <a:pt x="1297" y="4582"/>
                  </a:lnTo>
                  <a:lnTo>
                    <a:pt x="1109" y="4603"/>
                  </a:lnTo>
                  <a:lnTo>
                    <a:pt x="712" y="4959"/>
                  </a:lnTo>
                  <a:lnTo>
                    <a:pt x="147" y="5064"/>
                  </a:lnTo>
                  <a:lnTo>
                    <a:pt x="0" y="5273"/>
                  </a:lnTo>
                  <a:lnTo>
                    <a:pt x="2344" y="5294"/>
                  </a:lnTo>
                  <a:lnTo>
                    <a:pt x="2344" y="4792"/>
                  </a:lnTo>
                  <a:lnTo>
                    <a:pt x="2595" y="4603"/>
                  </a:lnTo>
                  <a:lnTo>
                    <a:pt x="2699" y="4457"/>
                  </a:lnTo>
                  <a:lnTo>
                    <a:pt x="2888" y="4352"/>
                  </a:lnTo>
                  <a:lnTo>
                    <a:pt x="3181" y="4289"/>
                  </a:lnTo>
                  <a:lnTo>
                    <a:pt x="3348" y="4289"/>
                  </a:lnTo>
                  <a:lnTo>
                    <a:pt x="3453" y="4248"/>
                  </a:lnTo>
                  <a:lnTo>
                    <a:pt x="3662" y="4248"/>
                  </a:lnTo>
                  <a:lnTo>
                    <a:pt x="3913" y="4185"/>
                  </a:lnTo>
                  <a:lnTo>
                    <a:pt x="4373" y="3934"/>
                  </a:lnTo>
                  <a:lnTo>
                    <a:pt x="5001" y="3557"/>
                  </a:lnTo>
                  <a:lnTo>
                    <a:pt x="5398" y="3306"/>
                  </a:lnTo>
                  <a:lnTo>
                    <a:pt x="5440" y="3181"/>
                  </a:lnTo>
                  <a:lnTo>
                    <a:pt x="5419" y="2992"/>
                  </a:lnTo>
                  <a:lnTo>
                    <a:pt x="5503" y="2867"/>
                  </a:lnTo>
                  <a:lnTo>
                    <a:pt x="5608" y="2762"/>
                  </a:lnTo>
                  <a:lnTo>
                    <a:pt x="5754" y="2553"/>
                  </a:lnTo>
                  <a:lnTo>
                    <a:pt x="5901" y="2511"/>
                  </a:lnTo>
                  <a:lnTo>
                    <a:pt x="6570" y="2511"/>
                  </a:lnTo>
                  <a:lnTo>
                    <a:pt x="6654" y="2406"/>
                  </a:lnTo>
                  <a:lnTo>
                    <a:pt x="6633" y="2365"/>
                  </a:lnTo>
                  <a:lnTo>
                    <a:pt x="6696" y="2197"/>
                  </a:lnTo>
                  <a:lnTo>
                    <a:pt x="6654" y="2176"/>
                  </a:lnTo>
                  <a:lnTo>
                    <a:pt x="6570" y="2155"/>
                  </a:lnTo>
                  <a:lnTo>
                    <a:pt x="6528" y="2093"/>
                  </a:lnTo>
                  <a:lnTo>
                    <a:pt x="6445" y="2093"/>
                  </a:lnTo>
                  <a:lnTo>
                    <a:pt x="6424" y="1967"/>
                  </a:lnTo>
                  <a:lnTo>
                    <a:pt x="6340" y="1821"/>
                  </a:lnTo>
                  <a:lnTo>
                    <a:pt x="6277" y="1360"/>
                  </a:lnTo>
                  <a:lnTo>
                    <a:pt x="6256" y="1297"/>
                  </a:lnTo>
                  <a:lnTo>
                    <a:pt x="6256" y="1046"/>
                  </a:lnTo>
                  <a:lnTo>
                    <a:pt x="6256" y="879"/>
                  </a:lnTo>
                  <a:lnTo>
                    <a:pt x="6235" y="837"/>
                  </a:lnTo>
                  <a:lnTo>
                    <a:pt x="6214" y="732"/>
                  </a:lnTo>
                  <a:lnTo>
                    <a:pt x="6152" y="628"/>
                  </a:lnTo>
                  <a:lnTo>
                    <a:pt x="6131" y="586"/>
                  </a:lnTo>
                  <a:lnTo>
                    <a:pt x="6068" y="502"/>
                  </a:lnTo>
                  <a:lnTo>
                    <a:pt x="6005" y="523"/>
                  </a:lnTo>
                  <a:lnTo>
                    <a:pt x="5691" y="502"/>
                  </a:lnTo>
                  <a:lnTo>
                    <a:pt x="5608" y="419"/>
                  </a:lnTo>
                  <a:lnTo>
                    <a:pt x="5587" y="314"/>
                  </a:lnTo>
                  <a:lnTo>
                    <a:pt x="5524" y="293"/>
                  </a:lnTo>
                  <a:lnTo>
                    <a:pt x="5419" y="398"/>
                  </a:lnTo>
                  <a:lnTo>
                    <a:pt x="5231" y="460"/>
                  </a:lnTo>
                  <a:lnTo>
                    <a:pt x="5064" y="398"/>
                  </a:lnTo>
                  <a:lnTo>
                    <a:pt x="4959" y="398"/>
                  </a:lnTo>
                  <a:lnTo>
                    <a:pt x="4854" y="460"/>
                  </a:lnTo>
                  <a:lnTo>
                    <a:pt x="4666" y="481"/>
                  </a:lnTo>
                  <a:lnTo>
                    <a:pt x="4541" y="460"/>
                  </a:lnTo>
                  <a:lnTo>
                    <a:pt x="4373" y="293"/>
                  </a:lnTo>
                  <a:lnTo>
                    <a:pt x="4331" y="251"/>
                  </a:lnTo>
                  <a:lnTo>
                    <a:pt x="4290" y="147"/>
                  </a:lnTo>
                  <a:lnTo>
                    <a:pt x="4290" y="84"/>
                  </a:lnTo>
                  <a:lnTo>
                    <a:pt x="4290" y="42"/>
                  </a:lnTo>
                  <a:lnTo>
                    <a:pt x="426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9"/>
            <p:cNvSpPr/>
            <p:nvPr/>
          </p:nvSpPr>
          <p:spPr>
            <a:xfrm>
              <a:off x="3632974" y="2958780"/>
              <a:ext cx="56573" cy="43318"/>
            </a:xfrm>
            <a:custGeom>
              <a:avLst/>
              <a:gdLst/>
              <a:ahLst/>
              <a:cxnLst/>
              <a:rect l="l" t="t" r="r" b="b"/>
              <a:pathLst>
                <a:path w="4751" h="3809" extrusionOk="0">
                  <a:moveTo>
                    <a:pt x="2407" y="1"/>
                  </a:moveTo>
                  <a:lnTo>
                    <a:pt x="2177" y="315"/>
                  </a:lnTo>
                  <a:lnTo>
                    <a:pt x="2177" y="524"/>
                  </a:lnTo>
                  <a:lnTo>
                    <a:pt x="2072" y="545"/>
                  </a:lnTo>
                  <a:lnTo>
                    <a:pt x="1675" y="754"/>
                  </a:lnTo>
                  <a:lnTo>
                    <a:pt x="1633" y="859"/>
                  </a:lnTo>
                  <a:lnTo>
                    <a:pt x="1466" y="942"/>
                  </a:lnTo>
                  <a:lnTo>
                    <a:pt x="1528" y="1089"/>
                  </a:lnTo>
                  <a:lnTo>
                    <a:pt x="1194" y="1612"/>
                  </a:lnTo>
                  <a:lnTo>
                    <a:pt x="1152" y="1779"/>
                  </a:lnTo>
                  <a:lnTo>
                    <a:pt x="901" y="2030"/>
                  </a:lnTo>
                  <a:lnTo>
                    <a:pt x="796" y="2093"/>
                  </a:lnTo>
                  <a:lnTo>
                    <a:pt x="671" y="2365"/>
                  </a:lnTo>
                  <a:lnTo>
                    <a:pt x="671" y="2470"/>
                  </a:lnTo>
                  <a:lnTo>
                    <a:pt x="461" y="2763"/>
                  </a:lnTo>
                  <a:lnTo>
                    <a:pt x="419" y="2847"/>
                  </a:lnTo>
                  <a:lnTo>
                    <a:pt x="503" y="2888"/>
                  </a:lnTo>
                  <a:lnTo>
                    <a:pt x="398" y="2930"/>
                  </a:lnTo>
                  <a:lnTo>
                    <a:pt x="210" y="3265"/>
                  </a:lnTo>
                  <a:lnTo>
                    <a:pt x="147" y="3286"/>
                  </a:lnTo>
                  <a:lnTo>
                    <a:pt x="64" y="3370"/>
                  </a:lnTo>
                  <a:lnTo>
                    <a:pt x="85" y="3495"/>
                  </a:lnTo>
                  <a:lnTo>
                    <a:pt x="1" y="3621"/>
                  </a:lnTo>
                  <a:lnTo>
                    <a:pt x="43" y="3809"/>
                  </a:lnTo>
                  <a:lnTo>
                    <a:pt x="2344" y="3809"/>
                  </a:lnTo>
                  <a:lnTo>
                    <a:pt x="2303" y="2742"/>
                  </a:lnTo>
                  <a:lnTo>
                    <a:pt x="2386" y="2575"/>
                  </a:lnTo>
                  <a:lnTo>
                    <a:pt x="2512" y="2512"/>
                  </a:lnTo>
                  <a:lnTo>
                    <a:pt x="2658" y="2470"/>
                  </a:lnTo>
                  <a:lnTo>
                    <a:pt x="2867" y="2470"/>
                  </a:lnTo>
                  <a:lnTo>
                    <a:pt x="2888" y="963"/>
                  </a:lnTo>
                  <a:lnTo>
                    <a:pt x="4709" y="984"/>
                  </a:lnTo>
                  <a:lnTo>
                    <a:pt x="4709" y="168"/>
                  </a:lnTo>
                  <a:lnTo>
                    <a:pt x="4751" y="22"/>
                  </a:lnTo>
                  <a:lnTo>
                    <a:pt x="240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9"/>
            <p:cNvSpPr/>
            <p:nvPr/>
          </p:nvSpPr>
          <p:spPr>
            <a:xfrm>
              <a:off x="3632736" y="2960691"/>
              <a:ext cx="81233" cy="85430"/>
            </a:xfrm>
            <a:custGeom>
              <a:avLst/>
              <a:gdLst/>
              <a:ahLst/>
              <a:cxnLst/>
              <a:rect l="l" t="t" r="r" b="b"/>
              <a:pathLst>
                <a:path w="6822" h="7512" extrusionOk="0">
                  <a:moveTo>
                    <a:pt x="4729" y="0"/>
                  </a:moveTo>
                  <a:lnTo>
                    <a:pt x="4729" y="816"/>
                  </a:lnTo>
                  <a:lnTo>
                    <a:pt x="2908" y="795"/>
                  </a:lnTo>
                  <a:lnTo>
                    <a:pt x="2887" y="2302"/>
                  </a:lnTo>
                  <a:lnTo>
                    <a:pt x="2678" y="2302"/>
                  </a:lnTo>
                  <a:lnTo>
                    <a:pt x="2532" y="2344"/>
                  </a:lnTo>
                  <a:lnTo>
                    <a:pt x="2406" y="2407"/>
                  </a:lnTo>
                  <a:lnTo>
                    <a:pt x="2323" y="2574"/>
                  </a:lnTo>
                  <a:lnTo>
                    <a:pt x="2364" y="3641"/>
                  </a:lnTo>
                  <a:lnTo>
                    <a:pt x="63" y="3641"/>
                  </a:lnTo>
                  <a:lnTo>
                    <a:pt x="63" y="3662"/>
                  </a:lnTo>
                  <a:lnTo>
                    <a:pt x="0" y="3808"/>
                  </a:lnTo>
                  <a:lnTo>
                    <a:pt x="0" y="4039"/>
                  </a:lnTo>
                  <a:lnTo>
                    <a:pt x="126" y="3871"/>
                  </a:lnTo>
                  <a:lnTo>
                    <a:pt x="188" y="4018"/>
                  </a:lnTo>
                  <a:lnTo>
                    <a:pt x="209" y="4039"/>
                  </a:lnTo>
                  <a:lnTo>
                    <a:pt x="293" y="3976"/>
                  </a:lnTo>
                  <a:lnTo>
                    <a:pt x="439" y="4248"/>
                  </a:lnTo>
                  <a:lnTo>
                    <a:pt x="398" y="4331"/>
                  </a:lnTo>
                  <a:lnTo>
                    <a:pt x="418" y="4436"/>
                  </a:lnTo>
                  <a:lnTo>
                    <a:pt x="398" y="4645"/>
                  </a:lnTo>
                  <a:lnTo>
                    <a:pt x="314" y="4645"/>
                  </a:lnTo>
                  <a:lnTo>
                    <a:pt x="230" y="4687"/>
                  </a:lnTo>
                  <a:lnTo>
                    <a:pt x="418" y="4917"/>
                  </a:lnTo>
                  <a:lnTo>
                    <a:pt x="523" y="5524"/>
                  </a:lnTo>
                  <a:lnTo>
                    <a:pt x="481" y="5943"/>
                  </a:lnTo>
                  <a:lnTo>
                    <a:pt x="335" y="6131"/>
                  </a:lnTo>
                  <a:lnTo>
                    <a:pt x="272" y="6487"/>
                  </a:lnTo>
                  <a:lnTo>
                    <a:pt x="209" y="6738"/>
                  </a:lnTo>
                  <a:lnTo>
                    <a:pt x="314" y="6654"/>
                  </a:lnTo>
                  <a:lnTo>
                    <a:pt x="398" y="6654"/>
                  </a:lnTo>
                  <a:lnTo>
                    <a:pt x="523" y="6549"/>
                  </a:lnTo>
                  <a:lnTo>
                    <a:pt x="837" y="6487"/>
                  </a:lnTo>
                  <a:lnTo>
                    <a:pt x="1130" y="6382"/>
                  </a:lnTo>
                  <a:lnTo>
                    <a:pt x="1235" y="6382"/>
                  </a:lnTo>
                  <a:lnTo>
                    <a:pt x="1486" y="6466"/>
                  </a:lnTo>
                  <a:lnTo>
                    <a:pt x="1653" y="6487"/>
                  </a:lnTo>
                  <a:lnTo>
                    <a:pt x="1779" y="6654"/>
                  </a:lnTo>
                  <a:lnTo>
                    <a:pt x="1779" y="6738"/>
                  </a:lnTo>
                  <a:lnTo>
                    <a:pt x="1862" y="6759"/>
                  </a:lnTo>
                  <a:lnTo>
                    <a:pt x="1946" y="6696"/>
                  </a:lnTo>
                  <a:lnTo>
                    <a:pt x="1988" y="6738"/>
                  </a:lnTo>
                  <a:lnTo>
                    <a:pt x="2071" y="6738"/>
                  </a:lnTo>
                  <a:lnTo>
                    <a:pt x="2113" y="6780"/>
                  </a:lnTo>
                  <a:lnTo>
                    <a:pt x="2155" y="6905"/>
                  </a:lnTo>
                  <a:lnTo>
                    <a:pt x="2281" y="7010"/>
                  </a:lnTo>
                  <a:lnTo>
                    <a:pt x="2281" y="7156"/>
                  </a:lnTo>
                  <a:lnTo>
                    <a:pt x="2406" y="7177"/>
                  </a:lnTo>
                  <a:lnTo>
                    <a:pt x="2427" y="7303"/>
                  </a:lnTo>
                  <a:lnTo>
                    <a:pt x="2532" y="7324"/>
                  </a:lnTo>
                  <a:lnTo>
                    <a:pt x="2699" y="7428"/>
                  </a:lnTo>
                  <a:lnTo>
                    <a:pt x="2720" y="7512"/>
                  </a:lnTo>
                  <a:lnTo>
                    <a:pt x="2846" y="7407"/>
                  </a:lnTo>
                  <a:lnTo>
                    <a:pt x="3034" y="7407"/>
                  </a:lnTo>
                  <a:lnTo>
                    <a:pt x="3097" y="7261"/>
                  </a:lnTo>
                  <a:lnTo>
                    <a:pt x="3097" y="7177"/>
                  </a:lnTo>
                  <a:lnTo>
                    <a:pt x="3097" y="6947"/>
                  </a:lnTo>
                  <a:lnTo>
                    <a:pt x="3264" y="6884"/>
                  </a:lnTo>
                  <a:lnTo>
                    <a:pt x="3411" y="6884"/>
                  </a:lnTo>
                  <a:lnTo>
                    <a:pt x="3431" y="7052"/>
                  </a:lnTo>
                  <a:lnTo>
                    <a:pt x="3515" y="7219"/>
                  </a:lnTo>
                  <a:lnTo>
                    <a:pt x="3578" y="7282"/>
                  </a:lnTo>
                  <a:lnTo>
                    <a:pt x="3724" y="6989"/>
                  </a:lnTo>
                  <a:lnTo>
                    <a:pt x="3996" y="6863"/>
                  </a:lnTo>
                  <a:lnTo>
                    <a:pt x="4143" y="6905"/>
                  </a:lnTo>
                  <a:lnTo>
                    <a:pt x="4164" y="7093"/>
                  </a:lnTo>
                  <a:lnTo>
                    <a:pt x="4206" y="7156"/>
                  </a:lnTo>
                  <a:lnTo>
                    <a:pt x="4310" y="7052"/>
                  </a:lnTo>
                  <a:lnTo>
                    <a:pt x="4394" y="7052"/>
                  </a:lnTo>
                  <a:lnTo>
                    <a:pt x="4457" y="7114"/>
                  </a:lnTo>
                  <a:lnTo>
                    <a:pt x="4520" y="7156"/>
                  </a:lnTo>
                  <a:lnTo>
                    <a:pt x="6570" y="7156"/>
                  </a:lnTo>
                  <a:lnTo>
                    <a:pt x="6758" y="6633"/>
                  </a:lnTo>
                  <a:lnTo>
                    <a:pt x="6570" y="6528"/>
                  </a:lnTo>
                  <a:lnTo>
                    <a:pt x="6131" y="1423"/>
                  </a:lnTo>
                  <a:lnTo>
                    <a:pt x="6821" y="1423"/>
                  </a:lnTo>
                  <a:lnTo>
                    <a:pt x="472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9"/>
            <p:cNvSpPr/>
            <p:nvPr/>
          </p:nvSpPr>
          <p:spPr>
            <a:xfrm>
              <a:off x="3665125" y="2976874"/>
              <a:ext cx="112121" cy="99236"/>
            </a:xfrm>
            <a:custGeom>
              <a:avLst/>
              <a:gdLst/>
              <a:ahLst/>
              <a:cxnLst/>
              <a:rect l="l" t="t" r="r" b="b"/>
              <a:pathLst>
                <a:path w="9416" h="8726" extrusionOk="0">
                  <a:moveTo>
                    <a:pt x="3411" y="0"/>
                  </a:moveTo>
                  <a:lnTo>
                    <a:pt x="3850" y="5105"/>
                  </a:lnTo>
                  <a:lnTo>
                    <a:pt x="4038" y="5210"/>
                  </a:lnTo>
                  <a:lnTo>
                    <a:pt x="3850" y="5733"/>
                  </a:lnTo>
                  <a:lnTo>
                    <a:pt x="1800" y="5733"/>
                  </a:lnTo>
                  <a:lnTo>
                    <a:pt x="1737" y="5691"/>
                  </a:lnTo>
                  <a:lnTo>
                    <a:pt x="1674" y="5629"/>
                  </a:lnTo>
                  <a:lnTo>
                    <a:pt x="1590" y="5629"/>
                  </a:lnTo>
                  <a:lnTo>
                    <a:pt x="1486" y="5733"/>
                  </a:lnTo>
                  <a:lnTo>
                    <a:pt x="1444" y="5670"/>
                  </a:lnTo>
                  <a:lnTo>
                    <a:pt x="1423" y="5482"/>
                  </a:lnTo>
                  <a:lnTo>
                    <a:pt x="1276" y="5440"/>
                  </a:lnTo>
                  <a:lnTo>
                    <a:pt x="1004" y="5566"/>
                  </a:lnTo>
                  <a:lnTo>
                    <a:pt x="858" y="5859"/>
                  </a:lnTo>
                  <a:lnTo>
                    <a:pt x="795" y="5796"/>
                  </a:lnTo>
                  <a:lnTo>
                    <a:pt x="711" y="5629"/>
                  </a:lnTo>
                  <a:lnTo>
                    <a:pt x="691" y="5461"/>
                  </a:lnTo>
                  <a:lnTo>
                    <a:pt x="544" y="5461"/>
                  </a:lnTo>
                  <a:lnTo>
                    <a:pt x="377" y="5524"/>
                  </a:lnTo>
                  <a:lnTo>
                    <a:pt x="377" y="5754"/>
                  </a:lnTo>
                  <a:lnTo>
                    <a:pt x="377" y="5838"/>
                  </a:lnTo>
                  <a:lnTo>
                    <a:pt x="314" y="5984"/>
                  </a:lnTo>
                  <a:lnTo>
                    <a:pt x="126" y="5984"/>
                  </a:lnTo>
                  <a:lnTo>
                    <a:pt x="0" y="6089"/>
                  </a:lnTo>
                  <a:lnTo>
                    <a:pt x="84" y="6173"/>
                  </a:lnTo>
                  <a:lnTo>
                    <a:pt x="84" y="6277"/>
                  </a:lnTo>
                  <a:lnTo>
                    <a:pt x="105" y="6361"/>
                  </a:lnTo>
                  <a:lnTo>
                    <a:pt x="63" y="6591"/>
                  </a:lnTo>
                  <a:lnTo>
                    <a:pt x="84" y="6675"/>
                  </a:lnTo>
                  <a:lnTo>
                    <a:pt x="209" y="6800"/>
                  </a:lnTo>
                  <a:lnTo>
                    <a:pt x="272" y="6926"/>
                  </a:lnTo>
                  <a:lnTo>
                    <a:pt x="335" y="7010"/>
                  </a:lnTo>
                  <a:lnTo>
                    <a:pt x="398" y="6989"/>
                  </a:lnTo>
                  <a:lnTo>
                    <a:pt x="481" y="7030"/>
                  </a:lnTo>
                  <a:lnTo>
                    <a:pt x="502" y="7114"/>
                  </a:lnTo>
                  <a:lnTo>
                    <a:pt x="586" y="7219"/>
                  </a:lnTo>
                  <a:lnTo>
                    <a:pt x="586" y="7261"/>
                  </a:lnTo>
                  <a:lnTo>
                    <a:pt x="523" y="7344"/>
                  </a:lnTo>
                  <a:lnTo>
                    <a:pt x="544" y="7428"/>
                  </a:lnTo>
                  <a:lnTo>
                    <a:pt x="691" y="7512"/>
                  </a:lnTo>
                  <a:lnTo>
                    <a:pt x="691" y="7616"/>
                  </a:lnTo>
                  <a:lnTo>
                    <a:pt x="649" y="7679"/>
                  </a:lnTo>
                  <a:lnTo>
                    <a:pt x="732" y="7721"/>
                  </a:lnTo>
                  <a:lnTo>
                    <a:pt x="837" y="7658"/>
                  </a:lnTo>
                  <a:lnTo>
                    <a:pt x="921" y="7679"/>
                  </a:lnTo>
                  <a:lnTo>
                    <a:pt x="1046" y="7784"/>
                  </a:lnTo>
                  <a:lnTo>
                    <a:pt x="1214" y="7784"/>
                  </a:lnTo>
                  <a:lnTo>
                    <a:pt x="1318" y="7721"/>
                  </a:lnTo>
                  <a:lnTo>
                    <a:pt x="1381" y="7679"/>
                  </a:lnTo>
                  <a:lnTo>
                    <a:pt x="1486" y="7533"/>
                  </a:lnTo>
                  <a:lnTo>
                    <a:pt x="1632" y="7533"/>
                  </a:lnTo>
                  <a:lnTo>
                    <a:pt x="1779" y="7616"/>
                  </a:lnTo>
                  <a:lnTo>
                    <a:pt x="1800" y="7554"/>
                  </a:lnTo>
                  <a:lnTo>
                    <a:pt x="1904" y="7533"/>
                  </a:lnTo>
                  <a:lnTo>
                    <a:pt x="1946" y="7574"/>
                  </a:lnTo>
                  <a:lnTo>
                    <a:pt x="2072" y="7679"/>
                  </a:lnTo>
                  <a:lnTo>
                    <a:pt x="2113" y="7826"/>
                  </a:lnTo>
                  <a:lnTo>
                    <a:pt x="2092" y="7972"/>
                  </a:lnTo>
                  <a:lnTo>
                    <a:pt x="2155" y="8035"/>
                  </a:lnTo>
                  <a:lnTo>
                    <a:pt x="2281" y="8056"/>
                  </a:lnTo>
                  <a:lnTo>
                    <a:pt x="2281" y="8098"/>
                  </a:lnTo>
                  <a:lnTo>
                    <a:pt x="2176" y="8265"/>
                  </a:lnTo>
                  <a:lnTo>
                    <a:pt x="2113" y="8411"/>
                  </a:lnTo>
                  <a:lnTo>
                    <a:pt x="2113" y="8411"/>
                  </a:lnTo>
                  <a:lnTo>
                    <a:pt x="2218" y="8390"/>
                  </a:lnTo>
                  <a:lnTo>
                    <a:pt x="2281" y="8307"/>
                  </a:lnTo>
                  <a:lnTo>
                    <a:pt x="2364" y="8307"/>
                  </a:lnTo>
                  <a:lnTo>
                    <a:pt x="2364" y="8411"/>
                  </a:lnTo>
                  <a:lnTo>
                    <a:pt x="2385" y="8495"/>
                  </a:lnTo>
                  <a:lnTo>
                    <a:pt x="2385" y="8558"/>
                  </a:lnTo>
                  <a:lnTo>
                    <a:pt x="2532" y="8579"/>
                  </a:lnTo>
                  <a:lnTo>
                    <a:pt x="2595" y="8621"/>
                  </a:lnTo>
                  <a:lnTo>
                    <a:pt x="2595" y="8704"/>
                  </a:lnTo>
                  <a:lnTo>
                    <a:pt x="2783" y="8600"/>
                  </a:lnTo>
                  <a:lnTo>
                    <a:pt x="2846" y="8600"/>
                  </a:lnTo>
                  <a:lnTo>
                    <a:pt x="2992" y="8683"/>
                  </a:lnTo>
                  <a:lnTo>
                    <a:pt x="3222" y="8683"/>
                  </a:lnTo>
                  <a:lnTo>
                    <a:pt x="3264" y="8662"/>
                  </a:lnTo>
                  <a:lnTo>
                    <a:pt x="3264" y="8600"/>
                  </a:lnTo>
                  <a:lnTo>
                    <a:pt x="3452" y="8558"/>
                  </a:lnTo>
                  <a:lnTo>
                    <a:pt x="3620" y="8579"/>
                  </a:lnTo>
                  <a:lnTo>
                    <a:pt x="3578" y="8621"/>
                  </a:lnTo>
                  <a:lnTo>
                    <a:pt x="3620" y="8683"/>
                  </a:lnTo>
                  <a:lnTo>
                    <a:pt x="3787" y="8725"/>
                  </a:lnTo>
                  <a:lnTo>
                    <a:pt x="3892" y="8579"/>
                  </a:lnTo>
                  <a:lnTo>
                    <a:pt x="3976" y="8516"/>
                  </a:lnTo>
                  <a:lnTo>
                    <a:pt x="3997" y="8390"/>
                  </a:lnTo>
                  <a:lnTo>
                    <a:pt x="3976" y="8307"/>
                  </a:lnTo>
                  <a:lnTo>
                    <a:pt x="3976" y="8181"/>
                  </a:lnTo>
                  <a:lnTo>
                    <a:pt x="4080" y="8160"/>
                  </a:lnTo>
                  <a:lnTo>
                    <a:pt x="4059" y="7993"/>
                  </a:lnTo>
                  <a:lnTo>
                    <a:pt x="4038" y="7888"/>
                  </a:lnTo>
                  <a:lnTo>
                    <a:pt x="4143" y="7826"/>
                  </a:lnTo>
                  <a:lnTo>
                    <a:pt x="4269" y="7679"/>
                  </a:lnTo>
                  <a:lnTo>
                    <a:pt x="4457" y="7407"/>
                  </a:lnTo>
                  <a:lnTo>
                    <a:pt x="4561" y="7219"/>
                  </a:lnTo>
                  <a:lnTo>
                    <a:pt x="4582" y="7135"/>
                  </a:lnTo>
                  <a:lnTo>
                    <a:pt x="4708" y="6926"/>
                  </a:lnTo>
                  <a:lnTo>
                    <a:pt x="4792" y="6905"/>
                  </a:lnTo>
                  <a:lnTo>
                    <a:pt x="4813" y="6821"/>
                  </a:lnTo>
                  <a:lnTo>
                    <a:pt x="4980" y="6800"/>
                  </a:lnTo>
                  <a:lnTo>
                    <a:pt x="5043" y="6821"/>
                  </a:lnTo>
                  <a:lnTo>
                    <a:pt x="5336" y="6738"/>
                  </a:lnTo>
                  <a:lnTo>
                    <a:pt x="5398" y="6612"/>
                  </a:lnTo>
                  <a:lnTo>
                    <a:pt x="5712" y="6403"/>
                  </a:lnTo>
                  <a:lnTo>
                    <a:pt x="6152" y="6173"/>
                  </a:lnTo>
                  <a:lnTo>
                    <a:pt x="6277" y="6047"/>
                  </a:lnTo>
                  <a:lnTo>
                    <a:pt x="6465" y="5942"/>
                  </a:lnTo>
                  <a:lnTo>
                    <a:pt x="6758" y="5901"/>
                  </a:lnTo>
                  <a:lnTo>
                    <a:pt x="6884" y="5880"/>
                  </a:lnTo>
                  <a:lnTo>
                    <a:pt x="7072" y="5942"/>
                  </a:lnTo>
                  <a:lnTo>
                    <a:pt x="7177" y="5942"/>
                  </a:lnTo>
                  <a:lnTo>
                    <a:pt x="7198" y="5984"/>
                  </a:lnTo>
                  <a:lnTo>
                    <a:pt x="7219" y="5963"/>
                  </a:lnTo>
                  <a:lnTo>
                    <a:pt x="7344" y="5984"/>
                  </a:lnTo>
                  <a:lnTo>
                    <a:pt x="7742" y="5963"/>
                  </a:lnTo>
                  <a:lnTo>
                    <a:pt x="7867" y="5963"/>
                  </a:lnTo>
                  <a:lnTo>
                    <a:pt x="8035" y="5880"/>
                  </a:lnTo>
                  <a:lnTo>
                    <a:pt x="8390" y="5880"/>
                  </a:lnTo>
                  <a:lnTo>
                    <a:pt x="8558" y="5775"/>
                  </a:lnTo>
                  <a:lnTo>
                    <a:pt x="8746" y="5775"/>
                  </a:lnTo>
                  <a:lnTo>
                    <a:pt x="8893" y="5670"/>
                  </a:lnTo>
                  <a:lnTo>
                    <a:pt x="9186" y="5524"/>
                  </a:lnTo>
                  <a:lnTo>
                    <a:pt x="9227" y="5377"/>
                  </a:lnTo>
                  <a:lnTo>
                    <a:pt x="9269" y="5210"/>
                  </a:lnTo>
                  <a:lnTo>
                    <a:pt x="9332" y="5126"/>
                  </a:lnTo>
                  <a:lnTo>
                    <a:pt x="9395" y="4624"/>
                  </a:lnTo>
                  <a:lnTo>
                    <a:pt x="9416" y="3494"/>
                  </a:lnTo>
                  <a:lnTo>
                    <a:pt x="9186" y="3578"/>
                  </a:lnTo>
                  <a:lnTo>
                    <a:pt x="8914" y="3599"/>
                  </a:lnTo>
                  <a:lnTo>
                    <a:pt x="8788" y="3557"/>
                  </a:lnTo>
                  <a:lnTo>
                    <a:pt x="8746" y="3473"/>
                  </a:lnTo>
                  <a:lnTo>
                    <a:pt x="8809" y="3285"/>
                  </a:lnTo>
                  <a:lnTo>
                    <a:pt x="8809" y="3180"/>
                  </a:lnTo>
                  <a:lnTo>
                    <a:pt x="8704" y="3118"/>
                  </a:lnTo>
                  <a:lnTo>
                    <a:pt x="8558" y="3055"/>
                  </a:lnTo>
                  <a:lnTo>
                    <a:pt x="8453" y="2929"/>
                  </a:lnTo>
                  <a:lnTo>
                    <a:pt x="8286" y="2867"/>
                  </a:lnTo>
                  <a:lnTo>
                    <a:pt x="8077" y="2867"/>
                  </a:lnTo>
                  <a:lnTo>
                    <a:pt x="7951" y="2762"/>
                  </a:lnTo>
                  <a:lnTo>
                    <a:pt x="7909" y="2511"/>
                  </a:lnTo>
                  <a:lnTo>
                    <a:pt x="41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9"/>
            <p:cNvSpPr/>
            <p:nvPr/>
          </p:nvSpPr>
          <p:spPr>
            <a:xfrm>
              <a:off x="3712457" y="3043733"/>
              <a:ext cx="51833" cy="35948"/>
            </a:xfrm>
            <a:custGeom>
              <a:avLst/>
              <a:gdLst/>
              <a:ahLst/>
              <a:cxnLst/>
              <a:rect l="l" t="t" r="r" b="b"/>
              <a:pathLst>
                <a:path w="4353" h="3161" extrusionOk="0">
                  <a:moveTo>
                    <a:pt x="2909" y="1"/>
                  </a:moveTo>
                  <a:lnTo>
                    <a:pt x="2783" y="22"/>
                  </a:lnTo>
                  <a:lnTo>
                    <a:pt x="2490" y="63"/>
                  </a:lnTo>
                  <a:lnTo>
                    <a:pt x="2302" y="168"/>
                  </a:lnTo>
                  <a:lnTo>
                    <a:pt x="2177" y="294"/>
                  </a:lnTo>
                  <a:lnTo>
                    <a:pt x="1737" y="524"/>
                  </a:lnTo>
                  <a:lnTo>
                    <a:pt x="1423" y="733"/>
                  </a:lnTo>
                  <a:lnTo>
                    <a:pt x="1361" y="859"/>
                  </a:lnTo>
                  <a:lnTo>
                    <a:pt x="1068" y="942"/>
                  </a:lnTo>
                  <a:lnTo>
                    <a:pt x="1005" y="921"/>
                  </a:lnTo>
                  <a:lnTo>
                    <a:pt x="838" y="942"/>
                  </a:lnTo>
                  <a:lnTo>
                    <a:pt x="817" y="1026"/>
                  </a:lnTo>
                  <a:lnTo>
                    <a:pt x="733" y="1047"/>
                  </a:lnTo>
                  <a:lnTo>
                    <a:pt x="607" y="1256"/>
                  </a:lnTo>
                  <a:lnTo>
                    <a:pt x="586" y="1340"/>
                  </a:lnTo>
                  <a:lnTo>
                    <a:pt x="482" y="1528"/>
                  </a:lnTo>
                  <a:lnTo>
                    <a:pt x="294" y="1800"/>
                  </a:lnTo>
                  <a:lnTo>
                    <a:pt x="168" y="1947"/>
                  </a:lnTo>
                  <a:lnTo>
                    <a:pt x="63" y="2009"/>
                  </a:lnTo>
                  <a:lnTo>
                    <a:pt x="84" y="2114"/>
                  </a:lnTo>
                  <a:lnTo>
                    <a:pt x="105" y="2281"/>
                  </a:lnTo>
                  <a:lnTo>
                    <a:pt x="1" y="2302"/>
                  </a:lnTo>
                  <a:lnTo>
                    <a:pt x="1" y="2428"/>
                  </a:lnTo>
                  <a:lnTo>
                    <a:pt x="22" y="2511"/>
                  </a:lnTo>
                  <a:lnTo>
                    <a:pt x="1" y="2637"/>
                  </a:lnTo>
                  <a:lnTo>
                    <a:pt x="22" y="2637"/>
                  </a:lnTo>
                  <a:lnTo>
                    <a:pt x="189" y="2783"/>
                  </a:lnTo>
                  <a:lnTo>
                    <a:pt x="398" y="2888"/>
                  </a:lnTo>
                  <a:lnTo>
                    <a:pt x="503" y="2888"/>
                  </a:lnTo>
                  <a:lnTo>
                    <a:pt x="545" y="2930"/>
                  </a:lnTo>
                  <a:lnTo>
                    <a:pt x="649" y="2930"/>
                  </a:lnTo>
                  <a:lnTo>
                    <a:pt x="754" y="2993"/>
                  </a:lnTo>
                  <a:lnTo>
                    <a:pt x="838" y="3097"/>
                  </a:lnTo>
                  <a:lnTo>
                    <a:pt x="1026" y="3160"/>
                  </a:lnTo>
                  <a:lnTo>
                    <a:pt x="1151" y="3139"/>
                  </a:lnTo>
                  <a:lnTo>
                    <a:pt x="1256" y="3055"/>
                  </a:lnTo>
                  <a:lnTo>
                    <a:pt x="1340" y="3055"/>
                  </a:lnTo>
                  <a:lnTo>
                    <a:pt x="1423" y="3139"/>
                  </a:lnTo>
                  <a:lnTo>
                    <a:pt x="1549" y="3139"/>
                  </a:lnTo>
                  <a:lnTo>
                    <a:pt x="1549" y="2993"/>
                  </a:lnTo>
                  <a:lnTo>
                    <a:pt x="1465" y="2825"/>
                  </a:lnTo>
                  <a:lnTo>
                    <a:pt x="1423" y="2783"/>
                  </a:lnTo>
                  <a:lnTo>
                    <a:pt x="1361" y="2595"/>
                  </a:lnTo>
                  <a:lnTo>
                    <a:pt x="1382" y="2470"/>
                  </a:lnTo>
                  <a:lnTo>
                    <a:pt x="1591" y="2428"/>
                  </a:lnTo>
                  <a:lnTo>
                    <a:pt x="2365" y="2428"/>
                  </a:lnTo>
                  <a:lnTo>
                    <a:pt x="2574" y="2386"/>
                  </a:lnTo>
                  <a:lnTo>
                    <a:pt x="2721" y="2386"/>
                  </a:lnTo>
                  <a:lnTo>
                    <a:pt x="2846" y="2323"/>
                  </a:lnTo>
                  <a:lnTo>
                    <a:pt x="2930" y="2323"/>
                  </a:lnTo>
                  <a:lnTo>
                    <a:pt x="3537" y="2491"/>
                  </a:lnTo>
                  <a:lnTo>
                    <a:pt x="3558" y="2428"/>
                  </a:lnTo>
                  <a:lnTo>
                    <a:pt x="3683" y="2386"/>
                  </a:lnTo>
                  <a:lnTo>
                    <a:pt x="3683" y="2281"/>
                  </a:lnTo>
                  <a:lnTo>
                    <a:pt x="3767" y="2198"/>
                  </a:lnTo>
                  <a:lnTo>
                    <a:pt x="3767" y="2093"/>
                  </a:lnTo>
                  <a:lnTo>
                    <a:pt x="3871" y="2051"/>
                  </a:lnTo>
                  <a:lnTo>
                    <a:pt x="3955" y="2072"/>
                  </a:lnTo>
                  <a:lnTo>
                    <a:pt x="4143" y="1967"/>
                  </a:lnTo>
                  <a:lnTo>
                    <a:pt x="4206" y="1967"/>
                  </a:lnTo>
                  <a:lnTo>
                    <a:pt x="4353" y="1800"/>
                  </a:lnTo>
                  <a:lnTo>
                    <a:pt x="4353" y="1737"/>
                  </a:lnTo>
                  <a:lnTo>
                    <a:pt x="4311" y="1737"/>
                  </a:lnTo>
                  <a:lnTo>
                    <a:pt x="4185" y="1570"/>
                  </a:lnTo>
                  <a:lnTo>
                    <a:pt x="4248" y="1465"/>
                  </a:lnTo>
                  <a:lnTo>
                    <a:pt x="4248" y="1361"/>
                  </a:lnTo>
                  <a:lnTo>
                    <a:pt x="4185" y="1319"/>
                  </a:lnTo>
                  <a:lnTo>
                    <a:pt x="4185" y="1256"/>
                  </a:lnTo>
                  <a:lnTo>
                    <a:pt x="4102" y="1214"/>
                  </a:lnTo>
                  <a:lnTo>
                    <a:pt x="3871" y="1340"/>
                  </a:lnTo>
                  <a:lnTo>
                    <a:pt x="3662" y="1214"/>
                  </a:lnTo>
                  <a:lnTo>
                    <a:pt x="3662" y="963"/>
                  </a:lnTo>
                  <a:lnTo>
                    <a:pt x="3118" y="607"/>
                  </a:lnTo>
                  <a:lnTo>
                    <a:pt x="3118" y="419"/>
                  </a:lnTo>
                  <a:lnTo>
                    <a:pt x="3202" y="314"/>
                  </a:lnTo>
                  <a:lnTo>
                    <a:pt x="3202" y="168"/>
                  </a:lnTo>
                  <a:lnTo>
                    <a:pt x="3223" y="105"/>
                  </a:lnTo>
                  <a:lnTo>
                    <a:pt x="3202" y="63"/>
                  </a:lnTo>
                  <a:lnTo>
                    <a:pt x="3097" y="63"/>
                  </a:lnTo>
                  <a:lnTo>
                    <a:pt x="29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9"/>
            <p:cNvSpPr/>
            <p:nvPr/>
          </p:nvSpPr>
          <p:spPr>
            <a:xfrm>
              <a:off x="3628997" y="3033259"/>
              <a:ext cx="44355" cy="30956"/>
            </a:xfrm>
            <a:custGeom>
              <a:avLst/>
              <a:gdLst/>
              <a:ahLst/>
              <a:cxnLst/>
              <a:rect l="l" t="t" r="r" b="b"/>
              <a:pathLst>
                <a:path w="3725" h="2722" extrusionOk="0">
                  <a:moveTo>
                    <a:pt x="1444" y="1"/>
                  </a:moveTo>
                  <a:lnTo>
                    <a:pt x="1151" y="106"/>
                  </a:lnTo>
                  <a:lnTo>
                    <a:pt x="837" y="168"/>
                  </a:lnTo>
                  <a:lnTo>
                    <a:pt x="712" y="273"/>
                  </a:lnTo>
                  <a:lnTo>
                    <a:pt x="628" y="273"/>
                  </a:lnTo>
                  <a:lnTo>
                    <a:pt x="523" y="357"/>
                  </a:lnTo>
                  <a:lnTo>
                    <a:pt x="502" y="524"/>
                  </a:lnTo>
                  <a:lnTo>
                    <a:pt x="377" y="817"/>
                  </a:lnTo>
                  <a:lnTo>
                    <a:pt x="0" y="1131"/>
                  </a:lnTo>
                  <a:lnTo>
                    <a:pt x="188" y="1298"/>
                  </a:lnTo>
                  <a:lnTo>
                    <a:pt x="314" y="1528"/>
                  </a:lnTo>
                  <a:lnTo>
                    <a:pt x="419" y="1528"/>
                  </a:lnTo>
                  <a:lnTo>
                    <a:pt x="419" y="1654"/>
                  </a:lnTo>
                  <a:lnTo>
                    <a:pt x="398" y="1654"/>
                  </a:lnTo>
                  <a:lnTo>
                    <a:pt x="523" y="1759"/>
                  </a:lnTo>
                  <a:lnTo>
                    <a:pt x="440" y="1821"/>
                  </a:lnTo>
                  <a:lnTo>
                    <a:pt x="481" y="1863"/>
                  </a:lnTo>
                  <a:lnTo>
                    <a:pt x="732" y="1863"/>
                  </a:lnTo>
                  <a:lnTo>
                    <a:pt x="795" y="1842"/>
                  </a:lnTo>
                  <a:lnTo>
                    <a:pt x="900" y="1842"/>
                  </a:lnTo>
                  <a:lnTo>
                    <a:pt x="1109" y="1675"/>
                  </a:lnTo>
                  <a:lnTo>
                    <a:pt x="1256" y="1612"/>
                  </a:lnTo>
                  <a:lnTo>
                    <a:pt x="1360" y="1633"/>
                  </a:lnTo>
                  <a:lnTo>
                    <a:pt x="1486" y="1633"/>
                  </a:lnTo>
                  <a:lnTo>
                    <a:pt x="1674" y="1759"/>
                  </a:lnTo>
                  <a:lnTo>
                    <a:pt x="1779" y="1759"/>
                  </a:lnTo>
                  <a:lnTo>
                    <a:pt x="2051" y="1926"/>
                  </a:lnTo>
                  <a:lnTo>
                    <a:pt x="2093" y="1884"/>
                  </a:lnTo>
                  <a:lnTo>
                    <a:pt x="2155" y="1968"/>
                  </a:lnTo>
                  <a:lnTo>
                    <a:pt x="2093" y="2052"/>
                  </a:lnTo>
                  <a:lnTo>
                    <a:pt x="1967" y="2052"/>
                  </a:lnTo>
                  <a:lnTo>
                    <a:pt x="1779" y="1968"/>
                  </a:lnTo>
                  <a:lnTo>
                    <a:pt x="1632" y="1926"/>
                  </a:lnTo>
                  <a:lnTo>
                    <a:pt x="1528" y="1926"/>
                  </a:lnTo>
                  <a:lnTo>
                    <a:pt x="1381" y="1821"/>
                  </a:lnTo>
                  <a:lnTo>
                    <a:pt x="1318" y="1842"/>
                  </a:lnTo>
                  <a:lnTo>
                    <a:pt x="1235" y="1926"/>
                  </a:lnTo>
                  <a:lnTo>
                    <a:pt x="1214" y="1884"/>
                  </a:lnTo>
                  <a:lnTo>
                    <a:pt x="1130" y="1863"/>
                  </a:lnTo>
                  <a:lnTo>
                    <a:pt x="1005" y="1947"/>
                  </a:lnTo>
                  <a:lnTo>
                    <a:pt x="900" y="1968"/>
                  </a:lnTo>
                  <a:lnTo>
                    <a:pt x="795" y="2093"/>
                  </a:lnTo>
                  <a:lnTo>
                    <a:pt x="419" y="2093"/>
                  </a:lnTo>
                  <a:lnTo>
                    <a:pt x="377" y="2156"/>
                  </a:lnTo>
                  <a:lnTo>
                    <a:pt x="377" y="2282"/>
                  </a:lnTo>
                  <a:lnTo>
                    <a:pt x="314" y="2344"/>
                  </a:lnTo>
                  <a:lnTo>
                    <a:pt x="335" y="2386"/>
                  </a:lnTo>
                  <a:lnTo>
                    <a:pt x="481" y="2303"/>
                  </a:lnTo>
                  <a:lnTo>
                    <a:pt x="691" y="2386"/>
                  </a:lnTo>
                  <a:lnTo>
                    <a:pt x="544" y="2470"/>
                  </a:lnTo>
                  <a:lnTo>
                    <a:pt x="502" y="2449"/>
                  </a:lnTo>
                  <a:lnTo>
                    <a:pt x="398" y="2407"/>
                  </a:lnTo>
                  <a:lnTo>
                    <a:pt x="398" y="2407"/>
                  </a:lnTo>
                  <a:lnTo>
                    <a:pt x="440" y="2470"/>
                  </a:lnTo>
                  <a:lnTo>
                    <a:pt x="419" y="2575"/>
                  </a:lnTo>
                  <a:lnTo>
                    <a:pt x="586" y="2616"/>
                  </a:lnTo>
                  <a:lnTo>
                    <a:pt x="753" y="2512"/>
                  </a:lnTo>
                  <a:lnTo>
                    <a:pt x="1151" y="2554"/>
                  </a:lnTo>
                  <a:lnTo>
                    <a:pt x="1256" y="2407"/>
                  </a:lnTo>
                  <a:lnTo>
                    <a:pt x="1465" y="2344"/>
                  </a:lnTo>
                  <a:lnTo>
                    <a:pt x="1988" y="2344"/>
                  </a:lnTo>
                  <a:lnTo>
                    <a:pt x="2113" y="2386"/>
                  </a:lnTo>
                  <a:lnTo>
                    <a:pt x="2113" y="2365"/>
                  </a:lnTo>
                  <a:lnTo>
                    <a:pt x="2260" y="2344"/>
                  </a:lnTo>
                  <a:lnTo>
                    <a:pt x="2595" y="2365"/>
                  </a:lnTo>
                  <a:lnTo>
                    <a:pt x="2825" y="2470"/>
                  </a:lnTo>
                  <a:lnTo>
                    <a:pt x="2929" y="2554"/>
                  </a:lnTo>
                  <a:lnTo>
                    <a:pt x="3118" y="2554"/>
                  </a:lnTo>
                  <a:lnTo>
                    <a:pt x="3306" y="2616"/>
                  </a:lnTo>
                  <a:lnTo>
                    <a:pt x="3411" y="2554"/>
                  </a:lnTo>
                  <a:lnTo>
                    <a:pt x="3515" y="2575"/>
                  </a:lnTo>
                  <a:lnTo>
                    <a:pt x="3557" y="2616"/>
                  </a:lnTo>
                  <a:lnTo>
                    <a:pt x="3683" y="2616"/>
                  </a:lnTo>
                  <a:lnTo>
                    <a:pt x="3683" y="2721"/>
                  </a:lnTo>
                  <a:lnTo>
                    <a:pt x="3725" y="2658"/>
                  </a:lnTo>
                  <a:lnTo>
                    <a:pt x="3725" y="2554"/>
                  </a:lnTo>
                  <a:lnTo>
                    <a:pt x="3578" y="2470"/>
                  </a:lnTo>
                  <a:lnTo>
                    <a:pt x="3557" y="2386"/>
                  </a:lnTo>
                  <a:lnTo>
                    <a:pt x="3620" y="2303"/>
                  </a:lnTo>
                  <a:lnTo>
                    <a:pt x="3620" y="2261"/>
                  </a:lnTo>
                  <a:lnTo>
                    <a:pt x="3536" y="2156"/>
                  </a:lnTo>
                  <a:lnTo>
                    <a:pt x="3515" y="2072"/>
                  </a:lnTo>
                  <a:lnTo>
                    <a:pt x="3432" y="2031"/>
                  </a:lnTo>
                  <a:lnTo>
                    <a:pt x="3369" y="2052"/>
                  </a:lnTo>
                  <a:lnTo>
                    <a:pt x="3306" y="1968"/>
                  </a:lnTo>
                  <a:lnTo>
                    <a:pt x="3243" y="1842"/>
                  </a:lnTo>
                  <a:lnTo>
                    <a:pt x="3118" y="1717"/>
                  </a:lnTo>
                  <a:lnTo>
                    <a:pt x="3097" y="1633"/>
                  </a:lnTo>
                  <a:lnTo>
                    <a:pt x="3139" y="1403"/>
                  </a:lnTo>
                  <a:lnTo>
                    <a:pt x="3118" y="1319"/>
                  </a:lnTo>
                  <a:lnTo>
                    <a:pt x="3118" y="1215"/>
                  </a:lnTo>
                  <a:lnTo>
                    <a:pt x="3034" y="1131"/>
                  </a:lnTo>
                  <a:lnTo>
                    <a:pt x="3013" y="1047"/>
                  </a:lnTo>
                  <a:lnTo>
                    <a:pt x="2846" y="943"/>
                  </a:lnTo>
                  <a:lnTo>
                    <a:pt x="2741" y="922"/>
                  </a:lnTo>
                  <a:lnTo>
                    <a:pt x="2720" y="796"/>
                  </a:lnTo>
                  <a:lnTo>
                    <a:pt x="2595" y="775"/>
                  </a:lnTo>
                  <a:lnTo>
                    <a:pt x="2595" y="629"/>
                  </a:lnTo>
                  <a:lnTo>
                    <a:pt x="2469" y="524"/>
                  </a:lnTo>
                  <a:lnTo>
                    <a:pt x="2427" y="399"/>
                  </a:lnTo>
                  <a:lnTo>
                    <a:pt x="2385" y="357"/>
                  </a:lnTo>
                  <a:lnTo>
                    <a:pt x="2302" y="357"/>
                  </a:lnTo>
                  <a:lnTo>
                    <a:pt x="2260" y="315"/>
                  </a:lnTo>
                  <a:lnTo>
                    <a:pt x="2176" y="378"/>
                  </a:lnTo>
                  <a:lnTo>
                    <a:pt x="2093" y="357"/>
                  </a:lnTo>
                  <a:lnTo>
                    <a:pt x="2093" y="273"/>
                  </a:lnTo>
                  <a:lnTo>
                    <a:pt x="1967" y="106"/>
                  </a:lnTo>
                  <a:lnTo>
                    <a:pt x="1800" y="85"/>
                  </a:lnTo>
                  <a:lnTo>
                    <a:pt x="1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3633975" y="3059916"/>
              <a:ext cx="21195" cy="12146"/>
            </a:xfrm>
            <a:custGeom>
              <a:avLst/>
              <a:gdLst/>
              <a:ahLst/>
              <a:cxnLst/>
              <a:rect l="l" t="t" r="r" b="b"/>
              <a:pathLst>
                <a:path w="1780" h="1068" extrusionOk="0">
                  <a:moveTo>
                    <a:pt x="1047" y="0"/>
                  </a:moveTo>
                  <a:lnTo>
                    <a:pt x="838" y="63"/>
                  </a:lnTo>
                  <a:lnTo>
                    <a:pt x="733" y="210"/>
                  </a:lnTo>
                  <a:lnTo>
                    <a:pt x="335" y="168"/>
                  </a:lnTo>
                  <a:lnTo>
                    <a:pt x="168" y="272"/>
                  </a:lnTo>
                  <a:lnTo>
                    <a:pt x="1" y="231"/>
                  </a:lnTo>
                  <a:lnTo>
                    <a:pt x="1" y="231"/>
                  </a:lnTo>
                  <a:lnTo>
                    <a:pt x="63" y="314"/>
                  </a:lnTo>
                  <a:lnTo>
                    <a:pt x="273" y="335"/>
                  </a:lnTo>
                  <a:lnTo>
                    <a:pt x="335" y="335"/>
                  </a:lnTo>
                  <a:lnTo>
                    <a:pt x="231" y="419"/>
                  </a:lnTo>
                  <a:lnTo>
                    <a:pt x="335" y="524"/>
                  </a:lnTo>
                  <a:lnTo>
                    <a:pt x="440" y="524"/>
                  </a:lnTo>
                  <a:lnTo>
                    <a:pt x="482" y="586"/>
                  </a:lnTo>
                  <a:lnTo>
                    <a:pt x="545" y="586"/>
                  </a:lnTo>
                  <a:lnTo>
                    <a:pt x="691" y="544"/>
                  </a:lnTo>
                  <a:lnTo>
                    <a:pt x="838" y="524"/>
                  </a:lnTo>
                  <a:lnTo>
                    <a:pt x="1005" y="586"/>
                  </a:lnTo>
                  <a:lnTo>
                    <a:pt x="942" y="649"/>
                  </a:lnTo>
                  <a:lnTo>
                    <a:pt x="649" y="649"/>
                  </a:lnTo>
                  <a:lnTo>
                    <a:pt x="691" y="691"/>
                  </a:lnTo>
                  <a:lnTo>
                    <a:pt x="796" y="691"/>
                  </a:lnTo>
                  <a:lnTo>
                    <a:pt x="838" y="754"/>
                  </a:lnTo>
                  <a:lnTo>
                    <a:pt x="817" y="796"/>
                  </a:lnTo>
                  <a:lnTo>
                    <a:pt x="859" y="796"/>
                  </a:lnTo>
                  <a:lnTo>
                    <a:pt x="733" y="963"/>
                  </a:lnTo>
                  <a:lnTo>
                    <a:pt x="963" y="942"/>
                  </a:lnTo>
                  <a:lnTo>
                    <a:pt x="963" y="1047"/>
                  </a:lnTo>
                  <a:lnTo>
                    <a:pt x="1005" y="1068"/>
                  </a:lnTo>
                  <a:lnTo>
                    <a:pt x="1131" y="1047"/>
                  </a:lnTo>
                  <a:lnTo>
                    <a:pt x="1214" y="879"/>
                  </a:lnTo>
                  <a:lnTo>
                    <a:pt x="1319" y="858"/>
                  </a:lnTo>
                  <a:lnTo>
                    <a:pt x="1465" y="775"/>
                  </a:lnTo>
                  <a:lnTo>
                    <a:pt x="1675" y="733"/>
                  </a:lnTo>
                  <a:lnTo>
                    <a:pt x="1758" y="670"/>
                  </a:lnTo>
                  <a:lnTo>
                    <a:pt x="1779" y="565"/>
                  </a:lnTo>
                  <a:lnTo>
                    <a:pt x="1695" y="482"/>
                  </a:lnTo>
                  <a:lnTo>
                    <a:pt x="1695" y="314"/>
                  </a:lnTo>
                  <a:lnTo>
                    <a:pt x="1737" y="210"/>
                  </a:lnTo>
                  <a:lnTo>
                    <a:pt x="1695" y="42"/>
                  </a:lnTo>
                  <a:lnTo>
                    <a:pt x="15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4" name="Google Shape;334;p29"/>
            <p:cNvGrpSpPr/>
            <p:nvPr/>
          </p:nvGrpSpPr>
          <p:grpSpPr>
            <a:xfrm>
              <a:off x="3632736" y="3051591"/>
              <a:ext cx="63288" cy="45217"/>
              <a:chOff x="3450375" y="3038225"/>
              <a:chExt cx="132875" cy="99400"/>
            </a:xfrm>
          </p:grpSpPr>
          <p:sp>
            <p:nvSpPr>
              <p:cNvPr id="335" name="Google Shape;335;p29"/>
              <p:cNvSpPr/>
              <p:nvPr/>
            </p:nvSpPr>
            <p:spPr>
              <a:xfrm>
                <a:off x="3450375" y="3038225"/>
                <a:ext cx="460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545" extrusionOk="0">
                    <a:moveTo>
                      <a:pt x="942" y="0"/>
                    </a:moveTo>
                    <a:lnTo>
                      <a:pt x="795" y="63"/>
                    </a:lnTo>
                    <a:lnTo>
                      <a:pt x="586" y="230"/>
                    </a:lnTo>
                    <a:lnTo>
                      <a:pt x="481" y="230"/>
                    </a:lnTo>
                    <a:lnTo>
                      <a:pt x="418" y="251"/>
                    </a:lnTo>
                    <a:lnTo>
                      <a:pt x="167" y="251"/>
                    </a:lnTo>
                    <a:lnTo>
                      <a:pt x="188" y="335"/>
                    </a:lnTo>
                    <a:lnTo>
                      <a:pt x="314" y="419"/>
                    </a:lnTo>
                    <a:lnTo>
                      <a:pt x="439" y="377"/>
                    </a:lnTo>
                    <a:lnTo>
                      <a:pt x="439" y="377"/>
                    </a:lnTo>
                    <a:lnTo>
                      <a:pt x="377" y="460"/>
                    </a:lnTo>
                    <a:lnTo>
                      <a:pt x="209" y="460"/>
                    </a:lnTo>
                    <a:lnTo>
                      <a:pt x="105" y="314"/>
                    </a:lnTo>
                    <a:lnTo>
                      <a:pt x="0" y="419"/>
                    </a:lnTo>
                    <a:lnTo>
                      <a:pt x="63" y="481"/>
                    </a:lnTo>
                    <a:lnTo>
                      <a:pt x="63" y="544"/>
                    </a:lnTo>
                    <a:lnTo>
                      <a:pt x="105" y="481"/>
                    </a:lnTo>
                    <a:lnTo>
                      <a:pt x="481" y="481"/>
                    </a:lnTo>
                    <a:lnTo>
                      <a:pt x="586" y="356"/>
                    </a:lnTo>
                    <a:lnTo>
                      <a:pt x="691" y="335"/>
                    </a:lnTo>
                    <a:lnTo>
                      <a:pt x="816" y="251"/>
                    </a:lnTo>
                    <a:lnTo>
                      <a:pt x="900" y="272"/>
                    </a:lnTo>
                    <a:lnTo>
                      <a:pt x="921" y="314"/>
                    </a:lnTo>
                    <a:lnTo>
                      <a:pt x="1004" y="230"/>
                    </a:lnTo>
                    <a:lnTo>
                      <a:pt x="1067" y="209"/>
                    </a:lnTo>
                    <a:lnTo>
                      <a:pt x="1214" y="314"/>
                    </a:lnTo>
                    <a:lnTo>
                      <a:pt x="1318" y="314"/>
                    </a:lnTo>
                    <a:lnTo>
                      <a:pt x="1465" y="356"/>
                    </a:lnTo>
                    <a:lnTo>
                      <a:pt x="1653" y="440"/>
                    </a:lnTo>
                    <a:lnTo>
                      <a:pt x="1779" y="440"/>
                    </a:lnTo>
                    <a:lnTo>
                      <a:pt x="1841" y="356"/>
                    </a:lnTo>
                    <a:lnTo>
                      <a:pt x="1779" y="272"/>
                    </a:lnTo>
                    <a:lnTo>
                      <a:pt x="1737" y="314"/>
                    </a:lnTo>
                    <a:lnTo>
                      <a:pt x="1465" y="147"/>
                    </a:lnTo>
                    <a:lnTo>
                      <a:pt x="1360" y="147"/>
                    </a:lnTo>
                    <a:lnTo>
                      <a:pt x="1172" y="21"/>
                    </a:lnTo>
                    <a:lnTo>
                      <a:pt x="1046" y="21"/>
                    </a:lnTo>
                    <a:lnTo>
                      <a:pt x="94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9"/>
              <p:cNvSpPr/>
              <p:nvPr/>
            </p:nvSpPr>
            <p:spPr>
              <a:xfrm>
                <a:off x="3481225" y="3056525"/>
                <a:ext cx="102025" cy="81100"/>
              </a:xfrm>
              <a:custGeom>
                <a:avLst/>
                <a:gdLst/>
                <a:ahLst/>
                <a:cxnLst/>
                <a:rect l="l" t="t" r="r" b="b"/>
                <a:pathLst>
                  <a:path w="4081" h="3244" extrusionOk="0">
                    <a:moveTo>
                      <a:pt x="712" y="0"/>
                    </a:moveTo>
                    <a:lnTo>
                      <a:pt x="565" y="21"/>
                    </a:lnTo>
                    <a:lnTo>
                      <a:pt x="565" y="42"/>
                    </a:lnTo>
                    <a:lnTo>
                      <a:pt x="607" y="210"/>
                    </a:lnTo>
                    <a:lnTo>
                      <a:pt x="565" y="314"/>
                    </a:lnTo>
                    <a:lnTo>
                      <a:pt x="565" y="482"/>
                    </a:lnTo>
                    <a:lnTo>
                      <a:pt x="649" y="565"/>
                    </a:lnTo>
                    <a:lnTo>
                      <a:pt x="628" y="670"/>
                    </a:lnTo>
                    <a:lnTo>
                      <a:pt x="545" y="733"/>
                    </a:lnTo>
                    <a:lnTo>
                      <a:pt x="335" y="775"/>
                    </a:lnTo>
                    <a:lnTo>
                      <a:pt x="189" y="858"/>
                    </a:lnTo>
                    <a:lnTo>
                      <a:pt x="84" y="879"/>
                    </a:lnTo>
                    <a:lnTo>
                      <a:pt x="1" y="1046"/>
                    </a:lnTo>
                    <a:lnTo>
                      <a:pt x="21" y="1005"/>
                    </a:lnTo>
                    <a:lnTo>
                      <a:pt x="105" y="1109"/>
                    </a:lnTo>
                    <a:lnTo>
                      <a:pt x="42" y="1319"/>
                    </a:lnTo>
                    <a:lnTo>
                      <a:pt x="189" y="1507"/>
                    </a:lnTo>
                    <a:lnTo>
                      <a:pt x="314" y="1528"/>
                    </a:lnTo>
                    <a:lnTo>
                      <a:pt x="398" y="1570"/>
                    </a:lnTo>
                    <a:lnTo>
                      <a:pt x="440" y="1486"/>
                    </a:lnTo>
                    <a:lnTo>
                      <a:pt x="545" y="1528"/>
                    </a:lnTo>
                    <a:lnTo>
                      <a:pt x="503" y="1570"/>
                    </a:lnTo>
                    <a:lnTo>
                      <a:pt x="503" y="1674"/>
                    </a:lnTo>
                    <a:lnTo>
                      <a:pt x="545" y="1716"/>
                    </a:lnTo>
                    <a:lnTo>
                      <a:pt x="670" y="1716"/>
                    </a:lnTo>
                    <a:lnTo>
                      <a:pt x="733" y="1904"/>
                    </a:lnTo>
                    <a:lnTo>
                      <a:pt x="879" y="1988"/>
                    </a:lnTo>
                    <a:lnTo>
                      <a:pt x="963" y="2051"/>
                    </a:lnTo>
                    <a:lnTo>
                      <a:pt x="1047" y="2030"/>
                    </a:lnTo>
                    <a:lnTo>
                      <a:pt x="1235" y="1946"/>
                    </a:lnTo>
                    <a:lnTo>
                      <a:pt x="1235" y="1884"/>
                    </a:lnTo>
                    <a:lnTo>
                      <a:pt x="1381" y="1716"/>
                    </a:lnTo>
                    <a:lnTo>
                      <a:pt x="1486" y="1632"/>
                    </a:lnTo>
                    <a:lnTo>
                      <a:pt x="1612" y="1570"/>
                    </a:lnTo>
                    <a:lnTo>
                      <a:pt x="2114" y="1570"/>
                    </a:lnTo>
                    <a:lnTo>
                      <a:pt x="2197" y="1716"/>
                    </a:lnTo>
                    <a:lnTo>
                      <a:pt x="2239" y="1821"/>
                    </a:lnTo>
                    <a:lnTo>
                      <a:pt x="2407" y="2093"/>
                    </a:lnTo>
                    <a:lnTo>
                      <a:pt x="2386" y="2156"/>
                    </a:lnTo>
                    <a:lnTo>
                      <a:pt x="2490" y="2260"/>
                    </a:lnTo>
                    <a:lnTo>
                      <a:pt x="2490" y="2365"/>
                    </a:lnTo>
                    <a:lnTo>
                      <a:pt x="2407" y="2407"/>
                    </a:lnTo>
                    <a:lnTo>
                      <a:pt x="2407" y="2511"/>
                    </a:lnTo>
                    <a:lnTo>
                      <a:pt x="2449" y="2532"/>
                    </a:lnTo>
                    <a:lnTo>
                      <a:pt x="2449" y="2574"/>
                    </a:lnTo>
                    <a:lnTo>
                      <a:pt x="2595" y="2532"/>
                    </a:lnTo>
                    <a:lnTo>
                      <a:pt x="2637" y="2532"/>
                    </a:lnTo>
                    <a:lnTo>
                      <a:pt x="2867" y="2449"/>
                    </a:lnTo>
                    <a:lnTo>
                      <a:pt x="3014" y="2511"/>
                    </a:lnTo>
                    <a:lnTo>
                      <a:pt x="3055" y="2637"/>
                    </a:lnTo>
                    <a:lnTo>
                      <a:pt x="3181" y="2721"/>
                    </a:lnTo>
                    <a:lnTo>
                      <a:pt x="3160" y="2930"/>
                    </a:lnTo>
                    <a:lnTo>
                      <a:pt x="3139" y="3055"/>
                    </a:lnTo>
                    <a:lnTo>
                      <a:pt x="3286" y="3202"/>
                    </a:lnTo>
                    <a:lnTo>
                      <a:pt x="3369" y="3202"/>
                    </a:lnTo>
                    <a:lnTo>
                      <a:pt x="3537" y="3076"/>
                    </a:lnTo>
                    <a:lnTo>
                      <a:pt x="3578" y="3076"/>
                    </a:lnTo>
                    <a:lnTo>
                      <a:pt x="3683" y="3181"/>
                    </a:lnTo>
                    <a:lnTo>
                      <a:pt x="3704" y="3244"/>
                    </a:lnTo>
                    <a:lnTo>
                      <a:pt x="3704" y="3202"/>
                    </a:lnTo>
                    <a:lnTo>
                      <a:pt x="3809" y="3181"/>
                    </a:lnTo>
                    <a:lnTo>
                      <a:pt x="3976" y="2846"/>
                    </a:lnTo>
                    <a:lnTo>
                      <a:pt x="3976" y="2721"/>
                    </a:lnTo>
                    <a:lnTo>
                      <a:pt x="3955" y="2658"/>
                    </a:lnTo>
                    <a:lnTo>
                      <a:pt x="3850" y="2553"/>
                    </a:lnTo>
                    <a:lnTo>
                      <a:pt x="3850" y="2469"/>
                    </a:lnTo>
                    <a:lnTo>
                      <a:pt x="3913" y="2428"/>
                    </a:lnTo>
                    <a:lnTo>
                      <a:pt x="3997" y="2449"/>
                    </a:lnTo>
                    <a:lnTo>
                      <a:pt x="4018" y="2365"/>
                    </a:lnTo>
                    <a:lnTo>
                      <a:pt x="3955" y="2239"/>
                    </a:lnTo>
                    <a:lnTo>
                      <a:pt x="3871" y="2218"/>
                    </a:lnTo>
                    <a:lnTo>
                      <a:pt x="3871" y="2009"/>
                    </a:lnTo>
                    <a:lnTo>
                      <a:pt x="3892" y="1925"/>
                    </a:lnTo>
                    <a:lnTo>
                      <a:pt x="3871" y="1674"/>
                    </a:lnTo>
                    <a:lnTo>
                      <a:pt x="3809" y="1612"/>
                    </a:lnTo>
                    <a:lnTo>
                      <a:pt x="3809" y="1507"/>
                    </a:lnTo>
                    <a:lnTo>
                      <a:pt x="4060" y="1423"/>
                    </a:lnTo>
                    <a:lnTo>
                      <a:pt x="4081" y="1402"/>
                    </a:lnTo>
                    <a:lnTo>
                      <a:pt x="4081" y="1319"/>
                    </a:lnTo>
                    <a:lnTo>
                      <a:pt x="4018" y="1277"/>
                    </a:lnTo>
                    <a:lnTo>
                      <a:pt x="3871" y="1256"/>
                    </a:lnTo>
                    <a:lnTo>
                      <a:pt x="3871" y="1193"/>
                    </a:lnTo>
                    <a:lnTo>
                      <a:pt x="3850" y="1109"/>
                    </a:lnTo>
                    <a:lnTo>
                      <a:pt x="3850" y="1005"/>
                    </a:lnTo>
                    <a:lnTo>
                      <a:pt x="3767" y="1005"/>
                    </a:lnTo>
                    <a:lnTo>
                      <a:pt x="3704" y="1088"/>
                    </a:lnTo>
                    <a:lnTo>
                      <a:pt x="3599" y="1109"/>
                    </a:lnTo>
                    <a:lnTo>
                      <a:pt x="3599" y="1109"/>
                    </a:lnTo>
                    <a:lnTo>
                      <a:pt x="3662" y="963"/>
                    </a:lnTo>
                    <a:lnTo>
                      <a:pt x="3767" y="796"/>
                    </a:lnTo>
                    <a:lnTo>
                      <a:pt x="3767" y="754"/>
                    </a:lnTo>
                    <a:lnTo>
                      <a:pt x="3641" y="733"/>
                    </a:lnTo>
                    <a:lnTo>
                      <a:pt x="3578" y="670"/>
                    </a:lnTo>
                    <a:lnTo>
                      <a:pt x="3599" y="524"/>
                    </a:lnTo>
                    <a:lnTo>
                      <a:pt x="3558" y="377"/>
                    </a:lnTo>
                    <a:lnTo>
                      <a:pt x="3432" y="272"/>
                    </a:lnTo>
                    <a:lnTo>
                      <a:pt x="3390" y="231"/>
                    </a:lnTo>
                    <a:lnTo>
                      <a:pt x="3286" y="252"/>
                    </a:lnTo>
                    <a:lnTo>
                      <a:pt x="3265" y="314"/>
                    </a:lnTo>
                    <a:lnTo>
                      <a:pt x="3118" y="231"/>
                    </a:lnTo>
                    <a:lnTo>
                      <a:pt x="2972" y="231"/>
                    </a:lnTo>
                    <a:lnTo>
                      <a:pt x="2867" y="377"/>
                    </a:lnTo>
                    <a:lnTo>
                      <a:pt x="2804" y="419"/>
                    </a:lnTo>
                    <a:lnTo>
                      <a:pt x="2700" y="482"/>
                    </a:lnTo>
                    <a:lnTo>
                      <a:pt x="2532" y="482"/>
                    </a:lnTo>
                    <a:lnTo>
                      <a:pt x="2407" y="377"/>
                    </a:lnTo>
                    <a:lnTo>
                      <a:pt x="2323" y="356"/>
                    </a:lnTo>
                    <a:lnTo>
                      <a:pt x="2218" y="419"/>
                    </a:lnTo>
                    <a:lnTo>
                      <a:pt x="2135" y="377"/>
                    </a:lnTo>
                    <a:lnTo>
                      <a:pt x="2135" y="272"/>
                    </a:lnTo>
                    <a:lnTo>
                      <a:pt x="2009" y="272"/>
                    </a:lnTo>
                    <a:lnTo>
                      <a:pt x="1967" y="231"/>
                    </a:lnTo>
                    <a:lnTo>
                      <a:pt x="1863" y="210"/>
                    </a:lnTo>
                    <a:lnTo>
                      <a:pt x="1758" y="272"/>
                    </a:lnTo>
                    <a:lnTo>
                      <a:pt x="1570" y="210"/>
                    </a:lnTo>
                    <a:lnTo>
                      <a:pt x="1381" y="210"/>
                    </a:lnTo>
                    <a:lnTo>
                      <a:pt x="1277" y="126"/>
                    </a:lnTo>
                    <a:lnTo>
                      <a:pt x="1047" y="21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7" name="Google Shape;337;p29"/>
            <p:cNvSpPr/>
            <p:nvPr/>
          </p:nvSpPr>
          <p:spPr>
            <a:xfrm>
              <a:off x="3657897" y="3077759"/>
              <a:ext cx="19195" cy="21903"/>
            </a:xfrm>
            <a:custGeom>
              <a:avLst/>
              <a:gdLst/>
              <a:ahLst/>
              <a:cxnLst/>
              <a:rect l="l" t="t" r="r" b="b"/>
              <a:pathLst>
                <a:path w="1612" h="1926" extrusionOk="0">
                  <a:moveTo>
                    <a:pt x="733" y="1"/>
                  </a:moveTo>
                  <a:lnTo>
                    <a:pt x="607" y="63"/>
                  </a:lnTo>
                  <a:lnTo>
                    <a:pt x="502" y="147"/>
                  </a:lnTo>
                  <a:lnTo>
                    <a:pt x="356" y="315"/>
                  </a:lnTo>
                  <a:lnTo>
                    <a:pt x="356" y="377"/>
                  </a:lnTo>
                  <a:lnTo>
                    <a:pt x="168" y="461"/>
                  </a:lnTo>
                  <a:lnTo>
                    <a:pt x="84" y="482"/>
                  </a:lnTo>
                  <a:lnTo>
                    <a:pt x="42" y="587"/>
                  </a:lnTo>
                  <a:lnTo>
                    <a:pt x="0" y="670"/>
                  </a:lnTo>
                  <a:lnTo>
                    <a:pt x="105" y="733"/>
                  </a:lnTo>
                  <a:lnTo>
                    <a:pt x="42" y="880"/>
                  </a:lnTo>
                  <a:lnTo>
                    <a:pt x="63" y="963"/>
                  </a:lnTo>
                  <a:lnTo>
                    <a:pt x="168" y="984"/>
                  </a:lnTo>
                  <a:lnTo>
                    <a:pt x="251" y="1172"/>
                  </a:lnTo>
                  <a:lnTo>
                    <a:pt x="251" y="1298"/>
                  </a:lnTo>
                  <a:lnTo>
                    <a:pt x="377" y="1424"/>
                  </a:lnTo>
                  <a:lnTo>
                    <a:pt x="482" y="1382"/>
                  </a:lnTo>
                  <a:lnTo>
                    <a:pt x="482" y="1403"/>
                  </a:lnTo>
                  <a:lnTo>
                    <a:pt x="419" y="1507"/>
                  </a:lnTo>
                  <a:lnTo>
                    <a:pt x="502" y="1591"/>
                  </a:lnTo>
                  <a:lnTo>
                    <a:pt x="586" y="1675"/>
                  </a:lnTo>
                  <a:lnTo>
                    <a:pt x="565" y="1737"/>
                  </a:lnTo>
                  <a:lnTo>
                    <a:pt x="691" y="1779"/>
                  </a:lnTo>
                  <a:lnTo>
                    <a:pt x="1005" y="1926"/>
                  </a:lnTo>
                  <a:lnTo>
                    <a:pt x="1046" y="1926"/>
                  </a:lnTo>
                  <a:lnTo>
                    <a:pt x="1088" y="1842"/>
                  </a:lnTo>
                  <a:lnTo>
                    <a:pt x="1151" y="1696"/>
                  </a:lnTo>
                  <a:lnTo>
                    <a:pt x="1298" y="1633"/>
                  </a:lnTo>
                  <a:lnTo>
                    <a:pt x="1402" y="1507"/>
                  </a:lnTo>
                  <a:lnTo>
                    <a:pt x="1402" y="1403"/>
                  </a:lnTo>
                  <a:lnTo>
                    <a:pt x="1444" y="1256"/>
                  </a:lnTo>
                  <a:lnTo>
                    <a:pt x="1528" y="1214"/>
                  </a:lnTo>
                  <a:lnTo>
                    <a:pt x="1528" y="1152"/>
                  </a:lnTo>
                  <a:lnTo>
                    <a:pt x="1549" y="1005"/>
                  </a:lnTo>
                  <a:lnTo>
                    <a:pt x="1570" y="1005"/>
                  </a:lnTo>
                  <a:lnTo>
                    <a:pt x="1570" y="963"/>
                  </a:lnTo>
                  <a:lnTo>
                    <a:pt x="1528" y="942"/>
                  </a:lnTo>
                  <a:lnTo>
                    <a:pt x="1528" y="838"/>
                  </a:lnTo>
                  <a:lnTo>
                    <a:pt x="1611" y="796"/>
                  </a:lnTo>
                  <a:lnTo>
                    <a:pt x="1611" y="691"/>
                  </a:lnTo>
                  <a:lnTo>
                    <a:pt x="1507" y="587"/>
                  </a:lnTo>
                  <a:lnTo>
                    <a:pt x="1528" y="524"/>
                  </a:lnTo>
                  <a:lnTo>
                    <a:pt x="1360" y="252"/>
                  </a:lnTo>
                  <a:lnTo>
                    <a:pt x="1318" y="147"/>
                  </a:lnTo>
                  <a:lnTo>
                    <a:pt x="12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3670352" y="3087756"/>
              <a:ext cx="27911" cy="28568"/>
            </a:xfrm>
            <a:custGeom>
              <a:avLst/>
              <a:gdLst/>
              <a:ahLst/>
              <a:cxnLst/>
              <a:rect l="l" t="t" r="r" b="b"/>
              <a:pathLst>
                <a:path w="2344" h="2512" extrusionOk="0">
                  <a:moveTo>
                    <a:pt x="942" y="1"/>
                  </a:moveTo>
                  <a:lnTo>
                    <a:pt x="712" y="84"/>
                  </a:lnTo>
                  <a:lnTo>
                    <a:pt x="670" y="84"/>
                  </a:lnTo>
                  <a:lnTo>
                    <a:pt x="524" y="126"/>
                  </a:lnTo>
                  <a:lnTo>
                    <a:pt x="503" y="126"/>
                  </a:lnTo>
                  <a:lnTo>
                    <a:pt x="482" y="273"/>
                  </a:lnTo>
                  <a:lnTo>
                    <a:pt x="482" y="335"/>
                  </a:lnTo>
                  <a:lnTo>
                    <a:pt x="398" y="377"/>
                  </a:lnTo>
                  <a:lnTo>
                    <a:pt x="356" y="524"/>
                  </a:lnTo>
                  <a:lnTo>
                    <a:pt x="356" y="628"/>
                  </a:lnTo>
                  <a:lnTo>
                    <a:pt x="252" y="754"/>
                  </a:lnTo>
                  <a:lnTo>
                    <a:pt x="105" y="817"/>
                  </a:lnTo>
                  <a:lnTo>
                    <a:pt x="42" y="963"/>
                  </a:lnTo>
                  <a:lnTo>
                    <a:pt x="0" y="1047"/>
                  </a:lnTo>
                  <a:lnTo>
                    <a:pt x="168" y="1047"/>
                  </a:lnTo>
                  <a:lnTo>
                    <a:pt x="252" y="1109"/>
                  </a:lnTo>
                  <a:lnTo>
                    <a:pt x="210" y="1172"/>
                  </a:lnTo>
                  <a:lnTo>
                    <a:pt x="293" y="1235"/>
                  </a:lnTo>
                  <a:lnTo>
                    <a:pt x="461" y="1444"/>
                  </a:lnTo>
                  <a:lnTo>
                    <a:pt x="524" y="1444"/>
                  </a:lnTo>
                  <a:lnTo>
                    <a:pt x="775" y="1591"/>
                  </a:lnTo>
                  <a:lnTo>
                    <a:pt x="796" y="1591"/>
                  </a:lnTo>
                  <a:lnTo>
                    <a:pt x="1130" y="1967"/>
                  </a:lnTo>
                  <a:lnTo>
                    <a:pt x="1256" y="1988"/>
                  </a:lnTo>
                  <a:lnTo>
                    <a:pt x="1716" y="2302"/>
                  </a:lnTo>
                  <a:lnTo>
                    <a:pt x="2260" y="2511"/>
                  </a:lnTo>
                  <a:lnTo>
                    <a:pt x="2260" y="2386"/>
                  </a:lnTo>
                  <a:lnTo>
                    <a:pt x="2197" y="2281"/>
                  </a:lnTo>
                  <a:lnTo>
                    <a:pt x="2260" y="2156"/>
                  </a:lnTo>
                  <a:lnTo>
                    <a:pt x="2239" y="2072"/>
                  </a:lnTo>
                  <a:lnTo>
                    <a:pt x="2260" y="1967"/>
                  </a:lnTo>
                  <a:lnTo>
                    <a:pt x="2302" y="1884"/>
                  </a:lnTo>
                  <a:lnTo>
                    <a:pt x="2260" y="1800"/>
                  </a:lnTo>
                  <a:lnTo>
                    <a:pt x="2344" y="1758"/>
                  </a:lnTo>
                  <a:lnTo>
                    <a:pt x="2302" y="1653"/>
                  </a:lnTo>
                  <a:lnTo>
                    <a:pt x="2239" y="1633"/>
                  </a:lnTo>
                  <a:lnTo>
                    <a:pt x="2156" y="1570"/>
                  </a:lnTo>
                  <a:lnTo>
                    <a:pt x="2093" y="1465"/>
                  </a:lnTo>
                  <a:lnTo>
                    <a:pt x="2030" y="1444"/>
                  </a:lnTo>
                  <a:lnTo>
                    <a:pt x="1967" y="1444"/>
                  </a:lnTo>
                  <a:lnTo>
                    <a:pt x="1884" y="1361"/>
                  </a:lnTo>
                  <a:lnTo>
                    <a:pt x="1779" y="1361"/>
                  </a:lnTo>
                  <a:lnTo>
                    <a:pt x="1758" y="1381"/>
                  </a:lnTo>
                  <a:lnTo>
                    <a:pt x="1653" y="1361"/>
                  </a:lnTo>
                  <a:lnTo>
                    <a:pt x="1633" y="1256"/>
                  </a:lnTo>
                  <a:lnTo>
                    <a:pt x="1716" y="1151"/>
                  </a:lnTo>
                  <a:lnTo>
                    <a:pt x="1821" y="942"/>
                  </a:lnTo>
                  <a:lnTo>
                    <a:pt x="1758" y="837"/>
                  </a:lnTo>
                  <a:lnTo>
                    <a:pt x="1779" y="796"/>
                  </a:lnTo>
                  <a:lnTo>
                    <a:pt x="1758" y="733"/>
                  </a:lnTo>
                  <a:lnTo>
                    <a:pt x="1653" y="628"/>
                  </a:lnTo>
                  <a:lnTo>
                    <a:pt x="1612" y="628"/>
                  </a:lnTo>
                  <a:lnTo>
                    <a:pt x="1444" y="754"/>
                  </a:lnTo>
                  <a:lnTo>
                    <a:pt x="1361" y="754"/>
                  </a:lnTo>
                  <a:lnTo>
                    <a:pt x="1214" y="607"/>
                  </a:lnTo>
                  <a:lnTo>
                    <a:pt x="1235" y="482"/>
                  </a:lnTo>
                  <a:lnTo>
                    <a:pt x="1256" y="273"/>
                  </a:lnTo>
                  <a:lnTo>
                    <a:pt x="1130" y="189"/>
                  </a:lnTo>
                  <a:lnTo>
                    <a:pt x="1089" y="63"/>
                  </a:lnTo>
                  <a:lnTo>
                    <a:pt x="94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3689785" y="3073722"/>
              <a:ext cx="42617" cy="42840"/>
            </a:xfrm>
            <a:custGeom>
              <a:avLst/>
              <a:gdLst/>
              <a:ahLst/>
              <a:cxnLst/>
              <a:rect l="l" t="t" r="r" b="b"/>
              <a:pathLst>
                <a:path w="3579" h="3767" extrusionOk="0">
                  <a:moveTo>
                    <a:pt x="1905" y="0"/>
                  </a:moveTo>
                  <a:lnTo>
                    <a:pt x="1821" y="63"/>
                  </a:lnTo>
                  <a:lnTo>
                    <a:pt x="1716" y="209"/>
                  </a:lnTo>
                  <a:lnTo>
                    <a:pt x="1549" y="167"/>
                  </a:lnTo>
                  <a:lnTo>
                    <a:pt x="1507" y="105"/>
                  </a:lnTo>
                  <a:lnTo>
                    <a:pt x="1549" y="63"/>
                  </a:lnTo>
                  <a:lnTo>
                    <a:pt x="1381" y="42"/>
                  </a:lnTo>
                  <a:lnTo>
                    <a:pt x="1193" y="84"/>
                  </a:lnTo>
                  <a:lnTo>
                    <a:pt x="1193" y="146"/>
                  </a:lnTo>
                  <a:lnTo>
                    <a:pt x="1151" y="167"/>
                  </a:lnTo>
                  <a:lnTo>
                    <a:pt x="921" y="167"/>
                  </a:lnTo>
                  <a:lnTo>
                    <a:pt x="775" y="84"/>
                  </a:lnTo>
                  <a:lnTo>
                    <a:pt x="712" y="84"/>
                  </a:lnTo>
                  <a:lnTo>
                    <a:pt x="503" y="209"/>
                  </a:lnTo>
                  <a:lnTo>
                    <a:pt x="252" y="293"/>
                  </a:lnTo>
                  <a:lnTo>
                    <a:pt x="252" y="398"/>
                  </a:lnTo>
                  <a:lnTo>
                    <a:pt x="314" y="460"/>
                  </a:lnTo>
                  <a:lnTo>
                    <a:pt x="335" y="711"/>
                  </a:lnTo>
                  <a:lnTo>
                    <a:pt x="314" y="795"/>
                  </a:lnTo>
                  <a:lnTo>
                    <a:pt x="314" y="1004"/>
                  </a:lnTo>
                  <a:lnTo>
                    <a:pt x="398" y="1025"/>
                  </a:lnTo>
                  <a:lnTo>
                    <a:pt x="461" y="1151"/>
                  </a:lnTo>
                  <a:lnTo>
                    <a:pt x="440" y="1235"/>
                  </a:lnTo>
                  <a:lnTo>
                    <a:pt x="356" y="1214"/>
                  </a:lnTo>
                  <a:lnTo>
                    <a:pt x="293" y="1255"/>
                  </a:lnTo>
                  <a:lnTo>
                    <a:pt x="293" y="1339"/>
                  </a:lnTo>
                  <a:lnTo>
                    <a:pt x="398" y="1444"/>
                  </a:lnTo>
                  <a:lnTo>
                    <a:pt x="419" y="1507"/>
                  </a:lnTo>
                  <a:lnTo>
                    <a:pt x="419" y="1632"/>
                  </a:lnTo>
                  <a:lnTo>
                    <a:pt x="252" y="1967"/>
                  </a:lnTo>
                  <a:lnTo>
                    <a:pt x="147" y="1988"/>
                  </a:lnTo>
                  <a:lnTo>
                    <a:pt x="147" y="2030"/>
                  </a:lnTo>
                  <a:lnTo>
                    <a:pt x="126" y="2071"/>
                  </a:lnTo>
                  <a:lnTo>
                    <a:pt x="189" y="2176"/>
                  </a:lnTo>
                  <a:lnTo>
                    <a:pt x="84" y="2385"/>
                  </a:lnTo>
                  <a:lnTo>
                    <a:pt x="1" y="2490"/>
                  </a:lnTo>
                  <a:lnTo>
                    <a:pt x="21" y="2595"/>
                  </a:lnTo>
                  <a:lnTo>
                    <a:pt x="126" y="2615"/>
                  </a:lnTo>
                  <a:lnTo>
                    <a:pt x="147" y="2595"/>
                  </a:lnTo>
                  <a:lnTo>
                    <a:pt x="252" y="2595"/>
                  </a:lnTo>
                  <a:lnTo>
                    <a:pt x="335" y="2678"/>
                  </a:lnTo>
                  <a:lnTo>
                    <a:pt x="398" y="2678"/>
                  </a:lnTo>
                  <a:lnTo>
                    <a:pt x="461" y="2699"/>
                  </a:lnTo>
                  <a:lnTo>
                    <a:pt x="524" y="2804"/>
                  </a:lnTo>
                  <a:lnTo>
                    <a:pt x="607" y="2867"/>
                  </a:lnTo>
                  <a:lnTo>
                    <a:pt x="670" y="2887"/>
                  </a:lnTo>
                  <a:lnTo>
                    <a:pt x="712" y="2992"/>
                  </a:lnTo>
                  <a:lnTo>
                    <a:pt x="628" y="3034"/>
                  </a:lnTo>
                  <a:lnTo>
                    <a:pt x="670" y="3118"/>
                  </a:lnTo>
                  <a:lnTo>
                    <a:pt x="628" y="3201"/>
                  </a:lnTo>
                  <a:lnTo>
                    <a:pt x="607" y="3306"/>
                  </a:lnTo>
                  <a:lnTo>
                    <a:pt x="628" y="3390"/>
                  </a:lnTo>
                  <a:lnTo>
                    <a:pt x="565" y="3515"/>
                  </a:lnTo>
                  <a:lnTo>
                    <a:pt x="628" y="3620"/>
                  </a:lnTo>
                  <a:lnTo>
                    <a:pt x="628" y="3745"/>
                  </a:lnTo>
                  <a:lnTo>
                    <a:pt x="712" y="3766"/>
                  </a:lnTo>
                  <a:lnTo>
                    <a:pt x="879" y="3599"/>
                  </a:lnTo>
                  <a:lnTo>
                    <a:pt x="1026" y="3599"/>
                  </a:lnTo>
                  <a:lnTo>
                    <a:pt x="1068" y="3536"/>
                  </a:lnTo>
                  <a:lnTo>
                    <a:pt x="1465" y="3390"/>
                  </a:lnTo>
                  <a:lnTo>
                    <a:pt x="1465" y="3327"/>
                  </a:lnTo>
                  <a:lnTo>
                    <a:pt x="1674" y="3306"/>
                  </a:lnTo>
                  <a:lnTo>
                    <a:pt x="2449" y="3306"/>
                  </a:lnTo>
                  <a:lnTo>
                    <a:pt x="2742" y="3201"/>
                  </a:lnTo>
                  <a:lnTo>
                    <a:pt x="3014" y="3327"/>
                  </a:lnTo>
                  <a:lnTo>
                    <a:pt x="3034" y="3201"/>
                  </a:lnTo>
                  <a:lnTo>
                    <a:pt x="3139" y="3180"/>
                  </a:lnTo>
                  <a:lnTo>
                    <a:pt x="3223" y="3306"/>
                  </a:lnTo>
                  <a:lnTo>
                    <a:pt x="3244" y="3285"/>
                  </a:lnTo>
                  <a:lnTo>
                    <a:pt x="3348" y="3285"/>
                  </a:lnTo>
                  <a:lnTo>
                    <a:pt x="3453" y="3243"/>
                  </a:lnTo>
                  <a:lnTo>
                    <a:pt x="3453" y="3097"/>
                  </a:lnTo>
                  <a:lnTo>
                    <a:pt x="3390" y="2992"/>
                  </a:lnTo>
                  <a:lnTo>
                    <a:pt x="3265" y="2971"/>
                  </a:lnTo>
                  <a:lnTo>
                    <a:pt x="3244" y="2804"/>
                  </a:lnTo>
                  <a:lnTo>
                    <a:pt x="3160" y="2595"/>
                  </a:lnTo>
                  <a:lnTo>
                    <a:pt x="3076" y="2511"/>
                  </a:lnTo>
                  <a:lnTo>
                    <a:pt x="3118" y="2469"/>
                  </a:lnTo>
                  <a:lnTo>
                    <a:pt x="3139" y="2448"/>
                  </a:lnTo>
                  <a:lnTo>
                    <a:pt x="3139" y="2176"/>
                  </a:lnTo>
                  <a:lnTo>
                    <a:pt x="3181" y="2092"/>
                  </a:lnTo>
                  <a:lnTo>
                    <a:pt x="3223" y="1967"/>
                  </a:lnTo>
                  <a:lnTo>
                    <a:pt x="3244" y="1883"/>
                  </a:lnTo>
                  <a:lnTo>
                    <a:pt x="3244" y="1758"/>
                  </a:lnTo>
                  <a:lnTo>
                    <a:pt x="3432" y="1507"/>
                  </a:lnTo>
                  <a:lnTo>
                    <a:pt x="3537" y="1423"/>
                  </a:lnTo>
                  <a:lnTo>
                    <a:pt x="3537" y="1318"/>
                  </a:lnTo>
                  <a:lnTo>
                    <a:pt x="3578" y="1193"/>
                  </a:lnTo>
                  <a:lnTo>
                    <a:pt x="3537" y="1025"/>
                  </a:lnTo>
                  <a:lnTo>
                    <a:pt x="3453" y="942"/>
                  </a:lnTo>
                  <a:lnTo>
                    <a:pt x="3453" y="879"/>
                  </a:lnTo>
                  <a:lnTo>
                    <a:pt x="3390" y="732"/>
                  </a:lnTo>
                  <a:lnTo>
                    <a:pt x="3453" y="565"/>
                  </a:lnTo>
                  <a:lnTo>
                    <a:pt x="3453" y="502"/>
                  </a:lnTo>
                  <a:lnTo>
                    <a:pt x="3327" y="502"/>
                  </a:lnTo>
                  <a:lnTo>
                    <a:pt x="3244" y="418"/>
                  </a:lnTo>
                  <a:lnTo>
                    <a:pt x="3160" y="418"/>
                  </a:lnTo>
                  <a:lnTo>
                    <a:pt x="3055" y="502"/>
                  </a:lnTo>
                  <a:lnTo>
                    <a:pt x="2930" y="523"/>
                  </a:lnTo>
                  <a:lnTo>
                    <a:pt x="2742" y="460"/>
                  </a:lnTo>
                  <a:lnTo>
                    <a:pt x="2658" y="356"/>
                  </a:lnTo>
                  <a:lnTo>
                    <a:pt x="2553" y="293"/>
                  </a:lnTo>
                  <a:lnTo>
                    <a:pt x="2449" y="293"/>
                  </a:lnTo>
                  <a:lnTo>
                    <a:pt x="2407" y="251"/>
                  </a:lnTo>
                  <a:lnTo>
                    <a:pt x="2302" y="251"/>
                  </a:lnTo>
                  <a:lnTo>
                    <a:pt x="2093" y="146"/>
                  </a:lnTo>
                  <a:lnTo>
                    <a:pt x="192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3726412" y="3070151"/>
              <a:ext cx="29161" cy="43557"/>
            </a:xfrm>
            <a:custGeom>
              <a:avLst/>
              <a:gdLst/>
              <a:ahLst/>
              <a:cxnLst/>
              <a:rect l="l" t="t" r="r" b="b"/>
              <a:pathLst>
                <a:path w="2449" h="3830" extrusionOk="0">
                  <a:moveTo>
                    <a:pt x="1674" y="0"/>
                  </a:moveTo>
                  <a:lnTo>
                    <a:pt x="1549" y="63"/>
                  </a:lnTo>
                  <a:lnTo>
                    <a:pt x="1402" y="63"/>
                  </a:lnTo>
                  <a:lnTo>
                    <a:pt x="1193" y="105"/>
                  </a:lnTo>
                  <a:lnTo>
                    <a:pt x="419" y="105"/>
                  </a:lnTo>
                  <a:lnTo>
                    <a:pt x="210" y="147"/>
                  </a:lnTo>
                  <a:lnTo>
                    <a:pt x="189" y="272"/>
                  </a:lnTo>
                  <a:lnTo>
                    <a:pt x="251" y="460"/>
                  </a:lnTo>
                  <a:lnTo>
                    <a:pt x="293" y="502"/>
                  </a:lnTo>
                  <a:lnTo>
                    <a:pt x="377" y="670"/>
                  </a:lnTo>
                  <a:lnTo>
                    <a:pt x="377" y="816"/>
                  </a:lnTo>
                  <a:lnTo>
                    <a:pt x="377" y="879"/>
                  </a:lnTo>
                  <a:lnTo>
                    <a:pt x="314" y="1046"/>
                  </a:lnTo>
                  <a:lnTo>
                    <a:pt x="377" y="1193"/>
                  </a:lnTo>
                  <a:lnTo>
                    <a:pt x="377" y="1256"/>
                  </a:lnTo>
                  <a:lnTo>
                    <a:pt x="461" y="1339"/>
                  </a:lnTo>
                  <a:lnTo>
                    <a:pt x="502" y="1507"/>
                  </a:lnTo>
                  <a:lnTo>
                    <a:pt x="461" y="1632"/>
                  </a:lnTo>
                  <a:lnTo>
                    <a:pt x="461" y="1737"/>
                  </a:lnTo>
                  <a:lnTo>
                    <a:pt x="356" y="1821"/>
                  </a:lnTo>
                  <a:lnTo>
                    <a:pt x="168" y="2072"/>
                  </a:lnTo>
                  <a:lnTo>
                    <a:pt x="168" y="2197"/>
                  </a:lnTo>
                  <a:lnTo>
                    <a:pt x="147" y="2281"/>
                  </a:lnTo>
                  <a:lnTo>
                    <a:pt x="105" y="2406"/>
                  </a:lnTo>
                  <a:lnTo>
                    <a:pt x="63" y="2490"/>
                  </a:lnTo>
                  <a:lnTo>
                    <a:pt x="63" y="2762"/>
                  </a:lnTo>
                  <a:lnTo>
                    <a:pt x="42" y="2783"/>
                  </a:lnTo>
                  <a:lnTo>
                    <a:pt x="0" y="2825"/>
                  </a:lnTo>
                  <a:lnTo>
                    <a:pt x="84" y="2909"/>
                  </a:lnTo>
                  <a:lnTo>
                    <a:pt x="168" y="3118"/>
                  </a:lnTo>
                  <a:lnTo>
                    <a:pt x="189" y="3285"/>
                  </a:lnTo>
                  <a:lnTo>
                    <a:pt x="314" y="3306"/>
                  </a:lnTo>
                  <a:lnTo>
                    <a:pt x="377" y="3411"/>
                  </a:lnTo>
                  <a:lnTo>
                    <a:pt x="377" y="3557"/>
                  </a:lnTo>
                  <a:lnTo>
                    <a:pt x="272" y="3599"/>
                  </a:lnTo>
                  <a:lnTo>
                    <a:pt x="168" y="3599"/>
                  </a:lnTo>
                  <a:lnTo>
                    <a:pt x="147" y="3620"/>
                  </a:lnTo>
                  <a:lnTo>
                    <a:pt x="168" y="3662"/>
                  </a:lnTo>
                  <a:lnTo>
                    <a:pt x="482" y="3725"/>
                  </a:lnTo>
                  <a:lnTo>
                    <a:pt x="712" y="3829"/>
                  </a:lnTo>
                  <a:lnTo>
                    <a:pt x="1214" y="3599"/>
                  </a:lnTo>
                  <a:lnTo>
                    <a:pt x="1549" y="3557"/>
                  </a:lnTo>
                  <a:lnTo>
                    <a:pt x="1863" y="3306"/>
                  </a:lnTo>
                  <a:lnTo>
                    <a:pt x="2135" y="3181"/>
                  </a:lnTo>
                  <a:lnTo>
                    <a:pt x="2448" y="3118"/>
                  </a:lnTo>
                  <a:lnTo>
                    <a:pt x="2386" y="3034"/>
                  </a:lnTo>
                  <a:lnTo>
                    <a:pt x="2302" y="2971"/>
                  </a:lnTo>
                  <a:lnTo>
                    <a:pt x="2260" y="2929"/>
                  </a:lnTo>
                  <a:lnTo>
                    <a:pt x="2197" y="2804"/>
                  </a:lnTo>
                  <a:lnTo>
                    <a:pt x="2176" y="2657"/>
                  </a:lnTo>
                  <a:lnTo>
                    <a:pt x="2197" y="2490"/>
                  </a:lnTo>
                  <a:lnTo>
                    <a:pt x="2197" y="2448"/>
                  </a:lnTo>
                  <a:lnTo>
                    <a:pt x="2260" y="2302"/>
                  </a:lnTo>
                  <a:lnTo>
                    <a:pt x="2260" y="1967"/>
                  </a:lnTo>
                  <a:lnTo>
                    <a:pt x="2197" y="1883"/>
                  </a:lnTo>
                  <a:lnTo>
                    <a:pt x="2239" y="1674"/>
                  </a:lnTo>
                  <a:lnTo>
                    <a:pt x="2176" y="1611"/>
                  </a:lnTo>
                  <a:lnTo>
                    <a:pt x="2239" y="1528"/>
                  </a:lnTo>
                  <a:lnTo>
                    <a:pt x="2197" y="1423"/>
                  </a:lnTo>
                  <a:lnTo>
                    <a:pt x="2155" y="1360"/>
                  </a:lnTo>
                  <a:lnTo>
                    <a:pt x="2176" y="1297"/>
                  </a:lnTo>
                  <a:lnTo>
                    <a:pt x="2197" y="1214"/>
                  </a:lnTo>
                  <a:lnTo>
                    <a:pt x="2197" y="1004"/>
                  </a:lnTo>
                  <a:lnTo>
                    <a:pt x="2155" y="1004"/>
                  </a:lnTo>
                  <a:lnTo>
                    <a:pt x="2093" y="942"/>
                  </a:lnTo>
                  <a:lnTo>
                    <a:pt x="2093" y="732"/>
                  </a:lnTo>
                  <a:lnTo>
                    <a:pt x="2135" y="586"/>
                  </a:lnTo>
                  <a:lnTo>
                    <a:pt x="1988" y="502"/>
                  </a:lnTo>
                  <a:lnTo>
                    <a:pt x="1946" y="419"/>
                  </a:lnTo>
                  <a:lnTo>
                    <a:pt x="1821" y="293"/>
                  </a:lnTo>
                  <a:lnTo>
                    <a:pt x="1821" y="209"/>
                  </a:lnTo>
                  <a:lnTo>
                    <a:pt x="1758" y="168"/>
                  </a:lnTo>
                  <a:lnTo>
                    <a:pt x="171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3746846" y="3070151"/>
              <a:ext cx="13956" cy="35459"/>
            </a:xfrm>
            <a:custGeom>
              <a:avLst/>
              <a:gdLst/>
              <a:ahLst/>
              <a:cxnLst/>
              <a:rect l="l" t="t" r="r" b="b"/>
              <a:pathLst>
                <a:path w="1172" h="3118" extrusionOk="0">
                  <a:moveTo>
                    <a:pt x="0" y="0"/>
                  </a:moveTo>
                  <a:lnTo>
                    <a:pt x="42" y="168"/>
                  </a:lnTo>
                  <a:lnTo>
                    <a:pt x="105" y="209"/>
                  </a:lnTo>
                  <a:lnTo>
                    <a:pt x="105" y="293"/>
                  </a:lnTo>
                  <a:lnTo>
                    <a:pt x="230" y="419"/>
                  </a:lnTo>
                  <a:lnTo>
                    <a:pt x="272" y="502"/>
                  </a:lnTo>
                  <a:lnTo>
                    <a:pt x="419" y="586"/>
                  </a:lnTo>
                  <a:lnTo>
                    <a:pt x="377" y="732"/>
                  </a:lnTo>
                  <a:lnTo>
                    <a:pt x="377" y="942"/>
                  </a:lnTo>
                  <a:lnTo>
                    <a:pt x="439" y="1004"/>
                  </a:lnTo>
                  <a:lnTo>
                    <a:pt x="481" y="1004"/>
                  </a:lnTo>
                  <a:lnTo>
                    <a:pt x="481" y="1214"/>
                  </a:lnTo>
                  <a:lnTo>
                    <a:pt x="460" y="1297"/>
                  </a:lnTo>
                  <a:lnTo>
                    <a:pt x="439" y="1360"/>
                  </a:lnTo>
                  <a:lnTo>
                    <a:pt x="481" y="1423"/>
                  </a:lnTo>
                  <a:lnTo>
                    <a:pt x="523" y="1528"/>
                  </a:lnTo>
                  <a:lnTo>
                    <a:pt x="460" y="1611"/>
                  </a:lnTo>
                  <a:lnTo>
                    <a:pt x="523" y="1674"/>
                  </a:lnTo>
                  <a:lnTo>
                    <a:pt x="481" y="1883"/>
                  </a:lnTo>
                  <a:lnTo>
                    <a:pt x="544" y="1967"/>
                  </a:lnTo>
                  <a:lnTo>
                    <a:pt x="544" y="2302"/>
                  </a:lnTo>
                  <a:lnTo>
                    <a:pt x="481" y="2448"/>
                  </a:lnTo>
                  <a:lnTo>
                    <a:pt x="481" y="2490"/>
                  </a:lnTo>
                  <a:lnTo>
                    <a:pt x="460" y="2657"/>
                  </a:lnTo>
                  <a:lnTo>
                    <a:pt x="481" y="2804"/>
                  </a:lnTo>
                  <a:lnTo>
                    <a:pt x="544" y="2929"/>
                  </a:lnTo>
                  <a:lnTo>
                    <a:pt x="586" y="2971"/>
                  </a:lnTo>
                  <a:lnTo>
                    <a:pt x="670" y="3034"/>
                  </a:lnTo>
                  <a:lnTo>
                    <a:pt x="732" y="3118"/>
                  </a:lnTo>
                  <a:lnTo>
                    <a:pt x="774" y="3118"/>
                  </a:lnTo>
                  <a:lnTo>
                    <a:pt x="1088" y="2929"/>
                  </a:lnTo>
                  <a:lnTo>
                    <a:pt x="1151" y="2929"/>
                  </a:lnTo>
                  <a:lnTo>
                    <a:pt x="1172" y="2825"/>
                  </a:lnTo>
                  <a:lnTo>
                    <a:pt x="1088" y="2699"/>
                  </a:lnTo>
                  <a:lnTo>
                    <a:pt x="1088" y="2553"/>
                  </a:lnTo>
                  <a:lnTo>
                    <a:pt x="1046" y="2385"/>
                  </a:lnTo>
                  <a:lnTo>
                    <a:pt x="1067" y="1716"/>
                  </a:lnTo>
                  <a:lnTo>
                    <a:pt x="1067" y="1611"/>
                  </a:lnTo>
                  <a:lnTo>
                    <a:pt x="1109" y="1528"/>
                  </a:lnTo>
                  <a:lnTo>
                    <a:pt x="1109" y="1402"/>
                  </a:lnTo>
                  <a:lnTo>
                    <a:pt x="1088" y="1297"/>
                  </a:lnTo>
                  <a:lnTo>
                    <a:pt x="1088" y="1130"/>
                  </a:lnTo>
                  <a:lnTo>
                    <a:pt x="1046" y="900"/>
                  </a:lnTo>
                  <a:lnTo>
                    <a:pt x="900" y="586"/>
                  </a:lnTo>
                  <a:lnTo>
                    <a:pt x="858" y="565"/>
                  </a:lnTo>
                  <a:lnTo>
                    <a:pt x="774" y="481"/>
                  </a:lnTo>
                  <a:lnTo>
                    <a:pt x="649" y="398"/>
                  </a:lnTo>
                  <a:lnTo>
                    <a:pt x="628" y="209"/>
                  </a:lnTo>
                  <a:lnTo>
                    <a:pt x="649" y="168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3754312" y="3061110"/>
              <a:ext cx="21445" cy="42840"/>
            </a:xfrm>
            <a:custGeom>
              <a:avLst/>
              <a:gdLst/>
              <a:ahLst/>
              <a:cxnLst/>
              <a:rect l="l" t="t" r="r" b="b"/>
              <a:pathLst>
                <a:path w="1801" h="3767" extrusionOk="0">
                  <a:moveTo>
                    <a:pt x="1047" y="0"/>
                  </a:moveTo>
                  <a:lnTo>
                    <a:pt x="984" y="105"/>
                  </a:lnTo>
                  <a:lnTo>
                    <a:pt x="1005" y="147"/>
                  </a:lnTo>
                  <a:lnTo>
                    <a:pt x="900" y="209"/>
                  </a:lnTo>
                  <a:lnTo>
                    <a:pt x="838" y="209"/>
                  </a:lnTo>
                  <a:lnTo>
                    <a:pt x="838" y="272"/>
                  </a:lnTo>
                  <a:lnTo>
                    <a:pt x="691" y="439"/>
                  </a:lnTo>
                  <a:lnTo>
                    <a:pt x="628" y="439"/>
                  </a:lnTo>
                  <a:lnTo>
                    <a:pt x="440" y="544"/>
                  </a:lnTo>
                  <a:lnTo>
                    <a:pt x="356" y="523"/>
                  </a:lnTo>
                  <a:lnTo>
                    <a:pt x="252" y="565"/>
                  </a:lnTo>
                  <a:lnTo>
                    <a:pt x="252" y="670"/>
                  </a:lnTo>
                  <a:lnTo>
                    <a:pt x="168" y="753"/>
                  </a:lnTo>
                  <a:lnTo>
                    <a:pt x="168" y="858"/>
                  </a:lnTo>
                  <a:lnTo>
                    <a:pt x="43" y="900"/>
                  </a:lnTo>
                  <a:lnTo>
                    <a:pt x="22" y="963"/>
                  </a:lnTo>
                  <a:lnTo>
                    <a:pt x="1" y="1004"/>
                  </a:lnTo>
                  <a:lnTo>
                    <a:pt x="22" y="1193"/>
                  </a:lnTo>
                  <a:lnTo>
                    <a:pt x="147" y="1276"/>
                  </a:lnTo>
                  <a:lnTo>
                    <a:pt x="231" y="1360"/>
                  </a:lnTo>
                  <a:lnTo>
                    <a:pt x="273" y="1381"/>
                  </a:lnTo>
                  <a:lnTo>
                    <a:pt x="419" y="1695"/>
                  </a:lnTo>
                  <a:lnTo>
                    <a:pt x="461" y="1925"/>
                  </a:lnTo>
                  <a:lnTo>
                    <a:pt x="461" y="2092"/>
                  </a:lnTo>
                  <a:lnTo>
                    <a:pt x="482" y="2197"/>
                  </a:lnTo>
                  <a:lnTo>
                    <a:pt x="482" y="2323"/>
                  </a:lnTo>
                  <a:lnTo>
                    <a:pt x="440" y="2406"/>
                  </a:lnTo>
                  <a:lnTo>
                    <a:pt x="440" y="2511"/>
                  </a:lnTo>
                  <a:lnTo>
                    <a:pt x="419" y="3180"/>
                  </a:lnTo>
                  <a:lnTo>
                    <a:pt x="461" y="3348"/>
                  </a:lnTo>
                  <a:lnTo>
                    <a:pt x="461" y="3494"/>
                  </a:lnTo>
                  <a:lnTo>
                    <a:pt x="545" y="3620"/>
                  </a:lnTo>
                  <a:lnTo>
                    <a:pt x="524" y="3724"/>
                  </a:lnTo>
                  <a:lnTo>
                    <a:pt x="733" y="3766"/>
                  </a:lnTo>
                  <a:lnTo>
                    <a:pt x="1110" y="3620"/>
                  </a:lnTo>
                  <a:lnTo>
                    <a:pt x="1152" y="3620"/>
                  </a:lnTo>
                  <a:lnTo>
                    <a:pt x="1110" y="3515"/>
                  </a:lnTo>
                  <a:lnTo>
                    <a:pt x="1152" y="3243"/>
                  </a:lnTo>
                  <a:lnTo>
                    <a:pt x="1110" y="3139"/>
                  </a:lnTo>
                  <a:lnTo>
                    <a:pt x="1152" y="3055"/>
                  </a:lnTo>
                  <a:lnTo>
                    <a:pt x="1110" y="2825"/>
                  </a:lnTo>
                  <a:lnTo>
                    <a:pt x="1110" y="2720"/>
                  </a:lnTo>
                  <a:lnTo>
                    <a:pt x="1110" y="2657"/>
                  </a:lnTo>
                  <a:lnTo>
                    <a:pt x="1089" y="2616"/>
                  </a:lnTo>
                  <a:lnTo>
                    <a:pt x="1110" y="2553"/>
                  </a:lnTo>
                  <a:lnTo>
                    <a:pt x="1089" y="2469"/>
                  </a:lnTo>
                  <a:lnTo>
                    <a:pt x="1089" y="2427"/>
                  </a:lnTo>
                  <a:lnTo>
                    <a:pt x="1089" y="2302"/>
                  </a:lnTo>
                  <a:lnTo>
                    <a:pt x="1110" y="2218"/>
                  </a:lnTo>
                  <a:lnTo>
                    <a:pt x="1110" y="2113"/>
                  </a:lnTo>
                  <a:lnTo>
                    <a:pt x="1152" y="2051"/>
                  </a:lnTo>
                  <a:lnTo>
                    <a:pt x="1256" y="2009"/>
                  </a:lnTo>
                  <a:lnTo>
                    <a:pt x="1298" y="2009"/>
                  </a:lnTo>
                  <a:lnTo>
                    <a:pt x="1361" y="1946"/>
                  </a:lnTo>
                  <a:lnTo>
                    <a:pt x="1403" y="1841"/>
                  </a:lnTo>
                  <a:lnTo>
                    <a:pt x="1486" y="1716"/>
                  </a:lnTo>
                  <a:lnTo>
                    <a:pt x="1528" y="1611"/>
                  </a:lnTo>
                  <a:lnTo>
                    <a:pt x="1612" y="1569"/>
                  </a:lnTo>
                  <a:lnTo>
                    <a:pt x="1696" y="1569"/>
                  </a:lnTo>
                  <a:lnTo>
                    <a:pt x="1716" y="1507"/>
                  </a:lnTo>
                  <a:lnTo>
                    <a:pt x="1591" y="1381"/>
                  </a:lnTo>
                  <a:lnTo>
                    <a:pt x="1591" y="1318"/>
                  </a:lnTo>
                  <a:lnTo>
                    <a:pt x="1633" y="1255"/>
                  </a:lnTo>
                  <a:lnTo>
                    <a:pt x="1779" y="1255"/>
                  </a:lnTo>
                  <a:lnTo>
                    <a:pt x="1800" y="1172"/>
                  </a:lnTo>
                  <a:lnTo>
                    <a:pt x="1737" y="963"/>
                  </a:lnTo>
                  <a:lnTo>
                    <a:pt x="1716" y="837"/>
                  </a:lnTo>
                  <a:lnTo>
                    <a:pt x="1570" y="691"/>
                  </a:lnTo>
                  <a:lnTo>
                    <a:pt x="1528" y="628"/>
                  </a:lnTo>
                  <a:lnTo>
                    <a:pt x="1570" y="481"/>
                  </a:lnTo>
                  <a:lnTo>
                    <a:pt x="1591" y="481"/>
                  </a:lnTo>
                  <a:lnTo>
                    <a:pt x="1465" y="314"/>
                  </a:lnTo>
                  <a:lnTo>
                    <a:pt x="1319" y="272"/>
                  </a:lnTo>
                  <a:lnTo>
                    <a:pt x="1214" y="147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3838283" y="2987337"/>
              <a:ext cx="71755" cy="108994"/>
            </a:xfrm>
            <a:custGeom>
              <a:avLst/>
              <a:gdLst/>
              <a:ahLst/>
              <a:cxnLst/>
              <a:rect l="l" t="t" r="r" b="b"/>
              <a:pathLst>
                <a:path w="6026" h="9584" extrusionOk="0">
                  <a:moveTo>
                    <a:pt x="1318" y="1"/>
                  </a:moveTo>
                  <a:lnTo>
                    <a:pt x="690" y="252"/>
                  </a:lnTo>
                  <a:lnTo>
                    <a:pt x="732" y="336"/>
                  </a:lnTo>
                  <a:lnTo>
                    <a:pt x="1025" y="1110"/>
                  </a:lnTo>
                  <a:lnTo>
                    <a:pt x="1004" y="1277"/>
                  </a:lnTo>
                  <a:lnTo>
                    <a:pt x="962" y="1361"/>
                  </a:lnTo>
                  <a:lnTo>
                    <a:pt x="1360" y="1821"/>
                  </a:lnTo>
                  <a:lnTo>
                    <a:pt x="1339" y="2030"/>
                  </a:lnTo>
                  <a:lnTo>
                    <a:pt x="1255" y="2114"/>
                  </a:lnTo>
                  <a:lnTo>
                    <a:pt x="1109" y="3202"/>
                  </a:lnTo>
                  <a:lnTo>
                    <a:pt x="1130" y="4039"/>
                  </a:lnTo>
                  <a:lnTo>
                    <a:pt x="167" y="5022"/>
                  </a:lnTo>
                  <a:lnTo>
                    <a:pt x="126" y="5085"/>
                  </a:lnTo>
                  <a:lnTo>
                    <a:pt x="0" y="5085"/>
                  </a:lnTo>
                  <a:lnTo>
                    <a:pt x="0" y="5169"/>
                  </a:lnTo>
                  <a:lnTo>
                    <a:pt x="21" y="5901"/>
                  </a:lnTo>
                  <a:lnTo>
                    <a:pt x="105" y="5922"/>
                  </a:lnTo>
                  <a:lnTo>
                    <a:pt x="272" y="6131"/>
                  </a:lnTo>
                  <a:lnTo>
                    <a:pt x="335" y="6278"/>
                  </a:lnTo>
                  <a:lnTo>
                    <a:pt x="628" y="6424"/>
                  </a:lnTo>
                  <a:lnTo>
                    <a:pt x="753" y="6529"/>
                  </a:lnTo>
                  <a:lnTo>
                    <a:pt x="795" y="6717"/>
                  </a:lnTo>
                  <a:lnTo>
                    <a:pt x="837" y="6759"/>
                  </a:lnTo>
                  <a:lnTo>
                    <a:pt x="858" y="6864"/>
                  </a:lnTo>
                  <a:lnTo>
                    <a:pt x="942" y="7031"/>
                  </a:lnTo>
                  <a:lnTo>
                    <a:pt x="942" y="7115"/>
                  </a:lnTo>
                  <a:lnTo>
                    <a:pt x="921" y="7157"/>
                  </a:lnTo>
                  <a:lnTo>
                    <a:pt x="900" y="7219"/>
                  </a:lnTo>
                  <a:lnTo>
                    <a:pt x="962" y="7282"/>
                  </a:lnTo>
                  <a:lnTo>
                    <a:pt x="921" y="7429"/>
                  </a:lnTo>
                  <a:lnTo>
                    <a:pt x="837" y="7491"/>
                  </a:lnTo>
                  <a:lnTo>
                    <a:pt x="858" y="7596"/>
                  </a:lnTo>
                  <a:lnTo>
                    <a:pt x="962" y="7763"/>
                  </a:lnTo>
                  <a:lnTo>
                    <a:pt x="1046" y="7805"/>
                  </a:lnTo>
                  <a:lnTo>
                    <a:pt x="1067" y="7910"/>
                  </a:lnTo>
                  <a:lnTo>
                    <a:pt x="1234" y="8056"/>
                  </a:lnTo>
                  <a:lnTo>
                    <a:pt x="1276" y="8077"/>
                  </a:lnTo>
                  <a:lnTo>
                    <a:pt x="1234" y="8119"/>
                  </a:lnTo>
                  <a:lnTo>
                    <a:pt x="1151" y="8098"/>
                  </a:lnTo>
                  <a:lnTo>
                    <a:pt x="1067" y="8077"/>
                  </a:lnTo>
                  <a:lnTo>
                    <a:pt x="942" y="8056"/>
                  </a:lnTo>
                  <a:lnTo>
                    <a:pt x="900" y="8077"/>
                  </a:lnTo>
                  <a:lnTo>
                    <a:pt x="795" y="8056"/>
                  </a:lnTo>
                  <a:lnTo>
                    <a:pt x="690" y="8077"/>
                  </a:lnTo>
                  <a:lnTo>
                    <a:pt x="628" y="8056"/>
                  </a:lnTo>
                  <a:lnTo>
                    <a:pt x="439" y="8056"/>
                  </a:lnTo>
                  <a:lnTo>
                    <a:pt x="439" y="8161"/>
                  </a:lnTo>
                  <a:lnTo>
                    <a:pt x="418" y="8203"/>
                  </a:lnTo>
                  <a:lnTo>
                    <a:pt x="418" y="8307"/>
                  </a:lnTo>
                  <a:lnTo>
                    <a:pt x="418" y="8370"/>
                  </a:lnTo>
                  <a:lnTo>
                    <a:pt x="502" y="8412"/>
                  </a:lnTo>
                  <a:lnTo>
                    <a:pt x="502" y="8496"/>
                  </a:lnTo>
                  <a:lnTo>
                    <a:pt x="607" y="8517"/>
                  </a:lnTo>
                  <a:lnTo>
                    <a:pt x="816" y="8705"/>
                  </a:lnTo>
                  <a:lnTo>
                    <a:pt x="1025" y="8914"/>
                  </a:lnTo>
                  <a:lnTo>
                    <a:pt x="1109" y="8998"/>
                  </a:lnTo>
                  <a:lnTo>
                    <a:pt x="1214" y="9144"/>
                  </a:lnTo>
                  <a:lnTo>
                    <a:pt x="1276" y="9312"/>
                  </a:lnTo>
                  <a:lnTo>
                    <a:pt x="1318" y="9416"/>
                  </a:lnTo>
                  <a:lnTo>
                    <a:pt x="1360" y="9458"/>
                  </a:lnTo>
                  <a:lnTo>
                    <a:pt x="1381" y="9584"/>
                  </a:lnTo>
                  <a:lnTo>
                    <a:pt x="1486" y="9584"/>
                  </a:lnTo>
                  <a:lnTo>
                    <a:pt x="1590" y="9563"/>
                  </a:lnTo>
                  <a:lnTo>
                    <a:pt x="1758" y="9563"/>
                  </a:lnTo>
                  <a:lnTo>
                    <a:pt x="1799" y="9437"/>
                  </a:lnTo>
                  <a:lnTo>
                    <a:pt x="1799" y="9312"/>
                  </a:lnTo>
                  <a:lnTo>
                    <a:pt x="1883" y="9249"/>
                  </a:lnTo>
                  <a:lnTo>
                    <a:pt x="1946" y="9312"/>
                  </a:lnTo>
                  <a:lnTo>
                    <a:pt x="1988" y="9437"/>
                  </a:lnTo>
                  <a:lnTo>
                    <a:pt x="2051" y="9479"/>
                  </a:lnTo>
                  <a:lnTo>
                    <a:pt x="2155" y="9458"/>
                  </a:lnTo>
                  <a:lnTo>
                    <a:pt x="2281" y="9354"/>
                  </a:lnTo>
                  <a:lnTo>
                    <a:pt x="2469" y="9312"/>
                  </a:lnTo>
                  <a:lnTo>
                    <a:pt x="2595" y="9207"/>
                  </a:lnTo>
                  <a:lnTo>
                    <a:pt x="2929" y="9123"/>
                  </a:lnTo>
                  <a:lnTo>
                    <a:pt x="3097" y="9123"/>
                  </a:lnTo>
                  <a:lnTo>
                    <a:pt x="3159" y="9019"/>
                  </a:lnTo>
                  <a:lnTo>
                    <a:pt x="3327" y="8914"/>
                  </a:lnTo>
                  <a:lnTo>
                    <a:pt x="3306" y="8831"/>
                  </a:lnTo>
                  <a:lnTo>
                    <a:pt x="3243" y="8831"/>
                  </a:lnTo>
                  <a:lnTo>
                    <a:pt x="3139" y="8726"/>
                  </a:lnTo>
                  <a:lnTo>
                    <a:pt x="3159" y="8621"/>
                  </a:lnTo>
                  <a:lnTo>
                    <a:pt x="3243" y="8579"/>
                  </a:lnTo>
                  <a:lnTo>
                    <a:pt x="3327" y="8600"/>
                  </a:lnTo>
                  <a:lnTo>
                    <a:pt x="3452" y="8579"/>
                  </a:lnTo>
                  <a:lnTo>
                    <a:pt x="3557" y="8621"/>
                  </a:lnTo>
                  <a:lnTo>
                    <a:pt x="3683" y="8642"/>
                  </a:lnTo>
                  <a:lnTo>
                    <a:pt x="3850" y="8621"/>
                  </a:lnTo>
                  <a:lnTo>
                    <a:pt x="4080" y="8600"/>
                  </a:lnTo>
                  <a:lnTo>
                    <a:pt x="4185" y="8517"/>
                  </a:lnTo>
                  <a:lnTo>
                    <a:pt x="4289" y="8475"/>
                  </a:lnTo>
                  <a:lnTo>
                    <a:pt x="4310" y="8370"/>
                  </a:lnTo>
                  <a:lnTo>
                    <a:pt x="4289" y="8286"/>
                  </a:lnTo>
                  <a:lnTo>
                    <a:pt x="4310" y="8182"/>
                  </a:lnTo>
                  <a:lnTo>
                    <a:pt x="4394" y="8119"/>
                  </a:lnTo>
                  <a:lnTo>
                    <a:pt x="4394" y="8056"/>
                  </a:lnTo>
                  <a:lnTo>
                    <a:pt x="4478" y="7952"/>
                  </a:lnTo>
                  <a:lnTo>
                    <a:pt x="4520" y="7973"/>
                  </a:lnTo>
                  <a:lnTo>
                    <a:pt x="4582" y="7973"/>
                  </a:lnTo>
                  <a:lnTo>
                    <a:pt x="4687" y="7805"/>
                  </a:lnTo>
                  <a:lnTo>
                    <a:pt x="4771" y="7784"/>
                  </a:lnTo>
                  <a:lnTo>
                    <a:pt x="4729" y="7701"/>
                  </a:lnTo>
                  <a:lnTo>
                    <a:pt x="4771" y="7638"/>
                  </a:lnTo>
                  <a:lnTo>
                    <a:pt x="4917" y="7554"/>
                  </a:lnTo>
                  <a:lnTo>
                    <a:pt x="5022" y="7470"/>
                  </a:lnTo>
                  <a:lnTo>
                    <a:pt x="5147" y="7470"/>
                  </a:lnTo>
                  <a:lnTo>
                    <a:pt x="5231" y="7533"/>
                  </a:lnTo>
                  <a:lnTo>
                    <a:pt x="5356" y="7450"/>
                  </a:lnTo>
                  <a:lnTo>
                    <a:pt x="5398" y="7387"/>
                  </a:lnTo>
                  <a:lnTo>
                    <a:pt x="5419" y="7366"/>
                  </a:lnTo>
                  <a:lnTo>
                    <a:pt x="5419" y="7282"/>
                  </a:lnTo>
                  <a:lnTo>
                    <a:pt x="5461" y="7219"/>
                  </a:lnTo>
                  <a:lnTo>
                    <a:pt x="5419" y="7136"/>
                  </a:lnTo>
                  <a:lnTo>
                    <a:pt x="5189" y="7052"/>
                  </a:lnTo>
                  <a:lnTo>
                    <a:pt x="5147" y="6947"/>
                  </a:lnTo>
                  <a:lnTo>
                    <a:pt x="5147" y="6822"/>
                  </a:lnTo>
                  <a:lnTo>
                    <a:pt x="5105" y="6717"/>
                  </a:lnTo>
                  <a:lnTo>
                    <a:pt x="5147" y="6634"/>
                  </a:lnTo>
                  <a:lnTo>
                    <a:pt x="5084" y="6592"/>
                  </a:lnTo>
                  <a:lnTo>
                    <a:pt x="5126" y="6529"/>
                  </a:lnTo>
                  <a:lnTo>
                    <a:pt x="5126" y="6445"/>
                  </a:lnTo>
                  <a:lnTo>
                    <a:pt x="5084" y="6424"/>
                  </a:lnTo>
                  <a:lnTo>
                    <a:pt x="4938" y="6529"/>
                  </a:lnTo>
                  <a:lnTo>
                    <a:pt x="4875" y="6445"/>
                  </a:lnTo>
                  <a:lnTo>
                    <a:pt x="4875" y="6320"/>
                  </a:lnTo>
                  <a:lnTo>
                    <a:pt x="5043" y="6131"/>
                  </a:lnTo>
                  <a:lnTo>
                    <a:pt x="5105" y="6027"/>
                  </a:lnTo>
                  <a:lnTo>
                    <a:pt x="5084" y="5922"/>
                  </a:lnTo>
                  <a:lnTo>
                    <a:pt x="4980" y="5880"/>
                  </a:lnTo>
                  <a:lnTo>
                    <a:pt x="5001" y="5797"/>
                  </a:lnTo>
                  <a:lnTo>
                    <a:pt x="5126" y="5713"/>
                  </a:lnTo>
                  <a:lnTo>
                    <a:pt x="5189" y="5587"/>
                  </a:lnTo>
                  <a:lnTo>
                    <a:pt x="5126" y="5545"/>
                  </a:lnTo>
                  <a:lnTo>
                    <a:pt x="5105" y="5441"/>
                  </a:lnTo>
                  <a:lnTo>
                    <a:pt x="5210" y="5357"/>
                  </a:lnTo>
                  <a:lnTo>
                    <a:pt x="5252" y="5357"/>
                  </a:lnTo>
                  <a:lnTo>
                    <a:pt x="5461" y="5085"/>
                  </a:lnTo>
                  <a:lnTo>
                    <a:pt x="5524" y="4960"/>
                  </a:lnTo>
                  <a:lnTo>
                    <a:pt x="5461" y="4876"/>
                  </a:lnTo>
                  <a:lnTo>
                    <a:pt x="5461" y="4750"/>
                  </a:lnTo>
                  <a:lnTo>
                    <a:pt x="5566" y="4667"/>
                  </a:lnTo>
                  <a:lnTo>
                    <a:pt x="5712" y="4667"/>
                  </a:lnTo>
                  <a:lnTo>
                    <a:pt x="5817" y="4729"/>
                  </a:lnTo>
                  <a:lnTo>
                    <a:pt x="5921" y="4646"/>
                  </a:lnTo>
                  <a:lnTo>
                    <a:pt x="6026" y="4625"/>
                  </a:lnTo>
                  <a:lnTo>
                    <a:pt x="5963" y="2344"/>
                  </a:lnTo>
                  <a:lnTo>
                    <a:pt x="131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3829555" y="3057778"/>
              <a:ext cx="2251" cy="1194"/>
            </a:xfrm>
            <a:custGeom>
              <a:avLst/>
              <a:gdLst/>
              <a:ahLst/>
              <a:cxnLst/>
              <a:rect l="l" t="t" r="r" b="b"/>
              <a:pathLst>
                <a:path w="189" h="105" extrusionOk="0">
                  <a:moveTo>
                    <a:pt x="189" y="0"/>
                  </a:moveTo>
                  <a:lnTo>
                    <a:pt x="1" y="42"/>
                  </a:lnTo>
                  <a:lnTo>
                    <a:pt x="63" y="105"/>
                  </a:lnTo>
                  <a:lnTo>
                    <a:pt x="168" y="84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3749584" y="2988770"/>
              <a:ext cx="104905" cy="77822"/>
            </a:xfrm>
            <a:custGeom>
              <a:avLst/>
              <a:gdLst/>
              <a:ahLst/>
              <a:cxnLst/>
              <a:rect l="l" t="t" r="r" b="b"/>
              <a:pathLst>
                <a:path w="8810" h="6843" extrusionOk="0">
                  <a:moveTo>
                    <a:pt x="6507" y="0"/>
                  </a:moveTo>
                  <a:lnTo>
                    <a:pt x="3913" y="1590"/>
                  </a:lnTo>
                  <a:lnTo>
                    <a:pt x="3181" y="2239"/>
                  </a:lnTo>
                  <a:lnTo>
                    <a:pt x="2323" y="2448"/>
                  </a:lnTo>
                  <a:lnTo>
                    <a:pt x="2302" y="3578"/>
                  </a:lnTo>
                  <a:lnTo>
                    <a:pt x="2239" y="4080"/>
                  </a:lnTo>
                  <a:lnTo>
                    <a:pt x="2176" y="4164"/>
                  </a:lnTo>
                  <a:lnTo>
                    <a:pt x="2134" y="4331"/>
                  </a:lnTo>
                  <a:lnTo>
                    <a:pt x="2093" y="4478"/>
                  </a:lnTo>
                  <a:lnTo>
                    <a:pt x="1800" y="4624"/>
                  </a:lnTo>
                  <a:lnTo>
                    <a:pt x="1653" y="4729"/>
                  </a:lnTo>
                  <a:lnTo>
                    <a:pt x="1465" y="4729"/>
                  </a:lnTo>
                  <a:lnTo>
                    <a:pt x="1297" y="4834"/>
                  </a:lnTo>
                  <a:lnTo>
                    <a:pt x="942" y="4834"/>
                  </a:lnTo>
                  <a:lnTo>
                    <a:pt x="774" y="4917"/>
                  </a:lnTo>
                  <a:lnTo>
                    <a:pt x="649" y="4917"/>
                  </a:lnTo>
                  <a:lnTo>
                    <a:pt x="251" y="4938"/>
                  </a:lnTo>
                  <a:lnTo>
                    <a:pt x="126" y="4917"/>
                  </a:lnTo>
                  <a:lnTo>
                    <a:pt x="84" y="5001"/>
                  </a:lnTo>
                  <a:lnTo>
                    <a:pt x="84" y="5147"/>
                  </a:lnTo>
                  <a:lnTo>
                    <a:pt x="0" y="5252"/>
                  </a:lnTo>
                  <a:lnTo>
                    <a:pt x="0" y="5440"/>
                  </a:lnTo>
                  <a:lnTo>
                    <a:pt x="544" y="5796"/>
                  </a:lnTo>
                  <a:lnTo>
                    <a:pt x="544" y="6047"/>
                  </a:lnTo>
                  <a:lnTo>
                    <a:pt x="753" y="6173"/>
                  </a:lnTo>
                  <a:lnTo>
                    <a:pt x="984" y="6047"/>
                  </a:lnTo>
                  <a:lnTo>
                    <a:pt x="1067" y="6089"/>
                  </a:lnTo>
                  <a:lnTo>
                    <a:pt x="1067" y="6152"/>
                  </a:lnTo>
                  <a:lnTo>
                    <a:pt x="1130" y="6194"/>
                  </a:lnTo>
                  <a:lnTo>
                    <a:pt x="1130" y="6298"/>
                  </a:lnTo>
                  <a:lnTo>
                    <a:pt x="1067" y="6403"/>
                  </a:lnTo>
                  <a:lnTo>
                    <a:pt x="1193" y="6570"/>
                  </a:lnTo>
                  <a:lnTo>
                    <a:pt x="1297" y="6570"/>
                  </a:lnTo>
                  <a:lnTo>
                    <a:pt x="1402" y="6508"/>
                  </a:lnTo>
                  <a:lnTo>
                    <a:pt x="1381" y="6466"/>
                  </a:lnTo>
                  <a:lnTo>
                    <a:pt x="1444" y="6361"/>
                  </a:lnTo>
                  <a:lnTo>
                    <a:pt x="1611" y="6508"/>
                  </a:lnTo>
                  <a:lnTo>
                    <a:pt x="1716" y="6633"/>
                  </a:lnTo>
                  <a:lnTo>
                    <a:pt x="1862" y="6675"/>
                  </a:lnTo>
                  <a:lnTo>
                    <a:pt x="1988" y="6842"/>
                  </a:lnTo>
                  <a:lnTo>
                    <a:pt x="2072" y="6780"/>
                  </a:lnTo>
                  <a:lnTo>
                    <a:pt x="2072" y="6717"/>
                  </a:lnTo>
                  <a:lnTo>
                    <a:pt x="2009" y="6696"/>
                  </a:lnTo>
                  <a:lnTo>
                    <a:pt x="1925" y="6528"/>
                  </a:lnTo>
                  <a:lnTo>
                    <a:pt x="1967" y="6487"/>
                  </a:lnTo>
                  <a:lnTo>
                    <a:pt x="1967" y="6403"/>
                  </a:lnTo>
                  <a:lnTo>
                    <a:pt x="2072" y="6298"/>
                  </a:lnTo>
                  <a:lnTo>
                    <a:pt x="2176" y="6298"/>
                  </a:lnTo>
                  <a:lnTo>
                    <a:pt x="2176" y="6215"/>
                  </a:lnTo>
                  <a:lnTo>
                    <a:pt x="2113" y="6173"/>
                  </a:lnTo>
                  <a:lnTo>
                    <a:pt x="2093" y="6068"/>
                  </a:lnTo>
                  <a:lnTo>
                    <a:pt x="2113" y="6005"/>
                  </a:lnTo>
                  <a:lnTo>
                    <a:pt x="2134" y="5984"/>
                  </a:lnTo>
                  <a:lnTo>
                    <a:pt x="2113" y="5943"/>
                  </a:lnTo>
                  <a:lnTo>
                    <a:pt x="2113" y="5880"/>
                  </a:lnTo>
                  <a:lnTo>
                    <a:pt x="2239" y="5775"/>
                  </a:lnTo>
                  <a:lnTo>
                    <a:pt x="2323" y="5754"/>
                  </a:lnTo>
                  <a:lnTo>
                    <a:pt x="2385" y="5733"/>
                  </a:lnTo>
                  <a:lnTo>
                    <a:pt x="2490" y="5692"/>
                  </a:lnTo>
                  <a:lnTo>
                    <a:pt x="2804" y="5692"/>
                  </a:lnTo>
                  <a:lnTo>
                    <a:pt x="2846" y="5650"/>
                  </a:lnTo>
                  <a:lnTo>
                    <a:pt x="2930" y="5650"/>
                  </a:lnTo>
                  <a:lnTo>
                    <a:pt x="3013" y="5671"/>
                  </a:lnTo>
                  <a:lnTo>
                    <a:pt x="3160" y="5692"/>
                  </a:lnTo>
                  <a:lnTo>
                    <a:pt x="3243" y="5733"/>
                  </a:lnTo>
                  <a:lnTo>
                    <a:pt x="3327" y="5754"/>
                  </a:lnTo>
                  <a:lnTo>
                    <a:pt x="3494" y="5796"/>
                  </a:lnTo>
                  <a:lnTo>
                    <a:pt x="3557" y="5880"/>
                  </a:lnTo>
                  <a:lnTo>
                    <a:pt x="3683" y="6068"/>
                  </a:lnTo>
                  <a:lnTo>
                    <a:pt x="3787" y="6152"/>
                  </a:lnTo>
                  <a:lnTo>
                    <a:pt x="3850" y="6110"/>
                  </a:lnTo>
                  <a:lnTo>
                    <a:pt x="3913" y="6047"/>
                  </a:lnTo>
                  <a:lnTo>
                    <a:pt x="3997" y="6005"/>
                  </a:lnTo>
                  <a:lnTo>
                    <a:pt x="4080" y="5984"/>
                  </a:lnTo>
                  <a:lnTo>
                    <a:pt x="4227" y="5964"/>
                  </a:lnTo>
                  <a:lnTo>
                    <a:pt x="4269" y="5943"/>
                  </a:lnTo>
                  <a:lnTo>
                    <a:pt x="4373" y="5943"/>
                  </a:lnTo>
                  <a:lnTo>
                    <a:pt x="4478" y="6005"/>
                  </a:lnTo>
                  <a:lnTo>
                    <a:pt x="4478" y="6068"/>
                  </a:lnTo>
                  <a:lnTo>
                    <a:pt x="4582" y="6089"/>
                  </a:lnTo>
                  <a:lnTo>
                    <a:pt x="4750" y="6194"/>
                  </a:lnTo>
                  <a:lnTo>
                    <a:pt x="4896" y="6215"/>
                  </a:lnTo>
                  <a:lnTo>
                    <a:pt x="5126" y="6298"/>
                  </a:lnTo>
                  <a:lnTo>
                    <a:pt x="5231" y="6319"/>
                  </a:lnTo>
                  <a:lnTo>
                    <a:pt x="5357" y="6256"/>
                  </a:lnTo>
                  <a:lnTo>
                    <a:pt x="5524" y="6047"/>
                  </a:lnTo>
                  <a:lnTo>
                    <a:pt x="5629" y="5984"/>
                  </a:lnTo>
                  <a:lnTo>
                    <a:pt x="5943" y="6005"/>
                  </a:lnTo>
                  <a:lnTo>
                    <a:pt x="6068" y="5964"/>
                  </a:lnTo>
                  <a:lnTo>
                    <a:pt x="6319" y="5984"/>
                  </a:lnTo>
                  <a:lnTo>
                    <a:pt x="6507" y="6068"/>
                  </a:lnTo>
                  <a:lnTo>
                    <a:pt x="6675" y="6089"/>
                  </a:lnTo>
                  <a:lnTo>
                    <a:pt x="6717" y="6110"/>
                  </a:lnTo>
                  <a:lnTo>
                    <a:pt x="6905" y="6068"/>
                  </a:lnTo>
                  <a:lnTo>
                    <a:pt x="6926" y="6047"/>
                  </a:lnTo>
                  <a:lnTo>
                    <a:pt x="7031" y="5984"/>
                  </a:lnTo>
                  <a:lnTo>
                    <a:pt x="7093" y="5943"/>
                  </a:lnTo>
                  <a:lnTo>
                    <a:pt x="7156" y="5901"/>
                  </a:lnTo>
                  <a:lnTo>
                    <a:pt x="7240" y="5943"/>
                  </a:lnTo>
                  <a:lnTo>
                    <a:pt x="7303" y="5901"/>
                  </a:lnTo>
                  <a:lnTo>
                    <a:pt x="7323" y="5838"/>
                  </a:lnTo>
                  <a:lnTo>
                    <a:pt x="7365" y="5733"/>
                  </a:lnTo>
                  <a:lnTo>
                    <a:pt x="7470" y="5775"/>
                  </a:lnTo>
                  <a:lnTo>
                    <a:pt x="7470" y="5775"/>
                  </a:lnTo>
                  <a:lnTo>
                    <a:pt x="7449" y="5043"/>
                  </a:lnTo>
                  <a:lnTo>
                    <a:pt x="7449" y="4959"/>
                  </a:lnTo>
                  <a:lnTo>
                    <a:pt x="7575" y="4959"/>
                  </a:lnTo>
                  <a:lnTo>
                    <a:pt x="7616" y="4896"/>
                  </a:lnTo>
                  <a:lnTo>
                    <a:pt x="8579" y="3913"/>
                  </a:lnTo>
                  <a:lnTo>
                    <a:pt x="8558" y="3076"/>
                  </a:lnTo>
                  <a:lnTo>
                    <a:pt x="8704" y="1988"/>
                  </a:lnTo>
                  <a:lnTo>
                    <a:pt x="8788" y="1904"/>
                  </a:lnTo>
                  <a:lnTo>
                    <a:pt x="8809" y="1695"/>
                  </a:lnTo>
                  <a:lnTo>
                    <a:pt x="8411" y="1235"/>
                  </a:lnTo>
                  <a:lnTo>
                    <a:pt x="8453" y="1151"/>
                  </a:lnTo>
                  <a:lnTo>
                    <a:pt x="8474" y="984"/>
                  </a:lnTo>
                  <a:lnTo>
                    <a:pt x="8181" y="210"/>
                  </a:lnTo>
                  <a:lnTo>
                    <a:pt x="8139" y="126"/>
                  </a:lnTo>
                  <a:lnTo>
                    <a:pt x="7616" y="335"/>
                  </a:lnTo>
                  <a:lnTo>
                    <a:pt x="7512" y="230"/>
                  </a:lnTo>
                  <a:lnTo>
                    <a:pt x="65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3767267" y="3053013"/>
              <a:ext cx="78744" cy="64493"/>
            </a:xfrm>
            <a:custGeom>
              <a:avLst/>
              <a:gdLst/>
              <a:ahLst/>
              <a:cxnLst/>
              <a:rect l="l" t="t" r="r" b="b"/>
              <a:pathLst>
                <a:path w="6613" h="5671" extrusionOk="0">
                  <a:moveTo>
                    <a:pt x="1361" y="1"/>
                  </a:moveTo>
                  <a:lnTo>
                    <a:pt x="1319" y="43"/>
                  </a:lnTo>
                  <a:lnTo>
                    <a:pt x="1005" y="43"/>
                  </a:lnTo>
                  <a:lnTo>
                    <a:pt x="900" y="84"/>
                  </a:lnTo>
                  <a:lnTo>
                    <a:pt x="838" y="105"/>
                  </a:lnTo>
                  <a:lnTo>
                    <a:pt x="754" y="126"/>
                  </a:lnTo>
                  <a:lnTo>
                    <a:pt x="628" y="231"/>
                  </a:lnTo>
                  <a:lnTo>
                    <a:pt x="628" y="294"/>
                  </a:lnTo>
                  <a:lnTo>
                    <a:pt x="649" y="335"/>
                  </a:lnTo>
                  <a:lnTo>
                    <a:pt x="628" y="356"/>
                  </a:lnTo>
                  <a:lnTo>
                    <a:pt x="608" y="419"/>
                  </a:lnTo>
                  <a:lnTo>
                    <a:pt x="628" y="524"/>
                  </a:lnTo>
                  <a:lnTo>
                    <a:pt x="691" y="566"/>
                  </a:lnTo>
                  <a:lnTo>
                    <a:pt x="691" y="649"/>
                  </a:lnTo>
                  <a:lnTo>
                    <a:pt x="587" y="649"/>
                  </a:lnTo>
                  <a:lnTo>
                    <a:pt x="482" y="754"/>
                  </a:lnTo>
                  <a:lnTo>
                    <a:pt x="482" y="838"/>
                  </a:lnTo>
                  <a:lnTo>
                    <a:pt x="440" y="879"/>
                  </a:lnTo>
                  <a:lnTo>
                    <a:pt x="524" y="1047"/>
                  </a:lnTo>
                  <a:lnTo>
                    <a:pt x="587" y="1068"/>
                  </a:lnTo>
                  <a:lnTo>
                    <a:pt x="587" y="1131"/>
                  </a:lnTo>
                  <a:lnTo>
                    <a:pt x="503" y="1193"/>
                  </a:lnTo>
                  <a:lnTo>
                    <a:pt x="482" y="1193"/>
                  </a:lnTo>
                  <a:lnTo>
                    <a:pt x="440" y="1340"/>
                  </a:lnTo>
                  <a:lnTo>
                    <a:pt x="482" y="1403"/>
                  </a:lnTo>
                  <a:lnTo>
                    <a:pt x="628" y="1549"/>
                  </a:lnTo>
                  <a:lnTo>
                    <a:pt x="649" y="1675"/>
                  </a:lnTo>
                  <a:lnTo>
                    <a:pt x="712" y="1884"/>
                  </a:lnTo>
                  <a:lnTo>
                    <a:pt x="691" y="1967"/>
                  </a:lnTo>
                  <a:lnTo>
                    <a:pt x="545" y="1967"/>
                  </a:lnTo>
                  <a:lnTo>
                    <a:pt x="503" y="2030"/>
                  </a:lnTo>
                  <a:lnTo>
                    <a:pt x="503" y="2093"/>
                  </a:lnTo>
                  <a:lnTo>
                    <a:pt x="628" y="2219"/>
                  </a:lnTo>
                  <a:lnTo>
                    <a:pt x="608" y="2281"/>
                  </a:lnTo>
                  <a:lnTo>
                    <a:pt x="524" y="2281"/>
                  </a:lnTo>
                  <a:lnTo>
                    <a:pt x="440" y="2323"/>
                  </a:lnTo>
                  <a:lnTo>
                    <a:pt x="398" y="2428"/>
                  </a:lnTo>
                  <a:lnTo>
                    <a:pt x="315" y="2553"/>
                  </a:lnTo>
                  <a:lnTo>
                    <a:pt x="273" y="2658"/>
                  </a:lnTo>
                  <a:lnTo>
                    <a:pt x="210" y="2721"/>
                  </a:lnTo>
                  <a:lnTo>
                    <a:pt x="168" y="2721"/>
                  </a:lnTo>
                  <a:lnTo>
                    <a:pt x="64" y="2763"/>
                  </a:lnTo>
                  <a:lnTo>
                    <a:pt x="22" y="2825"/>
                  </a:lnTo>
                  <a:lnTo>
                    <a:pt x="22" y="2930"/>
                  </a:lnTo>
                  <a:lnTo>
                    <a:pt x="1" y="3014"/>
                  </a:lnTo>
                  <a:lnTo>
                    <a:pt x="1" y="3139"/>
                  </a:lnTo>
                  <a:lnTo>
                    <a:pt x="1" y="3181"/>
                  </a:lnTo>
                  <a:lnTo>
                    <a:pt x="22" y="3265"/>
                  </a:lnTo>
                  <a:lnTo>
                    <a:pt x="1" y="3328"/>
                  </a:lnTo>
                  <a:lnTo>
                    <a:pt x="22" y="3369"/>
                  </a:lnTo>
                  <a:lnTo>
                    <a:pt x="22" y="3432"/>
                  </a:lnTo>
                  <a:lnTo>
                    <a:pt x="22" y="3537"/>
                  </a:lnTo>
                  <a:lnTo>
                    <a:pt x="64" y="3767"/>
                  </a:lnTo>
                  <a:lnTo>
                    <a:pt x="22" y="3851"/>
                  </a:lnTo>
                  <a:lnTo>
                    <a:pt x="64" y="3955"/>
                  </a:lnTo>
                  <a:lnTo>
                    <a:pt x="22" y="4227"/>
                  </a:lnTo>
                  <a:lnTo>
                    <a:pt x="64" y="4332"/>
                  </a:lnTo>
                  <a:lnTo>
                    <a:pt x="294" y="4395"/>
                  </a:lnTo>
                  <a:lnTo>
                    <a:pt x="482" y="4311"/>
                  </a:lnTo>
                  <a:lnTo>
                    <a:pt x="900" y="4541"/>
                  </a:lnTo>
                  <a:lnTo>
                    <a:pt x="1131" y="4750"/>
                  </a:lnTo>
                  <a:lnTo>
                    <a:pt x="1256" y="5043"/>
                  </a:lnTo>
                  <a:lnTo>
                    <a:pt x="1256" y="5232"/>
                  </a:lnTo>
                  <a:lnTo>
                    <a:pt x="1340" y="5273"/>
                  </a:lnTo>
                  <a:lnTo>
                    <a:pt x="1424" y="5462"/>
                  </a:lnTo>
                  <a:lnTo>
                    <a:pt x="1549" y="5587"/>
                  </a:lnTo>
                  <a:lnTo>
                    <a:pt x="1758" y="5671"/>
                  </a:lnTo>
                  <a:lnTo>
                    <a:pt x="2323" y="5629"/>
                  </a:lnTo>
                  <a:lnTo>
                    <a:pt x="2428" y="5566"/>
                  </a:lnTo>
                  <a:lnTo>
                    <a:pt x="2512" y="5587"/>
                  </a:lnTo>
                  <a:lnTo>
                    <a:pt x="2784" y="5483"/>
                  </a:lnTo>
                  <a:lnTo>
                    <a:pt x="2888" y="5545"/>
                  </a:lnTo>
                  <a:lnTo>
                    <a:pt x="3014" y="5524"/>
                  </a:lnTo>
                  <a:lnTo>
                    <a:pt x="3056" y="5357"/>
                  </a:lnTo>
                  <a:lnTo>
                    <a:pt x="3160" y="5462"/>
                  </a:lnTo>
                  <a:lnTo>
                    <a:pt x="3223" y="5441"/>
                  </a:lnTo>
                  <a:lnTo>
                    <a:pt x="3223" y="5357"/>
                  </a:lnTo>
                  <a:lnTo>
                    <a:pt x="3369" y="5211"/>
                  </a:lnTo>
                  <a:lnTo>
                    <a:pt x="3432" y="5043"/>
                  </a:lnTo>
                  <a:lnTo>
                    <a:pt x="3432" y="4918"/>
                  </a:lnTo>
                  <a:lnTo>
                    <a:pt x="3411" y="4792"/>
                  </a:lnTo>
                  <a:lnTo>
                    <a:pt x="3474" y="4729"/>
                  </a:lnTo>
                  <a:lnTo>
                    <a:pt x="3474" y="4646"/>
                  </a:lnTo>
                  <a:lnTo>
                    <a:pt x="3558" y="4583"/>
                  </a:lnTo>
                  <a:lnTo>
                    <a:pt x="3662" y="4499"/>
                  </a:lnTo>
                  <a:lnTo>
                    <a:pt x="3725" y="4436"/>
                  </a:lnTo>
                  <a:lnTo>
                    <a:pt x="3893" y="4311"/>
                  </a:lnTo>
                  <a:lnTo>
                    <a:pt x="3872" y="4206"/>
                  </a:lnTo>
                  <a:lnTo>
                    <a:pt x="3893" y="4123"/>
                  </a:lnTo>
                  <a:lnTo>
                    <a:pt x="4039" y="4123"/>
                  </a:lnTo>
                  <a:lnTo>
                    <a:pt x="4081" y="4060"/>
                  </a:lnTo>
                  <a:lnTo>
                    <a:pt x="4102" y="4081"/>
                  </a:lnTo>
                  <a:lnTo>
                    <a:pt x="4269" y="4123"/>
                  </a:lnTo>
                  <a:lnTo>
                    <a:pt x="4353" y="4123"/>
                  </a:lnTo>
                  <a:lnTo>
                    <a:pt x="4458" y="4185"/>
                  </a:lnTo>
                  <a:lnTo>
                    <a:pt x="4499" y="4311"/>
                  </a:lnTo>
                  <a:lnTo>
                    <a:pt x="4604" y="4374"/>
                  </a:lnTo>
                  <a:lnTo>
                    <a:pt x="4688" y="4395"/>
                  </a:lnTo>
                  <a:lnTo>
                    <a:pt x="4792" y="4332"/>
                  </a:lnTo>
                  <a:lnTo>
                    <a:pt x="4876" y="4206"/>
                  </a:lnTo>
                  <a:lnTo>
                    <a:pt x="4876" y="4164"/>
                  </a:lnTo>
                  <a:lnTo>
                    <a:pt x="4918" y="4081"/>
                  </a:lnTo>
                  <a:lnTo>
                    <a:pt x="5002" y="4060"/>
                  </a:lnTo>
                  <a:lnTo>
                    <a:pt x="5085" y="3955"/>
                  </a:lnTo>
                  <a:lnTo>
                    <a:pt x="5085" y="3872"/>
                  </a:lnTo>
                  <a:lnTo>
                    <a:pt x="5106" y="3746"/>
                  </a:lnTo>
                  <a:lnTo>
                    <a:pt x="5294" y="3558"/>
                  </a:lnTo>
                  <a:lnTo>
                    <a:pt x="5315" y="3453"/>
                  </a:lnTo>
                  <a:lnTo>
                    <a:pt x="5294" y="3369"/>
                  </a:lnTo>
                  <a:lnTo>
                    <a:pt x="5336" y="3286"/>
                  </a:lnTo>
                  <a:lnTo>
                    <a:pt x="5504" y="3139"/>
                  </a:lnTo>
                  <a:lnTo>
                    <a:pt x="5608" y="3056"/>
                  </a:lnTo>
                  <a:lnTo>
                    <a:pt x="5629" y="2930"/>
                  </a:lnTo>
                  <a:lnTo>
                    <a:pt x="5650" y="2846"/>
                  </a:lnTo>
                  <a:lnTo>
                    <a:pt x="5629" y="2658"/>
                  </a:lnTo>
                  <a:lnTo>
                    <a:pt x="5734" y="2595"/>
                  </a:lnTo>
                  <a:lnTo>
                    <a:pt x="5880" y="2553"/>
                  </a:lnTo>
                  <a:lnTo>
                    <a:pt x="5964" y="2428"/>
                  </a:lnTo>
                  <a:lnTo>
                    <a:pt x="5985" y="2302"/>
                  </a:lnTo>
                  <a:lnTo>
                    <a:pt x="5985" y="2135"/>
                  </a:lnTo>
                  <a:lnTo>
                    <a:pt x="5985" y="2030"/>
                  </a:lnTo>
                  <a:lnTo>
                    <a:pt x="6048" y="1926"/>
                  </a:lnTo>
                  <a:lnTo>
                    <a:pt x="6152" y="1758"/>
                  </a:lnTo>
                  <a:lnTo>
                    <a:pt x="6194" y="1695"/>
                  </a:lnTo>
                  <a:lnTo>
                    <a:pt x="6236" y="1654"/>
                  </a:lnTo>
                  <a:lnTo>
                    <a:pt x="6341" y="1570"/>
                  </a:lnTo>
                  <a:lnTo>
                    <a:pt x="6382" y="1570"/>
                  </a:lnTo>
                  <a:lnTo>
                    <a:pt x="6466" y="1465"/>
                  </a:lnTo>
                  <a:lnTo>
                    <a:pt x="6592" y="1403"/>
                  </a:lnTo>
                  <a:lnTo>
                    <a:pt x="6613" y="1340"/>
                  </a:lnTo>
                  <a:lnTo>
                    <a:pt x="6571" y="1193"/>
                  </a:lnTo>
                  <a:lnTo>
                    <a:pt x="6571" y="1131"/>
                  </a:lnTo>
                  <a:lnTo>
                    <a:pt x="6550" y="1047"/>
                  </a:lnTo>
                  <a:lnTo>
                    <a:pt x="6445" y="984"/>
                  </a:lnTo>
                  <a:lnTo>
                    <a:pt x="6382" y="921"/>
                  </a:lnTo>
                  <a:lnTo>
                    <a:pt x="6382" y="733"/>
                  </a:lnTo>
                  <a:lnTo>
                    <a:pt x="6362" y="628"/>
                  </a:lnTo>
                  <a:lnTo>
                    <a:pt x="6299" y="503"/>
                  </a:lnTo>
                  <a:lnTo>
                    <a:pt x="6236" y="356"/>
                  </a:lnTo>
                  <a:lnTo>
                    <a:pt x="6069" y="147"/>
                  </a:lnTo>
                  <a:lnTo>
                    <a:pt x="5985" y="126"/>
                  </a:lnTo>
                  <a:lnTo>
                    <a:pt x="5880" y="84"/>
                  </a:lnTo>
                  <a:lnTo>
                    <a:pt x="5838" y="189"/>
                  </a:lnTo>
                  <a:lnTo>
                    <a:pt x="5818" y="252"/>
                  </a:lnTo>
                  <a:lnTo>
                    <a:pt x="5755" y="294"/>
                  </a:lnTo>
                  <a:lnTo>
                    <a:pt x="5671" y="252"/>
                  </a:lnTo>
                  <a:lnTo>
                    <a:pt x="5608" y="294"/>
                  </a:lnTo>
                  <a:lnTo>
                    <a:pt x="5546" y="335"/>
                  </a:lnTo>
                  <a:lnTo>
                    <a:pt x="5441" y="398"/>
                  </a:lnTo>
                  <a:lnTo>
                    <a:pt x="5399" y="503"/>
                  </a:lnTo>
                  <a:lnTo>
                    <a:pt x="5294" y="524"/>
                  </a:lnTo>
                  <a:lnTo>
                    <a:pt x="5232" y="461"/>
                  </a:lnTo>
                  <a:lnTo>
                    <a:pt x="5190" y="440"/>
                  </a:lnTo>
                  <a:lnTo>
                    <a:pt x="5022" y="419"/>
                  </a:lnTo>
                  <a:lnTo>
                    <a:pt x="4834" y="335"/>
                  </a:lnTo>
                  <a:lnTo>
                    <a:pt x="4583" y="315"/>
                  </a:lnTo>
                  <a:lnTo>
                    <a:pt x="4458" y="356"/>
                  </a:lnTo>
                  <a:lnTo>
                    <a:pt x="4144" y="335"/>
                  </a:lnTo>
                  <a:lnTo>
                    <a:pt x="4039" y="398"/>
                  </a:lnTo>
                  <a:lnTo>
                    <a:pt x="3872" y="607"/>
                  </a:lnTo>
                  <a:lnTo>
                    <a:pt x="3746" y="670"/>
                  </a:lnTo>
                  <a:lnTo>
                    <a:pt x="3641" y="649"/>
                  </a:lnTo>
                  <a:lnTo>
                    <a:pt x="3411" y="566"/>
                  </a:lnTo>
                  <a:lnTo>
                    <a:pt x="3265" y="545"/>
                  </a:lnTo>
                  <a:lnTo>
                    <a:pt x="3097" y="440"/>
                  </a:lnTo>
                  <a:lnTo>
                    <a:pt x="2993" y="419"/>
                  </a:lnTo>
                  <a:lnTo>
                    <a:pt x="2993" y="356"/>
                  </a:lnTo>
                  <a:lnTo>
                    <a:pt x="2888" y="294"/>
                  </a:lnTo>
                  <a:lnTo>
                    <a:pt x="2784" y="294"/>
                  </a:lnTo>
                  <a:lnTo>
                    <a:pt x="2742" y="315"/>
                  </a:lnTo>
                  <a:lnTo>
                    <a:pt x="2595" y="335"/>
                  </a:lnTo>
                  <a:lnTo>
                    <a:pt x="2512" y="356"/>
                  </a:lnTo>
                  <a:lnTo>
                    <a:pt x="2428" y="398"/>
                  </a:lnTo>
                  <a:lnTo>
                    <a:pt x="2365" y="461"/>
                  </a:lnTo>
                  <a:lnTo>
                    <a:pt x="2302" y="503"/>
                  </a:lnTo>
                  <a:lnTo>
                    <a:pt x="2198" y="419"/>
                  </a:lnTo>
                  <a:lnTo>
                    <a:pt x="2072" y="231"/>
                  </a:lnTo>
                  <a:lnTo>
                    <a:pt x="2009" y="147"/>
                  </a:lnTo>
                  <a:lnTo>
                    <a:pt x="1842" y="105"/>
                  </a:lnTo>
                  <a:lnTo>
                    <a:pt x="1758" y="84"/>
                  </a:lnTo>
                  <a:lnTo>
                    <a:pt x="1675" y="43"/>
                  </a:lnTo>
                  <a:lnTo>
                    <a:pt x="1528" y="22"/>
                  </a:lnTo>
                  <a:lnTo>
                    <a:pt x="144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3805645" y="3058722"/>
              <a:ext cx="52322" cy="74968"/>
            </a:xfrm>
            <a:custGeom>
              <a:avLst/>
              <a:gdLst/>
              <a:ahLst/>
              <a:cxnLst/>
              <a:rect l="l" t="t" r="r" b="b"/>
              <a:pathLst>
                <a:path w="4394" h="6592" extrusionOk="0">
                  <a:moveTo>
                    <a:pt x="3076" y="1"/>
                  </a:moveTo>
                  <a:lnTo>
                    <a:pt x="3139" y="126"/>
                  </a:lnTo>
                  <a:lnTo>
                    <a:pt x="3159" y="231"/>
                  </a:lnTo>
                  <a:lnTo>
                    <a:pt x="3159" y="419"/>
                  </a:lnTo>
                  <a:lnTo>
                    <a:pt x="3222" y="482"/>
                  </a:lnTo>
                  <a:lnTo>
                    <a:pt x="3327" y="545"/>
                  </a:lnTo>
                  <a:lnTo>
                    <a:pt x="3348" y="629"/>
                  </a:lnTo>
                  <a:lnTo>
                    <a:pt x="3348" y="691"/>
                  </a:lnTo>
                  <a:lnTo>
                    <a:pt x="3390" y="838"/>
                  </a:lnTo>
                  <a:lnTo>
                    <a:pt x="3369" y="901"/>
                  </a:lnTo>
                  <a:lnTo>
                    <a:pt x="3243" y="963"/>
                  </a:lnTo>
                  <a:lnTo>
                    <a:pt x="3159" y="1068"/>
                  </a:lnTo>
                  <a:lnTo>
                    <a:pt x="3118" y="1068"/>
                  </a:lnTo>
                  <a:lnTo>
                    <a:pt x="3013" y="1152"/>
                  </a:lnTo>
                  <a:lnTo>
                    <a:pt x="2971" y="1193"/>
                  </a:lnTo>
                  <a:lnTo>
                    <a:pt x="2929" y="1256"/>
                  </a:lnTo>
                  <a:lnTo>
                    <a:pt x="2825" y="1424"/>
                  </a:lnTo>
                  <a:lnTo>
                    <a:pt x="2762" y="1528"/>
                  </a:lnTo>
                  <a:lnTo>
                    <a:pt x="2762" y="1633"/>
                  </a:lnTo>
                  <a:lnTo>
                    <a:pt x="2762" y="1800"/>
                  </a:lnTo>
                  <a:lnTo>
                    <a:pt x="2741" y="1926"/>
                  </a:lnTo>
                  <a:lnTo>
                    <a:pt x="2657" y="2051"/>
                  </a:lnTo>
                  <a:lnTo>
                    <a:pt x="2511" y="2093"/>
                  </a:lnTo>
                  <a:lnTo>
                    <a:pt x="2406" y="2156"/>
                  </a:lnTo>
                  <a:lnTo>
                    <a:pt x="2427" y="2344"/>
                  </a:lnTo>
                  <a:lnTo>
                    <a:pt x="2406" y="2428"/>
                  </a:lnTo>
                  <a:lnTo>
                    <a:pt x="2385" y="2554"/>
                  </a:lnTo>
                  <a:lnTo>
                    <a:pt x="2281" y="2637"/>
                  </a:lnTo>
                  <a:lnTo>
                    <a:pt x="2113" y="2784"/>
                  </a:lnTo>
                  <a:lnTo>
                    <a:pt x="2071" y="2867"/>
                  </a:lnTo>
                  <a:lnTo>
                    <a:pt x="2092" y="2951"/>
                  </a:lnTo>
                  <a:lnTo>
                    <a:pt x="2071" y="3056"/>
                  </a:lnTo>
                  <a:lnTo>
                    <a:pt x="1883" y="3244"/>
                  </a:lnTo>
                  <a:lnTo>
                    <a:pt x="1862" y="3370"/>
                  </a:lnTo>
                  <a:lnTo>
                    <a:pt x="1862" y="3453"/>
                  </a:lnTo>
                  <a:lnTo>
                    <a:pt x="1779" y="3558"/>
                  </a:lnTo>
                  <a:lnTo>
                    <a:pt x="1695" y="3579"/>
                  </a:lnTo>
                  <a:lnTo>
                    <a:pt x="1653" y="3662"/>
                  </a:lnTo>
                  <a:lnTo>
                    <a:pt x="1653" y="3704"/>
                  </a:lnTo>
                  <a:lnTo>
                    <a:pt x="1569" y="3830"/>
                  </a:lnTo>
                  <a:lnTo>
                    <a:pt x="1465" y="3893"/>
                  </a:lnTo>
                  <a:lnTo>
                    <a:pt x="1381" y="3872"/>
                  </a:lnTo>
                  <a:lnTo>
                    <a:pt x="1276" y="3809"/>
                  </a:lnTo>
                  <a:lnTo>
                    <a:pt x="1235" y="3683"/>
                  </a:lnTo>
                  <a:lnTo>
                    <a:pt x="1130" y="3621"/>
                  </a:lnTo>
                  <a:lnTo>
                    <a:pt x="1046" y="3621"/>
                  </a:lnTo>
                  <a:lnTo>
                    <a:pt x="879" y="3579"/>
                  </a:lnTo>
                  <a:lnTo>
                    <a:pt x="858" y="3558"/>
                  </a:lnTo>
                  <a:lnTo>
                    <a:pt x="816" y="3621"/>
                  </a:lnTo>
                  <a:lnTo>
                    <a:pt x="670" y="3621"/>
                  </a:lnTo>
                  <a:lnTo>
                    <a:pt x="649" y="3704"/>
                  </a:lnTo>
                  <a:lnTo>
                    <a:pt x="670" y="3809"/>
                  </a:lnTo>
                  <a:lnTo>
                    <a:pt x="502" y="3934"/>
                  </a:lnTo>
                  <a:lnTo>
                    <a:pt x="439" y="3997"/>
                  </a:lnTo>
                  <a:lnTo>
                    <a:pt x="335" y="4081"/>
                  </a:lnTo>
                  <a:lnTo>
                    <a:pt x="251" y="4144"/>
                  </a:lnTo>
                  <a:lnTo>
                    <a:pt x="251" y="4227"/>
                  </a:lnTo>
                  <a:lnTo>
                    <a:pt x="188" y="4290"/>
                  </a:lnTo>
                  <a:lnTo>
                    <a:pt x="209" y="4416"/>
                  </a:lnTo>
                  <a:lnTo>
                    <a:pt x="209" y="4541"/>
                  </a:lnTo>
                  <a:lnTo>
                    <a:pt x="146" y="4709"/>
                  </a:lnTo>
                  <a:lnTo>
                    <a:pt x="0" y="4855"/>
                  </a:lnTo>
                  <a:lnTo>
                    <a:pt x="0" y="4939"/>
                  </a:lnTo>
                  <a:lnTo>
                    <a:pt x="84" y="4960"/>
                  </a:lnTo>
                  <a:lnTo>
                    <a:pt x="188" y="4918"/>
                  </a:lnTo>
                  <a:lnTo>
                    <a:pt x="230" y="5274"/>
                  </a:lnTo>
                  <a:lnTo>
                    <a:pt x="335" y="5274"/>
                  </a:lnTo>
                  <a:lnTo>
                    <a:pt x="398" y="5357"/>
                  </a:lnTo>
                  <a:lnTo>
                    <a:pt x="565" y="5274"/>
                  </a:lnTo>
                  <a:lnTo>
                    <a:pt x="649" y="5399"/>
                  </a:lnTo>
                  <a:lnTo>
                    <a:pt x="628" y="5483"/>
                  </a:lnTo>
                  <a:lnTo>
                    <a:pt x="628" y="5650"/>
                  </a:lnTo>
                  <a:lnTo>
                    <a:pt x="732" y="5797"/>
                  </a:lnTo>
                  <a:lnTo>
                    <a:pt x="732" y="6006"/>
                  </a:lnTo>
                  <a:lnTo>
                    <a:pt x="649" y="6215"/>
                  </a:lnTo>
                  <a:lnTo>
                    <a:pt x="753" y="6299"/>
                  </a:lnTo>
                  <a:lnTo>
                    <a:pt x="649" y="6403"/>
                  </a:lnTo>
                  <a:lnTo>
                    <a:pt x="649" y="6403"/>
                  </a:lnTo>
                  <a:lnTo>
                    <a:pt x="732" y="6383"/>
                  </a:lnTo>
                  <a:lnTo>
                    <a:pt x="816" y="6383"/>
                  </a:lnTo>
                  <a:lnTo>
                    <a:pt x="837" y="6403"/>
                  </a:lnTo>
                  <a:lnTo>
                    <a:pt x="1507" y="6403"/>
                  </a:lnTo>
                  <a:lnTo>
                    <a:pt x="1548" y="6383"/>
                  </a:lnTo>
                  <a:lnTo>
                    <a:pt x="1590" y="6341"/>
                  </a:lnTo>
                  <a:lnTo>
                    <a:pt x="1653" y="6383"/>
                  </a:lnTo>
                  <a:lnTo>
                    <a:pt x="1695" y="6320"/>
                  </a:lnTo>
                  <a:lnTo>
                    <a:pt x="1862" y="6341"/>
                  </a:lnTo>
                  <a:lnTo>
                    <a:pt x="1904" y="6320"/>
                  </a:lnTo>
                  <a:lnTo>
                    <a:pt x="2092" y="6320"/>
                  </a:lnTo>
                  <a:lnTo>
                    <a:pt x="2134" y="6341"/>
                  </a:lnTo>
                  <a:lnTo>
                    <a:pt x="2239" y="6320"/>
                  </a:lnTo>
                  <a:lnTo>
                    <a:pt x="2323" y="6320"/>
                  </a:lnTo>
                  <a:lnTo>
                    <a:pt x="2323" y="6341"/>
                  </a:lnTo>
                  <a:lnTo>
                    <a:pt x="2490" y="6383"/>
                  </a:lnTo>
                  <a:lnTo>
                    <a:pt x="2511" y="6341"/>
                  </a:lnTo>
                  <a:lnTo>
                    <a:pt x="2553" y="6341"/>
                  </a:lnTo>
                  <a:lnTo>
                    <a:pt x="2595" y="6403"/>
                  </a:lnTo>
                  <a:lnTo>
                    <a:pt x="3327" y="6403"/>
                  </a:lnTo>
                  <a:lnTo>
                    <a:pt x="3390" y="6424"/>
                  </a:lnTo>
                  <a:lnTo>
                    <a:pt x="3431" y="6403"/>
                  </a:lnTo>
                  <a:lnTo>
                    <a:pt x="3452" y="6403"/>
                  </a:lnTo>
                  <a:lnTo>
                    <a:pt x="3536" y="6487"/>
                  </a:lnTo>
                  <a:lnTo>
                    <a:pt x="3578" y="6445"/>
                  </a:lnTo>
                  <a:lnTo>
                    <a:pt x="3662" y="6487"/>
                  </a:lnTo>
                  <a:lnTo>
                    <a:pt x="3683" y="6529"/>
                  </a:lnTo>
                  <a:lnTo>
                    <a:pt x="3745" y="6508"/>
                  </a:lnTo>
                  <a:lnTo>
                    <a:pt x="3766" y="6487"/>
                  </a:lnTo>
                  <a:lnTo>
                    <a:pt x="3808" y="6487"/>
                  </a:lnTo>
                  <a:lnTo>
                    <a:pt x="3892" y="6550"/>
                  </a:lnTo>
                  <a:lnTo>
                    <a:pt x="3955" y="6529"/>
                  </a:lnTo>
                  <a:lnTo>
                    <a:pt x="4059" y="6529"/>
                  </a:lnTo>
                  <a:lnTo>
                    <a:pt x="4101" y="6550"/>
                  </a:lnTo>
                  <a:lnTo>
                    <a:pt x="4206" y="6550"/>
                  </a:lnTo>
                  <a:lnTo>
                    <a:pt x="4206" y="6592"/>
                  </a:lnTo>
                  <a:lnTo>
                    <a:pt x="4289" y="6592"/>
                  </a:lnTo>
                  <a:lnTo>
                    <a:pt x="4310" y="6529"/>
                  </a:lnTo>
                  <a:lnTo>
                    <a:pt x="4268" y="6424"/>
                  </a:lnTo>
                  <a:lnTo>
                    <a:pt x="4268" y="6403"/>
                  </a:lnTo>
                  <a:lnTo>
                    <a:pt x="4331" y="6299"/>
                  </a:lnTo>
                  <a:lnTo>
                    <a:pt x="4373" y="6215"/>
                  </a:lnTo>
                  <a:lnTo>
                    <a:pt x="4394" y="6194"/>
                  </a:lnTo>
                  <a:lnTo>
                    <a:pt x="4373" y="6194"/>
                  </a:lnTo>
                  <a:lnTo>
                    <a:pt x="4331" y="6131"/>
                  </a:lnTo>
                  <a:lnTo>
                    <a:pt x="4331" y="6069"/>
                  </a:lnTo>
                  <a:lnTo>
                    <a:pt x="4331" y="5922"/>
                  </a:lnTo>
                  <a:lnTo>
                    <a:pt x="4164" y="5797"/>
                  </a:lnTo>
                  <a:lnTo>
                    <a:pt x="4080" y="5713"/>
                  </a:lnTo>
                  <a:lnTo>
                    <a:pt x="3996" y="5567"/>
                  </a:lnTo>
                  <a:lnTo>
                    <a:pt x="3850" y="5357"/>
                  </a:lnTo>
                  <a:lnTo>
                    <a:pt x="3808" y="5232"/>
                  </a:lnTo>
                  <a:lnTo>
                    <a:pt x="3703" y="5127"/>
                  </a:lnTo>
                  <a:lnTo>
                    <a:pt x="3557" y="5043"/>
                  </a:lnTo>
                  <a:lnTo>
                    <a:pt x="3494" y="4981"/>
                  </a:lnTo>
                  <a:lnTo>
                    <a:pt x="3494" y="4750"/>
                  </a:lnTo>
                  <a:lnTo>
                    <a:pt x="3473" y="4625"/>
                  </a:lnTo>
                  <a:lnTo>
                    <a:pt x="3452" y="4458"/>
                  </a:lnTo>
                  <a:lnTo>
                    <a:pt x="3473" y="4332"/>
                  </a:lnTo>
                  <a:lnTo>
                    <a:pt x="3431" y="4186"/>
                  </a:lnTo>
                  <a:lnTo>
                    <a:pt x="3390" y="4039"/>
                  </a:lnTo>
                  <a:lnTo>
                    <a:pt x="3452" y="3976"/>
                  </a:lnTo>
                  <a:lnTo>
                    <a:pt x="3536" y="3976"/>
                  </a:lnTo>
                  <a:lnTo>
                    <a:pt x="3641" y="3788"/>
                  </a:lnTo>
                  <a:lnTo>
                    <a:pt x="3683" y="3662"/>
                  </a:lnTo>
                  <a:lnTo>
                    <a:pt x="3787" y="3474"/>
                  </a:lnTo>
                  <a:lnTo>
                    <a:pt x="3850" y="3349"/>
                  </a:lnTo>
                  <a:lnTo>
                    <a:pt x="3955" y="3307"/>
                  </a:lnTo>
                  <a:lnTo>
                    <a:pt x="4059" y="3160"/>
                  </a:lnTo>
                  <a:lnTo>
                    <a:pt x="4059" y="3139"/>
                  </a:lnTo>
                  <a:lnTo>
                    <a:pt x="4017" y="3035"/>
                  </a:lnTo>
                  <a:lnTo>
                    <a:pt x="3955" y="2867"/>
                  </a:lnTo>
                  <a:lnTo>
                    <a:pt x="3850" y="2721"/>
                  </a:lnTo>
                  <a:lnTo>
                    <a:pt x="3766" y="2637"/>
                  </a:lnTo>
                  <a:lnTo>
                    <a:pt x="3557" y="2428"/>
                  </a:lnTo>
                  <a:lnTo>
                    <a:pt x="3348" y="2240"/>
                  </a:lnTo>
                  <a:lnTo>
                    <a:pt x="3243" y="2219"/>
                  </a:lnTo>
                  <a:lnTo>
                    <a:pt x="3243" y="2135"/>
                  </a:lnTo>
                  <a:lnTo>
                    <a:pt x="3159" y="2093"/>
                  </a:lnTo>
                  <a:lnTo>
                    <a:pt x="3159" y="2030"/>
                  </a:lnTo>
                  <a:lnTo>
                    <a:pt x="3159" y="1926"/>
                  </a:lnTo>
                  <a:lnTo>
                    <a:pt x="3180" y="1884"/>
                  </a:lnTo>
                  <a:lnTo>
                    <a:pt x="3180" y="1779"/>
                  </a:lnTo>
                  <a:lnTo>
                    <a:pt x="3369" y="1779"/>
                  </a:lnTo>
                  <a:lnTo>
                    <a:pt x="3431" y="1800"/>
                  </a:lnTo>
                  <a:lnTo>
                    <a:pt x="3536" y="1779"/>
                  </a:lnTo>
                  <a:lnTo>
                    <a:pt x="3641" y="1800"/>
                  </a:lnTo>
                  <a:lnTo>
                    <a:pt x="3683" y="1779"/>
                  </a:lnTo>
                  <a:lnTo>
                    <a:pt x="3808" y="1800"/>
                  </a:lnTo>
                  <a:lnTo>
                    <a:pt x="3892" y="1821"/>
                  </a:lnTo>
                  <a:lnTo>
                    <a:pt x="3975" y="1842"/>
                  </a:lnTo>
                  <a:lnTo>
                    <a:pt x="4017" y="1800"/>
                  </a:lnTo>
                  <a:lnTo>
                    <a:pt x="3975" y="1779"/>
                  </a:lnTo>
                  <a:lnTo>
                    <a:pt x="3808" y="1633"/>
                  </a:lnTo>
                  <a:lnTo>
                    <a:pt x="3787" y="1528"/>
                  </a:lnTo>
                  <a:lnTo>
                    <a:pt x="3703" y="1486"/>
                  </a:lnTo>
                  <a:lnTo>
                    <a:pt x="3599" y="1319"/>
                  </a:lnTo>
                  <a:lnTo>
                    <a:pt x="3578" y="1214"/>
                  </a:lnTo>
                  <a:lnTo>
                    <a:pt x="3662" y="1152"/>
                  </a:lnTo>
                  <a:lnTo>
                    <a:pt x="3703" y="1005"/>
                  </a:lnTo>
                  <a:lnTo>
                    <a:pt x="3641" y="942"/>
                  </a:lnTo>
                  <a:lnTo>
                    <a:pt x="3662" y="880"/>
                  </a:lnTo>
                  <a:lnTo>
                    <a:pt x="3683" y="838"/>
                  </a:lnTo>
                  <a:lnTo>
                    <a:pt x="3683" y="754"/>
                  </a:lnTo>
                  <a:lnTo>
                    <a:pt x="3599" y="587"/>
                  </a:lnTo>
                  <a:lnTo>
                    <a:pt x="3578" y="482"/>
                  </a:lnTo>
                  <a:lnTo>
                    <a:pt x="3536" y="440"/>
                  </a:lnTo>
                  <a:lnTo>
                    <a:pt x="3494" y="252"/>
                  </a:lnTo>
                  <a:lnTo>
                    <a:pt x="3369" y="147"/>
                  </a:lnTo>
                  <a:lnTo>
                    <a:pt x="307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3805883" y="3130585"/>
              <a:ext cx="39378" cy="40702"/>
            </a:xfrm>
            <a:custGeom>
              <a:avLst/>
              <a:gdLst/>
              <a:ahLst/>
              <a:cxnLst/>
              <a:rect l="l" t="t" r="r" b="b"/>
              <a:pathLst>
                <a:path w="3307" h="3579" extrusionOk="0">
                  <a:moveTo>
                    <a:pt x="1675" y="1"/>
                  </a:moveTo>
                  <a:lnTo>
                    <a:pt x="1633" y="64"/>
                  </a:lnTo>
                  <a:lnTo>
                    <a:pt x="1570" y="22"/>
                  </a:lnTo>
                  <a:lnTo>
                    <a:pt x="1528" y="64"/>
                  </a:lnTo>
                  <a:lnTo>
                    <a:pt x="1487" y="84"/>
                  </a:lnTo>
                  <a:lnTo>
                    <a:pt x="1487" y="754"/>
                  </a:lnTo>
                  <a:lnTo>
                    <a:pt x="712" y="754"/>
                  </a:lnTo>
                  <a:lnTo>
                    <a:pt x="691" y="733"/>
                  </a:lnTo>
                  <a:lnTo>
                    <a:pt x="608" y="754"/>
                  </a:lnTo>
                  <a:lnTo>
                    <a:pt x="524" y="817"/>
                  </a:lnTo>
                  <a:lnTo>
                    <a:pt x="482" y="796"/>
                  </a:lnTo>
                  <a:lnTo>
                    <a:pt x="482" y="921"/>
                  </a:lnTo>
                  <a:lnTo>
                    <a:pt x="336" y="942"/>
                  </a:lnTo>
                  <a:lnTo>
                    <a:pt x="440" y="1131"/>
                  </a:lnTo>
                  <a:lnTo>
                    <a:pt x="629" y="1172"/>
                  </a:lnTo>
                  <a:lnTo>
                    <a:pt x="378" y="1235"/>
                  </a:lnTo>
                  <a:lnTo>
                    <a:pt x="315" y="1152"/>
                  </a:lnTo>
                  <a:lnTo>
                    <a:pt x="294" y="1340"/>
                  </a:lnTo>
                  <a:lnTo>
                    <a:pt x="273" y="1654"/>
                  </a:lnTo>
                  <a:lnTo>
                    <a:pt x="168" y="1737"/>
                  </a:lnTo>
                  <a:lnTo>
                    <a:pt x="22" y="1675"/>
                  </a:lnTo>
                  <a:lnTo>
                    <a:pt x="1" y="1758"/>
                  </a:lnTo>
                  <a:lnTo>
                    <a:pt x="126" y="1988"/>
                  </a:lnTo>
                  <a:lnTo>
                    <a:pt x="210" y="2051"/>
                  </a:lnTo>
                  <a:lnTo>
                    <a:pt x="210" y="2156"/>
                  </a:lnTo>
                  <a:lnTo>
                    <a:pt x="315" y="2281"/>
                  </a:lnTo>
                  <a:lnTo>
                    <a:pt x="315" y="2470"/>
                  </a:lnTo>
                  <a:lnTo>
                    <a:pt x="398" y="2533"/>
                  </a:lnTo>
                  <a:lnTo>
                    <a:pt x="440" y="2679"/>
                  </a:lnTo>
                  <a:lnTo>
                    <a:pt x="608" y="2805"/>
                  </a:lnTo>
                  <a:lnTo>
                    <a:pt x="545" y="2825"/>
                  </a:lnTo>
                  <a:lnTo>
                    <a:pt x="712" y="2993"/>
                  </a:lnTo>
                  <a:lnTo>
                    <a:pt x="963" y="3202"/>
                  </a:lnTo>
                  <a:lnTo>
                    <a:pt x="1026" y="3328"/>
                  </a:lnTo>
                  <a:lnTo>
                    <a:pt x="1235" y="3432"/>
                  </a:lnTo>
                  <a:lnTo>
                    <a:pt x="1256" y="3537"/>
                  </a:lnTo>
                  <a:lnTo>
                    <a:pt x="1361" y="3558"/>
                  </a:lnTo>
                  <a:lnTo>
                    <a:pt x="1382" y="3579"/>
                  </a:lnTo>
                  <a:lnTo>
                    <a:pt x="1466" y="3474"/>
                  </a:lnTo>
                  <a:lnTo>
                    <a:pt x="1466" y="3411"/>
                  </a:lnTo>
                  <a:lnTo>
                    <a:pt x="1528" y="3369"/>
                  </a:lnTo>
                  <a:lnTo>
                    <a:pt x="1633" y="3369"/>
                  </a:lnTo>
                  <a:lnTo>
                    <a:pt x="1675" y="3307"/>
                  </a:lnTo>
                  <a:lnTo>
                    <a:pt x="1696" y="3307"/>
                  </a:lnTo>
                  <a:lnTo>
                    <a:pt x="1884" y="3432"/>
                  </a:lnTo>
                  <a:lnTo>
                    <a:pt x="1884" y="3328"/>
                  </a:lnTo>
                  <a:lnTo>
                    <a:pt x="1863" y="3035"/>
                  </a:lnTo>
                  <a:lnTo>
                    <a:pt x="1779" y="2951"/>
                  </a:lnTo>
                  <a:lnTo>
                    <a:pt x="1696" y="2930"/>
                  </a:lnTo>
                  <a:lnTo>
                    <a:pt x="1633" y="2951"/>
                  </a:lnTo>
                  <a:lnTo>
                    <a:pt x="1549" y="2993"/>
                  </a:lnTo>
                  <a:lnTo>
                    <a:pt x="1549" y="2846"/>
                  </a:lnTo>
                  <a:lnTo>
                    <a:pt x="1528" y="2784"/>
                  </a:lnTo>
                  <a:lnTo>
                    <a:pt x="1570" y="2721"/>
                  </a:lnTo>
                  <a:lnTo>
                    <a:pt x="1675" y="2721"/>
                  </a:lnTo>
                  <a:lnTo>
                    <a:pt x="1800" y="2784"/>
                  </a:lnTo>
                  <a:lnTo>
                    <a:pt x="1863" y="2721"/>
                  </a:lnTo>
                  <a:lnTo>
                    <a:pt x="1884" y="2679"/>
                  </a:lnTo>
                  <a:lnTo>
                    <a:pt x="1968" y="2679"/>
                  </a:lnTo>
                  <a:lnTo>
                    <a:pt x="2177" y="2637"/>
                  </a:lnTo>
                  <a:lnTo>
                    <a:pt x="2198" y="2574"/>
                  </a:lnTo>
                  <a:lnTo>
                    <a:pt x="2177" y="2407"/>
                  </a:lnTo>
                  <a:lnTo>
                    <a:pt x="2219" y="2365"/>
                  </a:lnTo>
                  <a:lnTo>
                    <a:pt x="2365" y="2365"/>
                  </a:lnTo>
                  <a:lnTo>
                    <a:pt x="2428" y="2595"/>
                  </a:lnTo>
                  <a:lnTo>
                    <a:pt x="2512" y="2700"/>
                  </a:lnTo>
                  <a:lnTo>
                    <a:pt x="2637" y="2637"/>
                  </a:lnTo>
                  <a:lnTo>
                    <a:pt x="2721" y="2679"/>
                  </a:lnTo>
                  <a:lnTo>
                    <a:pt x="2805" y="2616"/>
                  </a:lnTo>
                  <a:lnTo>
                    <a:pt x="2909" y="2616"/>
                  </a:lnTo>
                  <a:lnTo>
                    <a:pt x="3035" y="2679"/>
                  </a:lnTo>
                  <a:lnTo>
                    <a:pt x="3056" y="2742"/>
                  </a:lnTo>
                  <a:lnTo>
                    <a:pt x="3119" y="2742"/>
                  </a:lnTo>
                  <a:lnTo>
                    <a:pt x="3119" y="2637"/>
                  </a:lnTo>
                  <a:lnTo>
                    <a:pt x="3098" y="2533"/>
                  </a:lnTo>
                  <a:lnTo>
                    <a:pt x="3244" y="2114"/>
                  </a:lnTo>
                  <a:lnTo>
                    <a:pt x="3307" y="1884"/>
                  </a:lnTo>
                  <a:lnTo>
                    <a:pt x="3307" y="1779"/>
                  </a:lnTo>
                  <a:lnTo>
                    <a:pt x="3244" y="1696"/>
                  </a:lnTo>
                  <a:lnTo>
                    <a:pt x="3223" y="1654"/>
                  </a:lnTo>
                  <a:lnTo>
                    <a:pt x="3139" y="1570"/>
                  </a:lnTo>
                  <a:lnTo>
                    <a:pt x="3119" y="1528"/>
                  </a:lnTo>
                  <a:lnTo>
                    <a:pt x="3035" y="1486"/>
                  </a:lnTo>
                  <a:lnTo>
                    <a:pt x="3014" y="1444"/>
                  </a:lnTo>
                  <a:lnTo>
                    <a:pt x="2993" y="1382"/>
                  </a:lnTo>
                  <a:lnTo>
                    <a:pt x="2993" y="1340"/>
                  </a:lnTo>
                  <a:lnTo>
                    <a:pt x="3035" y="1319"/>
                  </a:lnTo>
                  <a:lnTo>
                    <a:pt x="3056" y="1277"/>
                  </a:lnTo>
                  <a:lnTo>
                    <a:pt x="3119" y="1277"/>
                  </a:lnTo>
                  <a:lnTo>
                    <a:pt x="3098" y="1214"/>
                  </a:lnTo>
                  <a:lnTo>
                    <a:pt x="3056" y="1172"/>
                  </a:lnTo>
                  <a:lnTo>
                    <a:pt x="3056" y="1110"/>
                  </a:lnTo>
                  <a:lnTo>
                    <a:pt x="3202" y="1026"/>
                  </a:lnTo>
                  <a:lnTo>
                    <a:pt x="3307" y="1005"/>
                  </a:lnTo>
                  <a:lnTo>
                    <a:pt x="3307" y="900"/>
                  </a:lnTo>
                  <a:lnTo>
                    <a:pt x="3265" y="838"/>
                  </a:lnTo>
                  <a:lnTo>
                    <a:pt x="3307" y="754"/>
                  </a:lnTo>
                  <a:lnTo>
                    <a:pt x="3307" y="587"/>
                  </a:lnTo>
                  <a:lnTo>
                    <a:pt x="3244" y="545"/>
                  </a:lnTo>
                  <a:lnTo>
                    <a:pt x="3056" y="524"/>
                  </a:lnTo>
                  <a:lnTo>
                    <a:pt x="2930" y="587"/>
                  </a:lnTo>
                  <a:lnTo>
                    <a:pt x="2805" y="628"/>
                  </a:lnTo>
                  <a:lnTo>
                    <a:pt x="2721" y="608"/>
                  </a:lnTo>
                  <a:lnTo>
                    <a:pt x="2616" y="649"/>
                  </a:lnTo>
                  <a:lnTo>
                    <a:pt x="2575" y="608"/>
                  </a:lnTo>
                  <a:lnTo>
                    <a:pt x="2595" y="545"/>
                  </a:lnTo>
                  <a:lnTo>
                    <a:pt x="2575" y="440"/>
                  </a:lnTo>
                  <a:lnTo>
                    <a:pt x="2575" y="315"/>
                  </a:lnTo>
                  <a:lnTo>
                    <a:pt x="2533" y="189"/>
                  </a:lnTo>
                  <a:lnTo>
                    <a:pt x="2575" y="84"/>
                  </a:lnTo>
                  <a:lnTo>
                    <a:pt x="2533" y="22"/>
                  </a:lnTo>
                  <a:lnTo>
                    <a:pt x="2491" y="22"/>
                  </a:lnTo>
                  <a:lnTo>
                    <a:pt x="2470" y="64"/>
                  </a:lnTo>
                  <a:lnTo>
                    <a:pt x="2303" y="22"/>
                  </a:lnTo>
                  <a:lnTo>
                    <a:pt x="2303" y="1"/>
                  </a:lnTo>
                  <a:lnTo>
                    <a:pt x="2219" y="1"/>
                  </a:lnTo>
                  <a:lnTo>
                    <a:pt x="2114" y="22"/>
                  </a:lnTo>
                  <a:lnTo>
                    <a:pt x="2072" y="1"/>
                  </a:lnTo>
                  <a:lnTo>
                    <a:pt x="1884" y="1"/>
                  </a:lnTo>
                  <a:lnTo>
                    <a:pt x="1842" y="22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3809622" y="3131301"/>
              <a:ext cx="13967" cy="8575"/>
            </a:xfrm>
            <a:custGeom>
              <a:avLst/>
              <a:gdLst/>
              <a:ahLst/>
              <a:cxnLst/>
              <a:rect l="l" t="t" r="r" b="b"/>
              <a:pathLst>
                <a:path w="1173" h="754" extrusionOk="0">
                  <a:moveTo>
                    <a:pt x="398" y="1"/>
                  </a:moveTo>
                  <a:lnTo>
                    <a:pt x="315" y="21"/>
                  </a:lnTo>
                  <a:lnTo>
                    <a:pt x="294" y="42"/>
                  </a:lnTo>
                  <a:lnTo>
                    <a:pt x="336" y="147"/>
                  </a:lnTo>
                  <a:lnTo>
                    <a:pt x="168" y="335"/>
                  </a:lnTo>
                  <a:lnTo>
                    <a:pt x="1" y="628"/>
                  </a:lnTo>
                  <a:lnTo>
                    <a:pt x="168" y="691"/>
                  </a:lnTo>
                  <a:lnTo>
                    <a:pt x="168" y="733"/>
                  </a:lnTo>
                  <a:lnTo>
                    <a:pt x="210" y="754"/>
                  </a:lnTo>
                  <a:lnTo>
                    <a:pt x="294" y="691"/>
                  </a:lnTo>
                  <a:lnTo>
                    <a:pt x="377" y="670"/>
                  </a:lnTo>
                  <a:lnTo>
                    <a:pt x="398" y="691"/>
                  </a:lnTo>
                  <a:lnTo>
                    <a:pt x="1173" y="691"/>
                  </a:lnTo>
                  <a:lnTo>
                    <a:pt x="1173" y="21"/>
                  </a:lnTo>
                  <a:lnTo>
                    <a:pt x="503" y="21"/>
                  </a:lnTo>
                  <a:lnTo>
                    <a:pt x="48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3822327" y="3120122"/>
              <a:ext cx="52834" cy="59023"/>
            </a:xfrm>
            <a:custGeom>
              <a:avLst/>
              <a:gdLst/>
              <a:ahLst/>
              <a:cxnLst/>
              <a:rect l="l" t="t" r="r" b="b"/>
              <a:pathLst>
                <a:path w="4437" h="5190" extrusionOk="0">
                  <a:moveTo>
                    <a:pt x="3935" y="0"/>
                  </a:moveTo>
                  <a:lnTo>
                    <a:pt x="3872" y="63"/>
                  </a:lnTo>
                  <a:lnTo>
                    <a:pt x="3767" y="42"/>
                  </a:lnTo>
                  <a:lnTo>
                    <a:pt x="3537" y="147"/>
                  </a:lnTo>
                  <a:lnTo>
                    <a:pt x="3495" y="188"/>
                  </a:lnTo>
                  <a:lnTo>
                    <a:pt x="3391" y="209"/>
                  </a:lnTo>
                  <a:lnTo>
                    <a:pt x="3244" y="377"/>
                  </a:lnTo>
                  <a:lnTo>
                    <a:pt x="2972" y="816"/>
                  </a:lnTo>
                  <a:lnTo>
                    <a:pt x="2930" y="900"/>
                  </a:lnTo>
                  <a:lnTo>
                    <a:pt x="2867" y="1004"/>
                  </a:lnTo>
                  <a:lnTo>
                    <a:pt x="2867" y="1025"/>
                  </a:lnTo>
                  <a:lnTo>
                    <a:pt x="2909" y="1130"/>
                  </a:lnTo>
                  <a:lnTo>
                    <a:pt x="2888" y="1193"/>
                  </a:lnTo>
                  <a:lnTo>
                    <a:pt x="2805" y="1193"/>
                  </a:lnTo>
                  <a:lnTo>
                    <a:pt x="2805" y="1151"/>
                  </a:lnTo>
                  <a:lnTo>
                    <a:pt x="2700" y="1151"/>
                  </a:lnTo>
                  <a:lnTo>
                    <a:pt x="2658" y="1130"/>
                  </a:lnTo>
                  <a:lnTo>
                    <a:pt x="2554" y="1130"/>
                  </a:lnTo>
                  <a:lnTo>
                    <a:pt x="2491" y="1151"/>
                  </a:lnTo>
                  <a:lnTo>
                    <a:pt x="2407" y="1088"/>
                  </a:lnTo>
                  <a:lnTo>
                    <a:pt x="2365" y="1088"/>
                  </a:lnTo>
                  <a:lnTo>
                    <a:pt x="2344" y="1109"/>
                  </a:lnTo>
                  <a:lnTo>
                    <a:pt x="2282" y="1130"/>
                  </a:lnTo>
                  <a:lnTo>
                    <a:pt x="2261" y="1088"/>
                  </a:lnTo>
                  <a:lnTo>
                    <a:pt x="2177" y="1046"/>
                  </a:lnTo>
                  <a:lnTo>
                    <a:pt x="2135" y="1088"/>
                  </a:lnTo>
                  <a:lnTo>
                    <a:pt x="2051" y="1004"/>
                  </a:lnTo>
                  <a:lnTo>
                    <a:pt x="2030" y="1004"/>
                  </a:lnTo>
                  <a:lnTo>
                    <a:pt x="1989" y="1025"/>
                  </a:lnTo>
                  <a:lnTo>
                    <a:pt x="1926" y="1004"/>
                  </a:lnTo>
                  <a:lnTo>
                    <a:pt x="1194" y="1004"/>
                  </a:lnTo>
                  <a:lnTo>
                    <a:pt x="1152" y="1109"/>
                  </a:lnTo>
                  <a:lnTo>
                    <a:pt x="1194" y="1235"/>
                  </a:lnTo>
                  <a:lnTo>
                    <a:pt x="1194" y="1360"/>
                  </a:lnTo>
                  <a:lnTo>
                    <a:pt x="1214" y="1465"/>
                  </a:lnTo>
                  <a:lnTo>
                    <a:pt x="1194" y="1528"/>
                  </a:lnTo>
                  <a:lnTo>
                    <a:pt x="1235" y="1569"/>
                  </a:lnTo>
                  <a:lnTo>
                    <a:pt x="1340" y="1528"/>
                  </a:lnTo>
                  <a:lnTo>
                    <a:pt x="1424" y="1548"/>
                  </a:lnTo>
                  <a:lnTo>
                    <a:pt x="1549" y="1507"/>
                  </a:lnTo>
                  <a:lnTo>
                    <a:pt x="1675" y="1444"/>
                  </a:lnTo>
                  <a:lnTo>
                    <a:pt x="1863" y="1465"/>
                  </a:lnTo>
                  <a:lnTo>
                    <a:pt x="1926" y="1507"/>
                  </a:lnTo>
                  <a:lnTo>
                    <a:pt x="1926" y="1674"/>
                  </a:lnTo>
                  <a:lnTo>
                    <a:pt x="1884" y="1758"/>
                  </a:lnTo>
                  <a:lnTo>
                    <a:pt x="1926" y="1820"/>
                  </a:lnTo>
                  <a:lnTo>
                    <a:pt x="1926" y="1925"/>
                  </a:lnTo>
                  <a:lnTo>
                    <a:pt x="1821" y="1946"/>
                  </a:lnTo>
                  <a:lnTo>
                    <a:pt x="1675" y="2030"/>
                  </a:lnTo>
                  <a:lnTo>
                    <a:pt x="1675" y="2092"/>
                  </a:lnTo>
                  <a:lnTo>
                    <a:pt x="1717" y="2134"/>
                  </a:lnTo>
                  <a:lnTo>
                    <a:pt x="1738" y="2197"/>
                  </a:lnTo>
                  <a:lnTo>
                    <a:pt x="1675" y="2197"/>
                  </a:lnTo>
                  <a:lnTo>
                    <a:pt x="1654" y="2239"/>
                  </a:lnTo>
                  <a:lnTo>
                    <a:pt x="1612" y="2260"/>
                  </a:lnTo>
                  <a:lnTo>
                    <a:pt x="1612" y="2302"/>
                  </a:lnTo>
                  <a:lnTo>
                    <a:pt x="1633" y="2364"/>
                  </a:lnTo>
                  <a:lnTo>
                    <a:pt x="1654" y="2406"/>
                  </a:lnTo>
                  <a:lnTo>
                    <a:pt x="1738" y="2448"/>
                  </a:lnTo>
                  <a:lnTo>
                    <a:pt x="1758" y="2490"/>
                  </a:lnTo>
                  <a:lnTo>
                    <a:pt x="1842" y="2574"/>
                  </a:lnTo>
                  <a:lnTo>
                    <a:pt x="1863" y="2616"/>
                  </a:lnTo>
                  <a:lnTo>
                    <a:pt x="1926" y="2699"/>
                  </a:lnTo>
                  <a:lnTo>
                    <a:pt x="1926" y="2804"/>
                  </a:lnTo>
                  <a:lnTo>
                    <a:pt x="1863" y="3034"/>
                  </a:lnTo>
                  <a:lnTo>
                    <a:pt x="1717" y="3453"/>
                  </a:lnTo>
                  <a:lnTo>
                    <a:pt x="1738" y="3557"/>
                  </a:lnTo>
                  <a:lnTo>
                    <a:pt x="1738" y="3662"/>
                  </a:lnTo>
                  <a:lnTo>
                    <a:pt x="1675" y="3662"/>
                  </a:lnTo>
                  <a:lnTo>
                    <a:pt x="1654" y="3599"/>
                  </a:lnTo>
                  <a:lnTo>
                    <a:pt x="1528" y="3536"/>
                  </a:lnTo>
                  <a:lnTo>
                    <a:pt x="1424" y="3536"/>
                  </a:lnTo>
                  <a:lnTo>
                    <a:pt x="1340" y="3599"/>
                  </a:lnTo>
                  <a:lnTo>
                    <a:pt x="1256" y="3557"/>
                  </a:lnTo>
                  <a:lnTo>
                    <a:pt x="1131" y="3620"/>
                  </a:lnTo>
                  <a:lnTo>
                    <a:pt x="1047" y="3515"/>
                  </a:lnTo>
                  <a:lnTo>
                    <a:pt x="984" y="3285"/>
                  </a:lnTo>
                  <a:lnTo>
                    <a:pt x="838" y="3285"/>
                  </a:lnTo>
                  <a:lnTo>
                    <a:pt x="796" y="3327"/>
                  </a:lnTo>
                  <a:lnTo>
                    <a:pt x="817" y="3494"/>
                  </a:lnTo>
                  <a:lnTo>
                    <a:pt x="796" y="3557"/>
                  </a:lnTo>
                  <a:lnTo>
                    <a:pt x="587" y="3599"/>
                  </a:lnTo>
                  <a:lnTo>
                    <a:pt x="503" y="3599"/>
                  </a:lnTo>
                  <a:lnTo>
                    <a:pt x="482" y="3641"/>
                  </a:lnTo>
                  <a:lnTo>
                    <a:pt x="419" y="3704"/>
                  </a:lnTo>
                  <a:lnTo>
                    <a:pt x="294" y="3641"/>
                  </a:lnTo>
                  <a:lnTo>
                    <a:pt x="189" y="3641"/>
                  </a:lnTo>
                  <a:lnTo>
                    <a:pt x="147" y="3704"/>
                  </a:lnTo>
                  <a:lnTo>
                    <a:pt x="168" y="3766"/>
                  </a:lnTo>
                  <a:lnTo>
                    <a:pt x="168" y="3913"/>
                  </a:lnTo>
                  <a:lnTo>
                    <a:pt x="252" y="3871"/>
                  </a:lnTo>
                  <a:lnTo>
                    <a:pt x="315" y="3850"/>
                  </a:lnTo>
                  <a:lnTo>
                    <a:pt x="398" y="3871"/>
                  </a:lnTo>
                  <a:lnTo>
                    <a:pt x="482" y="3955"/>
                  </a:lnTo>
                  <a:lnTo>
                    <a:pt x="503" y="4248"/>
                  </a:lnTo>
                  <a:lnTo>
                    <a:pt x="503" y="4352"/>
                  </a:lnTo>
                  <a:lnTo>
                    <a:pt x="315" y="4227"/>
                  </a:lnTo>
                  <a:lnTo>
                    <a:pt x="294" y="4227"/>
                  </a:lnTo>
                  <a:lnTo>
                    <a:pt x="252" y="4289"/>
                  </a:lnTo>
                  <a:lnTo>
                    <a:pt x="147" y="4289"/>
                  </a:lnTo>
                  <a:lnTo>
                    <a:pt x="85" y="4331"/>
                  </a:lnTo>
                  <a:lnTo>
                    <a:pt x="85" y="4394"/>
                  </a:lnTo>
                  <a:lnTo>
                    <a:pt x="1" y="4499"/>
                  </a:lnTo>
                  <a:lnTo>
                    <a:pt x="106" y="4603"/>
                  </a:lnTo>
                  <a:lnTo>
                    <a:pt x="168" y="4687"/>
                  </a:lnTo>
                  <a:lnTo>
                    <a:pt x="315" y="4792"/>
                  </a:lnTo>
                  <a:lnTo>
                    <a:pt x="315" y="4896"/>
                  </a:lnTo>
                  <a:lnTo>
                    <a:pt x="419" y="5001"/>
                  </a:lnTo>
                  <a:lnTo>
                    <a:pt x="419" y="5126"/>
                  </a:lnTo>
                  <a:lnTo>
                    <a:pt x="482" y="5189"/>
                  </a:lnTo>
                  <a:lnTo>
                    <a:pt x="524" y="5168"/>
                  </a:lnTo>
                  <a:lnTo>
                    <a:pt x="608" y="5022"/>
                  </a:lnTo>
                  <a:lnTo>
                    <a:pt x="629" y="5022"/>
                  </a:lnTo>
                  <a:lnTo>
                    <a:pt x="712" y="4980"/>
                  </a:lnTo>
                  <a:lnTo>
                    <a:pt x="775" y="4875"/>
                  </a:lnTo>
                  <a:lnTo>
                    <a:pt x="838" y="4854"/>
                  </a:lnTo>
                  <a:lnTo>
                    <a:pt x="942" y="4771"/>
                  </a:lnTo>
                  <a:lnTo>
                    <a:pt x="1005" y="4771"/>
                  </a:lnTo>
                  <a:lnTo>
                    <a:pt x="1047" y="4813"/>
                  </a:lnTo>
                  <a:lnTo>
                    <a:pt x="1110" y="4896"/>
                  </a:lnTo>
                  <a:lnTo>
                    <a:pt x="1110" y="5001"/>
                  </a:lnTo>
                  <a:lnTo>
                    <a:pt x="1131" y="4980"/>
                  </a:lnTo>
                  <a:lnTo>
                    <a:pt x="1194" y="5001"/>
                  </a:lnTo>
                  <a:lnTo>
                    <a:pt x="1298" y="4959"/>
                  </a:lnTo>
                  <a:lnTo>
                    <a:pt x="1319" y="5001"/>
                  </a:lnTo>
                  <a:lnTo>
                    <a:pt x="1319" y="5064"/>
                  </a:lnTo>
                  <a:lnTo>
                    <a:pt x="1424" y="5064"/>
                  </a:lnTo>
                  <a:lnTo>
                    <a:pt x="1507" y="4980"/>
                  </a:lnTo>
                  <a:lnTo>
                    <a:pt x="1507" y="4875"/>
                  </a:lnTo>
                  <a:lnTo>
                    <a:pt x="1570" y="4854"/>
                  </a:lnTo>
                  <a:lnTo>
                    <a:pt x="1654" y="4875"/>
                  </a:lnTo>
                  <a:lnTo>
                    <a:pt x="1758" y="4771"/>
                  </a:lnTo>
                  <a:lnTo>
                    <a:pt x="1947" y="4708"/>
                  </a:lnTo>
                  <a:lnTo>
                    <a:pt x="1947" y="4771"/>
                  </a:lnTo>
                  <a:lnTo>
                    <a:pt x="1863" y="4896"/>
                  </a:lnTo>
                  <a:lnTo>
                    <a:pt x="1884" y="4917"/>
                  </a:lnTo>
                  <a:lnTo>
                    <a:pt x="1947" y="5022"/>
                  </a:lnTo>
                  <a:lnTo>
                    <a:pt x="2072" y="5105"/>
                  </a:lnTo>
                  <a:lnTo>
                    <a:pt x="2198" y="5022"/>
                  </a:lnTo>
                  <a:lnTo>
                    <a:pt x="2282" y="4917"/>
                  </a:lnTo>
                  <a:lnTo>
                    <a:pt x="2512" y="4687"/>
                  </a:lnTo>
                  <a:lnTo>
                    <a:pt x="2574" y="4603"/>
                  </a:lnTo>
                  <a:lnTo>
                    <a:pt x="2658" y="4541"/>
                  </a:lnTo>
                  <a:lnTo>
                    <a:pt x="2763" y="4499"/>
                  </a:lnTo>
                  <a:lnTo>
                    <a:pt x="2867" y="4352"/>
                  </a:lnTo>
                  <a:lnTo>
                    <a:pt x="2867" y="4248"/>
                  </a:lnTo>
                  <a:lnTo>
                    <a:pt x="2888" y="4080"/>
                  </a:lnTo>
                  <a:lnTo>
                    <a:pt x="2909" y="3766"/>
                  </a:lnTo>
                  <a:lnTo>
                    <a:pt x="2888" y="3745"/>
                  </a:lnTo>
                  <a:lnTo>
                    <a:pt x="2867" y="3557"/>
                  </a:lnTo>
                  <a:lnTo>
                    <a:pt x="2909" y="3453"/>
                  </a:lnTo>
                  <a:lnTo>
                    <a:pt x="3098" y="3285"/>
                  </a:lnTo>
                  <a:lnTo>
                    <a:pt x="3098" y="3139"/>
                  </a:lnTo>
                  <a:lnTo>
                    <a:pt x="3202" y="3013"/>
                  </a:lnTo>
                  <a:lnTo>
                    <a:pt x="3328" y="2908"/>
                  </a:lnTo>
                  <a:lnTo>
                    <a:pt x="3411" y="2929"/>
                  </a:lnTo>
                  <a:lnTo>
                    <a:pt x="3516" y="2867"/>
                  </a:lnTo>
                  <a:lnTo>
                    <a:pt x="3621" y="2825"/>
                  </a:lnTo>
                  <a:lnTo>
                    <a:pt x="3809" y="2511"/>
                  </a:lnTo>
                  <a:lnTo>
                    <a:pt x="3809" y="2344"/>
                  </a:lnTo>
                  <a:lnTo>
                    <a:pt x="3851" y="2155"/>
                  </a:lnTo>
                  <a:lnTo>
                    <a:pt x="3935" y="2092"/>
                  </a:lnTo>
                  <a:lnTo>
                    <a:pt x="3955" y="1946"/>
                  </a:lnTo>
                  <a:lnTo>
                    <a:pt x="3935" y="1925"/>
                  </a:lnTo>
                  <a:lnTo>
                    <a:pt x="3955" y="1737"/>
                  </a:lnTo>
                  <a:lnTo>
                    <a:pt x="3955" y="1653"/>
                  </a:lnTo>
                  <a:lnTo>
                    <a:pt x="3955" y="1507"/>
                  </a:lnTo>
                  <a:lnTo>
                    <a:pt x="4060" y="1402"/>
                  </a:lnTo>
                  <a:lnTo>
                    <a:pt x="4060" y="1256"/>
                  </a:lnTo>
                  <a:lnTo>
                    <a:pt x="4081" y="1130"/>
                  </a:lnTo>
                  <a:lnTo>
                    <a:pt x="4039" y="921"/>
                  </a:lnTo>
                  <a:lnTo>
                    <a:pt x="4290" y="607"/>
                  </a:lnTo>
                  <a:lnTo>
                    <a:pt x="4332" y="502"/>
                  </a:lnTo>
                  <a:lnTo>
                    <a:pt x="4437" y="460"/>
                  </a:lnTo>
                  <a:lnTo>
                    <a:pt x="4437" y="209"/>
                  </a:lnTo>
                  <a:lnTo>
                    <a:pt x="4374" y="105"/>
                  </a:lnTo>
                  <a:lnTo>
                    <a:pt x="4374" y="63"/>
                  </a:lnTo>
                  <a:lnTo>
                    <a:pt x="4290" y="84"/>
                  </a:lnTo>
                  <a:lnTo>
                    <a:pt x="4248" y="105"/>
                  </a:lnTo>
                  <a:lnTo>
                    <a:pt x="4144" y="63"/>
                  </a:lnTo>
                  <a:lnTo>
                    <a:pt x="41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3828067" y="3174369"/>
              <a:ext cx="7478" cy="9769"/>
            </a:xfrm>
            <a:custGeom>
              <a:avLst/>
              <a:gdLst/>
              <a:ahLst/>
              <a:cxnLst/>
              <a:rect l="l" t="t" r="r" b="b"/>
              <a:pathLst>
                <a:path w="628" h="859" extrusionOk="0">
                  <a:moveTo>
                    <a:pt x="460" y="1"/>
                  </a:moveTo>
                  <a:lnTo>
                    <a:pt x="356" y="84"/>
                  </a:lnTo>
                  <a:lnTo>
                    <a:pt x="293" y="105"/>
                  </a:lnTo>
                  <a:lnTo>
                    <a:pt x="230" y="210"/>
                  </a:lnTo>
                  <a:lnTo>
                    <a:pt x="147" y="252"/>
                  </a:lnTo>
                  <a:lnTo>
                    <a:pt x="126" y="252"/>
                  </a:lnTo>
                  <a:lnTo>
                    <a:pt x="42" y="398"/>
                  </a:lnTo>
                  <a:lnTo>
                    <a:pt x="0" y="419"/>
                  </a:lnTo>
                  <a:lnTo>
                    <a:pt x="84" y="503"/>
                  </a:lnTo>
                  <a:lnTo>
                    <a:pt x="105" y="670"/>
                  </a:lnTo>
                  <a:lnTo>
                    <a:pt x="42" y="775"/>
                  </a:lnTo>
                  <a:lnTo>
                    <a:pt x="84" y="859"/>
                  </a:lnTo>
                  <a:lnTo>
                    <a:pt x="188" y="775"/>
                  </a:lnTo>
                  <a:lnTo>
                    <a:pt x="293" y="775"/>
                  </a:lnTo>
                  <a:lnTo>
                    <a:pt x="356" y="712"/>
                  </a:lnTo>
                  <a:lnTo>
                    <a:pt x="335" y="503"/>
                  </a:lnTo>
                  <a:lnTo>
                    <a:pt x="398" y="440"/>
                  </a:lnTo>
                  <a:lnTo>
                    <a:pt x="523" y="335"/>
                  </a:lnTo>
                  <a:lnTo>
                    <a:pt x="628" y="231"/>
                  </a:lnTo>
                  <a:lnTo>
                    <a:pt x="628" y="126"/>
                  </a:lnTo>
                  <a:lnTo>
                    <a:pt x="565" y="43"/>
                  </a:lnTo>
                  <a:lnTo>
                    <a:pt x="5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3947654" y="3151533"/>
              <a:ext cx="76994" cy="74956"/>
            </a:xfrm>
            <a:custGeom>
              <a:avLst/>
              <a:gdLst/>
              <a:ahLst/>
              <a:cxnLst/>
              <a:rect l="l" t="t" r="r" b="b"/>
              <a:pathLst>
                <a:path w="6466" h="6591" extrusionOk="0">
                  <a:moveTo>
                    <a:pt x="2553" y="0"/>
                  </a:moveTo>
                  <a:lnTo>
                    <a:pt x="1779" y="42"/>
                  </a:lnTo>
                  <a:lnTo>
                    <a:pt x="858" y="42"/>
                  </a:lnTo>
                  <a:lnTo>
                    <a:pt x="816" y="105"/>
                  </a:lnTo>
                  <a:lnTo>
                    <a:pt x="754" y="105"/>
                  </a:lnTo>
                  <a:lnTo>
                    <a:pt x="712" y="146"/>
                  </a:lnTo>
                  <a:lnTo>
                    <a:pt x="775" y="230"/>
                  </a:lnTo>
                  <a:lnTo>
                    <a:pt x="858" y="314"/>
                  </a:lnTo>
                  <a:lnTo>
                    <a:pt x="858" y="356"/>
                  </a:lnTo>
                  <a:lnTo>
                    <a:pt x="921" y="439"/>
                  </a:lnTo>
                  <a:lnTo>
                    <a:pt x="963" y="628"/>
                  </a:lnTo>
                  <a:lnTo>
                    <a:pt x="984" y="732"/>
                  </a:lnTo>
                  <a:lnTo>
                    <a:pt x="942" y="795"/>
                  </a:lnTo>
                  <a:lnTo>
                    <a:pt x="942" y="879"/>
                  </a:lnTo>
                  <a:lnTo>
                    <a:pt x="879" y="942"/>
                  </a:lnTo>
                  <a:lnTo>
                    <a:pt x="816" y="963"/>
                  </a:lnTo>
                  <a:lnTo>
                    <a:pt x="754" y="963"/>
                  </a:lnTo>
                  <a:lnTo>
                    <a:pt x="733" y="942"/>
                  </a:lnTo>
                  <a:lnTo>
                    <a:pt x="733" y="983"/>
                  </a:lnTo>
                  <a:lnTo>
                    <a:pt x="754" y="1046"/>
                  </a:lnTo>
                  <a:lnTo>
                    <a:pt x="754" y="1109"/>
                  </a:lnTo>
                  <a:lnTo>
                    <a:pt x="858" y="1151"/>
                  </a:lnTo>
                  <a:lnTo>
                    <a:pt x="858" y="1214"/>
                  </a:lnTo>
                  <a:lnTo>
                    <a:pt x="942" y="1214"/>
                  </a:lnTo>
                  <a:lnTo>
                    <a:pt x="963" y="1402"/>
                  </a:lnTo>
                  <a:lnTo>
                    <a:pt x="963" y="1486"/>
                  </a:lnTo>
                  <a:lnTo>
                    <a:pt x="858" y="1590"/>
                  </a:lnTo>
                  <a:lnTo>
                    <a:pt x="775" y="1674"/>
                  </a:lnTo>
                  <a:lnTo>
                    <a:pt x="733" y="1716"/>
                  </a:lnTo>
                  <a:lnTo>
                    <a:pt x="565" y="1883"/>
                  </a:lnTo>
                  <a:lnTo>
                    <a:pt x="461" y="2030"/>
                  </a:lnTo>
                  <a:lnTo>
                    <a:pt x="293" y="2092"/>
                  </a:lnTo>
                  <a:lnTo>
                    <a:pt x="0" y="2092"/>
                  </a:lnTo>
                  <a:lnTo>
                    <a:pt x="84" y="2553"/>
                  </a:lnTo>
                  <a:lnTo>
                    <a:pt x="210" y="3243"/>
                  </a:lnTo>
                  <a:lnTo>
                    <a:pt x="628" y="3808"/>
                  </a:lnTo>
                  <a:lnTo>
                    <a:pt x="754" y="4248"/>
                  </a:lnTo>
                  <a:lnTo>
                    <a:pt x="942" y="4352"/>
                  </a:lnTo>
                  <a:lnTo>
                    <a:pt x="1026" y="4352"/>
                  </a:lnTo>
                  <a:lnTo>
                    <a:pt x="1130" y="4394"/>
                  </a:lnTo>
                  <a:lnTo>
                    <a:pt x="1172" y="4394"/>
                  </a:lnTo>
                  <a:lnTo>
                    <a:pt x="1256" y="4436"/>
                  </a:lnTo>
                  <a:lnTo>
                    <a:pt x="1256" y="4499"/>
                  </a:lnTo>
                  <a:lnTo>
                    <a:pt x="1340" y="4561"/>
                  </a:lnTo>
                  <a:lnTo>
                    <a:pt x="1444" y="4561"/>
                  </a:lnTo>
                  <a:lnTo>
                    <a:pt x="1695" y="4645"/>
                  </a:lnTo>
                  <a:lnTo>
                    <a:pt x="1779" y="4645"/>
                  </a:lnTo>
                  <a:lnTo>
                    <a:pt x="1821" y="4708"/>
                  </a:lnTo>
                  <a:lnTo>
                    <a:pt x="1884" y="4729"/>
                  </a:lnTo>
                  <a:lnTo>
                    <a:pt x="1925" y="4812"/>
                  </a:lnTo>
                  <a:lnTo>
                    <a:pt x="2030" y="4917"/>
                  </a:lnTo>
                  <a:lnTo>
                    <a:pt x="2093" y="4917"/>
                  </a:lnTo>
                  <a:lnTo>
                    <a:pt x="2093" y="4938"/>
                  </a:lnTo>
                  <a:lnTo>
                    <a:pt x="2114" y="4917"/>
                  </a:lnTo>
                  <a:lnTo>
                    <a:pt x="2177" y="4917"/>
                  </a:lnTo>
                  <a:lnTo>
                    <a:pt x="2197" y="4980"/>
                  </a:lnTo>
                  <a:lnTo>
                    <a:pt x="2281" y="4980"/>
                  </a:lnTo>
                  <a:lnTo>
                    <a:pt x="2302" y="5022"/>
                  </a:lnTo>
                  <a:lnTo>
                    <a:pt x="2323" y="4980"/>
                  </a:lnTo>
                  <a:lnTo>
                    <a:pt x="2407" y="5022"/>
                  </a:lnTo>
                  <a:lnTo>
                    <a:pt x="2428" y="5043"/>
                  </a:lnTo>
                  <a:lnTo>
                    <a:pt x="2490" y="5043"/>
                  </a:lnTo>
                  <a:lnTo>
                    <a:pt x="2511" y="5084"/>
                  </a:lnTo>
                  <a:lnTo>
                    <a:pt x="2553" y="5126"/>
                  </a:lnTo>
                  <a:lnTo>
                    <a:pt x="2637" y="5189"/>
                  </a:lnTo>
                  <a:lnTo>
                    <a:pt x="2825" y="5398"/>
                  </a:lnTo>
                  <a:lnTo>
                    <a:pt x="2846" y="5608"/>
                  </a:lnTo>
                  <a:lnTo>
                    <a:pt x="2846" y="6591"/>
                  </a:lnTo>
                  <a:lnTo>
                    <a:pt x="2951" y="6193"/>
                  </a:lnTo>
                  <a:lnTo>
                    <a:pt x="3495" y="6173"/>
                  </a:lnTo>
                  <a:lnTo>
                    <a:pt x="3599" y="6131"/>
                  </a:lnTo>
                  <a:lnTo>
                    <a:pt x="3641" y="6110"/>
                  </a:lnTo>
                  <a:lnTo>
                    <a:pt x="3704" y="6089"/>
                  </a:lnTo>
                  <a:lnTo>
                    <a:pt x="3704" y="6131"/>
                  </a:lnTo>
                  <a:lnTo>
                    <a:pt x="3788" y="6173"/>
                  </a:lnTo>
                  <a:lnTo>
                    <a:pt x="3871" y="6214"/>
                  </a:lnTo>
                  <a:lnTo>
                    <a:pt x="3955" y="6214"/>
                  </a:lnTo>
                  <a:lnTo>
                    <a:pt x="3997" y="6298"/>
                  </a:lnTo>
                  <a:lnTo>
                    <a:pt x="3976" y="6319"/>
                  </a:lnTo>
                  <a:lnTo>
                    <a:pt x="4164" y="6298"/>
                  </a:lnTo>
                  <a:lnTo>
                    <a:pt x="4269" y="6193"/>
                  </a:lnTo>
                  <a:lnTo>
                    <a:pt x="4332" y="6193"/>
                  </a:lnTo>
                  <a:lnTo>
                    <a:pt x="4394" y="6131"/>
                  </a:lnTo>
                  <a:lnTo>
                    <a:pt x="4436" y="6173"/>
                  </a:lnTo>
                  <a:lnTo>
                    <a:pt x="4436" y="6214"/>
                  </a:lnTo>
                  <a:lnTo>
                    <a:pt x="4520" y="6214"/>
                  </a:lnTo>
                  <a:lnTo>
                    <a:pt x="4604" y="6277"/>
                  </a:lnTo>
                  <a:lnTo>
                    <a:pt x="4729" y="6214"/>
                  </a:lnTo>
                  <a:lnTo>
                    <a:pt x="4897" y="6193"/>
                  </a:lnTo>
                  <a:lnTo>
                    <a:pt x="4918" y="6110"/>
                  </a:lnTo>
                  <a:lnTo>
                    <a:pt x="4897" y="6068"/>
                  </a:lnTo>
                  <a:lnTo>
                    <a:pt x="4938" y="6005"/>
                  </a:lnTo>
                  <a:lnTo>
                    <a:pt x="5043" y="6026"/>
                  </a:lnTo>
                  <a:lnTo>
                    <a:pt x="5127" y="6026"/>
                  </a:lnTo>
                  <a:lnTo>
                    <a:pt x="5210" y="6089"/>
                  </a:lnTo>
                  <a:lnTo>
                    <a:pt x="5315" y="6068"/>
                  </a:lnTo>
                  <a:lnTo>
                    <a:pt x="5357" y="6026"/>
                  </a:lnTo>
                  <a:lnTo>
                    <a:pt x="5566" y="5963"/>
                  </a:lnTo>
                  <a:lnTo>
                    <a:pt x="5650" y="5984"/>
                  </a:lnTo>
                  <a:lnTo>
                    <a:pt x="5754" y="5963"/>
                  </a:lnTo>
                  <a:lnTo>
                    <a:pt x="5775" y="5900"/>
                  </a:lnTo>
                  <a:lnTo>
                    <a:pt x="5901" y="5900"/>
                  </a:lnTo>
                  <a:lnTo>
                    <a:pt x="5985" y="5817"/>
                  </a:lnTo>
                  <a:lnTo>
                    <a:pt x="6110" y="5796"/>
                  </a:lnTo>
                  <a:lnTo>
                    <a:pt x="6194" y="5712"/>
                  </a:lnTo>
                  <a:lnTo>
                    <a:pt x="6278" y="5649"/>
                  </a:lnTo>
                  <a:lnTo>
                    <a:pt x="6382" y="5670"/>
                  </a:lnTo>
                  <a:lnTo>
                    <a:pt x="6424" y="5608"/>
                  </a:lnTo>
                  <a:lnTo>
                    <a:pt x="6466" y="5587"/>
                  </a:lnTo>
                  <a:lnTo>
                    <a:pt x="6424" y="5587"/>
                  </a:lnTo>
                  <a:lnTo>
                    <a:pt x="6424" y="5545"/>
                  </a:lnTo>
                  <a:lnTo>
                    <a:pt x="6298" y="5440"/>
                  </a:lnTo>
                  <a:lnTo>
                    <a:pt x="6173" y="5398"/>
                  </a:lnTo>
                  <a:lnTo>
                    <a:pt x="5964" y="5189"/>
                  </a:lnTo>
                  <a:lnTo>
                    <a:pt x="5985" y="5126"/>
                  </a:lnTo>
                  <a:lnTo>
                    <a:pt x="5901" y="4938"/>
                  </a:lnTo>
                  <a:lnTo>
                    <a:pt x="5859" y="4875"/>
                  </a:lnTo>
                  <a:lnTo>
                    <a:pt x="5901" y="4771"/>
                  </a:lnTo>
                  <a:lnTo>
                    <a:pt x="5859" y="4729"/>
                  </a:lnTo>
                  <a:lnTo>
                    <a:pt x="5838" y="4624"/>
                  </a:lnTo>
                  <a:lnTo>
                    <a:pt x="5796" y="4540"/>
                  </a:lnTo>
                  <a:lnTo>
                    <a:pt x="5838" y="4540"/>
                  </a:lnTo>
                  <a:lnTo>
                    <a:pt x="5775" y="4394"/>
                  </a:lnTo>
                  <a:lnTo>
                    <a:pt x="5754" y="4248"/>
                  </a:lnTo>
                  <a:lnTo>
                    <a:pt x="5838" y="4206"/>
                  </a:lnTo>
                  <a:lnTo>
                    <a:pt x="5838" y="4038"/>
                  </a:lnTo>
                  <a:lnTo>
                    <a:pt x="5754" y="3976"/>
                  </a:lnTo>
                  <a:lnTo>
                    <a:pt x="5754" y="3766"/>
                  </a:lnTo>
                  <a:lnTo>
                    <a:pt x="5775" y="3620"/>
                  </a:lnTo>
                  <a:lnTo>
                    <a:pt x="5859" y="3578"/>
                  </a:lnTo>
                  <a:lnTo>
                    <a:pt x="5880" y="3599"/>
                  </a:lnTo>
                  <a:lnTo>
                    <a:pt x="5943" y="3515"/>
                  </a:lnTo>
                  <a:lnTo>
                    <a:pt x="5859" y="3306"/>
                  </a:lnTo>
                  <a:lnTo>
                    <a:pt x="5775" y="3306"/>
                  </a:lnTo>
                  <a:lnTo>
                    <a:pt x="5650" y="3180"/>
                  </a:lnTo>
                  <a:lnTo>
                    <a:pt x="5482" y="3055"/>
                  </a:lnTo>
                  <a:lnTo>
                    <a:pt x="5482" y="2929"/>
                  </a:lnTo>
                  <a:lnTo>
                    <a:pt x="5566" y="2657"/>
                  </a:lnTo>
                  <a:lnTo>
                    <a:pt x="5692" y="2302"/>
                  </a:lnTo>
                  <a:lnTo>
                    <a:pt x="5754" y="2239"/>
                  </a:lnTo>
                  <a:lnTo>
                    <a:pt x="5734" y="2134"/>
                  </a:lnTo>
                  <a:lnTo>
                    <a:pt x="5692" y="2113"/>
                  </a:lnTo>
                  <a:lnTo>
                    <a:pt x="5734" y="2113"/>
                  </a:lnTo>
                  <a:lnTo>
                    <a:pt x="5022" y="1611"/>
                  </a:lnTo>
                  <a:lnTo>
                    <a:pt x="4959" y="1527"/>
                  </a:lnTo>
                  <a:lnTo>
                    <a:pt x="4938" y="1486"/>
                  </a:lnTo>
                  <a:lnTo>
                    <a:pt x="4959" y="1402"/>
                  </a:lnTo>
                  <a:lnTo>
                    <a:pt x="4834" y="1214"/>
                  </a:lnTo>
                  <a:lnTo>
                    <a:pt x="274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3945415" y="3152954"/>
              <a:ext cx="13956" cy="10963"/>
            </a:xfrm>
            <a:custGeom>
              <a:avLst/>
              <a:gdLst/>
              <a:ahLst/>
              <a:cxnLst/>
              <a:rect l="l" t="t" r="r" b="b"/>
              <a:pathLst>
                <a:path w="1172" h="964" extrusionOk="0">
                  <a:moveTo>
                    <a:pt x="795" y="1"/>
                  </a:moveTo>
                  <a:lnTo>
                    <a:pt x="795" y="84"/>
                  </a:lnTo>
                  <a:lnTo>
                    <a:pt x="732" y="126"/>
                  </a:lnTo>
                  <a:lnTo>
                    <a:pt x="649" y="126"/>
                  </a:lnTo>
                  <a:lnTo>
                    <a:pt x="607" y="84"/>
                  </a:lnTo>
                  <a:lnTo>
                    <a:pt x="544" y="42"/>
                  </a:lnTo>
                  <a:lnTo>
                    <a:pt x="440" y="126"/>
                  </a:lnTo>
                  <a:lnTo>
                    <a:pt x="377" y="147"/>
                  </a:lnTo>
                  <a:lnTo>
                    <a:pt x="335" y="126"/>
                  </a:lnTo>
                  <a:lnTo>
                    <a:pt x="209" y="231"/>
                  </a:lnTo>
                  <a:lnTo>
                    <a:pt x="105" y="356"/>
                  </a:lnTo>
                  <a:lnTo>
                    <a:pt x="0" y="733"/>
                  </a:lnTo>
                  <a:lnTo>
                    <a:pt x="0" y="817"/>
                  </a:lnTo>
                  <a:lnTo>
                    <a:pt x="209" y="817"/>
                  </a:lnTo>
                  <a:lnTo>
                    <a:pt x="272" y="921"/>
                  </a:lnTo>
                  <a:lnTo>
                    <a:pt x="335" y="963"/>
                  </a:lnTo>
                  <a:lnTo>
                    <a:pt x="398" y="921"/>
                  </a:lnTo>
                  <a:lnTo>
                    <a:pt x="419" y="921"/>
                  </a:lnTo>
                  <a:lnTo>
                    <a:pt x="481" y="963"/>
                  </a:lnTo>
                  <a:lnTo>
                    <a:pt x="607" y="921"/>
                  </a:lnTo>
                  <a:lnTo>
                    <a:pt x="607" y="858"/>
                  </a:lnTo>
                  <a:lnTo>
                    <a:pt x="691" y="670"/>
                  </a:lnTo>
                  <a:lnTo>
                    <a:pt x="649" y="566"/>
                  </a:lnTo>
                  <a:lnTo>
                    <a:pt x="712" y="566"/>
                  </a:lnTo>
                  <a:lnTo>
                    <a:pt x="753" y="628"/>
                  </a:lnTo>
                  <a:lnTo>
                    <a:pt x="816" y="628"/>
                  </a:lnTo>
                  <a:lnTo>
                    <a:pt x="858" y="733"/>
                  </a:lnTo>
                  <a:lnTo>
                    <a:pt x="921" y="754"/>
                  </a:lnTo>
                  <a:lnTo>
                    <a:pt x="921" y="817"/>
                  </a:lnTo>
                  <a:lnTo>
                    <a:pt x="942" y="838"/>
                  </a:lnTo>
                  <a:lnTo>
                    <a:pt x="1004" y="838"/>
                  </a:lnTo>
                  <a:lnTo>
                    <a:pt x="1067" y="817"/>
                  </a:lnTo>
                  <a:lnTo>
                    <a:pt x="1130" y="754"/>
                  </a:lnTo>
                  <a:lnTo>
                    <a:pt x="1130" y="670"/>
                  </a:lnTo>
                  <a:lnTo>
                    <a:pt x="1172" y="607"/>
                  </a:lnTo>
                  <a:lnTo>
                    <a:pt x="1151" y="503"/>
                  </a:lnTo>
                  <a:lnTo>
                    <a:pt x="1109" y="314"/>
                  </a:lnTo>
                  <a:lnTo>
                    <a:pt x="1046" y="231"/>
                  </a:lnTo>
                  <a:lnTo>
                    <a:pt x="1046" y="189"/>
                  </a:lnTo>
                  <a:lnTo>
                    <a:pt x="963" y="105"/>
                  </a:lnTo>
                  <a:lnTo>
                    <a:pt x="900" y="21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3945415" y="3159380"/>
              <a:ext cx="13706" cy="15956"/>
            </a:xfrm>
            <a:custGeom>
              <a:avLst/>
              <a:gdLst/>
              <a:ahLst/>
              <a:cxnLst/>
              <a:rect l="l" t="t" r="r" b="b"/>
              <a:pathLst>
                <a:path w="1151" h="1403" extrusionOk="0">
                  <a:moveTo>
                    <a:pt x="649" y="1"/>
                  </a:moveTo>
                  <a:lnTo>
                    <a:pt x="691" y="105"/>
                  </a:lnTo>
                  <a:lnTo>
                    <a:pt x="607" y="293"/>
                  </a:lnTo>
                  <a:lnTo>
                    <a:pt x="607" y="356"/>
                  </a:lnTo>
                  <a:lnTo>
                    <a:pt x="481" y="398"/>
                  </a:lnTo>
                  <a:lnTo>
                    <a:pt x="419" y="356"/>
                  </a:lnTo>
                  <a:lnTo>
                    <a:pt x="398" y="356"/>
                  </a:lnTo>
                  <a:lnTo>
                    <a:pt x="335" y="398"/>
                  </a:lnTo>
                  <a:lnTo>
                    <a:pt x="272" y="356"/>
                  </a:lnTo>
                  <a:lnTo>
                    <a:pt x="209" y="252"/>
                  </a:lnTo>
                  <a:lnTo>
                    <a:pt x="0" y="252"/>
                  </a:lnTo>
                  <a:lnTo>
                    <a:pt x="0" y="314"/>
                  </a:lnTo>
                  <a:lnTo>
                    <a:pt x="63" y="419"/>
                  </a:lnTo>
                  <a:lnTo>
                    <a:pt x="84" y="565"/>
                  </a:lnTo>
                  <a:lnTo>
                    <a:pt x="84" y="712"/>
                  </a:lnTo>
                  <a:lnTo>
                    <a:pt x="188" y="1402"/>
                  </a:lnTo>
                  <a:lnTo>
                    <a:pt x="481" y="1402"/>
                  </a:lnTo>
                  <a:lnTo>
                    <a:pt x="649" y="1340"/>
                  </a:lnTo>
                  <a:lnTo>
                    <a:pt x="753" y="1193"/>
                  </a:lnTo>
                  <a:lnTo>
                    <a:pt x="921" y="1026"/>
                  </a:lnTo>
                  <a:lnTo>
                    <a:pt x="963" y="984"/>
                  </a:lnTo>
                  <a:lnTo>
                    <a:pt x="1046" y="900"/>
                  </a:lnTo>
                  <a:lnTo>
                    <a:pt x="1151" y="796"/>
                  </a:lnTo>
                  <a:lnTo>
                    <a:pt x="1151" y="712"/>
                  </a:lnTo>
                  <a:lnTo>
                    <a:pt x="1130" y="524"/>
                  </a:lnTo>
                  <a:lnTo>
                    <a:pt x="1046" y="524"/>
                  </a:lnTo>
                  <a:lnTo>
                    <a:pt x="1046" y="461"/>
                  </a:lnTo>
                  <a:lnTo>
                    <a:pt x="942" y="419"/>
                  </a:lnTo>
                  <a:lnTo>
                    <a:pt x="942" y="356"/>
                  </a:lnTo>
                  <a:lnTo>
                    <a:pt x="921" y="293"/>
                  </a:lnTo>
                  <a:lnTo>
                    <a:pt x="921" y="252"/>
                  </a:lnTo>
                  <a:lnTo>
                    <a:pt x="921" y="189"/>
                  </a:lnTo>
                  <a:lnTo>
                    <a:pt x="858" y="168"/>
                  </a:lnTo>
                  <a:lnTo>
                    <a:pt x="816" y="63"/>
                  </a:lnTo>
                  <a:lnTo>
                    <a:pt x="753" y="63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3829055" y="3110126"/>
              <a:ext cx="131316" cy="124222"/>
            </a:xfrm>
            <a:custGeom>
              <a:avLst/>
              <a:gdLst/>
              <a:ahLst/>
              <a:cxnLst/>
              <a:rect l="l" t="t" r="r" b="b"/>
              <a:pathLst>
                <a:path w="11028" h="10923" extrusionOk="0">
                  <a:moveTo>
                    <a:pt x="7701" y="0"/>
                  </a:moveTo>
                  <a:lnTo>
                    <a:pt x="7701" y="42"/>
                  </a:lnTo>
                  <a:lnTo>
                    <a:pt x="7743" y="84"/>
                  </a:lnTo>
                  <a:lnTo>
                    <a:pt x="7659" y="189"/>
                  </a:lnTo>
                  <a:lnTo>
                    <a:pt x="7575" y="189"/>
                  </a:lnTo>
                  <a:lnTo>
                    <a:pt x="7491" y="210"/>
                  </a:lnTo>
                  <a:lnTo>
                    <a:pt x="7366" y="210"/>
                  </a:lnTo>
                  <a:lnTo>
                    <a:pt x="7282" y="251"/>
                  </a:lnTo>
                  <a:lnTo>
                    <a:pt x="7240" y="251"/>
                  </a:lnTo>
                  <a:lnTo>
                    <a:pt x="7219" y="189"/>
                  </a:lnTo>
                  <a:lnTo>
                    <a:pt x="7178" y="189"/>
                  </a:lnTo>
                  <a:lnTo>
                    <a:pt x="7157" y="147"/>
                  </a:lnTo>
                  <a:lnTo>
                    <a:pt x="7073" y="126"/>
                  </a:lnTo>
                  <a:lnTo>
                    <a:pt x="6843" y="230"/>
                  </a:lnTo>
                  <a:lnTo>
                    <a:pt x="6759" y="293"/>
                  </a:lnTo>
                  <a:lnTo>
                    <a:pt x="6717" y="335"/>
                  </a:lnTo>
                  <a:lnTo>
                    <a:pt x="6487" y="356"/>
                  </a:lnTo>
                  <a:lnTo>
                    <a:pt x="6403" y="398"/>
                  </a:lnTo>
                  <a:lnTo>
                    <a:pt x="6320" y="314"/>
                  </a:lnTo>
                  <a:lnTo>
                    <a:pt x="6215" y="293"/>
                  </a:lnTo>
                  <a:lnTo>
                    <a:pt x="6111" y="293"/>
                  </a:lnTo>
                  <a:lnTo>
                    <a:pt x="6027" y="398"/>
                  </a:lnTo>
                  <a:lnTo>
                    <a:pt x="5922" y="502"/>
                  </a:lnTo>
                  <a:lnTo>
                    <a:pt x="5964" y="544"/>
                  </a:lnTo>
                  <a:lnTo>
                    <a:pt x="6006" y="607"/>
                  </a:lnTo>
                  <a:lnTo>
                    <a:pt x="5985" y="649"/>
                  </a:lnTo>
                  <a:lnTo>
                    <a:pt x="5859" y="670"/>
                  </a:lnTo>
                  <a:lnTo>
                    <a:pt x="5797" y="649"/>
                  </a:lnTo>
                  <a:lnTo>
                    <a:pt x="5671" y="628"/>
                  </a:lnTo>
                  <a:lnTo>
                    <a:pt x="5567" y="565"/>
                  </a:lnTo>
                  <a:lnTo>
                    <a:pt x="5483" y="565"/>
                  </a:lnTo>
                  <a:lnTo>
                    <a:pt x="5399" y="628"/>
                  </a:lnTo>
                  <a:lnTo>
                    <a:pt x="5336" y="607"/>
                  </a:lnTo>
                  <a:lnTo>
                    <a:pt x="5190" y="607"/>
                  </a:lnTo>
                  <a:lnTo>
                    <a:pt x="5064" y="523"/>
                  </a:lnTo>
                  <a:lnTo>
                    <a:pt x="4939" y="544"/>
                  </a:lnTo>
                  <a:lnTo>
                    <a:pt x="4918" y="502"/>
                  </a:lnTo>
                  <a:lnTo>
                    <a:pt x="4750" y="356"/>
                  </a:lnTo>
                  <a:lnTo>
                    <a:pt x="4667" y="335"/>
                  </a:lnTo>
                  <a:lnTo>
                    <a:pt x="4499" y="210"/>
                  </a:lnTo>
                  <a:lnTo>
                    <a:pt x="4437" y="189"/>
                  </a:lnTo>
                  <a:lnTo>
                    <a:pt x="4353" y="126"/>
                  </a:lnTo>
                  <a:lnTo>
                    <a:pt x="4290" y="126"/>
                  </a:lnTo>
                  <a:lnTo>
                    <a:pt x="4290" y="189"/>
                  </a:lnTo>
                  <a:lnTo>
                    <a:pt x="4186" y="147"/>
                  </a:lnTo>
                  <a:lnTo>
                    <a:pt x="4102" y="251"/>
                  </a:lnTo>
                  <a:lnTo>
                    <a:pt x="4018" y="251"/>
                  </a:lnTo>
                  <a:lnTo>
                    <a:pt x="3976" y="293"/>
                  </a:lnTo>
                  <a:lnTo>
                    <a:pt x="3976" y="356"/>
                  </a:lnTo>
                  <a:lnTo>
                    <a:pt x="3914" y="440"/>
                  </a:lnTo>
                  <a:lnTo>
                    <a:pt x="3914" y="502"/>
                  </a:lnTo>
                  <a:lnTo>
                    <a:pt x="3872" y="544"/>
                  </a:lnTo>
                  <a:lnTo>
                    <a:pt x="3788" y="544"/>
                  </a:lnTo>
                  <a:lnTo>
                    <a:pt x="3788" y="607"/>
                  </a:lnTo>
                  <a:lnTo>
                    <a:pt x="3893" y="733"/>
                  </a:lnTo>
                  <a:lnTo>
                    <a:pt x="3830" y="774"/>
                  </a:lnTo>
                  <a:lnTo>
                    <a:pt x="3809" y="858"/>
                  </a:lnTo>
                  <a:lnTo>
                    <a:pt x="3809" y="984"/>
                  </a:lnTo>
                  <a:lnTo>
                    <a:pt x="3872" y="1088"/>
                  </a:lnTo>
                  <a:lnTo>
                    <a:pt x="3872" y="1339"/>
                  </a:lnTo>
                  <a:lnTo>
                    <a:pt x="3767" y="1381"/>
                  </a:lnTo>
                  <a:lnTo>
                    <a:pt x="3725" y="1486"/>
                  </a:lnTo>
                  <a:lnTo>
                    <a:pt x="3474" y="1800"/>
                  </a:lnTo>
                  <a:lnTo>
                    <a:pt x="3516" y="2009"/>
                  </a:lnTo>
                  <a:lnTo>
                    <a:pt x="3495" y="2135"/>
                  </a:lnTo>
                  <a:lnTo>
                    <a:pt x="3495" y="2281"/>
                  </a:lnTo>
                  <a:lnTo>
                    <a:pt x="3390" y="2386"/>
                  </a:lnTo>
                  <a:lnTo>
                    <a:pt x="3390" y="2532"/>
                  </a:lnTo>
                  <a:lnTo>
                    <a:pt x="3390" y="2616"/>
                  </a:lnTo>
                  <a:lnTo>
                    <a:pt x="3370" y="2804"/>
                  </a:lnTo>
                  <a:lnTo>
                    <a:pt x="3390" y="2825"/>
                  </a:lnTo>
                  <a:lnTo>
                    <a:pt x="3370" y="2971"/>
                  </a:lnTo>
                  <a:lnTo>
                    <a:pt x="3286" y="3034"/>
                  </a:lnTo>
                  <a:lnTo>
                    <a:pt x="3244" y="3223"/>
                  </a:lnTo>
                  <a:lnTo>
                    <a:pt x="3244" y="3390"/>
                  </a:lnTo>
                  <a:lnTo>
                    <a:pt x="3056" y="3704"/>
                  </a:lnTo>
                  <a:lnTo>
                    <a:pt x="2951" y="3746"/>
                  </a:lnTo>
                  <a:lnTo>
                    <a:pt x="2846" y="3808"/>
                  </a:lnTo>
                  <a:lnTo>
                    <a:pt x="2763" y="3787"/>
                  </a:lnTo>
                  <a:lnTo>
                    <a:pt x="2637" y="3892"/>
                  </a:lnTo>
                  <a:lnTo>
                    <a:pt x="2533" y="4018"/>
                  </a:lnTo>
                  <a:lnTo>
                    <a:pt x="2533" y="4164"/>
                  </a:lnTo>
                  <a:lnTo>
                    <a:pt x="2344" y="4332"/>
                  </a:lnTo>
                  <a:lnTo>
                    <a:pt x="2302" y="4436"/>
                  </a:lnTo>
                  <a:lnTo>
                    <a:pt x="2323" y="4624"/>
                  </a:lnTo>
                  <a:lnTo>
                    <a:pt x="2344" y="4645"/>
                  </a:lnTo>
                  <a:lnTo>
                    <a:pt x="2323" y="4959"/>
                  </a:lnTo>
                  <a:lnTo>
                    <a:pt x="2302" y="5127"/>
                  </a:lnTo>
                  <a:lnTo>
                    <a:pt x="2302" y="5231"/>
                  </a:lnTo>
                  <a:lnTo>
                    <a:pt x="2198" y="5378"/>
                  </a:lnTo>
                  <a:lnTo>
                    <a:pt x="2093" y="5420"/>
                  </a:lnTo>
                  <a:lnTo>
                    <a:pt x="2009" y="5482"/>
                  </a:lnTo>
                  <a:lnTo>
                    <a:pt x="1947" y="5566"/>
                  </a:lnTo>
                  <a:lnTo>
                    <a:pt x="1717" y="5796"/>
                  </a:lnTo>
                  <a:lnTo>
                    <a:pt x="1633" y="5901"/>
                  </a:lnTo>
                  <a:lnTo>
                    <a:pt x="1507" y="5984"/>
                  </a:lnTo>
                  <a:lnTo>
                    <a:pt x="1382" y="5901"/>
                  </a:lnTo>
                  <a:lnTo>
                    <a:pt x="1319" y="5796"/>
                  </a:lnTo>
                  <a:lnTo>
                    <a:pt x="1298" y="5775"/>
                  </a:lnTo>
                  <a:lnTo>
                    <a:pt x="1382" y="5650"/>
                  </a:lnTo>
                  <a:lnTo>
                    <a:pt x="1382" y="5587"/>
                  </a:lnTo>
                  <a:lnTo>
                    <a:pt x="1193" y="5650"/>
                  </a:lnTo>
                  <a:lnTo>
                    <a:pt x="1089" y="5754"/>
                  </a:lnTo>
                  <a:lnTo>
                    <a:pt x="1005" y="5733"/>
                  </a:lnTo>
                  <a:lnTo>
                    <a:pt x="942" y="5754"/>
                  </a:lnTo>
                  <a:lnTo>
                    <a:pt x="942" y="5859"/>
                  </a:lnTo>
                  <a:lnTo>
                    <a:pt x="859" y="5943"/>
                  </a:lnTo>
                  <a:lnTo>
                    <a:pt x="754" y="5943"/>
                  </a:lnTo>
                  <a:lnTo>
                    <a:pt x="754" y="5880"/>
                  </a:lnTo>
                  <a:lnTo>
                    <a:pt x="733" y="5838"/>
                  </a:lnTo>
                  <a:lnTo>
                    <a:pt x="629" y="5880"/>
                  </a:lnTo>
                  <a:lnTo>
                    <a:pt x="566" y="5859"/>
                  </a:lnTo>
                  <a:lnTo>
                    <a:pt x="440" y="5984"/>
                  </a:lnTo>
                  <a:lnTo>
                    <a:pt x="315" y="6089"/>
                  </a:lnTo>
                  <a:lnTo>
                    <a:pt x="252" y="6152"/>
                  </a:lnTo>
                  <a:lnTo>
                    <a:pt x="273" y="6361"/>
                  </a:lnTo>
                  <a:lnTo>
                    <a:pt x="210" y="6424"/>
                  </a:lnTo>
                  <a:lnTo>
                    <a:pt x="105" y="6424"/>
                  </a:lnTo>
                  <a:lnTo>
                    <a:pt x="1" y="6508"/>
                  </a:lnTo>
                  <a:lnTo>
                    <a:pt x="22" y="6570"/>
                  </a:lnTo>
                  <a:lnTo>
                    <a:pt x="210" y="6591"/>
                  </a:lnTo>
                  <a:lnTo>
                    <a:pt x="252" y="6633"/>
                  </a:lnTo>
                  <a:lnTo>
                    <a:pt x="273" y="6633"/>
                  </a:lnTo>
                  <a:lnTo>
                    <a:pt x="273" y="6612"/>
                  </a:lnTo>
                  <a:lnTo>
                    <a:pt x="315" y="6591"/>
                  </a:lnTo>
                  <a:lnTo>
                    <a:pt x="377" y="6591"/>
                  </a:lnTo>
                  <a:lnTo>
                    <a:pt x="482" y="6570"/>
                  </a:lnTo>
                  <a:lnTo>
                    <a:pt x="566" y="6528"/>
                  </a:lnTo>
                  <a:lnTo>
                    <a:pt x="1256" y="6528"/>
                  </a:lnTo>
                  <a:lnTo>
                    <a:pt x="1424" y="6570"/>
                  </a:lnTo>
                  <a:lnTo>
                    <a:pt x="1633" y="6528"/>
                  </a:lnTo>
                  <a:lnTo>
                    <a:pt x="2637" y="6528"/>
                  </a:lnTo>
                  <a:lnTo>
                    <a:pt x="2637" y="6612"/>
                  </a:lnTo>
                  <a:lnTo>
                    <a:pt x="2637" y="6633"/>
                  </a:lnTo>
                  <a:lnTo>
                    <a:pt x="2637" y="6717"/>
                  </a:lnTo>
                  <a:lnTo>
                    <a:pt x="2679" y="6780"/>
                  </a:lnTo>
                  <a:lnTo>
                    <a:pt x="2721" y="6842"/>
                  </a:lnTo>
                  <a:lnTo>
                    <a:pt x="2679" y="6905"/>
                  </a:lnTo>
                  <a:lnTo>
                    <a:pt x="2679" y="6989"/>
                  </a:lnTo>
                  <a:lnTo>
                    <a:pt x="2742" y="7093"/>
                  </a:lnTo>
                  <a:lnTo>
                    <a:pt x="2763" y="7219"/>
                  </a:lnTo>
                  <a:lnTo>
                    <a:pt x="2784" y="7261"/>
                  </a:lnTo>
                  <a:lnTo>
                    <a:pt x="2784" y="7345"/>
                  </a:lnTo>
                  <a:lnTo>
                    <a:pt x="2846" y="7365"/>
                  </a:lnTo>
                  <a:lnTo>
                    <a:pt x="2888" y="7449"/>
                  </a:lnTo>
                  <a:lnTo>
                    <a:pt x="2972" y="7554"/>
                  </a:lnTo>
                  <a:lnTo>
                    <a:pt x="2993" y="7763"/>
                  </a:lnTo>
                  <a:lnTo>
                    <a:pt x="3056" y="7784"/>
                  </a:lnTo>
                  <a:lnTo>
                    <a:pt x="3202" y="7784"/>
                  </a:lnTo>
                  <a:lnTo>
                    <a:pt x="3307" y="7763"/>
                  </a:lnTo>
                  <a:lnTo>
                    <a:pt x="3390" y="7784"/>
                  </a:lnTo>
                  <a:lnTo>
                    <a:pt x="3579" y="7826"/>
                  </a:lnTo>
                  <a:lnTo>
                    <a:pt x="3662" y="7763"/>
                  </a:lnTo>
                  <a:lnTo>
                    <a:pt x="4102" y="7742"/>
                  </a:lnTo>
                  <a:lnTo>
                    <a:pt x="4102" y="7575"/>
                  </a:lnTo>
                  <a:lnTo>
                    <a:pt x="4081" y="7470"/>
                  </a:lnTo>
                  <a:lnTo>
                    <a:pt x="4123" y="7449"/>
                  </a:lnTo>
                  <a:lnTo>
                    <a:pt x="4186" y="7345"/>
                  </a:lnTo>
                  <a:lnTo>
                    <a:pt x="4186" y="7198"/>
                  </a:lnTo>
                  <a:lnTo>
                    <a:pt x="4750" y="7156"/>
                  </a:lnTo>
                  <a:lnTo>
                    <a:pt x="4750" y="7114"/>
                  </a:lnTo>
                  <a:lnTo>
                    <a:pt x="4939" y="7135"/>
                  </a:lnTo>
                  <a:lnTo>
                    <a:pt x="4918" y="7219"/>
                  </a:lnTo>
                  <a:lnTo>
                    <a:pt x="4876" y="7261"/>
                  </a:lnTo>
                  <a:lnTo>
                    <a:pt x="4918" y="7324"/>
                  </a:lnTo>
                  <a:lnTo>
                    <a:pt x="5567" y="7365"/>
                  </a:lnTo>
                  <a:lnTo>
                    <a:pt x="5587" y="7449"/>
                  </a:lnTo>
                  <a:lnTo>
                    <a:pt x="5587" y="7533"/>
                  </a:lnTo>
                  <a:lnTo>
                    <a:pt x="5587" y="7617"/>
                  </a:lnTo>
                  <a:lnTo>
                    <a:pt x="5546" y="7721"/>
                  </a:lnTo>
                  <a:lnTo>
                    <a:pt x="5504" y="7826"/>
                  </a:lnTo>
                  <a:lnTo>
                    <a:pt x="5567" y="7889"/>
                  </a:lnTo>
                  <a:lnTo>
                    <a:pt x="5567" y="7972"/>
                  </a:lnTo>
                  <a:lnTo>
                    <a:pt x="5546" y="8035"/>
                  </a:lnTo>
                  <a:lnTo>
                    <a:pt x="5546" y="8056"/>
                  </a:lnTo>
                  <a:lnTo>
                    <a:pt x="5567" y="8140"/>
                  </a:lnTo>
                  <a:lnTo>
                    <a:pt x="5567" y="8349"/>
                  </a:lnTo>
                  <a:lnTo>
                    <a:pt x="5504" y="8453"/>
                  </a:lnTo>
                  <a:lnTo>
                    <a:pt x="5567" y="8495"/>
                  </a:lnTo>
                  <a:lnTo>
                    <a:pt x="5567" y="8579"/>
                  </a:lnTo>
                  <a:lnTo>
                    <a:pt x="5608" y="8621"/>
                  </a:lnTo>
                  <a:lnTo>
                    <a:pt x="5608" y="8705"/>
                  </a:lnTo>
                  <a:lnTo>
                    <a:pt x="5650" y="8725"/>
                  </a:lnTo>
                  <a:lnTo>
                    <a:pt x="5671" y="8788"/>
                  </a:lnTo>
                  <a:lnTo>
                    <a:pt x="5713" y="8809"/>
                  </a:lnTo>
                  <a:lnTo>
                    <a:pt x="5755" y="8872"/>
                  </a:lnTo>
                  <a:lnTo>
                    <a:pt x="5713" y="8935"/>
                  </a:lnTo>
                  <a:lnTo>
                    <a:pt x="5713" y="9018"/>
                  </a:lnTo>
                  <a:lnTo>
                    <a:pt x="5797" y="9081"/>
                  </a:lnTo>
                  <a:lnTo>
                    <a:pt x="5797" y="9144"/>
                  </a:lnTo>
                  <a:lnTo>
                    <a:pt x="5776" y="9186"/>
                  </a:lnTo>
                  <a:lnTo>
                    <a:pt x="5776" y="9311"/>
                  </a:lnTo>
                  <a:lnTo>
                    <a:pt x="5859" y="9353"/>
                  </a:lnTo>
                  <a:lnTo>
                    <a:pt x="5818" y="9437"/>
                  </a:lnTo>
                  <a:lnTo>
                    <a:pt x="5818" y="9458"/>
                  </a:lnTo>
                  <a:lnTo>
                    <a:pt x="5776" y="9500"/>
                  </a:lnTo>
                  <a:lnTo>
                    <a:pt x="5776" y="9625"/>
                  </a:lnTo>
                  <a:lnTo>
                    <a:pt x="5797" y="9646"/>
                  </a:lnTo>
                  <a:lnTo>
                    <a:pt x="5859" y="9646"/>
                  </a:lnTo>
                  <a:lnTo>
                    <a:pt x="5901" y="9625"/>
                  </a:lnTo>
                  <a:lnTo>
                    <a:pt x="5964" y="9604"/>
                  </a:lnTo>
                  <a:lnTo>
                    <a:pt x="5985" y="9562"/>
                  </a:lnTo>
                  <a:lnTo>
                    <a:pt x="6027" y="9562"/>
                  </a:lnTo>
                  <a:lnTo>
                    <a:pt x="6111" y="9625"/>
                  </a:lnTo>
                  <a:lnTo>
                    <a:pt x="6173" y="9646"/>
                  </a:lnTo>
                  <a:lnTo>
                    <a:pt x="6320" y="9646"/>
                  </a:lnTo>
                  <a:lnTo>
                    <a:pt x="6383" y="9667"/>
                  </a:lnTo>
                  <a:lnTo>
                    <a:pt x="6424" y="9646"/>
                  </a:lnTo>
                  <a:lnTo>
                    <a:pt x="6508" y="9625"/>
                  </a:lnTo>
                  <a:lnTo>
                    <a:pt x="6592" y="9562"/>
                  </a:lnTo>
                  <a:lnTo>
                    <a:pt x="6696" y="9541"/>
                  </a:lnTo>
                  <a:lnTo>
                    <a:pt x="6801" y="9541"/>
                  </a:lnTo>
                  <a:lnTo>
                    <a:pt x="6843" y="9604"/>
                  </a:lnTo>
                  <a:lnTo>
                    <a:pt x="6906" y="9562"/>
                  </a:lnTo>
                  <a:lnTo>
                    <a:pt x="7010" y="9625"/>
                  </a:lnTo>
                  <a:lnTo>
                    <a:pt x="7031" y="9646"/>
                  </a:lnTo>
                  <a:lnTo>
                    <a:pt x="7031" y="9751"/>
                  </a:lnTo>
                  <a:lnTo>
                    <a:pt x="7052" y="9772"/>
                  </a:lnTo>
                  <a:lnTo>
                    <a:pt x="7073" y="9814"/>
                  </a:lnTo>
                  <a:lnTo>
                    <a:pt x="7157" y="9751"/>
                  </a:lnTo>
                  <a:lnTo>
                    <a:pt x="7240" y="9709"/>
                  </a:lnTo>
                  <a:lnTo>
                    <a:pt x="7324" y="9709"/>
                  </a:lnTo>
                  <a:lnTo>
                    <a:pt x="7345" y="9667"/>
                  </a:lnTo>
                  <a:lnTo>
                    <a:pt x="7491" y="9625"/>
                  </a:lnTo>
                  <a:lnTo>
                    <a:pt x="7554" y="9625"/>
                  </a:lnTo>
                  <a:lnTo>
                    <a:pt x="7554" y="9751"/>
                  </a:lnTo>
                  <a:lnTo>
                    <a:pt x="7575" y="9814"/>
                  </a:lnTo>
                  <a:lnTo>
                    <a:pt x="7575" y="9876"/>
                  </a:lnTo>
                  <a:lnTo>
                    <a:pt x="7575" y="9939"/>
                  </a:lnTo>
                  <a:lnTo>
                    <a:pt x="7638" y="9939"/>
                  </a:lnTo>
                  <a:lnTo>
                    <a:pt x="7743" y="9981"/>
                  </a:lnTo>
                  <a:lnTo>
                    <a:pt x="7784" y="9981"/>
                  </a:lnTo>
                  <a:lnTo>
                    <a:pt x="7910" y="10065"/>
                  </a:lnTo>
                  <a:lnTo>
                    <a:pt x="8056" y="10086"/>
                  </a:lnTo>
                  <a:lnTo>
                    <a:pt x="8182" y="10127"/>
                  </a:lnTo>
                  <a:lnTo>
                    <a:pt x="8182" y="10148"/>
                  </a:lnTo>
                  <a:lnTo>
                    <a:pt x="8287" y="10148"/>
                  </a:lnTo>
                  <a:lnTo>
                    <a:pt x="8433" y="10086"/>
                  </a:lnTo>
                  <a:lnTo>
                    <a:pt x="8475" y="10044"/>
                  </a:lnTo>
                  <a:lnTo>
                    <a:pt x="8517" y="9876"/>
                  </a:lnTo>
                  <a:lnTo>
                    <a:pt x="8600" y="9876"/>
                  </a:lnTo>
                  <a:lnTo>
                    <a:pt x="8642" y="9855"/>
                  </a:lnTo>
                  <a:lnTo>
                    <a:pt x="8684" y="9855"/>
                  </a:lnTo>
                  <a:lnTo>
                    <a:pt x="8684" y="10023"/>
                  </a:lnTo>
                  <a:lnTo>
                    <a:pt x="8789" y="10127"/>
                  </a:lnTo>
                  <a:lnTo>
                    <a:pt x="8789" y="10190"/>
                  </a:lnTo>
                  <a:lnTo>
                    <a:pt x="8935" y="10274"/>
                  </a:lnTo>
                  <a:lnTo>
                    <a:pt x="9144" y="10337"/>
                  </a:lnTo>
                  <a:lnTo>
                    <a:pt x="9270" y="10441"/>
                  </a:lnTo>
                  <a:lnTo>
                    <a:pt x="9375" y="10588"/>
                  </a:lnTo>
                  <a:lnTo>
                    <a:pt x="9479" y="10671"/>
                  </a:lnTo>
                  <a:lnTo>
                    <a:pt x="9584" y="10797"/>
                  </a:lnTo>
                  <a:lnTo>
                    <a:pt x="9730" y="10922"/>
                  </a:lnTo>
                  <a:lnTo>
                    <a:pt x="9793" y="10922"/>
                  </a:lnTo>
                  <a:lnTo>
                    <a:pt x="9898" y="10902"/>
                  </a:lnTo>
                  <a:lnTo>
                    <a:pt x="9981" y="10860"/>
                  </a:lnTo>
                  <a:lnTo>
                    <a:pt x="10002" y="10881"/>
                  </a:lnTo>
                  <a:lnTo>
                    <a:pt x="10044" y="10902"/>
                  </a:lnTo>
                  <a:lnTo>
                    <a:pt x="10107" y="10922"/>
                  </a:lnTo>
                  <a:lnTo>
                    <a:pt x="10170" y="10881"/>
                  </a:lnTo>
                  <a:lnTo>
                    <a:pt x="10107" y="10253"/>
                  </a:lnTo>
                  <a:lnTo>
                    <a:pt x="10065" y="10232"/>
                  </a:lnTo>
                  <a:lnTo>
                    <a:pt x="9940" y="10253"/>
                  </a:lnTo>
                  <a:lnTo>
                    <a:pt x="9940" y="10337"/>
                  </a:lnTo>
                  <a:lnTo>
                    <a:pt x="9981" y="10378"/>
                  </a:lnTo>
                  <a:lnTo>
                    <a:pt x="9688" y="10378"/>
                  </a:lnTo>
                  <a:lnTo>
                    <a:pt x="9647" y="10295"/>
                  </a:lnTo>
                  <a:lnTo>
                    <a:pt x="9626" y="10232"/>
                  </a:lnTo>
                  <a:lnTo>
                    <a:pt x="9458" y="10065"/>
                  </a:lnTo>
                  <a:lnTo>
                    <a:pt x="9375" y="9981"/>
                  </a:lnTo>
                  <a:lnTo>
                    <a:pt x="9375" y="9855"/>
                  </a:lnTo>
                  <a:lnTo>
                    <a:pt x="9375" y="9521"/>
                  </a:lnTo>
                  <a:lnTo>
                    <a:pt x="9375" y="9437"/>
                  </a:lnTo>
                  <a:lnTo>
                    <a:pt x="9479" y="9332"/>
                  </a:lnTo>
                  <a:lnTo>
                    <a:pt x="9542" y="9290"/>
                  </a:lnTo>
                  <a:lnTo>
                    <a:pt x="9521" y="9249"/>
                  </a:lnTo>
                  <a:lnTo>
                    <a:pt x="9563" y="9228"/>
                  </a:lnTo>
                  <a:lnTo>
                    <a:pt x="9563" y="9102"/>
                  </a:lnTo>
                  <a:lnTo>
                    <a:pt x="9563" y="9018"/>
                  </a:lnTo>
                  <a:lnTo>
                    <a:pt x="9563" y="8935"/>
                  </a:lnTo>
                  <a:lnTo>
                    <a:pt x="9563" y="8872"/>
                  </a:lnTo>
                  <a:lnTo>
                    <a:pt x="9584" y="8809"/>
                  </a:lnTo>
                  <a:lnTo>
                    <a:pt x="9626" y="8767"/>
                  </a:lnTo>
                  <a:lnTo>
                    <a:pt x="9542" y="8725"/>
                  </a:lnTo>
                  <a:lnTo>
                    <a:pt x="9479" y="8663"/>
                  </a:lnTo>
                  <a:lnTo>
                    <a:pt x="9458" y="8558"/>
                  </a:lnTo>
                  <a:lnTo>
                    <a:pt x="9688" y="8077"/>
                  </a:lnTo>
                  <a:lnTo>
                    <a:pt x="10630" y="7868"/>
                  </a:lnTo>
                  <a:lnTo>
                    <a:pt x="10714" y="7889"/>
                  </a:lnTo>
                  <a:lnTo>
                    <a:pt x="10588" y="7449"/>
                  </a:lnTo>
                  <a:lnTo>
                    <a:pt x="10170" y="6884"/>
                  </a:lnTo>
                  <a:lnTo>
                    <a:pt x="10044" y="6194"/>
                  </a:lnTo>
                  <a:lnTo>
                    <a:pt x="9960" y="5733"/>
                  </a:lnTo>
                  <a:lnTo>
                    <a:pt x="9856" y="5043"/>
                  </a:lnTo>
                  <a:lnTo>
                    <a:pt x="9856" y="4896"/>
                  </a:lnTo>
                  <a:lnTo>
                    <a:pt x="9835" y="4750"/>
                  </a:lnTo>
                  <a:lnTo>
                    <a:pt x="9772" y="4645"/>
                  </a:lnTo>
                  <a:lnTo>
                    <a:pt x="9772" y="4583"/>
                  </a:lnTo>
                  <a:lnTo>
                    <a:pt x="9772" y="4499"/>
                  </a:lnTo>
                  <a:lnTo>
                    <a:pt x="9877" y="4122"/>
                  </a:lnTo>
                  <a:lnTo>
                    <a:pt x="9981" y="3997"/>
                  </a:lnTo>
                  <a:lnTo>
                    <a:pt x="10107" y="3892"/>
                  </a:lnTo>
                  <a:lnTo>
                    <a:pt x="10149" y="3871"/>
                  </a:lnTo>
                  <a:lnTo>
                    <a:pt x="10107" y="3746"/>
                  </a:lnTo>
                  <a:lnTo>
                    <a:pt x="10191" y="3536"/>
                  </a:lnTo>
                  <a:lnTo>
                    <a:pt x="10212" y="3327"/>
                  </a:lnTo>
                  <a:lnTo>
                    <a:pt x="10212" y="3160"/>
                  </a:lnTo>
                  <a:lnTo>
                    <a:pt x="10253" y="3118"/>
                  </a:lnTo>
                  <a:lnTo>
                    <a:pt x="10484" y="2699"/>
                  </a:lnTo>
                  <a:lnTo>
                    <a:pt x="10525" y="2616"/>
                  </a:lnTo>
                  <a:lnTo>
                    <a:pt x="10714" y="2407"/>
                  </a:lnTo>
                  <a:lnTo>
                    <a:pt x="11007" y="2009"/>
                  </a:lnTo>
                  <a:lnTo>
                    <a:pt x="11028" y="1925"/>
                  </a:lnTo>
                  <a:lnTo>
                    <a:pt x="10986" y="1863"/>
                  </a:lnTo>
                  <a:lnTo>
                    <a:pt x="10923" y="1779"/>
                  </a:lnTo>
                  <a:lnTo>
                    <a:pt x="10839" y="1716"/>
                  </a:lnTo>
                  <a:lnTo>
                    <a:pt x="10881" y="1591"/>
                  </a:lnTo>
                  <a:lnTo>
                    <a:pt x="10902" y="1381"/>
                  </a:lnTo>
                  <a:lnTo>
                    <a:pt x="10902" y="1235"/>
                  </a:lnTo>
                  <a:lnTo>
                    <a:pt x="10944" y="1151"/>
                  </a:lnTo>
                  <a:lnTo>
                    <a:pt x="10986" y="1047"/>
                  </a:lnTo>
                  <a:lnTo>
                    <a:pt x="10944" y="1026"/>
                  </a:lnTo>
                  <a:lnTo>
                    <a:pt x="10776" y="1026"/>
                  </a:lnTo>
                  <a:lnTo>
                    <a:pt x="10776" y="942"/>
                  </a:lnTo>
                  <a:lnTo>
                    <a:pt x="10735" y="858"/>
                  </a:lnTo>
                  <a:lnTo>
                    <a:pt x="10693" y="837"/>
                  </a:lnTo>
                  <a:lnTo>
                    <a:pt x="10672" y="733"/>
                  </a:lnTo>
                  <a:lnTo>
                    <a:pt x="10588" y="670"/>
                  </a:lnTo>
                  <a:lnTo>
                    <a:pt x="10463" y="628"/>
                  </a:lnTo>
                  <a:lnTo>
                    <a:pt x="10400" y="565"/>
                  </a:lnTo>
                  <a:lnTo>
                    <a:pt x="10358" y="502"/>
                  </a:lnTo>
                  <a:lnTo>
                    <a:pt x="10274" y="335"/>
                  </a:lnTo>
                  <a:lnTo>
                    <a:pt x="10212" y="314"/>
                  </a:lnTo>
                  <a:lnTo>
                    <a:pt x="10086" y="314"/>
                  </a:lnTo>
                  <a:lnTo>
                    <a:pt x="10044" y="398"/>
                  </a:lnTo>
                  <a:lnTo>
                    <a:pt x="9981" y="440"/>
                  </a:lnTo>
                  <a:lnTo>
                    <a:pt x="9877" y="502"/>
                  </a:lnTo>
                  <a:lnTo>
                    <a:pt x="9835" y="502"/>
                  </a:lnTo>
                  <a:lnTo>
                    <a:pt x="9793" y="440"/>
                  </a:lnTo>
                  <a:lnTo>
                    <a:pt x="9584" y="440"/>
                  </a:lnTo>
                  <a:lnTo>
                    <a:pt x="9521" y="502"/>
                  </a:lnTo>
                  <a:lnTo>
                    <a:pt x="9479" y="544"/>
                  </a:lnTo>
                  <a:lnTo>
                    <a:pt x="9416" y="565"/>
                  </a:lnTo>
                  <a:lnTo>
                    <a:pt x="9312" y="523"/>
                  </a:lnTo>
                  <a:lnTo>
                    <a:pt x="9165" y="440"/>
                  </a:lnTo>
                  <a:lnTo>
                    <a:pt x="9124" y="356"/>
                  </a:lnTo>
                  <a:lnTo>
                    <a:pt x="9040" y="335"/>
                  </a:lnTo>
                  <a:lnTo>
                    <a:pt x="8998" y="293"/>
                  </a:lnTo>
                  <a:lnTo>
                    <a:pt x="8956" y="189"/>
                  </a:lnTo>
                  <a:lnTo>
                    <a:pt x="8935" y="147"/>
                  </a:lnTo>
                  <a:lnTo>
                    <a:pt x="8831" y="105"/>
                  </a:lnTo>
                  <a:lnTo>
                    <a:pt x="8705" y="105"/>
                  </a:lnTo>
                  <a:lnTo>
                    <a:pt x="8517" y="189"/>
                  </a:lnTo>
                  <a:lnTo>
                    <a:pt x="8496" y="147"/>
                  </a:lnTo>
                  <a:lnTo>
                    <a:pt x="8266" y="147"/>
                  </a:lnTo>
                  <a:lnTo>
                    <a:pt x="8182" y="105"/>
                  </a:lnTo>
                  <a:lnTo>
                    <a:pt x="8098" y="84"/>
                  </a:lnTo>
                  <a:lnTo>
                    <a:pt x="8056" y="42"/>
                  </a:lnTo>
                  <a:lnTo>
                    <a:pt x="7868" y="42"/>
                  </a:lnTo>
                  <a:lnTo>
                    <a:pt x="778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3970326" y="3207451"/>
              <a:ext cx="21934" cy="52837"/>
            </a:xfrm>
            <a:custGeom>
              <a:avLst/>
              <a:gdLst/>
              <a:ahLst/>
              <a:cxnLst/>
              <a:rect l="l" t="t" r="r" b="b"/>
              <a:pathLst>
                <a:path w="1842" h="4646" extrusionOk="0">
                  <a:moveTo>
                    <a:pt x="210" y="0"/>
                  </a:moveTo>
                  <a:lnTo>
                    <a:pt x="189" y="21"/>
                  </a:lnTo>
                  <a:lnTo>
                    <a:pt x="210" y="105"/>
                  </a:lnTo>
                  <a:lnTo>
                    <a:pt x="231" y="126"/>
                  </a:lnTo>
                  <a:lnTo>
                    <a:pt x="273" y="209"/>
                  </a:lnTo>
                  <a:lnTo>
                    <a:pt x="377" y="251"/>
                  </a:lnTo>
                  <a:lnTo>
                    <a:pt x="419" y="272"/>
                  </a:lnTo>
                  <a:lnTo>
                    <a:pt x="419" y="314"/>
                  </a:lnTo>
                  <a:lnTo>
                    <a:pt x="377" y="460"/>
                  </a:lnTo>
                  <a:lnTo>
                    <a:pt x="377" y="523"/>
                  </a:lnTo>
                  <a:lnTo>
                    <a:pt x="482" y="586"/>
                  </a:lnTo>
                  <a:lnTo>
                    <a:pt x="503" y="670"/>
                  </a:lnTo>
                  <a:lnTo>
                    <a:pt x="503" y="795"/>
                  </a:lnTo>
                  <a:lnTo>
                    <a:pt x="482" y="837"/>
                  </a:lnTo>
                  <a:lnTo>
                    <a:pt x="482" y="879"/>
                  </a:lnTo>
                  <a:lnTo>
                    <a:pt x="335" y="1004"/>
                  </a:lnTo>
                  <a:lnTo>
                    <a:pt x="335" y="1088"/>
                  </a:lnTo>
                  <a:lnTo>
                    <a:pt x="377" y="1193"/>
                  </a:lnTo>
                  <a:lnTo>
                    <a:pt x="377" y="1276"/>
                  </a:lnTo>
                  <a:lnTo>
                    <a:pt x="398" y="1360"/>
                  </a:lnTo>
                  <a:lnTo>
                    <a:pt x="335" y="1423"/>
                  </a:lnTo>
                  <a:lnTo>
                    <a:pt x="398" y="1507"/>
                  </a:lnTo>
                  <a:lnTo>
                    <a:pt x="398" y="1590"/>
                  </a:lnTo>
                  <a:lnTo>
                    <a:pt x="335" y="1611"/>
                  </a:lnTo>
                  <a:lnTo>
                    <a:pt x="377" y="1695"/>
                  </a:lnTo>
                  <a:lnTo>
                    <a:pt x="398" y="1737"/>
                  </a:lnTo>
                  <a:lnTo>
                    <a:pt x="440" y="1779"/>
                  </a:lnTo>
                  <a:lnTo>
                    <a:pt x="440" y="1820"/>
                  </a:lnTo>
                  <a:lnTo>
                    <a:pt x="398" y="1820"/>
                  </a:lnTo>
                  <a:lnTo>
                    <a:pt x="377" y="1904"/>
                  </a:lnTo>
                  <a:lnTo>
                    <a:pt x="293" y="1925"/>
                  </a:lnTo>
                  <a:lnTo>
                    <a:pt x="168" y="2030"/>
                  </a:lnTo>
                  <a:lnTo>
                    <a:pt x="126" y="2051"/>
                  </a:lnTo>
                  <a:lnTo>
                    <a:pt x="126" y="2134"/>
                  </a:lnTo>
                  <a:lnTo>
                    <a:pt x="168" y="2197"/>
                  </a:lnTo>
                  <a:lnTo>
                    <a:pt x="126" y="2260"/>
                  </a:lnTo>
                  <a:lnTo>
                    <a:pt x="126" y="2344"/>
                  </a:lnTo>
                  <a:lnTo>
                    <a:pt x="63" y="2448"/>
                  </a:lnTo>
                  <a:lnTo>
                    <a:pt x="1" y="2469"/>
                  </a:lnTo>
                  <a:lnTo>
                    <a:pt x="1" y="2532"/>
                  </a:lnTo>
                  <a:lnTo>
                    <a:pt x="84" y="2636"/>
                  </a:lnTo>
                  <a:lnTo>
                    <a:pt x="126" y="2741"/>
                  </a:lnTo>
                  <a:lnTo>
                    <a:pt x="168" y="2783"/>
                  </a:lnTo>
                  <a:lnTo>
                    <a:pt x="314" y="2762"/>
                  </a:lnTo>
                  <a:lnTo>
                    <a:pt x="335" y="2825"/>
                  </a:lnTo>
                  <a:lnTo>
                    <a:pt x="377" y="2867"/>
                  </a:lnTo>
                  <a:lnTo>
                    <a:pt x="419" y="2929"/>
                  </a:lnTo>
                  <a:lnTo>
                    <a:pt x="419" y="2992"/>
                  </a:lnTo>
                  <a:lnTo>
                    <a:pt x="524" y="3055"/>
                  </a:lnTo>
                  <a:lnTo>
                    <a:pt x="586" y="3034"/>
                  </a:lnTo>
                  <a:lnTo>
                    <a:pt x="628" y="3034"/>
                  </a:lnTo>
                  <a:lnTo>
                    <a:pt x="691" y="2971"/>
                  </a:lnTo>
                  <a:lnTo>
                    <a:pt x="817" y="2971"/>
                  </a:lnTo>
                  <a:lnTo>
                    <a:pt x="963" y="2992"/>
                  </a:lnTo>
                  <a:lnTo>
                    <a:pt x="1026" y="3097"/>
                  </a:lnTo>
                  <a:lnTo>
                    <a:pt x="1026" y="3264"/>
                  </a:lnTo>
                  <a:lnTo>
                    <a:pt x="1005" y="3390"/>
                  </a:lnTo>
                  <a:lnTo>
                    <a:pt x="900" y="3515"/>
                  </a:lnTo>
                  <a:lnTo>
                    <a:pt x="837" y="3662"/>
                  </a:lnTo>
                  <a:lnTo>
                    <a:pt x="796" y="3766"/>
                  </a:lnTo>
                  <a:lnTo>
                    <a:pt x="796" y="3871"/>
                  </a:lnTo>
                  <a:lnTo>
                    <a:pt x="837" y="3996"/>
                  </a:lnTo>
                  <a:lnTo>
                    <a:pt x="837" y="4080"/>
                  </a:lnTo>
                  <a:lnTo>
                    <a:pt x="942" y="4206"/>
                  </a:lnTo>
                  <a:lnTo>
                    <a:pt x="1047" y="4289"/>
                  </a:lnTo>
                  <a:lnTo>
                    <a:pt x="1130" y="4331"/>
                  </a:lnTo>
                  <a:lnTo>
                    <a:pt x="1172" y="4394"/>
                  </a:lnTo>
                  <a:lnTo>
                    <a:pt x="1256" y="4499"/>
                  </a:lnTo>
                  <a:lnTo>
                    <a:pt x="1235" y="4541"/>
                  </a:lnTo>
                  <a:lnTo>
                    <a:pt x="1256" y="4645"/>
                  </a:lnTo>
                  <a:lnTo>
                    <a:pt x="1361" y="4624"/>
                  </a:lnTo>
                  <a:lnTo>
                    <a:pt x="1381" y="4499"/>
                  </a:lnTo>
                  <a:lnTo>
                    <a:pt x="1361" y="4352"/>
                  </a:lnTo>
                  <a:lnTo>
                    <a:pt x="1423" y="4248"/>
                  </a:lnTo>
                  <a:lnTo>
                    <a:pt x="1423" y="4143"/>
                  </a:lnTo>
                  <a:lnTo>
                    <a:pt x="1486" y="3996"/>
                  </a:lnTo>
                  <a:lnTo>
                    <a:pt x="1591" y="3976"/>
                  </a:lnTo>
                  <a:lnTo>
                    <a:pt x="1674" y="3913"/>
                  </a:lnTo>
                  <a:lnTo>
                    <a:pt x="1695" y="3808"/>
                  </a:lnTo>
                  <a:lnTo>
                    <a:pt x="1737" y="3599"/>
                  </a:lnTo>
                  <a:lnTo>
                    <a:pt x="1653" y="3515"/>
                  </a:lnTo>
                  <a:lnTo>
                    <a:pt x="1674" y="3473"/>
                  </a:lnTo>
                  <a:lnTo>
                    <a:pt x="1653" y="3452"/>
                  </a:lnTo>
                  <a:lnTo>
                    <a:pt x="1674" y="3390"/>
                  </a:lnTo>
                  <a:lnTo>
                    <a:pt x="1737" y="3390"/>
                  </a:lnTo>
                  <a:lnTo>
                    <a:pt x="1758" y="3306"/>
                  </a:lnTo>
                  <a:lnTo>
                    <a:pt x="1842" y="3306"/>
                  </a:lnTo>
                  <a:lnTo>
                    <a:pt x="1842" y="3243"/>
                  </a:lnTo>
                  <a:lnTo>
                    <a:pt x="1779" y="3160"/>
                  </a:lnTo>
                  <a:lnTo>
                    <a:pt x="1737" y="3034"/>
                  </a:lnTo>
                  <a:lnTo>
                    <a:pt x="1591" y="2846"/>
                  </a:lnTo>
                  <a:lnTo>
                    <a:pt x="1570" y="2741"/>
                  </a:lnTo>
                  <a:lnTo>
                    <a:pt x="1361" y="2553"/>
                  </a:lnTo>
                  <a:lnTo>
                    <a:pt x="1319" y="2532"/>
                  </a:lnTo>
                  <a:lnTo>
                    <a:pt x="1277" y="2469"/>
                  </a:lnTo>
                  <a:lnTo>
                    <a:pt x="1172" y="2406"/>
                  </a:lnTo>
                  <a:lnTo>
                    <a:pt x="1005" y="2323"/>
                  </a:lnTo>
                  <a:lnTo>
                    <a:pt x="921" y="1779"/>
                  </a:lnTo>
                  <a:lnTo>
                    <a:pt x="942" y="1674"/>
                  </a:lnTo>
                  <a:lnTo>
                    <a:pt x="942" y="691"/>
                  </a:lnTo>
                  <a:lnTo>
                    <a:pt x="921" y="481"/>
                  </a:lnTo>
                  <a:lnTo>
                    <a:pt x="733" y="272"/>
                  </a:lnTo>
                  <a:lnTo>
                    <a:pt x="649" y="209"/>
                  </a:lnTo>
                  <a:lnTo>
                    <a:pt x="607" y="167"/>
                  </a:lnTo>
                  <a:lnTo>
                    <a:pt x="586" y="126"/>
                  </a:lnTo>
                  <a:lnTo>
                    <a:pt x="524" y="126"/>
                  </a:lnTo>
                  <a:lnTo>
                    <a:pt x="503" y="105"/>
                  </a:lnTo>
                  <a:lnTo>
                    <a:pt x="419" y="63"/>
                  </a:lnTo>
                  <a:lnTo>
                    <a:pt x="398" y="105"/>
                  </a:lnTo>
                  <a:lnTo>
                    <a:pt x="377" y="63"/>
                  </a:lnTo>
                  <a:lnTo>
                    <a:pt x="293" y="63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3895082" y="3199593"/>
              <a:ext cx="81233" cy="66165"/>
            </a:xfrm>
            <a:custGeom>
              <a:avLst/>
              <a:gdLst/>
              <a:ahLst/>
              <a:cxnLst/>
              <a:rect l="l" t="t" r="r" b="b"/>
              <a:pathLst>
                <a:path w="6822" h="5818" extrusionOk="0">
                  <a:moveTo>
                    <a:pt x="5085" y="1"/>
                  </a:moveTo>
                  <a:lnTo>
                    <a:pt x="4143" y="210"/>
                  </a:lnTo>
                  <a:lnTo>
                    <a:pt x="3913" y="691"/>
                  </a:lnTo>
                  <a:lnTo>
                    <a:pt x="3934" y="796"/>
                  </a:lnTo>
                  <a:lnTo>
                    <a:pt x="3997" y="858"/>
                  </a:lnTo>
                  <a:lnTo>
                    <a:pt x="4081" y="900"/>
                  </a:lnTo>
                  <a:lnTo>
                    <a:pt x="4039" y="942"/>
                  </a:lnTo>
                  <a:lnTo>
                    <a:pt x="4018" y="1005"/>
                  </a:lnTo>
                  <a:lnTo>
                    <a:pt x="4018" y="1068"/>
                  </a:lnTo>
                  <a:lnTo>
                    <a:pt x="4018" y="1151"/>
                  </a:lnTo>
                  <a:lnTo>
                    <a:pt x="4018" y="1235"/>
                  </a:lnTo>
                  <a:lnTo>
                    <a:pt x="4018" y="1361"/>
                  </a:lnTo>
                  <a:lnTo>
                    <a:pt x="3976" y="1382"/>
                  </a:lnTo>
                  <a:lnTo>
                    <a:pt x="3997" y="1423"/>
                  </a:lnTo>
                  <a:lnTo>
                    <a:pt x="3934" y="1465"/>
                  </a:lnTo>
                  <a:lnTo>
                    <a:pt x="3830" y="1570"/>
                  </a:lnTo>
                  <a:lnTo>
                    <a:pt x="3830" y="1654"/>
                  </a:lnTo>
                  <a:lnTo>
                    <a:pt x="3830" y="1988"/>
                  </a:lnTo>
                  <a:lnTo>
                    <a:pt x="3830" y="2114"/>
                  </a:lnTo>
                  <a:lnTo>
                    <a:pt x="3913" y="2198"/>
                  </a:lnTo>
                  <a:lnTo>
                    <a:pt x="4081" y="2365"/>
                  </a:lnTo>
                  <a:lnTo>
                    <a:pt x="4102" y="2428"/>
                  </a:lnTo>
                  <a:lnTo>
                    <a:pt x="4143" y="2511"/>
                  </a:lnTo>
                  <a:lnTo>
                    <a:pt x="4436" y="2511"/>
                  </a:lnTo>
                  <a:lnTo>
                    <a:pt x="4395" y="2470"/>
                  </a:lnTo>
                  <a:lnTo>
                    <a:pt x="4395" y="2386"/>
                  </a:lnTo>
                  <a:lnTo>
                    <a:pt x="4520" y="2365"/>
                  </a:lnTo>
                  <a:lnTo>
                    <a:pt x="4562" y="2386"/>
                  </a:lnTo>
                  <a:lnTo>
                    <a:pt x="4625" y="3014"/>
                  </a:lnTo>
                  <a:lnTo>
                    <a:pt x="4562" y="3055"/>
                  </a:lnTo>
                  <a:lnTo>
                    <a:pt x="4499" y="3035"/>
                  </a:lnTo>
                  <a:lnTo>
                    <a:pt x="4457" y="3014"/>
                  </a:lnTo>
                  <a:lnTo>
                    <a:pt x="4436" y="2993"/>
                  </a:lnTo>
                  <a:lnTo>
                    <a:pt x="4353" y="3035"/>
                  </a:lnTo>
                  <a:lnTo>
                    <a:pt x="4248" y="3055"/>
                  </a:lnTo>
                  <a:lnTo>
                    <a:pt x="4185" y="3055"/>
                  </a:lnTo>
                  <a:lnTo>
                    <a:pt x="4039" y="2930"/>
                  </a:lnTo>
                  <a:lnTo>
                    <a:pt x="3934" y="2804"/>
                  </a:lnTo>
                  <a:lnTo>
                    <a:pt x="3830" y="2721"/>
                  </a:lnTo>
                  <a:lnTo>
                    <a:pt x="3725" y="2574"/>
                  </a:lnTo>
                  <a:lnTo>
                    <a:pt x="3599" y="2470"/>
                  </a:lnTo>
                  <a:lnTo>
                    <a:pt x="3390" y="2407"/>
                  </a:lnTo>
                  <a:lnTo>
                    <a:pt x="3244" y="2323"/>
                  </a:lnTo>
                  <a:lnTo>
                    <a:pt x="3244" y="2260"/>
                  </a:lnTo>
                  <a:lnTo>
                    <a:pt x="3139" y="2156"/>
                  </a:lnTo>
                  <a:lnTo>
                    <a:pt x="3139" y="1988"/>
                  </a:lnTo>
                  <a:lnTo>
                    <a:pt x="3097" y="1988"/>
                  </a:lnTo>
                  <a:lnTo>
                    <a:pt x="3055" y="2009"/>
                  </a:lnTo>
                  <a:lnTo>
                    <a:pt x="2972" y="2009"/>
                  </a:lnTo>
                  <a:lnTo>
                    <a:pt x="2930" y="2177"/>
                  </a:lnTo>
                  <a:lnTo>
                    <a:pt x="2888" y="2219"/>
                  </a:lnTo>
                  <a:lnTo>
                    <a:pt x="2742" y="2281"/>
                  </a:lnTo>
                  <a:lnTo>
                    <a:pt x="2637" y="2281"/>
                  </a:lnTo>
                  <a:lnTo>
                    <a:pt x="2637" y="2260"/>
                  </a:lnTo>
                  <a:lnTo>
                    <a:pt x="2511" y="2219"/>
                  </a:lnTo>
                  <a:lnTo>
                    <a:pt x="2365" y="2198"/>
                  </a:lnTo>
                  <a:lnTo>
                    <a:pt x="2239" y="2114"/>
                  </a:lnTo>
                  <a:lnTo>
                    <a:pt x="2198" y="2114"/>
                  </a:lnTo>
                  <a:lnTo>
                    <a:pt x="2093" y="2072"/>
                  </a:lnTo>
                  <a:lnTo>
                    <a:pt x="2030" y="2072"/>
                  </a:lnTo>
                  <a:lnTo>
                    <a:pt x="2030" y="2009"/>
                  </a:lnTo>
                  <a:lnTo>
                    <a:pt x="2030" y="1947"/>
                  </a:lnTo>
                  <a:lnTo>
                    <a:pt x="2009" y="1884"/>
                  </a:lnTo>
                  <a:lnTo>
                    <a:pt x="2009" y="1758"/>
                  </a:lnTo>
                  <a:lnTo>
                    <a:pt x="1946" y="1758"/>
                  </a:lnTo>
                  <a:lnTo>
                    <a:pt x="1800" y="1800"/>
                  </a:lnTo>
                  <a:lnTo>
                    <a:pt x="1779" y="1842"/>
                  </a:lnTo>
                  <a:lnTo>
                    <a:pt x="1695" y="1842"/>
                  </a:lnTo>
                  <a:lnTo>
                    <a:pt x="1612" y="1884"/>
                  </a:lnTo>
                  <a:lnTo>
                    <a:pt x="1528" y="1947"/>
                  </a:lnTo>
                  <a:lnTo>
                    <a:pt x="1507" y="1905"/>
                  </a:lnTo>
                  <a:lnTo>
                    <a:pt x="1486" y="1884"/>
                  </a:lnTo>
                  <a:lnTo>
                    <a:pt x="1486" y="1779"/>
                  </a:lnTo>
                  <a:lnTo>
                    <a:pt x="1465" y="1758"/>
                  </a:lnTo>
                  <a:lnTo>
                    <a:pt x="1361" y="1695"/>
                  </a:lnTo>
                  <a:lnTo>
                    <a:pt x="1298" y="1737"/>
                  </a:lnTo>
                  <a:lnTo>
                    <a:pt x="1256" y="1674"/>
                  </a:lnTo>
                  <a:lnTo>
                    <a:pt x="1256" y="1695"/>
                  </a:lnTo>
                  <a:lnTo>
                    <a:pt x="1256" y="1758"/>
                  </a:lnTo>
                  <a:lnTo>
                    <a:pt x="1214" y="1779"/>
                  </a:lnTo>
                  <a:lnTo>
                    <a:pt x="1256" y="2009"/>
                  </a:lnTo>
                  <a:lnTo>
                    <a:pt x="1256" y="2219"/>
                  </a:lnTo>
                  <a:lnTo>
                    <a:pt x="1256" y="2365"/>
                  </a:lnTo>
                  <a:lnTo>
                    <a:pt x="1298" y="2470"/>
                  </a:lnTo>
                  <a:lnTo>
                    <a:pt x="1298" y="2574"/>
                  </a:lnTo>
                  <a:lnTo>
                    <a:pt x="1277" y="2616"/>
                  </a:lnTo>
                  <a:lnTo>
                    <a:pt x="1256" y="2783"/>
                  </a:lnTo>
                  <a:lnTo>
                    <a:pt x="1277" y="2825"/>
                  </a:lnTo>
                  <a:lnTo>
                    <a:pt x="42" y="2825"/>
                  </a:lnTo>
                  <a:lnTo>
                    <a:pt x="1" y="4771"/>
                  </a:lnTo>
                  <a:lnTo>
                    <a:pt x="22" y="4813"/>
                  </a:lnTo>
                  <a:lnTo>
                    <a:pt x="105" y="4918"/>
                  </a:lnTo>
                  <a:lnTo>
                    <a:pt x="168" y="4980"/>
                  </a:lnTo>
                  <a:lnTo>
                    <a:pt x="231" y="5043"/>
                  </a:lnTo>
                  <a:lnTo>
                    <a:pt x="314" y="5085"/>
                  </a:lnTo>
                  <a:lnTo>
                    <a:pt x="419" y="5232"/>
                  </a:lnTo>
                  <a:lnTo>
                    <a:pt x="482" y="5294"/>
                  </a:lnTo>
                  <a:lnTo>
                    <a:pt x="566" y="5336"/>
                  </a:lnTo>
                  <a:lnTo>
                    <a:pt x="628" y="5399"/>
                  </a:lnTo>
                  <a:lnTo>
                    <a:pt x="670" y="5462"/>
                  </a:lnTo>
                  <a:lnTo>
                    <a:pt x="754" y="5504"/>
                  </a:lnTo>
                  <a:lnTo>
                    <a:pt x="775" y="5608"/>
                  </a:lnTo>
                  <a:lnTo>
                    <a:pt x="1319" y="5462"/>
                  </a:lnTo>
                  <a:lnTo>
                    <a:pt x="1402" y="5504"/>
                  </a:lnTo>
                  <a:lnTo>
                    <a:pt x="1528" y="5441"/>
                  </a:lnTo>
                  <a:lnTo>
                    <a:pt x="1570" y="5462"/>
                  </a:lnTo>
                  <a:lnTo>
                    <a:pt x="1591" y="5462"/>
                  </a:lnTo>
                  <a:lnTo>
                    <a:pt x="1612" y="5504"/>
                  </a:lnTo>
                  <a:lnTo>
                    <a:pt x="1695" y="5504"/>
                  </a:lnTo>
                  <a:lnTo>
                    <a:pt x="1716" y="5524"/>
                  </a:lnTo>
                  <a:lnTo>
                    <a:pt x="1737" y="5524"/>
                  </a:lnTo>
                  <a:lnTo>
                    <a:pt x="1821" y="5629"/>
                  </a:lnTo>
                  <a:lnTo>
                    <a:pt x="1884" y="5629"/>
                  </a:lnTo>
                  <a:lnTo>
                    <a:pt x="2030" y="5650"/>
                  </a:lnTo>
                  <a:lnTo>
                    <a:pt x="2135" y="5713"/>
                  </a:lnTo>
                  <a:lnTo>
                    <a:pt x="2198" y="5755"/>
                  </a:lnTo>
                  <a:lnTo>
                    <a:pt x="2239" y="5755"/>
                  </a:lnTo>
                  <a:lnTo>
                    <a:pt x="2344" y="5671"/>
                  </a:lnTo>
                  <a:lnTo>
                    <a:pt x="2470" y="5650"/>
                  </a:lnTo>
                  <a:lnTo>
                    <a:pt x="2532" y="5713"/>
                  </a:lnTo>
                  <a:lnTo>
                    <a:pt x="2553" y="5671"/>
                  </a:lnTo>
                  <a:lnTo>
                    <a:pt x="2574" y="5713"/>
                  </a:lnTo>
                  <a:lnTo>
                    <a:pt x="2616" y="5713"/>
                  </a:lnTo>
                  <a:lnTo>
                    <a:pt x="2679" y="5776"/>
                  </a:lnTo>
                  <a:lnTo>
                    <a:pt x="2783" y="5817"/>
                  </a:lnTo>
                  <a:lnTo>
                    <a:pt x="2951" y="5755"/>
                  </a:lnTo>
                  <a:lnTo>
                    <a:pt x="3139" y="5504"/>
                  </a:lnTo>
                  <a:lnTo>
                    <a:pt x="3390" y="5190"/>
                  </a:lnTo>
                  <a:lnTo>
                    <a:pt x="3725" y="4939"/>
                  </a:lnTo>
                  <a:lnTo>
                    <a:pt x="3934" y="4876"/>
                  </a:lnTo>
                  <a:lnTo>
                    <a:pt x="3976" y="4834"/>
                  </a:lnTo>
                  <a:lnTo>
                    <a:pt x="3997" y="4792"/>
                  </a:lnTo>
                  <a:lnTo>
                    <a:pt x="3976" y="4729"/>
                  </a:lnTo>
                  <a:lnTo>
                    <a:pt x="3997" y="4687"/>
                  </a:lnTo>
                  <a:lnTo>
                    <a:pt x="3997" y="4625"/>
                  </a:lnTo>
                  <a:lnTo>
                    <a:pt x="4039" y="4562"/>
                  </a:lnTo>
                  <a:lnTo>
                    <a:pt x="4206" y="4457"/>
                  </a:lnTo>
                  <a:lnTo>
                    <a:pt x="4290" y="4415"/>
                  </a:lnTo>
                  <a:lnTo>
                    <a:pt x="4353" y="4395"/>
                  </a:lnTo>
                  <a:lnTo>
                    <a:pt x="4499" y="4353"/>
                  </a:lnTo>
                  <a:lnTo>
                    <a:pt x="4646" y="4353"/>
                  </a:lnTo>
                  <a:lnTo>
                    <a:pt x="4667" y="4395"/>
                  </a:lnTo>
                  <a:lnTo>
                    <a:pt x="4729" y="4374"/>
                  </a:lnTo>
                  <a:lnTo>
                    <a:pt x="4855" y="4395"/>
                  </a:lnTo>
                  <a:lnTo>
                    <a:pt x="4918" y="4395"/>
                  </a:lnTo>
                  <a:lnTo>
                    <a:pt x="4918" y="4311"/>
                  </a:lnTo>
                  <a:lnTo>
                    <a:pt x="4876" y="4143"/>
                  </a:lnTo>
                  <a:lnTo>
                    <a:pt x="4918" y="4060"/>
                  </a:lnTo>
                  <a:lnTo>
                    <a:pt x="5148" y="3955"/>
                  </a:lnTo>
                  <a:lnTo>
                    <a:pt x="5273" y="3955"/>
                  </a:lnTo>
                  <a:lnTo>
                    <a:pt x="5859" y="3683"/>
                  </a:lnTo>
                  <a:lnTo>
                    <a:pt x="5964" y="3662"/>
                  </a:lnTo>
                  <a:lnTo>
                    <a:pt x="6299" y="3537"/>
                  </a:lnTo>
                  <a:lnTo>
                    <a:pt x="6487" y="3474"/>
                  </a:lnTo>
                  <a:lnTo>
                    <a:pt x="6445" y="3432"/>
                  </a:lnTo>
                  <a:lnTo>
                    <a:pt x="6403" y="3327"/>
                  </a:lnTo>
                  <a:lnTo>
                    <a:pt x="6320" y="3223"/>
                  </a:lnTo>
                  <a:lnTo>
                    <a:pt x="6320" y="3160"/>
                  </a:lnTo>
                  <a:lnTo>
                    <a:pt x="6382" y="3139"/>
                  </a:lnTo>
                  <a:lnTo>
                    <a:pt x="6445" y="3035"/>
                  </a:lnTo>
                  <a:lnTo>
                    <a:pt x="6445" y="2951"/>
                  </a:lnTo>
                  <a:lnTo>
                    <a:pt x="6487" y="2888"/>
                  </a:lnTo>
                  <a:lnTo>
                    <a:pt x="6445" y="2825"/>
                  </a:lnTo>
                  <a:lnTo>
                    <a:pt x="6445" y="2742"/>
                  </a:lnTo>
                  <a:lnTo>
                    <a:pt x="6487" y="2721"/>
                  </a:lnTo>
                  <a:lnTo>
                    <a:pt x="6612" y="2616"/>
                  </a:lnTo>
                  <a:lnTo>
                    <a:pt x="6696" y="2595"/>
                  </a:lnTo>
                  <a:lnTo>
                    <a:pt x="6717" y="2511"/>
                  </a:lnTo>
                  <a:lnTo>
                    <a:pt x="6759" y="2511"/>
                  </a:lnTo>
                  <a:lnTo>
                    <a:pt x="6759" y="2470"/>
                  </a:lnTo>
                  <a:lnTo>
                    <a:pt x="6717" y="2428"/>
                  </a:lnTo>
                  <a:lnTo>
                    <a:pt x="6696" y="2386"/>
                  </a:lnTo>
                  <a:lnTo>
                    <a:pt x="6654" y="2302"/>
                  </a:lnTo>
                  <a:lnTo>
                    <a:pt x="6717" y="2281"/>
                  </a:lnTo>
                  <a:lnTo>
                    <a:pt x="6717" y="2198"/>
                  </a:lnTo>
                  <a:lnTo>
                    <a:pt x="6654" y="2114"/>
                  </a:lnTo>
                  <a:lnTo>
                    <a:pt x="6717" y="2051"/>
                  </a:lnTo>
                  <a:lnTo>
                    <a:pt x="6696" y="1967"/>
                  </a:lnTo>
                  <a:lnTo>
                    <a:pt x="6696" y="1884"/>
                  </a:lnTo>
                  <a:lnTo>
                    <a:pt x="6654" y="1779"/>
                  </a:lnTo>
                  <a:lnTo>
                    <a:pt x="6654" y="1695"/>
                  </a:lnTo>
                  <a:lnTo>
                    <a:pt x="6801" y="1570"/>
                  </a:lnTo>
                  <a:lnTo>
                    <a:pt x="6801" y="1528"/>
                  </a:lnTo>
                  <a:lnTo>
                    <a:pt x="6822" y="1486"/>
                  </a:lnTo>
                  <a:lnTo>
                    <a:pt x="6822" y="1361"/>
                  </a:lnTo>
                  <a:lnTo>
                    <a:pt x="6801" y="1277"/>
                  </a:lnTo>
                  <a:lnTo>
                    <a:pt x="6696" y="1214"/>
                  </a:lnTo>
                  <a:lnTo>
                    <a:pt x="6696" y="1151"/>
                  </a:lnTo>
                  <a:lnTo>
                    <a:pt x="6738" y="1005"/>
                  </a:lnTo>
                  <a:lnTo>
                    <a:pt x="6738" y="963"/>
                  </a:lnTo>
                  <a:lnTo>
                    <a:pt x="6696" y="942"/>
                  </a:lnTo>
                  <a:lnTo>
                    <a:pt x="6592" y="900"/>
                  </a:lnTo>
                  <a:lnTo>
                    <a:pt x="6550" y="817"/>
                  </a:lnTo>
                  <a:lnTo>
                    <a:pt x="6529" y="796"/>
                  </a:lnTo>
                  <a:lnTo>
                    <a:pt x="6508" y="712"/>
                  </a:lnTo>
                  <a:lnTo>
                    <a:pt x="6508" y="691"/>
                  </a:lnTo>
                  <a:lnTo>
                    <a:pt x="6445" y="691"/>
                  </a:lnTo>
                  <a:lnTo>
                    <a:pt x="6340" y="586"/>
                  </a:lnTo>
                  <a:lnTo>
                    <a:pt x="6299" y="503"/>
                  </a:lnTo>
                  <a:lnTo>
                    <a:pt x="6236" y="482"/>
                  </a:lnTo>
                  <a:lnTo>
                    <a:pt x="6194" y="419"/>
                  </a:lnTo>
                  <a:lnTo>
                    <a:pt x="6110" y="419"/>
                  </a:lnTo>
                  <a:lnTo>
                    <a:pt x="5859" y="335"/>
                  </a:lnTo>
                  <a:lnTo>
                    <a:pt x="5755" y="335"/>
                  </a:lnTo>
                  <a:lnTo>
                    <a:pt x="5671" y="273"/>
                  </a:lnTo>
                  <a:lnTo>
                    <a:pt x="5671" y="210"/>
                  </a:lnTo>
                  <a:lnTo>
                    <a:pt x="5587" y="168"/>
                  </a:lnTo>
                  <a:lnTo>
                    <a:pt x="5545" y="168"/>
                  </a:lnTo>
                  <a:lnTo>
                    <a:pt x="5441" y="126"/>
                  </a:lnTo>
                  <a:lnTo>
                    <a:pt x="5357" y="126"/>
                  </a:lnTo>
                  <a:lnTo>
                    <a:pt x="5169" y="22"/>
                  </a:lnTo>
                  <a:lnTo>
                    <a:pt x="508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3824328" y="3184365"/>
              <a:ext cx="86210" cy="81393"/>
            </a:xfrm>
            <a:custGeom>
              <a:avLst/>
              <a:gdLst/>
              <a:ahLst/>
              <a:cxnLst/>
              <a:rect l="l" t="t" r="r" b="b"/>
              <a:pathLst>
                <a:path w="7240" h="7157" extrusionOk="0">
                  <a:moveTo>
                    <a:pt x="963" y="0"/>
                  </a:moveTo>
                  <a:lnTo>
                    <a:pt x="879" y="42"/>
                  </a:lnTo>
                  <a:lnTo>
                    <a:pt x="774" y="63"/>
                  </a:lnTo>
                  <a:lnTo>
                    <a:pt x="712" y="63"/>
                  </a:lnTo>
                  <a:lnTo>
                    <a:pt x="670" y="84"/>
                  </a:lnTo>
                  <a:lnTo>
                    <a:pt x="670" y="105"/>
                  </a:lnTo>
                  <a:lnTo>
                    <a:pt x="649" y="105"/>
                  </a:lnTo>
                  <a:lnTo>
                    <a:pt x="502" y="189"/>
                  </a:lnTo>
                  <a:lnTo>
                    <a:pt x="544" y="273"/>
                  </a:lnTo>
                  <a:lnTo>
                    <a:pt x="544" y="356"/>
                  </a:lnTo>
                  <a:lnTo>
                    <a:pt x="858" y="712"/>
                  </a:lnTo>
                  <a:lnTo>
                    <a:pt x="879" y="1151"/>
                  </a:lnTo>
                  <a:lnTo>
                    <a:pt x="1046" y="1402"/>
                  </a:lnTo>
                  <a:lnTo>
                    <a:pt x="1026" y="1633"/>
                  </a:lnTo>
                  <a:lnTo>
                    <a:pt x="837" y="1863"/>
                  </a:lnTo>
                  <a:lnTo>
                    <a:pt x="942" y="1925"/>
                  </a:lnTo>
                  <a:lnTo>
                    <a:pt x="942" y="2135"/>
                  </a:lnTo>
                  <a:lnTo>
                    <a:pt x="1046" y="2260"/>
                  </a:lnTo>
                  <a:lnTo>
                    <a:pt x="1046" y="2407"/>
                  </a:lnTo>
                  <a:lnTo>
                    <a:pt x="1256" y="2783"/>
                  </a:lnTo>
                  <a:lnTo>
                    <a:pt x="1256" y="2867"/>
                  </a:lnTo>
                  <a:lnTo>
                    <a:pt x="1339" y="2972"/>
                  </a:lnTo>
                  <a:lnTo>
                    <a:pt x="1339" y="3453"/>
                  </a:lnTo>
                  <a:lnTo>
                    <a:pt x="1088" y="3871"/>
                  </a:lnTo>
                  <a:lnTo>
                    <a:pt x="1026" y="3871"/>
                  </a:lnTo>
                  <a:lnTo>
                    <a:pt x="754" y="4081"/>
                  </a:lnTo>
                  <a:lnTo>
                    <a:pt x="754" y="4227"/>
                  </a:lnTo>
                  <a:lnTo>
                    <a:pt x="440" y="4499"/>
                  </a:lnTo>
                  <a:lnTo>
                    <a:pt x="440" y="4687"/>
                  </a:lnTo>
                  <a:lnTo>
                    <a:pt x="398" y="4750"/>
                  </a:lnTo>
                  <a:lnTo>
                    <a:pt x="398" y="5210"/>
                  </a:lnTo>
                  <a:lnTo>
                    <a:pt x="230" y="5399"/>
                  </a:lnTo>
                  <a:lnTo>
                    <a:pt x="210" y="5608"/>
                  </a:lnTo>
                  <a:lnTo>
                    <a:pt x="42" y="5796"/>
                  </a:lnTo>
                  <a:lnTo>
                    <a:pt x="42" y="6006"/>
                  </a:lnTo>
                  <a:lnTo>
                    <a:pt x="21" y="6173"/>
                  </a:lnTo>
                  <a:lnTo>
                    <a:pt x="21" y="6466"/>
                  </a:lnTo>
                  <a:lnTo>
                    <a:pt x="0" y="6654"/>
                  </a:lnTo>
                  <a:lnTo>
                    <a:pt x="21" y="6696"/>
                  </a:lnTo>
                  <a:lnTo>
                    <a:pt x="105" y="6738"/>
                  </a:lnTo>
                  <a:lnTo>
                    <a:pt x="126" y="6759"/>
                  </a:lnTo>
                  <a:lnTo>
                    <a:pt x="189" y="6738"/>
                  </a:lnTo>
                  <a:lnTo>
                    <a:pt x="210" y="6654"/>
                  </a:lnTo>
                  <a:lnTo>
                    <a:pt x="398" y="6654"/>
                  </a:lnTo>
                  <a:lnTo>
                    <a:pt x="461" y="6696"/>
                  </a:lnTo>
                  <a:lnTo>
                    <a:pt x="523" y="6675"/>
                  </a:lnTo>
                  <a:lnTo>
                    <a:pt x="523" y="6591"/>
                  </a:lnTo>
                  <a:lnTo>
                    <a:pt x="712" y="6466"/>
                  </a:lnTo>
                  <a:lnTo>
                    <a:pt x="754" y="6466"/>
                  </a:lnTo>
                  <a:lnTo>
                    <a:pt x="858" y="6529"/>
                  </a:lnTo>
                  <a:lnTo>
                    <a:pt x="879" y="6529"/>
                  </a:lnTo>
                  <a:lnTo>
                    <a:pt x="921" y="6487"/>
                  </a:lnTo>
                  <a:lnTo>
                    <a:pt x="963" y="6466"/>
                  </a:lnTo>
                  <a:lnTo>
                    <a:pt x="1046" y="6529"/>
                  </a:lnTo>
                  <a:lnTo>
                    <a:pt x="1046" y="6550"/>
                  </a:lnTo>
                  <a:lnTo>
                    <a:pt x="1130" y="6571"/>
                  </a:lnTo>
                  <a:lnTo>
                    <a:pt x="1088" y="6633"/>
                  </a:lnTo>
                  <a:lnTo>
                    <a:pt x="1151" y="6654"/>
                  </a:lnTo>
                  <a:lnTo>
                    <a:pt x="1256" y="6759"/>
                  </a:lnTo>
                  <a:lnTo>
                    <a:pt x="1381" y="6801"/>
                  </a:lnTo>
                  <a:lnTo>
                    <a:pt x="1486" y="6759"/>
                  </a:lnTo>
                  <a:lnTo>
                    <a:pt x="1507" y="6759"/>
                  </a:lnTo>
                  <a:lnTo>
                    <a:pt x="1590" y="6696"/>
                  </a:lnTo>
                  <a:lnTo>
                    <a:pt x="1653" y="6696"/>
                  </a:lnTo>
                  <a:lnTo>
                    <a:pt x="1674" y="6738"/>
                  </a:lnTo>
                  <a:lnTo>
                    <a:pt x="3850" y="6738"/>
                  </a:lnTo>
                  <a:lnTo>
                    <a:pt x="3871" y="6759"/>
                  </a:lnTo>
                  <a:lnTo>
                    <a:pt x="3913" y="6863"/>
                  </a:lnTo>
                  <a:lnTo>
                    <a:pt x="3976" y="6905"/>
                  </a:lnTo>
                  <a:lnTo>
                    <a:pt x="4101" y="6968"/>
                  </a:lnTo>
                  <a:lnTo>
                    <a:pt x="4206" y="6989"/>
                  </a:lnTo>
                  <a:lnTo>
                    <a:pt x="4311" y="6968"/>
                  </a:lnTo>
                  <a:lnTo>
                    <a:pt x="4373" y="6989"/>
                  </a:lnTo>
                  <a:lnTo>
                    <a:pt x="4394" y="7052"/>
                  </a:lnTo>
                  <a:lnTo>
                    <a:pt x="4478" y="7073"/>
                  </a:lnTo>
                  <a:lnTo>
                    <a:pt x="4541" y="7010"/>
                  </a:lnTo>
                  <a:lnTo>
                    <a:pt x="4645" y="6989"/>
                  </a:lnTo>
                  <a:lnTo>
                    <a:pt x="4792" y="7010"/>
                  </a:lnTo>
                  <a:lnTo>
                    <a:pt x="4855" y="7010"/>
                  </a:lnTo>
                  <a:lnTo>
                    <a:pt x="4896" y="6947"/>
                  </a:lnTo>
                  <a:lnTo>
                    <a:pt x="4917" y="6968"/>
                  </a:lnTo>
                  <a:lnTo>
                    <a:pt x="4959" y="6968"/>
                  </a:lnTo>
                  <a:lnTo>
                    <a:pt x="5106" y="7094"/>
                  </a:lnTo>
                  <a:lnTo>
                    <a:pt x="5210" y="7115"/>
                  </a:lnTo>
                  <a:lnTo>
                    <a:pt x="5357" y="7115"/>
                  </a:lnTo>
                  <a:lnTo>
                    <a:pt x="5357" y="7073"/>
                  </a:lnTo>
                  <a:lnTo>
                    <a:pt x="5440" y="7052"/>
                  </a:lnTo>
                  <a:lnTo>
                    <a:pt x="5482" y="7073"/>
                  </a:lnTo>
                  <a:lnTo>
                    <a:pt x="5545" y="7094"/>
                  </a:lnTo>
                  <a:lnTo>
                    <a:pt x="5587" y="7073"/>
                  </a:lnTo>
                  <a:lnTo>
                    <a:pt x="5629" y="7115"/>
                  </a:lnTo>
                  <a:lnTo>
                    <a:pt x="5671" y="7115"/>
                  </a:lnTo>
                  <a:lnTo>
                    <a:pt x="5692" y="7156"/>
                  </a:lnTo>
                  <a:lnTo>
                    <a:pt x="5838" y="7156"/>
                  </a:lnTo>
                  <a:lnTo>
                    <a:pt x="6717" y="6947"/>
                  </a:lnTo>
                  <a:lnTo>
                    <a:pt x="6696" y="6843"/>
                  </a:lnTo>
                  <a:lnTo>
                    <a:pt x="6612" y="6801"/>
                  </a:lnTo>
                  <a:lnTo>
                    <a:pt x="6570" y="6738"/>
                  </a:lnTo>
                  <a:lnTo>
                    <a:pt x="6508" y="6675"/>
                  </a:lnTo>
                  <a:lnTo>
                    <a:pt x="6424" y="6633"/>
                  </a:lnTo>
                  <a:lnTo>
                    <a:pt x="6361" y="6571"/>
                  </a:lnTo>
                  <a:lnTo>
                    <a:pt x="6256" y="6424"/>
                  </a:lnTo>
                  <a:lnTo>
                    <a:pt x="6173" y="6382"/>
                  </a:lnTo>
                  <a:lnTo>
                    <a:pt x="6110" y="6319"/>
                  </a:lnTo>
                  <a:lnTo>
                    <a:pt x="6047" y="6257"/>
                  </a:lnTo>
                  <a:lnTo>
                    <a:pt x="5964" y="6152"/>
                  </a:lnTo>
                  <a:lnTo>
                    <a:pt x="5943" y="6110"/>
                  </a:lnTo>
                  <a:lnTo>
                    <a:pt x="5984" y="4164"/>
                  </a:lnTo>
                  <a:lnTo>
                    <a:pt x="7219" y="4164"/>
                  </a:lnTo>
                  <a:lnTo>
                    <a:pt x="7198" y="4122"/>
                  </a:lnTo>
                  <a:lnTo>
                    <a:pt x="7219" y="3955"/>
                  </a:lnTo>
                  <a:lnTo>
                    <a:pt x="7240" y="3913"/>
                  </a:lnTo>
                  <a:lnTo>
                    <a:pt x="7240" y="3809"/>
                  </a:lnTo>
                  <a:lnTo>
                    <a:pt x="7198" y="3704"/>
                  </a:lnTo>
                  <a:lnTo>
                    <a:pt x="7198" y="3558"/>
                  </a:lnTo>
                  <a:lnTo>
                    <a:pt x="7198" y="3348"/>
                  </a:lnTo>
                  <a:lnTo>
                    <a:pt x="7156" y="3118"/>
                  </a:lnTo>
                  <a:lnTo>
                    <a:pt x="7198" y="3097"/>
                  </a:lnTo>
                  <a:lnTo>
                    <a:pt x="7198" y="3034"/>
                  </a:lnTo>
                  <a:lnTo>
                    <a:pt x="7198" y="3013"/>
                  </a:lnTo>
                  <a:lnTo>
                    <a:pt x="7093" y="3013"/>
                  </a:lnTo>
                  <a:lnTo>
                    <a:pt x="6989" y="3034"/>
                  </a:lnTo>
                  <a:lnTo>
                    <a:pt x="6905" y="3097"/>
                  </a:lnTo>
                  <a:lnTo>
                    <a:pt x="6821" y="3118"/>
                  </a:lnTo>
                  <a:lnTo>
                    <a:pt x="6780" y="3139"/>
                  </a:lnTo>
                  <a:lnTo>
                    <a:pt x="6717" y="3118"/>
                  </a:lnTo>
                  <a:lnTo>
                    <a:pt x="6570" y="3118"/>
                  </a:lnTo>
                  <a:lnTo>
                    <a:pt x="6508" y="3097"/>
                  </a:lnTo>
                  <a:lnTo>
                    <a:pt x="6424" y="3034"/>
                  </a:lnTo>
                  <a:lnTo>
                    <a:pt x="6382" y="3034"/>
                  </a:lnTo>
                  <a:lnTo>
                    <a:pt x="6361" y="3076"/>
                  </a:lnTo>
                  <a:lnTo>
                    <a:pt x="6298" y="3097"/>
                  </a:lnTo>
                  <a:lnTo>
                    <a:pt x="6256" y="3118"/>
                  </a:lnTo>
                  <a:lnTo>
                    <a:pt x="6194" y="3118"/>
                  </a:lnTo>
                  <a:lnTo>
                    <a:pt x="6173" y="3097"/>
                  </a:lnTo>
                  <a:lnTo>
                    <a:pt x="6173" y="2972"/>
                  </a:lnTo>
                  <a:lnTo>
                    <a:pt x="6215" y="2930"/>
                  </a:lnTo>
                  <a:lnTo>
                    <a:pt x="6215" y="2909"/>
                  </a:lnTo>
                  <a:lnTo>
                    <a:pt x="6256" y="2825"/>
                  </a:lnTo>
                  <a:lnTo>
                    <a:pt x="6173" y="2783"/>
                  </a:lnTo>
                  <a:lnTo>
                    <a:pt x="6173" y="2658"/>
                  </a:lnTo>
                  <a:lnTo>
                    <a:pt x="6194" y="2616"/>
                  </a:lnTo>
                  <a:lnTo>
                    <a:pt x="6194" y="2553"/>
                  </a:lnTo>
                  <a:lnTo>
                    <a:pt x="6110" y="2490"/>
                  </a:lnTo>
                  <a:lnTo>
                    <a:pt x="6110" y="2407"/>
                  </a:lnTo>
                  <a:lnTo>
                    <a:pt x="6152" y="2344"/>
                  </a:lnTo>
                  <a:lnTo>
                    <a:pt x="6110" y="2281"/>
                  </a:lnTo>
                  <a:lnTo>
                    <a:pt x="6068" y="2260"/>
                  </a:lnTo>
                  <a:lnTo>
                    <a:pt x="6047" y="2197"/>
                  </a:lnTo>
                  <a:lnTo>
                    <a:pt x="6005" y="2177"/>
                  </a:lnTo>
                  <a:lnTo>
                    <a:pt x="6005" y="2093"/>
                  </a:lnTo>
                  <a:lnTo>
                    <a:pt x="5964" y="2051"/>
                  </a:lnTo>
                  <a:lnTo>
                    <a:pt x="5964" y="1967"/>
                  </a:lnTo>
                  <a:lnTo>
                    <a:pt x="5901" y="1925"/>
                  </a:lnTo>
                  <a:lnTo>
                    <a:pt x="5964" y="1821"/>
                  </a:lnTo>
                  <a:lnTo>
                    <a:pt x="5964" y="1612"/>
                  </a:lnTo>
                  <a:lnTo>
                    <a:pt x="5943" y="1528"/>
                  </a:lnTo>
                  <a:lnTo>
                    <a:pt x="5943" y="1507"/>
                  </a:lnTo>
                  <a:lnTo>
                    <a:pt x="5964" y="1444"/>
                  </a:lnTo>
                  <a:lnTo>
                    <a:pt x="5964" y="1361"/>
                  </a:lnTo>
                  <a:lnTo>
                    <a:pt x="5901" y="1298"/>
                  </a:lnTo>
                  <a:lnTo>
                    <a:pt x="5943" y="1193"/>
                  </a:lnTo>
                  <a:lnTo>
                    <a:pt x="5984" y="1089"/>
                  </a:lnTo>
                  <a:lnTo>
                    <a:pt x="5984" y="1005"/>
                  </a:lnTo>
                  <a:lnTo>
                    <a:pt x="5984" y="921"/>
                  </a:lnTo>
                  <a:lnTo>
                    <a:pt x="5964" y="837"/>
                  </a:lnTo>
                  <a:lnTo>
                    <a:pt x="5315" y="796"/>
                  </a:lnTo>
                  <a:lnTo>
                    <a:pt x="5273" y="733"/>
                  </a:lnTo>
                  <a:lnTo>
                    <a:pt x="5315" y="691"/>
                  </a:lnTo>
                  <a:lnTo>
                    <a:pt x="5336" y="607"/>
                  </a:lnTo>
                  <a:lnTo>
                    <a:pt x="5147" y="586"/>
                  </a:lnTo>
                  <a:lnTo>
                    <a:pt x="5147" y="628"/>
                  </a:lnTo>
                  <a:lnTo>
                    <a:pt x="4583" y="670"/>
                  </a:lnTo>
                  <a:lnTo>
                    <a:pt x="4583" y="817"/>
                  </a:lnTo>
                  <a:lnTo>
                    <a:pt x="4520" y="921"/>
                  </a:lnTo>
                  <a:lnTo>
                    <a:pt x="4478" y="942"/>
                  </a:lnTo>
                  <a:lnTo>
                    <a:pt x="4499" y="1047"/>
                  </a:lnTo>
                  <a:lnTo>
                    <a:pt x="4499" y="1214"/>
                  </a:lnTo>
                  <a:lnTo>
                    <a:pt x="4059" y="1235"/>
                  </a:lnTo>
                  <a:lnTo>
                    <a:pt x="3976" y="1298"/>
                  </a:lnTo>
                  <a:lnTo>
                    <a:pt x="3787" y="1256"/>
                  </a:lnTo>
                  <a:lnTo>
                    <a:pt x="3704" y="1235"/>
                  </a:lnTo>
                  <a:lnTo>
                    <a:pt x="3599" y="1256"/>
                  </a:lnTo>
                  <a:lnTo>
                    <a:pt x="3453" y="1256"/>
                  </a:lnTo>
                  <a:lnTo>
                    <a:pt x="3390" y="1235"/>
                  </a:lnTo>
                  <a:lnTo>
                    <a:pt x="3369" y="1026"/>
                  </a:lnTo>
                  <a:lnTo>
                    <a:pt x="3285" y="921"/>
                  </a:lnTo>
                  <a:lnTo>
                    <a:pt x="3243" y="837"/>
                  </a:lnTo>
                  <a:lnTo>
                    <a:pt x="3181" y="817"/>
                  </a:lnTo>
                  <a:lnTo>
                    <a:pt x="3181" y="733"/>
                  </a:lnTo>
                  <a:lnTo>
                    <a:pt x="3160" y="691"/>
                  </a:lnTo>
                  <a:lnTo>
                    <a:pt x="3139" y="565"/>
                  </a:lnTo>
                  <a:lnTo>
                    <a:pt x="3076" y="461"/>
                  </a:lnTo>
                  <a:lnTo>
                    <a:pt x="3076" y="377"/>
                  </a:lnTo>
                  <a:lnTo>
                    <a:pt x="3118" y="314"/>
                  </a:lnTo>
                  <a:lnTo>
                    <a:pt x="3076" y="252"/>
                  </a:lnTo>
                  <a:lnTo>
                    <a:pt x="3034" y="189"/>
                  </a:lnTo>
                  <a:lnTo>
                    <a:pt x="3034" y="105"/>
                  </a:lnTo>
                  <a:lnTo>
                    <a:pt x="3034" y="84"/>
                  </a:lnTo>
                  <a:lnTo>
                    <a:pt x="3034" y="0"/>
                  </a:lnTo>
                  <a:lnTo>
                    <a:pt x="2030" y="0"/>
                  </a:lnTo>
                  <a:lnTo>
                    <a:pt x="1821" y="42"/>
                  </a:lnTo>
                  <a:lnTo>
                    <a:pt x="165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3916754" y="3249086"/>
              <a:ext cx="53834" cy="46889"/>
            </a:xfrm>
            <a:custGeom>
              <a:avLst/>
              <a:gdLst/>
              <a:ahLst/>
              <a:cxnLst/>
              <a:rect l="l" t="t" r="r" b="b"/>
              <a:pathLst>
                <a:path w="4521" h="4123" extrusionOk="0">
                  <a:moveTo>
                    <a:pt x="2679" y="1"/>
                  </a:moveTo>
                  <a:lnTo>
                    <a:pt x="2533" y="43"/>
                  </a:lnTo>
                  <a:lnTo>
                    <a:pt x="2470" y="63"/>
                  </a:lnTo>
                  <a:lnTo>
                    <a:pt x="2386" y="105"/>
                  </a:lnTo>
                  <a:lnTo>
                    <a:pt x="2219" y="210"/>
                  </a:lnTo>
                  <a:lnTo>
                    <a:pt x="2177" y="273"/>
                  </a:lnTo>
                  <a:lnTo>
                    <a:pt x="2177" y="335"/>
                  </a:lnTo>
                  <a:lnTo>
                    <a:pt x="2156" y="377"/>
                  </a:lnTo>
                  <a:lnTo>
                    <a:pt x="2177" y="440"/>
                  </a:lnTo>
                  <a:lnTo>
                    <a:pt x="2156" y="482"/>
                  </a:lnTo>
                  <a:lnTo>
                    <a:pt x="2114" y="524"/>
                  </a:lnTo>
                  <a:lnTo>
                    <a:pt x="1905" y="587"/>
                  </a:lnTo>
                  <a:lnTo>
                    <a:pt x="1570" y="838"/>
                  </a:lnTo>
                  <a:lnTo>
                    <a:pt x="1319" y="1152"/>
                  </a:lnTo>
                  <a:lnTo>
                    <a:pt x="1131" y="1403"/>
                  </a:lnTo>
                  <a:lnTo>
                    <a:pt x="963" y="1465"/>
                  </a:lnTo>
                  <a:lnTo>
                    <a:pt x="859" y="1424"/>
                  </a:lnTo>
                  <a:lnTo>
                    <a:pt x="796" y="1361"/>
                  </a:lnTo>
                  <a:lnTo>
                    <a:pt x="754" y="1361"/>
                  </a:lnTo>
                  <a:lnTo>
                    <a:pt x="733" y="1319"/>
                  </a:lnTo>
                  <a:lnTo>
                    <a:pt x="712" y="1361"/>
                  </a:lnTo>
                  <a:lnTo>
                    <a:pt x="650" y="1298"/>
                  </a:lnTo>
                  <a:lnTo>
                    <a:pt x="524" y="1319"/>
                  </a:lnTo>
                  <a:lnTo>
                    <a:pt x="419" y="1403"/>
                  </a:lnTo>
                  <a:lnTo>
                    <a:pt x="378" y="1403"/>
                  </a:lnTo>
                  <a:lnTo>
                    <a:pt x="315" y="1361"/>
                  </a:lnTo>
                  <a:lnTo>
                    <a:pt x="210" y="1298"/>
                  </a:lnTo>
                  <a:lnTo>
                    <a:pt x="64" y="1277"/>
                  </a:lnTo>
                  <a:lnTo>
                    <a:pt x="1" y="1277"/>
                  </a:lnTo>
                  <a:lnTo>
                    <a:pt x="22" y="1319"/>
                  </a:lnTo>
                  <a:lnTo>
                    <a:pt x="22" y="1382"/>
                  </a:lnTo>
                  <a:lnTo>
                    <a:pt x="22" y="1424"/>
                  </a:lnTo>
                  <a:lnTo>
                    <a:pt x="22" y="1486"/>
                  </a:lnTo>
                  <a:lnTo>
                    <a:pt x="106" y="1570"/>
                  </a:lnTo>
                  <a:lnTo>
                    <a:pt x="168" y="1591"/>
                  </a:lnTo>
                  <a:lnTo>
                    <a:pt x="231" y="1633"/>
                  </a:lnTo>
                  <a:lnTo>
                    <a:pt x="294" y="1716"/>
                  </a:lnTo>
                  <a:lnTo>
                    <a:pt x="294" y="1779"/>
                  </a:lnTo>
                  <a:lnTo>
                    <a:pt x="315" y="1800"/>
                  </a:lnTo>
                  <a:lnTo>
                    <a:pt x="378" y="1884"/>
                  </a:lnTo>
                  <a:lnTo>
                    <a:pt x="398" y="1988"/>
                  </a:lnTo>
                  <a:lnTo>
                    <a:pt x="440" y="2030"/>
                  </a:lnTo>
                  <a:lnTo>
                    <a:pt x="503" y="2114"/>
                  </a:lnTo>
                  <a:lnTo>
                    <a:pt x="545" y="2156"/>
                  </a:lnTo>
                  <a:lnTo>
                    <a:pt x="587" y="2156"/>
                  </a:lnTo>
                  <a:lnTo>
                    <a:pt x="629" y="2240"/>
                  </a:lnTo>
                  <a:lnTo>
                    <a:pt x="796" y="2512"/>
                  </a:lnTo>
                  <a:lnTo>
                    <a:pt x="901" y="2574"/>
                  </a:lnTo>
                  <a:lnTo>
                    <a:pt x="1005" y="2637"/>
                  </a:lnTo>
                  <a:lnTo>
                    <a:pt x="1047" y="2679"/>
                  </a:lnTo>
                  <a:lnTo>
                    <a:pt x="1131" y="2742"/>
                  </a:lnTo>
                  <a:lnTo>
                    <a:pt x="1131" y="2763"/>
                  </a:lnTo>
                  <a:lnTo>
                    <a:pt x="1131" y="2825"/>
                  </a:lnTo>
                  <a:lnTo>
                    <a:pt x="1152" y="2867"/>
                  </a:lnTo>
                  <a:lnTo>
                    <a:pt x="1256" y="2888"/>
                  </a:lnTo>
                  <a:lnTo>
                    <a:pt x="1340" y="2972"/>
                  </a:lnTo>
                  <a:lnTo>
                    <a:pt x="1319" y="3056"/>
                  </a:lnTo>
                  <a:lnTo>
                    <a:pt x="1340" y="3181"/>
                  </a:lnTo>
                  <a:lnTo>
                    <a:pt x="1340" y="3265"/>
                  </a:lnTo>
                  <a:lnTo>
                    <a:pt x="1382" y="3369"/>
                  </a:lnTo>
                  <a:lnTo>
                    <a:pt x="1487" y="3453"/>
                  </a:lnTo>
                  <a:lnTo>
                    <a:pt x="1549" y="3558"/>
                  </a:lnTo>
                  <a:lnTo>
                    <a:pt x="1675" y="3579"/>
                  </a:lnTo>
                  <a:lnTo>
                    <a:pt x="1759" y="3558"/>
                  </a:lnTo>
                  <a:lnTo>
                    <a:pt x="1884" y="3600"/>
                  </a:lnTo>
                  <a:lnTo>
                    <a:pt x="1968" y="3600"/>
                  </a:lnTo>
                  <a:lnTo>
                    <a:pt x="2093" y="3683"/>
                  </a:lnTo>
                  <a:lnTo>
                    <a:pt x="2156" y="3683"/>
                  </a:lnTo>
                  <a:lnTo>
                    <a:pt x="2198" y="3725"/>
                  </a:lnTo>
                  <a:lnTo>
                    <a:pt x="2198" y="3788"/>
                  </a:lnTo>
                  <a:lnTo>
                    <a:pt x="2261" y="3830"/>
                  </a:lnTo>
                  <a:lnTo>
                    <a:pt x="2303" y="3893"/>
                  </a:lnTo>
                  <a:lnTo>
                    <a:pt x="2491" y="3872"/>
                  </a:lnTo>
                  <a:lnTo>
                    <a:pt x="2616" y="3893"/>
                  </a:lnTo>
                  <a:lnTo>
                    <a:pt x="2679" y="3976"/>
                  </a:lnTo>
                  <a:lnTo>
                    <a:pt x="2742" y="3976"/>
                  </a:lnTo>
                  <a:lnTo>
                    <a:pt x="2888" y="4018"/>
                  </a:lnTo>
                  <a:lnTo>
                    <a:pt x="2909" y="4039"/>
                  </a:lnTo>
                  <a:lnTo>
                    <a:pt x="3014" y="4018"/>
                  </a:lnTo>
                  <a:lnTo>
                    <a:pt x="3160" y="3997"/>
                  </a:lnTo>
                  <a:lnTo>
                    <a:pt x="3349" y="4039"/>
                  </a:lnTo>
                  <a:lnTo>
                    <a:pt x="3453" y="4123"/>
                  </a:lnTo>
                  <a:lnTo>
                    <a:pt x="4081" y="3474"/>
                  </a:lnTo>
                  <a:lnTo>
                    <a:pt x="4081" y="3286"/>
                  </a:lnTo>
                  <a:lnTo>
                    <a:pt x="4102" y="3202"/>
                  </a:lnTo>
                  <a:lnTo>
                    <a:pt x="4144" y="3056"/>
                  </a:lnTo>
                  <a:lnTo>
                    <a:pt x="4165" y="2972"/>
                  </a:lnTo>
                  <a:lnTo>
                    <a:pt x="4144" y="2867"/>
                  </a:lnTo>
                  <a:lnTo>
                    <a:pt x="4165" y="2784"/>
                  </a:lnTo>
                  <a:lnTo>
                    <a:pt x="4248" y="2784"/>
                  </a:lnTo>
                  <a:lnTo>
                    <a:pt x="4269" y="2742"/>
                  </a:lnTo>
                  <a:lnTo>
                    <a:pt x="4374" y="2637"/>
                  </a:lnTo>
                  <a:lnTo>
                    <a:pt x="4458" y="2532"/>
                  </a:lnTo>
                  <a:lnTo>
                    <a:pt x="4416" y="2449"/>
                  </a:lnTo>
                  <a:lnTo>
                    <a:pt x="4374" y="2407"/>
                  </a:lnTo>
                  <a:lnTo>
                    <a:pt x="4374" y="2302"/>
                  </a:lnTo>
                  <a:lnTo>
                    <a:pt x="4416" y="2240"/>
                  </a:lnTo>
                  <a:lnTo>
                    <a:pt x="4395" y="2135"/>
                  </a:lnTo>
                  <a:lnTo>
                    <a:pt x="4290" y="2051"/>
                  </a:lnTo>
                  <a:lnTo>
                    <a:pt x="4290" y="2009"/>
                  </a:lnTo>
                  <a:lnTo>
                    <a:pt x="4374" y="1988"/>
                  </a:lnTo>
                  <a:lnTo>
                    <a:pt x="4374" y="1842"/>
                  </a:lnTo>
                  <a:lnTo>
                    <a:pt x="4374" y="1737"/>
                  </a:lnTo>
                  <a:lnTo>
                    <a:pt x="4479" y="1696"/>
                  </a:lnTo>
                  <a:lnTo>
                    <a:pt x="4500" y="1612"/>
                  </a:lnTo>
                  <a:lnTo>
                    <a:pt x="4416" y="1612"/>
                  </a:lnTo>
                  <a:lnTo>
                    <a:pt x="4374" y="1570"/>
                  </a:lnTo>
                  <a:lnTo>
                    <a:pt x="4416" y="1465"/>
                  </a:lnTo>
                  <a:lnTo>
                    <a:pt x="4458" y="1298"/>
                  </a:lnTo>
                  <a:lnTo>
                    <a:pt x="4500" y="1214"/>
                  </a:lnTo>
                  <a:lnTo>
                    <a:pt x="4500" y="1152"/>
                  </a:lnTo>
                  <a:lnTo>
                    <a:pt x="4479" y="1068"/>
                  </a:lnTo>
                  <a:lnTo>
                    <a:pt x="4500" y="984"/>
                  </a:lnTo>
                  <a:lnTo>
                    <a:pt x="4479" y="900"/>
                  </a:lnTo>
                  <a:lnTo>
                    <a:pt x="4520" y="796"/>
                  </a:lnTo>
                  <a:lnTo>
                    <a:pt x="4520" y="733"/>
                  </a:lnTo>
                  <a:lnTo>
                    <a:pt x="4395" y="691"/>
                  </a:lnTo>
                  <a:lnTo>
                    <a:pt x="4353" y="628"/>
                  </a:lnTo>
                  <a:lnTo>
                    <a:pt x="4248" y="545"/>
                  </a:lnTo>
                  <a:lnTo>
                    <a:pt x="4060" y="545"/>
                  </a:lnTo>
                  <a:lnTo>
                    <a:pt x="3956" y="524"/>
                  </a:lnTo>
                  <a:lnTo>
                    <a:pt x="3851" y="377"/>
                  </a:lnTo>
                  <a:lnTo>
                    <a:pt x="3683" y="273"/>
                  </a:lnTo>
                  <a:lnTo>
                    <a:pt x="3537" y="252"/>
                  </a:lnTo>
                  <a:lnTo>
                    <a:pt x="3474" y="315"/>
                  </a:lnTo>
                  <a:lnTo>
                    <a:pt x="3432" y="335"/>
                  </a:lnTo>
                  <a:lnTo>
                    <a:pt x="3411" y="252"/>
                  </a:lnTo>
                  <a:lnTo>
                    <a:pt x="3328" y="252"/>
                  </a:lnTo>
                  <a:lnTo>
                    <a:pt x="3119" y="231"/>
                  </a:lnTo>
                  <a:lnTo>
                    <a:pt x="3098" y="43"/>
                  </a:lnTo>
                  <a:lnTo>
                    <a:pt x="3035" y="43"/>
                  </a:lnTo>
                  <a:lnTo>
                    <a:pt x="2909" y="22"/>
                  </a:lnTo>
                  <a:lnTo>
                    <a:pt x="2847" y="43"/>
                  </a:lnTo>
                  <a:lnTo>
                    <a:pt x="28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3879638" y="3263609"/>
              <a:ext cx="64539" cy="61639"/>
            </a:xfrm>
            <a:custGeom>
              <a:avLst/>
              <a:gdLst/>
              <a:ahLst/>
              <a:cxnLst/>
              <a:rect l="l" t="t" r="r" b="b"/>
              <a:pathLst>
                <a:path w="5420" h="5420" extrusionOk="0">
                  <a:moveTo>
                    <a:pt x="3118" y="0"/>
                  </a:moveTo>
                  <a:lnTo>
                    <a:pt x="3013" y="21"/>
                  </a:lnTo>
                  <a:lnTo>
                    <a:pt x="2825" y="105"/>
                  </a:lnTo>
                  <a:lnTo>
                    <a:pt x="2762" y="147"/>
                  </a:lnTo>
                  <a:lnTo>
                    <a:pt x="2679" y="126"/>
                  </a:lnTo>
                  <a:lnTo>
                    <a:pt x="2658" y="105"/>
                  </a:lnTo>
                  <a:lnTo>
                    <a:pt x="2511" y="105"/>
                  </a:lnTo>
                  <a:lnTo>
                    <a:pt x="2407" y="230"/>
                  </a:lnTo>
                  <a:lnTo>
                    <a:pt x="2281" y="356"/>
                  </a:lnTo>
                  <a:lnTo>
                    <a:pt x="2093" y="502"/>
                  </a:lnTo>
                  <a:lnTo>
                    <a:pt x="2051" y="502"/>
                  </a:lnTo>
                  <a:lnTo>
                    <a:pt x="2072" y="419"/>
                  </a:lnTo>
                  <a:lnTo>
                    <a:pt x="2093" y="356"/>
                  </a:lnTo>
                  <a:lnTo>
                    <a:pt x="2051" y="335"/>
                  </a:lnTo>
                  <a:lnTo>
                    <a:pt x="2030" y="251"/>
                  </a:lnTo>
                  <a:lnTo>
                    <a:pt x="1988" y="230"/>
                  </a:lnTo>
                  <a:lnTo>
                    <a:pt x="1883" y="230"/>
                  </a:lnTo>
                  <a:lnTo>
                    <a:pt x="1716" y="293"/>
                  </a:lnTo>
                  <a:lnTo>
                    <a:pt x="1151" y="419"/>
                  </a:lnTo>
                  <a:lnTo>
                    <a:pt x="733" y="419"/>
                  </a:lnTo>
                  <a:lnTo>
                    <a:pt x="628" y="2490"/>
                  </a:lnTo>
                  <a:lnTo>
                    <a:pt x="105" y="2490"/>
                  </a:lnTo>
                  <a:lnTo>
                    <a:pt x="0" y="4310"/>
                  </a:lnTo>
                  <a:lnTo>
                    <a:pt x="210" y="4436"/>
                  </a:lnTo>
                  <a:lnTo>
                    <a:pt x="272" y="4624"/>
                  </a:lnTo>
                  <a:lnTo>
                    <a:pt x="419" y="4938"/>
                  </a:lnTo>
                  <a:lnTo>
                    <a:pt x="398" y="5105"/>
                  </a:lnTo>
                  <a:lnTo>
                    <a:pt x="314" y="5273"/>
                  </a:lnTo>
                  <a:lnTo>
                    <a:pt x="314" y="5377"/>
                  </a:lnTo>
                  <a:lnTo>
                    <a:pt x="482" y="5357"/>
                  </a:lnTo>
                  <a:lnTo>
                    <a:pt x="628" y="5419"/>
                  </a:lnTo>
                  <a:lnTo>
                    <a:pt x="712" y="5357"/>
                  </a:lnTo>
                  <a:lnTo>
                    <a:pt x="879" y="5377"/>
                  </a:lnTo>
                  <a:lnTo>
                    <a:pt x="942" y="5294"/>
                  </a:lnTo>
                  <a:lnTo>
                    <a:pt x="1088" y="5273"/>
                  </a:lnTo>
                  <a:lnTo>
                    <a:pt x="1193" y="5210"/>
                  </a:lnTo>
                  <a:lnTo>
                    <a:pt x="1235" y="5126"/>
                  </a:lnTo>
                  <a:lnTo>
                    <a:pt x="1423" y="5043"/>
                  </a:lnTo>
                  <a:lnTo>
                    <a:pt x="1528" y="4938"/>
                  </a:lnTo>
                  <a:lnTo>
                    <a:pt x="1611" y="4708"/>
                  </a:lnTo>
                  <a:lnTo>
                    <a:pt x="1758" y="4582"/>
                  </a:lnTo>
                  <a:lnTo>
                    <a:pt x="1925" y="4540"/>
                  </a:lnTo>
                  <a:lnTo>
                    <a:pt x="2093" y="4603"/>
                  </a:lnTo>
                  <a:lnTo>
                    <a:pt x="2155" y="4645"/>
                  </a:lnTo>
                  <a:lnTo>
                    <a:pt x="2239" y="4687"/>
                  </a:lnTo>
                  <a:lnTo>
                    <a:pt x="2448" y="4771"/>
                  </a:lnTo>
                  <a:lnTo>
                    <a:pt x="2511" y="4771"/>
                  </a:lnTo>
                  <a:lnTo>
                    <a:pt x="2616" y="4812"/>
                  </a:lnTo>
                  <a:lnTo>
                    <a:pt x="2762" y="4771"/>
                  </a:lnTo>
                  <a:lnTo>
                    <a:pt x="2888" y="4771"/>
                  </a:lnTo>
                  <a:lnTo>
                    <a:pt x="2992" y="4750"/>
                  </a:lnTo>
                  <a:lnTo>
                    <a:pt x="3013" y="4812"/>
                  </a:lnTo>
                  <a:lnTo>
                    <a:pt x="3097" y="4854"/>
                  </a:lnTo>
                  <a:lnTo>
                    <a:pt x="3223" y="4750"/>
                  </a:lnTo>
                  <a:lnTo>
                    <a:pt x="3202" y="4729"/>
                  </a:lnTo>
                  <a:lnTo>
                    <a:pt x="3223" y="4624"/>
                  </a:lnTo>
                  <a:lnTo>
                    <a:pt x="3223" y="4540"/>
                  </a:lnTo>
                  <a:lnTo>
                    <a:pt x="3285" y="4499"/>
                  </a:lnTo>
                  <a:lnTo>
                    <a:pt x="3285" y="4331"/>
                  </a:lnTo>
                  <a:lnTo>
                    <a:pt x="3327" y="4227"/>
                  </a:lnTo>
                  <a:lnTo>
                    <a:pt x="3432" y="4206"/>
                  </a:lnTo>
                  <a:lnTo>
                    <a:pt x="3515" y="4164"/>
                  </a:lnTo>
                  <a:lnTo>
                    <a:pt x="3599" y="4164"/>
                  </a:lnTo>
                  <a:lnTo>
                    <a:pt x="3641" y="4101"/>
                  </a:lnTo>
                  <a:lnTo>
                    <a:pt x="3662" y="4080"/>
                  </a:lnTo>
                  <a:lnTo>
                    <a:pt x="3704" y="3996"/>
                  </a:lnTo>
                  <a:lnTo>
                    <a:pt x="3767" y="3955"/>
                  </a:lnTo>
                  <a:lnTo>
                    <a:pt x="3850" y="3913"/>
                  </a:lnTo>
                  <a:lnTo>
                    <a:pt x="3871" y="3871"/>
                  </a:lnTo>
                  <a:lnTo>
                    <a:pt x="3955" y="3850"/>
                  </a:lnTo>
                  <a:lnTo>
                    <a:pt x="3955" y="3766"/>
                  </a:lnTo>
                  <a:lnTo>
                    <a:pt x="3934" y="3704"/>
                  </a:lnTo>
                  <a:lnTo>
                    <a:pt x="3955" y="3578"/>
                  </a:lnTo>
                  <a:lnTo>
                    <a:pt x="4080" y="3369"/>
                  </a:lnTo>
                  <a:lnTo>
                    <a:pt x="4185" y="3327"/>
                  </a:lnTo>
                  <a:lnTo>
                    <a:pt x="4248" y="3327"/>
                  </a:lnTo>
                  <a:lnTo>
                    <a:pt x="4290" y="3264"/>
                  </a:lnTo>
                  <a:lnTo>
                    <a:pt x="4373" y="3243"/>
                  </a:lnTo>
                  <a:lnTo>
                    <a:pt x="4394" y="3180"/>
                  </a:lnTo>
                  <a:lnTo>
                    <a:pt x="4457" y="3139"/>
                  </a:lnTo>
                  <a:lnTo>
                    <a:pt x="4541" y="3076"/>
                  </a:lnTo>
                  <a:lnTo>
                    <a:pt x="4645" y="2971"/>
                  </a:lnTo>
                  <a:lnTo>
                    <a:pt x="4771" y="2950"/>
                  </a:lnTo>
                  <a:lnTo>
                    <a:pt x="4792" y="2971"/>
                  </a:lnTo>
                  <a:lnTo>
                    <a:pt x="4855" y="2950"/>
                  </a:lnTo>
                  <a:lnTo>
                    <a:pt x="4959" y="2950"/>
                  </a:lnTo>
                  <a:lnTo>
                    <a:pt x="5022" y="2867"/>
                  </a:lnTo>
                  <a:lnTo>
                    <a:pt x="5106" y="2867"/>
                  </a:lnTo>
                  <a:lnTo>
                    <a:pt x="5127" y="2762"/>
                  </a:lnTo>
                  <a:lnTo>
                    <a:pt x="5127" y="2720"/>
                  </a:lnTo>
                  <a:lnTo>
                    <a:pt x="5189" y="2657"/>
                  </a:lnTo>
                  <a:lnTo>
                    <a:pt x="5294" y="2657"/>
                  </a:lnTo>
                  <a:lnTo>
                    <a:pt x="5336" y="2616"/>
                  </a:lnTo>
                  <a:lnTo>
                    <a:pt x="5420" y="2616"/>
                  </a:lnTo>
                  <a:lnTo>
                    <a:pt x="5378" y="2553"/>
                  </a:lnTo>
                  <a:lnTo>
                    <a:pt x="5315" y="2511"/>
                  </a:lnTo>
                  <a:lnTo>
                    <a:pt x="5315" y="2448"/>
                  </a:lnTo>
                  <a:lnTo>
                    <a:pt x="5273" y="2406"/>
                  </a:lnTo>
                  <a:lnTo>
                    <a:pt x="5210" y="2406"/>
                  </a:lnTo>
                  <a:lnTo>
                    <a:pt x="5085" y="2323"/>
                  </a:lnTo>
                  <a:lnTo>
                    <a:pt x="5001" y="2323"/>
                  </a:lnTo>
                  <a:lnTo>
                    <a:pt x="4876" y="2281"/>
                  </a:lnTo>
                  <a:lnTo>
                    <a:pt x="4792" y="2302"/>
                  </a:lnTo>
                  <a:lnTo>
                    <a:pt x="4666" y="2281"/>
                  </a:lnTo>
                  <a:lnTo>
                    <a:pt x="4604" y="2176"/>
                  </a:lnTo>
                  <a:lnTo>
                    <a:pt x="4499" y="2092"/>
                  </a:lnTo>
                  <a:lnTo>
                    <a:pt x="4457" y="1988"/>
                  </a:lnTo>
                  <a:lnTo>
                    <a:pt x="4457" y="1904"/>
                  </a:lnTo>
                  <a:lnTo>
                    <a:pt x="4436" y="1779"/>
                  </a:lnTo>
                  <a:lnTo>
                    <a:pt x="4457" y="1695"/>
                  </a:lnTo>
                  <a:lnTo>
                    <a:pt x="4373" y="1611"/>
                  </a:lnTo>
                  <a:lnTo>
                    <a:pt x="4269" y="1590"/>
                  </a:lnTo>
                  <a:lnTo>
                    <a:pt x="4248" y="1548"/>
                  </a:lnTo>
                  <a:lnTo>
                    <a:pt x="4248" y="1486"/>
                  </a:lnTo>
                  <a:lnTo>
                    <a:pt x="4248" y="1465"/>
                  </a:lnTo>
                  <a:lnTo>
                    <a:pt x="4164" y="1402"/>
                  </a:lnTo>
                  <a:lnTo>
                    <a:pt x="4122" y="1360"/>
                  </a:lnTo>
                  <a:lnTo>
                    <a:pt x="4018" y="1297"/>
                  </a:lnTo>
                  <a:lnTo>
                    <a:pt x="3913" y="1235"/>
                  </a:lnTo>
                  <a:lnTo>
                    <a:pt x="3746" y="963"/>
                  </a:lnTo>
                  <a:lnTo>
                    <a:pt x="3704" y="879"/>
                  </a:lnTo>
                  <a:lnTo>
                    <a:pt x="3662" y="879"/>
                  </a:lnTo>
                  <a:lnTo>
                    <a:pt x="3620" y="837"/>
                  </a:lnTo>
                  <a:lnTo>
                    <a:pt x="3557" y="753"/>
                  </a:lnTo>
                  <a:lnTo>
                    <a:pt x="3515" y="711"/>
                  </a:lnTo>
                  <a:lnTo>
                    <a:pt x="3495" y="607"/>
                  </a:lnTo>
                  <a:lnTo>
                    <a:pt x="3432" y="523"/>
                  </a:lnTo>
                  <a:lnTo>
                    <a:pt x="3411" y="502"/>
                  </a:lnTo>
                  <a:lnTo>
                    <a:pt x="3411" y="439"/>
                  </a:lnTo>
                  <a:lnTo>
                    <a:pt x="3348" y="356"/>
                  </a:lnTo>
                  <a:lnTo>
                    <a:pt x="3285" y="314"/>
                  </a:lnTo>
                  <a:lnTo>
                    <a:pt x="3223" y="293"/>
                  </a:lnTo>
                  <a:lnTo>
                    <a:pt x="3139" y="209"/>
                  </a:lnTo>
                  <a:lnTo>
                    <a:pt x="3139" y="147"/>
                  </a:lnTo>
                  <a:lnTo>
                    <a:pt x="3139" y="105"/>
                  </a:lnTo>
                  <a:lnTo>
                    <a:pt x="3139" y="42"/>
                  </a:lnTo>
                  <a:lnTo>
                    <a:pt x="31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3824578" y="3257889"/>
              <a:ext cx="92188" cy="82826"/>
            </a:xfrm>
            <a:custGeom>
              <a:avLst/>
              <a:gdLst/>
              <a:ahLst/>
              <a:cxnLst/>
              <a:rect l="l" t="t" r="r" b="b"/>
              <a:pathLst>
                <a:path w="7742" h="7283" extrusionOk="0">
                  <a:moveTo>
                    <a:pt x="691" y="1"/>
                  </a:moveTo>
                  <a:lnTo>
                    <a:pt x="502" y="126"/>
                  </a:lnTo>
                  <a:lnTo>
                    <a:pt x="502" y="210"/>
                  </a:lnTo>
                  <a:lnTo>
                    <a:pt x="440" y="231"/>
                  </a:lnTo>
                  <a:lnTo>
                    <a:pt x="377" y="189"/>
                  </a:lnTo>
                  <a:lnTo>
                    <a:pt x="189" y="189"/>
                  </a:lnTo>
                  <a:lnTo>
                    <a:pt x="168" y="273"/>
                  </a:lnTo>
                  <a:lnTo>
                    <a:pt x="105" y="294"/>
                  </a:lnTo>
                  <a:lnTo>
                    <a:pt x="84" y="273"/>
                  </a:lnTo>
                  <a:lnTo>
                    <a:pt x="0" y="231"/>
                  </a:lnTo>
                  <a:lnTo>
                    <a:pt x="21" y="733"/>
                  </a:lnTo>
                  <a:lnTo>
                    <a:pt x="377" y="1068"/>
                  </a:lnTo>
                  <a:lnTo>
                    <a:pt x="544" y="1382"/>
                  </a:lnTo>
                  <a:lnTo>
                    <a:pt x="837" y="2051"/>
                  </a:lnTo>
                  <a:lnTo>
                    <a:pt x="858" y="2302"/>
                  </a:lnTo>
                  <a:lnTo>
                    <a:pt x="1151" y="2700"/>
                  </a:lnTo>
                  <a:lnTo>
                    <a:pt x="1151" y="2847"/>
                  </a:lnTo>
                  <a:lnTo>
                    <a:pt x="1465" y="3307"/>
                  </a:lnTo>
                  <a:lnTo>
                    <a:pt x="1465" y="3537"/>
                  </a:lnTo>
                  <a:lnTo>
                    <a:pt x="1381" y="3579"/>
                  </a:lnTo>
                  <a:lnTo>
                    <a:pt x="1465" y="3872"/>
                  </a:lnTo>
                  <a:lnTo>
                    <a:pt x="1486" y="4311"/>
                  </a:lnTo>
                  <a:lnTo>
                    <a:pt x="1674" y="4751"/>
                  </a:lnTo>
                  <a:lnTo>
                    <a:pt x="1653" y="5023"/>
                  </a:lnTo>
                  <a:lnTo>
                    <a:pt x="1695" y="5190"/>
                  </a:lnTo>
                  <a:lnTo>
                    <a:pt x="1632" y="5232"/>
                  </a:lnTo>
                  <a:lnTo>
                    <a:pt x="1674" y="5315"/>
                  </a:lnTo>
                  <a:lnTo>
                    <a:pt x="1737" y="5629"/>
                  </a:lnTo>
                  <a:lnTo>
                    <a:pt x="1800" y="5650"/>
                  </a:lnTo>
                  <a:lnTo>
                    <a:pt x="1862" y="5755"/>
                  </a:lnTo>
                  <a:lnTo>
                    <a:pt x="1800" y="5797"/>
                  </a:lnTo>
                  <a:lnTo>
                    <a:pt x="1800" y="5943"/>
                  </a:lnTo>
                  <a:lnTo>
                    <a:pt x="1883" y="6027"/>
                  </a:lnTo>
                  <a:lnTo>
                    <a:pt x="1904" y="6257"/>
                  </a:lnTo>
                  <a:lnTo>
                    <a:pt x="2009" y="6383"/>
                  </a:lnTo>
                  <a:lnTo>
                    <a:pt x="2155" y="6676"/>
                  </a:lnTo>
                  <a:lnTo>
                    <a:pt x="2281" y="6801"/>
                  </a:lnTo>
                  <a:lnTo>
                    <a:pt x="2302" y="6885"/>
                  </a:lnTo>
                  <a:lnTo>
                    <a:pt x="2511" y="7031"/>
                  </a:lnTo>
                  <a:lnTo>
                    <a:pt x="2595" y="6989"/>
                  </a:lnTo>
                  <a:lnTo>
                    <a:pt x="2720" y="6968"/>
                  </a:lnTo>
                  <a:lnTo>
                    <a:pt x="2720" y="6885"/>
                  </a:lnTo>
                  <a:lnTo>
                    <a:pt x="2678" y="6843"/>
                  </a:lnTo>
                  <a:lnTo>
                    <a:pt x="2720" y="6759"/>
                  </a:lnTo>
                  <a:lnTo>
                    <a:pt x="2888" y="6696"/>
                  </a:lnTo>
                  <a:lnTo>
                    <a:pt x="2930" y="6801"/>
                  </a:lnTo>
                  <a:lnTo>
                    <a:pt x="3055" y="6822"/>
                  </a:lnTo>
                  <a:lnTo>
                    <a:pt x="3013" y="6927"/>
                  </a:lnTo>
                  <a:lnTo>
                    <a:pt x="3097" y="7115"/>
                  </a:lnTo>
                  <a:lnTo>
                    <a:pt x="3264" y="7136"/>
                  </a:lnTo>
                  <a:lnTo>
                    <a:pt x="3411" y="7220"/>
                  </a:lnTo>
                  <a:lnTo>
                    <a:pt x="3515" y="7199"/>
                  </a:lnTo>
                  <a:lnTo>
                    <a:pt x="3557" y="7220"/>
                  </a:lnTo>
                  <a:lnTo>
                    <a:pt x="3662" y="7240"/>
                  </a:lnTo>
                  <a:lnTo>
                    <a:pt x="3725" y="7199"/>
                  </a:lnTo>
                  <a:lnTo>
                    <a:pt x="3787" y="7199"/>
                  </a:lnTo>
                  <a:lnTo>
                    <a:pt x="3850" y="7282"/>
                  </a:lnTo>
                  <a:lnTo>
                    <a:pt x="3976" y="7282"/>
                  </a:lnTo>
                  <a:lnTo>
                    <a:pt x="3997" y="7178"/>
                  </a:lnTo>
                  <a:lnTo>
                    <a:pt x="4038" y="7115"/>
                  </a:lnTo>
                  <a:lnTo>
                    <a:pt x="4101" y="7094"/>
                  </a:lnTo>
                  <a:lnTo>
                    <a:pt x="4164" y="6968"/>
                  </a:lnTo>
                  <a:lnTo>
                    <a:pt x="4310" y="6885"/>
                  </a:lnTo>
                  <a:lnTo>
                    <a:pt x="4499" y="6906"/>
                  </a:lnTo>
                  <a:lnTo>
                    <a:pt x="4562" y="6906"/>
                  </a:lnTo>
                  <a:lnTo>
                    <a:pt x="4624" y="4813"/>
                  </a:lnTo>
                  <a:lnTo>
                    <a:pt x="4729" y="2993"/>
                  </a:lnTo>
                  <a:lnTo>
                    <a:pt x="5252" y="2993"/>
                  </a:lnTo>
                  <a:lnTo>
                    <a:pt x="5357" y="922"/>
                  </a:lnTo>
                  <a:lnTo>
                    <a:pt x="5775" y="922"/>
                  </a:lnTo>
                  <a:lnTo>
                    <a:pt x="6340" y="796"/>
                  </a:lnTo>
                  <a:lnTo>
                    <a:pt x="6507" y="733"/>
                  </a:lnTo>
                  <a:lnTo>
                    <a:pt x="6612" y="733"/>
                  </a:lnTo>
                  <a:lnTo>
                    <a:pt x="6654" y="754"/>
                  </a:lnTo>
                  <a:lnTo>
                    <a:pt x="6675" y="838"/>
                  </a:lnTo>
                  <a:lnTo>
                    <a:pt x="6717" y="859"/>
                  </a:lnTo>
                  <a:lnTo>
                    <a:pt x="6696" y="922"/>
                  </a:lnTo>
                  <a:lnTo>
                    <a:pt x="6675" y="1005"/>
                  </a:lnTo>
                  <a:lnTo>
                    <a:pt x="6717" y="1005"/>
                  </a:lnTo>
                  <a:lnTo>
                    <a:pt x="6905" y="859"/>
                  </a:lnTo>
                  <a:lnTo>
                    <a:pt x="7031" y="733"/>
                  </a:lnTo>
                  <a:lnTo>
                    <a:pt x="7135" y="608"/>
                  </a:lnTo>
                  <a:lnTo>
                    <a:pt x="7282" y="608"/>
                  </a:lnTo>
                  <a:lnTo>
                    <a:pt x="7303" y="629"/>
                  </a:lnTo>
                  <a:lnTo>
                    <a:pt x="7386" y="650"/>
                  </a:lnTo>
                  <a:lnTo>
                    <a:pt x="7449" y="608"/>
                  </a:lnTo>
                  <a:lnTo>
                    <a:pt x="7637" y="524"/>
                  </a:lnTo>
                  <a:lnTo>
                    <a:pt x="7742" y="503"/>
                  </a:lnTo>
                  <a:lnTo>
                    <a:pt x="7658" y="398"/>
                  </a:lnTo>
                  <a:lnTo>
                    <a:pt x="7637" y="398"/>
                  </a:lnTo>
                  <a:lnTo>
                    <a:pt x="7616" y="378"/>
                  </a:lnTo>
                  <a:lnTo>
                    <a:pt x="7533" y="378"/>
                  </a:lnTo>
                  <a:lnTo>
                    <a:pt x="7512" y="336"/>
                  </a:lnTo>
                  <a:lnTo>
                    <a:pt x="7491" y="336"/>
                  </a:lnTo>
                  <a:lnTo>
                    <a:pt x="7449" y="315"/>
                  </a:lnTo>
                  <a:lnTo>
                    <a:pt x="7323" y="378"/>
                  </a:lnTo>
                  <a:lnTo>
                    <a:pt x="7240" y="336"/>
                  </a:lnTo>
                  <a:lnTo>
                    <a:pt x="6696" y="482"/>
                  </a:lnTo>
                  <a:lnTo>
                    <a:pt x="5817" y="691"/>
                  </a:lnTo>
                  <a:lnTo>
                    <a:pt x="5671" y="691"/>
                  </a:lnTo>
                  <a:lnTo>
                    <a:pt x="5650" y="650"/>
                  </a:lnTo>
                  <a:lnTo>
                    <a:pt x="5608" y="650"/>
                  </a:lnTo>
                  <a:lnTo>
                    <a:pt x="5566" y="608"/>
                  </a:lnTo>
                  <a:lnTo>
                    <a:pt x="5524" y="629"/>
                  </a:lnTo>
                  <a:lnTo>
                    <a:pt x="5461" y="608"/>
                  </a:lnTo>
                  <a:lnTo>
                    <a:pt x="5419" y="587"/>
                  </a:lnTo>
                  <a:lnTo>
                    <a:pt x="5336" y="608"/>
                  </a:lnTo>
                  <a:lnTo>
                    <a:pt x="5336" y="650"/>
                  </a:lnTo>
                  <a:lnTo>
                    <a:pt x="5189" y="650"/>
                  </a:lnTo>
                  <a:lnTo>
                    <a:pt x="5085" y="629"/>
                  </a:lnTo>
                  <a:lnTo>
                    <a:pt x="4938" y="503"/>
                  </a:lnTo>
                  <a:lnTo>
                    <a:pt x="4896" y="503"/>
                  </a:lnTo>
                  <a:lnTo>
                    <a:pt x="4875" y="482"/>
                  </a:lnTo>
                  <a:lnTo>
                    <a:pt x="4834" y="545"/>
                  </a:lnTo>
                  <a:lnTo>
                    <a:pt x="4771" y="545"/>
                  </a:lnTo>
                  <a:lnTo>
                    <a:pt x="4624" y="524"/>
                  </a:lnTo>
                  <a:lnTo>
                    <a:pt x="4520" y="545"/>
                  </a:lnTo>
                  <a:lnTo>
                    <a:pt x="4457" y="608"/>
                  </a:lnTo>
                  <a:lnTo>
                    <a:pt x="4373" y="587"/>
                  </a:lnTo>
                  <a:lnTo>
                    <a:pt x="4352" y="524"/>
                  </a:lnTo>
                  <a:lnTo>
                    <a:pt x="4290" y="503"/>
                  </a:lnTo>
                  <a:lnTo>
                    <a:pt x="4185" y="524"/>
                  </a:lnTo>
                  <a:lnTo>
                    <a:pt x="4080" y="503"/>
                  </a:lnTo>
                  <a:lnTo>
                    <a:pt x="3955" y="440"/>
                  </a:lnTo>
                  <a:lnTo>
                    <a:pt x="3892" y="398"/>
                  </a:lnTo>
                  <a:lnTo>
                    <a:pt x="3850" y="294"/>
                  </a:lnTo>
                  <a:lnTo>
                    <a:pt x="3829" y="273"/>
                  </a:lnTo>
                  <a:lnTo>
                    <a:pt x="1653" y="273"/>
                  </a:lnTo>
                  <a:lnTo>
                    <a:pt x="1632" y="231"/>
                  </a:lnTo>
                  <a:lnTo>
                    <a:pt x="1569" y="231"/>
                  </a:lnTo>
                  <a:lnTo>
                    <a:pt x="1486" y="294"/>
                  </a:lnTo>
                  <a:lnTo>
                    <a:pt x="1465" y="294"/>
                  </a:lnTo>
                  <a:lnTo>
                    <a:pt x="1360" y="336"/>
                  </a:lnTo>
                  <a:lnTo>
                    <a:pt x="1235" y="294"/>
                  </a:lnTo>
                  <a:lnTo>
                    <a:pt x="1130" y="189"/>
                  </a:lnTo>
                  <a:lnTo>
                    <a:pt x="1067" y="168"/>
                  </a:lnTo>
                  <a:lnTo>
                    <a:pt x="1109" y="106"/>
                  </a:lnTo>
                  <a:lnTo>
                    <a:pt x="1025" y="85"/>
                  </a:lnTo>
                  <a:lnTo>
                    <a:pt x="1025" y="64"/>
                  </a:lnTo>
                  <a:lnTo>
                    <a:pt x="942" y="1"/>
                  </a:lnTo>
                  <a:lnTo>
                    <a:pt x="900" y="22"/>
                  </a:lnTo>
                  <a:lnTo>
                    <a:pt x="858" y="64"/>
                  </a:lnTo>
                  <a:lnTo>
                    <a:pt x="837" y="64"/>
                  </a:lnTo>
                  <a:lnTo>
                    <a:pt x="7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3953131" y="3215060"/>
              <a:ext cx="71767" cy="110427"/>
            </a:xfrm>
            <a:custGeom>
              <a:avLst/>
              <a:gdLst/>
              <a:ahLst/>
              <a:cxnLst/>
              <a:rect l="l" t="t" r="r" b="b"/>
              <a:pathLst>
                <a:path w="6027" h="9710" extrusionOk="0">
                  <a:moveTo>
                    <a:pt x="6006" y="1"/>
                  </a:moveTo>
                  <a:lnTo>
                    <a:pt x="5964" y="22"/>
                  </a:lnTo>
                  <a:lnTo>
                    <a:pt x="5922" y="84"/>
                  </a:lnTo>
                  <a:lnTo>
                    <a:pt x="5818" y="63"/>
                  </a:lnTo>
                  <a:lnTo>
                    <a:pt x="5734" y="126"/>
                  </a:lnTo>
                  <a:lnTo>
                    <a:pt x="5650" y="210"/>
                  </a:lnTo>
                  <a:lnTo>
                    <a:pt x="5525" y="231"/>
                  </a:lnTo>
                  <a:lnTo>
                    <a:pt x="5441" y="314"/>
                  </a:lnTo>
                  <a:lnTo>
                    <a:pt x="5315" y="314"/>
                  </a:lnTo>
                  <a:lnTo>
                    <a:pt x="5294" y="377"/>
                  </a:lnTo>
                  <a:lnTo>
                    <a:pt x="5190" y="398"/>
                  </a:lnTo>
                  <a:lnTo>
                    <a:pt x="5106" y="377"/>
                  </a:lnTo>
                  <a:lnTo>
                    <a:pt x="4897" y="440"/>
                  </a:lnTo>
                  <a:lnTo>
                    <a:pt x="4855" y="482"/>
                  </a:lnTo>
                  <a:lnTo>
                    <a:pt x="4750" y="503"/>
                  </a:lnTo>
                  <a:lnTo>
                    <a:pt x="4667" y="440"/>
                  </a:lnTo>
                  <a:lnTo>
                    <a:pt x="4583" y="440"/>
                  </a:lnTo>
                  <a:lnTo>
                    <a:pt x="4478" y="419"/>
                  </a:lnTo>
                  <a:lnTo>
                    <a:pt x="4437" y="482"/>
                  </a:lnTo>
                  <a:lnTo>
                    <a:pt x="4458" y="524"/>
                  </a:lnTo>
                  <a:lnTo>
                    <a:pt x="4437" y="607"/>
                  </a:lnTo>
                  <a:lnTo>
                    <a:pt x="4269" y="628"/>
                  </a:lnTo>
                  <a:lnTo>
                    <a:pt x="4144" y="691"/>
                  </a:lnTo>
                  <a:lnTo>
                    <a:pt x="4060" y="628"/>
                  </a:lnTo>
                  <a:lnTo>
                    <a:pt x="3976" y="628"/>
                  </a:lnTo>
                  <a:lnTo>
                    <a:pt x="3976" y="587"/>
                  </a:lnTo>
                  <a:lnTo>
                    <a:pt x="3934" y="545"/>
                  </a:lnTo>
                  <a:lnTo>
                    <a:pt x="3872" y="607"/>
                  </a:lnTo>
                  <a:lnTo>
                    <a:pt x="3809" y="607"/>
                  </a:lnTo>
                  <a:lnTo>
                    <a:pt x="3704" y="712"/>
                  </a:lnTo>
                  <a:lnTo>
                    <a:pt x="3516" y="733"/>
                  </a:lnTo>
                  <a:lnTo>
                    <a:pt x="3537" y="712"/>
                  </a:lnTo>
                  <a:lnTo>
                    <a:pt x="3495" y="628"/>
                  </a:lnTo>
                  <a:lnTo>
                    <a:pt x="3411" y="628"/>
                  </a:lnTo>
                  <a:lnTo>
                    <a:pt x="3328" y="587"/>
                  </a:lnTo>
                  <a:lnTo>
                    <a:pt x="3244" y="545"/>
                  </a:lnTo>
                  <a:lnTo>
                    <a:pt x="3244" y="503"/>
                  </a:lnTo>
                  <a:lnTo>
                    <a:pt x="3181" y="524"/>
                  </a:lnTo>
                  <a:lnTo>
                    <a:pt x="3139" y="545"/>
                  </a:lnTo>
                  <a:lnTo>
                    <a:pt x="3035" y="587"/>
                  </a:lnTo>
                  <a:lnTo>
                    <a:pt x="2491" y="607"/>
                  </a:lnTo>
                  <a:lnTo>
                    <a:pt x="2365" y="1110"/>
                  </a:lnTo>
                  <a:lnTo>
                    <a:pt x="2449" y="1654"/>
                  </a:lnTo>
                  <a:lnTo>
                    <a:pt x="2616" y="1737"/>
                  </a:lnTo>
                  <a:lnTo>
                    <a:pt x="2721" y="1800"/>
                  </a:lnTo>
                  <a:lnTo>
                    <a:pt x="2763" y="1863"/>
                  </a:lnTo>
                  <a:lnTo>
                    <a:pt x="2805" y="1884"/>
                  </a:lnTo>
                  <a:lnTo>
                    <a:pt x="3014" y="2072"/>
                  </a:lnTo>
                  <a:lnTo>
                    <a:pt x="3035" y="2177"/>
                  </a:lnTo>
                  <a:lnTo>
                    <a:pt x="3181" y="2365"/>
                  </a:lnTo>
                  <a:lnTo>
                    <a:pt x="3223" y="2491"/>
                  </a:lnTo>
                  <a:lnTo>
                    <a:pt x="3286" y="2574"/>
                  </a:lnTo>
                  <a:lnTo>
                    <a:pt x="3286" y="2637"/>
                  </a:lnTo>
                  <a:lnTo>
                    <a:pt x="3202" y="2637"/>
                  </a:lnTo>
                  <a:lnTo>
                    <a:pt x="3181" y="2721"/>
                  </a:lnTo>
                  <a:lnTo>
                    <a:pt x="3118" y="2721"/>
                  </a:lnTo>
                  <a:lnTo>
                    <a:pt x="3097" y="2783"/>
                  </a:lnTo>
                  <a:lnTo>
                    <a:pt x="3118" y="2804"/>
                  </a:lnTo>
                  <a:lnTo>
                    <a:pt x="3097" y="2846"/>
                  </a:lnTo>
                  <a:lnTo>
                    <a:pt x="3181" y="2930"/>
                  </a:lnTo>
                  <a:lnTo>
                    <a:pt x="3139" y="3139"/>
                  </a:lnTo>
                  <a:lnTo>
                    <a:pt x="3118" y="3244"/>
                  </a:lnTo>
                  <a:lnTo>
                    <a:pt x="3035" y="3307"/>
                  </a:lnTo>
                  <a:lnTo>
                    <a:pt x="2930" y="3327"/>
                  </a:lnTo>
                  <a:lnTo>
                    <a:pt x="2867" y="3474"/>
                  </a:lnTo>
                  <a:lnTo>
                    <a:pt x="2867" y="3579"/>
                  </a:lnTo>
                  <a:lnTo>
                    <a:pt x="2805" y="3683"/>
                  </a:lnTo>
                  <a:lnTo>
                    <a:pt x="2825" y="3830"/>
                  </a:lnTo>
                  <a:lnTo>
                    <a:pt x="2805" y="3955"/>
                  </a:lnTo>
                  <a:lnTo>
                    <a:pt x="2700" y="3976"/>
                  </a:lnTo>
                  <a:lnTo>
                    <a:pt x="2679" y="3872"/>
                  </a:lnTo>
                  <a:lnTo>
                    <a:pt x="2700" y="3830"/>
                  </a:lnTo>
                  <a:lnTo>
                    <a:pt x="2616" y="3725"/>
                  </a:lnTo>
                  <a:lnTo>
                    <a:pt x="2574" y="3662"/>
                  </a:lnTo>
                  <a:lnTo>
                    <a:pt x="2491" y="3620"/>
                  </a:lnTo>
                  <a:lnTo>
                    <a:pt x="2386" y="3537"/>
                  </a:lnTo>
                  <a:lnTo>
                    <a:pt x="2281" y="3411"/>
                  </a:lnTo>
                  <a:lnTo>
                    <a:pt x="2281" y="3327"/>
                  </a:lnTo>
                  <a:lnTo>
                    <a:pt x="2240" y="3202"/>
                  </a:lnTo>
                  <a:lnTo>
                    <a:pt x="2240" y="3097"/>
                  </a:lnTo>
                  <a:lnTo>
                    <a:pt x="2281" y="2993"/>
                  </a:lnTo>
                  <a:lnTo>
                    <a:pt x="2344" y="2846"/>
                  </a:lnTo>
                  <a:lnTo>
                    <a:pt x="2449" y="2721"/>
                  </a:lnTo>
                  <a:lnTo>
                    <a:pt x="2470" y="2595"/>
                  </a:lnTo>
                  <a:lnTo>
                    <a:pt x="2470" y="2428"/>
                  </a:lnTo>
                  <a:lnTo>
                    <a:pt x="2407" y="2323"/>
                  </a:lnTo>
                  <a:lnTo>
                    <a:pt x="2261" y="2302"/>
                  </a:lnTo>
                  <a:lnTo>
                    <a:pt x="2135" y="2302"/>
                  </a:lnTo>
                  <a:lnTo>
                    <a:pt x="2072" y="2365"/>
                  </a:lnTo>
                  <a:lnTo>
                    <a:pt x="2030" y="2365"/>
                  </a:lnTo>
                  <a:lnTo>
                    <a:pt x="1968" y="2386"/>
                  </a:lnTo>
                  <a:lnTo>
                    <a:pt x="1863" y="2323"/>
                  </a:lnTo>
                  <a:lnTo>
                    <a:pt x="1863" y="2260"/>
                  </a:lnTo>
                  <a:lnTo>
                    <a:pt x="1821" y="2198"/>
                  </a:lnTo>
                  <a:lnTo>
                    <a:pt x="1779" y="2156"/>
                  </a:lnTo>
                  <a:lnTo>
                    <a:pt x="1758" y="2093"/>
                  </a:lnTo>
                  <a:lnTo>
                    <a:pt x="1612" y="2114"/>
                  </a:lnTo>
                  <a:lnTo>
                    <a:pt x="1424" y="2177"/>
                  </a:lnTo>
                  <a:lnTo>
                    <a:pt x="1089" y="2302"/>
                  </a:lnTo>
                  <a:lnTo>
                    <a:pt x="984" y="2323"/>
                  </a:lnTo>
                  <a:lnTo>
                    <a:pt x="398" y="2595"/>
                  </a:lnTo>
                  <a:lnTo>
                    <a:pt x="273" y="2595"/>
                  </a:lnTo>
                  <a:lnTo>
                    <a:pt x="43" y="2700"/>
                  </a:lnTo>
                  <a:lnTo>
                    <a:pt x="1" y="2783"/>
                  </a:lnTo>
                  <a:lnTo>
                    <a:pt x="43" y="2951"/>
                  </a:lnTo>
                  <a:lnTo>
                    <a:pt x="43" y="3035"/>
                  </a:lnTo>
                  <a:lnTo>
                    <a:pt x="64" y="3223"/>
                  </a:lnTo>
                  <a:lnTo>
                    <a:pt x="273" y="3244"/>
                  </a:lnTo>
                  <a:lnTo>
                    <a:pt x="356" y="3244"/>
                  </a:lnTo>
                  <a:lnTo>
                    <a:pt x="377" y="3327"/>
                  </a:lnTo>
                  <a:lnTo>
                    <a:pt x="419" y="3307"/>
                  </a:lnTo>
                  <a:lnTo>
                    <a:pt x="482" y="3244"/>
                  </a:lnTo>
                  <a:lnTo>
                    <a:pt x="628" y="3265"/>
                  </a:lnTo>
                  <a:lnTo>
                    <a:pt x="796" y="3369"/>
                  </a:lnTo>
                  <a:lnTo>
                    <a:pt x="901" y="3516"/>
                  </a:lnTo>
                  <a:lnTo>
                    <a:pt x="1005" y="3537"/>
                  </a:lnTo>
                  <a:lnTo>
                    <a:pt x="1193" y="3537"/>
                  </a:lnTo>
                  <a:lnTo>
                    <a:pt x="1298" y="3620"/>
                  </a:lnTo>
                  <a:lnTo>
                    <a:pt x="1340" y="3683"/>
                  </a:lnTo>
                  <a:lnTo>
                    <a:pt x="1465" y="3725"/>
                  </a:lnTo>
                  <a:lnTo>
                    <a:pt x="1465" y="3788"/>
                  </a:lnTo>
                  <a:lnTo>
                    <a:pt x="1424" y="3892"/>
                  </a:lnTo>
                  <a:lnTo>
                    <a:pt x="1445" y="3976"/>
                  </a:lnTo>
                  <a:lnTo>
                    <a:pt x="1424" y="4060"/>
                  </a:lnTo>
                  <a:lnTo>
                    <a:pt x="1445" y="4144"/>
                  </a:lnTo>
                  <a:lnTo>
                    <a:pt x="1445" y="4206"/>
                  </a:lnTo>
                  <a:lnTo>
                    <a:pt x="1403" y="4290"/>
                  </a:lnTo>
                  <a:lnTo>
                    <a:pt x="1361" y="4457"/>
                  </a:lnTo>
                  <a:lnTo>
                    <a:pt x="1319" y="4562"/>
                  </a:lnTo>
                  <a:lnTo>
                    <a:pt x="1361" y="4604"/>
                  </a:lnTo>
                  <a:lnTo>
                    <a:pt x="1445" y="4604"/>
                  </a:lnTo>
                  <a:lnTo>
                    <a:pt x="1424" y="4688"/>
                  </a:lnTo>
                  <a:lnTo>
                    <a:pt x="1319" y="4729"/>
                  </a:lnTo>
                  <a:lnTo>
                    <a:pt x="1319" y="4834"/>
                  </a:lnTo>
                  <a:lnTo>
                    <a:pt x="1319" y="4980"/>
                  </a:lnTo>
                  <a:lnTo>
                    <a:pt x="1235" y="5001"/>
                  </a:lnTo>
                  <a:lnTo>
                    <a:pt x="1235" y="5043"/>
                  </a:lnTo>
                  <a:lnTo>
                    <a:pt x="1340" y="5127"/>
                  </a:lnTo>
                  <a:lnTo>
                    <a:pt x="1361" y="5232"/>
                  </a:lnTo>
                  <a:lnTo>
                    <a:pt x="1319" y="5294"/>
                  </a:lnTo>
                  <a:lnTo>
                    <a:pt x="1319" y="5399"/>
                  </a:lnTo>
                  <a:lnTo>
                    <a:pt x="1361" y="5441"/>
                  </a:lnTo>
                  <a:lnTo>
                    <a:pt x="1403" y="5524"/>
                  </a:lnTo>
                  <a:lnTo>
                    <a:pt x="1319" y="5629"/>
                  </a:lnTo>
                  <a:lnTo>
                    <a:pt x="1214" y="5734"/>
                  </a:lnTo>
                  <a:lnTo>
                    <a:pt x="1193" y="5776"/>
                  </a:lnTo>
                  <a:lnTo>
                    <a:pt x="1110" y="5776"/>
                  </a:lnTo>
                  <a:lnTo>
                    <a:pt x="1089" y="5859"/>
                  </a:lnTo>
                  <a:lnTo>
                    <a:pt x="1110" y="5964"/>
                  </a:lnTo>
                  <a:lnTo>
                    <a:pt x="1089" y="6048"/>
                  </a:lnTo>
                  <a:lnTo>
                    <a:pt x="1047" y="6194"/>
                  </a:lnTo>
                  <a:lnTo>
                    <a:pt x="1026" y="6278"/>
                  </a:lnTo>
                  <a:lnTo>
                    <a:pt x="1026" y="6466"/>
                  </a:lnTo>
                  <a:lnTo>
                    <a:pt x="398" y="7115"/>
                  </a:lnTo>
                  <a:lnTo>
                    <a:pt x="461" y="7282"/>
                  </a:lnTo>
                  <a:lnTo>
                    <a:pt x="482" y="7429"/>
                  </a:lnTo>
                  <a:lnTo>
                    <a:pt x="566" y="7554"/>
                  </a:lnTo>
                  <a:lnTo>
                    <a:pt x="566" y="7847"/>
                  </a:lnTo>
                  <a:lnTo>
                    <a:pt x="524" y="7868"/>
                  </a:lnTo>
                  <a:lnTo>
                    <a:pt x="524" y="7973"/>
                  </a:lnTo>
                  <a:lnTo>
                    <a:pt x="587" y="8077"/>
                  </a:lnTo>
                  <a:lnTo>
                    <a:pt x="608" y="8224"/>
                  </a:lnTo>
                  <a:lnTo>
                    <a:pt x="608" y="8684"/>
                  </a:lnTo>
                  <a:lnTo>
                    <a:pt x="566" y="8851"/>
                  </a:lnTo>
                  <a:lnTo>
                    <a:pt x="566" y="9019"/>
                  </a:lnTo>
                  <a:lnTo>
                    <a:pt x="566" y="9207"/>
                  </a:lnTo>
                  <a:lnTo>
                    <a:pt x="566" y="9228"/>
                  </a:lnTo>
                  <a:lnTo>
                    <a:pt x="628" y="9270"/>
                  </a:lnTo>
                  <a:lnTo>
                    <a:pt x="691" y="9333"/>
                  </a:lnTo>
                  <a:lnTo>
                    <a:pt x="733" y="9395"/>
                  </a:lnTo>
                  <a:lnTo>
                    <a:pt x="712" y="9437"/>
                  </a:lnTo>
                  <a:lnTo>
                    <a:pt x="712" y="9521"/>
                  </a:lnTo>
                  <a:lnTo>
                    <a:pt x="691" y="9626"/>
                  </a:lnTo>
                  <a:lnTo>
                    <a:pt x="691" y="9646"/>
                  </a:lnTo>
                  <a:lnTo>
                    <a:pt x="733" y="9646"/>
                  </a:lnTo>
                  <a:lnTo>
                    <a:pt x="942" y="9709"/>
                  </a:lnTo>
                  <a:lnTo>
                    <a:pt x="1047" y="9709"/>
                  </a:lnTo>
                  <a:lnTo>
                    <a:pt x="1089" y="9605"/>
                  </a:lnTo>
                  <a:lnTo>
                    <a:pt x="1131" y="9500"/>
                  </a:lnTo>
                  <a:lnTo>
                    <a:pt x="1152" y="9333"/>
                  </a:lnTo>
                  <a:lnTo>
                    <a:pt x="1131" y="9291"/>
                  </a:lnTo>
                  <a:lnTo>
                    <a:pt x="1110" y="9291"/>
                  </a:lnTo>
                  <a:lnTo>
                    <a:pt x="1089" y="9395"/>
                  </a:lnTo>
                  <a:lnTo>
                    <a:pt x="1005" y="9374"/>
                  </a:lnTo>
                  <a:lnTo>
                    <a:pt x="942" y="9437"/>
                  </a:lnTo>
                  <a:lnTo>
                    <a:pt x="942" y="9333"/>
                  </a:lnTo>
                  <a:lnTo>
                    <a:pt x="901" y="9228"/>
                  </a:lnTo>
                  <a:lnTo>
                    <a:pt x="880" y="9207"/>
                  </a:lnTo>
                  <a:lnTo>
                    <a:pt x="921" y="9165"/>
                  </a:lnTo>
                  <a:lnTo>
                    <a:pt x="984" y="9165"/>
                  </a:lnTo>
                  <a:lnTo>
                    <a:pt x="1026" y="9019"/>
                  </a:lnTo>
                  <a:lnTo>
                    <a:pt x="1110" y="8977"/>
                  </a:lnTo>
                  <a:lnTo>
                    <a:pt x="1131" y="8893"/>
                  </a:lnTo>
                  <a:lnTo>
                    <a:pt x="1298" y="8872"/>
                  </a:lnTo>
                  <a:lnTo>
                    <a:pt x="1465" y="8663"/>
                  </a:lnTo>
                  <a:lnTo>
                    <a:pt x="1989" y="8579"/>
                  </a:lnTo>
                  <a:lnTo>
                    <a:pt x="2365" y="8391"/>
                  </a:lnTo>
                  <a:lnTo>
                    <a:pt x="2574" y="8182"/>
                  </a:lnTo>
                  <a:lnTo>
                    <a:pt x="2616" y="8035"/>
                  </a:lnTo>
                  <a:lnTo>
                    <a:pt x="2679" y="7931"/>
                  </a:lnTo>
                  <a:lnTo>
                    <a:pt x="2679" y="7847"/>
                  </a:lnTo>
                  <a:lnTo>
                    <a:pt x="2574" y="7910"/>
                  </a:lnTo>
                  <a:lnTo>
                    <a:pt x="2553" y="7805"/>
                  </a:lnTo>
                  <a:lnTo>
                    <a:pt x="2595" y="7805"/>
                  </a:lnTo>
                  <a:lnTo>
                    <a:pt x="2595" y="7701"/>
                  </a:lnTo>
                  <a:lnTo>
                    <a:pt x="2658" y="7617"/>
                  </a:lnTo>
                  <a:lnTo>
                    <a:pt x="2658" y="7533"/>
                  </a:lnTo>
                  <a:lnTo>
                    <a:pt x="2721" y="7345"/>
                  </a:lnTo>
                  <a:lnTo>
                    <a:pt x="2700" y="7324"/>
                  </a:lnTo>
                  <a:lnTo>
                    <a:pt x="2700" y="7177"/>
                  </a:lnTo>
                  <a:lnTo>
                    <a:pt x="2763" y="7115"/>
                  </a:lnTo>
                  <a:lnTo>
                    <a:pt x="2763" y="6968"/>
                  </a:lnTo>
                  <a:lnTo>
                    <a:pt x="2721" y="6968"/>
                  </a:lnTo>
                  <a:lnTo>
                    <a:pt x="2721" y="6822"/>
                  </a:lnTo>
                  <a:lnTo>
                    <a:pt x="2658" y="6968"/>
                  </a:lnTo>
                  <a:lnTo>
                    <a:pt x="2658" y="7073"/>
                  </a:lnTo>
                  <a:lnTo>
                    <a:pt x="2595" y="7094"/>
                  </a:lnTo>
                  <a:lnTo>
                    <a:pt x="2574" y="6968"/>
                  </a:lnTo>
                  <a:lnTo>
                    <a:pt x="2595" y="6592"/>
                  </a:lnTo>
                  <a:lnTo>
                    <a:pt x="2553" y="6466"/>
                  </a:lnTo>
                  <a:lnTo>
                    <a:pt x="2553" y="6340"/>
                  </a:lnTo>
                  <a:lnTo>
                    <a:pt x="2470" y="6236"/>
                  </a:lnTo>
                  <a:lnTo>
                    <a:pt x="2407" y="6194"/>
                  </a:lnTo>
                  <a:lnTo>
                    <a:pt x="2491" y="6152"/>
                  </a:lnTo>
                  <a:lnTo>
                    <a:pt x="2491" y="6068"/>
                  </a:lnTo>
                  <a:lnTo>
                    <a:pt x="2302" y="5838"/>
                  </a:lnTo>
                  <a:lnTo>
                    <a:pt x="2386" y="5755"/>
                  </a:lnTo>
                  <a:lnTo>
                    <a:pt x="2365" y="5650"/>
                  </a:lnTo>
                  <a:lnTo>
                    <a:pt x="2407" y="5608"/>
                  </a:lnTo>
                  <a:lnTo>
                    <a:pt x="2407" y="5524"/>
                  </a:lnTo>
                  <a:lnTo>
                    <a:pt x="2365" y="5441"/>
                  </a:lnTo>
                  <a:lnTo>
                    <a:pt x="2365" y="5399"/>
                  </a:lnTo>
                  <a:lnTo>
                    <a:pt x="2407" y="5399"/>
                  </a:lnTo>
                  <a:lnTo>
                    <a:pt x="2512" y="5462"/>
                  </a:lnTo>
                  <a:lnTo>
                    <a:pt x="2574" y="5399"/>
                  </a:lnTo>
                  <a:lnTo>
                    <a:pt x="2721" y="5399"/>
                  </a:lnTo>
                  <a:lnTo>
                    <a:pt x="2825" y="5315"/>
                  </a:lnTo>
                  <a:lnTo>
                    <a:pt x="2805" y="5190"/>
                  </a:lnTo>
                  <a:lnTo>
                    <a:pt x="3118" y="4980"/>
                  </a:lnTo>
                  <a:lnTo>
                    <a:pt x="3244" y="4980"/>
                  </a:lnTo>
                  <a:lnTo>
                    <a:pt x="3244" y="4897"/>
                  </a:lnTo>
                  <a:lnTo>
                    <a:pt x="3307" y="4876"/>
                  </a:lnTo>
                  <a:lnTo>
                    <a:pt x="3349" y="4813"/>
                  </a:lnTo>
                  <a:lnTo>
                    <a:pt x="3349" y="4771"/>
                  </a:lnTo>
                  <a:lnTo>
                    <a:pt x="3600" y="4625"/>
                  </a:lnTo>
                  <a:lnTo>
                    <a:pt x="3621" y="4562"/>
                  </a:lnTo>
                  <a:lnTo>
                    <a:pt x="3662" y="4520"/>
                  </a:lnTo>
                  <a:lnTo>
                    <a:pt x="3704" y="4374"/>
                  </a:lnTo>
                  <a:lnTo>
                    <a:pt x="3746" y="4478"/>
                  </a:lnTo>
                  <a:lnTo>
                    <a:pt x="3830" y="4416"/>
                  </a:lnTo>
                  <a:lnTo>
                    <a:pt x="3955" y="4269"/>
                  </a:lnTo>
                  <a:lnTo>
                    <a:pt x="3955" y="4185"/>
                  </a:lnTo>
                  <a:lnTo>
                    <a:pt x="4018" y="4248"/>
                  </a:lnTo>
                  <a:lnTo>
                    <a:pt x="4248" y="4081"/>
                  </a:lnTo>
                  <a:lnTo>
                    <a:pt x="4437" y="3997"/>
                  </a:lnTo>
                  <a:lnTo>
                    <a:pt x="4437" y="3976"/>
                  </a:lnTo>
                  <a:lnTo>
                    <a:pt x="4562" y="3976"/>
                  </a:lnTo>
                  <a:lnTo>
                    <a:pt x="4918" y="3788"/>
                  </a:lnTo>
                  <a:lnTo>
                    <a:pt x="4960" y="3725"/>
                  </a:lnTo>
                  <a:lnTo>
                    <a:pt x="5022" y="3683"/>
                  </a:lnTo>
                  <a:lnTo>
                    <a:pt x="5399" y="3474"/>
                  </a:lnTo>
                  <a:lnTo>
                    <a:pt x="5399" y="3369"/>
                  </a:lnTo>
                  <a:lnTo>
                    <a:pt x="5504" y="3369"/>
                  </a:lnTo>
                  <a:lnTo>
                    <a:pt x="5608" y="3223"/>
                  </a:lnTo>
                  <a:lnTo>
                    <a:pt x="5608" y="3139"/>
                  </a:lnTo>
                  <a:lnTo>
                    <a:pt x="5734" y="2993"/>
                  </a:lnTo>
                  <a:lnTo>
                    <a:pt x="5818" y="2951"/>
                  </a:lnTo>
                  <a:lnTo>
                    <a:pt x="5818" y="2846"/>
                  </a:lnTo>
                  <a:lnTo>
                    <a:pt x="5859" y="2783"/>
                  </a:lnTo>
                  <a:lnTo>
                    <a:pt x="5797" y="2783"/>
                  </a:lnTo>
                  <a:lnTo>
                    <a:pt x="5755" y="2804"/>
                  </a:lnTo>
                  <a:lnTo>
                    <a:pt x="5734" y="2742"/>
                  </a:lnTo>
                  <a:lnTo>
                    <a:pt x="5838" y="2679"/>
                  </a:lnTo>
                  <a:lnTo>
                    <a:pt x="5901" y="2679"/>
                  </a:lnTo>
                  <a:lnTo>
                    <a:pt x="5922" y="2616"/>
                  </a:lnTo>
                  <a:lnTo>
                    <a:pt x="5901" y="2574"/>
                  </a:lnTo>
                  <a:lnTo>
                    <a:pt x="5943" y="2532"/>
                  </a:lnTo>
                  <a:lnTo>
                    <a:pt x="6006" y="2470"/>
                  </a:lnTo>
                  <a:lnTo>
                    <a:pt x="5964" y="2219"/>
                  </a:lnTo>
                  <a:lnTo>
                    <a:pt x="5943" y="2198"/>
                  </a:lnTo>
                  <a:lnTo>
                    <a:pt x="5838" y="2198"/>
                  </a:lnTo>
                  <a:lnTo>
                    <a:pt x="5797" y="2177"/>
                  </a:lnTo>
                  <a:lnTo>
                    <a:pt x="5818" y="2114"/>
                  </a:lnTo>
                  <a:lnTo>
                    <a:pt x="5901" y="2114"/>
                  </a:lnTo>
                  <a:lnTo>
                    <a:pt x="5901" y="1863"/>
                  </a:lnTo>
                  <a:lnTo>
                    <a:pt x="5859" y="1800"/>
                  </a:lnTo>
                  <a:lnTo>
                    <a:pt x="5901" y="1800"/>
                  </a:lnTo>
                  <a:lnTo>
                    <a:pt x="5922" y="1528"/>
                  </a:lnTo>
                  <a:lnTo>
                    <a:pt x="5901" y="1361"/>
                  </a:lnTo>
                  <a:lnTo>
                    <a:pt x="5964" y="1319"/>
                  </a:lnTo>
                  <a:lnTo>
                    <a:pt x="5943" y="1151"/>
                  </a:lnTo>
                  <a:lnTo>
                    <a:pt x="5922" y="1131"/>
                  </a:lnTo>
                  <a:lnTo>
                    <a:pt x="5922" y="963"/>
                  </a:lnTo>
                  <a:lnTo>
                    <a:pt x="5964" y="942"/>
                  </a:lnTo>
                  <a:lnTo>
                    <a:pt x="5901" y="817"/>
                  </a:lnTo>
                  <a:lnTo>
                    <a:pt x="5859" y="628"/>
                  </a:lnTo>
                  <a:lnTo>
                    <a:pt x="5922" y="587"/>
                  </a:lnTo>
                  <a:lnTo>
                    <a:pt x="5901" y="545"/>
                  </a:lnTo>
                  <a:lnTo>
                    <a:pt x="5901" y="503"/>
                  </a:lnTo>
                  <a:lnTo>
                    <a:pt x="5901" y="440"/>
                  </a:lnTo>
                  <a:lnTo>
                    <a:pt x="6027" y="273"/>
                  </a:lnTo>
                  <a:lnTo>
                    <a:pt x="5964" y="231"/>
                  </a:lnTo>
                  <a:lnTo>
                    <a:pt x="6027" y="168"/>
                  </a:lnTo>
                  <a:lnTo>
                    <a:pt x="6027" y="22"/>
                  </a:lnTo>
                  <a:lnTo>
                    <a:pt x="60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3951893" y="3317378"/>
              <a:ext cx="9978" cy="10724"/>
            </a:xfrm>
            <a:custGeom>
              <a:avLst/>
              <a:gdLst/>
              <a:ahLst/>
              <a:cxnLst/>
              <a:rect l="l" t="t" r="r" b="b"/>
              <a:pathLst>
                <a:path w="838" h="943" extrusionOk="0">
                  <a:moveTo>
                    <a:pt x="314" y="1"/>
                  </a:moveTo>
                  <a:lnTo>
                    <a:pt x="209" y="43"/>
                  </a:lnTo>
                  <a:lnTo>
                    <a:pt x="188" y="189"/>
                  </a:lnTo>
                  <a:lnTo>
                    <a:pt x="63" y="440"/>
                  </a:lnTo>
                  <a:lnTo>
                    <a:pt x="0" y="566"/>
                  </a:lnTo>
                  <a:lnTo>
                    <a:pt x="42" y="649"/>
                  </a:lnTo>
                  <a:lnTo>
                    <a:pt x="105" y="712"/>
                  </a:lnTo>
                  <a:lnTo>
                    <a:pt x="168" y="817"/>
                  </a:lnTo>
                  <a:lnTo>
                    <a:pt x="377" y="921"/>
                  </a:lnTo>
                  <a:lnTo>
                    <a:pt x="586" y="942"/>
                  </a:lnTo>
                  <a:lnTo>
                    <a:pt x="670" y="921"/>
                  </a:lnTo>
                  <a:lnTo>
                    <a:pt x="712" y="817"/>
                  </a:lnTo>
                  <a:lnTo>
                    <a:pt x="691" y="712"/>
                  </a:lnTo>
                  <a:lnTo>
                    <a:pt x="774" y="691"/>
                  </a:lnTo>
                  <a:lnTo>
                    <a:pt x="795" y="649"/>
                  </a:lnTo>
                  <a:lnTo>
                    <a:pt x="795" y="629"/>
                  </a:lnTo>
                  <a:lnTo>
                    <a:pt x="816" y="524"/>
                  </a:lnTo>
                  <a:lnTo>
                    <a:pt x="816" y="440"/>
                  </a:lnTo>
                  <a:lnTo>
                    <a:pt x="837" y="398"/>
                  </a:lnTo>
                  <a:lnTo>
                    <a:pt x="795" y="336"/>
                  </a:lnTo>
                  <a:lnTo>
                    <a:pt x="732" y="273"/>
                  </a:lnTo>
                  <a:lnTo>
                    <a:pt x="670" y="231"/>
                  </a:lnTo>
                  <a:lnTo>
                    <a:pt x="670" y="210"/>
                  </a:lnTo>
                  <a:lnTo>
                    <a:pt x="565" y="189"/>
                  </a:lnTo>
                  <a:lnTo>
                    <a:pt x="481" y="105"/>
                  </a:lnTo>
                  <a:lnTo>
                    <a:pt x="3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3925232" y="3338554"/>
              <a:ext cx="15956" cy="14295"/>
            </a:xfrm>
            <a:custGeom>
              <a:avLst/>
              <a:gdLst/>
              <a:ahLst/>
              <a:cxnLst/>
              <a:rect l="l" t="t" r="r" b="b"/>
              <a:pathLst>
                <a:path w="1340" h="1257" extrusionOk="0">
                  <a:moveTo>
                    <a:pt x="775" y="1"/>
                  </a:moveTo>
                  <a:lnTo>
                    <a:pt x="754" y="43"/>
                  </a:lnTo>
                  <a:lnTo>
                    <a:pt x="670" y="106"/>
                  </a:lnTo>
                  <a:lnTo>
                    <a:pt x="628" y="147"/>
                  </a:lnTo>
                  <a:lnTo>
                    <a:pt x="419" y="189"/>
                  </a:lnTo>
                  <a:lnTo>
                    <a:pt x="293" y="315"/>
                  </a:lnTo>
                  <a:lnTo>
                    <a:pt x="231" y="440"/>
                  </a:lnTo>
                  <a:lnTo>
                    <a:pt x="84" y="566"/>
                  </a:lnTo>
                  <a:lnTo>
                    <a:pt x="0" y="629"/>
                  </a:lnTo>
                  <a:lnTo>
                    <a:pt x="42" y="733"/>
                  </a:lnTo>
                  <a:lnTo>
                    <a:pt x="126" y="796"/>
                  </a:lnTo>
                  <a:lnTo>
                    <a:pt x="126" y="859"/>
                  </a:lnTo>
                  <a:lnTo>
                    <a:pt x="210" y="943"/>
                  </a:lnTo>
                  <a:lnTo>
                    <a:pt x="210" y="1047"/>
                  </a:lnTo>
                  <a:lnTo>
                    <a:pt x="293" y="1131"/>
                  </a:lnTo>
                  <a:lnTo>
                    <a:pt x="356" y="1194"/>
                  </a:lnTo>
                  <a:lnTo>
                    <a:pt x="503" y="1256"/>
                  </a:lnTo>
                  <a:lnTo>
                    <a:pt x="607" y="1256"/>
                  </a:lnTo>
                  <a:lnTo>
                    <a:pt x="628" y="1194"/>
                  </a:lnTo>
                  <a:lnTo>
                    <a:pt x="670" y="1152"/>
                  </a:lnTo>
                  <a:lnTo>
                    <a:pt x="712" y="1026"/>
                  </a:lnTo>
                  <a:lnTo>
                    <a:pt x="816" y="984"/>
                  </a:lnTo>
                  <a:lnTo>
                    <a:pt x="879" y="943"/>
                  </a:lnTo>
                  <a:lnTo>
                    <a:pt x="984" y="922"/>
                  </a:lnTo>
                  <a:lnTo>
                    <a:pt x="1067" y="943"/>
                  </a:lnTo>
                  <a:lnTo>
                    <a:pt x="1172" y="859"/>
                  </a:lnTo>
                  <a:lnTo>
                    <a:pt x="1193" y="775"/>
                  </a:lnTo>
                  <a:lnTo>
                    <a:pt x="1151" y="733"/>
                  </a:lnTo>
                  <a:lnTo>
                    <a:pt x="1130" y="650"/>
                  </a:lnTo>
                  <a:lnTo>
                    <a:pt x="1235" y="608"/>
                  </a:lnTo>
                  <a:lnTo>
                    <a:pt x="1339" y="524"/>
                  </a:lnTo>
                  <a:lnTo>
                    <a:pt x="1339" y="399"/>
                  </a:lnTo>
                  <a:lnTo>
                    <a:pt x="1256" y="147"/>
                  </a:lnTo>
                  <a:lnTo>
                    <a:pt x="1130" y="43"/>
                  </a:lnTo>
                  <a:lnTo>
                    <a:pt x="1026" y="85"/>
                  </a:lnTo>
                  <a:lnTo>
                    <a:pt x="942" y="22"/>
                  </a:lnTo>
                  <a:lnTo>
                    <a:pt x="921" y="43"/>
                  </a:lnTo>
                  <a:lnTo>
                    <a:pt x="858" y="22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014919" y="2846238"/>
              <a:ext cx="33651" cy="9053"/>
            </a:xfrm>
            <a:custGeom>
              <a:avLst/>
              <a:gdLst/>
              <a:ahLst/>
              <a:cxnLst/>
              <a:rect l="l" t="t" r="r" b="b"/>
              <a:pathLst>
                <a:path w="2826" h="796" extrusionOk="0">
                  <a:moveTo>
                    <a:pt x="2240" y="0"/>
                  </a:moveTo>
                  <a:cubicBezTo>
                    <a:pt x="2240" y="0"/>
                    <a:pt x="1717" y="230"/>
                    <a:pt x="1612" y="230"/>
                  </a:cubicBezTo>
                  <a:cubicBezTo>
                    <a:pt x="1507" y="230"/>
                    <a:pt x="1382" y="105"/>
                    <a:pt x="1382" y="105"/>
                  </a:cubicBezTo>
                  <a:lnTo>
                    <a:pt x="733" y="126"/>
                  </a:lnTo>
                  <a:lnTo>
                    <a:pt x="754" y="293"/>
                  </a:lnTo>
                  <a:cubicBezTo>
                    <a:pt x="775" y="419"/>
                    <a:pt x="231" y="419"/>
                    <a:pt x="22" y="419"/>
                  </a:cubicBezTo>
                  <a:lnTo>
                    <a:pt x="22" y="439"/>
                  </a:lnTo>
                  <a:lnTo>
                    <a:pt x="1" y="481"/>
                  </a:lnTo>
                  <a:lnTo>
                    <a:pt x="85" y="481"/>
                  </a:lnTo>
                  <a:lnTo>
                    <a:pt x="105" y="586"/>
                  </a:lnTo>
                  <a:lnTo>
                    <a:pt x="189" y="586"/>
                  </a:lnTo>
                  <a:lnTo>
                    <a:pt x="231" y="502"/>
                  </a:lnTo>
                  <a:lnTo>
                    <a:pt x="398" y="544"/>
                  </a:lnTo>
                  <a:lnTo>
                    <a:pt x="461" y="544"/>
                  </a:lnTo>
                  <a:lnTo>
                    <a:pt x="545" y="460"/>
                  </a:lnTo>
                  <a:lnTo>
                    <a:pt x="649" y="502"/>
                  </a:lnTo>
                  <a:lnTo>
                    <a:pt x="880" y="711"/>
                  </a:lnTo>
                  <a:lnTo>
                    <a:pt x="984" y="732"/>
                  </a:lnTo>
                  <a:lnTo>
                    <a:pt x="1173" y="691"/>
                  </a:lnTo>
                  <a:lnTo>
                    <a:pt x="1424" y="628"/>
                  </a:lnTo>
                  <a:lnTo>
                    <a:pt x="1507" y="649"/>
                  </a:lnTo>
                  <a:lnTo>
                    <a:pt x="1821" y="649"/>
                  </a:lnTo>
                  <a:lnTo>
                    <a:pt x="1863" y="691"/>
                  </a:lnTo>
                  <a:lnTo>
                    <a:pt x="1863" y="586"/>
                  </a:lnTo>
                  <a:lnTo>
                    <a:pt x="2072" y="502"/>
                  </a:lnTo>
                  <a:lnTo>
                    <a:pt x="2386" y="691"/>
                  </a:lnTo>
                  <a:lnTo>
                    <a:pt x="2595" y="691"/>
                  </a:lnTo>
                  <a:lnTo>
                    <a:pt x="2805" y="795"/>
                  </a:lnTo>
                  <a:lnTo>
                    <a:pt x="2826" y="586"/>
                  </a:lnTo>
                  <a:lnTo>
                    <a:pt x="2742" y="481"/>
                  </a:lnTo>
                  <a:lnTo>
                    <a:pt x="2595" y="377"/>
                  </a:lnTo>
                  <a:lnTo>
                    <a:pt x="2637" y="188"/>
                  </a:lnTo>
                  <a:cubicBezTo>
                    <a:pt x="2628" y="188"/>
                    <a:pt x="2594" y="197"/>
                    <a:pt x="2555" y="197"/>
                  </a:cubicBezTo>
                  <a:cubicBezTo>
                    <a:pt x="2507" y="197"/>
                    <a:pt x="2451" y="184"/>
                    <a:pt x="2428" y="126"/>
                  </a:cubicBezTo>
                  <a:cubicBezTo>
                    <a:pt x="2386" y="21"/>
                    <a:pt x="2240" y="0"/>
                    <a:pt x="22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036853" y="2853608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fill="none" extrusionOk="0">
                  <a:moveTo>
                    <a:pt x="105" y="105"/>
                  </a:moveTo>
                  <a:lnTo>
                    <a:pt x="0" y="1"/>
                  </a:ln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9"/>
            <p:cNvSpPr/>
            <p:nvPr/>
          </p:nvSpPr>
          <p:spPr>
            <a:xfrm>
              <a:off x="4346543" y="2948318"/>
              <a:ext cx="21183" cy="11907"/>
            </a:xfrm>
            <a:custGeom>
              <a:avLst/>
              <a:gdLst/>
              <a:ahLst/>
              <a:cxnLst/>
              <a:rect l="l" t="t" r="r" b="b"/>
              <a:pathLst>
                <a:path w="1779" h="1047" extrusionOk="0">
                  <a:moveTo>
                    <a:pt x="753" y="0"/>
                  </a:moveTo>
                  <a:lnTo>
                    <a:pt x="586" y="21"/>
                  </a:lnTo>
                  <a:lnTo>
                    <a:pt x="314" y="189"/>
                  </a:lnTo>
                  <a:lnTo>
                    <a:pt x="188" y="440"/>
                  </a:lnTo>
                  <a:lnTo>
                    <a:pt x="63" y="502"/>
                  </a:lnTo>
                  <a:lnTo>
                    <a:pt x="63" y="628"/>
                  </a:lnTo>
                  <a:lnTo>
                    <a:pt x="0" y="733"/>
                  </a:lnTo>
                  <a:lnTo>
                    <a:pt x="105" y="921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691" y="1046"/>
                  </a:lnTo>
                  <a:lnTo>
                    <a:pt x="837" y="1046"/>
                  </a:lnTo>
                  <a:lnTo>
                    <a:pt x="942" y="921"/>
                  </a:lnTo>
                  <a:lnTo>
                    <a:pt x="1067" y="879"/>
                  </a:lnTo>
                  <a:lnTo>
                    <a:pt x="1172" y="942"/>
                  </a:lnTo>
                  <a:lnTo>
                    <a:pt x="1381" y="879"/>
                  </a:lnTo>
                  <a:lnTo>
                    <a:pt x="1549" y="921"/>
                  </a:lnTo>
                  <a:lnTo>
                    <a:pt x="1779" y="837"/>
                  </a:lnTo>
                  <a:lnTo>
                    <a:pt x="1779" y="733"/>
                  </a:lnTo>
                  <a:lnTo>
                    <a:pt x="1779" y="565"/>
                  </a:lnTo>
                  <a:lnTo>
                    <a:pt x="1590" y="502"/>
                  </a:lnTo>
                  <a:lnTo>
                    <a:pt x="1590" y="398"/>
                  </a:lnTo>
                  <a:lnTo>
                    <a:pt x="1632" y="230"/>
                  </a:lnTo>
                  <a:lnTo>
                    <a:pt x="1590" y="230"/>
                  </a:lnTo>
                  <a:lnTo>
                    <a:pt x="1528" y="126"/>
                  </a:lnTo>
                  <a:lnTo>
                    <a:pt x="1360" y="105"/>
                  </a:lnTo>
                  <a:lnTo>
                    <a:pt x="1214" y="189"/>
                  </a:lnTo>
                  <a:lnTo>
                    <a:pt x="1109" y="126"/>
                  </a:lnTo>
                  <a:lnTo>
                    <a:pt x="837" y="10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9"/>
            <p:cNvSpPr/>
            <p:nvPr/>
          </p:nvSpPr>
          <p:spPr>
            <a:xfrm>
              <a:off x="3878888" y="2847660"/>
              <a:ext cx="16706" cy="13579"/>
            </a:xfrm>
            <a:custGeom>
              <a:avLst/>
              <a:gdLst/>
              <a:ahLst/>
              <a:cxnLst/>
              <a:rect l="l" t="t" r="r" b="b"/>
              <a:pathLst>
                <a:path w="1403" h="1194" extrusionOk="0">
                  <a:moveTo>
                    <a:pt x="900" y="1"/>
                  </a:moveTo>
                  <a:lnTo>
                    <a:pt x="754" y="42"/>
                  </a:lnTo>
                  <a:lnTo>
                    <a:pt x="628" y="42"/>
                  </a:lnTo>
                  <a:lnTo>
                    <a:pt x="419" y="84"/>
                  </a:lnTo>
                  <a:lnTo>
                    <a:pt x="314" y="168"/>
                  </a:lnTo>
                  <a:lnTo>
                    <a:pt x="210" y="189"/>
                  </a:lnTo>
                  <a:lnTo>
                    <a:pt x="42" y="273"/>
                  </a:lnTo>
                  <a:lnTo>
                    <a:pt x="63" y="356"/>
                  </a:lnTo>
                  <a:lnTo>
                    <a:pt x="21" y="398"/>
                  </a:lnTo>
                  <a:lnTo>
                    <a:pt x="21" y="377"/>
                  </a:lnTo>
                  <a:lnTo>
                    <a:pt x="1" y="586"/>
                  </a:lnTo>
                  <a:lnTo>
                    <a:pt x="21" y="796"/>
                  </a:lnTo>
                  <a:lnTo>
                    <a:pt x="126" y="942"/>
                  </a:lnTo>
                  <a:lnTo>
                    <a:pt x="168" y="1089"/>
                  </a:lnTo>
                  <a:lnTo>
                    <a:pt x="314" y="1193"/>
                  </a:lnTo>
                  <a:lnTo>
                    <a:pt x="314" y="1151"/>
                  </a:lnTo>
                  <a:lnTo>
                    <a:pt x="524" y="1026"/>
                  </a:lnTo>
                  <a:lnTo>
                    <a:pt x="691" y="984"/>
                  </a:lnTo>
                  <a:lnTo>
                    <a:pt x="691" y="921"/>
                  </a:lnTo>
                  <a:lnTo>
                    <a:pt x="837" y="838"/>
                  </a:lnTo>
                  <a:lnTo>
                    <a:pt x="1110" y="879"/>
                  </a:lnTo>
                  <a:lnTo>
                    <a:pt x="1256" y="796"/>
                  </a:lnTo>
                  <a:lnTo>
                    <a:pt x="1361" y="775"/>
                  </a:lnTo>
                  <a:lnTo>
                    <a:pt x="1402" y="712"/>
                  </a:lnTo>
                  <a:lnTo>
                    <a:pt x="1402" y="607"/>
                  </a:lnTo>
                  <a:lnTo>
                    <a:pt x="1382" y="461"/>
                  </a:lnTo>
                  <a:lnTo>
                    <a:pt x="1214" y="189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3865182" y="2817204"/>
              <a:ext cx="27923" cy="34993"/>
            </a:xfrm>
            <a:custGeom>
              <a:avLst/>
              <a:gdLst/>
              <a:ahLst/>
              <a:cxnLst/>
              <a:rect l="l" t="t" r="r" b="b"/>
              <a:pathLst>
                <a:path w="2345" h="3077" extrusionOk="0">
                  <a:moveTo>
                    <a:pt x="461" y="0"/>
                  </a:moveTo>
                  <a:lnTo>
                    <a:pt x="336" y="105"/>
                  </a:lnTo>
                  <a:lnTo>
                    <a:pt x="315" y="147"/>
                  </a:lnTo>
                  <a:lnTo>
                    <a:pt x="210" y="147"/>
                  </a:lnTo>
                  <a:lnTo>
                    <a:pt x="64" y="210"/>
                  </a:lnTo>
                  <a:lnTo>
                    <a:pt x="1" y="272"/>
                  </a:lnTo>
                  <a:lnTo>
                    <a:pt x="22" y="314"/>
                  </a:lnTo>
                  <a:lnTo>
                    <a:pt x="64" y="461"/>
                  </a:lnTo>
                  <a:lnTo>
                    <a:pt x="105" y="628"/>
                  </a:lnTo>
                  <a:lnTo>
                    <a:pt x="168" y="670"/>
                  </a:lnTo>
                  <a:lnTo>
                    <a:pt x="273" y="691"/>
                  </a:lnTo>
                  <a:lnTo>
                    <a:pt x="273" y="754"/>
                  </a:lnTo>
                  <a:lnTo>
                    <a:pt x="231" y="754"/>
                  </a:lnTo>
                  <a:lnTo>
                    <a:pt x="105" y="775"/>
                  </a:lnTo>
                  <a:lnTo>
                    <a:pt x="126" y="879"/>
                  </a:lnTo>
                  <a:lnTo>
                    <a:pt x="147" y="900"/>
                  </a:lnTo>
                  <a:lnTo>
                    <a:pt x="210" y="879"/>
                  </a:lnTo>
                  <a:lnTo>
                    <a:pt x="273" y="879"/>
                  </a:lnTo>
                  <a:lnTo>
                    <a:pt x="252" y="1047"/>
                  </a:lnTo>
                  <a:lnTo>
                    <a:pt x="147" y="1193"/>
                  </a:lnTo>
                  <a:lnTo>
                    <a:pt x="147" y="1277"/>
                  </a:lnTo>
                  <a:lnTo>
                    <a:pt x="315" y="1402"/>
                  </a:lnTo>
                  <a:lnTo>
                    <a:pt x="419" y="1423"/>
                  </a:lnTo>
                  <a:lnTo>
                    <a:pt x="461" y="1486"/>
                  </a:lnTo>
                  <a:lnTo>
                    <a:pt x="440" y="1570"/>
                  </a:lnTo>
                  <a:lnTo>
                    <a:pt x="336" y="1507"/>
                  </a:lnTo>
                  <a:lnTo>
                    <a:pt x="273" y="1528"/>
                  </a:lnTo>
                  <a:lnTo>
                    <a:pt x="273" y="1674"/>
                  </a:lnTo>
                  <a:lnTo>
                    <a:pt x="419" y="1821"/>
                  </a:lnTo>
                  <a:lnTo>
                    <a:pt x="356" y="1842"/>
                  </a:lnTo>
                  <a:lnTo>
                    <a:pt x="482" y="1988"/>
                  </a:lnTo>
                  <a:lnTo>
                    <a:pt x="482" y="2051"/>
                  </a:lnTo>
                  <a:lnTo>
                    <a:pt x="545" y="2135"/>
                  </a:lnTo>
                  <a:lnTo>
                    <a:pt x="670" y="2135"/>
                  </a:lnTo>
                  <a:lnTo>
                    <a:pt x="754" y="2218"/>
                  </a:lnTo>
                  <a:lnTo>
                    <a:pt x="900" y="2239"/>
                  </a:lnTo>
                  <a:lnTo>
                    <a:pt x="900" y="2365"/>
                  </a:lnTo>
                  <a:lnTo>
                    <a:pt x="838" y="2448"/>
                  </a:lnTo>
                  <a:lnTo>
                    <a:pt x="796" y="2511"/>
                  </a:lnTo>
                  <a:lnTo>
                    <a:pt x="859" y="2532"/>
                  </a:lnTo>
                  <a:lnTo>
                    <a:pt x="942" y="2658"/>
                  </a:lnTo>
                  <a:lnTo>
                    <a:pt x="984" y="2658"/>
                  </a:lnTo>
                  <a:lnTo>
                    <a:pt x="1089" y="2741"/>
                  </a:lnTo>
                  <a:lnTo>
                    <a:pt x="1152" y="2846"/>
                  </a:lnTo>
                  <a:lnTo>
                    <a:pt x="1152" y="2992"/>
                  </a:lnTo>
                  <a:lnTo>
                    <a:pt x="1172" y="3076"/>
                  </a:lnTo>
                  <a:lnTo>
                    <a:pt x="1214" y="3034"/>
                  </a:lnTo>
                  <a:lnTo>
                    <a:pt x="1193" y="2951"/>
                  </a:lnTo>
                  <a:lnTo>
                    <a:pt x="1361" y="2867"/>
                  </a:lnTo>
                  <a:lnTo>
                    <a:pt x="1465" y="2846"/>
                  </a:lnTo>
                  <a:lnTo>
                    <a:pt x="1570" y="2762"/>
                  </a:lnTo>
                  <a:lnTo>
                    <a:pt x="1779" y="2720"/>
                  </a:lnTo>
                  <a:lnTo>
                    <a:pt x="1905" y="2720"/>
                  </a:lnTo>
                  <a:lnTo>
                    <a:pt x="2051" y="2679"/>
                  </a:lnTo>
                  <a:lnTo>
                    <a:pt x="2135" y="2679"/>
                  </a:lnTo>
                  <a:lnTo>
                    <a:pt x="2198" y="2574"/>
                  </a:lnTo>
                  <a:lnTo>
                    <a:pt x="2114" y="2469"/>
                  </a:lnTo>
                  <a:lnTo>
                    <a:pt x="2093" y="2365"/>
                  </a:lnTo>
                  <a:lnTo>
                    <a:pt x="2302" y="2197"/>
                  </a:lnTo>
                  <a:lnTo>
                    <a:pt x="2344" y="2051"/>
                  </a:lnTo>
                  <a:lnTo>
                    <a:pt x="2261" y="1925"/>
                  </a:lnTo>
                  <a:lnTo>
                    <a:pt x="2093" y="1737"/>
                  </a:lnTo>
                  <a:lnTo>
                    <a:pt x="2030" y="1507"/>
                  </a:lnTo>
                  <a:lnTo>
                    <a:pt x="2114" y="1423"/>
                  </a:lnTo>
                  <a:lnTo>
                    <a:pt x="2093" y="1319"/>
                  </a:lnTo>
                  <a:lnTo>
                    <a:pt x="2051" y="1193"/>
                  </a:lnTo>
                  <a:lnTo>
                    <a:pt x="2030" y="1109"/>
                  </a:lnTo>
                  <a:lnTo>
                    <a:pt x="2135" y="984"/>
                  </a:lnTo>
                  <a:lnTo>
                    <a:pt x="1926" y="963"/>
                  </a:lnTo>
                  <a:lnTo>
                    <a:pt x="1842" y="1088"/>
                  </a:lnTo>
                  <a:lnTo>
                    <a:pt x="1737" y="1005"/>
                  </a:lnTo>
                  <a:lnTo>
                    <a:pt x="1633" y="1047"/>
                  </a:lnTo>
                  <a:lnTo>
                    <a:pt x="1591" y="963"/>
                  </a:lnTo>
                  <a:lnTo>
                    <a:pt x="1382" y="879"/>
                  </a:lnTo>
                  <a:lnTo>
                    <a:pt x="1361" y="837"/>
                  </a:lnTo>
                  <a:lnTo>
                    <a:pt x="1424" y="691"/>
                  </a:lnTo>
                  <a:lnTo>
                    <a:pt x="1277" y="565"/>
                  </a:lnTo>
                  <a:lnTo>
                    <a:pt x="1110" y="482"/>
                  </a:lnTo>
                  <a:lnTo>
                    <a:pt x="1089" y="377"/>
                  </a:lnTo>
                  <a:lnTo>
                    <a:pt x="900" y="168"/>
                  </a:lnTo>
                  <a:lnTo>
                    <a:pt x="880" y="105"/>
                  </a:lnTo>
                  <a:lnTo>
                    <a:pt x="754" y="63"/>
                  </a:lnTo>
                  <a:lnTo>
                    <a:pt x="670" y="42"/>
                  </a:lnTo>
                  <a:lnTo>
                    <a:pt x="566" y="21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3779484" y="2783894"/>
              <a:ext cx="4739" cy="6425"/>
            </a:xfrm>
            <a:custGeom>
              <a:avLst/>
              <a:gdLst/>
              <a:ahLst/>
              <a:cxnLst/>
              <a:rect l="l" t="t" r="r" b="b"/>
              <a:pathLst>
                <a:path w="398" h="565" extrusionOk="0">
                  <a:moveTo>
                    <a:pt x="105" y="0"/>
                  </a:moveTo>
                  <a:lnTo>
                    <a:pt x="42" y="105"/>
                  </a:lnTo>
                  <a:lnTo>
                    <a:pt x="0" y="167"/>
                  </a:lnTo>
                  <a:lnTo>
                    <a:pt x="21" y="230"/>
                  </a:lnTo>
                  <a:lnTo>
                    <a:pt x="21" y="314"/>
                  </a:lnTo>
                  <a:lnTo>
                    <a:pt x="84" y="356"/>
                  </a:lnTo>
                  <a:lnTo>
                    <a:pt x="84" y="419"/>
                  </a:lnTo>
                  <a:lnTo>
                    <a:pt x="105" y="419"/>
                  </a:lnTo>
                  <a:lnTo>
                    <a:pt x="146" y="523"/>
                  </a:lnTo>
                  <a:lnTo>
                    <a:pt x="314" y="565"/>
                  </a:lnTo>
                  <a:lnTo>
                    <a:pt x="398" y="544"/>
                  </a:lnTo>
                  <a:lnTo>
                    <a:pt x="398" y="356"/>
                  </a:lnTo>
                  <a:lnTo>
                    <a:pt x="335" y="314"/>
                  </a:lnTo>
                  <a:lnTo>
                    <a:pt x="314" y="16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3" name="Google Shape;373;p29"/>
          <p:cNvSpPr/>
          <p:nvPr/>
        </p:nvSpPr>
        <p:spPr>
          <a:xfrm>
            <a:off x="6020275" y="2335813"/>
            <a:ext cx="465900" cy="4659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29"/>
          <p:cNvSpPr txBox="1"/>
          <p:nvPr/>
        </p:nvSpPr>
        <p:spPr>
          <a:xfrm>
            <a:off x="976181" y="3233191"/>
            <a:ext cx="2489035" cy="223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100"/>
            </a:pPr>
            <a:r>
              <a:rPr lang="ru-RU" dirty="0">
                <a:solidFill>
                  <a:schemeClr val="bg1"/>
                </a:solidFill>
              </a:rPr>
              <a:t>Хуссейн отказался от прекращения военных разработок</a:t>
            </a:r>
            <a:endParaRPr sz="1200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9" name="Google Shape;379;p29"/>
          <p:cNvSpPr txBox="1"/>
          <p:nvPr/>
        </p:nvSpPr>
        <p:spPr>
          <a:xfrm>
            <a:off x="942041" y="2697591"/>
            <a:ext cx="2468989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Выступления против ООН</a:t>
            </a:r>
            <a:endParaRPr sz="1600" b="1" dirty="0">
              <a:solidFill>
                <a:schemeClr val="bg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80" name="Google Shape;380;p29"/>
          <p:cNvSpPr txBox="1"/>
          <p:nvPr/>
        </p:nvSpPr>
        <p:spPr>
          <a:xfrm>
            <a:off x="952127" y="4254443"/>
            <a:ext cx="2882053" cy="176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100"/>
            </a:pPr>
            <a:r>
              <a:rPr lang="ru-RU" dirty="0">
                <a:solidFill>
                  <a:schemeClr val="bg1"/>
                </a:solidFill>
              </a:rPr>
              <a:t>Он обвинил инспекторов ООН в шпионаже в пользу США и выдворил всех международных инспекторов за пределы страны.</a:t>
            </a:r>
            <a:endParaRPr sz="1050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2" name="Google Shape;382;p29"/>
          <p:cNvSpPr/>
          <p:nvPr/>
        </p:nvSpPr>
        <p:spPr>
          <a:xfrm rot="-195873">
            <a:off x="6238361" y="2527892"/>
            <a:ext cx="100819" cy="89987"/>
          </a:xfrm>
          <a:custGeom>
            <a:avLst/>
            <a:gdLst/>
            <a:ahLst/>
            <a:cxnLst/>
            <a:rect l="l" t="t" r="r" b="b"/>
            <a:pathLst>
              <a:path w="48862" h="43612" extrusionOk="0">
                <a:moveTo>
                  <a:pt x="47767" y="1"/>
                </a:moveTo>
                <a:lnTo>
                  <a:pt x="47633" y="23"/>
                </a:lnTo>
                <a:lnTo>
                  <a:pt x="47454" y="68"/>
                </a:lnTo>
                <a:lnTo>
                  <a:pt x="47253" y="135"/>
                </a:lnTo>
                <a:lnTo>
                  <a:pt x="47052" y="246"/>
                </a:lnTo>
                <a:lnTo>
                  <a:pt x="46806" y="380"/>
                </a:lnTo>
                <a:lnTo>
                  <a:pt x="46337" y="693"/>
                </a:lnTo>
                <a:lnTo>
                  <a:pt x="45890" y="917"/>
                </a:lnTo>
                <a:lnTo>
                  <a:pt x="45443" y="1095"/>
                </a:lnTo>
                <a:lnTo>
                  <a:pt x="45019" y="1252"/>
                </a:lnTo>
                <a:lnTo>
                  <a:pt x="44550" y="1363"/>
                </a:lnTo>
                <a:lnTo>
                  <a:pt x="44058" y="1430"/>
                </a:lnTo>
                <a:lnTo>
                  <a:pt x="42829" y="1587"/>
                </a:lnTo>
                <a:lnTo>
                  <a:pt x="42204" y="1654"/>
                </a:lnTo>
                <a:lnTo>
                  <a:pt x="41690" y="1676"/>
                </a:lnTo>
                <a:lnTo>
                  <a:pt x="41243" y="1654"/>
                </a:lnTo>
                <a:lnTo>
                  <a:pt x="40841" y="1632"/>
                </a:lnTo>
                <a:lnTo>
                  <a:pt x="39992" y="1520"/>
                </a:lnTo>
                <a:lnTo>
                  <a:pt x="39478" y="1453"/>
                </a:lnTo>
                <a:lnTo>
                  <a:pt x="38853" y="1408"/>
                </a:lnTo>
                <a:lnTo>
                  <a:pt x="38249" y="1386"/>
                </a:lnTo>
                <a:lnTo>
                  <a:pt x="37780" y="1386"/>
                </a:lnTo>
                <a:lnTo>
                  <a:pt x="37445" y="1408"/>
                </a:lnTo>
                <a:lnTo>
                  <a:pt x="37289" y="1453"/>
                </a:lnTo>
                <a:lnTo>
                  <a:pt x="37132" y="1475"/>
                </a:lnTo>
                <a:lnTo>
                  <a:pt x="36842" y="1609"/>
                </a:lnTo>
                <a:lnTo>
                  <a:pt x="36507" y="1810"/>
                </a:lnTo>
                <a:lnTo>
                  <a:pt x="35501" y="2480"/>
                </a:lnTo>
                <a:lnTo>
                  <a:pt x="35144" y="2704"/>
                </a:lnTo>
                <a:lnTo>
                  <a:pt x="34764" y="2927"/>
                </a:lnTo>
                <a:lnTo>
                  <a:pt x="33937" y="3352"/>
                </a:lnTo>
                <a:lnTo>
                  <a:pt x="33044" y="3754"/>
                </a:lnTo>
                <a:lnTo>
                  <a:pt x="32128" y="4134"/>
                </a:lnTo>
                <a:lnTo>
                  <a:pt x="30407" y="4826"/>
                </a:lnTo>
                <a:lnTo>
                  <a:pt x="29067" y="5340"/>
                </a:lnTo>
                <a:lnTo>
                  <a:pt x="28821" y="5452"/>
                </a:lnTo>
                <a:lnTo>
                  <a:pt x="28598" y="5519"/>
                </a:lnTo>
                <a:lnTo>
                  <a:pt x="28397" y="5564"/>
                </a:lnTo>
                <a:lnTo>
                  <a:pt x="28196" y="5608"/>
                </a:lnTo>
                <a:lnTo>
                  <a:pt x="28017" y="5631"/>
                </a:lnTo>
                <a:lnTo>
                  <a:pt x="27816" y="5631"/>
                </a:lnTo>
                <a:lnTo>
                  <a:pt x="27458" y="5608"/>
                </a:lnTo>
                <a:lnTo>
                  <a:pt x="26542" y="5497"/>
                </a:lnTo>
                <a:lnTo>
                  <a:pt x="25917" y="5452"/>
                </a:lnTo>
                <a:lnTo>
                  <a:pt x="25135" y="5430"/>
                </a:lnTo>
                <a:lnTo>
                  <a:pt x="24710" y="5430"/>
                </a:lnTo>
                <a:lnTo>
                  <a:pt x="24330" y="5407"/>
                </a:lnTo>
                <a:lnTo>
                  <a:pt x="23995" y="5340"/>
                </a:lnTo>
                <a:lnTo>
                  <a:pt x="23683" y="5273"/>
                </a:lnTo>
                <a:lnTo>
                  <a:pt x="23414" y="5206"/>
                </a:lnTo>
                <a:lnTo>
                  <a:pt x="23169" y="5117"/>
                </a:lnTo>
                <a:lnTo>
                  <a:pt x="22923" y="5005"/>
                </a:lnTo>
                <a:lnTo>
                  <a:pt x="22722" y="4893"/>
                </a:lnTo>
                <a:lnTo>
                  <a:pt x="22543" y="4782"/>
                </a:lnTo>
                <a:lnTo>
                  <a:pt x="22364" y="4648"/>
                </a:lnTo>
                <a:lnTo>
                  <a:pt x="22074" y="4402"/>
                </a:lnTo>
                <a:lnTo>
                  <a:pt x="21783" y="4156"/>
                </a:lnTo>
                <a:lnTo>
                  <a:pt x="21538" y="3910"/>
                </a:lnTo>
                <a:lnTo>
                  <a:pt x="21270" y="3732"/>
                </a:lnTo>
                <a:lnTo>
                  <a:pt x="21024" y="3598"/>
                </a:lnTo>
                <a:lnTo>
                  <a:pt x="20778" y="3508"/>
                </a:lnTo>
                <a:lnTo>
                  <a:pt x="20510" y="3441"/>
                </a:lnTo>
                <a:lnTo>
                  <a:pt x="20220" y="3419"/>
                </a:lnTo>
                <a:lnTo>
                  <a:pt x="19907" y="3396"/>
                </a:lnTo>
                <a:lnTo>
                  <a:pt x="19192" y="3419"/>
                </a:lnTo>
                <a:lnTo>
                  <a:pt x="18991" y="3441"/>
                </a:lnTo>
                <a:lnTo>
                  <a:pt x="18812" y="3486"/>
                </a:lnTo>
                <a:lnTo>
                  <a:pt x="18633" y="3531"/>
                </a:lnTo>
                <a:lnTo>
                  <a:pt x="18477" y="3598"/>
                </a:lnTo>
                <a:lnTo>
                  <a:pt x="18164" y="3732"/>
                </a:lnTo>
                <a:lnTo>
                  <a:pt x="17896" y="3910"/>
                </a:lnTo>
                <a:lnTo>
                  <a:pt x="17449" y="4290"/>
                </a:lnTo>
                <a:lnTo>
                  <a:pt x="17226" y="4424"/>
                </a:lnTo>
                <a:lnTo>
                  <a:pt x="17047" y="4536"/>
                </a:lnTo>
                <a:lnTo>
                  <a:pt x="16846" y="4625"/>
                </a:lnTo>
                <a:lnTo>
                  <a:pt x="16623" y="4670"/>
                </a:lnTo>
                <a:lnTo>
                  <a:pt x="16153" y="4737"/>
                </a:lnTo>
                <a:lnTo>
                  <a:pt x="15707" y="4826"/>
                </a:lnTo>
                <a:lnTo>
                  <a:pt x="15528" y="4871"/>
                </a:lnTo>
                <a:lnTo>
                  <a:pt x="15394" y="4938"/>
                </a:lnTo>
                <a:lnTo>
                  <a:pt x="15081" y="5139"/>
                </a:lnTo>
                <a:lnTo>
                  <a:pt x="14880" y="5251"/>
                </a:lnTo>
                <a:lnTo>
                  <a:pt x="14679" y="5363"/>
                </a:lnTo>
                <a:lnTo>
                  <a:pt x="14455" y="5452"/>
                </a:lnTo>
                <a:lnTo>
                  <a:pt x="14232" y="5497"/>
                </a:lnTo>
                <a:lnTo>
                  <a:pt x="14031" y="5541"/>
                </a:lnTo>
                <a:lnTo>
                  <a:pt x="13830" y="5519"/>
                </a:lnTo>
                <a:lnTo>
                  <a:pt x="13584" y="5519"/>
                </a:lnTo>
                <a:lnTo>
                  <a:pt x="13249" y="5541"/>
                </a:lnTo>
                <a:lnTo>
                  <a:pt x="12445" y="5653"/>
                </a:lnTo>
                <a:lnTo>
                  <a:pt x="12065" y="5675"/>
                </a:lnTo>
                <a:lnTo>
                  <a:pt x="11752" y="5675"/>
                </a:lnTo>
                <a:lnTo>
                  <a:pt x="11618" y="5631"/>
                </a:lnTo>
                <a:lnTo>
                  <a:pt x="11506" y="5586"/>
                </a:lnTo>
                <a:lnTo>
                  <a:pt x="11439" y="5519"/>
                </a:lnTo>
                <a:lnTo>
                  <a:pt x="11417" y="5430"/>
                </a:lnTo>
                <a:lnTo>
                  <a:pt x="11372" y="5251"/>
                </a:lnTo>
                <a:lnTo>
                  <a:pt x="11305" y="5094"/>
                </a:lnTo>
                <a:lnTo>
                  <a:pt x="11216" y="4938"/>
                </a:lnTo>
                <a:lnTo>
                  <a:pt x="11082" y="4826"/>
                </a:lnTo>
                <a:lnTo>
                  <a:pt x="10903" y="4692"/>
                </a:lnTo>
                <a:lnTo>
                  <a:pt x="10702" y="4581"/>
                </a:lnTo>
                <a:lnTo>
                  <a:pt x="10210" y="4357"/>
                </a:lnTo>
                <a:lnTo>
                  <a:pt x="9697" y="4156"/>
                </a:lnTo>
                <a:lnTo>
                  <a:pt x="9272" y="4000"/>
                </a:lnTo>
                <a:lnTo>
                  <a:pt x="9071" y="3955"/>
                </a:lnTo>
                <a:lnTo>
                  <a:pt x="8892" y="3933"/>
                </a:lnTo>
                <a:lnTo>
                  <a:pt x="8736" y="3910"/>
                </a:lnTo>
                <a:lnTo>
                  <a:pt x="8557" y="3910"/>
                </a:lnTo>
                <a:lnTo>
                  <a:pt x="8513" y="3933"/>
                </a:lnTo>
                <a:lnTo>
                  <a:pt x="8468" y="3955"/>
                </a:lnTo>
                <a:lnTo>
                  <a:pt x="8401" y="4067"/>
                </a:lnTo>
                <a:lnTo>
                  <a:pt x="8334" y="4223"/>
                </a:lnTo>
                <a:lnTo>
                  <a:pt x="8267" y="4424"/>
                </a:lnTo>
                <a:lnTo>
                  <a:pt x="8155" y="4938"/>
                </a:lnTo>
                <a:lnTo>
                  <a:pt x="8043" y="5541"/>
                </a:lnTo>
                <a:lnTo>
                  <a:pt x="7976" y="6189"/>
                </a:lnTo>
                <a:lnTo>
                  <a:pt x="7932" y="6792"/>
                </a:lnTo>
                <a:lnTo>
                  <a:pt x="7887" y="7306"/>
                </a:lnTo>
                <a:lnTo>
                  <a:pt x="7887" y="7664"/>
                </a:lnTo>
                <a:lnTo>
                  <a:pt x="7887" y="8066"/>
                </a:lnTo>
                <a:lnTo>
                  <a:pt x="7865" y="8178"/>
                </a:lnTo>
                <a:lnTo>
                  <a:pt x="7798" y="8245"/>
                </a:lnTo>
                <a:lnTo>
                  <a:pt x="7708" y="8312"/>
                </a:lnTo>
                <a:lnTo>
                  <a:pt x="7574" y="8379"/>
                </a:lnTo>
                <a:lnTo>
                  <a:pt x="7083" y="8557"/>
                </a:lnTo>
                <a:lnTo>
                  <a:pt x="6815" y="8714"/>
                </a:lnTo>
                <a:lnTo>
                  <a:pt x="6725" y="8781"/>
                </a:lnTo>
                <a:lnTo>
                  <a:pt x="6636" y="8848"/>
                </a:lnTo>
                <a:lnTo>
                  <a:pt x="6569" y="8937"/>
                </a:lnTo>
                <a:lnTo>
                  <a:pt x="6524" y="9004"/>
                </a:lnTo>
                <a:lnTo>
                  <a:pt x="6502" y="9094"/>
                </a:lnTo>
                <a:lnTo>
                  <a:pt x="6479" y="9183"/>
                </a:lnTo>
                <a:lnTo>
                  <a:pt x="6502" y="9384"/>
                </a:lnTo>
                <a:lnTo>
                  <a:pt x="6524" y="9607"/>
                </a:lnTo>
                <a:lnTo>
                  <a:pt x="6636" y="10121"/>
                </a:lnTo>
                <a:lnTo>
                  <a:pt x="6658" y="10412"/>
                </a:lnTo>
                <a:lnTo>
                  <a:pt x="6658" y="10658"/>
                </a:lnTo>
                <a:lnTo>
                  <a:pt x="6613" y="10859"/>
                </a:lnTo>
                <a:lnTo>
                  <a:pt x="6546" y="11015"/>
                </a:lnTo>
                <a:lnTo>
                  <a:pt x="6457" y="11149"/>
                </a:lnTo>
                <a:lnTo>
                  <a:pt x="6345" y="11261"/>
                </a:lnTo>
                <a:lnTo>
                  <a:pt x="6234" y="11328"/>
                </a:lnTo>
                <a:lnTo>
                  <a:pt x="6100" y="11372"/>
                </a:lnTo>
                <a:lnTo>
                  <a:pt x="5832" y="11439"/>
                </a:lnTo>
                <a:lnTo>
                  <a:pt x="5697" y="11462"/>
                </a:lnTo>
                <a:lnTo>
                  <a:pt x="5563" y="11507"/>
                </a:lnTo>
                <a:lnTo>
                  <a:pt x="5429" y="11574"/>
                </a:lnTo>
                <a:lnTo>
                  <a:pt x="5318" y="11663"/>
                </a:lnTo>
                <a:lnTo>
                  <a:pt x="5206" y="11797"/>
                </a:lnTo>
                <a:lnTo>
                  <a:pt x="5117" y="11953"/>
                </a:lnTo>
                <a:lnTo>
                  <a:pt x="5027" y="12132"/>
                </a:lnTo>
                <a:lnTo>
                  <a:pt x="4916" y="12244"/>
                </a:lnTo>
                <a:lnTo>
                  <a:pt x="4871" y="12266"/>
                </a:lnTo>
                <a:lnTo>
                  <a:pt x="4804" y="12288"/>
                </a:lnTo>
                <a:lnTo>
                  <a:pt x="4692" y="12288"/>
                </a:lnTo>
                <a:lnTo>
                  <a:pt x="4536" y="12244"/>
                </a:lnTo>
                <a:lnTo>
                  <a:pt x="4379" y="12154"/>
                </a:lnTo>
                <a:lnTo>
                  <a:pt x="4223" y="12020"/>
                </a:lnTo>
                <a:lnTo>
                  <a:pt x="4044" y="11864"/>
                </a:lnTo>
                <a:lnTo>
                  <a:pt x="3865" y="11730"/>
                </a:lnTo>
                <a:lnTo>
                  <a:pt x="3776" y="11685"/>
                </a:lnTo>
                <a:lnTo>
                  <a:pt x="3687" y="11663"/>
                </a:lnTo>
                <a:lnTo>
                  <a:pt x="3597" y="11663"/>
                </a:lnTo>
                <a:lnTo>
                  <a:pt x="3530" y="11641"/>
                </a:lnTo>
                <a:lnTo>
                  <a:pt x="3352" y="11685"/>
                </a:lnTo>
                <a:lnTo>
                  <a:pt x="3195" y="11775"/>
                </a:lnTo>
                <a:lnTo>
                  <a:pt x="3039" y="11909"/>
                </a:lnTo>
                <a:lnTo>
                  <a:pt x="2860" y="12065"/>
                </a:lnTo>
                <a:lnTo>
                  <a:pt x="2704" y="12266"/>
                </a:lnTo>
                <a:lnTo>
                  <a:pt x="2570" y="12490"/>
                </a:lnTo>
                <a:lnTo>
                  <a:pt x="2503" y="12646"/>
                </a:lnTo>
                <a:lnTo>
                  <a:pt x="2458" y="12802"/>
                </a:lnTo>
                <a:lnTo>
                  <a:pt x="2458" y="12936"/>
                </a:lnTo>
                <a:lnTo>
                  <a:pt x="2480" y="13160"/>
                </a:lnTo>
                <a:lnTo>
                  <a:pt x="2458" y="13272"/>
                </a:lnTo>
                <a:lnTo>
                  <a:pt x="2436" y="13339"/>
                </a:lnTo>
                <a:lnTo>
                  <a:pt x="2302" y="13607"/>
                </a:lnTo>
                <a:lnTo>
                  <a:pt x="2123" y="13986"/>
                </a:lnTo>
                <a:lnTo>
                  <a:pt x="1966" y="14389"/>
                </a:lnTo>
                <a:lnTo>
                  <a:pt x="1922" y="14590"/>
                </a:lnTo>
                <a:lnTo>
                  <a:pt x="1899" y="14724"/>
                </a:lnTo>
                <a:lnTo>
                  <a:pt x="1899" y="14813"/>
                </a:lnTo>
                <a:lnTo>
                  <a:pt x="1944" y="14880"/>
                </a:lnTo>
                <a:lnTo>
                  <a:pt x="2033" y="15059"/>
                </a:lnTo>
                <a:lnTo>
                  <a:pt x="2167" y="15238"/>
                </a:lnTo>
                <a:lnTo>
                  <a:pt x="2346" y="15439"/>
                </a:lnTo>
                <a:lnTo>
                  <a:pt x="2726" y="15841"/>
                </a:lnTo>
                <a:lnTo>
                  <a:pt x="3061" y="16154"/>
                </a:lnTo>
                <a:lnTo>
                  <a:pt x="3128" y="16243"/>
                </a:lnTo>
                <a:lnTo>
                  <a:pt x="3173" y="16332"/>
                </a:lnTo>
                <a:lnTo>
                  <a:pt x="3262" y="16533"/>
                </a:lnTo>
                <a:lnTo>
                  <a:pt x="3307" y="16779"/>
                </a:lnTo>
                <a:lnTo>
                  <a:pt x="3329" y="17047"/>
                </a:lnTo>
                <a:lnTo>
                  <a:pt x="3307" y="17338"/>
                </a:lnTo>
                <a:lnTo>
                  <a:pt x="3285" y="17606"/>
                </a:lnTo>
                <a:lnTo>
                  <a:pt x="3218" y="17874"/>
                </a:lnTo>
                <a:lnTo>
                  <a:pt x="3151" y="18075"/>
                </a:lnTo>
                <a:lnTo>
                  <a:pt x="3039" y="18388"/>
                </a:lnTo>
                <a:lnTo>
                  <a:pt x="2972" y="18633"/>
                </a:lnTo>
                <a:lnTo>
                  <a:pt x="2905" y="19013"/>
                </a:lnTo>
                <a:lnTo>
                  <a:pt x="2793" y="19684"/>
                </a:lnTo>
                <a:lnTo>
                  <a:pt x="2748" y="19929"/>
                </a:lnTo>
                <a:lnTo>
                  <a:pt x="2748" y="20175"/>
                </a:lnTo>
                <a:lnTo>
                  <a:pt x="2748" y="20689"/>
                </a:lnTo>
                <a:lnTo>
                  <a:pt x="2793" y="21203"/>
                </a:lnTo>
                <a:lnTo>
                  <a:pt x="2882" y="21717"/>
                </a:lnTo>
                <a:lnTo>
                  <a:pt x="2972" y="22163"/>
                </a:lnTo>
                <a:lnTo>
                  <a:pt x="3106" y="22566"/>
                </a:lnTo>
                <a:lnTo>
                  <a:pt x="3218" y="22878"/>
                </a:lnTo>
                <a:lnTo>
                  <a:pt x="3329" y="23079"/>
                </a:lnTo>
                <a:lnTo>
                  <a:pt x="3374" y="23147"/>
                </a:lnTo>
                <a:lnTo>
                  <a:pt x="3441" y="23191"/>
                </a:lnTo>
                <a:lnTo>
                  <a:pt x="3575" y="23236"/>
                </a:lnTo>
                <a:lnTo>
                  <a:pt x="3731" y="23258"/>
                </a:lnTo>
                <a:lnTo>
                  <a:pt x="4446" y="23258"/>
                </a:lnTo>
                <a:lnTo>
                  <a:pt x="4536" y="23281"/>
                </a:lnTo>
                <a:lnTo>
                  <a:pt x="4625" y="23303"/>
                </a:lnTo>
                <a:lnTo>
                  <a:pt x="4848" y="23258"/>
                </a:lnTo>
                <a:lnTo>
                  <a:pt x="5206" y="23236"/>
                </a:lnTo>
                <a:lnTo>
                  <a:pt x="5452" y="23236"/>
                </a:lnTo>
                <a:lnTo>
                  <a:pt x="5742" y="23258"/>
                </a:lnTo>
                <a:lnTo>
                  <a:pt x="5899" y="23281"/>
                </a:lnTo>
                <a:lnTo>
                  <a:pt x="6033" y="23325"/>
                </a:lnTo>
                <a:lnTo>
                  <a:pt x="6144" y="23370"/>
                </a:lnTo>
                <a:lnTo>
                  <a:pt x="6234" y="23415"/>
                </a:lnTo>
                <a:lnTo>
                  <a:pt x="6301" y="23482"/>
                </a:lnTo>
                <a:lnTo>
                  <a:pt x="6368" y="23549"/>
                </a:lnTo>
                <a:lnTo>
                  <a:pt x="6435" y="23705"/>
                </a:lnTo>
                <a:lnTo>
                  <a:pt x="6479" y="23861"/>
                </a:lnTo>
                <a:lnTo>
                  <a:pt x="6524" y="24018"/>
                </a:lnTo>
                <a:lnTo>
                  <a:pt x="6569" y="24174"/>
                </a:lnTo>
                <a:lnTo>
                  <a:pt x="6636" y="24286"/>
                </a:lnTo>
                <a:lnTo>
                  <a:pt x="6792" y="24487"/>
                </a:lnTo>
                <a:lnTo>
                  <a:pt x="6926" y="24643"/>
                </a:lnTo>
                <a:lnTo>
                  <a:pt x="7016" y="24777"/>
                </a:lnTo>
                <a:lnTo>
                  <a:pt x="7060" y="24844"/>
                </a:lnTo>
                <a:lnTo>
                  <a:pt x="7083" y="24911"/>
                </a:lnTo>
                <a:lnTo>
                  <a:pt x="7105" y="25090"/>
                </a:lnTo>
                <a:lnTo>
                  <a:pt x="7105" y="25291"/>
                </a:lnTo>
                <a:lnTo>
                  <a:pt x="7150" y="25470"/>
                </a:lnTo>
                <a:lnTo>
                  <a:pt x="7172" y="25582"/>
                </a:lnTo>
                <a:lnTo>
                  <a:pt x="7217" y="25671"/>
                </a:lnTo>
                <a:lnTo>
                  <a:pt x="7328" y="25895"/>
                </a:lnTo>
                <a:lnTo>
                  <a:pt x="7395" y="26006"/>
                </a:lnTo>
                <a:lnTo>
                  <a:pt x="7462" y="26140"/>
                </a:lnTo>
                <a:lnTo>
                  <a:pt x="7507" y="26319"/>
                </a:lnTo>
                <a:lnTo>
                  <a:pt x="7552" y="26542"/>
                </a:lnTo>
                <a:lnTo>
                  <a:pt x="7574" y="26811"/>
                </a:lnTo>
                <a:lnTo>
                  <a:pt x="7574" y="27146"/>
                </a:lnTo>
                <a:lnTo>
                  <a:pt x="7529" y="27458"/>
                </a:lnTo>
                <a:lnTo>
                  <a:pt x="7507" y="27592"/>
                </a:lnTo>
                <a:lnTo>
                  <a:pt x="7462" y="27682"/>
                </a:lnTo>
                <a:lnTo>
                  <a:pt x="7418" y="27771"/>
                </a:lnTo>
                <a:lnTo>
                  <a:pt x="7351" y="27816"/>
                </a:lnTo>
                <a:lnTo>
                  <a:pt x="7239" y="27905"/>
                </a:lnTo>
                <a:lnTo>
                  <a:pt x="7083" y="27950"/>
                </a:lnTo>
                <a:lnTo>
                  <a:pt x="6926" y="27995"/>
                </a:lnTo>
                <a:lnTo>
                  <a:pt x="6770" y="28039"/>
                </a:lnTo>
                <a:lnTo>
                  <a:pt x="6591" y="28084"/>
                </a:lnTo>
                <a:lnTo>
                  <a:pt x="6412" y="28196"/>
                </a:lnTo>
                <a:lnTo>
                  <a:pt x="6234" y="28352"/>
                </a:lnTo>
                <a:lnTo>
                  <a:pt x="6033" y="28553"/>
                </a:lnTo>
                <a:lnTo>
                  <a:pt x="5832" y="28732"/>
                </a:lnTo>
                <a:lnTo>
                  <a:pt x="5251" y="29380"/>
                </a:lnTo>
                <a:lnTo>
                  <a:pt x="5184" y="29469"/>
                </a:lnTo>
                <a:lnTo>
                  <a:pt x="5161" y="29536"/>
                </a:lnTo>
                <a:lnTo>
                  <a:pt x="5184" y="29626"/>
                </a:lnTo>
                <a:lnTo>
                  <a:pt x="5206" y="29693"/>
                </a:lnTo>
                <a:lnTo>
                  <a:pt x="5251" y="29894"/>
                </a:lnTo>
                <a:lnTo>
                  <a:pt x="5273" y="30005"/>
                </a:lnTo>
                <a:lnTo>
                  <a:pt x="5251" y="30139"/>
                </a:lnTo>
                <a:lnTo>
                  <a:pt x="5228" y="30206"/>
                </a:lnTo>
                <a:lnTo>
                  <a:pt x="5184" y="30273"/>
                </a:lnTo>
                <a:lnTo>
                  <a:pt x="5139" y="30296"/>
                </a:lnTo>
                <a:lnTo>
                  <a:pt x="5050" y="30318"/>
                </a:lnTo>
                <a:lnTo>
                  <a:pt x="4893" y="30341"/>
                </a:lnTo>
                <a:lnTo>
                  <a:pt x="4268" y="30341"/>
                </a:lnTo>
                <a:lnTo>
                  <a:pt x="4089" y="30385"/>
                </a:lnTo>
                <a:lnTo>
                  <a:pt x="4000" y="30408"/>
                </a:lnTo>
                <a:lnTo>
                  <a:pt x="3910" y="30452"/>
                </a:lnTo>
                <a:lnTo>
                  <a:pt x="3575" y="30765"/>
                </a:lnTo>
                <a:lnTo>
                  <a:pt x="3195" y="31145"/>
                </a:lnTo>
                <a:lnTo>
                  <a:pt x="3039" y="31346"/>
                </a:lnTo>
                <a:lnTo>
                  <a:pt x="2905" y="31547"/>
                </a:lnTo>
                <a:lnTo>
                  <a:pt x="2815" y="31703"/>
                </a:lnTo>
                <a:lnTo>
                  <a:pt x="2793" y="31837"/>
                </a:lnTo>
                <a:lnTo>
                  <a:pt x="2815" y="31949"/>
                </a:lnTo>
                <a:lnTo>
                  <a:pt x="2838" y="32016"/>
                </a:lnTo>
                <a:lnTo>
                  <a:pt x="2905" y="32061"/>
                </a:lnTo>
                <a:lnTo>
                  <a:pt x="2994" y="32106"/>
                </a:lnTo>
                <a:lnTo>
                  <a:pt x="3195" y="32173"/>
                </a:lnTo>
                <a:lnTo>
                  <a:pt x="3307" y="32217"/>
                </a:lnTo>
                <a:lnTo>
                  <a:pt x="3419" y="32284"/>
                </a:lnTo>
                <a:lnTo>
                  <a:pt x="3463" y="32329"/>
                </a:lnTo>
                <a:lnTo>
                  <a:pt x="3508" y="32374"/>
                </a:lnTo>
                <a:lnTo>
                  <a:pt x="3508" y="32418"/>
                </a:lnTo>
                <a:lnTo>
                  <a:pt x="3508" y="32463"/>
                </a:lnTo>
                <a:lnTo>
                  <a:pt x="3463" y="32575"/>
                </a:lnTo>
                <a:lnTo>
                  <a:pt x="3374" y="32642"/>
                </a:lnTo>
                <a:lnTo>
                  <a:pt x="3262" y="32731"/>
                </a:lnTo>
                <a:lnTo>
                  <a:pt x="3151" y="32798"/>
                </a:lnTo>
                <a:lnTo>
                  <a:pt x="3016" y="32843"/>
                </a:lnTo>
                <a:lnTo>
                  <a:pt x="2882" y="32865"/>
                </a:lnTo>
                <a:lnTo>
                  <a:pt x="2771" y="32910"/>
                </a:lnTo>
                <a:lnTo>
                  <a:pt x="2681" y="32999"/>
                </a:lnTo>
                <a:lnTo>
                  <a:pt x="2614" y="33111"/>
                </a:lnTo>
                <a:lnTo>
                  <a:pt x="2525" y="33245"/>
                </a:lnTo>
                <a:lnTo>
                  <a:pt x="2346" y="33625"/>
                </a:lnTo>
                <a:lnTo>
                  <a:pt x="2235" y="33826"/>
                </a:lnTo>
                <a:lnTo>
                  <a:pt x="2078" y="34027"/>
                </a:lnTo>
                <a:lnTo>
                  <a:pt x="1877" y="34250"/>
                </a:lnTo>
                <a:lnTo>
                  <a:pt x="1654" y="34429"/>
                </a:lnTo>
                <a:lnTo>
                  <a:pt x="1386" y="34608"/>
                </a:lnTo>
                <a:lnTo>
                  <a:pt x="1117" y="34742"/>
                </a:lnTo>
                <a:lnTo>
                  <a:pt x="693" y="34943"/>
                </a:lnTo>
                <a:lnTo>
                  <a:pt x="514" y="35010"/>
                </a:lnTo>
                <a:lnTo>
                  <a:pt x="380" y="35211"/>
                </a:lnTo>
                <a:lnTo>
                  <a:pt x="335" y="35390"/>
                </a:lnTo>
                <a:lnTo>
                  <a:pt x="313" y="35524"/>
                </a:lnTo>
                <a:lnTo>
                  <a:pt x="335" y="35635"/>
                </a:lnTo>
                <a:lnTo>
                  <a:pt x="425" y="35814"/>
                </a:lnTo>
                <a:lnTo>
                  <a:pt x="470" y="35904"/>
                </a:lnTo>
                <a:lnTo>
                  <a:pt x="470" y="35993"/>
                </a:lnTo>
                <a:lnTo>
                  <a:pt x="358" y="36619"/>
                </a:lnTo>
                <a:lnTo>
                  <a:pt x="201" y="37512"/>
                </a:lnTo>
                <a:lnTo>
                  <a:pt x="90" y="38227"/>
                </a:lnTo>
                <a:lnTo>
                  <a:pt x="45" y="38674"/>
                </a:lnTo>
                <a:lnTo>
                  <a:pt x="0" y="39121"/>
                </a:lnTo>
                <a:lnTo>
                  <a:pt x="0" y="39545"/>
                </a:lnTo>
                <a:lnTo>
                  <a:pt x="23" y="39858"/>
                </a:lnTo>
                <a:lnTo>
                  <a:pt x="45" y="39970"/>
                </a:lnTo>
                <a:lnTo>
                  <a:pt x="90" y="40059"/>
                </a:lnTo>
                <a:lnTo>
                  <a:pt x="134" y="40081"/>
                </a:lnTo>
                <a:lnTo>
                  <a:pt x="201" y="40059"/>
                </a:lnTo>
                <a:lnTo>
                  <a:pt x="380" y="39992"/>
                </a:lnTo>
                <a:lnTo>
                  <a:pt x="626" y="39925"/>
                </a:lnTo>
                <a:lnTo>
                  <a:pt x="1207" y="39813"/>
                </a:lnTo>
                <a:lnTo>
                  <a:pt x="1698" y="39746"/>
                </a:lnTo>
                <a:lnTo>
                  <a:pt x="1899" y="39702"/>
                </a:lnTo>
                <a:lnTo>
                  <a:pt x="2033" y="39791"/>
                </a:lnTo>
                <a:lnTo>
                  <a:pt x="2346" y="39970"/>
                </a:lnTo>
                <a:lnTo>
                  <a:pt x="2681" y="40193"/>
                </a:lnTo>
                <a:lnTo>
                  <a:pt x="2793" y="40327"/>
                </a:lnTo>
                <a:lnTo>
                  <a:pt x="2882" y="40417"/>
                </a:lnTo>
                <a:lnTo>
                  <a:pt x="2949" y="40528"/>
                </a:lnTo>
                <a:lnTo>
                  <a:pt x="3039" y="40640"/>
                </a:lnTo>
                <a:lnTo>
                  <a:pt x="3285" y="40930"/>
                </a:lnTo>
                <a:lnTo>
                  <a:pt x="3396" y="41087"/>
                </a:lnTo>
                <a:lnTo>
                  <a:pt x="3508" y="41266"/>
                </a:lnTo>
                <a:lnTo>
                  <a:pt x="3597" y="41489"/>
                </a:lnTo>
                <a:lnTo>
                  <a:pt x="3642" y="41712"/>
                </a:lnTo>
                <a:lnTo>
                  <a:pt x="3664" y="41824"/>
                </a:lnTo>
                <a:lnTo>
                  <a:pt x="3709" y="41913"/>
                </a:lnTo>
                <a:lnTo>
                  <a:pt x="3754" y="41958"/>
                </a:lnTo>
                <a:lnTo>
                  <a:pt x="3798" y="42003"/>
                </a:lnTo>
                <a:lnTo>
                  <a:pt x="3932" y="42003"/>
                </a:lnTo>
                <a:lnTo>
                  <a:pt x="4089" y="41936"/>
                </a:lnTo>
                <a:lnTo>
                  <a:pt x="4424" y="41779"/>
                </a:lnTo>
                <a:lnTo>
                  <a:pt x="4580" y="41735"/>
                </a:lnTo>
                <a:lnTo>
                  <a:pt x="4647" y="41712"/>
                </a:lnTo>
                <a:lnTo>
                  <a:pt x="4714" y="41712"/>
                </a:lnTo>
                <a:lnTo>
                  <a:pt x="4848" y="41779"/>
                </a:lnTo>
                <a:lnTo>
                  <a:pt x="4960" y="41891"/>
                </a:lnTo>
                <a:lnTo>
                  <a:pt x="5117" y="42048"/>
                </a:lnTo>
                <a:lnTo>
                  <a:pt x="5251" y="42226"/>
                </a:lnTo>
                <a:lnTo>
                  <a:pt x="5563" y="42584"/>
                </a:lnTo>
                <a:lnTo>
                  <a:pt x="5720" y="42740"/>
                </a:lnTo>
                <a:lnTo>
                  <a:pt x="5876" y="42874"/>
                </a:lnTo>
                <a:lnTo>
                  <a:pt x="5988" y="42941"/>
                </a:lnTo>
                <a:lnTo>
                  <a:pt x="6144" y="43008"/>
                </a:lnTo>
                <a:lnTo>
                  <a:pt x="6569" y="43142"/>
                </a:lnTo>
                <a:lnTo>
                  <a:pt x="7105" y="43276"/>
                </a:lnTo>
                <a:lnTo>
                  <a:pt x="7686" y="43388"/>
                </a:lnTo>
                <a:lnTo>
                  <a:pt x="8267" y="43500"/>
                </a:lnTo>
                <a:lnTo>
                  <a:pt x="8781" y="43567"/>
                </a:lnTo>
                <a:lnTo>
                  <a:pt x="9138" y="43611"/>
                </a:lnTo>
                <a:lnTo>
                  <a:pt x="9250" y="43611"/>
                </a:lnTo>
                <a:lnTo>
                  <a:pt x="9317" y="43589"/>
                </a:lnTo>
                <a:lnTo>
                  <a:pt x="24286" y="34474"/>
                </a:lnTo>
                <a:lnTo>
                  <a:pt x="34585" y="28196"/>
                </a:lnTo>
                <a:lnTo>
                  <a:pt x="39478" y="25180"/>
                </a:lnTo>
                <a:lnTo>
                  <a:pt x="39567" y="25113"/>
                </a:lnTo>
                <a:lnTo>
                  <a:pt x="39657" y="25001"/>
                </a:lnTo>
                <a:lnTo>
                  <a:pt x="39858" y="24688"/>
                </a:lnTo>
                <a:lnTo>
                  <a:pt x="40059" y="24308"/>
                </a:lnTo>
                <a:lnTo>
                  <a:pt x="40260" y="23884"/>
                </a:lnTo>
                <a:lnTo>
                  <a:pt x="40662" y="22990"/>
                </a:lnTo>
                <a:lnTo>
                  <a:pt x="40863" y="22610"/>
                </a:lnTo>
                <a:lnTo>
                  <a:pt x="41042" y="22320"/>
                </a:lnTo>
                <a:lnTo>
                  <a:pt x="41109" y="22186"/>
                </a:lnTo>
                <a:lnTo>
                  <a:pt x="41176" y="22029"/>
                </a:lnTo>
                <a:lnTo>
                  <a:pt x="41221" y="21828"/>
                </a:lnTo>
                <a:lnTo>
                  <a:pt x="41243" y="21605"/>
                </a:lnTo>
                <a:lnTo>
                  <a:pt x="41288" y="21113"/>
                </a:lnTo>
                <a:lnTo>
                  <a:pt x="41265" y="20577"/>
                </a:lnTo>
                <a:lnTo>
                  <a:pt x="41243" y="20019"/>
                </a:lnTo>
                <a:lnTo>
                  <a:pt x="41198" y="19505"/>
                </a:lnTo>
                <a:lnTo>
                  <a:pt x="41131" y="18701"/>
                </a:lnTo>
                <a:lnTo>
                  <a:pt x="41131" y="18410"/>
                </a:lnTo>
                <a:lnTo>
                  <a:pt x="41131" y="18120"/>
                </a:lnTo>
                <a:lnTo>
                  <a:pt x="41154" y="17494"/>
                </a:lnTo>
                <a:lnTo>
                  <a:pt x="41198" y="16891"/>
                </a:lnTo>
                <a:lnTo>
                  <a:pt x="41221" y="16288"/>
                </a:lnTo>
                <a:lnTo>
                  <a:pt x="41221" y="16154"/>
                </a:lnTo>
                <a:lnTo>
                  <a:pt x="41265" y="16020"/>
                </a:lnTo>
                <a:lnTo>
                  <a:pt x="41310" y="15885"/>
                </a:lnTo>
                <a:lnTo>
                  <a:pt x="41377" y="15774"/>
                </a:lnTo>
                <a:lnTo>
                  <a:pt x="41534" y="15528"/>
                </a:lnTo>
                <a:lnTo>
                  <a:pt x="41712" y="15282"/>
                </a:lnTo>
                <a:lnTo>
                  <a:pt x="41913" y="15059"/>
                </a:lnTo>
                <a:lnTo>
                  <a:pt x="42070" y="14813"/>
                </a:lnTo>
                <a:lnTo>
                  <a:pt x="42137" y="14679"/>
                </a:lnTo>
                <a:lnTo>
                  <a:pt x="42181" y="14567"/>
                </a:lnTo>
                <a:lnTo>
                  <a:pt x="42226" y="14433"/>
                </a:lnTo>
                <a:lnTo>
                  <a:pt x="42248" y="14277"/>
                </a:lnTo>
                <a:lnTo>
                  <a:pt x="42248" y="13986"/>
                </a:lnTo>
                <a:lnTo>
                  <a:pt x="42181" y="13651"/>
                </a:lnTo>
                <a:lnTo>
                  <a:pt x="42092" y="13294"/>
                </a:lnTo>
                <a:lnTo>
                  <a:pt x="41958" y="12914"/>
                </a:lnTo>
                <a:lnTo>
                  <a:pt x="41802" y="12512"/>
                </a:lnTo>
                <a:lnTo>
                  <a:pt x="41623" y="12110"/>
                </a:lnTo>
                <a:lnTo>
                  <a:pt x="41265" y="11283"/>
                </a:lnTo>
                <a:lnTo>
                  <a:pt x="41198" y="11082"/>
                </a:lnTo>
                <a:lnTo>
                  <a:pt x="41131" y="10836"/>
                </a:lnTo>
                <a:lnTo>
                  <a:pt x="41109" y="10546"/>
                </a:lnTo>
                <a:lnTo>
                  <a:pt x="41109" y="10255"/>
                </a:lnTo>
                <a:lnTo>
                  <a:pt x="41131" y="9943"/>
                </a:lnTo>
                <a:lnTo>
                  <a:pt x="41154" y="9630"/>
                </a:lnTo>
                <a:lnTo>
                  <a:pt x="41221" y="9295"/>
                </a:lnTo>
                <a:lnTo>
                  <a:pt x="41288" y="8960"/>
                </a:lnTo>
                <a:lnTo>
                  <a:pt x="41466" y="8334"/>
                </a:lnTo>
                <a:lnTo>
                  <a:pt x="41668" y="7753"/>
                </a:lnTo>
                <a:lnTo>
                  <a:pt x="41779" y="7485"/>
                </a:lnTo>
                <a:lnTo>
                  <a:pt x="41891" y="7262"/>
                </a:lnTo>
                <a:lnTo>
                  <a:pt x="42003" y="7061"/>
                </a:lnTo>
                <a:lnTo>
                  <a:pt x="42114" y="6904"/>
                </a:lnTo>
                <a:lnTo>
                  <a:pt x="42226" y="6792"/>
                </a:lnTo>
                <a:lnTo>
                  <a:pt x="42360" y="6681"/>
                </a:lnTo>
                <a:lnTo>
                  <a:pt x="42517" y="6591"/>
                </a:lnTo>
                <a:lnTo>
                  <a:pt x="42673" y="6502"/>
                </a:lnTo>
                <a:lnTo>
                  <a:pt x="43030" y="6368"/>
                </a:lnTo>
                <a:lnTo>
                  <a:pt x="43410" y="6256"/>
                </a:lnTo>
                <a:lnTo>
                  <a:pt x="43812" y="6189"/>
                </a:lnTo>
                <a:lnTo>
                  <a:pt x="44237" y="6122"/>
                </a:lnTo>
                <a:lnTo>
                  <a:pt x="44639" y="6055"/>
                </a:lnTo>
                <a:lnTo>
                  <a:pt x="45019" y="5966"/>
                </a:lnTo>
                <a:lnTo>
                  <a:pt x="45198" y="5921"/>
                </a:lnTo>
                <a:lnTo>
                  <a:pt x="45376" y="5832"/>
                </a:lnTo>
                <a:lnTo>
                  <a:pt x="45555" y="5720"/>
                </a:lnTo>
                <a:lnTo>
                  <a:pt x="45734" y="5586"/>
                </a:lnTo>
                <a:lnTo>
                  <a:pt x="45890" y="5430"/>
                </a:lnTo>
                <a:lnTo>
                  <a:pt x="46047" y="5273"/>
                </a:lnTo>
                <a:lnTo>
                  <a:pt x="46359" y="4916"/>
                </a:lnTo>
                <a:lnTo>
                  <a:pt x="46963" y="4134"/>
                </a:lnTo>
                <a:lnTo>
                  <a:pt x="47253" y="3776"/>
                </a:lnTo>
                <a:lnTo>
                  <a:pt x="47521" y="3464"/>
                </a:lnTo>
                <a:lnTo>
                  <a:pt x="47789" y="3173"/>
                </a:lnTo>
                <a:lnTo>
                  <a:pt x="48035" y="2860"/>
                </a:lnTo>
                <a:lnTo>
                  <a:pt x="48281" y="2525"/>
                </a:lnTo>
                <a:lnTo>
                  <a:pt x="48482" y="2190"/>
                </a:lnTo>
                <a:lnTo>
                  <a:pt x="48661" y="1855"/>
                </a:lnTo>
                <a:lnTo>
                  <a:pt x="48795" y="1587"/>
                </a:lnTo>
                <a:lnTo>
                  <a:pt x="48862" y="1363"/>
                </a:lnTo>
                <a:lnTo>
                  <a:pt x="48862" y="1274"/>
                </a:lnTo>
                <a:lnTo>
                  <a:pt x="48862" y="1185"/>
                </a:lnTo>
                <a:lnTo>
                  <a:pt x="48728" y="648"/>
                </a:lnTo>
                <a:lnTo>
                  <a:pt x="48638" y="447"/>
                </a:lnTo>
                <a:lnTo>
                  <a:pt x="48593" y="403"/>
                </a:lnTo>
                <a:lnTo>
                  <a:pt x="48549" y="380"/>
                </a:lnTo>
                <a:lnTo>
                  <a:pt x="48526" y="380"/>
                </a:lnTo>
                <a:lnTo>
                  <a:pt x="48482" y="358"/>
                </a:lnTo>
                <a:lnTo>
                  <a:pt x="48415" y="291"/>
                </a:lnTo>
                <a:lnTo>
                  <a:pt x="48281" y="179"/>
                </a:lnTo>
                <a:lnTo>
                  <a:pt x="48124" y="68"/>
                </a:lnTo>
                <a:lnTo>
                  <a:pt x="48035" y="23"/>
                </a:lnTo>
                <a:lnTo>
                  <a:pt x="47901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3" name="Google Shape;383;p29"/>
          <p:cNvGrpSpPr/>
          <p:nvPr/>
        </p:nvGrpSpPr>
        <p:grpSpPr>
          <a:xfrm>
            <a:off x="610558" y="2806310"/>
            <a:ext cx="298996" cy="340204"/>
            <a:chOff x="1516475" y="238075"/>
            <a:chExt cx="424650" cy="483175"/>
          </a:xfrm>
        </p:grpSpPr>
        <p:sp>
          <p:nvSpPr>
            <p:cNvPr id="384" name="Google Shape;384;p29"/>
            <p:cNvSpPr/>
            <p:nvPr/>
          </p:nvSpPr>
          <p:spPr>
            <a:xfrm>
              <a:off x="1516475" y="238075"/>
              <a:ext cx="424650" cy="483175"/>
            </a:xfrm>
            <a:custGeom>
              <a:avLst/>
              <a:gdLst/>
              <a:ahLst/>
              <a:cxnLst/>
              <a:rect l="l" t="t" r="r" b="b"/>
              <a:pathLst>
                <a:path w="16986" h="19327" extrusionOk="0">
                  <a:moveTo>
                    <a:pt x="8491" y="1134"/>
                  </a:moveTo>
                  <a:cubicBezTo>
                    <a:pt x="11302" y="1134"/>
                    <a:pt x="13588" y="3438"/>
                    <a:pt x="13588" y="6267"/>
                  </a:cubicBezTo>
                  <a:cubicBezTo>
                    <a:pt x="13588" y="7318"/>
                    <a:pt x="13262" y="8342"/>
                    <a:pt x="12655" y="9199"/>
                  </a:cubicBezTo>
                  <a:cubicBezTo>
                    <a:pt x="12625" y="9242"/>
                    <a:pt x="12604" y="9272"/>
                    <a:pt x="12595" y="9284"/>
                  </a:cubicBezTo>
                  <a:lnTo>
                    <a:pt x="8491" y="15724"/>
                  </a:lnTo>
                  <a:lnTo>
                    <a:pt x="4388" y="9287"/>
                  </a:lnTo>
                  <a:cubicBezTo>
                    <a:pt x="4382" y="9275"/>
                    <a:pt x="4373" y="9266"/>
                    <a:pt x="4367" y="9257"/>
                  </a:cubicBezTo>
                  <a:cubicBezTo>
                    <a:pt x="4249" y="9091"/>
                    <a:pt x="4140" y="8921"/>
                    <a:pt x="4041" y="8743"/>
                  </a:cubicBezTo>
                  <a:cubicBezTo>
                    <a:pt x="3618" y="7985"/>
                    <a:pt x="3398" y="7134"/>
                    <a:pt x="3398" y="6267"/>
                  </a:cubicBezTo>
                  <a:cubicBezTo>
                    <a:pt x="3398" y="6174"/>
                    <a:pt x="3398" y="6080"/>
                    <a:pt x="3404" y="5990"/>
                  </a:cubicBezTo>
                  <a:cubicBezTo>
                    <a:pt x="3552" y="3266"/>
                    <a:pt x="5786" y="1134"/>
                    <a:pt x="8491" y="1134"/>
                  </a:cubicBezTo>
                  <a:close/>
                  <a:moveTo>
                    <a:pt x="11049" y="13819"/>
                  </a:moveTo>
                  <a:cubicBezTo>
                    <a:pt x="14358" y="14233"/>
                    <a:pt x="15853" y="15289"/>
                    <a:pt x="15853" y="15930"/>
                  </a:cubicBezTo>
                  <a:cubicBezTo>
                    <a:pt x="15853" y="16304"/>
                    <a:pt x="15339" y="16887"/>
                    <a:pt x="13905" y="17397"/>
                  </a:cubicBezTo>
                  <a:cubicBezTo>
                    <a:pt x="12471" y="17910"/>
                    <a:pt x="10545" y="18194"/>
                    <a:pt x="8491" y="18194"/>
                  </a:cubicBezTo>
                  <a:cubicBezTo>
                    <a:pt x="6438" y="18194"/>
                    <a:pt x="4515" y="17910"/>
                    <a:pt x="3077" y="17397"/>
                  </a:cubicBezTo>
                  <a:cubicBezTo>
                    <a:pt x="1640" y="16884"/>
                    <a:pt x="1133" y="16304"/>
                    <a:pt x="1133" y="15930"/>
                  </a:cubicBezTo>
                  <a:cubicBezTo>
                    <a:pt x="1133" y="15289"/>
                    <a:pt x="2625" y="14233"/>
                    <a:pt x="5934" y="13819"/>
                  </a:cubicBezTo>
                  <a:lnTo>
                    <a:pt x="8014" y="17083"/>
                  </a:lnTo>
                  <a:cubicBezTo>
                    <a:pt x="8126" y="17258"/>
                    <a:pt x="8309" y="17346"/>
                    <a:pt x="8491" y="17346"/>
                  </a:cubicBezTo>
                  <a:cubicBezTo>
                    <a:pt x="8674" y="17346"/>
                    <a:pt x="8857" y="17258"/>
                    <a:pt x="8968" y="17083"/>
                  </a:cubicBezTo>
                  <a:lnTo>
                    <a:pt x="11049" y="13819"/>
                  </a:lnTo>
                  <a:close/>
                  <a:moveTo>
                    <a:pt x="8494" y="1"/>
                  </a:moveTo>
                  <a:cubicBezTo>
                    <a:pt x="6947" y="1"/>
                    <a:pt x="5399" y="578"/>
                    <a:pt x="4201" y="1738"/>
                  </a:cubicBezTo>
                  <a:cubicBezTo>
                    <a:pt x="3050" y="2837"/>
                    <a:pt x="2359" y="4338"/>
                    <a:pt x="2274" y="5929"/>
                  </a:cubicBezTo>
                  <a:cubicBezTo>
                    <a:pt x="2268" y="6041"/>
                    <a:pt x="2265" y="6156"/>
                    <a:pt x="2265" y="6267"/>
                  </a:cubicBezTo>
                  <a:cubicBezTo>
                    <a:pt x="2265" y="7327"/>
                    <a:pt x="2534" y="8372"/>
                    <a:pt x="3050" y="9296"/>
                  </a:cubicBezTo>
                  <a:cubicBezTo>
                    <a:pt x="3168" y="9507"/>
                    <a:pt x="3301" y="9713"/>
                    <a:pt x="3440" y="9909"/>
                  </a:cubicBezTo>
                  <a:lnTo>
                    <a:pt x="5267" y="12771"/>
                  </a:lnTo>
                  <a:cubicBezTo>
                    <a:pt x="3953" y="12971"/>
                    <a:pt x="2809" y="13294"/>
                    <a:pt x="1921" y="13713"/>
                  </a:cubicBezTo>
                  <a:cubicBezTo>
                    <a:pt x="333" y="14465"/>
                    <a:pt x="1" y="15332"/>
                    <a:pt x="1" y="15930"/>
                  </a:cubicBezTo>
                  <a:cubicBezTo>
                    <a:pt x="1" y="16648"/>
                    <a:pt x="469" y="17669"/>
                    <a:pt x="2697" y="18466"/>
                  </a:cubicBezTo>
                  <a:cubicBezTo>
                    <a:pt x="4252" y="19022"/>
                    <a:pt x="6311" y="19326"/>
                    <a:pt x="8491" y="19326"/>
                  </a:cubicBezTo>
                  <a:cubicBezTo>
                    <a:pt x="10671" y="19326"/>
                    <a:pt x="12731" y="19022"/>
                    <a:pt x="14286" y="18466"/>
                  </a:cubicBezTo>
                  <a:cubicBezTo>
                    <a:pt x="16514" y="17669"/>
                    <a:pt x="16985" y="16648"/>
                    <a:pt x="16985" y="15930"/>
                  </a:cubicBezTo>
                  <a:cubicBezTo>
                    <a:pt x="16985" y="15332"/>
                    <a:pt x="16650" y="14465"/>
                    <a:pt x="15062" y="13713"/>
                  </a:cubicBezTo>
                  <a:cubicBezTo>
                    <a:pt x="14174" y="13294"/>
                    <a:pt x="13030" y="12971"/>
                    <a:pt x="11716" y="12768"/>
                  </a:cubicBezTo>
                  <a:lnTo>
                    <a:pt x="13549" y="9897"/>
                  </a:lnTo>
                  <a:lnTo>
                    <a:pt x="13561" y="9879"/>
                  </a:lnTo>
                  <a:cubicBezTo>
                    <a:pt x="13567" y="9873"/>
                    <a:pt x="13570" y="9867"/>
                    <a:pt x="13576" y="9861"/>
                  </a:cubicBezTo>
                  <a:cubicBezTo>
                    <a:pt x="15327" y="7382"/>
                    <a:pt x="15041" y="3997"/>
                    <a:pt x="12897" y="1847"/>
                  </a:cubicBezTo>
                  <a:cubicBezTo>
                    <a:pt x="11689" y="618"/>
                    <a:pt x="10092" y="1"/>
                    <a:pt x="84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>
              <a:off x="1652425" y="324000"/>
              <a:ext cx="147150" cy="141575"/>
            </a:xfrm>
            <a:custGeom>
              <a:avLst/>
              <a:gdLst/>
              <a:ahLst/>
              <a:cxnLst/>
              <a:rect l="l" t="t" r="r" b="b"/>
              <a:pathLst>
                <a:path w="5886" h="5663" extrusionOk="0">
                  <a:moveTo>
                    <a:pt x="3054" y="1131"/>
                  </a:moveTo>
                  <a:cubicBezTo>
                    <a:pt x="3495" y="1131"/>
                    <a:pt x="3930" y="1303"/>
                    <a:pt x="4255" y="1629"/>
                  </a:cubicBezTo>
                  <a:cubicBezTo>
                    <a:pt x="4741" y="2115"/>
                    <a:pt x="4886" y="2845"/>
                    <a:pt x="4623" y="3480"/>
                  </a:cubicBezTo>
                  <a:cubicBezTo>
                    <a:pt x="4361" y="4114"/>
                    <a:pt x="3742" y="4530"/>
                    <a:pt x="3053" y="4530"/>
                  </a:cubicBezTo>
                  <a:cubicBezTo>
                    <a:pt x="2114" y="4527"/>
                    <a:pt x="1356" y="3769"/>
                    <a:pt x="1356" y="2830"/>
                  </a:cubicBezTo>
                  <a:cubicBezTo>
                    <a:pt x="1356" y="2142"/>
                    <a:pt x="1770" y="1523"/>
                    <a:pt x="2404" y="1260"/>
                  </a:cubicBezTo>
                  <a:cubicBezTo>
                    <a:pt x="2614" y="1173"/>
                    <a:pt x="2835" y="1131"/>
                    <a:pt x="3054" y="1131"/>
                  </a:cubicBezTo>
                  <a:close/>
                  <a:moveTo>
                    <a:pt x="3053" y="0"/>
                  </a:moveTo>
                  <a:cubicBezTo>
                    <a:pt x="2316" y="0"/>
                    <a:pt x="1593" y="287"/>
                    <a:pt x="1051" y="828"/>
                  </a:cubicBezTo>
                  <a:cubicBezTo>
                    <a:pt x="242" y="1638"/>
                    <a:pt x="1" y="2855"/>
                    <a:pt x="439" y="3914"/>
                  </a:cubicBezTo>
                  <a:cubicBezTo>
                    <a:pt x="876" y="4971"/>
                    <a:pt x="1909" y="5663"/>
                    <a:pt x="3053" y="5663"/>
                  </a:cubicBezTo>
                  <a:cubicBezTo>
                    <a:pt x="4617" y="5660"/>
                    <a:pt x="5883" y="4394"/>
                    <a:pt x="5886" y="2830"/>
                  </a:cubicBezTo>
                  <a:cubicBezTo>
                    <a:pt x="5886" y="1686"/>
                    <a:pt x="5194" y="653"/>
                    <a:pt x="4137" y="216"/>
                  </a:cubicBezTo>
                  <a:cubicBezTo>
                    <a:pt x="3786" y="70"/>
                    <a:pt x="3418" y="0"/>
                    <a:pt x="30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cxnSp>
        <p:nvCxnSpPr>
          <p:cNvPr id="386" name="Google Shape;386;p29"/>
          <p:cNvCxnSpPr>
            <a:stCxn id="373" idx="2"/>
          </p:cNvCxnSpPr>
          <p:nvPr/>
        </p:nvCxnSpPr>
        <p:spPr>
          <a:xfrm rot="10800000">
            <a:off x="725875" y="2568763"/>
            <a:ext cx="5294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074" name="Picture 2" descr="В Великобритании планируют опубликовать повесть Саддама Хусейна - Культура  - Главред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4"/>
          <a:stretch/>
        </p:blipFill>
        <p:spPr bwMode="auto">
          <a:xfrm>
            <a:off x="693673" y="447405"/>
            <a:ext cx="1505126" cy="187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4" name="Group 373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375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6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377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81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8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388" name="Group 387"/>
          <p:cNvGrpSpPr/>
          <p:nvPr/>
        </p:nvGrpSpPr>
        <p:grpSpPr>
          <a:xfrm rot="10800000">
            <a:off x="110799" y="3502543"/>
            <a:ext cx="687158" cy="661714"/>
            <a:chOff x="3007654" y="1798320"/>
            <a:chExt cx="1058378" cy="1011936"/>
          </a:xfrm>
        </p:grpSpPr>
        <p:sp>
          <p:nvSpPr>
            <p:cNvPr id="389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9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0245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AEA"/>
        </a:solidFill>
        <a:effectLst/>
      </p:bgPr>
    </p:bg>
    <p:spTree>
      <p:nvGrpSpPr>
        <p:cNvPr id="1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p48"/>
          <p:cNvSpPr/>
          <p:nvPr/>
        </p:nvSpPr>
        <p:spPr>
          <a:xfrm>
            <a:off x="2942500" y="1197288"/>
            <a:ext cx="3406500" cy="3406500"/>
          </a:xfrm>
          <a:prstGeom prst="ellipse">
            <a:avLst/>
          </a:prstGeom>
          <a:solidFill>
            <a:srgbClr val="007A3D">
              <a:alpha val="335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408;p30"/>
          <p:cNvSpPr/>
          <p:nvPr/>
        </p:nvSpPr>
        <p:spPr>
          <a:xfrm>
            <a:off x="3517959" y="1639062"/>
            <a:ext cx="2363376" cy="2561156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solidFill>
            <a:schemeClr val="bg1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218" name="Picture 2" descr="Why We Joined the TurboVote Challenge -The Good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130" y="2650630"/>
            <a:ext cx="2492870" cy="249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" name="Google Shape;1325;p48"/>
          <p:cNvSpPr txBox="1">
            <a:spLocks noGrp="1"/>
          </p:cNvSpPr>
          <p:nvPr>
            <p:ph type="title"/>
          </p:nvPr>
        </p:nvSpPr>
        <p:spPr>
          <a:xfrm>
            <a:off x="419875" y="120056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Парламентарная федерация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326" name="Google Shape;1326;p48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48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1" name="Google Shape;1331;p48"/>
          <p:cNvSpPr txBox="1"/>
          <p:nvPr/>
        </p:nvSpPr>
        <p:spPr>
          <a:xfrm>
            <a:off x="6923275" y="1309700"/>
            <a:ext cx="1726200" cy="2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На парламентских выборах 2010 года неожиданно побеждают находящиеся в оппозиции сунниты</a:t>
            </a:r>
            <a:endParaRPr b="1" dirty="0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335" name="Google Shape;1335;p48"/>
          <p:cNvSpPr txBox="1"/>
          <p:nvPr/>
        </p:nvSpPr>
        <p:spPr>
          <a:xfrm flipH="1">
            <a:off x="70945" y="1310600"/>
            <a:ext cx="2146502" cy="2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b="1" dirty="0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Согласно принятой в 2005 году Конституции Ирака, страна была объявлена парламентарной федеративной республикой</a:t>
            </a:r>
            <a:endParaRPr b="1" dirty="0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cxnSp>
        <p:nvCxnSpPr>
          <p:cNvPr id="1338" name="Google Shape;1338;p48"/>
          <p:cNvCxnSpPr>
            <a:endCxn id="1331" idx="1"/>
          </p:cNvCxnSpPr>
          <p:nvPr/>
        </p:nvCxnSpPr>
        <p:spPr>
          <a:xfrm rot="10800000" flipH="1">
            <a:off x="5432575" y="1419950"/>
            <a:ext cx="1490700" cy="5460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340" name="Google Shape;1340;p48"/>
          <p:cNvCxnSpPr>
            <a:endCxn id="1335" idx="1"/>
          </p:cNvCxnSpPr>
          <p:nvPr/>
        </p:nvCxnSpPr>
        <p:spPr>
          <a:xfrm rot="10800000">
            <a:off x="2217447" y="1420400"/>
            <a:ext cx="1619100" cy="13473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4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 rot="10800000">
            <a:off x="970021" y="4346951"/>
            <a:ext cx="687158" cy="661714"/>
            <a:chOff x="3007654" y="1798320"/>
            <a:chExt cx="1058378" cy="1011936"/>
          </a:xfrm>
        </p:grpSpPr>
        <p:sp>
          <p:nvSpPr>
            <p:cNvPr id="19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0619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lags Asia Syria : Gif Servic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556" y="1416445"/>
            <a:ext cx="3431173" cy="328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" name="Google Shape;1505;p53"/>
          <p:cNvSpPr txBox="1">
            <a:spLocks noGrp="1"/>
          </p:cNvSpPr>
          <p:nvPr>
            <p:ph type="title"/>
          </p:nvPr>
        </p:nvSpPr>
        <p:spPr>
          <a:xfrm>
            <a:off x="3055074" y="687067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Сирия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506" name="Google Shape;1506;p5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7" name="Google Shape;1507;p5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0" name="Google Shape;1520;p53">
            <a:hlinkClick r:id="rId4" action="ppaction://hlinksldjump"/>
          </p:cNvPr>
          <p:cNvSpPr/>
          <p:nvPr/>
        </p:nvSpPr>
        <p:spPr>
          <a:xfrm>
            <a:off x="6350124" y="1548114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1" name="Google Shape;1521;p53"/>
          <p:cNvSpPr txBox="1"/>
          <p:nvPr/>
        </p:nvSpPr>
        <p:spPr>
          <a:xfrm>
            <a:off x="6462024" y="1635589"/>
            <a:ext cx="1415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Термины</a:t>
            </a:r>
            <a:endParaRPr sz="18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24" name="Google Shape;1524;p53"/>
          <p:cNvSpPr/>
          <p:nvPr/>
        </p:nvSpPr>
        <p:spPr>
          <a:xfrm>
            <a:off x="6350124" y="2142689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5" name="Google Shape;1525;p53">
            <a:hlinkClick r:id="rId5" action="ppaction://hlinksldjump"/>
          </p:cNvPr>
          <p:cNvSpPr txBox="1"/>
          <p:nvPr/>
        </p:nvSpPr>
        <p:spPr>
          <a:xfrm>
            <a:off x="6462024" y="2230164"/>
            <a:ext cx="1415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Личности</a:t>
            </a:r>
            <a:endParaRPr sz="18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28" name="Google Shape;1528;p53"/>
          <p:cNvSpPr/>
          <p:nvPr/>
        </p:nvSpPr>
        <p:spPr>
          <a:xfrm>
            <a:off x="6350124" y="2737264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9" name="Google Shape;1529;p53">
            <a:hlinkClick r:id="rId6" action="ppaction://hlinksldjump"/>
          </p:cNvPr>
          <p:cNvSpPr txBox="1"/>
          <p:nvPr/>
        </p:nvSpPr>
        <p:spPr>
          <a:xfrm>
            <a:off x="6368569" y="2835628"/>
            <a:ext cx="1646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Места</a:t>
            </a:r>
            <a:endParaRPr sz="20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32" name="Google Shape;1532;p53"/>
          <p:cNvSpPr/>
          <p:nvPr/>
        </p:nvSpPr>
        <p:spPr>
          <a:xfrm>
            <a:off x="6350124" y="3331839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3" name="Google Shape;1533;p53">
            <a:hlinkClick r:id="rId7" action="ppaction://hlinksldjump"/>
          </p:cNvPr>
          <p:cNvSpPr txBox="1"/>
          <p:nvPr/>
        </p:nvSpPr>
        <p:spPr>
          <a:xfrm>
            <a:off x="6462024" y="3419314"/>
            <a:ext cx="1415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Факты</a:t>
            </a:r>
            <a:endParaRPr sz="18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36" name="Google Shape;1536;p53"/>
          <p:cNvSpPr/>
          <p:nvPr/>
        </p:nvSpPr>
        <p:spPr>
          <a:xfrm>
            <a:off x="6350124" y="3926414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7" name="Google Shape;1537;p53">
            <a:hlinkClick r:id="rId8" action="ppaction://hlinksldjump"/>
          </p:cNvPr>
          <p:cNvSpPr txBox="1"/>
          <p:nvPr/>
        </p:nvSpPr>
        <p:spPr>
          <a:xfrm>
            <a:off x="6462024" y="4013889"/>
            <a:ext cx="1415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Войны</a:t>
            </a:r>
            <a:endParaRPr sz="18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cxnSp>
        <p:nvCxnSpPr>
          <p:cNvPr id="1543" name="Google Shape;1543;p53"/>
          <p:cNvCxnSpPr>
            <a:stCxn id="1520" idx="1"/>
          </p:cNvCxnSpPr>
          <p:nvPr/>
        </p:nvCxnSpPr>
        <p:spPr>
          <a:xfrm flipH="1">
            <a:off x="4321224" y="1773564"/>
            <a:ext cx="20289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E73544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544" name="Google Shape;1544;p53"/>
          <p:cNvCxnSpPr/>
          <p:nvPr/>
        </p:nvCxnSpPr>
        <p:spPr>
          <a:xfrm rot="10800000">
            <a:off x="4197334" y="2079863"/>
            <a:ext cx="2152790" cy="288277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A5262B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545" name="Google Shape;1545;p53"/>
          <p:cNvCxnSpPr>
            <a:stCxn id="1528" idx="1"/>
          </p:cNvCxnSpPr>
          <p:nvPr/>
        </p:nvCxnSpPr>
        <p:spPr>
          <a:xfrm rot="10800000">
            <a:off x="4260396" y="2593590"/>
            <a:ext cx="2089728" cy="369125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7C3B2F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546" name="Google Shape;1546;p53"/>
          <p:cNvCxnSpPr/>
          <p:nvPr/>
        </p:nvCxnSpPr>
        <p:spPr>
          <a:xfrm rot="10800000">
            <a:off x="4809786" y="3188165"/>
            <a:ext cx="1540339" cy="369127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525034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547" name="Google Shape;1547;p53"/>
          <p:cNvCxnSpPr>
            <a:stCxn id="1536" idx="1"/>
          </p:cNvCxnSpPr>
          <p:nvPr/>
        </p:nvCxnSpPr>
        <p:spPr>
          <a:xfrm rot="10800000">
            <a:off x="4847290" y="3638140"/>
            <a:ext cx="1502834" cy="513724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296538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22" name="Group 2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23" name="Google Shape;423;p30">
              <a:hlinkClick r:id="rId9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1841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Writers ·GIF· by Jorge R Canedo Estrada on Dribbbl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20" y="324499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Google Shape;400;p30"/>
          <p:cNvSpPr/>
          <p:nvPr/>
        </p:nvSpPr>
        <p:spPr>
          <a:xfrm>
            <a:off x="3363951" y="2294422"/>
            <a:ext cx="3152552" cy="2205828"/>
          </a:xfrm>
          <a:custGeom>
            <a:avLst/>
            <a:gdLst/>
            <a:ahLst/>
            <a:cxnLst/>
            <a:rect l="l" t="t" r="r" b="b"/>
            <a:pathLst>
              <a:path w="30716" h="28051" extrusionOk="0">
                <a:moveTo>
                  <a:pt x="30715" y="1397"/>
                </a:moveTo>
                <a:lnTo>
                  <a:pt x="30715" y="1397"/>
                </a:lnTo>
                <a:lnTo>
                  <a:pt x="30715" y="1270"/>
                </a:lnTo>
                <a:lnTo>
                  <a:pt x="30715" y="1270"/>
                </a:lnTo>
                <a:lnTo>
                  <a:pt x="30715" y="1143"/>
                </a:lnTo>
                <a:lnTo>
                  <a:pt x="30715" y="1016"/>
                </a:lnTo>
                <a:lnTo>
                  <a:pt x="30589" y="1016"/>
                </a:lnTo>
                <a:lnTo>
                  <a:pt x="30589" y="889"/>
                </a:lnTo>
                <a:lnTo>
                  <a:pt x="30589" y="635"/>
                </a:lnTo>
                <a:lnTo>
                  <a:pt x="30589" y="508"/>
                </a:lnTo>
                <a:lnTo>
                  <a:pt x="30589" y="508"/>
                </a:lnTo>
                <a:lnTo>
                  <a:pt x="30462" y="381"/>
                </a:lnTo>
                <a:lnTo>
                  <a:pt x="30462" y="381"/>
                </a:lnTo>
                <a:lnTo>
                  <a:pt x="30335" y="255"/>
                </a:lnTo>
                <a:lnTo>
                  <a:pt x="30335" y="255"/>
                </a:lnTo>
                <a:lnTo>
                  <a:pt x="30335" y="255"/>
                </a:lnTo>
                <a:lnTo>
                  <a:pt x="30335" y="255"/>
                </a:lnTo>
                <a:lnTo>
                  <a:pt x="30335" y="255"/>
                </a:lnTo>
                <a:lnTo>
                  <a:pt x="30208" y="255"/>
                </a:lnTo>
                <a:lnTo>
                  <a:pt x="30081" y="255"/>
                </a:lnTo>
                <a:lnTo>
                  <a:pt x="30081" y="255"/>
                </a:lnTo>
                <a:lnTo>
                  <a:pt x="30081" y="255"/>
                </a:lnTo>
                <a:lnTo>
                  <a:pt x="30081" y="128"/>
                </a:lnTo>
                <a:lnTo>
                  <a:pt x="30081" y="128"/>
                </a:lnTo>
                <a:lnTo>
                  <a:pt x="29954" y="1"/>
                </a:lnTo>
                <a:lnTo>
                  <a:pt x="29954" y="128"/>
                </a:lnTo>
                <a:lnTo>
                  <a:pt x="29827" y="128"/>
                </a:lnTo>
                <a:lnTo>
                  <a:pt x="29573" y="381"/>
                </a:lnTo>
                <a:lnTo>
                  <a:pt x="29319" y="762"/>
                </a:lnTo>
                <a:lnTo>
                  <a:pt x="29065" y="889"/>
                </a:lnTo>
                <a:lnTo>
                  <a:pt x="26654" y="1397"/>
                </a:lnTo>
                <a:lnTo>
                  <a:pt x="25385" y="1524"/>
                </a:lnTo>
                <a:lnTo>
                  <a:pt x="25258" y="1524"/>
                </a:lnTo>
                <a:lnTo>
                  <a:pt x="25004" y="1397"/>
                </a:lnTo>
                <a:lnTo>
                  <a:pt x="23862" y="1143"/>
                </a:lnTo>
                <a:lnTo>
                  <a:pt x="23100" y="1270"/>
                </a:lnTo>
                <a:lnTo>
                  <a:pt x="22846" y="1397"/>
                </a:lnTo>
                <a:lnTo>
                  <a:pt x="22212" y="1778"/>
                </a:lnTo>
                <a:lnTo>
                  <a:pt x="21958" y="1778"/>
                </a:lnTo>
                <a:lnTo>
                  <a:pt x="21831" y="1778"/>
                </a:lnTo>
                <a:lnTo>
                  <a:pt x="21831" y="1778"/>
                </a:lnTo>
                <a:lnTo>
                  <a:pt x="21704" y="1905"/>
                </a:lnTo>
                <a:lnTo>
                  <a:pt x="21577" y="1905"/>
                </a:lnTo>
                <a:lnTo>
                  <a:pt x="20689" y="2539"/>
                </a:lnTo>
                <a:lnTo>
                  <a:pt x="20435" y="2666"/>
                </a:lnTo>
                <a:lnTo>
                  <a:pt x="20308" y="2666"/>
                </a:lnTo>
                <a:lnTo>
                  <a:pt x="20181" y="2666"/>
                </a:lnTo>
                <a:lnTo>
                  <a:pt x="19673" y="3047"/>
                </a:lnTo>
                <a:lnTo>
                  <a:pt x="18658" y="3428"/>
                </a:lnTo>
                <a:lnTo>
                  <a:pt x="16246" y="3808"/>
                </a:lnTo>
                <a:lnTo>
                  <a:pt x="15992" y="3808"/>
                </a:lnTo>
                <a:lnTo>
                  <a:pt x="15358" y="3555"/>
                </a:lnTo>
                <a:lnTo>
                  <a:pt x="15104" y="3681"/>
                </a:lnTo>
                <a:lnTo>
                  <a:pt x="14977" y="3681"/>
                </a:lnTo>
                <a:lnTo>
                  <a:pt x="14215" y="3681"/>
                </a:lnTo>
                <a:lnTo>
                  <a:pt x="13835" y="3681"/>
                </a:lnTo>
                <a:lnTo>
                  <a:pt x="13581" y="3555"/>
                </a:lnTo>
                <a:lnTo>
                  <a:pt x="12946" y="2793"/>
                </a:lnTo>
                <a:lnTo>
                  <a:pt x="12819" y="2666"/>
                </a:lnTo>
                <a:lnTo>
                  <a:pt x="11931" y="2412"/>
                </a:lnTo>
                <a:lnTo>
                  <a:pt x="11550" y="2412"/>
                </a:lnTo>
                <a:lnTo>
                  <a:pt x="11423" y="2412"/>
                </a:lnTo>
                <a:lnTo>
                  <a:pt x="11169" y="2539"/>
                </a:lnTo>
                <a:lnTo>
                  <a:pt x="10535" y="2920"/>
                </a:lnTo>
                <a:lnTo>
                  <a:pt x="10408" y="2920"/>
                </a:lnTo>
                <a:lnTo>
                  <a:pt x="9773" y="3301"/>
                </a:lnTo>
                <a:lnTo>
                  <a:pt x="9012" y="3428"/>
                </a:lnTo>
                <a:lnTo>
                  <a:pt x="8631" y="3555"/>
                </a:lnTo>
                <a:lnTo>
                  <a:pt x="7996" y="3935"/>
                </a:lnTo>
                <a:lnTo>
                  <a:pt x="7742" y="3935"/>
                </a:lnTo>
                <a:lnTo>
                  <a:pt x="7108" y="3808"/>
                </a:lnTo>
                <a:lnTo>
                  <a:pt x="6981" y="3808"/>
                </a:lnTo>
                <a:lnTo>
                  <a:pt x="6600" y="3935"/>
                </a:lnTo>
                <a:lnTo>
                  <a:pt x="6600" y="3935"/>
                </a:lnTo>
                <a:lnTo>
                  <a:pt x="6473" y="3935"/>
                </a:lnTo>
                <a:lnTo>
                  <a:pt x="6473" y="3935"/>
                </a:lnTo>
                <a:lnTo>
                  <a:pt x="6346" y="3935"/>
                </a:lnTo>
                <a:lnTo>
                  <a:pt x="6219" y="4062"/>
                </a:lnTo>
                <a:lnTo>
                  <a:pt x="6219" y="4062"/>
                </a:lnTo>
                <a:lnTo>
                  <a:pt x="6219" y="4062"/>
                </a:lnTo>
                <a:lnTo>
                  <a:pt x="6092" y="4062"/>
                </a:lnTo>
                <a:lnTo>
                  <a:pt x="5965" y="3935"/>
                </a:lnTo>
                <a:lnTo>
                  <a:pt x="5965" y="3935"/>
                </a:lnTo>
                <a:lnTo>
                  <a:pt x="5965" y="3681"/>
                </a:lnTo>
                <a:lnTo>
                  <a:pt x="5965" y="3555"/>
                </a:lnTo>
                <a:lnTo>
                  <a:pt x="5965" y="3555"/>
                </a:lnTo>
                <a:lnTo>
                  <a:pt x="5839" y="3428"/>
                </a:lnTo>
                <a:lnTo>
                  <a:pt x="5712" y="3301"/>
                </a:lnTo>
                <a:lnTo>
                  <a:pt x="5712" y="3301"/>
                </a:lnTo>
                <a:lnTo>
                  <a:pt x="5585" y="3174"/>
                </a:lnTo>
                <a:lnTo>
                  <a:pt x="5458" y="3174"/>
                </a:lnTo>
                <a:lnTo>
                  <a:pt x="5204" y="3174"/>
                </a:lnTo>
                <a:lnTo>
                  <a:pt x="4315" y="2920"/>
                </a:lnTo>
                <a:lnTo>
                  <a:pt x="4315" y="2920"/>
                </a:lnTo>
                <a:lnTo>
                  <a:pt x="4315" y="2920"/>
                </a:lnTo>
                <a:lnTo>
                  <a:pt x="4315" y="3047"/>
                </a:lnTo>
                <a:lnTo>
                  <a:pt x="4189" y="3174"/>
                </a:lnTo>
                <a:lnTo>
                  <a:pt x="4189" y="3174"/>
                </a:lnTo>
                <a:lnTo>
                  <a:pt x="4062" y="3301"/>
                </a:lnTo>
                <a:lnTo>
                  <a:pt x="4062" y="3428"/>
                </a:lnTo>
                <a:lnTo>
                  <a:pt x="4062" y="3555"/>
                </a:lnTo>
                <a:lnTo>
                  <a:pt x="4062" y="3681"/>
                </a:lnTo>
                <a:lnTo>
                  <a:pt x="4062" y="3808"/>
                </a:lnTo>
                <a:lnTo>
                  <a:pt x="3935" y="4062"/>
                </a:lnTo>
                <a:lnTo>
                  <a:pt x="3935" y="4316"/>
                </a:lnTo>
                <a:lnTo>
                  <a:pt x="3935" y="4570"/>
                </a:lnTo>
                <a:lnTo>
                  <a:pt x="3808" y="4824"/>
                </a:lnTo>
                <a:lnTo>
                  <a:pt x="3808" y="4824"/>
                </a:lnTo>
                <a:lnTo>
                  <a:pt x="3808" y="4951"/>
                </a:lnTo>
                <a:lnTo>
                  <a:pt x="3808" y="5331"/>
                </a:lnTo>
                <a:lnTo>
                  <a:pt x="3935" y="5331"/>
                </a:lnTo>
                <a:lnTo>
                  <a:pt x="3935" y="5331"/>
                </a:lnTo>
                <a:lnTo>
                  <a:pt x="3935" y="5331"/>
                </a:lnTo>
                <a:lnTo>
                  <a:pt x="4062" y="5458"/>
                </a:lnTo>
                <a:lnTo>
                  <a:pt x="4062" y="5458"/>
                </a:lnTo>
                <a:lnTo>
                  <a:pt x="4062" y="5458"/>
                </a:lnTo>
                <a:lnTo>
                  <a:pt x="4062" y="5585"/>
                </a:lnTo>
                <a:lnTo>
                  <a:pt x="4062" y="5585"/>
                </a:lnTo>
                <a:lnTo>
                  <a:pt x="4062" y="5712"/>
                </a:lnTo>
                <a:lnTo>
                  <a:pt x="4062" y="5712"/>
                </a:lnTo>
                <a:lnTo>
                  <a:pt x="3935" y="5712"/>
                </a:lnTo>
                <a:lnTo>
                  <a:pt x="4062" y="5712"/>
                </a:lnTo>
                <a:lnTo>
                  <a:pt x="4189" y="5839"/>
                </a:lnTo>
                <a:lnTo>
                  <a:pt x="4315" y="5839"/>
                </a:lnTo>
                <a:lnTo>
                  <a:pt x="4315" y="5839"/>
                </a:lnTo>
                <a:lnTo>
                  <a:pt x="4315" y="5966"/>
                </a:lnTo>
                <a:lnTo>
                  <a:pt x="4442" y="6093"/>
                </a:lnTo>
                <a:lnTo>
                  <a:pt x="4442" y="6093"/>
                </a:lnTo>
                <a:lnTo>
                  <a:pt x="4442" y="6220"/>
                </a:lnTo>
                <a:lnTo>
                  <a:pt x="4442" y="6347"/>
                </a:lnTo>
                <a:lnTo>
                  <a:pt x="4062" y="6347"/>
                </a:lnTo>
                <a:lnTo>
                  <a:pt x="3935" y="6347"/>
                </a:lnTo>
                <a:lnTo>
                  <a:pt x="3554" y="6347"/>
                </a:lnTo>
                <a:lnTo>
                  <a:pt x="3554" y="6347"/>
                </a:lnTo>
                <a:lnTo>
                  <a:pt x="3427" y="6347"/>
                </a:lnTo>
                <a:lnTo>
                  <a:pt x="3427" y="6347"/>
                </a:lnTo>
                <a:lnTo>
                  <a:pt x="3427" y="6474"/>
                </a:lnTo>
                <a:lnTo>
                  <a:pt x="3427" y="6474"/>
                </a:lnTo>
                <a:lnTo>
                  <a:pt x="3427" y="6474"/>
                </a:lnTo>
                <a:lnTo>
                  <a:pt x="3427" y="6474"/>
                </a:lnTo>
                <a:lnTo>
                  <a:pt x="3300" y="6474"/>
                </a:lnTo>
                <a:lnTo>
                  <a:pt x="3173" y="6474"/>
                </a:lnTo>
                <a:lnTo>
                  <a:pt x="3173" y="6474"/>
                </a:lnTo>
                <a:lnTo>
                  <a:pt x="3046" y="6347"/>
                </a:lnTo>
                <a:lnTo>
                  <a:pt x="3046" y="6347"/>
                </a:lnTo>
                <a:lnTo>
                  <a:pt x="2919" y="6347"/>
                </a:lnTo>
                <a:lnTo>
                  <a:pt x="3046" y="6474"/>
                </a:lnTo>
                <a:lnTo>
                  <a:pt x="3046" y="6474"/>
                </a:lnTo>
                <a:lnTo>
                  <a:pt x="3046" y="6474"/>
                </a:lnTo>
                <a:lnTo>
                  <a:pt x="2919" y="6601"/>
                </a:lnTo>
                <a:lnTo>
                  <a:pt x="2919" y="6601"/>
                </a:lnTo>
                <a:lnTo>
                  <a:pt x="2919" y="7489"/>
                </a:lnTo>
                <a:lnTo>
                  <a:pt x="2919" y="7616"/>
                </a:lnTo>
                <a:lnTo>
                  <a:pt x="2919" y="7616"/>
                </a:lnTo>
                <a:lnTo>
                  <a:pt x="2665" y="7616"/>
                </a:lnTo>
                <a:lnTo>
                  <a:pt x="2539" y="7616"/>
                </a:lnTo>
                <a:lnTo>
                  <a:pt x="2539" y="7616"/>
                </a:lnTo>
                <a:lnTo>
                  <a:pt x="2539" y="7870"/>
                </a:lnTo>
                <a:lnTo>
                  <a:pt x="2539" y="7870"/>
                </a:lnTo>
                <a:lnTo>
                  <a:pt x="2412" y="7870"/>
                </a:lnTo>
                <a:lnTo>
                  <a:pt x="2285" y="7870"/>
                </a:lnTo>
                <a:lnTo>
                  <a:pt x="2158" y="7997"/>
                </a:lnTo>
                <a:lnTo>
                  <a:pt x="2031" y="8505"/>
                </a:lnTo>
                <a:lnTo>
                  <a:pt x="2031" y="8631"/>
                </a:lnTo>
                <a:lnTo>
                  <a:pt x="1904" y="8631"/>
                </a:lnTo>
                <a:lnTo>
                  <a:pt x="1650" y="8378"/>
                </a:lnTo>
                <a:lnTo>
                  <a:pt x="1523" y="8378"/>
                </a:lnTo>
                <a:lnTo>
                  <a:pt x="1396" y="8378"/>
                </a:lnTo>
                <a:lnTo>
                  <a:pt x="1269" y="8378"/>
                </a:lnTo>
                <a:lnTo>
                  <a:pt x="1269" y="8251"/>
                </a:lnTo>
                <a:lnTo>
                  <a:pt x="1269" y="8251"/>
                </a:lnTo>
                <a:lnTo>
                  <a:pt x="1269" y="8124"/>
                </a:lnTo>
                <a:lnTo>
                  <a:pt x="1269" y="8124"/>
                </a:lnTo>
                <a:lnTo>
                  <a:pt x="1269" y="7997"/>
                </a:lnTo>
                <a:lnTo>
                  <a:pt x="1142" y="7997"/>
                </a:lnTo>
                <a:lnTo>
                  <a:pt x="1015" y="8124"/>
                </a:lnTo>
                <a:lnTo>
                  <a:pt x="889" y="8124"/>
                </a:lnTo>
                <a:lnTo>
                  <a:pt x="889" y="8124"/>
                </a:lnTo>
                <a:lnTo>
                  <a:pt x="762" y="8251"/>
                </a:lnTo>
                <a:lnTo>
                  <a:pt x="762" y="8378"/>
                </a:lnTo>
                <a:lnTo>
                  <a:pt x="762" y="8505"/>
                </a:lnTo>
                <a:lnTo>
                  <a:pt x="635" y="8505"/>
                </a:lnTo>
                <a:lnTo>
                  <a:pt x="381" y="8505"/>
                </a:lnTo>
                <a:lnTo>
                  <a:pt x="508" y="8505"/>
                </a:lnTo>
                <a:lnTo>
                  <a:pt x="508" y="8631"/>
                </a:lnTo>
                <a:lnTo>
                  <a:pt x="508" y="8758"/>
                </a:lnTo>
                <a:lnTo>
                  <a:pt x="635" y="8885"/>
                </a:lnTo>
                <a:lnTo>
                  <a:pt x="635" y="9012"/>
                </a:lnTo>
                <a:lnTo>
                  <a:pt x="508" y="9012"/>
                </a:lnTo>
                <a:lnTo>
                  <a:pt x="381" y="9393"/>
                </a:lnTo>
                <a:lnTo>
                  <a:pt x="254" y="9393"/>
                </a:lnTo>
                <a:lnTo>
                  <a:pt x="254" y="9520"/>
                </a:lnTo>
                <a:lnTo>
                  <a:pt x="254" y="9520"/>
                </a:lnTo>
                <a:lnTo>
                  <a:pt x="254" y="9647"/>
                </a:lnTo>
                <a:lnTo>
                  <a:pt x="381" y="9647"/>
                </a:lnTo>
                <a:lnTo>
                  <a:pt x="254" y="9774"/>
                </a:lnTo>
                <a:lnTo>
                  <a:pt x="254" y="9901"/>
                </a:lnTo>
                <a:lnTo>
                  <a:pt x="127" y="9901"/>
                </a:lnTo>
                <a:lnTo>
                  <a:pt x="0" y="10028"/>
                </a:lnTo>
                <a:lnTo>
                  <a:pt x="0" y="10028"/>
                </a:lnTo>
                <a:lnTo>
                  <a:pt x="127" y="10028"/>
                </a:lnTo>
                <a:lnTo>
                  <a:pt x="127" y="10028"/>
                </a:lnTo>
                <a:lnTo>
                  <a:pt x="127" y="10028"/>
                </a:lnTo>
                <a:lnTo>
                  <a:pt x="127" y="10028"/>
                </a:lnTo>
                <a:lnTo>
                  <a:pt x="127" y="10155"/>
                </a:lnTo>
                <a:lnTo>
                  <a:pt x="254" y="10155"/>
                </a:lnTo>
                <a:lnTo>
                  <a:pt x="254" y="10155"/>
                </a:lnTo>
                <a:lnTo>
                  <a:pt x="254" y="10281"/>
                </a:lnTo>
                <a:lnTo>
                  <a:pt x="254" y="10408"/>
                </a:lnTo>
                <a:lnTo>
                  <a:pt x="254" y="10408"/>
                </a:lnTo>
                <a:lnTo>
                  <a:pt x="254" y="10408"/>
                </a:lnTo>
                <a:lnTo>
                  <a:pt x="381" y="10408"/>
                </a:lnTo>
                <a:lnTo>
                  <a:pt x="381" y="10408"/>
                </a:lnTo>
                <a:lnTo>
                  <a:pt x="508" y="10408"/>
                </a:lnTo>
                <a:lnTo>
                  <a:pt x="508" y="10408"/>
                </a:lnTo>
                <a:lnTo>
                  <a:pt x="508" y="10535"/>
                </a:lnTo>
                <a:lnTo>
                  <a:pt x="635" y="10535"/>
                </a:lnTo>
                <a:lnTo>
                  <a:pt x="635" y="10535"/>
                </a:lnTo>
                <a:lnTo>
                  <a:pt x="889" y="10916"/>
                </a:lnTo>
                <a:lnTo>
                  <a:pt x="889" y="10916"/>
                </a:lnTo>
                <a:lnTo>
                  <a:pt x="889" y="11043"/>
                </a:lnTo>
                <a:lnTo>
                  <a:pt x="1015" y="11297"/>
                </a:lnTo>
                <a:lnTo>
                  <a:pt x="1015" y="11424"/>
                </a:lnTo>
                <a:lnTo>
                  <a:pt x="889" y="11678"/>
                </a:lnTo>
                <a:lnTo>
                  <a:pt x="1142" y="12058"/>
                </a:lnTo>
                <a:lnTo>
                  <a:pt x="1142" y="12185"/>
                </a:lnTo>
                <a:lnTo>
                  <a:pt x="1015" y="12185"/>
                </a:lnTo>
                <a:lnTo>
                  <a:pt x="889" y="12566"/>
                </a:lnTo>
                <a:lnTo>
                  <a:pt x="762" y="12693"/>
                </a:lnTo>
                <a:lnTo>
                  <a:pt x="762" y="12947"/>
                </a:lnTo>
                <a:lnTo>
                  <a:pt x="762" y="12947"/>
                </a:lnTo>
                <a:lnTo>
                  <a:pt x="889" y="13074"/>
                </a:lnTo>
                <a:lnTo>
                  <a:pt x="889" y="13074"/>
                </a:lnTo>
                <a:lnTo>
                  <a:pt x="889" y="13201"/>
                </a:lnTo>
                <a:lnTo>
                  <a:pt x="762" y="13201"/>
                </a:lnTo>
                <a:lnTo>
                  <a:pt x="762" y="13328"/>
                </a:lnTo>
                <a:lnTo>
                  <a:pt x="762" y="13328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581"/>
                </a:lnTo>
                <a:lnTo>
                  <a:pt x="762" y="13581"/>
                </a:lnTo>
                <a:lnTo>
                  <a:pt x="762" y="13581"/>
                </a:lnTo>
                <a:lnTo>
                  <a:pt x="762" y="13581"/>
                </a:lnTo>
                <a:lnTo>
                  <a:pt x="762" y="13708"/>
                </a:lnTo>
                <a:lnTo>
                  <a:pt x="762" y="13708"/>
                </a:lnTo>
                <a:lnTo>
                  <a:pt x="889" y="14089"/>
                </a:lnTo>
                <a:lnTo>
                  <a:pt x="889" y="14216"/>
                </a:lnTo>
                <a:lnTo>
                  <a:pt x="889" y="14216"/>
                </a:lnTo>
                <a:lnTo>
                  <a:pt x="1015" y="14343"/>
                </a:lnTo>
                <a:lnTo>
                  <a:pt x="1015" y="14470"/>
                </a:lnTo>
                <a:lnTo>
                  <a:pt x="1015" y="14724"/>
                </a:lnTo>
                <a:lnTo>
                  <a:pt x="1015" y="14724"/>
                </a:lnTo>
                <a:lnTo>
                  <a:pt x="1015" y="14851"/>
                </a:lnTo>
                <a:lnTo>
                  <a:pt x="1015" y="14978"/>
                </a:lnTo>
                <a:lnTo>
                  <a:pt x="1142" y="15105"/>
                </a:lnTo>
                <a:lnTo>
                  <a:pt x="1142" y="15231"/>
                </a:lnTo>
                <a:lnTo>
                  <a:pt x="1269" y="15231"/>
                </a:lnTo>
                <a:lnTo>
                  <a:pt x="1269" y="15231"/>
                </a:lnTo>
                <a:lnTo>
                  <a:pt x="1269" y="15231"/>
                </a:lnTo>
                <a:lnTo>
                  <a:pt x="1396" y="15358"/>
                </a:lnTo>
                <a:lnTo>
                  <a:pt x="1523" y="15358"/>
                </a:lnTo>
                <a:lnTo>
                  <a:pt x="1650" y="15358"/>
                </a:lnTo>
                <a:lnTo>
                  <a:pt x="1777" y="15358"/>
                </a:lnTo>
                <a:lnTo>
                  <a:pt x="2031" y="15358"/>
                </a:lnTo>
                <a:lnTo>
                  <a:pt x="2031" y="15358"/>
                </a:lnTo>
                <a:lnTo>
                  <a:pt x="2158" y="15358"/>
                </a:lnTo>
                <a:lnTo>
                  <a:pt x="2158" y="15358"/>
                </a:lnTo>
                <a:lnTo>
                  <a:pt x="2158" y="15358"/>
                </a:lnTo>
                <a:lnTo>
                  <a:pt x="2158" y="15358"/>
                </a:lnTo>
                <a:lnTo>
                  <a:pt x="2285" y="15358"/>
                </a:lnTo>
                <a:lnTo>
                  <a:pt x="2539" y="15358"/>
                </a:lnTo>
                <a:lnTo>
                  <a:pt x="2539" y="15358"/>
                </a:lnTo>
                <a:lnTo>
                  <a:pt x="2665" y="15231"/>
                </a:lnTo>
                <a:lnTo>
                  <a:pt x="2665" y="15231"/>
                </a:lnTo>
                <a:lnTo>
                  <a:pt x="2665" y="15105"/>
                </a:lnTo>
                <a:lnTo>
                  <a:pt x="2665" y="15105"/>
                </a:lnTo>
                <a:lnTo>
                  <a:pt x="2792" y="14978"/>
                </a:lnTo>
                <a:lnTo>
                  <a:pt x="2792" y="15105"/>
                </a:lnTo>
                <a:lnTo>
                  <a:pt x="2919" y="15231"/>
                </a:lnTo>
                <a:lnTo>
                  <a:pt x="3046" y="15358"/>
                </a:lnTo>
                <a:lnTo>
                  <a:pt x="3173" y="15358"/>
                </a:lnTo>
                <a:lnTo>
                  <a:pt x="3173" y="15358"/>
                </a:lnTo>
                <a:lnTo>
                  <a:pt x="3300" y="15358"/>
                </a:lnTo>
                <a:lnTo>
                  <a:pt x="3300" y="15485"/>
                </a:lnTo>
                <a:lnTo>
                  <a:pt x="3300" y="15485"/>
                </a:lnTo>
                <a:lnTo>
                  <a:pt x="3300" y="15485"/>
                </a:lnTo>
                <a:lnTo>
                  <a:pt x="3173" y="15485"/>
                </a:lnTo>
                <a:lnTo>
                  <a:pt x="3046" y="15485"/>
                </a:lnTo>
                <a:lnTo>
                  <a:pt x="3046" y="15612"/>
                </a:lnTo>
                <a:lnTo>
                  <a:pt x="3046" y="15612"/>
                </a:lnTo>
                <a:lnTo>
                  <a:pt x="3046" y="15739"/>
                </a:lnTo>
                <a:lnTo>
                  <a:pt x="3046" y="15866"/>
                </a:lnTo>
                <a:lnTo>
                  <a:pt x="2919" y="15866"/>
                </a:lnTo>
                <a:lnTo>
                  <a:pt x="2792" y="15993"/>
                </a:lnTo>
                <a:lnTo>
                  <a:pt x="2792" y="16120"/>
                </a:lnTo>
                <a:lnTo>
                  <a:pt x="2919" y="16120"/>
                </a:lnTo>
                <a:lnTo>
                  <a:pt x="2919" y="16120"/>
                </a:lnTo>
                <a:lnTo>
                  <a:pt x="2919" y="16120"/>
                </a:lnTo>
                <a:lnTo>
                  <a:pt x="2919" y="16120"/>
                </a:lnTo>
                <a:lnTo>
                  <a:pt x="3046" y="16120"/>
                </a:lnTo>
                <a:lnTo>
                  <a:pt x="3173" y="15993"/>
                </a:lnTo>
                <a:lnTo>
                  <a:pt x="3300" y="16120"/>
                </a:lnTo>
                <a:lnTo>
                  <a:pt x="3300" y="16120"/>
                </a:lnTo>
                <a:lnTo>
                  <a:pt x="3300" y="16120"/>
                </a:lnTo>
                <a:lnTo>
                  <a:pt x="3300" y="16120"/>
                </a:lnTo>
                <a:lnTo>
                  <a:pt x="3427" y="16247"/>
                </a:lnTo>
                <a:lnTo>
                  <a:pt x="3427" y="16247"/>
                </a:lnTo>
                <a:lnTo>
                  <a:pt x="3554" y="16374"/>
                </a:lnTo>
                <a:lnTo>
                  <a:pt x="3554" y="16374"/>
                </a:lnTo>
                <a:lnTo>
                  <a:pt x="3681" y="16501"/>
                </a:lnTo>
                <a:lnTo>
                  <a:pt x="3681" y="16374"/>
                </a:lnTo>
                <a:lnTo>
                  <a:pt x="3681" y="16501"/>
                </a:lnTo>
                <a:lnTo>
                  <a:pt x="3808" y="16501"/>
                </a:lnTo>
                <a:lnTo>
                  <a:pt x="3808" y="16628"/>
                </a:lnTo>
                <a:lnTo>
                  <a:pt x="3681" y="16628"/>
                </a:lnTo>
                <a:lnTo>
                  <a:pt x="3681" y="16755"/>
                </a:lnTo>
                <a:lnTo>
                  <a:pt x="3681" y="16755"/>
                </a:lnTo>
                <a:lnTo>
                  <a:pt x="3681" y="16755"/>
                </a:lnTo>
                <a:lnTo>
                  <a:pt x="3681" y="16881"/>
                </a:lnTo>
                <a:lnTo>
                  <a:pt x="3681" y="16881"/>
                </a:lnTo>
                <a:lnTo>
                  <a:pt x="3681" y="16881"/>
                </a:lnTo>
                <a:lnTo>
                  <a:pt x="3808" y="17008"/>
                </a:lnTo>
                <a:lnTo>
                  <a:pt x="3935" y="17135"/>
                </a:lnTo>
                <a:lnTo>
                  <a:pt x="3935" y="17135"/>
                </a:lnTo>
                <a:lnTo>
                  <a:pt x="3935" y="17135"/>
                </a:lnTo>
                <a:lnTo>
                  <a:pt x="3935" y="17135"/>
                </a:lnTo>
                <a:lnTo>
                  <a:pt x="4062" y="17135"/>
                </a:lnTo>
                <a:lnTo>
                  <a:pt x="3935" y="17262"/>
                </a:lnTo>
                <a:lnTo>
                  <a:pt x="3935" y="17262"/>
                </a:lnTo>
                <a:lnTo>
                  <a:pt x="3935" y="17389"/>
                </a:lnTo>
                <a:lnTo>
                  <a:pt x="3935" y="17516"/>
                </a:lnTo>
                <a:lnTo>
                  <a:pt x="3935" y="17516"/>
                </a:lnTo>
                <a:lnTo>
                  <a:pt x="4062" y="17643"/>
                </a:lnTo>
                <a:lnTo>
                  <a:pt x="4062" y="17770"/>
                </a:lnTo>
                <a:lnTo>
                  <a:pt x="3935" y="17897"/>
                </a:lnTo>
                <a:lnTo>
                  <a:pt x="3808" y="18024"/>
                </a:lnTo>
                <a:lnTo>
                  <a:pt x="3681" y="18278"/>
                </a:lnTo>
                <a:lnTo>
                  <a:pt x="3554" y="18405"/>
                </a:lnTo>
                <a:lnTo>
                  <a:pt x="3554" y="18405"/>
                </a:lnTo>
                <a:lnTo>
                  <a:pt x="3554" y="18531"/>
                </a:lnTo>
                <a:lnTo>
                  <a:pt x="3554" y="18531"/>
                </a:lnTo>
                <a:lnTo>
                  <a:pt x="3427" y="18531"/>
                </a:lnTo>
                <a:lnTo>
                  <a:pt x="3427" y="18531"/>
                </a:lnTo>
                <a:lnTo>
                  <a:pt x="3300" y="18531"/>
                </a:lnTo>
                <a:lnTo>
                  <a:pt x="3173" y="18531"/>
                </a:lnTo>
                <a:lnTo>
                  <a:pt x="3173" y="18531"/>
                </a:lnTo>
                <a:lnTo>
                  <a:pt x="2919" y="18785"/>
                </a:lnTo>
                <a:lnTo>
                  <a:pt x="2792" y="18912"/>
                </a:lnTo>
                <a:lnTo>
                  <a:pt x="2665" y="19039"/>
                </a:lnTo>
                <a:lnTo>
                  <a:pt x="2665" y="19166"/>
                </a:lnTo>
                <a:lnTo>
                  <a:pt x="2539" y="19293"/>
                </a:lnTo>
                <a:lnTo>
                  <a:pt x="2539" y="19293"/>
                </a:lnTo>
                <a:lnTo>
                  <a:pt x="2539" y="19420"/>
                </a:lnTo>
                <a:lnTo>
                  <a:pt x="2665" y="19420"/>
                </a:lnTo>
                <a:lnTo>
                  <a:pt x="2792" y="19547"/>
                </a:lnTo>
                <a:lnTo>
                  <a:pt x="2919" y="19547"/>
                </a:lnTo>
                <a:lnTo>
                  <a:pt x="3046" y="19674"/>
                </a:lnTo>
                <a:lnTo>
                  <a:pt x="3046" y="19801"/>
                </a:lnTo>
                <a:lnTo>
                  <a:pt x="2919" y="19801"/>
                </a:lnTo>
                <a:lnTo>
                  <a:pt x="2919" y="19801"/>
                </a:lnTo>
                <a:lnTo>
                  <a:pt x="2665" y="19801"/>
                </a:lnTo>
                <a:lnTo>
                  <a:pt x="2412" y="19674"/>
                </a:lnTo>
                <a:lnTo>
                  <a:pt x="2412" y="19674"/>
                </a:lnTo>
                <a:lnTo>
                  <a:pt x="2285" y="19674"/>
                </a:lnTo>
                <a:lnTo>
                  <a:pt x="2285" y="19674"/>
                </a:lnTo>
                <a:lnTo>
                  <a:pt x="2158" y="19801"/>
                </a:lnTo>
                <a:lnTo>
                  <a:pt x="2031" y="19801"/>
                </a:lnTo>
                <a:lnTo>
                  <a:pt x="2031" y="19801"/>
                </a:lnTo>
                <a:lnTo>
                  <a:pt x="2031" y="19674"/>
                </a:lnTo>
                <a:lnTo>
                  <a:pt x="1904" y="19674"/>
                </a:lnTo>
                <a:lnTo>
                  <a:pt x="1777" y="19801"/>
                </a:lnTo>
                <a:lnTo>
                  <a:pt x="1650" y="19801"/>
                </a:lnTo>
                <a:lnTo>
                  <a:pt x="1650" y="19801"/>
                </a:lnTo>
                <a:lnTo>
                  <a:pt x="1523" y="19801"/>
                </a:lnTo>
                <a:lnTo>
                  <a:pt x="1523" y="19928"/>
                </a:lnTo>
                <a:lnTo>
                  <a:pt x="1396" y="20055"/>
                </a:lnTo>
                <a:lnTo>
                  <a:pt x="1269" y="20181"/>
                </a:lnTo>
                <a:lnTo>
                  <a:pt x="1269" y="20308"/>
                </a:lnTo>
                <a:lnTo>
                  <a:pt x="1142" y="20308"/>
                </a:lnTo>
                <a:lnTo>
                  <a:pt x="1142" y="20435"/>
                </a:lnTo>
                <a:lnTo>
                  <a:pt x="1015" y="20435"/>
                </a:lnTo>
                <a:lnTo>
                  <a:pt x="1015" y="20435"/>
                </a:lnTo>
                <a:lnTo>
                  <a:pt x="1142" y="20562"/>
                </a:lnTo>
                <a:lnTo>
                  <a:pt x="1015" y="20689"/>
                </a:lnTo>
                <a:lnTo>
                  <a:pt x="1015" y="20689"/>
                </a:lnTo>
                <a:lnTo>
                  <a:pt x="1015" y="20689"/>
                </a:lnTo>
                <a:lnTo>
                  <a:pt x="1015" y="20689"/>
                </a:lnTo>
                <a:lnTo>
                  <a:pt x="889" y="20816"/>
                </a:lnTo>
                <a:lnTo>
                  <a:pt x="1015" y="20816"/>
                </a:lnTo>
                <a:lnTo>
                  <a:pt x="1142" y="20943"/>
                </a:lnTo>
                <a:lnTo>
                  <a:pt x="1269" y="20943"/>
                </a:lnTo>
                <a:lnTo>
                  <a:pt x="1269" y="20943"/>
                </a:lnTo>
                <a:lnTo>
                  <a:pt x="1396" y="20943"/>
                </a:lnTo>
                <a:lnTo>
                  <a:pt x="1396" y="21070"/>
                </a:lnTo>
                <a:lnTo>
                  <a:pt x="1523" y="21070"/>
                </a:lnTo>
                <a:lnTo>
                  <a:pt x="1523" y="21197"/>
                </a:lnTo>
                <a:lnTo>
                  <a:pt x="1396" y="21324"/>
                </a:lnTo>
                <a:lnTo>
                  <a:pt x="1269" y="21324"/>
                </a:lnTo>
                <a:lnTo>
                  <a:pt x="1269" y="21451"/>
                </a:lnTo>
                <a:lnTo>
                  <a:pt x="1142" y="21451"/>
                </a:lnTo>
                <a:lnTo>
                  <a:pt x="1015" y="21451"/>
                </a:lnTo>
                <a:lnTo>
                  <a:pt x="1015" y="21578"/>
                </a:lnTo>
                <a:lnTo>
                  <a:pt x="1015" y="21578"/>
                </a:lnTo>
                <a:lnTo>
                  <a:pt x="889" y="21831"/>
                </a:lnTo>
                <a:lnTo>
                  <a:pt x="762" y="21958"/>
                </a:lnTo>
                <a:lnTo>
                  <a:pt x="762" y="21958"/>
                </a:lnTo>
                <a:lnTo>
                  <a:pt x="762" y="21958"/>
                </a:lnTo>
                <a:lnTo>
                  <a:pt x="762" y="21958"/>
                </a:lnTo>
                <a:lnTo>
                  <a:pt x="762" y="21958"/>
                </a:lnTo>
                <a:lnTo>
                  <a:pt x="508" y="22085"/>
                </a:lnTo>
                <a:lnTo>
                  <a:pt x="508" y="22085"/>
                </a:lnTo>
                <a:lnTo>
                  <a:pt x="508" y="22212"/>
                </a:lnTo>
                <a:lnTo>
                  <a:pt x="508" y="22212"/>
                </a:lnTo>
                <a:lnTo>
                  <a:pt x="508" y="22339"/>
                </a:lnTo>
                <a:lnTo>
                  <a:pt x="381" y="22339"/>
                </a:lnTo>
                <a:lnTo>
                  <a:pt x="381" y="22466"/>
                </a:lnTo>
                <a:lnTo>
                  <a:pt x="381" y="22466"/>
                </a:lnTo>
                <a:lnTo>
                  <a:pt x="254" y="22466"/>
                </a:lnTo>
                <a:lnTo>
                  <a:pt x="381" y="22593"/>
                </a:lnTo>
                <a:lnTo>
                  <a:pt x="254" y="22847"/>
                </a:lnTo>
                <a:lnTo>
                  <a:pt x="254" y="22847"/>
                </a:lnTo>
                <a:lnTo>
                  <a:pt x="381" y="22974"/>
                </a:lnTo>
                <a:lnTo>
                  <a:pt x="381" y="23228"/>
                </a:lnTo>
                <a:lnTo>
                  <a:pt x="508" y="23355"/>
                </a:lnTo>
                <a:lnTo>
                  <a:pt x="508" y="23481"/>
                </a:lnTo>
                <a:lnTo>
                  <a:pt x="508" y="23608"/>
                </a:lnTo>
                <a:lnTo>
                  <a:pt x="381" y="23608"/>
                </a:lnTo>
                <a:lnTo>
                  <a:pt x="381" y="23735"/>
                </a:lnTo>
                <a:lnTo>
                  <a:pt x="635" y="23862"/>
                </a:lnTo>
                <a:lnTo>
                  <a:pt x="635" y="23862"/>
                </a:lnTo>
                <a:lnTo>
                  <a:pt x="635" y="24370"/>
                </a:lnTo>
                <a:lnTo>
                  <a:pt x="635" y="24497"/>
                </a:lnTo>
                <a:lnTo>
                  <a:pt x="762" y="24624"/>
                </a:lnTo>
                <a:lnTo>
                  <a:pt x="762" y="24751"/>
                </a:lnTo>
                <a:lnTo>
                  <a:pt x="762" y="24751"/>
                </a:lnTo>
                <a:lnTo>
                  <a:pt x="635" y="24878"/>
                </a:lnTo>
                <a:lnTo>
                  <a:pt x="508" y="25131"/>
                </a:lnTo>
                <a:lnTo>
                  <a:pt x="635" y="25131"/>
                </a:lnTo>
                <a:lnTo>
                  <a:pt x="508" y="25258"/>
                </a:lnTo>
                <a:lnTo>
                  <a:pt x="254" y="25512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381" y="25766"/>
                </a:lnTo>
                <a:lnTo>
                  <a:pt x="889" y="25893"/>
                </a:lnTo>
                <a:lnTo>
                  <a:pt x="889" y="25893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147"/>
                </a:lnTo>
                <a:lnTo>
                  <a:pt x="1015" y="26147"/>
                </a:lnTo>
                <a:lnTo>
                  <a:pt x="1015" y="26147"/>
                </a:lnTo>
                <a:lnTo>
                  <a:pt x="1015" y="26147"/>
                </a:lnTo>
                <a:lnTo>
                  <a:pt x="1142" y="26274"/>
                </a:lnTo>
                <a:lnTo>
                  <a:pt x="1142" y="26274"/>
                </a:lnTo>
                <a:lnTo>
                  <a:pt x="1269" y="26274"/>
                </a:lnTo>
                <a:lnTo>
                  <a:pt x="1269" y="26274"/>
                </a:lnTo>
                <a:lnTo>
                  <a:pt x="1396" y="26274"/>
                </a:lnTo>
                <a:lnTo>
                  <a:pt x="1396" y="26401"/>
                </a:lnTo>
                <a:lnTo>
                  <a:pt x="1396" y="26528"/>
                </a:lnTo>
                <a:lnTo>
                  <a:pt x="1396" y="26528"/>
                </a:lnTo>
                <a:lnTo>
                  <a:pt x="1650" y="26908"/>
                </a:lnTo>
                <a:lnTo>
                  <a:pt x="1650" y="26908"/>
                </a:lnTo>
                <a:lnTo>
                  <a:pt x="1650" y="27035"/>
                </a:lnTo>
                <a:lnTo>
                  <a:pt x="1650" y="27035"/>
                </a:lnTo>
                <a:lnTo>
                  <a:pt x="1777" y="27035"/>
                </a:lnTo>
                <a:lnTo>
                  <a:pt x="1904" y="26908"/>
                </a:lnTo>
                <a:lnTo>
                  <a:pt x="1904" y="27035"/>
                </a:lnTo>
                <a:lnTo>
                  <a:pt x="2031" y="27035"/>
                </a:lnTo>
                <a:lnTo>
                  <a:pt x="2031" y="27035"/>
                </a:lnTo>
                <a:lnTo>
                  <a:pt x="2031" y="27035"/>
                </a:lnTo>
                <a:lnTo>
                  <a:pt x="2158" y="26908"/>
                </a:lnTo>
                <a:lnTo>
                  <a:pt x="2158" y="26908"/>
                </a:lnTo>
                <a:lnTo>
                  <a:pt x="2158" y="26908"/>
                </a:lnTo>
                <a:lnTo>
                  <a:pt x="2285" y="27162"/>
                </a:lnTo>
                <a:lnTo>
                  <a:pt x="2665" y="27289"/>
                </a:lnTo>
                <a:lnTo>
                  <a:pt x="3046" y="27670"/>
                </a:lnTo>
                <a:lnTo>
                  <a:pt x="3046" y="27797"/>
                </a:lnTo>
                <a:lnTo>
                  <a:pt x="3173" y="27797"/>
                </a:lnTo>
                <a:lnTo>
                  <a:pt x="3427" y="27797"/>
                </a:lnTo>
                <a:lnTo>
                  <a:pt x="3554" y="27797"/>
                </a:lnTo>
                <a:lnTo>
                  <a:pt x="4315" y="27924"/>
                </a:lnTo>
                <a:lnTo>
                  <a:pt x="4442" y="28051"/>
                </a:lnTo>
                <a:lnTo>
                  <a:pt x="4569" y="28051"/>
                </a:lnTo>
                <a:lnTo>
                  <a:pt x="4696" y="28051"/>
                </a:lnTo>
                <a:lnTo>
                  <a:pt x="4950" y="28051"/>
                </a:lnTo>
                <a:lnTo>
                  <a:pt x="5077" y="28051"/>
                </a:lnTo>
                <a:lnTo>
                  <a:pt x="5077" y="28051"/>
                </a:lnTo>
                <a:lnTo>
                  <a:pt x="5839" y="27543"/>
                </a:lnTo>
                <a:lnTo>
                  <a:pt x="6600" y="27162"/>
                </a:lnTo>
                <a:lnTo>
                  <a:pt x="6600" y="27162"/>
                </a:lnTo>
                <a:lnTo>
                  <a:pt x="6600" y="27162"/>
                </a:lnTo>
                <a:lnTo>
                  <a:pt x="7108" y="26781"/>
                </a:lnTo>
                <a:lnTo>
                  <a:pt x="7869" y="26274"/>
                </a:lnTo>
                <a:lnTo>
                  <a:pt x="8631" y="25766"/>
                </a:lnTo>
                <a:lnTo>
                  <a:pt x="9392" y="25258"/>
                </a:lnTo>
                <a:lnTo>
                  <a:pt x="10281" y="24751"/>
                </a:lnTo>
                <a:lnTo>
                  <a:pt x="10789" y="24370"/>
                </a:lnTo>
                <a:lnTo>
                  <a:pt x="11677" y="23862"/>
                </a:lnTo>
                <a:lnTo>
                  <a:pt x="12946" y="22974"/>
                </a:lnTo>
                <a:lnTo>
                  <a:pt x="14089" y="22339"/>
                </a:lnTo>
                <a:lnTo>
                  <a:pt x="14596" y="21958"/>
                </a:lnTo>
                <a:lnTo>
                  <a:pt x="15104" y="21705"/>
                </a:lnTo>
                <a:lnTo>
                  <a:pt x="15612" y="21451"/>
                </a:lnTo>
                <a:lnTo>
                  <a:pt x="16119" y="21070"/>
                </a:lnTo>
                <a:lnTo>
                  <a:pt x="16627" y="20816"/>
                </a:lnTo>
                <a:lnTo>
                  <a:pt x="17135" y="20435"/>
                </a:lnTo>
                <a:lnTo>
                  <a:pt x="17642" y="20181"/>
                </a:lnTo>
                <a:lnTo>
                  <a:pt x="18150" y="19801"/>
                </a:lnTo>
                <a:lnTo>
                  <a:pt x="18658" y="19547"/>
                </a:lnTo>
                <a:lnTo>
                  <a:pt x="19292" y="19293"/>
                </a:lnTo>
                <a:lnTo>
                  <a:pt x="19800" y="18912"/>
                </a:lnTo>
                <a:lnTo>
                  <a:pt x="20308" y="18658"/>
                </a:lnTo>
                <a:lnTo>
                  <a:pt x="20815" y="18278"/>
                </a:lnTo>
                <a:lnTo>
                  <a:pt x="21323" y="18024"/>
                </a:lnTo>
                <a:lnTo>
                  <a:pt x="21831" y="17770"/>
                </a:lnTo>
                <a:lnTo>
                  <a:pt x="22339" y="17389"/>
                </a:lnTo>
                <a:lnTo>
                  <a:pt x="22973" y="17008"/>
                </a:lnTo>
                <a:lnTo>
                  <a:pt x="24115" y="16628"/>
                </a:lnTo>
                <a:lnTo>
                  <a:pt x="24242" y="16628"/>
                </a:lnTo>
                <a:lnTo>
                  <a:pt x="24369" y="16501"/>
                </a:lnTo>
                <a:lnTo>
                  <a:pt x="24496" y="16120"/>
                </a:lnTo>
                <a:lnTo>
                  <a:pt x="24496" y="16120"/>
                </a:lnTo>
                <a:lnTo>
                  <a:pt x="25258" y="14597"/>
                </a:lnTo>
                <a:lnTo>
                  <a:pt x="25385" y="14470"/>
                </a:lnTo>
                <a:lnTo>
                  <a:pt x="25385" y="14216"/>
                </a:lnTo>
                <a:lnTo>
                  <a:pt x="25258" y="13328"/>
                </a:lnTo>
                <a:lnTo>
                  <a:pt x="25258" y="12185"/>
                </a:lnTo>
                <a:lnTo>
                  <a:pt x="25385" y="11931"/>
                </a:lnTo>
                <a:lnTo>
                  <a:pt x="25512" y="11170"/>
                </a:lnTo>
                <a:lnTo>
                  <a:pt x="25512" y="10662"/>
                </a:lnTo>
                <a:lnTo>
                  <a:pt x="25639" y="10535"/>
                </a:lnTo>
                <a:lnTo>
                  <a:pt x="25639" y="10535"/>
                </a:lnTo>
                <a:lnTo>
                  <a:pt x="25639" y="10535"/>
                </a:lnTo>
                <a:lnTo>
                  <a:pt x="26019" y="9901"/>
                </a:lnTo>
                <a:lnTo>
                  <a:pt x="26019" y="9774"/>
                </a:lnTo>
                <a:lnTo>
                  <a:pt x="26019" y="9520"/>
                </a:lnTo>
                <a:lnTo>
                  <a:pt x="26019" y="8758"/>
                </a:lnTo>
                <a:lnTo>
                  <a:pt x="26019" y="8631"/>
                </a:lnTo>
                <a:lnTo>
                  <a:pt x="26019" y="8378"/>
                </a:lnTo>
                <a:lnTo>
                  <a:pt x="25639" y="7616"/>
                </a:lnTo>
                <a:lnTo>
                  <a:pt x="25639" y="7616"/>
                </a:lnTo>
                <a:lnTo>
                  <a:pt x="25639" y="7616"/>
                </a:lnTo>
                <a:lnTo>
                  <a:pt x="25512" y="7362"/>
                </a:lnTo>
                <a:lnTo>
                  <a:pt x="25512" y="7235"/>
                </a:lnTo>
                <a:lnTo>
                  <a:pt x="25512" y="7235"/>
                </a:lnTo>
                <a:lnTo>
                  <a:pt x="25639" y="5712"/>
                </a:lnTo>
                <a:lnTo>
                  <a:pt x="25639" y="5585"/>
                </a:lnTo>
                <a:lnTo>
                  <a:pt x="26146" y="4824"/>
                </a:lnTo>
                <a:lnTo>
                  <a:pt x="26146" y="4824"/>
                </a:lnTo>
                <a:lnTo>
                  <a:pt x="26146" y="4824"/>
                </a:lnTo>
                <a:lnTo>
                  <a:pt x="26146" y="4824"/>
                </a:lnTo>
                <a:lnTo>
                  <a:pt x="26146" y="4697"/>
                </a:lnTo>
                <a:lnTo>
                  <a:pt x="26273" y="4570"/>
                </a:lnTo>
                <a:lnTo>
                  <a:pt x="26654" y="4570"/>
                </a:lnTo>
                <a:lnTo>
                  <a:pt x="28050" y="4189"/>
                </a:lnTo>
                <a:lnTo>
                  <a:pt x="28177" y="4189"/>
                </a:lnTo>
                <a:lnTo>
                  <a:pt x="28304" y="4062"/>
                </a:lnTo>
                <a:lnTo>
                  <a:pt x="28939" y="3428"/>
                </a:lnTo>
                <a:lnTo>
                  <a:pt x="29827" y="2412"/>
                </a:lnTo>
                <a:lnTo>
                  <a:pt x="30335" y="1905"/>
                </a:lnTo>
                <a:lnTo>
                  <a:pt x="30335" y="1905"/>
                </a:lnTo>
                <a:lnTo>
                  <a:pt x="30335" y="1905"/>
                </a:lnTo>
                <a:lnTo>
                  <a:pt x="30589" y="1651"/>
                </a:lnTo>
                <a:lnTo>
                  <a:pt x="30715" y="1524"/>
                </a:lnTo>
                <a:lnTo>
                  <a:pt x="30715" y="1397"/>
                </a:lnTo>
                <a:close/>
              </a:path>
            </a:pathLst>
          </a:custGeom>
          <a:solidFill>
            <a:srgbClr val="007A3D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03;p38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Термины Сирия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704" name="Google Shape;704;p38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p38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6" name="Google Shape;726;p38"/>
          <p:cNvSpPr/>
          <p:nvPr/>
        </p:nvSpPr>
        <p:spPr>
          <a:xfrm>
            <a:off x="457200" y="1432988"/>
            <a:ext cx="210900" cy="210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7" name="Google Shape;727;p38"/>
          <p:cNvSpPr/>
          <p:nvPr/>
        </p:nvSpPr>
        <p:spPr>
          <a:xfrm>
            <a:off x="457200" y="2600663"/>
            <a:ext cx="210900" cy="210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8" name="Google Shape;728;p38"/>
          <p:cNvSpPr/>
          <p:nvPr/>
        </p:nvSpPr>
        <p:spPr>
          <a:xfrm>
            <a:off x="457200" y="3768338"/>
            <a:ext cx="210900" cy="210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9" name="Google Shape;729;p38"/>
          <p:cNvSpPr txBox="1"/>
          <p:nvPr/>
        </p:nvSpPr>
        <p:spPr>
          <a:xfrm>
            <a:off x="775431" y="1795796"/>
            <a:ext cx="2563604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/>
              <a:t>трудное переходное состояние какой-либо общественной системы, выражающееся в перерыве в её деятельности</a:t>
            </a:r>
            <a:endParaRPr sz="11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0" name="Google Shape;730;p38"/>
          <p:cNvSpPr txBox="1"/>
          <p:nvPr/>
        </p:nvSpPr>
        <p:spPr>
          <a:xfrm>
            <a:off x="761987" y="1323649"/>
            <a:ext cx="2185181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Политический кризис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1" name="Google Shape;731;p38"/>
          <p:cNvSpPr txBox="1"/>
          <p:nvPr/>
        </p:nvSpPr>
        <p:spPr>
          <a:xfrm>
            <a:off x="761988" y="2491336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«Арабская весна»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2" name="Google Shape;732;p38"/>
          <p:cNvSpPr txBox="1"/>
          <p:nvPr/>
        </p:nvSpPr>
        <p:spPr>
          <a:xfrm>
            <a:off x="775431" y="2939307"/>
            <a:ext cx="2276455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волна протестов и восстаний, проходившая в арабском мире в начале 2011 года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3" name="Google Shape;733;p38"/>
          <p:cNvSpPr txBox="1"/>
          <p:nvPr/>
        </p:nvSpPr>
        <p:spPr>
          <a:xfrm>
            <a:off x="6215270" y="1820358"/>
            <a:ext cx="2146180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Исламское Государство Ирака и Леванта, террористическая организация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4" name="Google Shape;734;p38"/>
          <p:cNvSpPr txBox="1"/>
          <p:nvPr/>
        </p:nvSpPr>
        <p:spPr>
          <a:xfrm>
            <a:off x="6476850" y="1323649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ИГИЛ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5" name="Google Shape;735;p38"/>
          <p:cNvSpPr txBox="1"/>
          <p:nvPr/>
        </p:nvSpPr>
        <p:spPr>
          <a:xfrm>
            <a:off x="6051718" y="2491336"/>
            <a:ext cx="2330282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«Всемирный халифат»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6" name="Google Shape;736;p38"/>
          <p:cNvSpPr txBox="1"/>
          <p:nvPr/>
        </p:nvSpPr>
        <p:spPr>
          <a:xfrm>
            <a:off x="6497403" y="2838164"/>
            <a:ext cx="1884600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Второе название ИГИЛ с 2014 года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7" name="Google Shape;737;p38"/>
          <p:cNvSpPr txBox="1"/>
          <p:nvPr/>
        </p:nvSpPr>
        <p:spPr>
          <a:xfrm>
            <a:off x="761988" y="3652049"/>
            <a:ext cx="2723334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«Пятничная» революция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8" name="Google Shape;738;p38"/>
          <p:cNvSpPr txBox="1"/>
          <p:nvPr/>
        </p:nvSpPr>
        <p:spPr>
          <a:xfrm>
            <a:off x="799685" y="4159668"/>
            <a:ext cx="2276455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Выступления, начавшиеся в 2001 году на юге страны в городе </a:t>
            </a:r>
            <a:r>
              <a:rPr lang="ru-RU" sz="12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Деръа</a:t>
            </a:r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после пятничных молитв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9" name="Google Shape;739;p38"/>
          <p:cNvSpPr txBox="1"/>
          <p:nvPr/>
        </p:nvSpPr>
        <p:spPr>
          <a:xfrm>
            <a:off x="5917096" y="3652049"/>
            <a:ext cx="2464904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«</a:t>
            </a:r>
            <a:r>
              <a:rPr lang="ru-RU" sz="1800" b="1" dirty="0" err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Джабхат</a:t>
            </a: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 Ан-</a:t>
            </a:r>
            <a:r>
              <a:rPr lang="ru-RU" sz="1800" b="1" dirty="0" err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Нусра</a:t>
            </a: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»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40" name="Google Shape;740;p38"/>
          <p:cNvSpPr txBox="1"/>
          <p:nvPr/>
        </p:nvSpPr>
        <p:spPr>
          <a:xfrm>
            <a:off x="5797826" y="4012128"/>
            <a:ext cx="2584177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отделение международной исламистской террористической организации «Аль-Каида»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41" name="Google Shape;741;p38"/>
          <p:cNvSpPr/>
          <p:nvPr/>
        </p:nvSpPr>
        <p:spPr>
          <a:xfrm>
            <a:off x="8475900" y="1432988"/>
            <a:ext cx="210900" cy="210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2" name="Google Shape;742;p38"/>
          <p:cNvSpPr/>
          <p:nvPr/>
        </p:nvSpPr>
        <p:spPr>
          <a:xfrm>
            <a:off x="8475900" y="2600663"/>
            <a:ext cx="210900" cy="210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3" name="Google Shape;743;p38"/>
          <p:cNvSpPr/>
          <p:nvPr/>
        </p:nvSpPr>
        <p:spPr>
          <a:xfrm>
            <a:off x="8475900" y="3768338"/>
            <a:ext cx="210900" cy="210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roup 24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26" name="Google Shape;423;p30">
              <a:hlinkClick r:id="rId4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8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9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0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131210" y="148775"/>
            <a:ext cx="793096" cy="783260"/>
            <a:chOff x="3007654" y="1798320"/>
            <a:chExt cx="1058378" cy="1011936"/>
          </a:xfrm>
        </p:grpSpPr>
        <p:sp>
          <p:nvSpPr>
            <p:cNvPr id="32" name="Google Shape;423;p30">
              <a:hlinkClick r:id="rId5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4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5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6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18028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D493"/>
        </a:solidFill>
        <a:effectLst/>
      </p:bgPr>
    </p:bg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lippingbook Page by Peter Arumugam on Dribbbl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70" y="174513"/>
            <a:ext cx="2627730" cy="197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8" name="Google Shape;748;p39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Личности Сирии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749" name="Google Shape;749;p39"/>
          <p:cNvSpPr txBox="1"/>
          <p:nvPr/>
        </p:nvSpPr>
        <p:spPr>
          <a:xfrm>
            <a:off x="2853893" y="2998826"/>
            <a:ext cx="1336654" cy="105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tx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Хафиз </a:t>
            </a:r>
            <a:r>
              <a:rPr lang="ru-RU" sz="1600" b="1" dirty="0" err="1">
                <a:solidFill>
                  <a:schemeClr val="tx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Асад</a:t>
            </a:r>
            <a:endParaRPr sz="1600" b="1" dirty="0">
              <a:solidFill>
                <a:schemeClr val="tx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50" name="Google Shape;750;p39"/>
          <p:cNvSpPr txBox="1"/>
          <p:nvPr/>
        </p:nvSpPr>
        <p:spPr>
          <a:xfrm>
            <a:off x="2561037" y="3260912"/>
            <a:ext cx="1855200" cy="3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1970 – 2000 годы</a:t>
            </a:r>
            <a:endParaRPr sz="1100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1" name="Google Shape;751;p39"/>
          <p:cNvSpPr txBox="1"/>
          <p:nvPr/>
        </p:nvSpPr>
        <p:spPr>
          <a:xfrm>
            <a:off x="4884331" y="2983478"/>
            <a:ext cx="1182306" cy="1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tx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Башар </a:t>
            </a:r>
            <a:r>
              <a:rPr lang="ru-RU" sz="1600" b="1" dirty="0" err="1">
                <a:solidFill>
                  <a:schemeClr val="tx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Асад</a:t>
            </a:r>
            <a:endParaRPr sz="1600" b="1" dirty="0">
              <a:solidFill>
                <a:schemeClr val="tx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52" name="Google Shape;752;p39"/>
          <p:cNvSpPr txBox="1"/>
          <p:nvPr/>
        </p:nvSpPr>
        <p:spPr>
          <a:xfrm>
            <a:off x="4824696" y="3260912"/>
            <a:ext cx="2176637" cy="3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2000 – по сегодняшний день</a:t>
            </a:r>
            <a:endParaRPr sz="1100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9" name="Picture 2" descr="Асад, Хафез — Википед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893" y="1105939"/>
            <a:ext cx="1184243" cy="166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File:Bashar al-Assad (cropped).jpg - Wikimedia Commons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85"/>
          <a:stretch/>
        </p:blipFill>
        <p:spPr bwMode="auto">
          <a:xfrm>
            <a:off x="4964733" y="1102566"/>
            <a:ext cx="1187590" cy="167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Google Shape;752;p39"/>
          <p:cNvSpPr txBox="1"/>
          <p:nvPr/>
        </p:nvSpPr>
        <p:spPr>
          <a:xfrm>
            <a:off x="145371" y="4152988"/>
            <a:ext cx="4045176" cy="3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— сирийский государственный, политический и военный деятель, президент Сирии (1971—2000), премьер-министр Сирии (1970—1971), секретарь регионального командования сирийского регионального отделения партии </a:t>
            </a:r>
            <a:r>
              <a:rPr lang="ru-RU" sz="110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Баас</a:t>
            </a:r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, генеральный секретарь национального командования партии </a:t>
            </a:r>
            <a:r>
              <a:rPr lang="ru-RU" sz="110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Баас</a:t>
            </a:r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(</a:t>
            </a:r>
            <a:r>
              <a:rPr lang="ru-RU" sz="110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просирийская</a:t>
            </a:r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фракция) (1970—2000), министр обороны Сирии (1966—1972), генерал.</a:t>
            </a:r>
            <a:endParaRPr sz="1100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" name="Google Shape;752;p39"/>
          <p:cNvSpPr txBox="1"/>
          <p:nvPr/>
        </p:nvSpPr>
        <p:spPr>
          <a:xfrm>
            <a:off x="4884331" y="4073936"/>
            <a:ext cx="3872916" cy="3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сирийский государственный и политический деятель, действующий президент Сирии с 17 июля 2000 года, верховный главнокомандующий вооружёнными силами Сирии и секретарь сирийского регионального отделения партии </a:t>
            </a:r>
            <a:r>
              <a:rPr lang="ru-RU" sz="110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Баас</a:t>
            </a:r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с 24 июня 2000 года. Сын предыдущего президента Сирии </a:t>
            </a:r>
            <a:r>
              <a:rPr lang="ru-RU" sz="110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Хафеза</a:t>
            </a:r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110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Асада</a:t>
            </a:r>
            <a:r>
              <a:rPr lang="ru-RU" sz="110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, правившего страной с 1971 по 2000 год. Маршал.</a:t>
            </a:r>
            <a:endParaRPr sz="1100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12500" y="66775"/>
            <a:ext cx="689400" cy="689400"/>
            <a:chOff x="7978999" y="410809"/>
            <a:chExt cx="689400" cy="689400"/>
          </a:xfrm>
        </p:grpSpPr>
        <p:sp>
          <p:nvSpPr>
            <p:cNvPr id="37" name="Google Shape;423;p30">
              <a:hlinkClick r:id="rId6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39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0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1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915936" y="45708"/>
            <a:ext cx="793096" cy="783260"/>
            <a:chOff x="3007654" y="1798320"/>
            <a:chExt cx="1058378" cy="1011936"/>
          </a:xfrm>
        </p:grpSpPr>
        <p:sp>
          <p:nvSpPr>
            <p:cNvPr id="43" name="Google Shape;423;p30">
              <a:hlinkClick r:id="rId7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45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2176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p42"/>
          <p:cNvSpPr txBox="1">
            <a:spLocks noGrp="1"/>
          </p:cNvSpPr>
          <p:nvPr>
            <p:ph type="title"/>
          </p:nvPr>
        </p:nvSpPr>
        <p:spPr>
          <a:xfrm>
            <a:off x="-2506702" y="306499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1"/>
                </a:solidFill>
              </a:rPr>
              <a:t>Правила путешествия</a:t>
            </a:r>
            <a:endParaRPr sz="2000" dirty="0">
              <a:solidFill>
                <a:schemeClr val="dk1"/>
              </a:solidFill>
            </a:endParaRPr>
          </a:p>
        </p:txBody>
      </p:sp>
      <p:sp>
        <p:nvSpPr>
          <p:cNvPr id="1087" name="Google Shape;1087;p42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8" name="Google Shape;1088;p42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2" name="Google Shape;1102;p42">
            <a:hlinkClick r:id="rId3" action="ppaction://hlinksldjump"/>
          </p:cNvPr>
          <p:cNvSpPr txBox="1"/>
          <p:nvPr/>
        </p:nvSpPr>
        <p:spPr>
          <a:xfrm>
            <a:off x="1080008" y="3483365"/>
            <a:ext cx="2370327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Специальные кнопки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1110" name="Google Shape;1110;p42"/>
          <p:cNvGrpSpPr/>
          <p:nvPr/>
        </p:nvGrpSpPr>
        <p:grpSpPr>
          <a:xfrm>
            <a:off x="717752" y="3384501"/>
            <a:ext cx="298996" cy="340204"/>
            <a:chOff x="1516475" y="238075"/>
            <a:chExt cx="424650" cy="483175"/>
          </a:xfrm>
        </p:grpSpPr>
        <p:sp>
          <p:nvSpPr>
            <p:cNvPr id="1111" name="Google Shape;1111;p42">
              <a:hlinkClick r:id="rId3" action="ppaction://hlinksldjump"/>
            </p:cNvPr>
            <p:cNvSpPr/>
            <p:nvPr/>
          </p:nvSpPr>
          <p:spPr>
            <a:xfrm>
              <a:off x="1516475" y="238075"/>
              <a:ext cx="424650" cy="483175"/>
            </a:xfrm>
            <a:custGeom>
              <a:avLst/>
              <a:gdLst/>
              <a:ahLst/>
              <a:cxnLst/>
              <a:rect l="l" t="t" r="r" b="b"/>
              <a:pathLst>
                <a:path w="16986" h="19327" extrusionOk="0">
                  <a:moveTo>
                    <a:pt x="8491" y="1134"/>
                  </a:moveTo>
                  <a:cubicBezTo>
                    <a:pt x="11302" y="1134"/>
                    <a:pt x="13588" y="3438"/>
                    <a:pt x="13588" y="6267"/>
                  </a:cubicBezTo>
                  <a:cubicBezTo>
                    <a:pt x="13588" y="7318"/>
                    <a:pt x="13262" y="8342"/>
                    <a:pt x="12655" y="9199"/>
                  </a:cubicBezTo>
                  <a:cubicBezTo>
                    <a:pt x="12625" y="9242"/>
                    <a:pt x="12604" y="9272"/>
                    <a:pt x="12595" y="9284"/>
                  </a:cubicBezTo>
                  <a:lnTo>
                    <a:pt x="8491" y="15724"/>
                  </a:lnTo>
                  <a:lnTo>
                    <a:pt x="4388" y="9287"/>
                  </a:lnTo>
                  <a:cubicBezTo>
                    <a:pt x="4382" y="9275"/>
                    <a:pt x="4373" y="9266"/>
                    <a:pt x="4367" y="9257"/>
                  </a:cubicBezTo>
                  <a:cubicBezTo>
                    <a:pt x="4249" y="9091"/>
                    <a:pt x="4140" y="8921"/>
                    <a:pt x="4041" y="8743"/>
                  </a:cubicBezTo>
                  <a:cubicBezTo>
                    <a:pt x="3618" y="7985"/>
                    <a:pt x="3398" y="7134"/>
                    <a:pt x="3398" y="6267"/>
                  </a:cubicBezTo>
                  <a:cubicBezTo>
                    <a:pt x="3398" y="6174"/>
                    <a:pt x="3398" y="6080"/>
                    <a:pt x="3404" y="5990"/>
                  </a:cubicBezTo>
                  <a:cubicBezTo>
                    <a:pt x="3552" y="3266"/>
                    <a:pt x="5786" y="1134"/>
                    <a:pt x="8491" y="1134"/>
                  </a:cubicBezTo>
                  <a:close/>
                  <a:moveTo>
                    <a:pt x="11049" y="13819"/>
                  </a:moveTo>
                  <a:cubicBezTo>
                    <a:pt x="14358" y="14233"/>
                    <a:pt x="15853" y="15289"/>
                    <a:pt x="15853" y="15930"/>
                  </a:cubicBezTo>
                  <a:cubicBezTo>
                    <a:pt x="15853" y="16304"/>
                    <a:pt x="15339" y="16887"/>
                    <a:pt x="13905" y="17397"/>
                  </a:cubicBezTo>
                  <a:cubicBezTo>
                    <a:pt x="12471" y="17910"/>
                    <a:pt x="10545" y="18194"/>
                    <a:pt x="8491" y="18194"/>
                  </a:cubicBezTo>
                  <a:cubicBezTo>
                    <a:pt x="6438" y="18194"/>
                    <a:pt x="4515" y="17910"/>
                    <a:pt x="3077" y="17397"/>
                  </a:cubicBezTo>
                  <a:cubicBezTo>
                    <a:pt x="1640" y="16884"/>
                    <a:pt x="1133" y="16304"/>
                    <a:pt x="1133" y="15930"/>
                  </a:cubicBezTo>
                  <a:cubicBezTo>
                    <a:pt x="1133" y="15289"/>
                    <a:pt x="2625" y="14233"/>
                    <a:pt x="5934" y="13819"/>
                  </a:cubicBezTo>
                  <a:lnTo>
                    <a:pt x="8014" y="17083"/>
                  </a:lnTo>
                  <a:cubicBezTo>
                    <a:pt x="8126" y="17258"/>
                    <a:pt x="8309" y="17346"/>
                    <a:pt x="8491" y="17346"/>
                  </a:cubicBezTo>
                  <a:cubicBezTo>
                    <a:pt x="8674" y="17346"/>
                    <a:pt x="8857" y="17258"/>
                    <a:pt x="8968" y="17083"/>
                  </a:cubicBezTo>
                  <a:lnTo>
                    <a:pt x="11049" y="13819"/>
                  </a:lnTo>
                  <a:close/>
                  <a:moveTo>
                    <a:pt x="8494" y="1"/>
                  </a:moveTo>
                  <a:cubicBezTo>
                    <a:pt x="6947" y="1"/>
                    <a:pt x="5399" y="578"/>
                    <a:pt x="4201" y="1738"/>
                  </a:cubicBezTo>
                  <a:cubicBezTo>
                    <a:pt x="3050" y="2837"/>
                    <a:pt x="2359" y="4338"/>
                    <a:pt x="2274" y="5929"/>
                  </a:cubicBezTo>
                  <a:cubicBezTo>
                    <a:pt x="2268" y="6041"/>
                    <a:pt x="2265" y="6156"/>
                    <a:pt x="2265" y="6267"/>
                  </a:cubicBezTo>
                  <a:cubicBezTo>
                    <a:pt x="2265" y="7327"/>
                    <a:pt x="2534" y="8372"/>
                    <a:pt x="3050" y="9296"/>
                  </a:cubicBezTo>
                  <a:cubicBezTo>
                    <a:pt x="3168" y="9507"/>
                    <a:pt x="3301" y="9713"/>
                    <a:pt x="3440" y="9909"/>
                  </a:cubicBezTo>
                  <a:lnTo>
                    <a:pt x="5267" y="12771"/>
                  </a:lnTo>
                  <a:cubicBezTo>
                    <a:pt x="3953" y="12971"/>
                    <a:pt x="2809" y="13294"/>
                    <a:pt x="1921" y="13713"/>
                  </a:cubicBezTo>
                  <a:cubicBezTo>
                    <a:pt x="333" y="14465"/>
                    <a:pt x="1" y="15332"/>
                    <a:pt x="1" y="15930"/>
                  </a:cubicBezTo>
                  <a:cubicBezTo>
                    <a:pt x="1" y="16648"/>
                    <a:pt x="469" y="17669"/>
                    <a:pt x="2697" y="18466"/>
                  </a:cubicBezTo>
                  <a:cubicBezTo>
                    <a:pt x="4252" y="19022"/>
                    <a:pt x="6311" y="19326"/>
                    <a:pt x="8491" y="19326"/>
                  </a:cubicBezTo>
                  <a:cubicBezTo>
                    <a:pt x="10671" y="19326"/>
                    <a:pt x="12731" y="19022"/>
                    <a:pt x="14286" y="18466"/>
                  </a:cubicBezTo>
                  <a:cubicBezTo>
                    <a:pt x="16514" y="17669"/>
                    <a:pt x="16985" y="16648"/>
                    <a:pt x="16985" y="15930"/>
                  </a:cubicBezTo>
                  <a:cubicBezTo>
                    <a:pt x="16985" y="15332"/>
                    <a:pt x="16650" y="14465"/>
                    <a:pt x="15062" y="13713"/>
                  </a:cubicBezTo>
                  <a:cubicBezTo>
                    <a:pt x="14174" y="13294"/>
                    <a:pt x="13030" y="12971"/>
                    <a:pt x="11716" y="12768"/>
                  </a:cubicBezTo>
                  <a:lnTo>
                    <a:pt x="13549" y="9897"/>
                  </a:lnTo>
                  <a:lnTo>
                    <a:pt x="13561" y="9879"/>
                  </a:lnTo>
                  <a:cubicBezTo>
                    <a:pt x="13567" y="9873"/>
                    <a:pt x="13570" y="9867"/>
                    <a:pt x="13576" y="9861"/>
                  </a:cubicBezTo>
                  <a:cubicBezTo>
                    <a:pt x="15327" y="7382"/>
                    <a:pt x="15041" y="3997"/>
                    <a:pt x="12897" y="1847"/>
                  </a:cubicBezTo>
                  <a:cubicBezTo>
                    <a:pt x="11689" y="618"/>
                    <a:pt x="10092" y="1"/>
                    <a:pt x="84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112" name="Google Shape;1112;p42"/>
            <p:cNvSpPr/>
            <p:nvPr/>
          </p:nvSpPr>
          <p:spPr>
            <a:xfrm>
              <a:off x="1652425" y="324000"/>
              <a:ext cx="147150" cy="141575"/>
            </a:xfrm>
            <a:custGeom>
              <a:avLst/>
              <a:gdLst/>
              <a:ahLst/>
              <a:cxnLst/>
              <a:rect l="l" t="t" r="r" b="b"/>
              <a:pathLst>
                <a:path w="5886" h="5663" extrusionOk="0">
                  <a:moveTo>
                    <a:pt x="3054" y="1131"/>
                  </a:moveTo>
                  <a:cubicBezTo>
                    <a:pt x="3495" y="1131"/>
                    <a:pt x="3930" y="1303"/>
                    <a:pt x="4255" y="1629"/>
                  </a:cubicBezTo>
                  <a:cubicBezTo>
                    <a:pt x="4741" y="2115"/>
                    <a:pt x="4886" y="2845"/>
                    <a:pt x="4623" y="3480"/>
                  </a:cubicBezTo>
                  <a:cubicBezTo>
                    <a:pt x="4361" y="4114"/>
                    <a:pt x="3742" y="4530"/>
                    <a:pt x="3053" y="4530"/>
                  </a:cubicBezTo>
                  <a:cubicBezTo>
                    <a:pt x="2114" y="4527"/>
                    <a:pt x="1356" y="3769"/>
                    <a:pt x="1356" y="2830"/>
                  </a:cubicBezTo>
                  <a:cubicBezTo>
                    <a:pt x="1356" y="2142"/>
                    <a:pt x="1770" y="1523"/>
                    <a:pt x="2404" y="1260"/>
                  </a:cubicBezTo>
                  <a:cubicBezTo>
                    <a:pt x="2614" y="1173"/>
                    <a:pt x="2835" y="1131"/>
                    <a:pt x="3054" y="1131"/>
                  </a:cubicBezTo>
                  <a:close/>
                  <a:moveTo>
                    <a:pt x="3053" y="0"/>
                  </a:moveTo>
                  <a:cubicBezTo>
                    <a:pt x="2316" y="0"/>
                    <a:pt x="1593" y="287"/>
                    <a:pt x="1051" y="828"/>
                  </a:cubicBezTo>
                  <a:cubicBezTo>
                    <a:pt x="242" y="1638"/>
                    <a:pt x="1" y="2855"/>
                    <a:pt x="439" y="3914"/>
                  </a:cubicBezTo>
                  <a:cubicBezTo>
                    <a:pt x="876" y="4971"/>
                    <a:pt x="1909" y="5663"/>
                    <a:pt x="3053" y="5663"/>
                  </a:cubicBezTo>
                  <a:cubicBezTo>
                    <a:pt x="4617" y="5660"/>
                    <a:pt x="5883" y="4394"/>
                    <a:pt x="5886" y="2830"/>
                  </a:cubicBezTo>
                  <a:cubicBezTo>
                    <a:pt x="5886" y="1686"/>
                    <a:pt x="5194" y="653"/>
                    <a:pt x="4137" y="216"/>
                  </a:cubicBezTo>
                  <a:cubicBezTo>
                    <a:pt x="3786" y="70"/>
                    <a:pt x="3418" y="0"/>
                    <a:pt x="3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17752" y="2878001"/>
            <a:ext cx="2421687" cy="340204"/>
            <a:chOff x="717752" y="2878001"/>
            <a:chExt cx="2421687" cy="340204"/>
          </a:xfrm>
        </p:grpSpPr>
        <p:sp>
          <p:nvSpPr>
            <p:cNvPr id="1096" name="Google Shape;1096;p42">
              <a:hlinkClick r:id="rId4" action="ppaction://hlinksldjump"/>
            </p:cNvPr>
            <p:cNvSpPr txBox="1"/>
            <p:nvPr/>
          </p:nvSpPr>
          <p:spPr>
            <a:xfrm>
              <a:off x="1080008" y="2912052"/>
              <a:ext cx="2059431" cy="25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 b="1" dirty="0">
                  <a:solidFill>
                    <a:schemeClr val="dk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Карта нашего тура</a:t>
              </a:r>
              <a:endParaRPr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grpSp>
          <p:nvGrpSpPr>
            <p:cNvPr id="1122" name="Google Shape;1122;p42"/>
            <p:cNvGrpSpPr/>
            <p:nvPr/>
          </p:nvGrpSpPr>
          <p:grpSpPr>
            <a:xfrm>
              <a:off x="717752" y="2878001"/>
              <a:ext cx="298996" cy="340204"/>
              <a:chOff x="1516475" y="238075"/>
              <a:chExt cx="424650" cy="483175"/>
            </a:xfrm>
          </p:grpSpPr>
          <p:sp>
            <p:nvSpPr>
              <p:cNvPr id="1123" name="Google Shape;1123;p42">
                <a:hlinkClick r:id="rId4" action="ppaction://hlinksldjump"/>
              </p:cNvPr>
              <p:cNvSpPr/>
              <p:nvPr/>
            </p:nvSpPr>
            <p:spPr>
              <a:xfrm>
                <a:off x="1516475" y="238075"/>
                <a:ext cx="424650" cy="483175"/>
              </a:xfrm>
              <a:custGeom>
                <a:avLst/>
                <a:gdLst/>
                <a:ahLst/>
                <a:cxnLst/>
                <a:rect l="l" t="t" r="r" b="b"/>
                <a:pathLst>
                  <a:path w="16986" h="19327" extrusionOk="0">
                    <a:moveTo>
                      <a:pt x="8491" y="1134"/>
                    </a:moveTo>
                    <a:cubicBezTo>
                      <a:pt x="11302" y="1134"/>
                      <a:pt x="13588" y="3438"/>
                      <a:pt x="13588" y="6267"/>
                    </a:cubicBezTo>
                    <a:cubicBezTo>
                      <a:pt x="13588" y="7318"/>
                      <a:pt x="13262" y="8342"/>
                      <a:pt x="12655" y="9199"/>
                    </a:cubicBezTo>
                    <a:cubicBezTo>
                      <a:pt x="12625" y="9242"/>
                      <a:pt x="12604" y="9272"/>
                      <a:pt x="12595" y="9284"/>
                    </a:cubicBezTo>
                    <a:lnTo>
                      <a:pt x="8491" y="15724"/>
                    </a:lnTo>
                    <a:lnTo>
                      <a:pt x="4388" y="9287"/>
                    </a:lnTo>
                    <a:cubicBezTo>
                      <a:pt x="4382" y="9275"/>
                      <a:pt x="4373" y="9266"/>
                      <a:pt x="4367" y="9257"/>
                    </a:cubicBezTo>
                    <a:cubicBezTo>
                      <a:pt x="4249" y="9091"/>
                      <a:pt x="4140" y="8921"/>
                      <a:pt x="4041" y="8743"/>
                    </a:cubicBezTo>
                    <a:cubicBezTo>
                      <a:pt x="3618" y="7985"/>
                      <a:pt x="3398" y="7134"/>
                      <a:pt x="3398" y="6267"/>
                    </a:cubicBezTo>
                    <a:cubicBezTo>
                      <a:pt x="3398" y="6174"/>
                      <a:pt x="3398" y="6080"/>
                      <a:pt x="3404" y="5990"/>
                    </a:cubicBezTo>
                    <a:cubicBezTo>
                      <a:pt x="3552" y="3266"/>
                      <a:pt x="5786" y="1134"/>
                      <a:pt x="8491" y="1134"/>
                    </a:cubicBezTo>
                    <a:close/>
                    <a:moveTo>
                      <a:pt x="11049" y="13819"/>
                    </a:moveTo>
                    <a:cubicBezTo>
                      <a:pt x="14358" y="14233"/>
                      <a:pt x="15853" y="15289"/>
                      <a:pt x="15853" y="15930"/>
                    </a:cubicBezTo>
                    <a:cubicBezTo>
                      <a:pt x="15853" y="16304"/>
                      <a:pt x="15339" y="16887"/>
                      <a:pt x="13905" y="17397"/>
                    </a:cubicBezTo>
                    <a:cubicBezTo>
                      <a:pt x="12471" y="17910"/>
                      <a:pt x="10545" y="18194"/>
                      <a:pt x="8491" y="18194"/>
                    </a:cubicBezTo>
                    <a:cubicBezTo>
                      <a:pt x="6438" y="18194"/>
                      <a:pt x="4515" y="17910"/>
                      <a:pt x="3077" y="17397"/>
                    </a:cubicBezTo>
                    <a:cubicBezTo>
                      <a:pt x="1640" y="16884"/>
                      <a:pt x="1133" y="16304"/>
                      <a:pt x="1133" y="15930"/>
                    </a:cubicBezTo>
                    <a:cubicBezTo>
                      <a:pt x="1133" y="15289"/>
                      <a:pt x="2625" y="14233"/>
                      <a:pt x="5934" y="13819"/>
                    </a:cubicBezTo>
                    <a:lnTo>
                      <a:pt x="8014" y="17083"/>
                    </a:lnTo>
                    <a:cubicBezTo>
                      <a:pt x="8126" y="17258"/>
                      <a:pt x="8309" y="17346"/>
                      <a:pt x="8491" y="17346"/>
                    </a:cubicBezTo>
                    <a:cubicBezTo>
                      <a:pt x="8674" y="17346"/>
                      <a:pt x="8857" y="17258"/>
                      <a:pt x="8968" y="17083"/>
                    </a:cubicBezTo>
                    <a:lnTo>
                      <a:pt x="11049" y="13819"/>
                    </a:lnTo>
                    <a:close/>
                    <a:moveTo>
                      <a:pt x="8494" y="1"/>
                    </a:moveTo>
                    <a:cubicBezTo>
                      <a:pt x="6947" y="1"/>
                      <a:pt x="5399" y="578"/>
                      <a:pt x="4201" y="1738"/>
                    </a:cubicBezTo>
                    <a:cubicBezTo>
                      <a:pt x="3050" y="2837"/>
                      <a:pt x="2359" y="4338"/>
                      <a:pt x="2274" y="5929"/>
                    </a:cubicBezTo>
                    <a:cubicBezTo>
                      <a:pt x="2268" y="6041"/>
                      <a:pt x="2265" y="6156"/>
                      <a:pt x="2265" y="6267"/>
                    </a:cubicBezTo>
                    <a:cubicBezTo>
                      <a:pt x="2265" y="7327"/>
                      <a:pt x="2534" y="8372"/>
                      <a:pt x="3050" y="9296"/>
                    </a:cubicBezTo>
                    <a:cubicBezTo>
                      <a:pt x="3168" y="9507"/>
                      <a:pt x="3301" y="9713"/>
                      <a:pt x="3440" y="9909"/>
                    </a:cubicBezTo>
                    <a:lnTo>
                      <a:pt x="5267" y="12771"/>
                    </a:lnTo>
                    <a:cubicBezTo>
                      <a:pt x="3953" y="12971"/>
                      <a:pt x="2809" y="13294"/>
                      <a:pt x="1921" y="13713"/>
                    </a:cubicBezTo>
                    <a:cubicBezTo>
                      <a:pt x="333" y="14465"/>
                      <a:pt x="1" y="15332"/>
                      <a:pt x="1" y="15930"/>
                    </a:cubicBezTo>
                    <a:cubicBezTo>
                      <a:pt x="1" y="16648"/>
                      <a:pt x="469" y="17669"/>
                      <a:pt x="2697" y="18466"/>
                    </a:cubicBezTo>
                    <a:cubicBezTo>
                      <a:pt x="4252" y="19022"/>
                      <a:pt x="6311" y="19326"/>
                      <a:pt x="8491" y="19326"/>
                    </a:cubicBezTo>
                    <a:cubicBezTo>
                      <a:pt x="10671" y="19326"/>
                      <a:pt x="12731" y="19022"/>
                      <a:pt x="14286" y="18466"/>
                    </a:cubicBezTo>
                    <a:cubicBezTo>
                      <a:pt x="16514" y="17669"/>
                      <a:pt x="16985" y="16648"/>
                      <a:pt x="16985" y="15930"/>
                    </a:cubicBezTo>
                    <a:cubicBezTo>
                      <a:pt x="16985" y="15332"/>
                      <a:pt x="16650" y="14465"/>
                      <a:pt x="15062" y="13713"/>
                    </a:cubicBezTo>
                    <a:cubicBezTo>
                      <a:pt x="14174" y="13294"/>
                      <a:pt x="13030" y="12971"/>
                      <a:pt x="11716" y="12768"/>
                    </a:cubicBezTo>
                    <a:lnTo>
                      <a:pt x="13549" y="9897"/>
                    </a:lnTo>
                    <a:lnTo>
                      <a:pt x="13561" y="9879"/>
                    </a:lnTo>
                    <a:cubicBezTo>
                      <a:pt x="13567" y="9873"/>
                      <a:pt x="13570" y="9867"/>
                      <a:pt x="13576" y="9861"/>
                    </a:cubicBezTo>
                    <a:cubicBezTo>
                      <a:pt x="15327" y="7382"/>
                      <a:pt x="15041" y="3997"/>
                      <a:pt x="12897" y="1847"/>
                    </a:cubicBezTo>
                    <a:cubicBezTo>
                      <a:pt x="11689" y="618"/>
                      <a:pt x="10092" y="1"/>
                      <a:pt x="84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24" name="Google Shape;1124;p42"/>
              <p:cNvSpPr/>
              <p:nvPr/>
            </p:nvSpPr>
            <p:spPr>
              <a:xfrm>
                <a:off x="1652425" y="324000"/>
                <a:ext cx="147150" cy="141575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5663" extrusionOk="0">
                    <a:moveTo>
                      <a:pt x="3054" y="1131"/>
                    </a:moveTo>
                    <a:cubicBezTo>
                      <a:pt x="3495" y="1131"/>
                      <a:pt x="3930" y="1303"/>
                      <a:pt x="4255" y="1629"/>
                    </a:cubicBezTo>
                    <a:cubicBezTo>
                      <a:pt x="4741" y="2115"/>
                      <a:pt x="4886" y="2845"/>
                      <a:pt x="4623" y="3480"/>
                    </a:cubicBezTo>
                    <a:cubicBezTo>
                      <a:pt x="4361" y="4114"/>
                      <a:pt x="3742" y="4530"/>
                      <a:pt x="3053" y="4530"/>
                    </a:cubicBezTo>
                    <a:cubicBezTo>
                      <a:pt x="2114" y="4527"/>
                      <a:pt x="1356" y="3769"/>
                      <a:pt x="1356" y="2830"/>
                    </a:cubicBezTo>
                    <a:cubicBezTo>
                      <a:pt x="1356" y="2142"/>
                      <a:pt x="1770" y="1523"/>
                      <a:pt x="2404" y="1260"/>
                    </a:cubicBezTo>
                    <a:cubicBezTo>
                      <a:pt x="2614" y="1173"/>
                      <a:pt x="2835" y="1131"/>
                      <a:pt x="3054" y="1131"/>
                    </a:cubicBezTo>
                    <a:close/>
                    <a:moveTo>
                      <a:pt x="3053" y="0"/>
                    </a:moveTo>
                    <a:cubicBezTo>
                      <a:pt x="2316" y="0"/>
                      <a:pt x="1593" y="287"/>
                      <a:pt x="1051" y="828"/>
                    </a:cubicBezTo>
                    <a:cubicBezTo>
                      <a:pt x="242" y="1638"/>
                      <a:pt x="1" y="2855"/>
                      <a:pt x="439" y="3914"/>
                    </a:cubicBezTo>
                    <a:cubicBezTo>
                      <a:pt x="876" y="4971"/>
                      <a:pt x="1909" y="5663"/>
                      <a:pt x="3053" y="5663"/>
                    </a:cubicBezTo>
                    <a:cubicBezTo>
                      <a:pt x="4617" y="5660"/>
                      <a:pt x="5883" y="4394"/>
                      <a:pt x="5886" y="2830"/>
                    </a:cubicBezTo>
                    <a:cubicBezTo>
                      <a:pt x="5886" y="1686"/>
                      <a:pt x="5194" y="653"/>
                      <a:pt x="4137" y="216"/>
                    </a:cubicBezTo>
                    <a:cubicBezTo>
                      <a:pt x="3786" y="70"/>
                      <a:pt x="3418" y="0"/>
                      <a:pt x="30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41" name="Google Shape;1097;p42"/>
          <p:cNvSpPr txBox="1"/>
          <p:nvPr/>
        </p:nvSpPr>
        <p:spPr>
          <a:xfrm>
            <a:off x="421844" y="1235706"/>
            <a:ext cx="4523178" cy="852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i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Мы рады, что вы решили посетить наши страны, но в последнее время у нас не спокойно</a:t>
            </a:r>
            <a:r>
              <a:rPr lang="ru-RU" sz="1200" i="1" dirty="0">
                <a:ea typeface="Roboto"/>
              </a:rPr>
              <a:t>, п</a:t>
            </a:r>
            <a:r>
              <a:rPr lang="ru-RU" sz="1200" i="1" dirty="0"/>
              <a:t>оэтому следуйте указаниям ваших гидов, чтобы быть в безопасности и узнать Ирак и Сирию лучше!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26" name="Picture 2" descr="Customer journey illustration gif by GoProtoz - Design Studio on Dribbbl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431" y="1797583"/>
            <a:ext cx="3645516" cy="273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7" name="Google Shape;423;p30">
              <a:hlinkClick r:id="rId6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9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0" name="Google Shape;5786;p68">
                <a:hlinkClick r:id="rId7" action="ppaction://hlinksldjump"/>
              </p:cNvPr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1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Map Pin Animation by Mehdi on Dribbbl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9024" y="-398334"/>
            <a:ext cx="4871024" cy="3653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" name="Google Shape;1345;p49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Сирия Места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346" name="Google Shape;1346;p4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7" name="Google Shape;1347;p4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p49"/>
          <p:cNvSpPr/>
          <p:nvPr/>
        </p:nvSpPr>
        <p:spPr>
          <a:xfrm>
            <a:off x="1053313" y="1153525"/>
            <a:ext cx="3950606" cy="3578590"/>
          </a:xfrm>
          <a:custGeom>
            <a:avLst/>
            <a:gdLst/>
            <a:ahLst/>
            <a:cxnLst/>
            <a:rect l="l" t="t" r="r" b="b"/>
            <a:pathLst>
              <a:path w="231334" h="209550" extrusionOk="0">
                <a:moveTo>
                  <a:pt x="225715" y="0"/>
                </a:moveTo>
                <a:lnTo>
                  <a:pt x="225071" y="507"/>
                </a:lnTo>
                <a:lnTo>
                  <a:pt x="224564" y="783"/>
                </a:lnTo>
                <a:lnTo>
                  <a:pt x="222814" y="3086"/>
                </a:lnTo>
                <a:lnTo>
                  <a:pt x="220189" y="5527"/>
                </a:lnTo>
                <a:lnTo>
                  <a:pt x="218669" y="6402"/>
                </a:lnTo>
                <a:lnTo>
                  <a:pt x="214708" y="7277"/>
                </a:lnTo>
                <a:lnTo>
                  <a:pt x="200247" y="10547"/>
                </a:lnTo>
                <a:lnTo>
                  <a:pt x="190621" y="10915"/>
                </a:lnTo>
                <a:lnTo>
                  <a:pt x="189885" y="10685"/>
                </a:lnTo>
                <a:lnTo>
                  <a:pt x="188319" y="10040"/>
                </a:lnTo>
                <a:lnTo>
                  <a:pt x="180075" y="8290"/>
                </a:lnTo>
                <a:lnTo>
                  <a:pt x="173581" y="9165"/>
                </a:lnTo>
                <a:lnTo>
                  <a:pt x="171831" y="9810"/>
                </a:lnTo>
                <a:lnTo>
                  <a:pt x="167179" y="12343"/>
                </a:lnTo>
                <a:lnTo>
                  <a:pt x="165568" y="12803"/>
                </a:lnTo>
                <a:lnTo>
                  <a:pt x="164785" y="12849"/>
                </a:lnTo>
                <a:lnTo>
                  <a:pt x="164048" y="12987"/>
                </a:lnTo>
                <a:lnTo>
                  <a:pt x="163311" y="13264"/>
                </a:lnTo>
                <a:lnTo>
                  <a:pt x="162574" y="13678"/>
                </a:lnTo>
                <a:lnTo>
                  <a:pt x="157968" y="16718"/>
                </a:lnTo>
                <a:lnTo>
                  <a:pt x="155482" y="18330"/>
                </a:lnTo>
                <a:lnTo>
                  <a:pt x="154192" y="18929"/>
                </a:lnTo>
                <a:lnTo>
                  <a:pt x="152902" y="19159"/>
                </a:lnTo>
                <a:lnTo>
                  <a:pt x="151613" y="19573"/>
                </a:lnTo>
                <a:lnTo>
                  <a:pt x="148159" y="21646"/>
                </a:lnTo>
                <a:lnTo>
                  <a:pt x="140698" y="24363"/>
                </a:lnTo>
                <a:lnTo>
                  <a:pt x="129460" y="26389"/>
                </a:lnTo>
                <a:lnTo>
                  <a:pt x="122460" y="27633"/>
                </a:lnTo>
                <a:lnTo>
                  <a:pt x="120572" y="27679"/>
                </a:lnTo>
                <a:lnTo>
                  <a:pt x="115276" y="25837"/>
                </a:lnTo>
                <a:lnTo>
                  <a:pt x="113479" y="25929"/>
                </a:lnTo>
                <a:lnTo>
                  <a:pt x="112696" y="26159"/>
                </a:lnTo>
                <a:lnTo>
                  <a:pt x="107078" y="26389"/>
                </a:lnTo>
                <a:lnTo>
                  <a:pt x="104637" y="26021"/>
                </a:lnTo>
                <a:lnTo>
                  <a:pt x="102564" y="24916"/>
                </a:lnTo>
                <a:lnTo>
                  <a:pt x="101551" y="23810"/>
                </a:lnTo>
                <a:lnTo>
                  <a:pt x="97913" y="19896"/>
                </a:lnTo>
                <a:lnTo>
                  <a:pt x="96209" y="18929"/>
                </a:lnTo>
                <a:lnTo>
                  <a:pt x="89669" y="16856"/>
                </a:lnTo>
                <a:lnTo>
                  <a:pt x="87412" y="16580"/>
                </a:lnTo>
                <a:lnTo>
                  <a:pt x="86215" y="16672"/>
                </a:lnTo>
                <a:lnTo>
                  <a:pt x="83866" y="17547"/>
                </a:lnTo>
                <a:lnTo>
                  <a:pt x="80504" y="19665"/>
                </a:lnTo>
                <a:lnTo>
                  <a:pt x="79859" y="20080"/>
                </a:lnTo>
                <a:lnTo>
                  <a:pt x="78892" y="20310"/>
                </a:lnTo>
                <a:lnTo>
                  <a:pt x="73319" y="22797"/>
                </a:lnTo>
                <a:lnTo>
                  <a:pt x="67563" y="23995"/>
                </a:lnTo>
                <a:lnTo>
                  <a:pt x="65444" y="24870"/>
                </a:lnTo>
                <a:lnTo>
                  <a:pt x="60286" y="28140"/>
                </a:lnTo>
                <a:lnTo>
                  <a:pt x="58858" y="28094"/>
                </a:lnTo>
                <a:lnTo>
                  <a:pt x="53240" y="26988"/>
                </a:lnTo>
                <a:lnTo>
                  <a:pt x="52457" y="27034"/>
                </a:lnTo>
                <a:lnTo>
                  <a:pt x="50246" y="27587"/>
                </a:lnTo>
                <a:lnTo>
                  <a:pt x="49601" y="27495"/>
                </a:lnTo>
                <a:lnTo>
                  <a:pt x="49049" y="27311"/>
                </a:lnTo>
                <a:lnTo>
                  <a:pt x="48496" y="27265"/>
                </a:lnTo>
                <a:lnTo>
                  <a:pt x="47805" y="27541"/>
                </a:lnTo>
                <a:lnTo>
                  <a:pt x="47298" y="28094"/>
                </a:lnTo>
                <a:lnTo>
                  <a:pt x="47022" y="28508"/>
                </a:lnTo>
                <a:lnTo>
                  <a:pt x="46700" y="28600"/>
                </a:lnTo>
                <a:lnTo>
                  <a:pt x="46009" y="28186"/>
                </a:lnTo>
                <a:lnTo>
                  <a:pt x="45364" y="27633"/>
                </a:lnTo>
                <a:lnTo>
                  <a:pt x="45226" y="27126"/>
                </a:lnTo>
                <a:lnTo>
                  <a:pt x="45548" y="25745"/>
                </a:lnTo>
                <a:lnTo>
                  <a:pt x="45502" y="24824"/>
                </a:lnTo>
                <a:lnTo>
                  <a:pt x="45272" y="24271"/>
                </a:lnTo>
                <a:lnTo>
                  <a:pt x="44213" y="23258"/>
                </a:lnTo>
                <a:lnTo>
                  <a:pt x="43706" y="22751"/>
                </a:lnTo>
                <a:lnTo>
                  <a:pt x="43015" y="22383"/>
                </a:lnTo>
                <a:lnTo>
                  <a:pt x="42371" y="22106"/>
                </a:lnTo>
                <a:lnTo>
                  <a:pt x="41680" y="21922"/>
                </a:lnTo>
                <a:lnTo>
                  <a:pt x="39515" y="21784"/>
                </a:lnTo>
                <a:lnTo>
                  <a:pt x="33160" y="19481"/>
                </a:lnTo>
                <a:lnTo>
                  <a:pt x="33114" y="19481"/>
                </a:lnTo>
                <a:lnTo>
                  <a:pt x="32791" y="19435"/>
                </a:lnTo>
                <a:lnTo>
                  <a:pt x="32469" y="19435"/>
                </a:lnTo>
                <a:lnTo>
                  <a:pt x="32561" y="20494"/>
                </a:lnTo>
                <a:lnTo>
                  <a:pt x="32192" y="21323"/>
                </a:lnTo>
                <a:lnTo>
                  <a:pt x="31594" y="22106"/>
                </a:lnTo>
                <a:lnTo>
                  <a:pt x="31179" y="22935"/>
                </a:lnTo>
                <a:lnTo>
                  <a:pt x="30995" y="23903"/>
                </a:lnTo>
                <a:lnTo>
                  <a:pt x="30949" y="24732"/>
                </a:lnTo>
                <a:lnTo>
                  <a:pt x="30811" y="25560"/>
                </a:lnTo>
                <a:lnTo>
                  <a:pt x="30396" y="26574"/>
                </a:lnTo>
                <a:lnTo>
                  <a:pt x="29936" y="28416"/>
                </a:lnTo>
                <a:lnTo>
                  <a:pt x="29936" y="30304"/>
                </a:lnTo>
                <a:lnTo>
                  <a:pt x="29751" y="32192"/>
                </a:lnTo>
                <a:lnTo>
                  <a:pt x="28692" y="33804"/>
                </a:lnTo>
                <a:lnTo>
                  <a:pt x="28554" y="34449"/>
                </a:lnTo>
                <a:lnTo>
                  <a:pt x="28600" y="35186"/>
                </a:lnTo>
                <a:lnTo>
                  <a:pt x="29245" y="37535"/>
                </a:lnTo>
                <a:lnTo>
                  <a:pt x="29429" y="37857"/>
                </a:lnTo>
                <a:lnTo>
                  <a:pt x="29659" y="38087"/>
                </a:lnTo>
                <a:lnTo>
                  <a:pt x="30212" y="38318"/>
                </a:lnTo>
                <a:lnTo>
                  <a:pt x="30396" y="38456"/>
                </a:lnTo>
                <a:lnTo>
                  <a:pt x="30534" y="38732"/>
                </a:lnTo>
                <a:lnTo>
                  <a:pt x="30627" y="39055"/>
                </a:lnTo>
                <a:lnTo>
                  <a:pt x="30673" y="39377"/>
                </a:lnTo>
                <a:lnTo>
                  <a:pt x="30673" y="39745"/>
                </a:lnTo>
                <a:lnTo>
                  <a:pt x="30442" y="40390"/>
                </a:lnTo>
                <a:lnTo>
                  <a:pt x="30212" y="40759"/>
                </a:lnTo>
                <a:lnTo>
                  <a:pt x="30074" y="40759"/>
                </a:lnTo>
                <a:lnTo>
                  <a:pt x="30442" y="41127"/>
                </a:lnTo>
                <a:lnTo>
                  <a:pt x="31548" y="41265"/>
                </a:lnTo>
                <a:lnTo>
                  <a:pt x="32146" y="41496"/>
                </a:lnTo>
                <a:lnTo>
                  <a:pt x="32515" y="41956"/>
                </a:lnTo>
                <a:lnTo>
                  <a:pt x="32837" y="42647"/>
                </a:lnTo>
                <a:lnTo>
                  <a:pt x="33067" y="43338"/>
                </a:lnTo>
                <a:lnTo>
                  <a:pt x="33206" y="43936"/>
                </a:lnTo>
                <a:lnTo>
                  <a:pt x="33252" y="44904"/>
                </a:lnTo>
                <a:lnTo>
                  <a:pt x="33021" y="45272"/>
                </a:lnTo>
                <a:lnTo>
                  <a:pt x="30580" y="45733"/>
                </a:lnTo>
                <a:lnTo>
                  <a:pt x="29890" y="45687"/>
                </a:lnTo>
                <a:lnTo>
                  <a:pt x="27265" y="45272"/>
                </a:lnTo>
                <a:lnTo>
                  <a:pt x="26666" y="45364"/>
                </a:lnTo>
                <a:lnTo>
                  <a:pt x="26251" y="45502"/>
                </a:lnTo>
                <a:lnTo>
                  <a:pt x="26113" y="45779"/>
                </a:lnTo>
                <a:lnTo>
                  <a:pt x="26067" y="46055"/>
                </a:lnTo>
                <a:lnTo>
                  <a:pt x="25929" y="46285"/>
                </a:lnTo>
                <a:lnTo>
                  <a:pt x="25607" y="46423"/>
                </a:lnTo>
                <a:lnTo>
                  <a:pt x="25422" y="46423"/>
                </a:lnTo>
                <a:lnTo>
                  <a:pt x="25238" y="46377"/>
                </a:lnTo>
                <a:lnTo>
                  <a:pt x="24271" y="46239"/>
                </a:lnTo>
                <a:lnTo>
                  <a:pt x="23810" y="46055"/>
                </a:lnTo>
                <a:lnTo>
                  <a:pt x="23350" y="45733"/>
                </a:lnTo>
                <a:lnTo>
                  <a:pt x="22935" y="45226"/>
                </a:lnTo>
                <a:lnTo>
                  <a:pt x="22521" y="45640"/>
                </a:lnTo>
                <a:lnTo>
                  <a:pt x="23027" y="46193"/>
                </a:lnTo>
                <a:lnTo>
                  <a:pt x="22981" y="46608"/>
                </a:lnTo>
                <a:lnTo>
                  <a:pt x="22705" y="46884"/>
                </a:lnTo>
                <a:lnTo>
                  <a:pt x="22475" y="47206"/>
                </a:lnTo>
                <a:lnTo>
                  <a:pt x="22429" y="47805"/>
                </a:lnTo>
                <a:lnTo>
                  <a:pt x="22245" y="54022"/>
                </a:lnTo>
                <a:lnTo>
                  <a:pt x="22291" y="55220"/>
                </a:lnTo>
                <a:lnTo>
                  <a:pt x="21554" y="55450"/>
                </a:lnTo>
                <a:lnTo>
                  <a:pt x="20218" y="54944"/>
                </a:lnTo>
                <a:lnTo>
                  <a:pt x="19527" y="55174"/>
                </a:lnTo>
                <a:lnTo>
                  <a:pt x="19527" y="55220"/>
                </a:lnTo>
                <a:lnTo>
                  <a:pt x="19205" y="56694"/>
                </a:lnTo>
                <a:lnTo>
                  <a:pt x="18652" y="56832"/>
                </a:lnTo>
                <a:lnTo>
                  <a:pt x="17823" y="56602"/>
                </a:lnTo>
                <a:lnTo>
                  <a:pt x="16718" y="56970"/>
                </a:lnTo>
                <a:lnTo>
                  <a:pt x="15935" y="58213"/>
                </a:lnTo>
                <a:lnTo>
                  <a:pt x="15705" y="61253"/>
                </a:lnTo>
                <a:lnTo>
                  <a:pt x="15290" y="62497"/>
                </a:lnTo>
                <a:lnTo>
                  <a:pt x="15198" y="62497"/>
                </a:lnTo>
                <a:lnTo>
                  <a:pt x="14599" y="62589"/>
                </a:lnTo>
                <a:lnTo>
                  <a:pt x="12619" y="61115"/>
                </a:lnTo>
                <a:lnTo>
                  <a:pt x="11606" y="60608"/>
                </a:lnTo>
                <a:lnTo>
                  <a:pt x="10501" y="60562"/>
                </a:lnTo>
                <a:lnTo>
                  <a:pt x="9994" y="60424"/>
                </a:lnTo>
                <a:lnTo>
                  <a:pt x="9579" y="60102"/>
                </a:lnTo>
                <a:lnTo>
                  <a:pt x="9487" y="59595"/>
                </a:lnTo>
                <a:lnTo>
                  <a:pt x="9625" y="58996"/>
                </a:lnTo>
                <a:lnTo>
                  <a:pt x="9625" y="58444"/>
                </a:lnTo>
                <a:lnTo>
                  <a:pt x="9165" y="57983"/>
                </a:lnTo>
                <a:lnTo>
                  <a:pt x="8520" y="58075"/>
                </a:lnTo>
                <a:lnTo>
                  <a:pt x="7829" y="58306"/>
                </a:lnTo>
                <a:lnTo>
                  <a:pt x="7139" y="58444"/>
                </a:lnTo>
                <a:lnTo>
                  <a:pt x="6770" y="58306"/>
                </a:lnTo>
                <a:lnTo>
                  <a:pt x="5895" y="59687"/>
                </a:lnTo>
                <a:lnTo>
                  <a:pt x="5711" y="60516"/>
                </a:lnTo>
                <a:lnTo>
                  <a:pt x="5342" y="61115"/>
                </a:lnTo>
                <a:lnTo>
                  <a:pt x="4513" y="61299"/>
                </a:lnTo>
                <a:lnTo>
                  <a:pt x="2855" y="61207"/>
                </a:lnTo>
                <a:lnTo>
                  <a:pt x="3316" y="61806"/>
                </a:lnTo>
                <a:lnTo>
                  <a:pt x="3777" y="62773"/>
                </a:lnTo>
                <a:lnTo>
                  <a:pt x="4145" y="63740"/>
                </a:lnTo>
                <a:lnTo>
                  <a:pt x="4237" y="64569"/>
                </a:lnTo>
                <a:lnTo>
                  <a:pt x="4237" y="65582"/>
                </a:lnTo>
                <a:lnTo>
                  <a:pt x="4191" y="65813"/>
                </a:lnTo>
                <a:lnTo>
                  <a:pt x="2809" y="68392"/>
                </a:lnTo>
                <a:lnTo>
                  <a:pt x="2026" y="68622"/>
                </a:lnTo>
                <a:lnTo>
                  <a:pt x="1842" y="68944"/>
                </a:lnTo>
                <a:lnTo>
                  <a:pt x="1888" y="69497"/>
                </a:lnTo>
                <a:lnTo>
                  <a:pt x="2165" y="70050"/>
                </a:lnTo>
                <a:lnTo>
                  <a:pt x="2257" y="70556"/>
                </a:lnTo>
                <a:lnTo>
                  <a:pt x="2026" y="71293"/>
                </a:lnTo>
                <a:lnTo>
                  <a:pt x="1520" y="71892"/>
                </a:lnTo>
                <a:lnTo>
                  <a:pt x="829" y="72352"/>
                </a:lnTo>
                <a:lnTo>
                  <a:pt x="138" y="72583"/>
                </a:lnTo>
                <a:lnTo>
                  <a:pt x="138" y="72859"/>
                </a:lnTo>
                <a:lnTo>
                  <a:pt x="599" y="72583"/>
                </a:lnTo>
                <a:lnTo>
                  <a:pt x="829" y="72583"/>
                </a:lnTo>
                <a:lnTo>
                  <a:pt x="737" y="72813"/>
                </a:lnTo>
                <a:lnTo>
                  <a:pt x="645" y="73273"/>
                </a:lnTo>
                <a:lnTo>
                  <a:pt x="599" y="73458"/>
                </a:lnTo>
                <a:lnTo>
                  <a:pt x="1796" y="74148"/>
                </a:lnTo>
                <a:lnTo>
                  <a:pt x="1980" y="74333"/>
                </a:lnTo>
                <a:lnTo>
                  <a:pt x="1980" y="74839"/>
                </a:lnTo>
                <a:lnTo>
                  <a:pt x="1796" y="75438"/>
                </a:lnTo>
                <a:lnTo>
                  <a:pt x="1704" y="75899"/>
                </a:lnTo>
                <a:lnTo>
                  <a:pt x="2072" y="76129"/>
                </a:lnTo>
                <a:lnTo>
                  <a:pt x="2303" y="75991"/>
                </a:lnTo>
                <a:lnTo>
                  <a:pt x="2809" y="75806"/>
                </a:lnTo>
                <a:lnTo>
                  <a:pt x="3362" y="75714"/>
                </a:lnTo>
                <a:lnTo>
                  <a:pt x="3638" y="75991"/>
                </a:lnTo>
                <a:lnTo>
                  <a:pt x="3777" y="76405"/>
                </a:lnTo>
                <a:lnTo>
                  <a:pt x="4145" y="76681"/>
                </a:lnTo>
                <a:lnTo>
                  <a:pt x="4836" y="77004"/>
                </a:lnTo>
                <a:lnTo>
                  <a:pt x="6494" y="79307"/>
                </a:lnTo>
                <a:lnTo>
                  <a:pt x="6816" y="79675"/>
                </a:lnTo>
                <a:lnTo>
                  <a:pt x="6724" y="80274"/>
                </a:lnTo>
                <a:lnTo>
                  <a:pt x="6954" y="83037"/>
                </a:lnTo>
                <a:lnTo>
                  <a:pt x="7139" y="83728"/>
                </a:lnTo>
                <a:lnTo>
                  <a:pt x="6632" y="85156"/>
                </a:lnTo>
                <a:lnTo>
                  <a:pt x="7921" y="87873"/>
                </a:lnTo>
                <a:lnTo>
                  <a:pt x="8244" y="88978"/>
                </a:lnTo>
                <a:lnTo>
                  <a:pt x="7507" y="89715"/>
                </a:lnTo>
                <a:lnTo>
                  <a:pt x="5849" y="92248"/>
                </a:lnTo>
                <a:lnTo>
                  <a:pt x="5619" y="92755"/>
                </a:lnTo>
                <a:lnTo>
                  <a:pt x="5573" y="94781"/>
                </a:lnTo>
                <a:lnTo>
                  <a:pt x="5711" y="95242"/>
                </a:lnTo>
                <a:lnTo>
                  <a:pt x="5895" y="95794"/>
                </a:lnTo>
                <a:lnTo>
                  <a:pt x="5987" y="96439"/>
                </a:lnTo>
                <a:lnTo>
                  <a:pt x="5803" y="97084"/>
                </a:lnTo>
                <a:lnTo>
                  <a:pt x="5527" y="97360"/>
                </a:lnTo>
                <a:lnTo>
                  <a:pt x="5342" y="97636"/>
                </a:lnTo>
                <a:lnTo>
                  <a:pt x="5066" y="98235"/>
                </a:lnTo>
                <a:lnTo>
                  <a:pt x="5158" y="98558"/>
                </a:lnTo>
                <a:lnTo>
                  <a:pt x="5204" y="98604"/>
                </a:lnTo>
                <a:lnTo>
                  <a:pt x="5204" y="98650"/>
                </a:lnTo>
                <a:lnTo>
                  <a:pt x="5020" y="98834"/>
                </a:lnTo>
                <a:lnTo>
                  <a:pt x="5020" y="99110"/>
                </a:lnTo>
                <a:lnTo>
                  <a:pt x="5250" y="99387"/>
                </a:lnTo>
                <a:lnTo>
                  <a:pt x="5296" y="99663"/>
                </a:lnTo>
                <a:lnTo>
                  <a:pt x="5250" y="99985"/>
                </a:lnTo>
                <a:lnTo>
                  <a:pt x="5020" y="100262"/>
                </a:lnTo>
                <a:lnTo>
                  <a:pt x="5020" y="100446"/>
                </a:lnTo>
                <a:lnTo>
                  <a:pt x="4790" y="100538"/>
                </a:lnTo>
                <a:lnTo>
                  <a:pt x="5849" y="103578"/>
                </a:lnTo>
                <a:lnTo>
                  <a:pt x="6033" y="104453"/>
                </a:lnTo>
                <a:lnTo>
                  <a:pt x="6171" y="104913"/>
                </a:lnTo>
                <a:lnTo>
                  <a:pt x="6770" y="105926"/>
                </a:lnTo>
                <a:lnTo>
                  <a:pt x="6862" y="106203"/>
                </a:lnTo>
                <a:lnTo>
                  <a:pt x="6862" y="107953"/>
                </a:lnTo>
                <a:lnTo>
                  <a:pt x="6908" y="108321"/>
                </a:lnTo>
                <a:lnTo>
                  <a:pt x="7277" y="108920"/>
                </a:lnTo>
                <a:lnTo>
                  <a:pt x="7461" y="110071"/>
                </a:lnTo>
                <a:lnTo>
                  <a:pt x="8106" y="111361"/>
                </a:lnTo>
                <a:lnTo>
                  <a:pt x="8244" y="112144"/>
                </a:lnTo>
                <a:lnTo>
                  <a:pt x="8658" y="112144"/>
                </a:lnTo>
                <a:lnTo>
                  <a:pt x="8981" y="112236"/>
                </a:lnTo>
                <a:lnTo>
                  <a:pt x="9211" y="112374"/>
                </a:lnTo>
                <a:lnTo>
                  <a:pt x="9810" y="112881"/>
                </a:lnTo>
                <a:lnTo>
                  <a:pt x="10593" y="113111"/>
                </a:lnTo>
                <a:lnTo>
                  <a:pt x="11376" y="113111"/>
                </a:lnTo>
                <a:lnTo>
                  <a:pt x="12297" y="113019"/>
                </a:lnTo>
                <a:lnTo>
                  <a:pt x="13172" y="113065"/>
                </a:lnTo>
                <a:lnTo>
                  <a:pt x="14645" y="113203"/>
                </a:lnTo>
                <a:lnTo>
                  <a:pt x="14830" y="113157"/>
                </a:lnTo>
                <a:lnTo>
                  <a:pt x="15244" y="112927"/>
                </a:lnTo>
                <a:lnTo>
                  <a:pt x="15428" y="112835"/>
                </a:lnTo>
                <a:lnTo>
                  <a:pt x="15613" y="112927"/>
                </a:lnTo>
                <a:lnTo>
                  <a:pt x="16027" y="113249"/>
                </a:lnTo>
                <a:lnTo>
                  <a:pt x="16211" y="113341"/>
                </a:lnTo>
                <a:lnTo>
                  <a:pt x="18330" y="113249"/>
                </a:lnTo>
                <a:lnTo>
                  <a:pt x="18652" y="113065"/>
                </a:lnTo>
                <a:lnTo>
                  <a:pt x="18975" y="112743"/>
                </a:lnTo>
                <a:lnTo>
                  <a:pt x="19113" y="112328"/>
                </a:lnTo>
                <a:lnTo>
                  <a:pt x="19159" y="111545"/>
                </a:lnTo>
                <a:lnTo>
                  <a:pt x="19251" y="111223"/>
                </a:lnTo>
                <a:lnTo>
                  <a:pt x="19988" y="110716"/>
                </a:lnTo>
                <a:lnTo>
                  <a:pt x="20494" y="111038"/>
                </a:lnTo>
                <a:lnTo>
                  <a:pt x="21323" y="112558"/>
                </a:lnTo>
                <a:lnTo>
                  <a:pt x="22014" y="113203"/>
                </a:lnTo>
                <a:lnTo>
                  <a:pt x="22797" y="113479"/>
                </a:lnTo>
                <a:lnTo>
                  <a:pt x="23672" y="113479"/>
                </a:lnTo>
                <a:lnTo>
                  <a:pt x="24501" y="113203"/>
                </a:lnTo>
                <a:lnTo>
                  <a:pt x="24501" y="113203"/>
                </a:lnTo>
                <a:lnTo>
                  <a:pt x="24363" y="114539"/>
                </a:lnTo>
                <a:lnTo>
                  <a:pt x="24133" y="114723"/>
                </a:lnTo>
                <a:lnTo>
                  <a:pt x="23764" y="114400"/>
                </a:lnTo>
                <a:lnTo>
                  <a:pt x="23258" y="114262"/>
                </a:lnTo>
                <a:lnTo>
                  <a:pt x="22705" y="114585"/>
                </a:lnTo>
                <a:lnTo>
                  <a:pt x="22659" y="115091"/>
                </a:lnTo>
                <a:lnTo>
                  <a:pt x="22659" y="115690"/>
                </a:lnTo>
                <a:lnTo>
                  <a:pt x="22521" y="116381"/>
                </a:lnTo>
                <a:lnTo>
                  <a:pt x="21830" y="116887"/>
                </a:lnTo>
                <a:lnTo>
                  <a:pt x="20863" y="117394"/>
                </a:lnTo>
                <a:lnTo>
                  <a:pt x="20310" y="117993"/>
                </a:lnTo>
                <a:lnTo>
                  <a:pt x="20633" y="118684"/>
                </a:lnTo>
                <a:lnTo>
                  <a:pt x="20725" y="118868"/>
                </a:lnTo>
                <a:lnTo>
                  <a:pt x="21093" y="118868"/>
                </a:lnTo>
                <a:lnTo>
                  <a:pt x="21784" y="118638"/>
                </a:lnTo>
                <a:lnTo>
                  <a:pt x="22797" y="118638"/>
                </a:lnTo>
                <a:lnTo>
                  <a:pt x="23764" y="118730"/>
                </a:lnTo>
                <a:lnTo>
                  <a:pt x="24225" y="118868"/>
                </a:lnTo>
                <a:lnTo>
                  <a:pt x="24455" y="119605"/>
                </a:lnTo>
                <a:lnTo>
                  <a:pt x="24778" y="120157"/>
                </a:lnTo>
                <a:lnTo>
                  <a:pt x="25238" y="120526"/>
                </a:lnTo>
                <a:lnTo>
                  <a:pt x="25837" y="120802"/>
                </a:lnTo>
                <a:lnTo>
                  <a:pt x="26297" y="121447"/>
                </a:lnTo>
                <a:lnTo>
                  <a:pt x="26574" y="121585"/>
                </a:lnTo>
                <a:lnTo>
                  <a:pt x="26804" y="121493"/>
                </a:lnTo>
                <a:lnTo>
                  <a:pt x="27357" y="121907"/>
                </a:lnTo>
                <a:lnTo>
                  <a:pt x="27541" y="122276"/>
                </a:lnTo>
                <a:lnTo>
                  <a:pt x="27495" y="122736"/>
                </a:lnTo>
                <a:lnTo>
                  <a:pt x="27403" y="123427"/>
                </a:lnTo>
                <a:lnTo>
                  <a:pt x="27311" y="123750"/>
                </a:lnTo>
                <a:lnTo>
                  <a:pt x="27172" y="123934"/>
                </a:lnTo>
                <a:lnTo>
                  <a:pt x="27034" y="124164"/>
                </a:lnTo>
                <a:lnTo>
                  <a:pt x="27034" y="124487"/>
                </a:lnTo>
                <a:lnTo>
                  <a:pt x="27126" y="124809"/>
                </a:lnTo>
                <a:lnTo>
                  <a:pt x="27265" y="125131"/>
                </a:lnTo>
                <a:lnTo>
                  <a:pt x="28001" y="126237"/>
                </a:lnTo>
                <a:lnTo>
                  <a:pt x="28370" y="126605"/>
                </a:lnTo>
                <a:lnTo>
                  <a:pt x="28600" y="126743"/>
                </a:lnTo>
                <a:lnTo>
                  <a:pt x="28876" y="126697"/>
                </a:lnTo>
                <a:lnTo>
                  <a:pt x="29107" y="126789"/>
                </a:lnTo>
                <a:lnTo>
                  <a:pt x="29291" y="127112"/>
                </a:lnTo>
                <a:lnTo>
                  <a:pt x="29199" y="127664"/>
                </a:lnTo>
                <a:lnTo>
                  <a:pt x="28876" y="128125"/>
                </a:lnTo>
                <a:lnTo>
                  <a:pt x="28600" y="128631"/>
                </a:lnTo>
                <a:lnTo>
                  <a:pt x="28738" y="129414"/>
                </a:lnTo>
                <a:lnTo>
                  <a:pt x="28969" y="130059"/>
                </a:lnTo>
                <a:lnTo>
                  <a:pt x="29798" y="130888"/>
                </a:lnTo>
                <a:lnTo>
                  <a:pt x="29982" y="131303"/>
                </a:lnTo>
                <a:lnTo>
                  <a:pt x="29982" y="131349"/>
                </a:lnTo>
                <a:lnTo>
                  <a:pt x="29015" y="132408"/>
                </a:lnTo>
                <a:lnTo>
                  <a:pt x="28186" y="133744"/>
                </a:lnTo>
                <a:lnTo>
                  <a:pt x="26620" y="135079"/>
                </a:lnTo>
                <a:lnTo>
                  <a:pt x="25929" y="135908"/>
                </a:lnTo>
                <a:lnTo>
                  <a:pt x="25745" y="136507"/>
                </a:lnTo>
                <a:lnTo>
                  <a:pt x="25653" y="137013"/>
                </a:lnTo>
                <a:lnTo>
                  <a:pt x="25468" y="137382"/>
                </a:lnTo>
                <a:lnTo>
                  <a:pt x="24916" y="137658"/>
                </a:lnTo>
                <a:lnTo>
                  <a:pt x="24409" y="137658"/>
                </a:lnTo>
                <a:lnTo>
                  <a:pt x="23672" y="137382"/>
                </a:lnTo>
                <a:lnTo>
                  <a:pt x="23258" y="137336"/>
                </a:lnTo>
                <a:lnTo>
                  <a:pt x="22521" y="137704"/>
                </a:lnTo>
                <a:lnTo>
                  <a:pt x="21369" y="139178"/>
                </a:lnTo>
                <a:lnTo>
                  <a:pt x="19988" y="140375"/>
                </a:lnTo>
                <a:lnTo>
                  <a:pt x="19435" y="141020"/>
                </a:lnTo>
                <a:lnTo>
                  <a:pt x="18929" y="141803"/>
                </a:lnTo>
                <a:lnTo>
                  <a:pt x="18192" y="143277"/>
                </a:lnTo>
                <a:lnTo>
                  <a:pt x="18238" y="143415"/>
                </a:lnTo>
                <a:lnTo>
                  <a:pt x="18468" y="143830"/>
                </a:lnTo>
                <a:lnTo>
                  <a:pt x="18698" y="144106"/>
                </a:lnTo>
                <a:lnTo>
                  <a:pt x="19712" y="144889"/>
                </a:lnTo>
                <a:lnTo>
                  <a:pt x="21047" y="145165"/>
                </a:lnTo>
                <a:lnTo>
                  <a:pt x="21646" y="145534"/>
                </a:lnTo>
                <a:lnTo>
                  <a:pt x="21692" y="146363"/>
                </a:lnTo>
                <a:lnTo>
                  <a:pt x="21277" y="146915"/>
                </a:lnTo>
                <a:lnTo>
                  <a:pt x="20633" y="147007"/>
                </a:lnTo>
                <a:lnTo>
                  <a:pt x="19297" y="146685"/>
                </a:lnTo>
                <a:lnTo>
                  <a:pt x="17547" y="145810"/>
                </a:lnTo>
                <a:lnTo>
                  <a:pt x="16948" y="145672"/>
                </a:lnTo>
                <a:lnTo>
                  <a:pt x="16396" y="145856"/>
                </a:lnTo>
                <a:lnTo>
                  <a:pt x="15935" y="146271"/>
                </a:lnTo>
                <a:lnTo>
                  <a:pt x="15336" y="146593"/>
                </a:lnTo>
                <a:lnTo>
                  <a:pt x="14645" y="146593"/>
                </a:lnTo>
                <a:lnTo>
                  <a:pt x="14369" y="146409"/>
                </a:lnTo>
                <a:lnTo>
                  <a:pt x="13909" y="145856"/>
                </a:lnTo>
                <a:lnTo>
                  <a:pt x="13678" y="145718"/>
                </a:lnTo>
                <a:lnTo>
                  <a:pt x="12435" y="146455"/>
                </a:lnTo>
                <a:lnTo>
                  <a:pt x="11836" y="146731"/>
                </a:lnTo>
                <a:lnTo>
                  <a:pt x="11191" y="146915"/>
                </a:lnTo>
                <a:lnTo>
                  <a:pt x="10639" y="147100"/>
                </a:lnTo>
                <a:lnTo>
                  <a:pt x="10270" y="147560"/>
                </a:lnTo>
                <a:lnTo>
                  <a:pt x="9810" y="148435"/>
                </a:lnTo>
                <a:lnTo>
                  <a:pt x="8658" y="149402"/>
                </a:lnTo>
                <a:lnTo>
                  <a:pt x="8152" y="150139"/>
                </a:lnTo>
                <a:lnTo>
                  <a:pt x="7968" y="150600"/>
                </a:lnTo>
                <a:lnTo>
                  <a:pt x="7323" y="151198"/>
                </a:lnTo>
                <a:lnTo>
                  <a:pt x="7046" y="151567"/>
                </a:lnTo>
                <a:lnTo>
                  <a:pt x="7000" y="151889"/>
                </a:lnTo>
                <a:lnTo>
                  <a:pt x="7092" y="152672"/>
                </a:lnTo>
                <a:lnTo>
                  <a:pt x="7000" y="153041"/>
                </a:lnTo>
                <a:lnTo>
                  <a:pt x="6816" y="153225"/>
                </a:lnTo>
                <a:lnTo>
                  <a:pt x="6356" y="153363"/>
                </a:lnTo>
                <a:lnTo>
                  <a:pt x="6217" y="153501"/>
                </a:lnTo>
                <a:lnTo>
                  <a:pt x="6079" y="154422"/>
                </a:lnTo>
                <a:lnTo>
                  <a:pt x="6540" y="154699"/>
                </a:lnTo>
                <a:lnTo>
                  <a:pt x="7323" y="154837"/>
                </a:lnTo>
                <a:lnTo>
                  <a:pt x="8106" y="155297"/>
                </a:lnTo>
                <a:lnTo>
                  <a:pt x="8612" y="155435"/>
                </a:lnTo>
                <a:lnTo>
                  <a:pt x="9257" y="155804"/>
                </a:lnTo>
                <a:lnTo>
                  <a:pt x="9810" y="156218"/>
                </a:lnTo>
                <a:lnTo>
                  <a:pt x="10132" y="156679"/>
                </a:lnTo>
                <a:lnTo>
                  <a:pt x="9994" y="157462"/>
                </a:lnTo>
                <a:lnTo>
                  <a:pt x="9441" y="158107"/>
                </a:lnTo>
                <a:lnTo>
                  <a:pt x="8750" y="158567"/>
                </a:lnTo>
                <a:lnTo>
                  <a:pt x="8060" y="158844"/>
                </a:lnTo>
                <a:lnTo>
                  <a:pt x="7277" y="158844"/>
                </a:lnTo>
                <a:lnTo>
                  <a:pt x="6448" y="159074"/>
                </a:lnTo>
                <a:lnTo>
                  <a:pt x="6033" y="159626"/>
                </a:lnTo>
                <a:lnTo>
                  <a:pt x="6494" y="160501"/>
                </a:lnTo>
                <a:lnTo>
                  <a:pt x="5941" y="161791"/>
                </a:lnTo>
                <a:lnTo>
                  <a:pt x="4836" y="162712"/>
                </a:lnTo>
                <a:lnTo>
                  <a:pt x="4191" y="163081"/>
                </a:lnTo>
                <a:lnTo>
                  <a:pt x="3362" y="163587"/>
                </a:lnTo>
                <a:lnTo>
                  <a:pt x="2487" y="164094"/>
                </a:lnTo>
                <a:lnTo>
                  <a:pt x="2533" y="164278"/>
                </a:lnTo>
                <a:lnTo>
                  <a:pt x="2349" y="164554"/>
                </a:lnTo>
                <a:lnTo>
                  <a:pt x="2303" y="165245"/>
                </a:lnTo>
                <a:lnTo>
                  <a:pt x="2165" y="165475"/>
                </a:lnTo>
                <a:lnTo>
                  <a:pt x="2072" y="166028"/>
                </a:lnTo>
                <a:lnTo>
                  <a:pt x="1520" y="166443"/>
                </a:lnTo>
                <a:lnTo>
                  <a:pt x="1243" y="166719"/>
                </a:lnTo>
                <a:lnTo>
                  <a:pt x="507" y="167041"/>
                </a:lnTo>
                <a:lnTo>
                  <a:pt x="1796" y="167962"/>
                </a:lnTo>
                <a:lnTo>
                  <a:pt x="645" y="169620"/>
                </a:lnTo>
                <a:lnTo>
                  <a:pt x="875" y="169943"/>
                </a:lnTo>
                <a:lnTo>
                  <a:pt x="1842" y="170634"/>
                </a:lnTo>
                <a:lnTo>
                  <a:pt x="1934" y="172568"/>
                </a:lnTo>
                <a:lnTo>
                  <a:pt x="2717" y="173074"/>
                </a:lnTo>
                <a:lnTo>
                  <a:pt x="2809" y="174272"/>
                </a:lnTo>
                <a:lnTo>
                  <a:pt x="2441" y="175055"/>
                </a:lnTo>
                <a:lnTo>
                  <a:pt x="2026" y="175654"/>
                </a:lnTo>
                <a:lnTo>
                  <a:pt x="2026" y="176298"/>
                </a:lnTo>
                <a:lnTo>
                  <a:pt x="3316" y="176851"/>
                </a:lnTo>
                <a:lnTo>
                  <a:pt x="3224" y="177404"/>
                </a:lnTo>
                <a:lnTo>
                  <a:pt x="3638" y="181318"/>
                </a:lnTo>
                <a:lnTo>
                  <a:pt x="3823" y="181871"/>
                </a:lnTo>
                <a:lnTo>
                  <a:pt x="4605" y="183207"/>
                </a:lnTo>
                <a:lnTo>
                  <a:pt x="4099" y="184128"/>
                </a:lnTo>
                <a:lnTo>
                  <a:pt x="3869" y="184220"/>
                </a:lnTo>
                <a:lnTo>
                  <a:pt x="3270" y="185233"/>
                </a:lnTo>
                <a:lnTo>
                  <a:pt x="2855" y="186430"/>
                </a:lnTo>
                <a:lnTo>
                  <a:pt x="2994" y="186983"/>
                </a:lnTo>
                <a:lnTo>
                  <a:pt x="2671" y="188042"/>
                </a:lnTo>
                <a:lnTo>
                  <a:pt x="921" y="190069"/>
                </a:lnTo>
                <a:lnTo>
                  <a:pt x="0" y="191450"/>
                </a:lnTo>
                <a:lnTo>
                  <a:pt x="0" y="191450"/>
                </a:lnTo>
                <a:lnTo>
                  <a:pt x="230" y="191312"/>
                </a:lnTo>
                <a:lnTo>
                  <a:pt x="414" y="191266"/>
                </a:lnTo>
                <a:lnTo>
                  <a:pt x="599" y="191312"/>
                </a:lnTo>
                <a:lnTo>
                  <a:pt x="737" y="191450"/>
                </a:lnTo>
                <a:lnTo>
                  <a:pt x="1059" y="191865"/>
                </a:lnTo>
                <a:lnTo>
                  <a:pt x="4790" y="192786"/>
                </a:lnTo>
                <a:lnTo>
                  <a:pt x="5112" y="192970"/>
                </a:lnTo>
                <a:lnTo>
                  <a:pt x="5711" y="193569"/>
                </a:lnTo>
                <a:lnTo>
                  <a:pt x="5849" y="193661"/>
                </a:lnTo>
                <a:lnTo>
                  <a:pt x="6310" y="193661"/>
                </a:lnTo>
                <a:lnTo>
                  <a:pt x="6448" y="193707"/>
                </a:lnTo>
                <a:lnTo>
                  <a:pt x="6494" y="193983"/>
                </a:lnTo>
                <a:lnTo>
                  <a:pt x="6448" y="194260"/>
                </a:lnTo>
                <a:lnTo>
                  <a:pt x="6310" y="194444"/>
                </a:lnTo>
                <a:lnTo>
                  <a:pt x="6217" y="194398"/>
                </a:lnTo>
                <a:lnTo>
                  <a:pt x="6494" y="194812"/>
                </a:lnTo>
                <a:lnTo>
                  <a:pt x="6816" y="195089"/>
                </a:lnTo>
                <a:lnTo>
                  <a:pt x="7185" y="195227"/>
                </a:lnTo>
                <a:lnTo>
                  <a:pt x="7691" y="195135"/>
                </a:lnTo>
                <a:lnTo>
                  <a:pt x="8474" y="195227"/>
                </a:lnTo>
                <a:lnTo>
                  <a:pt x="8658" y="195687"/>
                </a:lnTo>
                <a:lnTo>
                  <a:pt x="8520" y="196378"/>
                </a:lnTo>
                <a:lnTo>
                  <a:pt x="8566" y="197161"/>
                </a:lnTo>
                <a:lnTo>
                  <a:pt x="8843" y="197852"/>
                </a:lnTo>
                <a:lnTo>
                  <a:pt x="10408" y="200247"/>
                </a:lnTo>
                <a:lnTo>
                  <a:pt x="10593" y="200707"/>
                </a:lnTo>
                <a:lnTo>
                  <a:pt x="10593" y="200892"/>
                </a:lnTo>
                <a:lnTo>
                  <a:pt x="10731" y="200938"/>
                </a:lnTo>
                <a:lnTo>
                  <a:pt x="11145" y="200938"/>
                </a:lnTo>
                <a:lnTo>
                  <a:pt x="11652" y="200984"/>
                </a:lnTo>
                <a:lnTo>
                  <a:pt x="12895" y="200800"/>
                </a:lnTo>
                <a:lnTo>
                  <a:pt x="13126" y="200846"/>
                </a:lnTo>
                <a:lnTo>
                  <a:pt x="13494" y="200984"/>
                </a:lnTo>
                <a:lnTo>
                  <a:pt x="13678" y="201030"/>
                </a:lnTo>
                <a:lnTo>
                  <a:pt x="13863" y="200938"/>
                </a:lnTo>
                <a:lnTo>
                  <a:pt x="14277" y="200569"/>
                </a:lnTo>
                <a:lnTo>
                  <a:pt x="14461" y="200523"/>
                </a:lnTo>
                <a:lnTo>
                  <a:pt x="14830" y="200754"/>
                </a:lnTo>
                <a:lnTo>
                  <a:pt x="15935" y="201905"/>
                </a:lnTo>
                <a:lnTo>
                  <a:pt x="18146" y="203471"/>
                </a:lnTo>
                <a:lnTo>
                  <a:pt x="21185" y="206372"/>
                </a:lnTo>
                <a:lnTo>
                  <a:pt x="21692" y="206695"/>
                </a:lnTo>
                <a:lnTo>
                  <a:pt x="22337" y="206879"/>
                </a:lnTo>
                <a:lnTo>
                  <a:pt x="24317" y="207109"/>
                </a:lnTo>
                <a:lnTo>
                  <a:pt x="24870" y="207478"/>
                </a:lnTo>
                <a:lnTo>
                  <a:pt x="26113" y="207662"/>
                </a:lnTo>
                <a:lnTo>
                  <a:pt x="30857" y="208260"/>
                </a:lnTo>
                <a:lnTo>
                  <a:pt x="32100" y="209228"/>
                </a:lnTo>
                <a:lnTo>
                  <a:pt x="32699" y="208905"/>
                </a:lnTo>
                <a:lnTo>
                  <a:pt x="33436" y="208905"/>
                </a:lnTo>
                <a:lnTo>
                  <a:pt x="35647" y="209550"/>
                </a:lnTo>
                <a:lnTo>
                  <a:pt x="36153" y="209550"/>
                </a:lnTo>
                <a:lnTo>
                  <a:pt x="36614" y="209412"/>
                </a:lnTo>
                <a:lnTo>
                  <a:pt x="42186" y="205635"/>
                </a:lnTo>
                <a:lnTo>
                  <a:pt x="47529" y="202227"/>
                </a:lnTo>
                <a:lnTo>
                  <a:pt x="51397" y="199832"/>
                </a:lnTo>
                <a:lnTo>
                  <a:pt x="57384" y="196056"/>
                </a:lnTo>
                <a:lnTo>
                  <a:pt x="60148" y="194352"/>
                </a:lnTo>
                <a:lnTo>
                  <a:pt x="63372" y="192325"/>
                </a:lnTo>
                <a:lnTo>
                  <a:pt x="69359" y="188549"/>
                </a:lnTo>
                <a:lnTo>
                  <a:pt x="75346" y="184819"/>
                </a:lnTo>
                <a:lnTo>
                  <a:pt x="79767" y="182009"/>
                </a:lnTo>
                <a:lnTo>
                  <a:pt x="85846" y="178279"/>
                </a:lnTo>
                <a:lnTo>
                  <a:pt x="88794" y="176437"/>
                </a:lnTo>
                <a:lnTo>
                  <a:pt x="96255" y="171831"/>
                </a:lnTo>
                <a:lnTo>
                  <a:pt x="104821" y="166673"/>
                </a:lnTo>
                <a:lnTo>
                  <a:pt x="108644" y="164416"/>
                </a:lnTo>
                <a:lnTo>
                  <a:pt x="112512" y="162159"/>
                </a:lnTo>
                <a:lnTo>
                  <a:pt x="116381" y="159857"/>
                </a:lnTo>
                <a:lnTo>
                  <a:pt x="120249" y="157600"/>
                </a:lnTo>
                <a:lnTo>
                  <a:pt x="124072" y="155343"/>
                </a:lnTo>
                <a:lnTo>
                  <a:pt x="127941" y="153087"/>
                </a:lnTo>
                <a:lnTo>
                  <a:pt x="131809" y="150830"/>
                </a:lnTo>
                <a:lnTo>
                  <a:pt x="135678" y="148573"/>
                </a:lnTo>
                <a:lnTo>
                  <a:pt x="139500" y="146271"/>
                </a:lnTo>
                <a:lnTo>
                  <a:pt x="143369" y="144014"/>
                </a:lnTo>
                <a:lnTo>
                  <a:pt x="147238" y="141757"/>
                </a:lnTo>
                <a:lnTo>
                  <a:pt x="151106" y="139500"/>
                </a:lnTo>
                <a:lnTo>
                  <a:pt x="153593" y="138027"/>
                </a:lnTo>
                <a:lnTo>
                  <a:pt x="154929" y="137198"/>
                </a:lnTo>
                <a:lnTo>
                  <a:pt x="158797" y="134941"/>
                </a:lnTo>
                <a:lnTo>
                  <a:pt x="162666" y="132638"/>
                </a:lnTo>
                <a:lnTo>
                  <a:pt x="166489" y="130382"/>
                </a:lnTo>
                <a:lnTo>
                  <a:pt x="171647" y="127342"/>
                </a:lnTo>
                <a:lnTo>
                  <a:pt x="180167" y="125131"/>
                </a:lnTo>
                <a:lnTo>
                  <a:pt x="181180" y="124487"/>
                </a:lnTo>
                <a:lnTo>
                  <a:pt x="181963" y="123381"/>
                </a:lnTo>
                <a:lnTo>
                  <a:pt x="183253" y="120664"/>
                </a:lnTo>
                <a:lnTo>
                  <a:pt x="183253" y="120618"/>
                </a:lnTo>
                <a:lnTo>
                  <a:pt x="189332" y="109150"/>
                </a:lnTo>
                <a:lnTo>
                  <a:pt x="189654" y="108137"/>
                </a:lnTo>
                <a:lnTo>
                  <a:pt x="189746" y="107032"/>
                </a:lnTo>
                <a:lnTo>
                  <a:pt x="189516" y="99617"/>
                </a:lnTo>
                <a:lnTo>
                  <a:pt x="189378" y="92663"/>
                </a:lnTo>
                <a:lnTo>
                  <a:pt x="189378" y="91649"/>
                </a:lnTo>
                <a:lnTo>
                  <a:pt x="189746" y="89070"/>
                </a:lnTo>
                <a:lnTo>
                  <a:pt x="191266" y="83866"/>
                </a:lnTo>
                <a:lnTo>
                  <a:pt x="191589" y="79721"/>
                </a:lnTo>
                <a:lnTo>
                  <a:pt x="191957" y="78432"/>
                </a:lnTo>
                <a:lnTo>
                  <a:pt x="193615" y="75991"/>
                </a:lnTo>
                <a:lnTo>
                  <a:pt x="194812" y="74241"/>
                </a:lnTo>
                <a:lnTo>
                  <a:pt x="195365" y="72951"/>
                </a:lnTo>
                <a:lnTo>
                  <a:pt x="195549" y="71615"/>
                </a:lnTo>
                <a:lnTo>
                  <a:pt x="195457" y="65766"/>
                </a:lnTo>
                <a:lnTo>
                  <a:pt x="195319" y="64339"/>
                </a:lnTo>
                <a:lnTo>
                  <a:pt x="194951" y="62957"/>
                </a:lnTo>
                <a:lnTo>
                  <a:pt x="192372" y="57108"/>
                </a:lnTo>
                <a:lnTo>
                  <a:pt x="191496" y="54990"/>
                </a:lnTo>
                <a:lnTo>
                  <a:pt x="191358" y="54253"/>
                </a:lnTo>
                <a:lnTo>
                  <a:pt x="191358" y="53516"/>
                </a:lnTo>
                <a:lnTo>
                  <a:pt x="192602" y="42785"/>
                </a:lnTo>
                <a:lnTo>
                  <a:pt x="192878" y="41634"/>
                </a:lnTo>
                <a:lnTo>
                  <a:pt x="196010" y="35693"/>
                </a:lnTo>
                <a:lnTo>
                  <a:pt x="196010" y="35647"/>
                </a:lnTo>
                <a:lnTo>
                  <a:pt x="196747" y="34725"/>
                </a:lnTo>
                <a:lnTo>
                  <a:pt x="197760" y="34265"/>
                </a:lnTo>
                <a:lnTo>
                  <a:pt x="200017" y="33896"/>
                </a:lnTo>
                <a:lnTo>
                  <a:pt x="210794" y="31732"/>
                </a:lnTo>
                <a:lnTo>
                  <a:pt x="211715" y="31271"/>
                </a:lnTo>
                <a:lnTo>
                  <a:pt x="212636" y="30488"/>
                </a:lnTo>
                <a:lnTo>
                  <a:pt x="217379" y="25560"/>
                </a:lnTo>
                <a:lnTo>
                  <a:pt x="224380" y="18192"/>
                </a:lnTo>
                <a:lnTo>
                  <a:pt x="228018" y="14415"/>
                </a:lnTo>
                <a:lnTo>
                  <a:pt x="230229" y="12297"/>
                </a:lnTo>
                <a:lnTo>
                  <a:pt x="231334" y="11468"/>
                </a:lnTo>
                <a:lnTo>
                  <a:pt x="231334" y="10823"/>
                </a:lnTo>
                <a:lnTo>
                  <a:pt x="231150" y="10362"/>
                </a:lnTo>
                <a:lnTo>
                  <a:pt x="230873" y="9902"/>
                </a:lnTo>
                <a:lnTo>
                  <a:pt x="230689" y="9395"/>
                </a:lnTo>
                <a:lnTo>
                  <a:pt x="230643" y="8152"/>
                </a:lnTo>
                <a:lnTo>
                  <a:pt x="230597" y="7553"/>
                </a:lnTo>
                <a:lnTo>
                  <a:pt x="230321" y="7277"/>
                </a:lnTo>
                <a:lnTo>
                  <a:pt x="229952" y="6724"/>
                </a:lnTo>
                <a:lnTo>
                  <a:pt x="230597" y="4283"/>
                </a:lnTo>
                <a:lnTo>
                  <a:pt x="230367" y="3730"/>
                </a:lnTo>
                <a:lnTo>
                  <a:pt x="230137" y="3638"/>
                </a:lnTo>
                <a:lnTo>
                  <a:pt x="228985" y="2671"/>
                </a:lnTo>
                <a:lnTo>
                  <a:pt x="228801" y="2395"/>
                </a:lnTo>
                <a:lnTo>
                  <a:pt x="228663" y="1980"/>
                </a:lnTo>
                <a:lnTo>
                  <a:pt x="228479" y="1750"/>
                </a:lnTo>
                <a:lnTo>
                  <a:pt x="228294" y="1704"/>
                </a:lnTo>
                <a:lnTo>
                  <a:pt x="228064" y="1888"/>
                </a:lnTo>
                <a:lnTo>
                  <a:pt x="227834" y="2119"/>
                </a:lnTo>
                <a:lnTo>
                  <a:pt x="227650" y="2211"/>
                </a:lnTo>
                <a:lnTo>
                  <a:pt x="226590" y="1658"/>
                </a:lnTo>
                <a:lnTo>
                  <a:pt x="226130" y="1612"/>
                </a:lnTo>
                <a:lnTo>
                  <a:pt x="226084" y="1428"/>
                </a:lnTo>
                <a:lnTo>
                  <a:pt x="226130" y="967"/>
                </a:lnTo>
                <a:lnTo>
                  <a:pt x="226130" y="461"/>
                </a:lnTo>
                <a:lnTo>
                  <a:pt x="22571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9" name="Google Shape;1349;p49"/>
          <p:cNvSpPr/>
          <p:nvPr/>
        </p:nvSpPr>
        <p:spPr>
          <a:xfrm>
            <a:off x="1229538" y="4378325"/>
            <a:ext cx="168300" cy="1686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0" name="Google Shape;1350;p49"/>
          <p:cNvSpPr/>
          <p:nvPr/>
        </p:nvSpPr>
        <p:spPr>
          <a:xfrm>
            <a:off x="1310088" y="3880500"/>
            <a:ext cx="168300" cy="16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3" name="Google Shape;1353;p49"/>
          <p:cNvSpPr/>
          <p:nvPr/>
        </p:nvSpPr>
        <p:spPr>
          <a:xfrm>
            <a:off x="1603013" y="2826275"/>
            <a:ext cx="168300" cy="16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4" name="Google Shape;1354;p49"/>
          <p:cNvSpPr/>
          <p:nvPr/>
        </p:nvSpPr>
        <p:spPr>
          <a:xfrm>
            <a:off x="1808013" y="1918475"/>
            <a:ext cx="168300" cy="16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6" name="Google Shape;1356;p49"/>
          <p:cNvSpPr/>
          <p:nvPr/>
        </p:nvSpPr>
        <p:spPr>
          <a:xfrm>
            <a:off x="3846988" y="1749875"/>
            <a:ext cx="168300" cy="168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9" name="Google Shape;1359;p49">
            <a:hlinkClick r:id="rId4" action="ppaction://hlinksldjump"/>
          </p:cNvPr>
          <p:cNvSpPr/>
          <p:nvPr/>
        </p:nvSpPr>
        <p:spPr>
          <a:xfrm>
            <a:off x="6031253" y="71993"/>
            <a:ext cx="2847900" cy="9429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0" name="Google Shape;1360;p49"/>
          <p:cNvSpPr txBox="1"/>
          <p:nvPr/>
        </p:nvSpPr>
        <p:spPr>
          <a:xfrm>
            <a:off x="6612545" y="388426"/>
            <a:ext cx="17718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Цитадель Алеппо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62" name="Google Shape;1362;p49">
            <a:hlinkClick r:id="rId5" action="ppaction://hlinksldjump"/>
          </p:cNvPr>
          <p:cNvSpPr/>
          <p:nvPr/>
        </p:nvSpPr>
        <p:spPr>
          <a:xfrm>
            <a:off x="6031253" y="1091743"/>
            <a:ext cx="2847900" cy="9429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3" name="Google Shape;1363;p49"/>
          <p:cNvSpPr txBox="1"/>
          <p:nvPr/>
        </p:nvSpPr>
        <p:spPr>
          <a:xfrm>
            <a:off x="6569302" y="1428300"/>
            <a:ext cx="2117497" cy="204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Мечеть </a:t>
            </a:r>
            <a:r>
              <a:rPr lang="ru-RU" b="1" dirty="0" err="1">
                <a:solidFill>
                  <a:schemeClr val="bg1"/>
                </a:solidFill>
              </a:rPr>
              <a:t>Омейядов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65" name="Google Shape;1365;p49">
            <a:hlinkClick r:id="rId6" action="ppaction://hlinksldjump"/>
          </p:cNvPr>
          <p:cNvSpPr/>
          <p:nvPr/>
        </p:nvSpPr>
        <p:spPr>
          <a:xfrm>
            <a:off x="6031253" y="2111518"/>
            <a:ext cx="2847900" cy="942900"/>
          </a:xfrm>
          <a:prstGeom prst="roundRect">
            <a:avLst>
              <a:gd name="adj" fmla="val 50000"/>
            </a:avLst>
          </a:prstGeom>
          <a:solidFill>
            <a:srgbClr val="7C3B2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6" name="Google Shape;1366;p49"/>
          <p:cNvSpPr txBox="1"/>
          <p:nvPr/>
        </p:nvSpPr>
        <p:spPr>
          <a:xfrm>
            <a:off x="7107353" y="2459818"/>
            <a:ext cx="17718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dirty="0" err="1">
                <a:solidFill>
                  <a:schemeClr val="bg1"/>
                </a:solidFill>
              </a:rPr>
              <a:t>Босра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9" name="Google Shape;1362;p49">
            <a:hlinkClick r:id="rId7" action="ppaction://hlinksldjump"/>
          </p:cNvPr>
          <p:cNvSpPr/>
          <p:nvPr/>
        </p:nvSpPr>
        <p:spPr>
          <a:xfrm>
            <a:off x="6031253" y="3116656"/>
            <a:ext cx="2847900" cy="942900"/>
          </a:xfrm>
          <a:prstGeom prst="roundRect">
            <a:avLst>
              <a:gd name="adj" fmla="val 50000"/>
            </a:avLst>
          </a:prstGeom>
          <a:solidFill>
            <a:srgbClr val="A526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1363;p49"/>
          <p:cNvSpPr txBox="1"/>
          <p:nvPr/>
        </p:nvSpPr>
        <p:spPr>
          <a:xfrm>
            <a:off x="6755153" y="3425718"/>
            <a:ext cx="17718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Храм </a:t>
            </a:r>
            <a:r>
              <a:rPr lang="ru-RU" b="1" dirty="0" err="1">
                <a:solidFill>
                  <a:schemeClr val="bg1"/>
                </a:solidFill>
              </a:rPr>
              <a:t>Айн</a:t>
            </a:r>
            <a:r>
              <a:rPr lang="ru-RU" b="1" dirty="0">
                <a:solidFill>
                  <a:schemeClr val="bg1"/>
                </a:solidFill>
              </a:rPr>
              <a:t> Дара</a:t>
            </a:r>
          </a:p>
        </p:txBody>
      </p:sp>
      <p:sp>
        <p:nvSpPr>
          <p:cNvPr id="51" name="Google Shape;1365;p49">
            <a:hlinkClick r:id="rId8" action="ppaction://hlinksldjump"/>
          </p:cNvPr>
          <p:cNvSpPr/>
          <p:nvPr/>
        </p:nvSpPr>
        <p:spPr>
          <a:xfrm>
            <a:off x="6031253" y="4136431"/>
            <a:ext cx="2847900" cy="9429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1366;p49"/>
          <p:cNvSpPr txBox="1"/>
          <p:nvPr/>
        </p:nvSpPr>
        <p:spPr>
          <a:xfrm>
            <a:off x="6742150" y="4462625"/>
            <a:ext cx="17718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dirty="0" err="1">
                <a:solidFill>
                  <a:schemeClr val="bg1"/>
                </a:solidFill>
              </a:rPr>
              <a:t>Крак</a:t>
            </a:r>
            <a:r>
              <a:rPr lang="ru-RU" b="1" dirty="0">
                <a:solidFill>
                  <a:schemeClr val="bg1"/>
                </a:solidFill>
              </a:rPr>
              <a:t> де Шевалье</a:t>
            </a:r>
          </a:p>
        </p:txBody>
      </p:sp>
      <p:grpSp>
        <p:nvGrpSpPr>
          <p:cNvPr id="68" name="Group 67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69" name="Google Shape;423;p30">
              <a:hlinkClick r:id="rId9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71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3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72182" y="3415040"/>
            <a:ext cx="793096" cy="783260"/>
            <a:chOff x="3007654" y="1798320"/>
            <a:chExt cx="1058378" cy="1011936"/>
          </a:xfrm>
        </p:grpSpPr>
        <p:sp>
          <p:nvSpPr>
            <p:cNvPr id="75" name="Google Shape;423;p30">
              <a:hlinkClick r:id="rId10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77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Цитадель Алеппо</a:t>
            </a: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2" name="Google Shape;1132;p43"/>
          <p:cNvSpPr/>
          <p:nvPr/>
        </p:nvSpPr>
        <p:spPr>
          <a:xfrm>
            <a:off x="434350" y="1105833"/>
            <a:ext cx="4043718" cy="3662934"/>
          </a:xfrm>
          <a:custGeom>
            <a:avLst/>
            <a:gdLst/>
            <a:ahLst/>
            <a:cxnLst/>
            <a:rect l="l" t="t" r="r" b="b"/>
            <a:pathLst>
              <a:path w="231334" h="209550" extrusionOk="0">
                <a:moveTo>
                  <a:pt x="225715" y="0"/>
                </a:moveTo>
                <a:lnTo>
                  <a:pt x="225071" y="507"/>
                </a:lnTo>
                <a:lnTo>
                  <a:pt x="224564" y="783"/>
                </a:lnTo>
                <a:lnTo>
                  <a:pt x="222814" y="3086"/>
                </a:lnTo>
                <a:lnTo>
                  <a:pt x="220189" y="5527"/>
                </a:lnTo>
                <a:lnTo>
                  <a:pt x="218669" y="6402"/>
                </a:lnTo>
                <a:lnTo>
                  <a:pt x="214708" y="7277"/>
                </a:lnTo>
                <a:lnTo>
                  <a:pt x="200247" y="10547"/>
                </a:lnTo>
                <a:lnTo>
                  <a:pt x="190621" y="10915"/>
                </a:lnTo>
                <a:lnTo>
                  <a:pt x="189885" y="10685"/>
                </a:lnTo>
                <a:lnTo>
                  <a:pt x="188319" y="10040"/>
                </a:lnTo>
                <a:lnTo>
                  <a:pt x="180075" y="8290"/>
                </a:lnTo>
                <a:lnTo>
                  <a:pt x="173581" y="9165"/>
                </a:lnTo>
                <a:lnTo>
                  <a:pt x="171831" y="9810"/>
                </a:lnTo>
                <a:lnTo>
                  <a:pt x="167179" y="12343"/>
                </a:lnTo>
                <a:lnTo>
                  <a:pt x="165568" y="12803"/>
                </a:lnTo>
                <a:lnTo>
                  <a:pt x="164785" y="12849"/>
                </a:lnTo>
                <a:lnTo>
                  <a:pt x="164048" y="12987"/>
                </a:lnTo>
                <a:lnTo>
                  <a:pt x="163311" y="13264"/>
                </a:lnTo>
                <a:lnTo>
                  <a:pt x="162574" y="13678"/>
                </a:lnTo>
                <a:lnTo>
                  <a:pt x="157968" y="16718"/>
                </a:lnTo>
                <a:lnTo>
                  <a:pt x="155482" y="18330"/>
                </a:lnTo>
                <a:lnTo>
                  <a:pt x="154192" y="18929"/>
                </a:lnTo>
                <a:lnTo>
                  <a:pt x="152902" y="19159"/>
                </a:lnTo>
                <a:lnTo>
                  <a:pt x="151613" y="19573"/>
                </a:lnTo>
                <a:lnTo>
                  <a:pt x="148159" y="21646"/>
                </a:lnTo>
                <a:lnTo>
                  <a:pt x="140698" y="24363"/>
                </a:lnTo>
                <a:lnTo>
                  <a:pt x="129460" y="26389"/>
                </a:lnTo>
                <a:lnTo>
                  <a:pt x="122460" y="27633"/>
                </a:lnTo>
                <a:lnTo>
                  <a:pt x="120572" y="27679"/>
                </a:lnTo>
                <a:lnTo>
                  <a:pt x="115276" y="25837"/>
                </a:lnTo>
                <a:lnTo>
                  <a:pt x="113479" y="25929"/>
                </a:lnTo>
                <a:lnTo>
                  <a:pt x="112696" y="26159"/>
                </a:lnTo>
                <a:lnTo>
                  <a:pt x="107078" y="26389"/>
                </a:lnTo>
                <a:lnTo>
                  <a:pt x="104637" y="26021"/>
                </a:lnTo>
                <a:lnTo>
                  <a:pt x="102564" y="24916"/>
                </a:lnTo>
                <a:lnTo>
                  <a:pt x="101551" y="23810"/>
                </a:lnTo>
                <a:lnTo>
                  <a:pt x="97913" y="19896"/>
                </a:lnTo>
                <a:lnTo>
                  <a:pt x="96209" y="18929"/>
                </a:lnTo>
                <a:lnTo>
                  <a:pt x="89669" y="16856"/>
                </a:lnTo>
                <a:lnTo>
                  <a:pt x="87412" y="16580"/>
                </a:lnTo>
                <a:lnTo>
                  <a:pt x="86215" y="16672"/>
                </a:lnTo>
                <a:lnTo>
                  <a:pt x="83866" y="17547"/>
                </a:lnTo>
                <a:lnTo>
                  <a:pt x="80504" y="19665"/>
                </a:lnTo>
                <a:lnTo>
                  <a:pt x="79859" y="20080"/>
                </a:lnTo>
                <a:lnTo>
                  <a:pt x="78892" y="20310"/>
                </a:lnTo>
                <a:lnTo>
                  <a:pt x="73319" y="22797"/>
                </a:lnTo>
                <a:lnTo>
                  <a:pt x="67563" y="23995"/>
                </a:lnTo>
                <a:lnTo>
                  <a:pt x="65444" y="24870"/>
                </a:lnTo>
                <a:lnTo>
                  <a:pt x="60286" y="28140"/>
                </a:lnTo>
                <a:lnTo>
                  <a:pt x="58858" y="28094"/>
                </a:lnTo>
                <a:lnTo>
                  <a:pt x="53240" y="26988"/>
                </a:lnTo>
                <a:lnTo>
                  <a:pt x="52457" y="27034"/>
                </a:lnTo>
                <a:lnTo>
                  <a:pt x="50246" y="27587"/>
                </a:lnTo>
                <a:lnTo>
                  <a:pt x="49601" y="27495"/>
                </a:lnTo>
                <a:lnTo>
                  <a:pt x="49049" y="27311"/>
                </a:lnTo>
                <a:lnTo>
                  <a:pt x="48496" y="27265"/>
                </a:lnTo>
                <a:lnTo>
                  <a:pt x="47805" y="27541"/>
                </a:lnTo>
                <a:lnTo>
                  <a:pt x="47298" y="28094"/>
                </a:lnTo>
                <a:lnTo>
                  <a:pt x="47022" y="28508"/>
                </a:lnTo>
                <a:lnTo>
                  <a:pt x="46700" y="28600"/>
                </a:lnTo>
                <a:lnTo>
                  <a:pt x="46009" y="28186"/>
                </a:lnTo>
                <a:lnTo>
                  <a:pt x="45364" y="27633"/>
                </a:lnTo>
                <a:lnTo>
                  <a:pt x="45226" y="27126"/>
                </a:lnTo>
                <a:lnTo>
                  <a:pt x="45548" y="25745"/>
                </a:lnTo>
                <a:lnTo>
                  <a:pt x="45502" y="24824"/>
                </a:lnTo>
                <a:lnTo>
                  <a:pt x="45272" y="24271"/>
                </a:lnTo>
                <a:lnTo>
                  <a:pt x="44213" y="23258"/>
                </a:lnTo>
                <a:lnTo>
                  <a:pt x="43706" y="22751"/>
                </a:lnTo>
                <a:lnTo>
                  <a:pt x="43015" y="22383"/>
                </a:lnTo>
                <a:lnTo>
                  <a:pt x="42371" y="22106"/>
                </a:lnTo>
                <a:lnTo>
                  <a:pt x="41680" y="21922"/>
                </a:lnTo>
                <a:lnTo>
                  <a:pt x="39515" y="21784"/>
                </a:lnTo>
                <a:lnTo>
                  <a:pt x="33160" y="19481"/>
                </a:lnTo>
                <a:lnTo>
                  <a:pt x="33114" y="19481"/>
                </a:lnTo>
                <a:lnTo>
                  <a:pt x="32791" y="19435"/>
                </a:lnTo>
                <a:lnTo>
                  <a:pt x="32469" y="19435"/>
                </a:lnTo>
                <a:lnTo>
                  <a:pt x="32561" y="20494"/>
                </a:lnTo>
                <a:lnTo>
                  <a:pt x="32192" y="21323"/>
                </a:lnTo>
                <a:lnTo>
                  <a:pt x="31594" y="22106"/>
                </a:lnTo>
                <a:lnTo>
                  <a:pt x="31179" y="22935"/>
                </a:lnTo>
                <a:lnTo>
                  <a:pt x="30995" y="23903"/>
                </a:lnTo>
                <a:lnTo>
                  <a:pt x="30949" y="24732"/>
                </a:lnTo>
                <a:lnTo>
                  <a:pt x="30811" y="25560"/>
                </a:lnTo>
                <a:lnTo>
                  <a:pt x="30396" y="26574"/>
                </a:lnTo>
                <a:lnTo>
                  <a:pt x="29936" y="28416"/>
                </a:lnTo>
                <a:lnTo>
                  <a:pt x="29936" y="30304"/>
                </a:lnTo>
                <a:lnTo>
                  <a:pt x="29751" y="32192"/>
                </a:lnTo>
                <a:lnTo>
                  <a:pt x="28692" y="33804"/>
                </a:lnTo>
                <a:lnTo>
                  <a:pt x="28554" y="34449"/>
                </a:lnTo>
                <a:lnTo>
                  <a:pt x="28600" y="35186"/>
                </a:lnTo>
                <a:lnTo>
                  <a:pt x="29245" y="37535"/>
                </a:lnTo>
                <a:lnTo>
                  <a:pt x="29429" y="37857"/>
                </a:lnTo>
                <a:lnTo>
                  <a:pt x="29659" y="38087"/>
                </a:lnTo>
                <a:lnTo>
                  <a:pt x="30212" y="38318"/>
                </a:lnTo>
                <a:lnTo>
                  <a:pt x="30396" y="38456"/>
                </a:lnTo>
                <a:lnTo>
                  <a:pt x="30534" y="38732"/>
                </a:lnTo>
                <a:lnTo>
                  <a:pt x="30627" y="39055"/>
                </a:lnTo>
                <a:lnTo>
                  <a:pt x="30673" y="39377"/>
                </a:lnTo>
                <a:lnTo>
                  <a:pt x="30673" y="39745"/>
                </a:lnTo>
                <a:lnTo>
                  <a:pt x="30442" y="40390"/>
                </a:lnTo>
                <a:lnTo>
                  <a:pt x="30212" y="40759"/>
                </a:lnTo>
                <a:lnTo>
                  <a:pt x="30074" y="40759"/>
                </a:lnTo>
                <a:lnTo>
                  <a:pt x="30442" y="41127"/>
                </a:lnTo>
                <a:lnTo>
                  <a:pt x="31548" y="41265"/>
                </a:lnTo>
                <a:lnTo>
                  <a:pt x="32146" y="41496"/>
                </a:lnTo>
                <a:lnTo>
                  <a:pt x="32515" y="41956"/>
                </a:lnTo>
                <a:lnTo>
                  <a:pt x="32837" y="42647"/>
                </a:lnTo>
                <a:lnTo>
                  <a:pt x="33067" y="43338"/>
                </a:lnTo>
                <a:lnTo>
                  <a:pt x="33206" y="43936"/>
                </a:lnTo>
                <a:lnTo>
                  <a:pt x="33252" y="44904"/>
                </a:lnTo>
                <a:lnTo>
                  <a:pt x="33021" y="45272"/>
                </a:lnTo>
                <a:lnTo>
                  <a:pt x="30580" y="45733"/>
                </a:lnTo>
                <a:lnTo>
                  <a:pt x="29890" y="45687"/>
                </a:lnTo>
                <a:lnTo>
                  <a:pt x="27265" y="45272"/>
                </a:lnTo>
                <a:lnTo>
                  <a:pt x="26666" y="45364"/>
                </a:lnTo>
                <a:lnTo>
                  <a:pt x="26251" y="45502"/>
                </a:lnTo>
                <a:lnTo>
                  <a:pt x="26113" y="45779"/>
                </a:lnTo>
                <a:lnTo>
                  <a:pt x="26067" y="46055"/>
                </a:lnTo>
                <a:lnTo>
                  <a:pt x="25929" y="46285"/>
                </a:lnTo>
                <a:lnTo>
                  <a:pt x="25607" y="46423"/>
                </a:lnTo>
                <a:lnTo>
                  <a:pt x="25422" y="46423"/>
                </a:lnTo>
                <a:lnTo>
                  <a:pt x="25238" y="46377"/>
                </a:lnTo>
                <a:lnTo>
                  <a:pt x="24271" y="46239"/>
                </a:lnTo>
                <a:lnTo>
                  <a:pt x="23810" y="46055"/>
                </a:lnTo>
                <a:lnTo>
                  <a:pt x="23350" y="45733"/>
                </a:lnTo>
                <a:lnTo>
                  <a:pt x="22935" y="45226"/>
                </a:lnTo>
                <a:lnTo>
                  <a:pt x="22521" y="45640"/>
                </a:lnTo>
                <a:lnTo>
                  <a:pt x="23027" y="46193"/>
                </a:lnTo>
                <a:lnTo>
                  <a:pt x="22981" y="46608"/>
                </a:lnTo>
                <a:lnTo>
                  <a:pt x="22705" y="46884"/>
                </a:lnTo>
                <a:lnTo>
                  <a:pt x="22475" y="47206"/>
                </a:lnTo>
                <a:lnTo>
                  <a:pt x="22429" y="47805"/>
                </a:lnTo>
                <a:lnTo>
                  <a:pt x="22245" y="54022"/>
                </a:lnTo>
                <a:lnTo>
                  <a:pt x="22291" y="55220"/>
                </a:lnTo>
                <a:lnTo>
                  <a:pt x="21554" y="55450"/>
                </a:lnTo>
                <a:lnTo>
                  <a:pt x="20218" y="54944"/>
                </a:lnTo>
                <a:lnTo>
                  <a:pt x="19527" y="55174"/>
                </a:lnTo>
                <a:lnTo>
                  <a:pt x="19527" y="55220"/>
                </a:lnTo>
                <a:lnTo>
                  <a:pt x="19205" y="56694"/>
                </a:lnTo>
                <a:lnTo>
                  <a:pt x="18652" y="56832"/>
                </a:lnTo>
                <a:lnTo>
                  <a:pt x="17823" y="56602"/>
                </a:lnTo>
                <a:lnTo>
                  <a:pt x="16718" y="56970"/>
                </a:lnTo>
                <a:lnTo>
                  <a:pt x="15935" y="58213"/>
                </a:lnTo>
                <a:lnTo>
                  <a:pt x="15705" y="61253"/>
                </a:lnTo>
                <a:lnTo>
                  <a:pt x="15290" y="62497"/>
                </a:lnTo>
                <a:lnTo>
                  <a:pt x="15198" y="62497"/>
                </a:lnTo>
                <a:lnTo>
                  <a:pt x="14599" y="62589"/>
                </a:lnTo>
                <a:lnTo>
                  <a:pt x="12619" y="61115"/>
                </a:lnTo>
                <a:lnTo>
                  <a:pt x="11606" y="60608"/>
                </a:lnTo>
                <a:lnTo>
                  <a:pt x="10501" y="60562"/>
                </a:lnTo>
                <a:lnTo>
                  <a:pt x="9994" y="60424"/>
                </a:lnTo>
                <a:lnTo>
                  <a:pt x="9579" y="60102"/>
                </a:lnTo>
                <a:lnTo>
                  <a:pt x="9487" y="59595"/>
                </a:lnTo>
                <a:lnTo>
                  <a:pt x="9625" y="58996"/>
                </a:lnTo>
                <a:lnTo>
                  <a:pt x="9625" y="58444"/>
                </a:lnTo>
                <a:lnTo>
                  <a:pt x="9165" y="57983"/>
                </a:lnTo>
                <a:lnTo>
                  <a:pt x="8520" y="58075"/>
                </a:lnTo>
                <a:lnTo>
                  <a:pt x="7829" y="58306"/>
                </a:lnTo>
                <a:lnTo>
                  <a:pt x="7139" y="58444"/>
                </a:lnTo>
                <a:lnTo>
                  <a:pt x="6770" y="58306"/>
                </a:lnTo>
                <a:lnTo>
                  <a:pt x="5895" y="59687"/>
                </a:lnTo>
                <a:lnTo>
                  <a:pt x="5711" y="60516"/>
                </a:lnTo>
                <a:lnTo>
                  <a:pt x="5342" y="61115"/>
                </a:lnTo>
                <a:lnTo>
                  <a:pt x="4513" y="61299"/>
                </a:lnTo>
                <a:lnTo>
                  <a:pt x="2855" y="61207"/>
                </a:lnTo>
                <a:lnTo>
                  <a:pt x="3316" y="61806"/>
                </a:lnTo>
                <a:lnTo>
                  <a:pt x="3777" y="62773"/>
                </a:lnTo>
                <a:lnTo>
                  <a:pt x="4145" y="63740"/>
                </a:lnTo>
                <a:lnTo>
                  <a:pt x="4237" y="64569"/>
                </a:lnTo>
                <a:lnTo>
                  <a:pt x="4237" y="65582"/>
                </a:lnTo>
                <a:lnTo>
                  <a:pt x="4191" y="65813"/>
                </a:lnTo>
                <a:lnTo>
                  <a:pt x="2809" y="68392"/>
                </a:lnTo>
                <a:lnTo>
                  <a:pt x="2026" y="68622"/>
                </a:lnTo>
                <a:lnTo>
                  <a:pt x="1842" y="68944"/>
                </a:lnTo>
                <a:lnTo>
                  <a:pt x="1888" y="69497"/>
                </a:lnTo>
                <a:lnTo>
                  <a:pt x="2165" y="70050"/>
                </a:lnTo>
                <a:lnTo>
                  <a:pt x="2257" y="70556"/>
                </a:lnTo>
                <a:lnTo>
                  <a:pt x="2026" y="71293"/>
                </a:lnTo>
                <a:lnTo>
                  <a:pt x="1520" y="71892"/>
                </a:lnTo>
                <a:lnTo>
                  <a:pt x="829" y="72352"/>
                </a:lnTo>
                <a:lnTo>
                  <a:pt x="138" y="72583"/>
                </a:lnTo>
                <a:lnTo>
                  <a:pt x="138" y="72859"/>
                </a:lnTo>
                <a:lnTo>
                  <a:pt x="599" y="72583"/>
                </a:lnTo>
                <a:lnTo>
                  <a:pt x="829" y="72583"/>
                </a:lnTo>
                <a:lnTo>
                  <a:pt x="737" y="72813"/>
                </a:lnTo>
                <a:lnTo>
                  <a:pt x="645" y="73273"/>
                </a:lnTo>
                <a:lnTo>
                  <a:pt x="599" y="73458"/>
                </a:lnTo>
                <a:lnTo>
                  <a:pt x="1796" y="74148"/>
                </a:lnTo>
                <a:lnTo>
                  <a:pt x="1980" y="74333"/>
                </a:lnTo>
                <a:lnTo>
                  <a:pt x="1980" y="74839"/>
                </a:lnTo>
                <a:lnTo>
                  <a:pt x="1796" y="75438"/>
                </a:lnTo>
                <a:lnTo>
                  <a:pt x="1704" y="75899"/>
                </a:lnTo>
                <a:lnTo>
                  <a:pt x="2072" y="76129"/>
                </a:lnTo>
                <a:lnTo>
                  <a:pt x="2303" y="75991"/>
                </a:lnTo>
                <a:lnTo>
                  <a:pt x="2809" y="75806"/>
                </a:lnTo>
                <a:lnTo>
                  <a:pt x="3362" y="75714"/>
                </a:lnTo>
                <a:lnTo>
                  <a:pt x="3638" y="75991"/>
                </a:lnTo>
                <a:lnTo>
                  <a:pt x="3777" y="76405"/>
                </a:lnTo>
                <a:lnTo>
                  <a:pt x="4145" y="76681"/>
                </a:lnTo>
                <a:lnTo>
                  <a:pt x="4836" y="77004"/>
                </a:lnTo>
                <a:lnTo>
                  <a:pt x="6494" y="79307"/>
                </a:lnTo>
                <a:lnTo>
                  <a:pt x="6816" y="79675"/>
                </a:lnTo>
                <a:lnTo>
                  <a:pt x="6724" y="80274"/>
                </a:lnTo>
                <a:lnTo>
                  <a:pt x="6954" y="83037"/>
                </a:lnTo>
                <a:lnTo>
                  <a:pt x="7139" y="83728"/>
                </a:lnTo>
                <a:lnTo>
                  <a:pt x="6632" y="85156"/>
                </a:lnTo>
                <a:lnTo>
                  <a:pt x="7921" y="87873"/>
                </a:lnTo>
                <a:lnTo>
                  <a:pt x="8244" y="88978"/>
                </a:lnTo>
                <a:lnTo>
                  <a:pt x="7507" y="89715"/>
                </a:lnTo>
                <a:lnTo>
                  <a:pt x="5849" y="92248"/>
                </a:lnTo>
                <a:lnTo>
                  <a:pt x="5619" y="92755"/>
                </a:lnTo>
                <a:lnTo>
                  <a:pt x="5573" y="94781"/>
                </a:lnTo>
                <a:lnTo>
                  <a:pt x="5711" y="95242"/>
                </a:lnTo>
                <a:lnTo>
                  <a:pt x="5895" y="95794"/>
                </a:lnTo>
                <a:lnTo>
                  <a:pt x="5987" y="96439"/>
                </a:lnTo>
                <a:lnTo>
                  <a:pt x="5803" y="97084"/>
                </a:lnTo>
                <a:lnTo>
                  <a:pt x="5527" y="97360"/>
                </a:lnTo>
                <a:lnTo>
                  <a:pt x="5342" y="97636"/>
                </a:lnTo>
                <a:lnTo>
                  <a:pt x="5066" y="98235"/>
                </a:lnTo>
                <a:lnTo>
                  <a:pt x="5158" y="98558"/>
                </a:lnTo>
                <a:lnTo>
                  <a:pt x="5204" y="98604"/>
                </a:lnTo>
                <a:lnTo>
                  <a:pt x="5204" y="98650"/>
                </a:lnTo>
                <a:lnTo>
                  <a:pt x="5020" y="98834"/>
                </a:lnTo>
                <a:lnTo>
                  <a:pt x="5020" y="99110"/>
                </a:lnTo>
                <a:lnTo>
                  <a:pt x="5250" y="99387"/>
                </a:lnTo>
                <a:lnTo>
                  <a:pt x="5296" y="99663"/>
                </a:lnTo>
                <a:lnTo>
                  <a:pt x="5250" y="99985"/>
                </a:lnTo>
                <a:lnTo>
                  <a:pt x="5020" y="100262"/>
                </a:lnTo>
                <a:lnTo>
                  <a:pt x="5020" y="100446"/>
                </a:lnTo>
                <a:lnTo>
                  <a:pt x="4790" y="100538"/>
                </a:lnTo>
                <a:lnTo>
                  <a:pt x="5849" y="103578"/>
                </a:lnTo>
                <a:lnTo>
                  <a:pt x="6033" y="104453"/>
                </a:lnTo>
                <a:lnTo>
                  <a:pt x="6171" y="104913"/>
                </a:lnTo>
                <a:lnTo>
                  <a:pt x="6770" y="105926"/>
                </a:lnTo>
                <a:lnTo>
                  <a:pt x="6862" y="106203"/>
                </a:lnTo>
                <a:lnTo>
                  <a:pt x="6862" y="107953"/>
                </a:lnTo>
                <a:lnTo>
                  <a:pt x="6908" y="108321"/>
                </a:lnTo>
                <a:lnTo>
                  <a:pt x="7277" y="108920"/>
                </a:lnTo>
                <a:lnTo>
                  <a:pt x="7461" y="110071"/>
                </a:lnTo>
                <a:lnTo>
                  <a:pt x="8106" y="111361"/>
                </a:lnTo>
                <a:lnTo>
                  <a:pt x="8244" y="112144"/>
                </a:lnTo>
                <a:lnTo>
                  <a:pt x="8658" y="112144"/>
                </a:lnTo>
                <a:lnTo>
                  <a:pt x="8981" y="112236"/>
                </a:lnTo>
                <a:lnTo>
                  <a:pt x="9211" y="112374"/>
                </a:lnTo>
                <a:lnTo>
                  <a:pt x="9810" y="112881"/>
                </a:lnTo>
                <a:lnTo>
                  <a:pt x="10593" y="113111"/>
                </a:lnTo>
                <a:lnTo>
                  <a:pt x="11376" y="113111"/>
                </a:lnTo>
                <a:lnTo>
                  <a:pt x="12297" y="113019"/>
                </a:lnTo>
                <a:lnTo>
                  <a:pt x="13172" y="113065"/>
                </a:lnTo>
                <a:lnTo>
                  <a:pt x="14645" y="113203"/>
                </a:lnTo>
                <a:lnTo>
                  <a:pt x="14830" y="113157"/>
                </a:lnTo>
                <a:lnTo>
                  <a:pt x="15244" y="112927"/>
                </a:lnTo>
                <a:lnTo>
                  <a:pt x="15428" y="112835"/>
                </a:lnTo>
                <a:lnTo>
                  <a:pt x="15613" y="112927"/>
                </a:lnTo>
                <a:lnTo>
                  <a:pt x="16027" y="113249"/>
                </a:lnTo>
                <a:lnTo>
                  <a:pt x="16211" y="113341"/>
                </a:lnTo>
                <a:lnTo>
                  <a:pt x="18330" y="113249"/>
                </a:lnTo>
                <a:lnTo>
                  <a:pt x="18652" y="113065"/>
                </a:lnTo>
                <a:lnTo>
                  <a:pt x="18975" y="112743"/>
                </a:lnTo>
                <a:lnTo>
                  <a:pt x="19113" y="112328"/>
                </a:lnTo>
                <a:lnTo>
                  <a:pt x="19159" y="111545"/>
                </a:lnTo>
                <a:lnTo>
                  <a:pt x="19251" y="111223"/>
                </a:lnTo>
                <a:lnTo>
                  <a:pt x="19988" y="110716"/>
                </a:lnTo>
                <a:lnTo>
                  <a:pt x="20494" y="111038"/>
                </a:lnTo>
                <a:lnTo>
                  <a:pt x="21323" y="112558"/>
                </a:lnTo>
                <a:lnTo>
                  <a:pt x="22014" y="113203"/>
                </a:lnTo>
                <a:lnTo>
                  <a:pt x="22797" y="113479"/>
                </a:lnTo>
                <a:lnTo>
                  <a:pt x="23672" y="113479"/>
                </a:lnTo>
                <a:lnTo>
                  <a:pt x="24501" y="113203"/>
                </a:lnTo>
                <a:lnTo>
                  <a:pt x="24501" y="113203"/>
                </a:lnTo>
                <a:lnTo>
                  <a:pt x="24363" y="114539"/>
                </a:lnTo>
                <a:lnTo>
                  <a:pt x="24133" y="114723"/>
                </a:lnTo>
                <a:lnTo>
                  <a:pt x="23764" y="114400"/>
                </a:lnTo>
                <a:lnTo>
                  <a:pt x="23258" y="114262"/>
                </a:lnTo>
                <a:lnTo>
                  <a:pt x="22705" y="114585"/>
                </a:lnTo>
                <a:lnTo>
                  <a:pt x="22659" y="115091"/>
                </a:lnTo>
                <a:lnTo>
                  <a:pt x="22659" y="115690"/>
                </a:lnTo>
                <a:lnTo>
                  <a:pt x="22521" y="116381"/>
                </a:lnTo>
                <a:lnTo>
                  <a:pt x="21830" y="116887"/>
                </a:lnTo>
                <a:lnTo>
                  <a:pt x="20863" y="117394"/>
                </a:lnTo>
                <a:lnTo>
                  <a:pt x="20310" y="117993"/>
                </a:lnTo>
                <a:lnTo>
                  <a:pt x="20633" y="118684"/>
                </a:lnTo>
                <a:lnTo>
                  <a:pt x="20725" y="118868"/>
                </a:lnTo>
                <a:lnTo>
                  <a:pt x="21093" y="118868"/>
                </a:lnTo>
                <a:lnTo>
                  <a:pt x="21784" y="118638"/>
                </a:lnTo>
                <a:lnTo>
                  <a:pt x="22797" y="118638"/>
                </a:lnTo>
                <a:lnTo>
                  <a:pt x="23764" y="118730"/>
                </a:lnTo>
                <a:lnTo>
                  <a:pt x="24225" y="118868"/>
                </a:lnTo>
                <a:lnTo>
                  <a:pt x="24455" y="119605"/>
                </a:lnTo>
                <a:lnTo>
                  <a:pt x="24778" y="120157"/>
                </a:lnTo>
                <a:lnTo>
                  <a:pt x="25238" y="120526"/>
                </a:lnTo>
                <a:lnTo>
                  <a:pt x="25837" y="120802"/>
                </a:lnTo>
                <a:lnTo>
                  <a:pt x="26297" y="121447"/>
                </a:lnTo>
                <a:lnTo>
                  <a:pt x="26574" y="121585"/>
                </a:lnTo>
                <a:lnTo>
                  <a:pt x="26804" y="121493"/>
                </a:lnTo>
                <a:lnTo>
                  <a:pt x="27357" y="121907"/>
                </a:lnTo>
                <a:lnTo>
                  <a:pt x="27541" y="122276"/>
                </a:lnTo>
                <a:lnTo>
                  <a:pt x="27495" y="122736"/>
                </a:lnTo>
                <a:lnTo>
                  <a:pt x="27403" y="123427"/>
                </a:lnTo>
                <a:lnTo>
                  <a:pt x="27311" y="123750"/>
                </a:lnTo>
                <a:lnTo>
                  <a:pt x="27172" y="123934"/>
                </a:lnTo>
                <a:lnTo>
                  <a:pt x="27034" y="124164"/>
                </a:lnTo>
                <a:lnTo>
                  <a:pt x="27034" y="124487"/>
                </a:lnTo>
                <a:lnTo>
                  <a:pt x="27126" y="124809"/>
                </a:lnTo>
                <a:lnTo>
                  <a:pt x="27265" y="125131"/>
                </a:lnTo>
                <a:lnTo>
                  <a:pt x="28001" y="126237"/>
                </a:lnTo>
                <a:lnTo>
                  <a:pt x="28370" y="126605"/>
                </a:lnTo>
                <a:lnTo>
                  <a:pt x="28600" y="126743"/>
                </a:lnTo>
                <a:lnTo>
                  <a:pt x="28876" y="126697"/>
                </a:lnTo>
                <a:lnTo>
                  <a:pt x="29107" y="126789"/>
                </a:lnTo>
                <a:lnTo>
                  <a:pt x="29291" y="127112"/>
                </a:lnTo>
                <a:lnTo>
                  <a:pt x="29199" y="127664"/>
                </a:lnTo>
                <a:lnTo>
                  <a:pt x="28876" y="128125"/>
                </a:lnTo>
                <a:lnTo>
                  <a:pt x="28600" y="128631"/>
                </a:lnTo>
                <a:lnTo>
                  <a:pt x="28738" y="129414"/>
                </a:lnTo>
                <a:lnTo>
                  <a:pt x="28969" y="130059"/>
                </a:lnTo>
                <a:lnTo>
                  <a:pt x="29798" y="130888"/>
                </a:lnTo>
                <a:lnTo>
                  <a:pt x="29982" y="131303"/>
                </a:lnTo>
                <a:lnTo>
                  <a:pt x="29982" y="131349"/>
                </a:lnTo>
                <a:lnTo>
                  <a:pt x="29015" y="132408"/>
                </a:lnTo>
                <a:lnTo>
                  <a:pt x="28186" y="133744"/>
                </a:lnTo>
                <a:lnTo>
                  <a:pt x="26620" y="135079"/>
                </a:lnTo>
                <a:lnTo>
                  <a:pt x="25929" y="135908"/>
                </a:lnTo>
                <a:lnTo>
                  <a:pt x="25745" y="136507"/>
                </a:lnTo>
                <a:lnTo>
                  <a:pt x="25653" y="137013"/>
                </a:lnTo>
                <a:lnTo>
                  <a:pt x="25468" y="137382"/>
                </a:lnTo>
                <a:lnTo>
                  <a:pt x="24916" y="137658"/>
                </a:lnTo>
                <a:lnTo>
                  <a:pt x="24409" y="137658"/>
                </a:lnTo>
                <a:lnTo>
                  <a:pt x="23672" y="137382"/>
                </a:lnTo>
                <a:lnTo>
                  <a:pt x="23258" y="137336"/>
                </a:lnTo>
                <a:lnTo>
                  <a:pt x="22521" y="137704"/>
                </a:lnTo>
                <a:lnTo>
                  <a:pt x="21369" y="139178"/>
                </a:lnTo>
                <a:lnTo>
                  <a:pt x="19988" y="140375"/>
                </a:lnTo>
                <a:lnTo>
                  <a:pt x="19435" y="141020"/>
                </a:lnTo>
                <a:lnTo>
                  <a:pt x="18929" y="141803"/>
                </a:lnTo>
                <a:lnTo>
                  <a:pt x="18192" y="143277"/>
                </a:lnTo>
                <a:lnTo>
                  <a:pt x="18238" y="143415"/>
                </a:lnTo>
                <a:lnTo>
                  <a:pt x="18468" y="143830"/>
                </a:lnTo>
                <a:lnTo>
                  <a:pt x="18698" y="144106"/>
                </a:lnTo>
                <a:lnTo>
                  <a:pt x="19712" y="144889"/>
                </a:lnTo>
                <a:lnTo>
                  <a:pt x="21047" y="145165"/>
                </a:lnTo>
                <a:lnTo>
                  <a:pt x="21646" y="145534"/>
                </a:lnTo>
                <a:lnTo>
                  <a:pt x="21692" y="146363"/>
                </a:lnTo>
                <a:lnTo>
                  <a:pt x="21277" y="146915"/>
                </a:lnTo>
                <a:lnTo>
                  <a:pt x="20633" y="147007"/>
                </a:lnTo>
                <a:lnTo>
                  <a:pt x="19297" y="146685"/>
                </a:lnTo>
                <a:lnTo>
                  <a:pt x="17547" y="145810"/>
                </a:lnTo>
                <a:lnTo>
                  <a:pt x="16948" y="145672"/>
                </a:lnTo>
                <a:lnTo>
                  <a:pt x="16396" y="145856"/>
                </a:lnTo>
                <a:lnTo>
                  <a:pt x="15935" y="146271"/>
                </a:lnTo>
                <a:lnTo>
                  <a:pt x="15336" y="146593"/>
                </a:lnTo>
                <a:lnTo>
                  <a:pt x="14645" y="146593"/>
                </a:lnTo>
                <a:lnTo>
                  <a:pt x="14369" y="146409"/>
                </a:lnTo>
                <a:lnTo>
                  <a:pt x="13909" y="145856"/>
                </a:lnTo>
                <a:lnTo>
                  <a:pt x="13678" y="145718"/>
                </a:lnTo>
                <a:lnTo>
                  <a:pt x="12435" y="146455"/>
                </a:lnTo>
                <a:lnTo>
                  <a:pt x="11836" y="146731"/>
                </a:lnTo>
                <a:lnTo>
                  <a:pt x="11191" y="146915"/>
                </a:lnTo>
                <a:lnTo>
                  <a:pt x="10639" y="147100"/>
                </a:lnTo>
                <a:lnTo>
                  <a:pt x="10270" y="147560"/>
                </a:lnTo>
                <a:lnTo>
                  <a:pt x="9810" y="148435"/>
                </a:lnTo>
                <a:lnTo>
                  <a:pt x="8658" y="149402"/>
                </a:lnTo>
                <a:lnTo>
                  <a:pt x="8152" y="150139"/>
                </a:lnTo>
                <a:lnTo>
                  <a:pt x="7968" y="150600"/>
                </a:lnTo>
                <a:lnTo>
                  <a:pt x="7323" y="151198"/>
                </a:lnTo>
                <a:lnTo>
                  <a:pt x="7046" y="151567"/>
                </a:lnTo>
                <a:lnTo>
                  <a:pt x="7000" y="151889"/>
                </a:lnTo>
                <a:lnTo>
                  <a:pt x="7092" y="152672"/>
                </a:lnTo>
                <a:lnTo>
                  <a:pt x="7000" y="153041"/>
                </a:lnTo>
                <a:lnTo>
                  <a:pt x="6816" y="153225"/>
                </a:lnTo>
                <a:lnTo>
                  <a:pt x="6356" y="153363"/>
                </a:lnTo>
                <a:lnTo>
                  <a:pt x="6217" y="153501"/>
                </a:lnTo>
                <a:lnTo>
                  <a:pt x="6079" y="154422"/>
                </a:lnTo>
                <a:lnTo>
                  <a:pt x="6540" y="154699"/>
                </a:lnTo>
                <a:lnTo>
                  <a:pt x="7323" y="154837"/>
                </a:lnTo>
                <a:lnTo>
                  <a:pt x="8106" y="155297"/>
                </a:lnTo>
                <a:lnTo>
                  <a:pt x="8612" y="155435"/>
                </a:lnTo>
                <a:lnTo>
                  <a:pt x="9257" y="155804"/>
                </a:lnTo>
                <a:lnTo>
                  <a:pt x="9810" y="156218"/>
                </a:lnTo>
                <a:lnTo>
                  <a:pt x="10132" y="156679"/>
                </a:lnTo>
                <a:lnTo>
                  <a:pt x="9994" y="157462"/>
                </a:lnTo>
                <a:lnTo>
                  <a:pt x="9441" y="158107"/>
                </a:lnTo>
                <a:lnTo>
                  <a:pt x="8750" y="158567"/>
                </a:lnTo>
                <a:lnTo>
                  <a:pt x="8060" y="158844"/>
                </a:lnTo>
                <a:lnTo>
                  <a:pt x="7277" y="158844"/>
                </a:lnTo>
                <a:lnTo>
                  <a:pt x="6448" y="159074"/>
                </a:lnTo>
                <a:lnTo>
                  <a:pt x="6033" y="159626"/>
                </a:lnTo>
                <a:lnTo>
                  <a:pt x="6494" y="160501"/>
                </a:lnTo>
                <a:lnTo>
                  <a:pt x="5941" y="161791"/>
                </a:lnTo>
                <a:lnTo>
                  <a:pt x="4836" y="162712"/>
                </a:lnTo>
                <a:lnTo>
                  <a:pt x="4191" y="163081"/>
                </a:lnTo>
                <a:lnTo>
                  <a:pt x="3362" y="163587"/>
                </a:lnTo>
                <a:lnTo>
                  <a:pt x="2487" y="164094"/>
                </a:lnTo>
                <a:lnTo>
                  <a:pt x="2533" y="164278"/>
                </a:lnTo>
                <a:lnTo>
                  <a:pt x="2349" y="164554"/>
                </a:lnTo>
                <a:lnTo>
                  <a:pt x="2303" y="165245"/>
                </a:lnTo>
                <a:lnTo>
                  <a:pt x="2165" y="165475"/>
                </a:lnTo>
                <a:lnTo>
                  <a:pt x="2072" y="166028"/>
                </a:lnTo>
                <a:lnTo>
                  <a:pt x="1520" y="166443"/>
                </a:lnTo>
                <a:lnTo>
                  <a:pt x="1243" y="166719"/>
                </a:lnTo>
                <a:lnTo>
                  <a:pt x="507" y="167041"/>
                </a:lnTo>
                <a:lnTo>
                  <a:pt x="1796" y="167962"/>
                </a:lnTo>
                <a:lnTo>
                  <a:pt x="645" y="169620"/>
                </a:lnTo>
                <a:lnTo>
                  <a:pt x="875" y="169943"/>
                </a:lnTo>
                <a:lnTo>
                  <a:pt x="1842" y="170634"/>
                </a:lnTo>
                <a:lnTo>
                  <a:pt x="1934" y="172568"/>
                </a:lnTo>
                <a:lnTo>
                  <a:pt x="2717" y="173074"/>
                </a:lnTo>
                <a:lnTo>
                  <a:pt x="2809" y="174272"/>
                </a:lnTo>
                <a:lnTo>
                  <a:pt x="2441" y="175055"/>
                </a:lnTo>
                <a:lnTo>
                  <a:pt x="2026" y="175654"/>
                </a:lnTo>
                <a:lnTo>
                  <a:pt x="2026" y="176298"/>
                </a:lnTo>
                <a:lnTo>
                  <a:pt x="3316" y="176851"/>
                </a:lnTo>
                <a:lnTo>
                  <a:pt x="3224" y="177404"/>
                </a:lnTo>
                <a:lnTo>
                  <a:pt x="3638" y="181318"/>
                </a:lnTo>
                <a:lnTo>
                  <a:pt x="3823" y="181871"/>
                </a:lnTo>
                <a:lnTo>
                  <a:pt x="4605" y="183207"/>
                </a:lnTo>
                <a:lnTo>
                  <a:pt x="4099" y="184128"/>
                </a:lnTo>
                <a:lnTo>
                  <a:pt x="3869" y="184220"/>
                </a:lnTo>
                <a:lnTo>
                  <a:pt x="3270" y="185233"/>
                </a:lnTo>
                <a:lnTo>
                  <a:pt x="2855" y="186430"/>
                </a:lnTo>
                <a:lnTo>
                  <a:pt x="2994" y="186983"/>
                </a:lnTo>
                <a:lnTo>
                  <a:pt x="2671" y="188042"/>
                </a:lnTo>
                <a:lnTo>
                  <a:pt x="921" y="190069"/>
                </a:lnTo>
                <a:lnTo>
                  <a:pt x="0" y="191450"/>
                </a:lnTo>
                <a:lnTo>
                  <a:pt x="0" y="191450"/>
                </a:lnTo>
                <a:lnTo>
                  <a:pt x="230" y="191312"/>
                </a:lnTo>
                <a:lnTo>
                  <a:pt x="414" y="191266"/>
                </a:lnTo>
                <a:lnTo>
                  <a:pt x="599" y="191312"/>
                </a:lnTo>
                <a:lnTo>
                  <a:pt x="737" y="191450"/>
                </a:lnTo>
                <a:lnTo>
                  <a:pt x="1059" y="191865"/>
                </a:lnTo>
                <a:lnTo>
                  <a:pt x="4790" y="192786"/>
                </a:lnTo>
                <a:lnTo>
                  <a:pt x="5112" y="192970"/>
                </a:lnTo>
                <a:lnTo>
                  <a:pt x="5711" y="193569"/>
                </a:lnTo>
                <a:lnTo>
                  <a:pt x="5849" y="193661"/>
                </a:lnTo>
                <a:lnTo>
                  <a:pt x="6310" y="193661"/>
                </a:lnTo>
                <a:lnTo>
                  <a:pt x="6448" y="193707"/>
                </a:lnTo>
                <a:lnTo>
                  <a:pt x="6494" y="193983"/>
                </a:lnTo>
                <a:lnTo>
                  <a:pt x="6448" y="194260"/>
                </a:lnTo>
                <a:lnTo>
                  <a:pt x="6310" y="194444"/>
                </a:lnTo>
                <a:lnTo>
                  <a:pt x="6217" y="194398"/>
                </a:lnTo>
                <a:lnTo>
                  <a:pt x="6494" y="194812"/>
                </a:lnTo>
                <a:lnTo>
                  <a:pt x="6816" y="195089"/>
                </a:lnTo>
                <a:lnTo>
                  <a:pt x="7185" y="195227"/>
                </a:lnTo>
                <a:lnTo>
                  <a:pt x="7691" y="195135"/>
                </a:lnTo>
                <a:lnTo>
                  <a:pt x="8474" y="195227"/>
                </a:lnTo>
                <a:lnTo>
                  <a:pt x="8658" y="195687"/>
                </a:lnTo>
                <a:lnTo>
                  <a:pt x="8520" y="196378"/>
                </a:lnTo>
                <a:lnTo>
                  <a:pt x="8566" y="197161"/>
                </a:lnTo>
                <a:lnTo>
                  <a:pt x="8843" y="197852"/>
                </a:lnTo>
                <a:lnTo>
                  <a:pt x="10408" y="200247"/>
                </a:lnTo>
                <a:lnTo>
                  <a:pt x="10593" y="200707"/>
                </a:lnTo>
                <a:lnTo>
                  <a:pt x="10593" y="200892"/>
                </a:lnTo>
                <a:lnTo>
                  <a:pt x="10731" y="200938"/>
                </a:lnTo>
                <a:lnTo>
                  <a:pt x="11145" y="200938"/>
                </a:lnTo>
                <a:lnTo>
                  <a:pt x="11652" y="200984"/>
                </a:lnTo>
                <a:lnTo>
                  <a:pt x="12895" y="200800"/>
                </a:lnTo>
                <a:lnTo>
                  <a:pt x="13126" y="200846"/>
                </a:lnTo>
                <a:lnTo>
                  <a:pt x="13494" y="200984"/>
                </a:lnTo>
                <a:lnTo>
                  <a:pt x="13678" y="201030"/>
                </a:lnTo>
                <a:lnTo>
                  <a:pt x="13863" y="200938"/>
                </a:lnTo>
                <a:lnTo>
                  <a:pt x="14277" y="200569"/>
                </a:lnTo>
                <a:lnTo>
                  <a:pt x="14461" y="200523"/>
                </a:lnTo>
                <a:lnTo>
                  <a:pt x="14830" y="200754"/>
                </a:lnTo>
                <a:lnTo>
                  <a:pt x="15935" y="201905"/>
                </a:lnTo>
                <a:lnTo>
                  <a:pt x="18146" y="203471"/>
                </a:lnTo>
                <a:lnTo>
                  <a:pt x="21185" y="206372"/>
                </a:lnTo>
                <a:lnTo>
                  <a:pt x="21692" y="206695"/>
                </a:lnTo>
                <a:lnTo>
                  <a:pt x="22337" y="206879"/>
                </a:lnTo>
                <a:lnTo>
                  <a:pt x="24317" y="207109"/>
                </a:lnTo>
                <a:lnTo>
                  <a:pt x="24870" y="207478"/>
                </a:lnTo>
                <a:lnTo>
                  <a:pt x="26113" y="207662"/>
                </a:lnTo>
                <a:lnTo>
                  <a:pt x="30857" y="208260"/>
                </a:lnTo>
                <a:lnTo>
                  <a:pt x="32100" y="209228"/>
                </a:lnTo>
                <a:lnTo>
                  <a:pt x="32699" y="208905"/>
                </a:lnTo>
                <a:lnTo>
                  <a:pt x="33436" y="208905"/>
                </a:lnTo>
                <a:lnTo>
                  <a:pt x="35647" y="209550"/>
                </a:lnTo>
                <a:lnTo>
                  <a:pt x="36153" y="209550"/>
                </a:lnTo>
                <a:lnTo>
                  <a:pt x="36614" y="209412"/>
                </a:lnTo>
                <a:lnTo>
                  <a:pt x="42186" y="205635"/>
                </a:lnTo>
                <a:lnTo>
                  <a:pt x="47529" y="202227"/>
                </a:lnTo>
                <a:lnTo>
                  <a:pt x="51397" y="199832"/>
                </a:lnTo>
                <a:lnTo>
                  <a:pt x="57384" y="196056"/>
                </a:lnTo>
                <a:lnTo>
                  <a:pt x="60148" y="194352"/>
                </a:lnTo>
                <a:lnTo>
                  <a:pt x="63372" y="192325"/>
                </a:lnTo>
                <a:lnTo>
                  <a:pt x="69359" y="188549"/>
                </a:lnTo>
                <a:lnTo>
                  <a:pt x="75346" y="184819"/>
                </a:lnTo>
                <a:lnTo>
                  <a:pt x="79767" y="182009"/>
                </a:lnTo>
                <a:lnTo>
                  <a:pt x="85846" y="178279"/>
                </a:lnTo>
                <a:lnTo>
                  <a:pt x="88794" y="176437"/>
                </a:lnTo>
                <a:lnTo>
                  <a:pt x="96255" y="171831"/>
                </a:lnTo>
                <a:lnTo>
                  <a:pt x="104821" y="166673"/>
                </a:lnTo>
                <a:lnTo>
                  <a:pt x="108644" y="164416"/>
                </a:lnTo>
                <a:lnTo>
                  <a:pt x="112512" y="162159"/>
                </a:lnTo>
                <a:lnTo>
                  <a:pt x="116381" y="159857"/>
                </a:lnTo>
                <a:lnTo>
                  <a:pt x="120249" y="157600"/>
                </a:lnTo>
                <a:lnTo>
                  <a:pt x="124072" y="155343"/>
                </a:lnTo>
                <a:lnTo>
                  <a:pt x="127941" y="153087"/>
                </a:lnTo>
                <a:lnTo>
                  <a:pt x="131809" y="150830"/>
                </a:lnTo>
                <a:lnTo>
                  <a:pt x="135678" y="148573"/>
                </a:lnTo>
                <a:lnTo>
                  <a:pt x="139500" y="146271"/>
                </a:lnTo>
                <a:lnTo>
                  <a:pt x="143369" y="144014"/>
                </a:lnTo>
                <a:lnTo>
                  <a:pt x="147238" y="141757"/>
                </a:lnTo>
                <a:lnTo>
                  <a:pt x="151106" y="139500"/>
                </a:lnTo>
                <a:lnTo>
                  <a:pt x="153593" y="138027"/>
                </a:lnTo>
                <a:lnTo>
                  <a:pt x="154929" y="137198"/>
                </a:lnTo>
                <a:lnTo>
                  <a:pt x="158797" y="134941"/>
                </a:lnTo>
                <a:lnTo>
                  <a:pt x="162666" y="132638"/>
                </a:lnTo>
                <a:lnTo>
                  <a:pt x="166489" y="130382"/>
                </a:lnTo>
                <a:lnTo>
                  <a:pt x="171647" y="127342"/>
                </a:lnTo>
                <a:lnTo>
                  <a:pt x="180167" y="125131"/>
                </a:lnTo>
                <a:lnTo>
                  <a:pt x="181180" y="124487"/>
                </a:lnTo>
                <a:lnTo>
                  <a:pt x="181963" y="123381"/>
                </a:lnTo>
                <a:lnTo>
                  <a:pt x="183253" y="120664"/>
                </a:lnTo>
                <a:lnTo>
                  <a:pt x="183253" y="120618"/>
                </a:lnTo>
                <a:lnTo>
                  <a:pt x="189332" y="109150"/>
                </a:lnTo>
                <a:lnTo>
                  <a:pt x="189654" y="108137"/>
                </a:lnTo>
                <a:lnTo>
                  <a:pt x="189746" y="107032"/>
                </a:lnTo>
                <a:lnTo>
                  <a:pt x="189516" y="99617"/>
                </a:lnTo>
                <a:lnTo>
                  <a:pt x="189378" y="92663"/>
                </a:lnTo>
                <a:lnTo>
                  <a:pt x="189378" y="91649"/>
                </a:lnTo>
                <a:lnTo>
                  <a:pt x="189746" y="89070"/>
                </a:lnTo>
                <a:lnTo>
                  <a:pt x="191266" y="83866"/>
                </a:lnTo>
                <a:lnTo>
                  <a:pt x="191589" y="79721"/>
                </a:lnTo>
                <a:lnTo>
                  <a:pt x="191957" y="78432"/>
                </a:lnTo>
                <a:lnTo>
                  <a:pt x="193615" y="75991"/>
                </a:lnTo>
                <a:lnTo>
                  <a:pt x="194812" y="74241"/>
                </a:lnTo>
                <a:lnTo>
                  <a:pt x="195365" y="72951"/>
                </a:lnTo>
                <a:lnTo>
                  <a:pt x="195549" y="71615"/>
                </a:lnTo>
                <a:lnTo>
                  <a:pt x="195457" y="65766"/>
                </a:lnTo>
                <a:lnTo>
                  <a:pt x="195319" y="64339"/>
                </a:lnTo>
                <a:lnTo>
                  <a:pt x="194951" y="62957"/>
                </a:lnTo>
                <a:lnTo>
                  <a:pt x="192372" y="57108"/>
                </a:lnTo>
                <a:lnTo>
                  <a:pt x="191496" y="54990"/>
                </a:lnTo>
                <a:lnTo>
                  <a:pt x="191358" y="54253"/>
                </a:lnTo>
                <a:lnTo>
                  <a:pt x="191358" y="53516"/>
                </a:lnTo>
                <a:lnTo>
                  <a:pt x="192602" y="42785"/>
                </a:lnTo>
                <a:lnTo>
                  <a:pt x="192878" y="41634"/>
                </a:lnTo>
                <a:lnTo>
                  <a:pt x="196010" y="35693"/>
                </a:lnTo>
                <a:lnTo>
                  <a:pt x="196010" y="35647"/>
                </a:lnTo>
                <a:lnTo>
                  <a:pt x="196747" y="34725"/>
                </a:lnTo>
                <a:lnTo>
                  <a:pt x="197760" y="34265"/>
                </a:lnTo>
                <a:lnTo>
                  <a:pt x="200017" y="33896"/>
                </a:lnTo>
                <a:lnTo>
                  <a:pt x="210794" y="31732"/>
                </a:lnTo>
                <a:lnTo>
                  <a:pt x="211715" y="31271"/>
                </a:lnTo>
                <a:lnTo>
                  <a:pt x="212636" y="30488"/>
                </a:lnTo>
                <a:lnTo>
                  <a:pt x="217379" y="25560"/>
                </a:lnTo>
                <a:lnTo>
                  <a:pt x="224380" y="18192"/>
                </a:lnTo>
                <a:lnTo>
                  <a:pt x="228018" y="14415"/>
                </a:lnTo>
                <a:lnTo>
                  <a:pt x="230229" y="12297"/>
                </a:lnTo>
                <a:lnTo>
                  <a:pt x="231334" y="11468"/>
                </a:lnTo>
                <a:lnTo>
                  <a:pt x="231334" y="10823"/>
                </a:lnTo>
                <a:lnTo>
                  <a:pt x="231150" y="10362"/>
                </a:lnTo>
                <a:lnTo>
                  <a:pt x="230873" y="9902"/>
                </a:lnTo>
                <a:lnTo>
                  <a:pt x="230689" y="9395"/>
                </a:lnTo>
                <a:lnTo>
                  <a:pt x="230643" y="8152"/>
                </a:lnTo>
                <a:lnTo>
                  <a:pt x="230597" y="7553"/>
                </a:lnTo>
                <a:lnTo>
                  <a:pt x="230321" y="7277"/>
                </a:lnTo>
                <a:lnTo>
                  <a:pt x="229952" y="6724"/>
                </a:lnTo>
                <a:lnTo>
                  <a:pt x="230597" y="4283"/>
                </a:lnTo>
                <a:lnTo>
                  <a:pt x="230367" y="3730"/>
                </a:lnTo>
                <a:lnTo>
                  <a:pt x="230137" y="3638"/>
                </a:lnTo>
                <a:lnTo>
                  <a:pt x="228985" y="2671"/>
                </a:lnTo>
                <a:lnTo>
                  <a:pt x="228801" y="2395"/>
                </a:lnTo>
                <a:lnTo>
                  <a:pt x="228663" y="1980"/>
                </a:lnTo>
                <a:lnTo>
                  <a:pt x="228479" y="1750"/>
                </a:lnTo>
                <a:lnTo>
                  <a:pt x="228294" y="1704"/>
                </a:lnTo>
                <a:lnTo>
                  <a:pt x="228064" y="1888"/>
                </a:lnTo>
                <a:lnTo>
                  <a:pt x="227834" y="2119"/>
                </a:lnTo>
                <a:lnTo>
                  <a:pt x="227650" y="2211"/>
                </a:lnTo>
                <a:lnTo>
                  <a:pt x="226590" y="1658"/>
                </a:lnTo>
                <a:lnTo>
                  <a:pt x="226130" y="1612"/>
                </a:lnTo>
                <a:lnTo>
                  <a:pt x="226084" y="1428"/>
                </a:lnTo>
                <a:lnTo>
                  <a:pt x="226130" y="967"/>
                </a:lnTo>
                <a:lnTo>
                  <a:pt x="226130" y="461"/>
                </a:lnTo>
                <a:lnTo>
                  <a:pt x="225715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3" name="Google Shape;1133;p43"/>
          <p:cNvSpPr/>
          <p:nvPr/>
        </p:nvSpPr>
        <p:spPr>
          <a:xfrm>
            <a:off x="5171638" y="1618138"/>
            <a:ext cx="341579" cy="341772"/>
          </a:xfrm>
          <a:custGeom>
            <a:avLst/>
            <a:gdLst/>
            <a:ahLst/>
            <a:cxnLst/>
            <a:rect l="l" t="t" r="r" b="b"/>
            <a:pathLst>
              <a:path w="14147" h="14155" extrusionOk="0">
                <a:moveTo>
                  <a:pt x="7058" y="891"/>
                </a:moveTo>
                <a:lnTo>
                  <a:pt x="11311" y="3285"/>
                </a:lnTo>
                <a:lnTo>
                  <a:pt x="2805" y="3285"/>
                </a:lnTo>
                <a:lnTo>
                  <a:pt x="7058" y="891"/>
                </a:lnTo>
                <a:close/>
                <a:moveTo>
                  <a:pt x="12886" y="4136"/>
                </a:moveTo>
                <a:cubicBezTo>
                  <a:pt x="13107" y="4136"/>
                  <a:pt x="13264" y="4325"/>
                  <a:pt x="13264" y="4545"/>
                </a:cubicBezTo>
                <a:lnTo>
                  <a:pt x="13264" y="4986"/>
                </a:lnTo>
                <a:lnTo>
                  <a:pt x="851" y="4986"/>
                </a:lnTo>
                <a:lnTo>
                  <a:pt x="851" y="4545"/>
                </a:lnTo>
                <a:cubicBezTo>
                  <a:pt x="851" y="4325"/>
                  <a:pt x="1040" y="4136"/>
                  <a:pt x="1261" y="4136"/>
                </a:cubicBezTo>
                <a:close/>
                <a:moveTo>
                  <a:pt x="3309" y="5806"/>
                </a:moveTo>
                <a:lnTo>
                  <a:pt x="3309" y="9996"/>
                </a:lnTo>
                <a:lnTo>
                  <a:pt x="2490" y="9996"/>
                </a:lnTo>
                <a:lnTo>
                  <a:pt x="2490" y="5806"/>
                </a:lnTo>
                <a:close/>
                <a:moveTo>
                  <a:pt x="5798" y="5806"/>
                </a:moveTo>
                <a:lnTo>
                  <a:pt x="5798" y="9996"/>
                </a:lnTo>
                <a:lnTo>
                  <a:pt x="4128" y="9996"/>
                </a:lnTo>
                <a:lnTo>
                  <a:pt x="4128" y="5806"/>
                </a:lnTo>
                <a:close/>
                <a:moveTo>
                  <a:pt x="7499" y="5806"/>
                </a:moveTo>
                <a:lnTo>
                  <a:pt x="7499" y="9996"/>
                </a:lnTo>
                <a:lnTo>
                  <a:pt x="6617" y="9996"/>
                </a:lnTo>
                <a:lnTo>
                  <a:pt x="6617" y="5806"/>
                </a:lnTo>
                <a:close/>
                <a:moveTo>
                  <a:pt x="9956" y="5806"/>
                </a:moveTo>
                <a:lnTo>
                  <a:pt x="9956" y="9996"/>
                </a:lnTo>
                <a:lnTo>
                  <a:pt x="8286" y="9996"/>
                </a:lnTo>
                <a:lnTo>
                  <a:pt x="8286" y="5806"/>
                </a:lnTo>
                <a:close/>
                <a:moveTo>
                  <a:pt x="11626" y="5806"/>
                </a:moveTo>
                <a:lnTo>
                  <a:pt x="11626" y="9996"/>
                </a:lnTo>
                <a:lnTo>
                  <a:pt x="10807" y="9996"/>
                </a:lnTo>
                <a:lnTo>
                  <a:pt x="10807" y="5806"/>
                </a:lnTo>
                <a:close/>
                <a:moveTo>
                  <a:pt x="12004" y="10815"/>
                </a:moveTo>
                <a:cubicBezTo>
                  <a:pt x="12256" y="10815"/>
                  <a:pt x="12445" y="11004"/>
                  <a:pt x="12445" y="11256"/>
                </a:cubicBezTo>
                <a:lnTo>
                  <a:pt x="12445" y="11634"/>
                </a:lnTo>
                <a:lnTo>
                  <a:pt x="1670" y="11634"/>
                </a:lnTo>
                <a:lnTo>
                  <a:pt x="1670" y="11256"/>
                </a:lnTo>
                <a:cubicBezTo>
                  <a:pt x="1670" y="11004"/>
                  <a:pt x="1859" y="10815"/>
                  <a:pt x="2048" y="10815"/>
                </a:cubicBezTo>
                <a:close/>
                <a:moveTo>
                  <a:pt x="12886" y="12422"/>
                </a:moveTo>
                <a:cubicBezTo>
                  <a:pt x="13107" y="12422"/>
                  <a:pt x="13264" y="12642"/>
                  <a:pt x="13264" y="12863"/>
                </a:cubicBezTo>
                <a:lnTo>
                  <a:pt x="13264" y="13304"/>
                </a:lnTo>
                <a:lnTo>
                  <a:pt x="851" y="13304"/>
                </a:lnTo>
                <a:lnTo>
                  <a:pt x="851" y="12863"/>
                </a:lnTo>
                <a:cubicBezTo>
                  <a:pt x="851" y="12642"/>
                  <a:pt x="1040" y="12422"/>
                  <a:pt x="1261" y="12422"/>
                </a:cubicBezTo>
                <a:close/>
                <a:moveTo>
                  <a:pt x="7058" y="1"/>
                </a:moveTo>
                <a:cubicBezTo>
                  <a:pt x="6987" y="1"/>
                  <a:pt x="6916" y="24"/>
                  <a:pt x="6869" y="72"/>
                </a:cubicBezTo>
                <a:lnTo>
                  <a:pt x="1103" y="3348"/>
                </a:lnTo>
                <a:cubicBezTo>
                  <a:pt x="473" y="3411"/>
                  <a:pt x="1" y="3915"/>
                  <a:pt x="1" y="4545"/>
                </a:cubicBezTo>
                <a:lnTo>
                  <a:pt x="1" y="5365"/>
                </a:lnTo>
                <a:cubicBezTo>
                  <a:pt x="1" y="5617"/>
                  <a:pt x="221" y="5806"/>
                  <a:pt x="442" y="5806"/>
                </a:cubicBezTo>
                <a:lnTo>
                  <a:pt x="1702" y="5806"/>
                </a:lnTo>
                <a:lnTo>
                  <a:pt x="1702" y="10059"/>
                </a:lnTo>
                <a:cubicBezTo>
                  <a:pt x="1229" y="10216"/>
                  <a:pt x="883" y="10689"/>
                  <a:pt x="883" y="11256"/>
                </a:cubicBezTo>
                <a:lnTo>
                  <a:pt x="883" y="11729"/>
                </a:lnTo>
                <a:cubicBezTo>
                  <a:pt x="410" y="11886"/>
                  <a:pt x="64" y="12359"/>
                  <a:pt x="64" y="12894"/>
                </a:cubicBezTo>
                <a:lnTo>
                  <a:pt x="64" y="13713"/>
                </a:lnTo>
                <a:cubicBezTo>
                  <a:pt x="64" y="13965"/>
                  <a:pt x="253" y="14154"/>
                  <a:pt x="473" y="14154"/>
                </a:cubicBezTo>
                <a:lnTo>
                  <a:pt x="13768" y="14154"/>
                </a:lnTo>
                <a:cubicBezTo>
                  <a:pt x="13989" y="14154"/>
                  <a:pt x="14146" y="13965"/>
                  <a:pt x="14146" y="13713"/>
                </a:cubicBezTo>
                <a:lnTo>
                  <a:pt x="14146" y="12894"/>
                </a:lnTo>
                <a:cubicBezTo>
                  <a:pt x="14146" y="12359"/>
                  <a:pt x="13800" y="11918"/>
                  <a:pt x="13327" y="11729"/>
                </a:cubicBezTo>
                <a:lnTo>
                  <a:pt x="13327" y="11256"/>
                </a:lnTo>
                <a:cubicBezTo>
                  <a:pt x="13327" y="10689"/>
                  <a:pt x="12981" y="10248"/>
                  <a:pt x="12508" y="10059"/>
                </a:cubicBezTo>
                <a:lnTo>
                  <a:pt x="12508" y="5806"/>
                </a:lnTo>
                <a:lnTo>
                  <a:pt x="13768" y="5806"/>
                </a:lnTo>
                <a:cubicBezTo>
                  <a:pt x="13989" y="5806"/>
                  <a:pt x="14146" y="5617"/>
                  <a:pt x="14146" y="5396"/>
                </a:cubicBezTo>
                <a:lnTo>
                  <a:pt x="14146" y="4545"/>
                </a:lnTo>
                <a:cubicBezTo>
                  <a:pt x="14115" y="3915"/>
                  <a:pt x="13642" y="3380"/>
                  <a:pt x="13012" y="3348"/>
                </a:cubicBezTo>
                <a:lnTo>
                  <a:pt x="7247" y="72"/>
                </a:lnTo>
                <a:cubicBezTo>
                  <a:pt x="7200" y="24"/>
                  <a:pt x="7129" y="1"/>
                  <a:pt x="705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5686926" y="2805110"/>
            <a:ext cx="3256347" cy="5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Цитадель Алеппо - огромная крепость, построенная на холме, которая возвышается над древним городом. Цитадель, один из самых больших замков в мире, его развитие началось в 3-м тысячелетии до нашей эры. Она содержит многочисленные ценные здания внутри периметра крепостных стен, произведения искусства, а также подземные ходы, которые проникают в глубина на 110 метров. </a:t>
            </a:r>
          </a:p>
          <a:p>
            <a:r>
              <a:rPr lang="ru-RU" sz="1200" dirty="0">
                <a:solidFill>
                  <a:schemeClr val="bg1"/>
                </a:solidFill>
              </a:rPr>
              <a:t>Крепость играла огромную роль во время крестовых походов, она попеременно была во владении, то крестоносцев, то мусульман.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124" name="Picture 4" descr="Цитадель Алеппо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98" y="1549824"/>
            <a:ext cx="3625428" cy="251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Editing Tutorial: How to Make Transparent GIF&amp;#39;s | Wiki | Shoujo Amino Amin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3533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oup 27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29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31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2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3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35" name="Google Shape;423;p30">
              <a:hlinkClick r:id="rId6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7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8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1983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Мечеть </a:t>
            </a:r>
            <a:r>
              <a:rPr lang="ru-RU" dirty="0" err="1">
                <a:solidFill>
                  <a:schemeClr val="bg1"/>
                </a:solidFill>
              </a:rPr>
              <a:t>Омейядов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2" name="Google Shape;1132;p43"/>
          <p:cNvSpPr/>
          <p:nvPr/>
        </p:nvSpPr>
        <p:spPr>
          <a:xfrm>
            <a:off x="434350" y="1105833"/>
            <a:ext cx="4043718" cy="3662934"/>
          </a:xfrm>
          <a:custGeom>
            <a:avLst/>
            <a:gdLst/>
            <a:ahLst/>
            <a:cxnLst/>
            <a:rect l="l" t="t" r="r" b="b"/>
            <a:pathLst>
              <a:path w="231334" h="209550" extrusionOk="0">
                <a:moveTo>
                  <a:pt x="225715" y="0"/>
                </a:moveTo>
                <a:lnTo>
                  <a:pt x="225071" y="507"/>
                </a:lnTo>
                <a:lnTo>
                  <a:pt x="224564" y="783"/>
                </a:lnTo>
                <a:lnTo>
                  <a:pt x="222814" y="3086"/>
                </a:lnTo>
                <a:lnTo>
                  <a:pt x="220189" y="5527"/>
                </a:lnTo>
                <a:lnTo>
                  <a:pt x="218669" y="6402"/>
                </a:lnTo>
                <a:lnTo>
                  <a:pt x="214708" y="7277"/>
                </a:lnTo>
                <a:lnTo>
                  <a:pt x="200247" y="10547"/>
                </a:lnTo>
                <a:lnTo>
                  <a:pt x="190621" y="10915"/>
                </a:lnTo>
                <a:lnTo>
                  <a:pt x="189885" y="10685"/>
                </a:lnTo>
                <a:lnTo>
                  <a:pt x="188319" y="10040"/>
                </a:lnTo>
                <a:lnTo>
                  <a:pt x="180075" y="8290"/>
                </a:lnTo>
                <a:lnTo>
                  <a:pt x="173581" y="9165"/>
                </a:lnTo>
                <a:lnTo>
                  <a:pt x="171831" y="9810"/>
                </a:lnTo>
                <a:lnTo>
                  <a:pt x="167179" y="12343"/>
                </a:lnTo>
                <a:lnTo>
                  <a:pt x="165568" y="12803"/>
                </a:lnTo>
                <a:lnTo>
                  <a:pt x="164785" y="12849"/>
                </a:lnTo>
                <a:lnTo>
                  <a:pt x="164048" y="12987"/>
                </a:lnTo>
                <a:lnTo>
                  <a:pt x="163311" y="13264"/>
                </a:lnTo>
                <a:lnTo>
                  <a:pt x="162574" y="13678"/>
                </a:lnTo>
                <a:lnTo>
                  <a:pt x="157968" y="16718"/>
                </a:lnTo>
                <a:lnTo>
                  <a:pt x="155482" y="18330"/>
                </a:lnTo>
                <a:lnTo>
                  <a:pt x="154192" y="18929"/>
                </a:lnTo>
                <a:lnTo>
                  <a:pt x="152902" y="19159"/>
                </a:lnTo>
                <a:lnTo>
                  <a:pt x="151613" y="19573"/>
                </a:lnTo>
                <a:lnTo>
                  <a:pt x="148159" y="21646"/>
                </a:lnTo>
                <a:lnTo>
                  <a:pt x="140698" y="24363"/>
                </a:lnTo>
                <a:lnTo>
                  <a:pt x="129460" y="26389"/>
                </a:lnTo>
                <a:lnTo>
                  <a:pt x="122460" y="27633"/>
                </a:lnTo>
                <a:lnTo>
                  <a:pt x="120572" y="27679"/>
                </a:lnTo>
                <a:lnTo>
                  <a:pt x="115276" y="25837"/>
                </a:lnTo>
                <a:lnTo>
                  <a:pt x="113479" y="25929"/>
                </a:lnTo>
                <a:lnTo>
                  <a:pt x="112696" y="26159"/>
                </a:lnTo>
                <a:lnTo>
                  <a:pt x="107078" y="26389"/>
                </a:lnTo>
                <a:lnTo>
                  <a:pt x="104637" y="26021"/>
                </a:lnTo>
                <a:lnTo>
                  <a:pt x="102564" y="24916"/>
                </a:lnTo>
                <a:lnTo>
                  <a:pt x="101551" y="23810"/>
                </a:lnTo>
                <a:lnTo>
                  <a:pt x="97913" y="19896"/>
                </a:lnTo>
                <a:lnTo>
                  <a:pt x="96209" y="18929"/>
                </a:lnTo>
                <a:lnTo>
                  <a:pt x="89669" y="16856"/>
                </a:lnTo>
                <a:lnTo>
                  <a:pt x="87412" y="16580"/>
                </a:lnTo>
                <a:lnTo>
                  <a:pt x="86215" y="16672"/>
                </a:lnTo>
                <a:lnTo>
                  <a:pt x="83866" y="17547"/>
                </a:lnTo>
                <a:lnTo>
                  <a:pt x="80504" y="19665"/>
                </a:lnTo>
                <a:lnTo>
                  <a:pt x="79859" y="20080"/>
                </a:lnTo>
                <a:lnTo>
                  <a:pt x="78892" y="20310"/>
                </a:lnTo>
                <a:lnTo>
                  <a:pt x="73319" y="22797"/>
                </a:lnTo>
                <a:lnTo>
                  <a:pt x="67563" y="23995"/>
                </a:lnTo>
                <a:lnTo>
                  <a:pt x="65444" y="24870"/>
                </a:lnTo>
                <a:lnTo>
                  <a:pt x="60286" y="28140"/>
                </a:lnTo>
                <a:lnTo>
                  <a:pt x="58858" y="28094"/>
                </a:lnTo>
                <a:lnTo>
                  <a:pt x="53240" y="26988"/>
                </a:lnTo>
                <a:lnTo>
                  <a:pt x="52457" y="27034"/>
                </a:lnTo>
                <a:lnTo>
                  <a:pt x="50246" y="27587"/>
                </a:lnTo>
                <a:lnTo>
                  <a:pt x="49601" y="27495"/>
                </a:lnTo>
                <a:lnTo>
                  <a:pt x="49049" y="27311"/>
                </a:lnTo>
                <a:lnTo>
                  <a:pt x="48496" y="27265"/>
                </a:lnTo>
                <a:lnTo>
                  <a:pt x="47805" y="27541"/>
                </a:lnTo>
                <a:lnTo>
                  <a:pt x="47298" y="28094"/>
                </a:lnTo>
                <a:lnTo>
                  <a:pt x="47022" y="28508"/>
                </a:lnTo>
                <a:lnTo>
                  <a:pt x="46700" y="28600"/>
                </a:lnTo>
                <a:lnTo>
                  <a:pt x="46009" y="28186"/>
                </a:lnTo>
                <a:lnTo>
                  <a:pt x="45364" y="27633"/>
                </a:lnTo>
                <a:lnTo>
                  <a:pt x="45226" y="27126"/>
                </a:lnTo>
                <a:lnTo>
                  <a:pt x="45548" y="25745"/>
                </a:lnTo>
                <a:lnTo>
                  <a:pt x="45502" y="24824"/>
                </a:lnTo>
                <a:lnTo>
                  <a:pt x="45272" y="24271"/>
                </a:lnTo>
                <a:lnTo>
                  <a:pt x="44213" y="23258"/>
                </a:lnTo>
                <a:lnTo>
                  <a:pt x="43706" y="22751"/>
                </a:lnTo>
                <a:lnTo>
                  <a:pt x="43015" y="22383"/>
                </a:lnTo>
                <a:lnTo>
                  <a:pt x="42371" y="22106"/>
                </a:lnTo>
                <a:lnTo>
                  <a:pt x="41680" y="21922"/>
                </a:lnTo>
                <a:lnTo>
                  <a:pt x="39515" y="21784"/>
                </a:lnTo>
                <a:lnTo>
                  <a:pt x="33160" y="19481"/>
                </a:lnTo>
                <a:lnTo>
                  <a:pt x="33114" y="19481"/>
                </a:lnTo>
                <a:lnTo>
                  <a:pt x="32791" y="19435"/>
                </a:lnTo>
                <a:lnTo>
                  <a:pt x="32469" y="19435"/>
                </a:lnTo>
                <a:lnTo>
                  <a:pt x="32561" y="20494"/>
                </a:lnTo>
                <a:lnTo>
                  <a:pt x="32192" y="21323"/>
                </a:lnTo>
                <a:lnTo>
                  <a:pt x="31594" y="22106"/>
                </a:lnTo>
                <a:lnTo>
                  <a:pt x="31179" y="22935"/>
                </a:lnTo>
                <a:lnTo>
                  <a:pt x="30995" y="23903"/>
                </a:lnTo>
                <a:lnTo>
                  <a:pt x="30949" y="24732"/>
                </a:lnTo>
                <a:lnTo>
                  <a:pt x="30811" y="25560"/>
                </a:lnTo>
                <a:lnTo>
                  <a:pt x="30396" y="26574"/>
                </a:lnTo>
                <a:lnTo>
                  <a:pt x="29936" y="28416"/>
                </a:lnTo>
                <a:lnTo>
                  <a:pt x="29936" y="30304"/>
                </a:lnTo>
                <a:lnTo>
                  <a:pt x="29751" y="32192"/>
                </a:lnTo>
                <a:lnTo>
                  <a:pt x="28692" y="33804"/>
                </a:lnTo>
                <a:lnTo>
                  <a:pt x="28554" y="34449"/>
                </a:lnTo>
                <a:lnTo>
                  <a:pt x="28600" y="35186"/>
                </a:lnTo>
                <a:lnTo>
                  <a:pt x="29245" y="37535"/>
                </a:lnTo>
                <a:lnTo>
                  <a:pt x="29429" y="37857"/>
                </a:lnTo>
                <a:lnTo>
                  <a:pt x="29659" y="38087"/>
                </a:lnTo>
                <a:lnTo>
                  <a:pt x="30212" y="38318"/>
                </a:lnTo>
                <a:lnTo>
                  <a:pt x="30396" y="38456"/>
                </a:lnTo>
                <a:lnTo>
                  <a:pt x="30534" y="38732"/>
                </a:lnTo>
                <a:lnTo>
                  <a:pt x="30627" y="39055"/>
                </a:lnTo>
                <a:lnTo>
                  <a:pt x="30673" y="39377"/>
                </a:lnTo>
                <a:lnTo>
                  <a:pt x="30673" y="39745"/>
                </a:lnTo>
                <a:lnTo>
                  <a:pt x="30442" y="40390"/>
                </a:lnTo>
                <a:lnTo>
                  <a:pt x="30212" y="40759"/>
                </a:lnTo>
                <a:lnTo>
                  <a:pt x="30074" y="40759"/>
                </a:lnTo>
                <a:lnTo>
                  <a:pt x="30442" y="41127"/>
                </a:lnTo>
                <a:lnTo>
                  <a:pt x="31548" y="41265"/>
                </a:lnTo>
                <a:lnTo>
                  <a:pt x="32146" y="41496"/>
                </a:lnTo>
                <a:lnTo>
                  <a:pt x="32515" y="41956"/>
                </a:lnTo>
                <a:lnTo>
                  <a:pt x="32837" y="42647"/>
                </a:lnTo>
                <a:lnTo>
                  <a:pt x="33067" y="43338"/>
                </a:lnTo>
                <a:lnTo>
                  <a:pt x="33206" y="43936"/>
                </a:lnTo>
                <a:lnTo>
                  <a:pt x="33252" y="44904"/>
                </a:lnTo>
                <a:lnTo>
                  <a:pt x="33021" y="45272"/>
                </a:lnTo>
                <a:lnTo>
                  <a:pt x="30580" y="45733"/>
                </a:lnTo>
                <a:lnTo>
                  <a:pt x="29890" y="45687"/>
                </a:lnTo>
                <a:lnTo>
                  <a:pt x="27265" y="45272"/>
                </a:lnTo>
                <a:lnTo>
                  <a:pt x="26666" y="45364"/>
                </a:lnTo>
                <a:lnTo>
                  <a:pt x="26251" y="45502"/>
                </a:lnTo>
                <a:lnTo>
                  <a:pt x="26113" y="45779"/>
                </a:lnTo>
                <a:lnTo>
                  <a:pt x="26067" y="46055"/>
                </a:lnTo>
                <a:lnTo>
                  <a:pt x="25929" y="46285"/>
                </a:lnTo>
                <a:lnTo>
                  <a:pt x="25607" y="46423"/>
                </a:lnTo>
                <a:lnTo>
                  <a:pt x="25422" y="46423"/>
                </a:lnTo>
                <a:lnTo>
                  <a:pt x="25238" y="46377"/>
                </a:lnTo>
                <a:lnTo>
                  <a:pt x="24271" y="46239"/>
                </a:lnTo>
                <a:lnTo>
                  <a:pt x="23810" y="46055"/>
                </a:lnTo>
                <a:lnTo>
                  <a:pt x="23350" y="45733"/>
                </a:lnTo>
                <a:lnTo>
                  <a:pt x="22935" y="45226"/>
                </a:lnTo>
                <a:lnTo>
                  <a:pt x="22521" y="45640"/>
                </a:lnTo>
                <a:lnTo>
                  <a:pt x="23027" y="46193"/>
                </a:lnTo>
                <a:lnTo>
                  <a:pt x="22981" y="46608"/>
                </a:lnTo>
                <a:lnTo>
                  <a:pt x="22705" y="46884"/>
                </a:lnTo>
                <a:lnTo>
                  <a:pt x="22475" y="47206"/>
                </a:lnTo>
                <a:lnTo>
                  <a:pt x="22429" y="47805"/>
                </a:lnTo>
                <a:lnTo>
                  <a:pt x="22245" y="54022"/>
                </a:lnTo>
                <a:lnTo>
                  <a:pt x="22291" y="55220"/>
                </a:lnTo>
                <a:lnTo>
                  <a:pt x="21554" y="55450"/>
                </a:lnTo>
                <a:lnTo>
                  <a:pt x="20218" y="54944"/>
                </a:lnTo>
                <a:lnTo>
                  <a:pt x="19527" y="55174"/>
                </a:lnTo>
                <a:lnTo>
                  <a:pt x="19527" y="55220"/>
                </a:lnTo>
                <a:lnTo>
                  <a:pt x="19205" y="56694"/>
                </a:lnTo>
                <a:lnTo>
                  <a:pt x="18652" y="56832"/>
                </a:lnTo>
                <a:lnTo>
                  <a:pt x="17823" y="56602"/>
                </a:lnTo>
                <a:lnTo>
                  <a:pt x="16718" y="56970"/>
                </a:lnTo>
                <a:lnTo>
                  <a:pt x="15935" y="58213"/>
                </a:lnTo>
                <a:lnTo>
                  <a:pt x="15705" y="61253"/>
                </a:lnTo>
                <a:lnTo>
                  <a:pt x="15290" y="62497"/>
                </a:lnTo>
                <a:lnTo>
                  <a:pt x="15198" y="62497"/>
                </a:lnTo>
                <a:lnTo>
                  <a:pt x="14599" y="62589"/>
                </a:lnTo>
                <a:lnTo>
                  <a:pt x="12619" y="61115"/>
                </a:lnTo>
                <a:lnTo>
                  <a:pt x="11606" y="60608"/>
                </a:lnTo>
                <a:lnTo>
                  <a:pt x="10501" y="60562"/>
                </a:lnTo>
                <a:lnTo>
                  <a:pt x="9994" y="60424"/>
                </a:lnTo>
                <a:lnTo>
                  <a:pt x="9579" y="60102"/>
                </a:lnTo>
                <a:lnTo>
                  <a:pt x="9487" y="59595"/>
                </a:lnTo>
                <a:lnTo>
                  <a:pt x="9625" y="58996"/>
                </a:lnTo>
                <a:lnTo>
                  <a:pt x="9625" y="58444"/>
                </a:lnTo>
                <a:lnTo>
                  <a:pt x="9165" y="57983"/>
                </a:lnTo>
                <a:lnTo>
                  <a:pt x="8520" y="58075"/>
                </a:lnTo>
                <a:lnTo>
                  <a:pt x="7829" y="58306"/>
                </a:lnTo>
                <a:lnTo>
                  <a:pt x="7139" y="58444"/>
                </a:lnTo>
                <a:lnTo>
                  <a:pt x="6770" y="58306"/>
                </a:lnTo>
                <a:lnTo>
                  <a:pt x="5895" y="59687"/>
                </a:lnTo>
                <a:lnTo>
                  <a:pt x="5711" y="60516"/>
                </a:lnTo>
                <a:lnTo>
                  <a:pt x="5342" y="61115"/>
                </a:lnTo>
                <a:lnTo>
                  <a:pt x="4513" y="61299"/>
                </a:lnTo>
                <a:lnTo>
                  <a:pt x="2855" y="61207"/>
                </a:lnTo>
                <a:lnTo>
                  <a:pt x="3316" y="61806"/>
                </a:lnTo>
                <a:lnTo>
                  <a:pt x="3777" y="62773"/>
                </a:lnTo>
                <a:lnTo>
                  <a:pt x="4145" y="63740"/>
                </a:lnTo>
                <a:lnTo>
                  <a:pt x="4237" y="64569"/>
                </a:lnTo>
                <a:lnTo>
                  <a:pt x="4237" y="65582"/>
                </a:lnTo>
                <a:lnTo>
                  <a:pt x="4191" y="65813"/>
                </a:lnTo>
                <a:lnTo>
                  <a:pt x="2809" y="68392"/>
                </a:lnTo>
                <a:lnTo>
                  <a:pt x="2026" y="68622"/>
                </a:lnTo>
                <a:lnTo>
                  <a:pt x="1842" y="68944"/>
                </a:lnTo>
                <a:lnTo>
                  <a:pt x="1888" y="69497"/>
                </a:lnTo>
                <a:lnTo>
                  <a:pt x="2165" y="70050"/>
                </a:lnTo>
                <a:lnTo>
                  <a:pt x="2257" y="70556"/>
                </a:lnTo>
                <a:lnTo>
                  <a:pt x="2026" y="71293"/>
                </a:lnTo>
                <a:lnTo>
                  <a:pt x="1520" y="71892"/>
                </a:lnTo>
                <a:lnTo>
                  <a:pt x="829" y="72352"/>
                </a:lnTo>
                <a:lnTo>
                  <a:pt x="138" y="72583"/>
                </a:lnTo>
                <a:lnTo>
                  <a:pt x="138" y="72859"/>
                </a:lnTo>
                <a:lnTo>
                  <a:pt x="599" y="72583"/>
                </a:lnTo>
                <a:lnTo>
                  <a:pt x="829" y="72583"/>
                </a:lnTo>
                <a:lnTo>
                  <a:pt x="737" y="72813"/>
                </a:lnTo>
                <a:lnTo>
                  <a:pt x="645" y="73273"/>
                </a:lnTo>
                <a:lnTo>
                  <a:pt x="599" y="73458"/>
                </a:lnTo>
                <a:lnTo>
                  <a:pt x="1796" y="74148"/>
                </a:lnTo>
                <a:lnTo>
                  <a:pt x="1980" y="74333"/>
                </a:lnTo>
                <a:lnTo>
                  <a:pt x="1980" y="74839"/>
                </a:lnTo>
                <a:lnTo>
                  <a:pt x="1796" y="75438"/>
                </a:lnTo>
                <a:lnTo>
                  <a:pt x="1704" y="75899"/>
                </a:lnTo>
                <a:lnTo>
                  <a:pt x="2072" y="76129"/>
                </a:lnTo>
                <a:lnTo>
                  <a:pt x="2303" y="75991"/>
                </a:lnTo>
                <a:lnTo>
                  <a:pt x="2809" y="75806"/>
                </a:lnTo>
                <a:lnTo>
                  <a:pt x="3362" y="75714"/>
                </a:lnTo>
                <a:lnTo>
                  <a:pt x="3638" y="75991"/>
                </a:lnTo>
                <a:lnTo>
                  <a:pt x="3777" y="76405"/>
                </a:lnTo>
                <a:lnTo>
                  <a:pt x="4145" y="76681"/>
                </a:lnTo>
                <a:lnTo>
                  <a:pt x="4836" y="77004"/>
                </a:lnTo>
                <a:lnTo>
                  <a:pt x="6494" y="79307"/>
                </a:lnTo>
                <a:lnTo>
                  <a:pt x="6816" y="79675"/>
                </a:lnTo>
                <a:lnTo>
                  <a:pt x="6724" y="80274"/>
                </a:lnTo>
                <a:lnTo>
                  <a:pt x="6954" y="83037"/>
                </a:lnTo>
                <a:lnTo>
                  <a:pt x="7139" y="83728"/>
                </a:lnTo>
                <a:lnTo>
                  <a:pt x="6632" y="85156"/>
                </a:lnTo>
                <a:lnTo>
                  <a:pt x="7921" y="87873"/>
                </a:lnTo>
                <a:lnTo>
                  <a:pt x="8244" y="88978"/>
                </a:lnTo>
                <a:lnTo>
                  <a:pt x="7507" y="89715"/>
                </a:lnTo>
                <a:lnTo>
                  <a:pt x="5849" y="92248"/>
                </a:lnTo>
                <a:lnTo>
                  <a:pt x="5619" y="92755"/>
                </a:lnTo>
                <a:lnTo>
                  <a:pt x="5573" y="94781"/>
                </a:lnTo>
                <a:lnTo>
                  <a:pt x="5711" y="95242"/>
                </a:lnTo>
                <a:lnTo>
                  <a:pt x="5895" y="95794"/>
                </a:lnTo>
                <a:lnTo>
                  <a:pt x="5987" y="96439"/>
                </a:lnTo>
                <a:lnTo>
                  <a:pt x="5803" y="97084"/>
                </a:lnTo>
                <a:lnTo>
                  <a:pt x="5527" y="97360"/>
                </a:lnTo>
                <a:lnTo>
                  <a:pt x="5342" y="97636"/>
                </a:lnTo>
                <a:lnTo>
                  <a:pt x="5066" y="98235"/>
                </a:lnTo>
                <a:lnTo>
                  <a:pt x="5158" y="98558"/>
                </a:lnTo>
                <a:lnTo>
                  <a:pt x="5204" y="98604"/>
                </a:lnTo>
                <a:lnTo>
                  <a:pt x="5204" y="98650"/>
                </a:lnTo>
                <a:lnTo>
                  <a:pt x="5020" y="98834"/>
                </a:lnTo>
                <a:lnTo>
                  <a:pt x="5020" y="99110"/>
                </a:lnTo>
                <a:lnTo>
                  <a:pt x="5250" y="99387"/>
                </a:lnTo>
                <a:lnTo>
                  <a:pt x="5296" y="99663"/>
                </a:lnTo>
                <a:lnTo>
                  <a:pt x="5250" y="99985"/>
                </a:lnTo>
                <a:lnTo>
                  <a:pt x="5020" y="100262"/>
                </a:lnTo>
                <a:lnTo>
                  <a:pt x="5020" y="100446"/>
                </a:lnTo>
                <a:lnTo>
                  <a:pt x="4790" y="100538"/>
                </a:lnTo>
                <a:lnTo>
                  <a:pt x="5849" y="103578"/>
                </a:lnTo>
                <a:lnTo>
                  <a:pt x="6033" y="104453"/>
                </a:lnTo>
                <a:lnTo>
                  <a:pt x="6171" y="104913"/>
                </a:lnTo>
                <a:lnTo>
                  <a:pt x="6770" y="105926"/>
                </a:lnTo>
                <a:lnTo>
                  <a:pt x="6862" y="106203"/>
                </a:lnTo>
                <a:lnTo>
                  <a:pt x="6862" y="107953"/>
                </a:lnTo>
                <a:lnTo>
                  <a:pt x="6908" y="108321"/>
                </a:lnTo>
                <a:lnTo>
                  <a:pt x="7277" y="108920"/>
                </a:lnTo>
                <a:lnTo>
                  <a:pt x="7461" y="110071"/>
                </a:lnTo>
                <a:lnTo>
                  <a:pt x="8106" y="111361"/>
                </a:lnTo>
                <a:lnTo>
                  <a:pt x="8244" y="112144"/>
                </a:lnTo>
                <a:lnTo>
                  <a:pt x="8658" y="112144"/>
                </a:lnTo>
                <a:lnTo>
                  <a:pt x="8981" y="112236"/>
                </a:lnTo>
                <a:lnTo>
                  <a:pt x="9211" y="112374"/>
                </a:lnTo>
                <a:lnTo>
                  <a:pt x="9810" y="112881"/>
                </a:lnTo>
                <a:lnTo>
                  <a:pt x="10593" y="113111"/>
                </a:lnTo>
                <a:lnTo>
                  <a:pt x="11376" y="113111"/>
                </a:lnTo>
                <a:lnTo>
                  <a:pt x="12297" y="113019"/>
                </a:lnTo>
                <a:lnTo>
                  <a:pt x="13172" y="113065"/>
                </a:lnTo>
                <a:lnTo>
                  <a:pt x="14645" y="113203"/>
                </a:lnTo>
                <a:lnTo>
                  <a:pt x="14830" y="113157"/>
                </a:lnTo>
                <a:lnTo>
                  <a:pt x="15244" y="112927"/>
                </a:lnTo>
                <a:lnTo>
                  <a:pt x="15428" y="112835"/>
                </a:lnTo>
                <a:lnTo>
                  <a:pt x="15613" y="112927"/>
                </a:lnTo>
                <a:lnTo>
                  <a:pt x="16027" y="113249"/>
                </a:lnTo>
                <a:lnTo>
                  <a:pt x="16211" y="113341"/>
                </a:lnTo>
                <a:lnTo>
                  <a:pt x="18330" y="113249"/>
                </a:lnTo>
                <a:lnTo>
                  <a:pt x="18652" y="113065"/>
                </a:lnTo>
                <a:lnTo>
                  <a:pt x="18975" y="112743"/>
                </a:lnTo>
                <a:lnTo>
                  <a:pt x="19113" y="112328"/>
                </a:lnTo>
                <a:lnTo>
                  <a:pt x="19159" y="111545"/>
                </a:lnTo>
                <a:lnTo>
                  <a:pt x="19251" y="111223"/>
                </a:lnTo>
                <a:lnTo>
                  <a:pt x="19988" y="110716"/>
                </a:lnTo>
                <a:lnTo>
                  <a:pt x="20494" y="111038"/>
                </a:lnTo>
                <a:lnTo>
                  <a:pt x="21323" y="112558"/>
                </a:lnTo>
                <a:lnTo>
                  <a:pt x="22014" y="113203"/>
                </a:lnTo>
                <a:lnTo>
                  <a:pt x="22797" y="113479"/>
                </a:lnTo>
                <a:lnTo>
                  <a:pt x="23672" y="113479"/>
                </a:lnTo>
                <a:lnTo>
                  <a:pt x="24501" y="113203"/>
                </a:lnTo>
                <a:lnTo>
                  <a:pt x="24501" y="113203"/>
                </a:lnTo>
                <a:lnTo>
                  <a:pt x="24363" y="114539"/>
                </a:lnTo>
                <a:lnTo>
                  <a:pt x="24133" y="114723"/>
                </a:lnTo>
                <a:lnTo>
                  <a:pt x="23764" y="114400"/>
                </a:lnTo>
                <a:lnTo>
                  <a:pt x="23258" y="114262"/>
                </a:lnTo>
                <a:lnTo>
                  <a:pt x="22705" y="114585"/>
                </a:lnTo>
                <a:lnTo>
                  <a:pt x="22659" y="115091"/>
                </a:lnTo>
                <a:lnTo>
                  <a:pt x="22659" y="115690"/>
                </a:lnTo>
                <a:lnTo>
                  <a:pt x="22521" y="116381"/>
                </a:lnTo>
                <a:lnTo>
                  <a:pt x="21830" y="116887"/>
                </a:lnTo>
                <a:lnTo>
                  <a:pt x="20863" y="117394"/>
                </a:lnTo>
                <a:lnTo>
                  <a:pt x="20310" y="117993"/>
                </a:lnTo>
                <a:lnTo>
                  <a:pt x="20633" y="118684"/>
                </a:lnTo>
                <a:lnTo>
                  <a:pt x="20725" y="118868"/>
                </a:lnTo>
                <a:lnTo>
                  <a:pt x="21093" y="118868"/>
                </a:lnTo>
                <a:lnTo>
                  <a:pt x="21784" y="118638"/>
                </a:lnTo>
                <a:lnTo>
                  <a:pt x="22797" y="118638"/>
                </a:lnTo>
                <a:lnTo>
                  <a:pt x="23764" y="118730"/>
                </a:lnTo>
                <a:lnTo>
                  <a:pt x="24225" y="118868"/>
                </a:lnTo>
                <a:lnTo>
                  <a:pt x="24455" y="119605"/>
                </a:lnTo>
                <a:lnTo>
                  <a:pt x="24778" y="120157"/>
                </a:lnTo>
                <a:lnTo>
                  <a:pt x="25238" y="120526"/>
                </a:lnTo>
                <a:lnTo>
                  <a:pt x="25837" y="120802"/>
                </a:lnTo>
                <a:lnTo>
                  <a:pt x="26297" y="121447"/>
                </a:lnTo>
                <a:lnTo>
                  <a:pt x="26574" y="121585"/>
                </a:lnTo>
                <a:lnTo>
                  <a:pt x="26804" y="121493"/>
                </a:lnTo>
                <a:lnTo>
                  <a:pt x="27357" y="121907"/>
                </a:lnTo>
                <a:lnTo>
                  <a:pt x="27541" y="122276"/>
                </a:lnTo>
                <a:lnTo>
                  <a:pt x="27495" y="122736"/>
                </a:lnTo>
                <a:lnTo>
                  <a:pt x="27403" y="123427"/>
                </a:lnTo>
                <a:lnTo>
                  <a:pt x="27311" y="123750"/>
                </a:lnTo>
                <a:lnTo>
                  <a:pt x="27172" y="123934"/>
                </a:lnTo>
                <a:lnTo>
                  <a:pt x="27034" y="124164"/>
                </a:lnTo>
                <a:lnTo>
                  <a:pt x="27034" y="124487"/>
                </a:lnTo>
                <a:lnTo>
                  <a:pt x="27126" y="124809"/>
                </a:lnTo>
                <a:lnTo>
                  <a:pt x="27265" y="125131"/>
                </a:lnTo>
                <a:lnTo>
                  <a:pt x="28001" y="126237"/>
                </a:lnTo>
                <a:lnTo>
                  <a:pt x="28370" y="126605"/>
                </a:lnTo>
                <a:lnTo>
                  <a:pt x="28600" y="126743"/>
                </a:lnTo>
                <a:lnTo>
                  <a:pt x="28876" y="126697"/>
                </a:lnTo>
                <a:lnTo>
                  <a:pt x="29107" y="126789"/>
                </a:lnTo>
                <a:lnTo>
                  <a:pt x="29291" y="127112"/>
                </a:lnTo>
                <a:lnTo>
                  <a:pt x="29199" y="127664"/>
                </a:lnTo>
                <a:lnTo>
                  <a:pt x="28876" y="128125"/>
                </a:lnTo>
                <a:lnTo>
                  <a:pt x="28600" y="128631"/>
                </a:lnTo>
                <a:lnTo>
                  <a:pt x="28738" y="129414"/>
                </a:lnTo>
                <a:lnTo>
                  <a:pt x="28969" y="130059"/>
                </a:lnTo>
                <a:lnTo>
                  <a:pt x="29798" y="130888"/>
                </a:lnTo>
                <a:lnTo>
                  <a:pt x="29982" y="131303"/>
                </a:lnTo>
                <a:lnTo>
                  <a:pt x="29982" y="131349"/>
                </a:lnTo>
                <a:lnTo>
                  <a:pt x="29015" y="132408"/>
                </a:lnTo>
                <a:lnTo>
                  <a:pt x="28186" y="133744"/>
                </a:lnTo>
                <a:lnTo>
                  <a:pt x="26620" y="135079"/>
                </a:lnTo>
                <a:lnTo>
                  <a:pt x="25929" y="135908"/>
                </a:lnTo>
                <a:lnTo>
                  <a:pt x="25745" y="136507"/>
                </a:lnTo>
                <a:lnTo>
                  <a:pt x="25653" y="137013"/>
                </a:lnTo>
                <a:lnTo>
                  <a:pt x="25468" y="137382"/>
                </a:lnTo>
                <a:lnTo>
                  <a:pt x="24916" y="137658"/>
                </a:lnTo>
                <a:lnTo>
                  <a:pt x="24409" y="137658"/>
                </a:lnTo>
                <a:lnTo>
                  <a:pt x="23672" y="137382"/>
                </a:lnTo>
                <a:lnTo>
                  <a:pt x="23258" y="137336"/>
                </a:lnTo>
                <a:lnTo>
                  <a:pt x="22521" y="137704"/>
                </a:lnTo>
                <a:lnTo>
                  <a:pt x="21369" y="139178"/>
                </a:lnTo>
                <a:lnTo>
                  <a:pt x="19988" y="140375"/>
                </a:lnTo>
                <a:lnTo>
                  <a:pt x="19435" y="141020"/>
                </a:lnTo>
                <a:lnTo>
                  <a:pt x="18929" y="141803"/>
                </a:lnTo>
                <a:lnTo>
                  <a:pt x="18192" y="143277"/>
                </a:lnTo>
                <a:lnTo>
                  <a:pt x="18238" y="143415"/>
                </a:lnTo>
                <a:lnTo>
                  <a:pt x="18468" y="143830"/>
                </a:lnTo>
                <a:lnTo>
                  <a:pt x="18698" y="144106"/>
                </a:lnTo>
                <a:lnTo>
                  <a:pt x="19712" y="144889"/>
                </a:lnTo>
                <a:lnTo>
                  <a:pt x="21047" y="145165"/>
                </a:lnTo>
                <a:lnTo>
                  <a:pt x="21646" y="145534"/>
                </a:lnTo>
                <a:lnTo>
                  <a:pt x="21692" y="146363"/>
                </a:lnTo>
                <a:lnTo>
                  <a:pt x="21277" y="146915"/>
                </a:lnTo>
                <a:lnTo>
                  <a:pt x="20633" y="147007"/>
                </a:lnTo>
                <a:lnTo>
                  <a:pt x="19297" y="146685"/>
                </a:lnTo>
                <a:lnTo>
                  <a:pt x="17547" y="145810"/>
                </a:lnTo>
                <a:lnTo>
                  <a:pt x="16948" y="145672"/>
                </a:lnTo>
                <a:lnTo>
                  <a:pt x="16396" y="145856"/>
                </a:lnTo>
                <a:lnTo>
                  <a:pt x="15935" y="146271"/>
                </a:lnTo>
                <a:lnTo>
                  <a:pt x="15336" y="146593"/>
                </a:lnTo>
                <a:lnTo>
                  <a:pt x="14645" y="146593"/>
                </a:lnTo>
                <a:lnTo>
                  <a:pt x="14369" y="146409"/>
                </a:lnTo>
                <a:lnTo>
                  <a:pt x="13909" y="145856"/>
                </a:lnTo>
                <a:lnTo>
                  <a:pt x="13678" y="145718"/>
                </a:lnTo>
                <a:lnTo>
                  <a:pt x="12435" y="146455"/>
                </a:lnTo>
                <a:lnTo>
                  <a:pt x="11836" y="146731"/>
                </a:lnTo>
                <a:lnTo>
                  <a:pt x="11191" y="146915"/>
                </a:lnTo>
                <a:lnTo>
                  <a:pt x="10639" y="147100"/>
                </a:lnTo>
                <a:lnTo>
                  <a:pt x="10270" y="147560"/>
                </a:lnTo>
                <a:lnTo>
                  <a:pt x="9810" y="148435"/>
                </a:lnTo>
                <a:lnTo>
                  <a:pt x="8658" y="149402"/>
                </a:lnTo>
                <a:lnTo>
                  <a:pt x="8152" y="150139"/>
                </a:lnTo>
                <a:lnTo>
                  <a:pt x="7968" y="150600"/>
                </a:lnTo>
                <a:lnTo>
                  <a:pt x="7323" y="151198"/>
                </a:lnTo>
                <a:lnTo>
                  <a:pt x="7046" y="151567"/>
                </a:lnTo>
                <a:lnTo>
                  <a:pt x="7000" y="151889"/>
                </a:lnTo>
                <a:lnTo>
                  <a:pt x="7092" y="152672"/>
                </a:lnTo>
                <a:lnTo>
                  <a:pt x="7000" y="153041"/>
                </a:lnTo>
                <a:lnTo>
                  <a:pt x="6816" y="153225"/>
                </a:lnTo>
                <a:lnTo>
                  <a:pt x="6356" y="153363"/>
                </a:lnTo>
                <a:lnTo>
                  <a:pt x="6217" y="153501"/>
                </a:lnTo>
                <a:lnTo>
                  <a:pt x="6079" y="154422"/>
                </a:lnTo>
                <a:lnTo>
                  <a:pt x="6540" y="154699"/>
                </a:lnTo>
                <a:lnTo>
                  <a:pt x="7323" y="154837"/>
                </a:lnTo>
                <a:lnTo>
                  <a:pt x="8106" y="155297"/>
                </a:lnTo>
                <a:lnTo>
                  <a:pt x="8612" y="155435"/>
                </a:lnTo>
                <a:lnTo>
                  <a:pt x="9257" y="155804"/>
                </a:lnTo>
                <a:lnTo>
                  <a:pt x="9810" y="156218"/>
                </a:lnTo>
                <a:lnTo>
                  <a:pt x="10132" y="156679"/>
                </a:lnTo>
                <a:lnTo>
                  <a:pt x="9994" y="157462"/>
                </a:lnTo>
                <a:lnTo>
                  <a:pt x="9441" y="158107"/>
                </a:lnTo>
                <a:lnTo>
                  <a:pt x="8750" y="158567"/>
                </a:lnTo>
                <a:lnTo>
                  <a:pt x="8060" y="158844"/>
                </a:lnTo>
                <a:lnTo>
                  <a:pt x="7277" y="158844"/>
                </a:lnTo>
                <a:lnTo>
                  <a:pt x="6448" y="159074"/>
                </a:lnTo>
                <a:lnTo>
                  <a:pt x="6033" y="159626"/>
                </a:lnTo>
                <a:lnTo>
                  <a:pt x="6494" y="160501"/>
                </a:lnTo>
                <a:lnTo>
                  <a:pt x="5941" y="161791"/>
                </a:lnTo>
                <a:lnTo>
                  <a:pt x="4836" y="162712"/>
                </a:lnTo>
                <a:lnTo>
                  <a:pt x="4191" y="163081"/>
                </a:lnTo>
                <a:lnTo>
                  <a:pt x="3362" y="163587"/>
                </a:lnTo>
                <a:lnTo>
                  <a:pt x="2487" y="164094"/>
                </a:lnTo>
                <a:lnTo>
                  <a:pt x="2533" y="164278"/>
                </a:lnTo>
                <a:lnTo>
                  <a:pt x="2349" y="164554"/>
                </a:lnTo>
                <a:lnTo>
                  <a:pt x="2303" y="165245"/>
                </a:lnTo>
                <a:lnTo>
                  <a:pt x="2165" y="165475"/>
                </a:lnTo>
                <a:lnTo>
                  <a:pt x="2072" y="166028"/>
                </a:lnTo>
                <a:lnTo>
                  <a:pt x="1520" y="166443"/>
                </a:lnTo>
                <a:lnTo>
                  <a:pt x="1243" y="166719"/>
                </a:lnTo>
                <a:lnTo>
                  <a:pt x="507" y="167041"/>
                </a:lnTo>
                <a:lnTo>
                  <a:pt x="1796" y="167962"/>
                </a:lnTo>
                <a:lnTo>
                  <a:pt x="645" y="169620"/>
                </a:lnTo>
                <a:lnTo>
                  <a:pt x="875" y="169943"/>
                </a:lnTo>
                <a:lnTo>
                  <a:pt x="1842" y="170634"/>
                </a:lnTo>
                <a:lnTo>
                  <a:pt x="1934" y="172568"/>
                </a:lnTo>
                <a:lnTo>
                  <a:pt x="2717" y="173074"/>
                </a:lnTo>
                <a:lnTo>
                  <a:pt x="2809" y="174272"/>
                </a:lnTo>
                <a:lnTo>
                  <a:pt x="2441" y="175055"/>
                </a:lnTo>
                <a:lnTo>
                  <a:pt x="2026" y="175654"/>
                </a:lnTo>
                <a:lnTo>
                  <a:pt x="2026" y="176298"/>
                </a:lnTo>
                <a:lnTo>
                  <a:pt x="3316" y="176851"/>
                </a:lnTo>
                <a:lnTo>
                  <a:pt x="3224" y="177404"/>
                </a:lnTo>
                <a:lnTo>
                  <a:pt x="3638" y="181318"/>
                </a:lnTo>
                <a:lnTo>
                  <a:pt x="3823" y="181871"/>
                </a:lnTo>
                <a:lnTo>
                  <a:pt x="4605" y="183207"/>
                </a:lnTo>
                <a:lnTo>
                  <a:pt x="4099" y="184128"/>
                </a:lnTo>
                <a:lnTo>
                  <a:pt x="3869" y="184220"/>
                </a:lnTo>
                <a:lnTo>
                  <a:pt x="3270" y="185233"/>
                </a:lnTo>
                <a:lnTo>
                  <a:pt x="2855" y="186430"/>
                </a:lnTo>
                <a:lnTo>
                  <a:pt x="2994" y="186983"/>
                </a:lnTo>
                <a:lnTo>
                  <a:pt x="2671" y="188042"/>
                </a:lnTo>
                <a:lnTo>
                  <a:pt x="921" y="190069"/>
                </a:lnTo>
                <a:lnTo>
                  <a:pt x="0" y="191450"/>
                </a:lnTo>
                <a:lnTo>
                  <a:pt x="0" y="191450"/>
                </a:lnTo>
                <a:lnTo>
                  <a:pt x="230" y="191312"/>
                </a:lnTo>
                <a:lnTo>
                  <a:pt x="414" y="191266"/>
                </a:lnTo>
                <a:lnTo>
                  <a:pt x="599" y="191312"/>
                </a:lnTo>
                <a:lnTo>
                  <a:pt x="737" y="191450"/>
                </a:lnTo>
                <a:lnTo>
                  <a:pt x="1059" y="191865"/>
                </a:lnTo>
                <a:lnTo>
                  <a:pt x="4790" y="192786"/>
                </a:lnTo>
                <a:lnTo>
                  <a:pt x="5112" y="192970"/>
                </a:lnTo>
                <a:lnTo>
                  <a:pt x="5711" y="193569"/>
                </a:lnTo>
                <a:lnTo>
                  <a:pt x="5849" y="193661"/>
                </a:lnTo>
                <a:lnTo>
                  <a:pt x="6310" y="193661"/>
                </a:lnTo>
                <a:lnTo>
                  <a:pt x="6448" y="193707"/>
                </a:lnTo>
                <a:lnTo>
                  <a:pt x="6494" y="193983"/>
                </a:lnTo>
                <a:lnTo>
                  <a:pt x="6448" y="194260"/>
                </a:lnTo>
                <a:lnTo>
                  <a:pt x="6310" y="194444"/>
                </a:lnTo>
                <a:lnTo>
                  <a:pt x="6217" y="194398"/>
                </a:lnTo>
                <a:lnTo>
                  <a:pt x="6494" y="194812"/>
                </a:lnTo>
                <a:lnTo>
                  <a:pt x="6816" y="195089"/>
                </a:lnTo>
                <a:lnTo>
                  <a:pt x="7185" y="195227"/>
                </a:lnTo>
                <a:lnTo>
                  <a:pt x="7691" y="195135"/>
                </a:lnTo>
                <a:lnTo>
                  <a:pt x="8474" y="195227"/>
                </a:lnTo>
                <a:lnTo>
                  <a:pt x="8658" y="195687"/>
                </a:lnTo>
                <a:lnTo>
                  <a:pt x="8520" y="196378"/>
                </a:lnTo>
                <a:lnTo>
                  <a:pt x="8566" y="197161"/>
                </a:lnTo>
                <a:lnTo>
                  <a:pt x="8843" y="197852"/>
                </a:lnTo>
                <a:lnTo>
                  <a:pt x="10408" y="200247"/>
                </a:lnTo>
                <a:lnTo>
                  <a:pt x="10593" y="200707"/>
                </a:lnTo>
                <a:lnTo>
                  <a:pt x="10593" y="200892"/>
                </a:lnTo>
                <a:lnTo>
                  <a:pt x="10731" y="200938"/>
                </a:lnTo>
                <a:lnTo>
                  <a:pt x="11145" y="200938"/>
                </a:lnTo>
                <a:lnTo>
                  <a:pt x="11652" y="200984"/>
                </a:lnTo>
                <a:lnTo>
                  <a:pt x="12895" y="200800"/>
                </a:lnTo>
                <a:lnTo>
                  <a:pt x="13126" y="200846"/>
                </a:lnTo>
                <a:lnTo>
                  <a:pt x="13494" y="200984"/>
                </a:lnTo>
                <a:lnTo>
                  <a:pt x="13678" y="201030"/>
                </a:lnTo>
                <a:lnTo>
                  <a:pt x="13863" y="200938"/>
                </a:lnTo>
                <a:lnTo>
                  <a:pt x="14277" y="200569"/>
                </a:lnTo>
                <a:lnTo>
                  <a:pt x="14461" y="200523"/>
                </a:lnTo>
                <a:lnTo>
                  <a:pt x="14830" y="200754"/>
                </a:lnTo>
                <a:lnTo>
                  <a:pt x="15935" y="201905"/>
                </a:lnTo>
                <a:lnTo>
                  <a:pt x="18146" y="203471"/>
                </a:lnTo>
                <a:lnTo>
                  <a:pt x="21185" y="206372"/>
                </a:lnTo>
                <a:lnTo>
                  <a:pt x="21692" y="206695"/>
                </a:lnTo>
                <a:lnTo>
                  <a:pt x="22337" y="206879"/>
                </a:lnTo>
                <a:lnTo>
                  <a:pt x="24317" y="207109"/>
                </a:lnTo>
                <a:lnTo>
                  <a:pt x="24870" y="207478"/>
                </a:lnTo>
                <a:lnTo>
                  <a:pt x="26113" y="207662"/>
                </a:lnTo>
                <a:lnTo>
                  <a:pt x="30857" y="208260"/>
                </a:lnTo>
                <a:lnTo>
                  <a:pt x="32100" y="209228"/>
                </a:lnTo>
                <a:lnTo>
                  <a:pt x="32699" y="208905"/>
                </a:lnTo>
                <a:lnTo>
                  <a:pt x="33436" y="208905"/>
                </a:lnTo>
                <a:lnTo>
                  <a:pt x="35647" y="209550"/>
                </a:lnTo>
                <a:lnTo>
                  <a:pt x="36153" y="209550"/>
                </a:lnTo>
                <a:lnTo>
                  <a:pt x="36614" y="209412"/>
                </a:lnTo>
                <a:lnTo>
                  <a:pt x="42186" y="205635"/>
                </a:lnTo>
                <a:lnTo>
                  <a:pt x="47529" y="202227"/>
                </a:lnTo>
                <a:lnTo>
                  <a:pt x="51397" y="199832"/>
                </a:lnTo>
                <a:lnTo>
                  <a:pt x="57384" y="196056"/>
                </a:lnTo>
                <a:lnTo>
                  <a:pt x="60148" y="194352"/>
                </a:lnTo>
                <a:lnTo>
                  <a:pt x="63372" y="192325"/>
                </a:lnTo>
                <a:lnTo>
                  <a:pt x="69359" y="188549"/>
                </a:lnTo>
                <a:lnTo>
                  <a:pt x="75346" y="184819"/>
                </a:lnTo>
                <a:lnTo>
                  <a:pt x="79767" y="182009"/>
                </a:lnTo>
                <a:lnTo>
                  <a:pt x="85846" y="178279"/>
                </a:lnTo>
                <a:lnTo>
                  <a:pt x="88794" y="176437"/>
                </a:lnTo>
                <a:lnTo>
                  <a:pt x="96255" y="171831"/>
                </a:lnTo>
                <a:lnTo>
                  <a:pt x="104821" y="166673"/>
                </a:lnTo>
                <a:lnTo>
                  <a:pt x="108644" y="164416"/>
                </a:lnTo>
                <a:lnTo>
                  <a:pt x="112512" y="162159"/>
                </a:lnTo>
                <a:lnTo>
                  <a:pt x="116381" y="159857"/>
                </a:lnTo>
                <a:lnTo>
                  <a:pt x="120249" y="157600"/>
                </a:lnTo>
                <a:lnTo>
                  <a:pt x="124072" y="155343"/>
                </a:lnTo>
                <a:lnTo>
                  <a:pt x="127941" y="153087"/>
                </a:lnTo>
                <a:lnTo>
                  <a:pt x="131809" y="150830"/>
                </a:lnTo>
                <a:lnTo>
                  <a:pt x="135678" y="148573"/>
                </a:lnTo>
                <a:lnTo>
                  <a:pt x="139500" y="146271"/>
                </a:lnTo>
                <a:lnTo>
                  <a:pt x="143369" y="144014"/>
                </a:lnTo>
                <a:lnTo>
                  <a:pt x="147238" y="141757"/>
                </a:lnTo>
                <a:lnTo>
                  <a:pt x="151106" y="139500"/>
                </a:lnTo>
                <a:lnTo>
                  <a:pt x="153593" y="138027"/>
                </a:lnTo>
                <a:lnTo>
                  <a:pt x="154929" y="137198"/>
                </a:lnTo>
                <a:lnTo>
                  <a:pt x="158797" y="134941"/>
                </a:lnTo>
                <a:lnTo>
                  <a:pt x="162666" y="132638"/>
                </a:lnTo>
                <a:lnTo>
                  <a:pt x="166489" y="130382"/>
                </a:lnTo>
                <a:lnTo>
                  <a:pt x="171647" y="127342"/>
                </a:lnTo>
                <a:lnTo>
                  <a:pt x="180167" y="125131"/>
                </a:lnTo>
                <a:lnTo>
                  <a:pt x="181180" y="124487"/>
                </a:lnTo>
                <a:lnTo>
                  <a:pt x="181963" y="123381"/>
                </a:lnTo>
                <a:lnTo>
                  <a:pt x="183253" y="120664"/>
                </a:lnTo>
                <a:lnTo>
                  <a:pt x="183253" y="120618"/>
                </a:lnTo>
                <a:lnTo>
                  <a:pt x="189332" y="109150"/>
                </a:lnTo>
                <a:lnTo>
                  <a:pt x="189654" y="108137"/>
                </a:lnTo>
                <a:lnTo>
                  <a:pt x="189746" y="107032"/>
                </a:lnTo>
                <a:lnTo>
                  <a:pt x="189516" y="99617"/>
                </a:lnTo>
                <a:lnTo>
                  <a:pt x="189378" y="92663"/>
                </a:lnTo>
                <a:lnTo>
                  <a:pt x="189378" y="91649"/>
                </a:lnTo>
                <a:lnTo>
                  <a:pt x="189746" y="89070"/>
                </a:lnTo>
                <a:lnTo>
                  <a:pt x="191266" y="83866"/>
                </a:lnTo>
                <a:lnTo>
                  <a:pt x="191589" y="79721"/>
                </a:lnTo>
                <a:lnTo>
                  <a:pt x="191957" y="78432"/>
                </a:lnTo>
                <a:lnTo>
                  <a:pt x="193615" y="75991"/>
                </a:lnTo>
                <a:lnTo>
                  <a:pt x="194812" y="74241"/>
                </a:lnTo>
                <a:lnTo>
                  <a:pt x="195365" y="72951"/>
                </a:lnTo>
                <a:lnTo>
                  <a:pt x="195549" y="71615"/>
                </a:lnTo>
                <a:lnTo>
                  <a:pt x="195457" y="65766"/>
                </a:lnTo>
                <a:lnTo>
                  <a:pt x="195319" y="64339"/>
                </a:lnTo>
                <a:lnTo>
                  <a:pt x="194951" y="62957"/>
                </a:lnTo>
                <a:lnTo>
                  <a:pt x="192372" y="57108"/>
                </a:lnTo>
                <a:lnTo>
                  <a:pt x="191496" y="54990"/>
                </a:lnTo>
                <a:lnTo>
                  <a:pt x="191358" y="54253"/>
                </a:lnTo>
                <a:lnTo>
                  <a:pt x="191358" y="53516"/>
                </a:lnTo>
                <a:lnTo>
                  <a:pt x="192602" y="42785"/>
                </a:lnTo>
                <a:lnTo>
                  <a:pt x="192878" y="41634"/>
                </a:lnTo>
                <a:lnTo>
                  <a:pt x="196010" y="35693"/>
                </a:lnTo>
                <a:lnTo>
                  <a:pt x="196010" y="35647"/>
                </a:lnTo>
                <a:lnTo>
                  <a:pt x="196747" y="34725"/>
                </a:lnTo>
                <a:lnTo>
                  <a:pt x="197760" y="34265"/>
                </a:lnTo>
                <a:lnTo>
                  <a:pt x="200017" y="33896"/>
                </a:lnTo>
                <a:lnTo>
                  <a:pt x="210794" y="31732"/>
                </a:lnTo>
                <a:lnTo>
                  <a:pt x="211715" y="31271"/>
                </a:lnTo>
                <a:lnTo>
                  <a:pt x="212636" y="30488"/>
                </a:lnTo>
                <a:lnTo>
                  <a:pt x="217379" y="25560"/>
                </a:lnTo>
                <a:lnTo>
                  <a:pt x="224380" y="18192"/>
                </a:lnTo>
                <a:lnTo>
                  <a:pt x="228018" y="14415"/>
                </a:lnTo>
                <a:lnTo>
                  <a:pt x="230229" y="12297"/>
                </a:lnTo>
                <a:lnTo>
                  <a:pt x="231334" y="11468"/>
                </a:lnTo>
                <a:lnTo>
                  <a:pt x="231334" y="10823"/>
                </a:lnTo>
                <a:lnTo>
                  <a:pt x="231150" y="10362"/>
                </a:lnTo>
                <a:lnTo>
                  <a:pt x="230873" y="9902"/>
                </a:lnTo>
                <a:lnTo>
                  <a:pt x="230689" y="9395"/>
                </a:lnTo>
                <a:lnTo>
                  <a:pt x="230643" y="8152"/>
                </a:lnTo>
                <a:lnTo>
                  <a:pt x="230597" y="7553"/>
                </a:lnTo>
                <a:lnTo>
                  <a:pt x="230321" y="7277"/>
                </a:lnTo>
                <a:lnTo>
                  <a:pt x="229952" y="6724"/>
                </a:lnTo>
                <a:lnTo>
                  <a:pt x="230597" y="4283"/>
                </a:lnTo>
                <a:lnTo>
                  <a:pt x="230367" y="3730"/>
                </a:lnTo>
                <a:lnTo>
                  <a:pt x="230137" y="3638"/>
                </a:lnTo>
                <a:lnTo>
                  <a:pt x="228985" y="2671"/>
                </a:lnTo>
                <a:lnTo>
                  <a:pt x="228801" y="2395"/>
                </a:lnTo>
                <a:lnTo>
                  <a:pt x="228663" y="1980"/>
                </a:lnTo>
                <a:lnTo>
                  <a:pt x="228479" y="1750"/>
                </a:lnTo>
                <a:lnTo>
                  <a:pt x="228294" y="1704"/>
                </a:lnTo>
                <a:lnTo>
                  <a:pt x="228064" y="1888"/>
                </a:lnTo>
                <a:lnTo>
                  <a:pt x="227834" y="2119"/>
                </a:lnTo>
                <a:lnTo>
                  <a:pt x="227650" y="2211"/>
                </a:lnTo>
                <a:lnTo>
                  <a:pt x="226590" y="1658"/>
                </a:lnTo>
                <a:lnTo>
                  <a:pt x="226130" y="1612"/>
                </a:lnTo>
                <a:lnTo>
                  <a:pt x="226084" y="1428"/>
                </a:lnTo>
                <a:lnTo>
                  <a:pt x="226130" y="967"/>
                </a:lnTo>
                <a:lnTo>
                  <a:pt x="226130" y="461"/>
                </a:lnTo>
                <a:lnTo>
                  <a:pt x="225715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4478068" y="1639062"/>
            <a:ext cx="4587841" cy="29797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100" dirty="0">
                <a:solidFill>
                  <a:schemeClr val="bg1"/>
                </a:solidFill>
              </a:rPr>
              <a:t>Мечеть </a:t>
            </a:r>
            <a:r>
              <a:rPr lang="ru-RU" sz="1100" dirty="0" err="1">
                <a:solidFill>
                  <a:schemeClr val="bg1"/>
                </a:solidFill>
              </a:rPr>
              <a:t>Омейядов</a:t>
            </a:r>
            <a:r>
              <a:rPr lang="ru-RU" sz="1100" dirty="0">
                <a:solidFill>
                  <a:schemeClr val="bg1"/>
                </a:solidFill>
              </a:rPr>
              <a:t> или большая мечеть Дамаска, находится в старом городе Дамаска, это одна из крупнейших и старейших мечетей в мире. Она почитаема как мусульманами так и христианами, считается, что внутри мечети хранится голова Иоанна Крестителя. Она была построена в 706-715 г. н.э. а до этого времени служила в качестве церкви. Мечеть </a:t>
            </a:r>
            <a:r>
              <a:rPr lang="ru-RU" sz="1100" dirty="0" err="1">
                <a:solidFill>
                  <a:schemeClr val="bg1"/>
                </a:solidFill>
              </a:rPr>
              <a:t>Омейядов</a:t>
            </a:r>
            <a:r>
              <a:rPr lang="ru-RU" sz="1100" dirty="0">
                <a:solidFill>
                  <a:schemeClr val="bg1"/>
                </a:solidFill>
              </a:rPr>
              <a:t> одна из основных достопримечательностей Сирии.</a:t>
            </a:r>
          </a:p>
          <a:p>
            <a:r>
              <a:rPr lang="ru-RU" sz="1100" dirty="0">
                <a:solidFill>
                  <a:schemeClr val="bg1"/>
                </a:solidFill>
              </a:rPr>
              <a:t>Дамаск был столицей арамейского государства Арам-Дамаск во время железного века. Сирийцы западной Сирии были последователями культа </a:t>
            </a:r>
            <a:r>
              <a:rPr lang="ru-RU" sz="1100" dirty="0" err="1">
                <a:solidFill>
                  <a:schemeClr val="bg1"/>
                </a:solidFill>
              </a:rPr>
              <a:t>Хадад-Раммана</a:t>
            </a:r>
            <a:r>
              <a:rPr lang="ru-RU" sz="1100" dirty="0">
                <a:solidFill>
                  <a:schemeClr val="bg1"/>
                </a:solidFill>
              </a:rPr>
              <a:t>, бога грозы и дождя, они возвели первый храм на месте будущей мечети </a:t>
            </a:r>
            <a:r>
              <a:rPr lang="ru-RU" sz="1100" dirty="0" err="1">
                <a:solidFill>
                  <a:schemeClr val="bg1"/>
                </a:solidFill>
              </a:rPr>
              <a:t>Омейядов</a:t>
            </a:r>
            <a:r>
              <a:rPr lang="ru-RU" sz="1100" dirty="0">
                <a:solidFill>
                  <a:schemeClr val="bg1"/>
                </a:solidFill>
              </a:rPr>
              <a:t>. </a:t>
            </a:r>
          </a:p>
          <a:p>
            <a:r>
              <a:rPr lang="ru-RU" sz="1100" dirty="0">
                <a:solidFill>
                  <a:schemeClr val="bg1"/>
                </a:solidFill>
              </a:rPr>
              <a:t>Храм </a:t>
            </a:r>
            <a:r>
              <a:rPr lang="ru-RU" sz="1100" dirty="0" err="1">
                <a:solidFill>
                  <a:schemeClr val="bg1"/>
                </a:solidFill>
              </a:rPr>
              <a:t>Хадад-Рамман</a:t>
            </a:r>
            <a:r>
              <a:rPr lang="ru-RU" sz="1100" dirty="0">
                <a:solidFill>
                  <a:schemeClr val="bg1"/>
                </a:solidFill>
              </a:rPr>
              <a:t> продолжал служить центральную роль в городе, когда римляне завоевали Дамаск в 64 г. до н.э. они превратили храм </a:t>
            </a:r>
            <a:r>
              <a:rPr lang="ru-RU" sz="1100" dirty="0" err="1">
                <a:solidFill>
                  <a:schemeClr val="bg1"/>
                </a:solidFill>
              </a:rPr>
              <a:t>Хадад</a:t>
            </a:r>
            <a:r>
              <a:rPr lang="ru-RU" sz="1100" dirty="0">
                <a:solidFill>
                  <a:schemeClr val="bg1"/>
                </a:solidFill>
              </a:rPr>
              <a:t> в храм Юпитера. К концу 4-го века, в 391 году Храм Юпитера был преобразован в собор  христианским императором Феодосием I (г. 379-395). А уже в 17-м веке на этом месте была выстроена мечеть </a:t>
            </a:r>
            <a:r>
              <a:rPr lang="ru-RU" sz="1100" dirty="0" err="1">
                <a:solidFill>
                  <a:schemeClr val="bg1"/>
                </a:solidFill>
              </a:rPr>
              <a:t>Омейядов</a:t>
            </a:r>
            <a:r>
              <a:rPr lang="ru-RU" sz="11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218" name="Picture 2" descr="Мечеть Омейядов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95" y="1725993"/>
            <a:ext cx="3027371" cy="2270528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Editing Tutorial: How to Make Transparent GIF&amp;#39;s | Wiki | Shoujo Amino Amin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26" y="880250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6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4462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3B2F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Босра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2" name="Google Shape;1132;p43"/>
          <p:cNvSpPr/>
          <p:nvPr/>
        </p:nvSpPr>
        <p:spPr>
          <a:xfrm>
            <a:off x="434350" y="1105833"/>
            <a:ext cx="4043718" cy="3662934"/>
          </a:xfrm>
          <a:custGeom>
            <a:avLst/>
            <a:gdLst/>
            <a:ahLst/>
            <a:cxnLst/>
            <a:rect l="l" t="t" r="r" b="b"/>
            <a:pathLst>
              <a:path w="231334" h="209550" extrusionOk="0">
                <a:moveTo>
                  <a:pt x="225715" y="0"/>
                </a:moveTo>
                <a:lnTo>
                  <a:pt x="225071" y="507"/>
                </a:lnTo>
                <a:lnTo>
                  <a:pt x="224564" y="783"/>
                </a:lnTo>
                <a:lnTo>
                  <a:pt x="222814" y="3086"/>
                </a:lnTo>
                <a:lnTo>
                  <a:pt x="220189" y="5527"/>
                </a:lnTo>
                <a:lnTo>
                  <a:pt x="218669" y="6402"/>
                </a:lnTo>
                <a:lnTo>
                  <a:pt x="214708" y="7277"/>
                </a:lnTo>
                <a:lnTo>
                  <a:pt x="200247" y="10547"/>
                </a:lnTo>
                <a:lnTo>
                  <a:pt x="190621" y="10915"/>
                </a:lnTo>
                <a:lnTo>
                  <a:pt x="189885" y="10685"/>
                </a:lnTo>
                <a:lnTo>
                  <a:pt x="188319" y="10040"/>
                </a:lnTo>
                <a:lnTo>
                  <a:pt x="180075" y="8290"/>
                </a:lnTo>
                <a:lnTo>
                  <a:pt x="173581" y="9165"/>
                </a:lnTo>
                <a:lnTo>
                  <a:pt x="171831" y="9810"/>
                </a:lnTo>
                <a:lnTo>
                  <a:pt x="167179" y="12343"/>
                </a:lnTo>
                <a:lnTo>
                  <a:pt x="165568" y="12803"/>
                </a:lnTo>
                <a:lnTo>
                  <a:pt x="164785" y="12849"/>
                </a:lnTo>
                <a:lnTo>
                  <a:pt x="164048" y="12987"/>
                </a:lnTo>
                <a:lnTo>
                  <a:pt x="163311" y="13264"/>
                </a:lnTo>
                <a:lnTo>
                  <a:pt x="162574" y="13678"/>
                </a:lnTo>
                <a:lnTo>
                  <a:pt x="157968" y="16718"/>
                </a:lnTo>
                <a:lnTo>
                  <a:pt x="155482" y="18330"/>
                </a:lnTo>
                <a:lnTo>
                  <a:pt x="154192" y="18929"/>
                </a:lnTo>
                <a:lnTo>
                  <a:pt x="152902" y="19159"/>
                </a:lnTo>
                <a:lnTo>
                  <a:pt x="151613" y="19573"/>
                </a:lnTo>
                <a:lnTo>
                  <a:pt x="148159" y="21646"/>
                </a:lnTo>
                <a:lnTo>
                  <a:pt x="140698" y="24363"/>
                </a:lnTo>
                <a:lnTo>
                  <a:pt x="129460" y="26389"/>
                </a:lnTo>
                <a:lnTo>
                  <a:pt x="122460" y="27633"/>
                </a:lnTo>
                <a:lnTo>
                  <a:pt x="120572" y="27679"/>
                </a:lnTo>
                <a:lnTo>
                  <a:pt x="115276" y="25837"/>
                </a:lnTo>
                <a:lnTo>
                  <a:pt x="113479" y="25929"/>
                </a:lnTo>
                <a:lnTo>
                  <a:pt x="112696" y="26159"/>
                </a:lnTo>
                <a:lnTo>
                  <a:pt x="107078" y="26389"/>
                </a:lnTo>
                <a:lnTo>
                  <a:pt x="104637" y="26021"/>
                </a:lnTo>
                <a:lnTo>
                  <a:pt x="102564" y="24916"/>
                </a:lnTo>
                <a:lnTo>
                  <a:pt x="101551" y="23810"/>
                </a:lnTo>
                <a:lnTo>
                  <a:pt x="97913" y="19896"/>
                </a:lnTo>
                <a:lnTo>
                  <a:pt x="96209" y="18929"/>
                </a:lnTo>
                <a:lnTo>
                  <a:pt x="89669" y="16856"/>
                </a:lnTo>
                <a:lnTo>
                  <a:pt x="87412" y="16580"/>
                </a:lnTo>
                <a:lnTo>
                  <a:pt x="86215" y="16672"/>
                </a:lnTo>
                <a:lnTo>
                  <a:pt x="83866" y="17547"/>
                </a:lnTo>
                <a:lnTo>
                  <a:pt x="80504" y="19665"/>
                </a:lnTo>
                <a:lnTo>
                  <a:pt x="79859" y="20080"/>
                </a:lnTo>
                <a:lnTo>
                  <a:pt x="78892" y="20310"/>
                </a:lnTo>
                <a:lnTo>
                  <a:pt x="73319" y="22797"/>
                </a:lnTo>
                <a:lnTo>
                  <a:pt x="67563" y="23995"/>
                </a:lnTo>
                <a:lnTo>
                  <a:pt x="65444" y="24870"/>
                </a:lnTo>
                <a:lnTo>
                  <a:pt x="60286" y="28140"/>
                </a:lnTo>
                <a:lnTo>
                  <a:pt x="58858" y="28094"/>
                </a:lnTo>
                <a:lnTo>
                  <a:pt x="53240" y="26988"/>
                </a:lnTo>
                <a:lnTo>
                  <a:pt x="52457" y="27034"/>
                </a:lnTo>
                <a:lnTo>
                  <a:pt x="50246" y="27587"/>
                </a:lnTo>
                <a:lnTo>
                  <a:pt x="49601" y="27495"/>
                </a:lnTo>
                <a:lnTo>
                  <a:pt x="49049" y="27311"/>
                </a:lnTo>
                <a:lnTo>
                  <a:pt x="48496" y="27265"/>
                </a:lnTo>
                <a:lnTo>
                  <a:pt x="47805" y="27541"/>
                </a:lnTo>
                <a:lnTo>
                  <a:pt x="47298" y="28094"/>
                </a:lnTo>
                <a:lnTo>
                  <a:pt x="47022" y="28508"/>
                </a:lnTo>
                <a:lnTo>
                  <a:pt x="46700" y="28600"/>
                </a:lnTo>
                <a:lnTo>
                  <a:pt x="46009" y="28186"/>
                </a:lnTo>
                <a:lnTo>
                  <a:pt x="45364" y="27633"/>
                </a:lnTo>
                <a:lnTo>
                  <a:pt x="45226" y="27126"/>
                </a:lnTo>
                <a:lnTo>
                  <a:pt x="45548" y="25745"/>
                </a:lnTo>
                <a:lnTo>
                  <a:pt x="45502" y="24824"/>
                </a:lnTo>
                <a:lnTo>
                  <a:pt x="45272" y="24271"/>
                </a:lnTo>
                <a:lnTo>
                  <a:pt x="44213" y="23258"/>
                </a:lnTo>
                <a:lnTo>
                  <a:pt x="43706" y="22751"/>
                </a:lnTo>
                <a:lnTo>
                  <a:pt x="43015" y="22383"/>
                </a:lnTo>
                <a:lnTo>
                  <a:pt x="42371" y="22106"/>
                </a:lnTo>
                <a:lnTo>
                  <a:pt x="41680" y="21922"/>
                </a:lnTo>
                <a:lnTo>
                  <a:pt x="39515" y="21784"/>
                </a:lnTo>
                <a:lnTo>
                  <a:pt x="33160" y="19481"/>
                </a:lnTo>
                <a:lnTo>
                  <a:pt x="33114" y="19481"/>
                </a:lnTo>
                <a:lnTo>
                  <a:pt x="32791" y="19435"/>
                </a:lnTo>
                <a:lnTo>
                  <a:pt x="32469" y="19435"/>
                </a:lnTo>
                <a:lnTo>
                  <a:pt x="32561" y="20494"/>
                </a:lnTo>
                <a:lnTo>
                  <a:pt x="32192" y="21323"/>
                </a:lnTo>
                <a:lnTo>
                  <a:pt x="31594" y="22106"/>
                </a:lnTo>
                <a:lnTo>
                  <a:pt x="31179" y="22935"/>
                </a:lnTo>
                <a:lnTo>
                  <a:pt x="30995" y="23903"/>
                </a:lnTo>
                <a:lnTo>
                  <a:pt x="30949" y="24732"/>
                </a:lnTo>
                <a:lnTo>
                  <a:pt x="30811" y="25560"/>
                </a:lnTo>
                <a:lnTo>
                  <a:pt x="30396" y="26574"/>
                </a:lnTo>
                <a:lnTo>
                  <a:pt x="29936" y="28416"/>
                </a:lnTo>
                <a:lnTo>
                  <a:pt x="29936" y="30304"/>
                </a:lnTo>
                <a:lnTo>
                  <a:pt x="29751" y="32192"/>
                </a:lnTo>
                <a:lnTo>
                  <a:pt x="28692" y="33804"/>
                </a:lnTo>
                <a:lnTo>
                  <a:pt x="28554" y="34449"/>
                </a:lnTo>
                <a:lnTo>
                  <a:pt x="28600" y="35186"/>
                </a:lnTo>
                <a:lnTo>
                  <a:pt x="29245" y="37535"/>
                </a:lnTo>
                <a:lnTo>
                  <a:pt x="29429" y="37857"/>
                </a:lnTo>
                <a:lnTo>
                  <a:pt x="29659" y="38087"/>
                </a:lnTo>
                <a:lnTo>
                  <a:pt x="30212" y="38318"/>
                </a:lnTo>
                <a:lnTo>
                  <a:pt x="30396" y="38456"/>
                </a:lnTo>
                <a:lnTo>
                  <a:pt x="30534" y="38732"/>
                </a:lnTo>
                <a:lnTo>
                  <a:pt x="30627" y="39055"/>
                </a:lnTo>
                <a:lnTo>
                  <a:pt x="30673" y="39377"/>
                </a:lnTo>
                <a:lnTo>
                  <a:pt x="30673" y="39745"/>
                </a:lnTo>
                <a:lnTo>
                  <a:pt x="30442" y="40390"/>
                </a:lnTo>
                <a:lnTo>
                  <a:pt x="30212" y="40759"/>
                </a:lnTo>
                <a:lnTo>
                  <a:pt x="30074" y="40759"/>
                </a:lnTo>
                <a:lnTo>
                  <a:pt x="30442" y="41127"/>
                </a:lnTo>
                <a:lnTo>
                  <a:pt x="31548" y="41265"/>
                </a:lnTo>
                <a:lnTo>
                  <a:pt x="32146" y="41496"/>
                </a:lnTo>
                <a:lnTo>
                  <a:pt x="32515" y="41956"/>
                </a:lnTo>
                <a:lnTo>
                  <a:pt x="32837" y="42647"/>
                </a:lnTo>
                <a:lnTo>
                  <a:pt x="33067" y="43338"/>
                </a:lnTo>
                <a:lnTo>
                  <a:pt x="33206" y="43936"/>
                </a:lnTo>
                <a:lnTo>
                  <a:pt x="33252" y="44904"/>
                </a:lnTo>
                <a:lnTo>
                  <a:pt x="33021" y="45272"/>
                </a:lnTo>
                <a:lnTo>
                  <a:pt x="30580" y="45733"/>
                </a:lnTo>
                <a:lnTo>
                  <a:pt x="29890" y="45687"/>
                </a:lnTo>
                <a:lnTo>
                  <a:pt x="27265" y="45272"/>
                </a:lnTo>
                <a:lnTo>
                  <a:pt x="26666" y="45364"/>
                </a:lnTo>
                <a:lnTo>
                  <a:pt x="26251" y="45502"/>
                </a:lnTo>
                <a:lnTo>
                  <a:pt x="26113" y="45779"/>
                </a:lnTo>
                <a:lnTo>
                  <a:pt x="26067" y="46055"/>
                </a:lnTo>
                <a:lnTo>
                  <a:pt x="25929" y="46285"/>
                </a:lnTo>
                <a:lnTo>
                  <a:pt x="25607" y="46423"/>
                </a:lnTo>
                <a:lnTo>
                  <a:pt x="25422" y="46423"/>
                </a:lnTo>
                <a:lnTo>
                  <a:pt x="25238" y="46377"/>
                </a:lnTo>
                <a:lnTo>
                  <a:pt x="24271" y="46239"/>
                </a:lnTo>
                <a:lnTo>
                  <a:pt x="23810" y="46055"/>
                </a:lnTo>
                <a:lnTo>
                  <a:pt x="23350" y="45733"/>
                </a:lnTo>
                <a:lnTo>
                  <a:pt x="22935" y="45226"/>
                </a:lnTo>
                <a:lnTo>
                  <a:pt x="22521" y="45640"/>
                </a:lnTo>
                <a:lnTo>
                  <a:pt x="23027" y="46193"/>
                </a:lnTo>
                <a:lnTo>
                  <a:pt x="22981" y="46608"/>
                </a:lnTo>
                <a:lnTo>
                  <a:pt x="22705" y="46884"/>
                </a:lnTo>
                <a:lnTo>
                  <a:pt x="22475" y="47206"/>
                </a:lnTo>
                <a:lnTo>
                  <a:pt x="22429" y="47805"/>
                </a:lnTo>
                <a:lnTo>
                  <a:pt x="22245" y="54022"/>
                </a:lnTo>
                <a:lnTo>
                  <a:pt x="22291" y="55220"/>
                </a:lnTo>
                <a:lnTo>
                  <a:pt x="21554" y="55450"/>
                </a:lnTo>
                <a:lnTo>
                  <a:pt x="20218" y="54944"/>
                </a:lnTo>
                <a:lnTo>
                  <a:pt x="19527" y="55174"/>
                </a:lnTo>
                <a:lnTo>
                  <a:pt x="19527" y="55220"/>
                </a:lnTo>
                <a:lnTo>
                  <a:pt x="19205" y="56694"/>
                </a:lnTo>
                <a:lnTo>
                  <a:pt x="18652" y="56832"/>
                </a:lnTo>
                <a:lnTo>
                  <a:pt x="17823" y="56602"/>
                </a:lnTo>
                <a:lnTo>
                  <a:pt x="16718" y="56970"/>
                </a:lnTo>
                <a:lnTo>
                  <a:pt x="15935" y="58213"/>
                </a:lnTo>
                <a:lnTo>
                  <a:pt x="15705" y="61253"/>
                </a:lnTo>
                <a:lnTo>
                  <a:pt x="15290" y="62497"/>
                </a:lnTo>
                <a:lnTo>
                  <a:pt x="15198" y="62497"/>
                </a:lnTo>
                <a:lnTo>
                  <a:pt x="14599" y="62589"/>
                </a:lnTo>
                <a:lnTo>
                  <a:pt x="12619" y="61115"/>
                </a:lnTo>
                <a:lnTo>
                  <a:pt x="11606" y="60608"/>
                </a:lnTo>
                <a:lnTo>
                  <a:pt x="10501" y="60562"/>
                </a:lnTo>
                <a:lnTo>
                  <a:pt x="9994" y="60424"/>
                </a:lnTo>
                <a:lnTo>
                  <a:pt x="9579" y="60102"/>
                </a:lnTo>
                <a:lnTo>
                  <a:pt x="9487" y="59595"/>
                </a:lnTo>
                <a:lnTo>
                  <a:pt x="9625" y="58996"/>
                </a:lnTo>
                <a:lnTo>
                  <a:pt x="9625" y="58444"/>
                </a:lnTo>
                <a:lnTo>
                  <a:pt x="9165" y="57983"/>
                </a:lnTo>
                <a:lnTo>
                  <a:pt x="8520" y="58075"/>
                </a:lnTo>
                <a:lnTo>
                  <a:pt x="7829" y="58306"/>
                </a:lnTo>
                <a:lnTo>
                  <a:pt x="7139" y="58444"/>
                </a:lnTo>
                <a:lnTo>
                  <a:pt x="6770" y="58306"/>
                </a:lnTo>
                <a:lnTo>
                  <a:pt x="5895" y="59687"/>
                </a:lnTo>
                <a:lnTo>
                  <a:pt x="5711" y="60516"/>
                </a:lnTo>
                <a:lnTo>
                  <a:pt x="5342" y="61115"/>
                </a:lnTo>
                <a:lnTo>
                  <a:pt x="4513" y="61299"/>
                </a:lnTo>
                <a:lnTo>
                  <a:pt x="2855" y="61207"/>
                </a:lnTo>
                <a:lnTo>
                  <a:pt x="3316" y="61806"/>
                </a:lnTo>
                <a:lnTo>
                  <a:pt x="3777" y="62773"/>
                </a:lnTo>
                <a:lnTo>
                  <a:pt x="4145" y="63740"/>
                </a:lnTo>
                <a:lnTo>
                  <a:pt x="4237" y="64569"/>
                </a:lnTo>
                <a:lnTo>
                  <a:pt x="4237" y="65582"/>
                </a:lnTo>
                <a:lnTo>
                  <a:pt x="4191" y="65813"/>
                </a:lnTo>
                <a:lnTo>
                  <a:pt x="2809" y="68392"/>
                </a:lnTo>
                <a:lnTo>
                  <a:pt x="2026" y="68622"/>
                </a:lnTo>
                <a:lnTo>
                  <a:pt x="1842" y="68944"/>
                </a:lnTo>
                <a:lnTo>
                  <a:pt x="1888" y="69497"/>
                </a:lnTo>
                <a:lnTo>
                  <a:pt x="2165" y="70050"/>
                </a:lnTo>
                <a:lnTo>
                  <a:pt x="2257" y="70556"/>
                </a:lnTo>
                <a:lnTo>
                  <a:pt x="2026" y="71293"/>
                </a:lnTo>
                <a:lnTo>
                  <a:pt x="1520" y="71892"/>
                </a:lnTo>
                <a:lnTo>
                  <a:pt x="829" y="72352"/>
                </a:lnTo>
                <a:lnTo>
                  <a:pt x="138" y="72583"/>
                </a:lnTo>
                <a:lnTo>
                  <a:pt x="138" y="72859"/>
                </a:lnTo>
                <a:lnTo>
                  <a:pt x="599" y="72583"/>
                </a:lnTo>
                <a:lnTo>
                  <a:pt x="829" y="72583"/>
                </a:lnTo>
                <a:lnTo>
                  <a:pt x="737" y="72813"/>
                </a:lnTo>
                <a:lnTo>
                  <a:pt x="645" y="73273"/>
                </a:lnTo>
                <a:lnTo>
                  <a:pt x="599" y="73458"/>
                </a:lnTo>
                <a:lnTo>
                  <a:pt x="1796" y="74148"/>
                </a:lnTo>
                <a:lnTo>
                  <a:pt x="1980" y="74333"/>
                </a:lnTo>
                <a:lnTo>
                  <a:pt x="1980" y="74839"/>
                </a:lnTo>
                <a:lnTo>
                  <a:pt x="1796" y="75438"/>
                </a:lnTo>
                <a:lnTo>
                  <a:pt x="1704" y="75899"/>
                </a:lnTo>
                <a:lnTo>
                  <a:pt x="2072" y="76129"/>
                </a:lnTo>
                <a:lnTo>
                  <a:pt x="2303" y="75991"/>
                </a:lnTo>
                <a:lnTo>
                  <a:pt x="2809" y="75806"/>
                </a:lnTo>
                <a:lnTo>
                  <a:pt x="3362" y="75714"/>
                </a:lnTo>
                <a:lnTo>
                  <a:pt x="3638" y="75991"/>
                </a:lnTo>
                <a:lnTo>
                  <a:pt x="3777" y="76405"/>
                </a:lnTo>
                <a:lnTo>
                  <a:pt x="4145" y="76681"/>
                </a:lnTo>
                <a:lnTo>
                  <a:pt x="4836" y="77004"/>
                </a:lnTo>
                <a:lnTo>
                  <a:pt x="6494" y="79307"/>
                </a:lnTo>
                <a:lnTo>
                  <a:pt x="6816" y="79675"/>
                </a:lnTo>
                <a:lnTo>
                  <a:pt x="6724" y="80274"/>
                </a:lnTo>
                <a:lnTo>
                  <a:pt x="6954" y="83037"/>
                </a:lnTo>
                <a:lnTo>
                  <a:pt x="7139" y="83728"/>
                </a:lnTo>
                <a:lnTo>
                  <a:pt x="6632" y="85156"/>
                </a:lnTo>
                <a:lnTo>
                  <a:pt x="7921" y="87873"/>
                </a:lnTo>
                <a:lnTo>
                  <a:pt x="8244" y="88978"/>
                </a:lnTo>
                <a:lnTo>
                  <a:pt x="7507" y="89715"/>
                </a:lnTo>
                <a:lnTo>
                  <a:pt x="5849" y="92248"/>
                </a:lnTo>
                <a:lnTo>
                  <a:pt x="5619" y="92755"/>
                </a:lnTo>
                <a:lnTo>
                  <a:pt x="5573" y="94781"/>
                </a:lnTo>
                <a:lnTo>
                  <a:pt x="5711" y="95242"/>
                </a:lnTo>
                <a:lnTo>
                  <a:pt x="5895" y="95794"/>
                </a:lnTo>
                <a:lnTo>
                  <a:pt x="5987" y="96439"/>
                </a:lnTo>
                <a:lnTo>
                  <a:pt x="5803" y="97084"/>
                </a:lnTo>
                <a:lnTo>
                  <a:pt x="5527" y="97360"/>
                </a:lnTo>
                <a:lnTo>
                  <a:pt x="5342" y="97636"/>
                </a:lnTo>
                <a:lnTo>
                  <a:pt x="5066" y="98235"/>
                </a:lnTo>
                <a:lnTo>
                  <a:pt x="5158" y="98558"/>
                </a:lnTo>
                <a:lnTo>
                  <a:pt x="5204" y="98604"/>
                </a:lnTo>
                <a:lnTo>
                  <a:pt x="5204" y="98650"/>
                </a:lnTo>
                <a:lnTo>
                  <a:pt x="5020" y="98834"/>
                </a:lnTo>
                <a:lnTo>
                  <a:pt x="5020" y="99110"/>
                </a:lnTo>
                <a:lnTo>
                  <a:pt x="5250" y="99387"/>
                </a:lnTo>
                <a:lnTo>
                  <a:pt x="5296" y="99663"/>
                </a:lnTo>
                <a:lnTo>
                  <a:pt x="5250" y="99985"/>
                </a:lnTo>
                <a:lnTo>
                  <a:pt x="5020" y="100262"/>
                </a:lnTo>
                <a:lnTo>
                  <a:pt x="5020" y="100446"/>
                </a:lnTo>
                <a:lnTo>
                  <a:pt x="4790" y="100538"/>
                </a:lnTo>
                <a:lnTo>
                  <a:pt x="5849" y="103578"/>
                </a:lnTo>
                <a:lnTo>
                  <a:pt x="6033" y="104453"/>
                </a:lnTo>
                <a:lnTo>
                  <a:pt x="6171" y="104913"/>
                </a:lnTo>
                <a:lnTo>
                  <a:pt x="6770" y="105926"/>
                </a:lnTo>
                <a:lnTo>
                  <a:pt x="6862" y="106203"/>
                </a:lnTo>
                <a:lnTo>
                  <a:pt x="6862" y="107953"/>
                </a:lnTo>
                <a:lnTo>
                  <a:pt x="6908" y="108321"/>
                </a:lnTo>
                <a:lnTo>
                  <a:pt x="7277" y="108920"/>
                </a:lnTo>
                <a:lnTo>
                  <a:pt x="7461" y="110071"/>
                </a:lnTo>
                <a:lnTo>
                  <a:pt x="8106" y="111361"/>
                </a:lnTo>
                <a:lnTo>
                  <a:pt x="8244" y="112144"/>
                </a:lnTo>
                <a:lnTo>
                  <a:pt x="8658" y="112144"/>
                </a:lnTo>
                <a:lnTo>
                  <a:pt x="8981" y="112236"/>
                </a:lnTo>
                <a:lnTo>
                  <a:pt x="9211" y="112374"/>
                </a:lnTo>
                <a:lnTo>
                  <a:pt x="9810" y="112881"/>
                </a:lnTo>
                <a:lnTo>
                  <a:pt x="10593" y="113111"/>
                </a:lnTo>
                <a:lnTo>
                  <a:pt x="11376" y="113111"/>
                </a:lnTo>
                <a:lnTo>
                  <a:pt x="12297" y="113019"/>
                </a:lnTo>
                <a:lnTo>
                  <a:pt x="13172" y="113065"/>
                </a:lnTo>
                <a:lnTo>
                  <a:pt x="14645" y="113203"/>
                </a:lnTo>
                <a:lnTo>
                  <a:pt x="14830" y="113157"/>
                </a:lnTo>
                <a:lnTo>
                  <a:pt x="15244" y="112927"/>
                </a:lnTo>
                <a:lnTo>
                  <a:pt x="15428" y="112835"/>
                </a:lnTo>
                <a:lnTo>
                  <a:pt x="15613" y="112927"/>
                </a:lnTo>
                <a:lnTo>
                  <a:pt x="16027" y="113249"/>
                </a:lnTo>
                <a:lnTo>
                  <a:pt x="16211" y="113341"/>
                </a:lnTo>
                <a:lnTo>
                  <a:pt x="18330" y="113249"/>
                </a:lnTo>
                <a:lnTo>
                  <a:pt x="18652" y="113065"/>
                </a:lnTo>
                <a:lnTo>
                  <a:pt x="18975" y="112743"/>
                </a:lnTo>
                <a:lnTo>
                  <a:pt x="19113" y="112328"/>
                </a:lnTo>
                <a:lnTo>
                  <a:pt x="19159" y="111545"/>
                </a:lnTo>
                <a:lnTo>
                  <a:pt x="19251" y="111223"/>
                </a:lnTo>
                <a:lnTo>
                  <a:pt x="19988" y="110716"/>
                </a:lnTo>
                <a:lnTo>
                  <a:pt x="20494" y="111038"/>
                </a:lnTo>
                <a:lnTo>
                  <a:pt x="21323" y="112558"/>
                </a:lnTo>
                <a:lnTo>
                  <a:pt x="22014" y="113203"/>
                </a:lnTo>
                <a:lnTo>
                  <a:pt x="22797" y="113479"/>
                </a:lnTo>
                <a:lnTo>
                  <a:pt x="23672" y="113479"/>
                </a:lnTo>
                <a:lnTo>
                  <a:pt x="24501" y="113203"/>
                </a:lnTo>
                <a:lnTo>
                  <a:pt x="24501" y="113203"/>
                </a:lnTo>
                <a:lnTo>
                  <a:pt x="24363" y="114539"/>
                </a:lnTo>
                <a:lnTo>
                  <a:pt x="24133" y="114723"/>
                </a:lnTo>
                <a:lnTo>
                  <a:pt x="23764" y="114400"/>
                </a:lnTo>
                <a:lnTo>
                  <a:pt x="23258" y="114262"/>
                </a:lnTo>
                <a:lnTo>
                  <a:pt x="22705" y="114585"/>
                </a:lnTo>
                <a:lnTo>
                  <a:pt x="22659" y="115091"/>
                </a:lnTo>
                <a:lnTo>
                  <a:pt x="22659" y="115690"/>
                </a:lnTo>
                <a:lnTo>
                  <a:pt x="22521" y="116381"/>
                </a:lnTo>
                <a:lnTo>
                  <a:pt x="21830" y="116887"/>
                </a:lnTo>
                <a:lnTo>
                  <a:pt x="20863" y="117394"/>
                </a:lnTo>
                <a:lnTo>
                  <a:pt x="20310" y="117993"/>
                </a:lnTo>
                <a:lnTo>
                  <a:pt x="20633" y="118684"/>
                </a:lnTo>
                <a:lnTo>
                  <a:pt x="20725" y="118868"/>
                </a:lnTo>
                <a:lnTo>
                  <a:pt x="21093" y="118868"/>
                </a:lnTo>
                <a:lnTo>
                  <a:pt x="21784" y="118638"/>
                </a:lnTo>
                <a:lnTo>
                  <a:pt x="22797" y="118638"/>
                </a:lnTo>
                <a:lnTo>
                  <a:pt x="23764" y="118730"/>
                </a:lnTo>
                <a:lnTo>
                  <a:pt x="24225" y="118868"/>
                </a:lnTo>
                <a:lnTo>
                  <a:pt x="24455" y="119605"/>
                </a:lnTo>
                <a:lnTo>
                  <a:pt x="24778" y="120157"/>
                </a:lnTo>
                <a:lnTo>
                  <a:pt x="25238" y="120526"/>
                </a:lnTo>
                <a:lnTo>
                  <a:pt x="25837" y="120802"/>
                </a:lnTo>
                <a:lnTo>
                  <a:pt x="26297" y="121447"/>
                </a:lnTo>
                <a:lnTo>
                  <a:pt x="26574" y="121585"/>
                </a:lnTo>
                <a:lnTo>
                  <a:pt x="26804" y="121493"/>
                </a:lnTo>
                <a:lnTo>
                  <a:pt x="27357" y="121907"/>
                </a:lnTo>
                <a:lnTo>
                  <a:pt x="27541" y="122276"/>
                </a:lnTo>
                <a:lnTo>
                  <a:pt x="27495" y="122736"/>
                </a:lnTo>
                <a:lnTo>
                  <a:pt x="27403" y="123427"/>
                </a:lnTo>
                <a:lnTo>
                  <a:pt x="27311" y="123750"/>
                </a:lnTo>
                <a:lnTo>
                  <a:pt x="27172" y="123934"/>
                </a:lnTo>
                <a:lnTo>
                  <a:pt x="27034" y="124164"/>
                </a:lnTo>
                <a:lnTo>
                  <a:pt x="27034" y="124487"/>
                </a:lnTo>
                <a:lnTo>
                  <a:pt x="27126" y="124809"/>
                </a:lnTo>
                <a:lnTo>
                  <a:pt x="27265" y="125131"/>
                </a:lnTo>
                <a:lnTo>
                  <a:pt x="28001" y="126237"/>
                </a:lnTo>
                <a:lnTo>
                  <a:pt x="28370" y="126605"/>
                </a:lnTo>
                <a:lnTo>
                  <a:pt x="28600" y="126743"/>
                </a:lnTo>
                <a:lnTo>
                  <a:pt x="28876" y="126697"/>
                </a:lnTo>
                <a:lnTo>
                  <a:pt x="29107" y="126789"/>
                </a:lnTo>
                <a:lnTo>
                  <a:pt x="29291" y="127112"/>
                </a:lnTo>
                <a:lnTo>
                  <a:pt x="29199" y="127664"/>
                </a:lnTo>
                <a:lnTo>
                  <a:pt x="28876" y="128125"/>
                </a:lnTo>
                <a:lnTo>
                  <a:pt x="28600" y="128631"/>
                </a:lnTo>
                <a:lnTo>
                  <a:pt x="28738" y="129414"/>
                </a:lnTo>
                <a:lnTo>
                  <a:pt x="28969" y="130059"/>
                </a:lnTo>
                <a:lnTo>
                  <a:pt x="29798" y="130888"/>
                </a:lnTo>
                <a:lnTo>
                  <a:pt x="29982" y="131303"/>
                </a:lnTo>
                <a:lnTo>
                  <a:pt x="29982" y="131349"/>
                </a:lnTo>
                <a:lnTo>
                  <a:pt x="29015" y="132408"/>
                </a:lnTo>
                <a:lnTo>
                  <a:pt x="28186" y="133744"/>
                </a:lnTo>
                <a:lnTo>
                  <a:pt x="26620" y="135079"/>
                </a:lnTo>
                <a:lnTo>
                  <a:pt x="25929" y="135908"/>
                </a:lnTo>
                <a:lnTo>
                  <a:pt x="25745" y="136507"/>
                </a:lnTo>
                <a:lnTo>
                  <a:pt x="25653" y="137013"/>
                </a:lnTo>
                <a:lnTo>
                  <a:pt x="25468" y="137382"/>
                </a:lnTo>
                <a:lnTo>
                  <a:pt x="24916" y="137658"/>
                </a:lnTo>
                <a:lnTo>
                  <a:pt x="24409" y="137658"/>
                </a:lnTo>
                <a:lnTo>
                  <a:pt x="23672" y="137382"/>
                </a:lnTo>
                <a:lnTo>
                  <a:pt x="23258" y="137336"/>
                </a:lnTo>
                <a:lnTo>
                  <a:pt x="22521" y="137704"/>
                </a:lnTo>
                <a:lnTo>
                  <a:pt x="21369" y="139178"/>
                </a:lnTo>
                <a:lnTo>
                  <a:pt x="19988" y="140375"/>
                </a:lnTo>
                <a:lnTo>
                  <a:pt x="19435" y="141020"/>
                </a:lnTo>
                <a:lnTo>
                  <a:pt x="18929" y="141803"/>
                </a:lnTo>
                <a:lnTo>
                  <a:pt x="18192" y="143277"/>
                </a:lnTo>
                <a:lnTo>
                  <a:pt x="18238" y="143415"/>
                </a:lnTo>
                <a:lnTo>
                  <a:pt x="18468" y="143830"/>
                </a:lnTo>
                <a:lnTo>
                  <a:pt x="18698" y="144106"/>
                </a:lnTo>
                <a:lnTo>
                  <a:pt x="19712" y="144889"/>
                </a:lnTo>
                <a:lnTo>
                  <a:pt x="21047" y="145165"/>
                </a:lnTo>
                <a:lnTo>
                  <a:pt x="21646" y="145534"/>
                </a:lnTo>
                <a:lnTo>
                  <a:pt x="21692" y="146363"/>
                </a:lnTo>
                <a:lnTo>
                  <a:pt x="21277" y="146915"/>
                </a:lnTo>
                <a:lnTo>
                  <a:pt x="20633" y="147007"/>
                </a:lnTo>
                <a:lnTo>
                  <a:pt x="19297" y="146685"/>
                </a:lnTo>
                <a:lnTo>
                  <a:pt x="17547" y="145810"/>
                </a:lnTo>
                <a:lnTo>
                  <a:pt x="16948" y="145672"/>
                </a:lnTo>
                <a:lnTo>
                  <a:pt x="16396" y="145856"/>
                </a:lnTo>
                <a:lnTo>
                  <a:pt x="15935" y="146271"/>
                </a:lnTo>
                <a:lnTo>
                  <a:pt x="15336" y="146593"/>
                </a:lnTo>
                <a:lnTo>
                  <a:pt x="14645" y="146593"/>
                </a:lnTo>
                <a:lnTo>
                  <a:pt x="14369" y="146409"/>
                </a:lnTo>
                <a:lnTo>
                  <a:pt x="13909" y="145856"/>
                </a:lnTo>
                <a:lnTo>
                  <a:pt x="13678" y="145718"/>
                </a:lnTo>
                <a:lnTo>
                  <a:pt x="12435" y="146455"/>
                </a:lnTo>
                <a:lnTo>
                  <a:pt x="11836" y="146731"/>
                </a:lnTo>
                <a:lnTo>
                  <a:pt x="11191" y="146915"/>
                </a:lnTo>
                <a:lnTo>
                  <a:pt x="10639" y="147100"/>
                </a:lnTo>
                <a:lnTo>
                  <a:pt x="10270" y="147560"/>
                </a:lnTo>
                <a:lnTo>
                  <a:pt x="9810" y="148435"/>
                </a:lnTo>
                <a:lnTo>
                  <a:pt x="8658" y="149402"/>
                </a:lnTo>
                <a:lnTo>
                  <a:pt x="8152" y="150139"/>
                </a:lnTo>
                <a:lnTo>
                  <a:pt x="7968" y="150600"/>
                </a:lnTo>
                <a:lnTo>
                  <a:pt x="7323" y="151198"/>
                </a:lnTo>
                <a:lnTo>
                  <a:pt x="7046" y="151567"/>
                </a:lnTo>
                <a:lnTo>
                  <a:pt x="7000" y="151889"/>
                </a:lnTo>
                <a:lnTo>
                  <a:pt x="7092" y="152672"/>
                </a:lnTo>
                <a:lnTo>
                  <a:pt x="7000" y="153041"/>
                </a:lnTo>
                <a:lnTo>
                  <a:pt x="6816" y="153225"/>
                </a:lnTo>
                <a:lnTo>
                  <a:pt x="6356" y="153363"/>
                </a:lnTo>
                <a:lnTo>
                  <a:pt x="6217" y="153501"/>
                </a:lnTo>
                <a:lnTo>
                  <a:pt x="6079" y="154422"/>
                </a:lnTo>
                <a:lnTo>
                  <a:pt x="6540" y="154699"/>
                </a:lnTo>
                <a:lnTo>
                  <a:pt x="7323" y="154837"/>
                </a:lnTo>
                <a:lnTo>
                  <a:pt x="8106" y="155297"/>
                </a:lnTo>
                <a:lnTo>
                  <a:pt x="8612" y="155435"/>
                </a:lnTo>
                <a:lnTo>
                  <a:pt x="9257" y="155804"/>
                </a:lnTo>
                <a:lnTo>
                  <a:pt x="9810" y="156218"/>
                </a:lnTo>
                <a:lnTo>
                  <a:pt x="10132" y="156679"/>
                </a:lnTo>
                <a:lnTo>
                  <a:pt x="9994" y="157462"/>
                </a:lnTo>
                <a:lnTo>
                  <a:pt x="9441" y="158107"/>
                </a:lnTo>
                <a:lnTo>
                  <a:pt x="8750" y="158567"/>
                </a:lnTo>
                <a:lnTo>
                  <a:pt x="8060" y="158844"/>
                </a:lnTo>
                <a:lnTo>
                  <a:pt x="7277" y="158844"/>
                </a:lnTo>
                <a:lnTo>
                  <a:pt x="6448" y="159074"/>
                </a:lnTo>
                <a:lnTo>
                  <a:pt x="6033" y="159626"/>
                </a:lnTo>
                <a:lnTo>
                  <a:pt x="6494" y="160501"/>
                </a:lnTo>
                <a:lnTo>
                  <a:pt x="5941" y="161791"/>
                </a:lnTo>
                <a:lnTo>
                  <a:pt x="4836" y="162712"/>
                </a:lnTo>
                <a:lnTo>
                  <a:pt x="4191" y="163081"/>
                </a:lnTo>
                <a:lnTo>
                  <a:pt x="3362" y="163587"/>
                </a:lnTo>
                <a:lnTo>
                  <a:pt x="2487" y="164094"/>
                </a:lnTo>
                <a:lnTo>
                  <a:pt x="2533" y="164278"/>
                </a:lnTo>
                <a:lnTo>
                  <a:pt x="2349" y="164554"/>
                </a:lnTo>
                <a:lnTo>
                  <a:pt x="2303" y="165245"/>
                </a:lnTo>
                <a:lnTo>
                  <a:pt x="2165" y="165475"/>
                </a:lnTo>
                <a:lnTo>
                  <a:pt x="2072" y="166028"/>
                </a:lnTo>
                <a:lnTo>
                  <a:pt x="1520" y="166443"/>
                </a:lnTo>
                <a:lnTo>
                  <a:pt x="1243" y="166719"/>
                </a:lnTo>
                <a:lnTo>
                  <a:pt x="507" y="167041"/>
                </a:lnTo>
                <a:lnTo>
                  <a:pt x="1796" y="167962"/>
                </a:lnTo>
                <a:lnTo>
                  <a:pt x="645" y="169620"/>
                </a:lnTo>
                <a:lnTo>
                  <a:pt x="875" y="169943"/>
                </a:lnTo>
                <a:lnTo>
                  <a:pt x="1842" y="170634"/>
                </a:lnTo>
                <a:lnTo>
                  <a:pt x="1934" y="172568"/>
                </a:lnTo>
                <a:lnTo>
                  <a:pt x="2717" y="173074"/>
                </a:lnTo>
                <a:lnTo>
                  <a:pt x="2809" y="174272"/>
                </a:lnTo>
                <a:lnTo>
                  <a:pt x="2441" y="175055"/>
                </a:lnTo>
                <a:lnTo>
                  <a:pt x="2026" y="175654"/>
                </a:lnTo>
                <a:lnTo>
                  <a:pt x="2026" y="176298"/>
                </a:lnTo>
                <a:lnTo>
                  <a:pt x="3316" y="176851"/>
                </a:lnTo>
                <a:lnTo>
                  <a:pt x="3224" y="177404"/>
                </a:lnTo>
                <a:lnTo>
                  <a:pt x="3638" y="181318"/>
                </a:lnTo>
                <a:lnTo>
                  <a:pt x="3823" y="181871"/>
                </a:lnTo>
                <a:lnTo>
                  <a:pt x="4605" y="183207"/>
                </a:lnTo>
                <a:lnTo>
                  <a:pt x="4099" y="184128"/>
                </a:lnTo>
                <a:lnTo>
                  <a:pt x="3869" y="184220"/>
                </a:lnTo>
                <a:lnTo>
                  <a:pt x="3270" y="185233"/>
                </a:lnTo>
                <a:lnTo>
                  <a:pt x="2855" y="186430"/>
                </a:lnTo>
                <a:lnTo>
                  <a:pt x="2994" y="186983"/>
                </a:lnTo>
                <a:lnTo>
                  <a:pt x="2671" y="188042"/>
                </a:lnTo>
                <a:lnTo>
                  <a:pt x="921" y="190069"/>
                </a:lnTo>
                <a:lnTo>
                  <a:pt x="0" y="191450"/>
                </a:lnTo>
                <a:lnTo>
                  <a:pt x="0" y="191450"/>
                </a:lnTo>
                <a:lnTo>
                  <a:pt x="230" y="191312"/>
                </a:lnTo>
                <a:lnTo>
                  <a:pt x="414" y="191266"/>
                </a:lnTo>
                <a:lnTo>
                  <a:pt x="599" y="191312"/>
                </a:lnTo>
                <a:lnTo>
                  <a:pt x="737" y="191450"/>
                </a:lnTo>
                <a:lnTo>
                  <a:pt x="1059" y="191865"/>
                </a:lnTo>
                <a:lnTo>
                  <a:pt x="4790" y="192786"/>
                </a:lnTo>
                <a:lnTo>
                  <a:pt x="5112" y="192970"/>
                </a:lnTo>
                <a:lnTo>
                  <a:pt x="5711" y="193569"/>
                </a:lnTo>
                <a:lnTo>
                  <a:pt x="5849" y="193661"/>
                </a:lnTo>
                <a:lnTo>
                  <a:pt x="6310" y="193661"/>
                </a:lnTo>
                <a:lnTo>
                  <a:pt x="6448" y="193707"/>
                </a:lnTo>
                <a:lnTo>
                  <a:pt x="6494" y="193983"/>
                </a:lnTo>
                <a:lnTo>
                  <a:pt x="6448" y="194260"/>
                </a:lnTo>
                <a:lnTo>
                  <a:pt x="6310" y="194444"/>
                </a:lnTo>
                <a:lnTo>
                  <a:pt x="6217" y="194398"/>
                </a:lnTo>
                <a:lnTo>
                  <a:pt x="6494" y="194812"/>
                </a:lnTo>
                <a:lnTo>
                  <a:pt x="6816" y="195089"/>
                </a:lnTo>
                <a:lnTo>
                  <a:pt x="7185" y="195227"/>
                </a:lnTo>
                <a:lnTo>
                  <a:pt x="7691" y="195135"/>
                </a:lnTo>
                <a:lnTo>
                  <a:pt x="8474" y="195227"/>
                </a:lnTo>
                <a:lnTo>
                  <a:pt x="8658" y="195687"/>
                </a:lnTo>
                <a:lnTo>
                  <a:pt x="8520" y="196378"/>
                </a:lnTo>
                <a:lnTo>
                  <a:pt x="8566" y="197161"/>
                </a:lnTo>
                <a:lnTo>
                  <a:pt x="8843" y="197852"/>
                </a:lnTo>
                <a:lnTo>
                  <a:pt x="10408" y="200247"/>
                </a:lnTo>
                <a:lnTo>
                  <a:pt x="10593" y="200707"/>
                </a:lnTo>
                <a:lnTo>
                  <a:pt x="10593" y="200892"/>
                </a:lnTo>
                <a:lnTo>
                  <a:pt x="10731" y="200938"/>
                </a:lnTo>
                <a:lnTo>
                  <a:pt x="11145" y="200938"/>
                </a:lnTo>
                <a:lnTo>
                  <a:pt x="11652" y="200984"/>
                </a:lnTo>
                <a:lnTo>
                  <a:pt x="12895" y="200800"/>
                </a:lnTo>
                <a:lnTo>
                  <a:pt x="13126" y="200846"/>
                </a:lnTo>
                <a:lnTo>
                  <a:pt x="13494" y="200984"/>
                </a:lnTo>
                <a:lnTo>
                  <a:pt x="13678" y="201030"/>
                </a:lnTo>
                <a:lnTo>
                  <a:pt x="13863" y="200938"/>
                </a:lnTo>
                <a:lnTo>
                  <a:pt x="14277" y="200569"/>
                </a:lnTo>
                <a:lnTo>
                  <a:pt x="14461" y="200523"/>
                </a:lnTo>
                <a:lnTo>
                  <a:pt x="14830" y="200754"/>
                </a:lnTo>
                <a:lnTo>
                  <a:pt x="15935" y="201905"/>
                </a:lnTo>
                <a:lnTo>
                  <a:pt x="18146" y="203471"/>
                </a:lnTo>
                <a:lnTo>
                  <a:pt x="21185" y="206372"/>
                </a:lnTo>
                <a:lnTo>
                  <a:pt x="21692" y="206695"/>
                </a:lnTo>
                <a:lnTo>
                  <a:pt x="22337" y="206879"/>
                </a:lnTo>
                <a:lnTo>
                  <a:pt x="24317" y="207109"/>
                </a:lnTo>
                <a:lnTo>
                  <a:pt x="24870" y="207478"/>
                </a:lnTo>
                <a:lnTo>
                  <a:pt x="26113" y="207662"/>
                </a:lnTo>
                <a:lnTo>
                  <a:pt x="30857" y="208260"/>
                </a:lnTo>
                <a:lnTo>
                  <a:pt x="32100" y="209228"/>
                </a:lnTo>
                <a:lnTo>
                  <a:pt x="32699" y="208905"/>
                </a:lnTo>
                <a:lnTo>
                  <a:pt x="33436" y="208905"/>
                </a:lnTo>
                <a:lnTo>
                  <a:pt x="35647" y="209550"/>
                </a:lnTo>
                <a:lnTo>
                  <a:pt x="36153" y="209550"/>
                </a:lnTo>
                <a:lnTo>
                  <a:pt x="36614" y="209412"/>
                </a:lnTo>
                <a:lnTo>
                  <a:pt x="42186" y="205635"/>
                </a:lnTo>
                <a:lnTo>
                  <a:pt x="47529" y="202227"/>
                </a:lnTo>
                <a:lnTo>
                  <a:pt x="51397" y="199832"/>
                </a:lnTo>
                <a:lnTo>
                  <a:pt x="57384" y="196056"/>
                </a:lnTo>
                <a:lnTo>
                  <a:pt x="60148" y="194352"/>
                </a:lnTo>
                <a:lnTo>
                  <a:pt x="63372" y="192325"/>
                </a:lnTo>
                <a:lnTo>
                  <a:pt x="69359" y="188549"/>
                </a:lnTo>
                <a:lnTo>
                  <a:pt x="75346" y="184819"/>
                </a:lnTo>
                <a:lnTo>
                  <a:pt x="79767" y="182009"/>
                </a:lnTo>
                <a:lnTo>
                  <a:pt x="85846" y="178279"/>
                </a:lnTo>
                <a:lnTo>
                  <a:pt x="88794" y="176437"/>
                </a:lnTo>
                <a:lnTo>
                  <a:pt x="96255" y="171831"/>
                </a:lnTo>
                <a:lnTo>
                  <a:pt x="104821" y="166673"/>
                </a:lnTo>
                <a:lnTo>
                  <a:pt x="108644" y="164416"/>
                </a:lnTo>
                <a:lnTo>
                  <a:pt x="112512" y="162159"/>
                </a:lnTo>
                <a:lnTo>
                  <a:pt x="116381" y="159857"/>
                </a:lnTo>
                <a:lnTo>
                  <a:pt x="120249" y="157600"/>
                </a:lnTo>
                <a:lnTo>
                  <a:pt x="124072" y="155343"/>
                </a:lnTo>
                <a:lnTo>
                  <a:pt x="127941" y="153087"/>
                </a:lnTo>
                <a:lnTo>
                  <a:pt x="131809" y="150830"/>
                </a:lnTo>
                <a:lnTo>
                  <a:pt x="135678" y="148573"/>
                </a:lnTo>
                <a:lnTo>
                  <a:pt x="139500" y="146271"/>
                </a:lnTo>
                <a:lnTo>
                  <a:pt x="143369" y="144014"/>
                </a:lnTo>
                <a:lnTo>
                  <a:pt x="147238" y="141757"/>
                </a:lnTo>
                <a:lnTo>
                  <a:pt x="151106" y="139500"/>
                </a:lnTo>
                <a:lnTo>
                  <a:pt x="153593" y="138027"/>
                </a:lnTo>
                <a:lnTo>
                  <a:pt x="154929" y="137198"/>
                </a:lnTo>
                <a:lnTo>
                  <a:pt x="158797" y="134941"/>
                </a:lnTo>
                <a:lnTo>
                  <a:pt x="162666" y="132638"/>
                </a:lnTo>
                <a:lnTo>
                  <a:pt x="166489" y="130382"/>
                </a:lnTo>
                <a:lnTo>
                  <a:pt x="171647" y="127342"/>
                </a:lnTo>
                <a:lnTo>
                  <a:pt x="180167" y="125131"/>
                </a:lnTo>
                <a:lnTo>
                  <a:pt x="181180" y="124487"/>
                </a:lnTo>
                <a:lnTo>
                  <a:pt x="181963" y="123381"/>
                </a:lnTo>
                <a:lnTo>
                  <a:pt x="183253" y="120664"/>
                </a:lnTo>
                <a:lnTo>
                  <a:pt x="183253" y="120618"/>
                </a:lnTo>
                <a:lnTo>
                  <a:pt x="189332" y="109150"/>
                </a:lnTo>
                <a:lnTo>
                  <a:pt x="189654" y="108137"/>
                </a:lnTo>
                <a:lnTo>
                  <a:pt x="189746" y="107032"/>
                </a:lnTo>
                <a:lnTo>
                  <a:pt x="189516" y="99617"/>
                </a:lnTo>
                <a:lnTo>
                  <a:pt x="189378" y="92663"/>
                </a:lnTo>
                <a:lnTo>
                  <a:pt x="189378" y="91649"/>
                </a:lnTo>
                <a:lnTo>
                  <a:pt x="189746" y="89070"/>
                </a:lnTo>
                <a:lnTo>
                  <a:pt x="191266" y="83866"/>
                </a:lnTo>
                <a:lnTo>
                  <a:pt x="191589" y="79721"/>
                </a:lnTo>
                <a:lnTo>
                  <a:pt x="191957" y="78432"/>
                </a:lnTo>
                <a:lnTo>
                  <a:pt x="193615" y="75991"/>
                </a:lnTo>
                <a:lnTo>
                  <a:pt x="194812" y="74241"/>
                </a:lnTo>
                <a:lnTo>
                  <a:pt x="195365" y="72951"/>
                </a:lnTo>
                <a:lnTo>
                  <a:pt x="195549" y="71615"/>
                </a:lnTo>
                <a:lnTo>
                  <a:pt x="195457" y="65766"/>
                </a:lnTo>
                <a:lnTo>
                  <a:pt x="195319" y="64339"/>
                </a:lnTo>
                <a:lnTo>
                  <a:pt x="194951" y="62957"/>
                </a:lnTo>
                <a:lnTo>
                  <a:pt x="192372" y="57108"/>
                </a:lnTo>
                <a:lnTo>
                  <a:pt x="191496" y="54990"/>
                </a:lnTo>
                <a:lnTo>
                  <a:pt x="191358" y="54253"/>
                </a:lnTo>
                <a:lnTo>
                  <a:pt x="191358" y="53516"/>
                </a:lnTo>
                <a:lnTo>
                  <a:pt x="192602" y="42785"/>
                </a:lnTo>
                <a:lnTo>
                  <a:pt x="192878" y="41634"/>
                </a:lnTo>
                <a:lnTo>
                  <a:pt x="196010" y="35693"/>
                </a:lnTo>
                <a:lnTo>
                  <a:pt x="196010" y="35647"/>
                </a:lnTo>
                <a:lnTo>
                  <a:pt x="196747" y="34725"/>
                </a:lnTo>
                <a:lnTo>
                  <a:pt x="197760" y="34265"/>
                </a:lnTo>
                <a:lnTo>
                  <a:pt x="200017" y="33896"/>
                </a:lnTo>
                <a:lnTo>
                  <a:pt x="210794" y="31732"/>
                </a:lnTo>
                <a:lnTo>
                  <a:pt x="211715" y="31271"/>
                </a:lnTo>
                <a:lnTo>
                  <a:pt x="212636" y="30488"/>
                </a:lnTo>
                <a:lnTo>
                  <a:pt x="217379" y="25560"/>
                </a:lnTo>
                <a:lnTo>
                  <a:pt x="224380" y="18192"/>
                </a:lnTo>
                <a:lnTo>
                  <a:pt x="228018" y="14415"/>
                </a:lnTo>
                <a:lnTo>
                  <a:pt x="230229" y="12297"/>
                </a:lnTo>
                <a:lnTo>
                  <a:pt x="231334" y="11468"/>
                </a:lnTo>
                <a:lnTo>
                  <a:pt x="231334" y="10823"/>
                </a:lnTo>
                <a:lnTo>
                  <a:pt x="231150" y="10362"/>
                </a:lnTo>
                <a:lnTo>
                  <a:pt x="230873" y="9902"/>
                </a:lnTo>
                <a:lnTo>
                  <a:pt x="230689" y="9395"/>
                </a:lnTo>
                <a:lnTo>
                  <a:pt x="230643" y="8152"/>
                </a:lnTo>
                <a:lnTo>
                  <a:pt x="230597" y="7553"/>
                </a:lnTo>
                <a:lnTo>
                  <a:pt x="230321" y="7277"/>
                </a:lnTo>
                <a:lnTo>
                  <a:pt x="229952" y="6724"/>
                </a:lnTo>
                <a:lnTo>
                  <a:pt x="230597" y="4283"/>
                </a:lnTo>
                <a:lnTo>
                  <a:pt x="230367" y="3730"/>
                </a:lnTo>
                <a:lnTo>
                  <a:pt x="230137" y="3638"/>
                </a:lnTo>
                <a:lnTo>
                  <a:pt x="228985" y="2671"/>
                </a:lnTo>
                <a:lnTo>
                  <a:pt x="228801" y="2395"/>
                </a:lnTo>
                <a:lnTo>
                  <a:pt x="228663" y="1980"/>
                </a:lnTo>
                <a:lnTo>
                  <a:pt x="228479" y="1750"/>
                </a:lnTo>
                <a:lnTo>
                  <a:pt x="228294" y="1704"/>
                </a:lnTo>
                <a:lnTo>
                  <a:pt x="228064" y="1888"/>
                </a:lnTo>
                <a:lnTo>
                  <a:pt x="227834" y="2119"/>
                </a:lnTo>
                <a:lnTo>
                  <a:pt x="227650" y="2211"/>
                </a:lnTo>
                <a:lnTo>
                  <a:pt x="226590" y="1658"/>
                </a:lnTo>
                <a:lnTo>
                  <a:pt x="226130" y="1612"/>
                </a:lnTo>
                <a:lnTo>
                  <a:pt x="226084" y="1428"/>
                </a:lnTo>
                <a:lnTo>
                  <a:pt x="226130" y="967"/>
                </a:lnTo>
                <a:lnTo>
                  <a:pt x="226130" y="461"/>
                </a:lnTo>
                <a:lnTo>
                  <a:pt x="225715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3" name="Google Shape;1133;p43"/>
          <p:cNvSpPr/>
          <p:nvPr/>
        </p:nvSpPr>
        <p:spPr>
          <a:xfrm>
            <a:off x="5171638" y="1618138"/>
            <a:ext cx="341579" cy="341772"/>
          </a:xfrm>
          <a:custGeom>
            <a:avLst/>
            <a:gdLst/>
            <a:ahLst/>
            <a:cxnLst/>
            <a:rect l="l" t="t" r="r" b="b"/>
            <a:pathLst>
              <a:path w="14147" h="14155" extrusionOk="0">
                <a:moveTo>
                  <a:pt x="7058" y="891"/>
                </a:moveTo>
                <a:lnTo>
                  <a:pt x="11311" y="3285"/>
                </a:lnTo>
                <a:lnTo>
                  <a:pt x="2805" y="3285"/>
                </a:lnTo>
                <a:lnTo>
                  <a:pt x="7058" y="891"/>
                </a:lnTo>
                <a:close/>
                <a:moveTo>
                  <a:pt x="12886" y="4136"/>
                </a:moveTo>
                <a:cubicBezTo>
                  <a:pt x="13107" y="4136"/>
                  <a:pt x="13264" y="4325"/>
                  <a:pt x="13264" y="4545"/>
                </a:cubicBezTo>
                <a:lnTo>
                  <a:pt x="13264" y="4986"/>
                </a:lnTo>
                <a:lnTo>
                  <a:pt x="851" y="4986"/>
                </a:lnTo>
                <a:lnTo>
                  <a:pt x="851" y="4545"/>
                </a:lnTo>
                <a:cubicBezTo>
                  <a:pt x="851" y="4325"/>
                  <a:pt x="1040" y="4136"/>
                  <a:pt x="1261" y="4136"/>
                </a:cubicBezTo>
                <a:close/>
                <a:moveTo>
                  <a:pt x="3309" y="5806"/>
                </a:moveTo>
                <a:lnTo>
                  <a:pt x="3309" y="9996"/>
                </a:lnTo>
                <a:lnTo>
                  <a:pt x="2490" y="9996"/>
                </a:lnTo>
                <a:lnTo>
                  <a:pt x="2490" y="5806"/>
                </a:lnTo>
                <a:close/>
                <a:moveTo>
                  <a:pt x="5798" y="5806"/>
                </a:moveTo>
                <a:lnTo>
                  <a:pt x="5798" y="9996"/>
                </a:lnTo>
                <a:lnTo>
                  <a:pt x="4128" y="9996"/>
                </a:lnTo>
                <a:lnTo>
                  <a:pt x="4128" y="5806"/>
                </a:lnTo>
                <a:close/>
                <a:moveTo>
                  <a:pt x="7499" y="5806"/>
                </a:moveTo>
                <a:lnTo>
                  <a:pt x="7499" y="9996"/>
                </a:lnTo>
                <a:lnTo>
                  <a:pt x="6617" y="9996"/>
                </a:lnTo>
                <a:lnTo>
                  <a:pt x="6617" y="5806"/>
                </a:lnTo>
                <a:close/>
                <a:moveTo>
                  <a:pt x="9956" y="5806"/>
                </a:moveTo>
                <a:lnTo>
                  <a:pt x="9956" y="9996"/>
                </a:lnTo>
                <a:lnTo>
                  <a:pt x="8286" y="9996"/>
                </a:lnTo>
                <a:lnTo>
                  <a:pt x="8286" y="5806"/>
                </a:lnTo>
                <a:close/>
                <a:moveTo>
                  <a:pt x="11626" y="5806"/>
                </a:moveTo>
                <a:lnTo>
                  <a:pt x="11626" y="9996"/>
                </a:lnTo>
                <a:lnTo>
                  <a:pt x="10807" y="9996"/>
                </a:lnTo>
                <a:lnTo>
                  <a:pt x="10807" y="5806"/>
                </a:lnTo>
                <a:close/>
                <a:moveTo>
                  <a:pt x="12004" y="10815"/>
                </a:moveTo>
                <a:cubicBezTo>
                  <a:pt x="12256" y="10815"/>
                  <a:pt x="12445" y="11004"/>
                  <a:pt x="12445" y="11256"/>
                </a:cubicBezTo>
                <a:lnTo>
                  <a:pt x="12445" y="11634"/>
                </a:lnTo>
                <a:lnTo>
                  <a:pt x="1670" y="11634"/>
                </a:lnTo>
                <a:lnTo>
                  <a:pt x="1670" y="11256"/>
                </a:lnTo>
                <a:cubicBezTo>
                  <a:pt x="1670" y="11004"/>
                  <a:pt x="1859" y="10815"/>
                  <a:pt x="2048" y="10815"/>
                </a:cubicBezTo>
                <a:close/>
                <a:moveTo>
                  <a:pt x="12886" y="12422"/>
                </a:moveTo>
                <a:cubicBezTo>
                  <a:pt x="13107" y="12422"/>
                  <a:pt x="13264" y="12642"/>
                  <a:pt x="13264" y="12863"/>
                </a:cubicBezTo>
                <a:lnTo>
                  <a:pt x="13264" y="13304"/>
                </a:lnTo>
                <a:lnTo>
                  <a:pt x="851" y="13304"/>
                </a:lnTo>
                <a:lnTo>
                  <a:pt x="851" y="12863"/>
                </a:lnTo>
                <a:cubicBezTo>
                  <a:pt x="851" y="12642"/>
                  <a:pt x="1040" y="12422"/>
                  <a:pt x="1261" y="12422"/>
                </a:cubicBezTo>
                <a:close/>
                <a:moveTo>
                  <a:pt x="7058" y="1"/>
                </a:moveTo>
                <a:cubicBezTo>
                  <a:pt x="6987" y="1"/>
                  <a:pt x="6916" y="24"/>
                  <a:pt x="6869" y="72"/>
                </a:cubicBezTo>
                <a:lnTo>
                  <a:pt x="1103" y="3348"/>
                </a:lnTo>
                <a:cubicBezTo>
                  <a:pt x="473" y="3411"/>
                  <a:pt x="1" y="3915"/>
                  <a:pt x="1" y="4545"/>
                </a:cubicBezTo>
                <a:lnTo>
                  <a:pt x="1" y="5365"/>
                </a:lnTo>
                <a:cubicBezTo>
                  <a:pt x="1" y="5617"/>
                  <a:pt x="221" y="5806"/>
                  <a:pt x="442" y="5806"/>
                </a:cubicBezTo>
                <a:lnTo>
                  <a:pt x="1702" y="5806"/>
                </a:lnTo>
                <a:lnTo>
                  <a:pt x="1702" y="10059"/>
                </a:lnTo>
                <a:cubicBezTo>
                  <a:pt x="1229" y="10216"/>
                  <a:pt x="883" y="10689"/>
                  <a:pt x="883" y="11256"/>
                </a:cubicBezTo>
                <a:lnTo>
                  <a:pt x="883" y="11729"/>
                </a:lnTo>
                <a:cubicBezTo>
                  <a:pt x="410" y="11886"/>
                  <a:pt x="64" y="12359"/>
                  <a:pt x="64" y="12894"/>
                </a:cubicBezTo>
                <a:lnTo>
                  <a:pt x="64" y="13713"/>
                </a:lnTo>
                <a:cubicBezTo>
                  <a:pt x="64" y="13965"/>
                  <a:pt x="253" y="14154"/>
                  <a:pt x="473" y="14154"/>
                </a:cubicBezTo>
                <a:lnTo>
                  <a:pt x="13768" y="14154"/>
                </a:lnTo>
                <a:cubicBezTo>
                  <a:pt x="13989" y="14154"/>
                  <a:pt x="14146" y="13965"/>
                  <a:pt x="14146" y="13713"/>
                </a:cubicBezTo>
                <a:lnTo>
                  <a:pt x="14146" y="12894"/>
                </a:lnTo>
                <a:cubicBezTo>
                  <a:pt x="14146" y="12359"/>
                  <a:pt x="13800" y="11918"/>
                  <a:pt x="13327" y="11729"/>
                </a:cubicBezTo>
                <a:lnTo>
                  <a:pt x="13327" y="11256"/>
                </a:lnTo>
                <a:cubicBezTo>
                  <a:pt x="13327" y="10689"/>
                  <a:pt x="12981" y="10248"/>
                  <a:pt x="12508" y="10059"/>
                </a:cubicBezTo>
                <a:lnTo>
                  <a:pt x="12508" y="5806"/>
                </a:lnTo>
                <a:lnTo>
                  <a:pt x="13768" y="5806"/>
                </a:lnTo>
                <a:cubicBezTo>
                  <a:pt x="13989" y="5806"/>
                  <a:pt x="14146" y="5617"/>
                  <a:pt x="14146" y="5396"/>
                </a:cubicBezTo>
                <a:lnTo>
                  <a:pt x="14146" y="4545"/>
                </a:lnTo>
                <a:cubicBezTo>
                  <a:pt x="14115" y="3915"/>
                  <a:pt x="13642" y="3380"/>
                  <a:pt x="13012" y="3348"/>
                </a:cubicBezTo>
                <a:lnTo>
                  <a:pt x="7247" y="72"/>
                </a:lnTo>
                <a:cubicBezTo>
                  <a:pt x="7200" y="24"/>
                  <a:pt x="7129" y="1"/>
                  <a:pt x="7058" y="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5686926" y="1639062"/>
            <a:ext cx="3256347" cy="23486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Босра</a:t>
            </a:r>
            <a:r>
              <a:rPr lang="ru-RU" dirty="0">
                <a:solidFill>
                  <a:schemeClr val="bg1"/>
                </a:solidFill>
              </a:rPr>
              <a:t> - руины древнего мегаполиса, самый старый город </a:t>
            </a:r>
            <a:r>
              <a:rPr lang="ru-RU" dirty="0" err="1">
                <a:solidFill>
                  <a:schemeClr val="bg1"/>
                </a:solidFill>
              </a:rPr>
              <a:t>набатеев</a:t>
            </a:r>
            <a:r>
              <a:rPr lang="ru-RU" dirty="0">
                <a:solidFill>
                  <a:schemeClr val="bg1"/>
                </a:solidFill>
              </a:rPr>
              <a:t> (2 - й век до н.э.). Позже он стал важным римским поселением, столицей провинции Аравия, а позже византийским городом. Основными достопримечательностями являются:  римский амфитеатр, мечеть Аль-</a:t>
            </a:r>
            <a:r>
              <a:rPr lang="ru-RU" dirty="0" err="1">
                <a:solidFill>
                  <a:schemeClr val="bg1"/>
                </a:solidFill>
              </a:rPr>
              <a:t>Омари</a:t>
            </a:r>
            <a:r>
              <a:rPr lang="ru-RU" dirty="0">
                <a:solidFill>
                  <a:schemeClr val="bg1"/>
                </a:solidFill>
              </a:rPr>
              <a:t> и многие другие древние святыни.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194" name="Picture 2" descr="Босра, Сирия — подробная информация с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36" y="1545947"/>
            <a:ext cx="3283778" cy="2183841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Editing Tutorial: How to Make Transparent GIF&amp;#39;s | Wiki | Shoujo Amino Amin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8177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6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24594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262B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Храм </a:t>
            </a:r>
            <a:r>
              <a:rPr lang="ru-RU" dirty="0" err="1">
                <a:solidFill>
                  <a:schemeClr val="bg1"/>
                </a:solidFill>
              </a:rPr>
              <a:t>Айн</a:t>
            </a:r>
            <a:r>
              <a:rPr lang="ru-RU" dirty="0">
                <a:solidFill>
                  <a:schemeClr val="bg1"/>
                </a:solidFill>
              </a:rPr>
              <a:t> Дара</a:t>
            </a: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2" name="Google Shape;1132;p43"/>
          <p:cNvSpPr/>
          <p:nvPr/>
        </p:nvSpPr>
        <p:spPr>
          <a:xfrm>
            <a:off x="434350" y="1105833"/>
            <a:ext cx="4043718" cy="3662934"/>
          </a:xfrm>
          <a:custGeom>
            <a:avLst/>
            <a:gdLst/>
            <a:ahLst/>
            <a:cxnLst/>
            <a:rect l="l" t="t" r="r" b="b"/>
            <a:pathLst>
              <a:path w="231334" h="209550" extrusionOk="0">
                <a:moveTo>
                  <a:pt x="225715" y="0"/>
                </a:moveTo>
                <a:lnTo>
                  <a:pt x="225071" y="507"/>
                </a:lnTo>
                <a:lnTo>
                  <a:pt x="224564" y="783"/>
                </a:lnTo>
                <a:lnTo>
                  <a:pt x="222814" y="3086"/>
                </a:lnTo>
                <a:lnTo>
                  <a:pt x="220189" y="5527"/>
                </a:lnTo>
                <a:lnTo>
                  <a:pt x="218669" y="6402"/>
                </a:lnTo>
                <a:lnTo>
                  <a:pt x="214708" y="7277"/>
                </a:lnTo>
                <a:lnTo>
                  <a:pt x="200247" y="10547"/>
                </a:lnTo>
                <a:lnTo>
                  <a:pt x="190621" y="10915"/>
                </a:lnTo>
                <a:lnTo>
                  <a:pt x="189885" y="10685"/>
                </a:lnTo>
                <a:lnTo>
                  <a:pt x="188319" y="10040"/>
                </a:lnTo>
                <a:lnTo>
                  <a:pt x="180075" y="8290"/>
                </a:lnTo>
                <a:lnTo>
                  <a:pt x="173581" y="9165"/>
                </a:lnTo>
                <a:lnTo>
                  <a:pt x="171831" y="9810"/>
                </a:lnTo>
                <a:lnTo>
                  <a:pt x="167179" y="12343"/>
                </a:lnTo>
                <a:lnTo>
                  <a:pt x="165568" y="12803"/>
                </a:lnTo>
                <a:lnTo>
                  <a:pt x="164785" y="12849"/>
                </a:lnTo>
                <a:lnTo>
                  <a:pt x="164048" y="12987"/>
                </a:lnTo>
                <a:lnTo>
                  <a:pt x="163311" y="13264"/>
                </a:lnTo>
                <a:lnTo>
                  <a:pt x="162574" y="13678"/>
                </a:lnTo>
                <a:lnTo>
                  <a:pt x="157968" y="16718"/>
                </a:lnTo>
                <a:lnTo>
                  <a:pt x="155482" y="18330"/>
                </a:lnTo>
                <a:lnTo>
                  <a:pt x="154192" y="18929"/>
                </a:lnTo>
                <a:lnTo>
                  <a:pt x="152902" y="19159"/>
                </a:lnTo>
                <a:lnTo>
                  <a:pt x="151613" y="19573"/>
                </a:lnTo>
                <a:lnTo>
                  <a:pt x="148159" y="21646"/>
                </a:lnTo>
                <a:lnTo>
                  <a:pt x="140698" y="24363"/>
                </a:lnTo>
                <a:lnTo>
                  <a:pt x="129460" y="26389"/>
                </a:lnTo>
                <a:lnTo>
                  <a:pt x="122460" y="27633"/>
                </a:lnTo>
                <a:lnTo>
                  <a:pt x="120572" y="27679"/>
                </a:lnTo>
                <a:lnTo>
                  <a:pt x="115276" y="25837"/>
                </a:lnTo>
                <a:lnTo>
                  <a:pt x="113479" y="25929"/>
                </a:lnTo>
                <a:lnTo>
                  <a:pt x="112696" y="26159"/>
                </a:lnTo>
                <a:lnTo>
                  <a:pt x="107078" y="26389"/>
                </a:lnTo>
                <a:lnTo>
                  <a:pt x="104637" y="26021"/>
                </a:lnTo>
                <a:lnTo>
                  <a:pt x="102564" y="24916"/>
                </a:lnTo>
                <a:lnTo>
                  <a:pt x="101551" y="23810"/>
                </a:lnTo>
                <a:lnTo>
                  <a:pt x="97913" y="19896"/>
                </a:lnTo>
                <a:lnTo>
                  <a:pt x="96209" y="18929"/>
                </a:lnTo>
                <a:lnTo>
                  <a:pt x="89669" y="16856"/>
                </a:lnTo>
                <a:lnTo>
                  <a:pt x="87412" y="16580"/>
                </a:lnTo>
                <a:lnTo>
                  <a:pt x="86215" y="16672"/>
                </a:lnTo>
                <a:lnTo>
                  <a:pt x="83866" y="17547"/>
                </a:lnTo>
                <a:lnTo>
                  <a:pt x="80504" y="19665"/>
                </a:lnTo>
                <a:lnTo>
                  <a:pt x="79859" y="20080"/>
                </a:lnTo>
                <a:lnTo>
                  <a:pt x="78892" y="20310"/>
                </a:lnTo>
                <a:lnTo>
                  <a:pt x="73319" y="22797"/>
                </a:lnTo>
                <a:lnTo>
                  <a:pt x="67563" y="23995"/>
                </a:lnTo>
                <a:lnTo>
                  <a:pt x="65444" y="24870"/>
                </a:lnTo>
                <a:lnTo>
                  <a:pt x="60286" y="28140"/>
                </a:lnTo>
                <a:lnTo>
                  <a:pt x="58858" y="28094"/>
                </a:lnTo>
                <a:lnTo>
                  <a:pt x="53240" y="26988"/>
                </a:lnTo>
                <a:lnTo>
                  <a:pt x="52457" y="27034"/>
                </a:lnTo>
                <a:lnTo>
                  <a:pt x="50246" y="27587"/>
                </a:lnTo>
                <a:lnTo>
                  <a:pt x="49601" y="27495"/>
                </a:lnTo>
                <a:lnTo>
                  <a:pt x="49049" y="27311"/>
                </a:lnTo>
                <a:lnTo>
                  <a:pt x="48496" y="27265"/>
                </a:lnTo>
                <a:lnTo>
                  <a:pt x="47805" y="27541"/>
                </a:lnTo>
                <a:lnTo>
                  <a:pt x="47298" y="28094"/>
                </a:lnTo>
                <a:lnTo>
                  <a:pt x="47022" y="28508"/>
                </a:lnTo>
                <a:lnTo>
                  <a:pt x="46700" y="28600"/>
                </a:lnTo>
                <a:lnTo>
                  <a:pt x="46009" y="28186"/>
                </a:lnTo>
                <a:lnTo>
                  <a:pt x="45364" y="27633"/>
                </a:lnTo>
                <a:lnTo>
                  <a:pt x="45226" y="27126"/>
                </a:lnTo>
                <a:lnTo>
                  <a:pt x="45548" y="25745"/>
                </a:lnTo>
                <a:lnTo>
                  <a:pt x="45502" y="24824"/>
                </a:lnTo>
                <a:lnTo>
                  <a:pt x="45272" y="24271"/>
                </a:lnTo>
                <a:lnTo>
                  <a:pt x="44213" y="23258"/>
                </a:lnTo>
                <a:lnTo>
                  <a:pt x="43706" y="22751"/>
                </a:lnTo>
                <a:lnTo>
                  <a:pt x="43015" y="22383"/>
                </a:lnTo>
                <a:lnTo>
                  <a:pt x="42371" y="22106"/>
                </a:lnTo>
                <a:lnTo>
                  <a:pt x="41680" y="21922"/>
                </a:lnTo>
                <a:lnTo>
                  <a:pt x="39515" y="21784"/>
                </a:lnTo>
                <a:lnTo>
                  <a:pt x="33160" y="19481"/>
                </a:lnTo>
                <a:lnTo>
                  <a:pt x="33114" y="19481"/>
                </a:lnTo>
                <a:lnTo>
                  <a:pt x="32791" y="19435"/>
                </a:lnTo>
                <a:lnTo>
                  <a:pt x="32469" y="19435"/>
                </a:lnTo>
                <a:lnTo>
                  <a:pt x="32561" y="20494"/>
                </a:lnTo>
                <a:lnTo>
                  <a:pt x="32192" y="21323"/>
                </a:lnTo>
                <a:lnTo>
                  <a:pt x="31594" y="22106"/>
                </a:lnTo>
                <a:lnTo>
                  <a:pt x="31179" y="22935"/>
                </a:lnTo>
                <a:lnTo>
                  <a:pt x="30995" y="23903"/>
                </a:lnTo>
                <a:lnTo>
                  <a:pt x="30949" y="24732"/>
                </a:lnTo>
                <a:lnTo>
                  <a:pt x="30811" y="25560"/>
                </a:lnTo>
                <a:lnTo>
                  <a:pt x="30396" y="26574"/>
                </a:lnTo>
                <a:lnTo>
                  <a:pt x="29936" y="28416"/>
                </a:lnTo>
                <a:lnTo>
                  <a:pt x="29936" y="30304"/>
                </a:lnTo>
                <a:lnTo>
                  <a:pt x="29751" y="32192"/>
                </a:lnTo>
                <a:lnTo>
                  <a:pt x="28692" y="33804"/>
                </a:lnTo>
                <a:lnTo>
                  <a:pt x="28554" y="34449"/>
                </a:lnTo>
                <a:lnTo>
                  <a:pt x="28600" y="35186"/>
                </a:lnTo>
                <a:lnTo>
                  <a:pt x="29245" y="37535"/>
                </a:lnTo>
                <a:lnTo>
                  <a:pt x="29429" y="37857"/>
                </a:lnTo>
                <a:lnTo>
                  <a:pt x="29659" y="38087"/>
                </a:lnTo>
                <a:lnTo>
                  <a:pt x="30212" y="38318"/>
                </a:lnTo>
                <a:lnTo>
                  <a:pt x="30396" y="38456"/>
                </a:lnTo>
                <a:lnTo>
                  <a:pt x="30534" y="38732"/>
                </a:lnTo>
                <a:lnTo>
                  <a:pt x="30627" y="39055"/>
                </a:lnTo>
                <a:lnTo>
                  <a:pt x="30673" y="39377"/>
                </a:lnTo>
                <a:lnTo>
                  <a:pt x="30673" y="39745"/>
                </a:lnTo>
                <a:lnTo>
                  <a:pt x="30442" y="40390"/>
                </a:lnTo>
                <a:lnTo>
                  <a:pt x="30212" y="40759"/>
                </a:lnTo>
                <a:lnTo>
                  <a:pt x="30074" y="40759"/>
                </a:lnTo>
                <a:lnTo>
                  <a:pt x="30442" y="41127"/>
                </a:lnTo>
                <a:lnTo>
                  <a:pt x="31548" y="41265"/>
                </a:lnTo>
                <a:lnTo>
                  <a:pt x="32146" y="41496"/>
                </a:lnTo>
                <a:lnTo>
                  <a:pt x="32515" y="41956"/>
                </a:lnTo>
                <a:lnTo>
                  <a:pt x="32837" y="42647"/>
                </a:lnTo>
                <a:lnTo>
                  <a:pt x="33067" y="43338"/>
                </a:lnTo>
                <a:lnTo>
                  <a:pt x="33206" y="43936"/>
                </a:lnTo>
                <a:lnTo>
                  <a:pt x="33252" y="44904"/>
                </a:lnTo>
                <a:lnTo>
                  <a:pt x="33021" y="45272"/>
                </a:lnTo>
                <a:lnTo>
                  <a:pt x="30580" y="45733"/>
                </a:lnTo>
                <a:lnTo>
                  <a:pt x="29890" y="45687"/>
                </a:lnTo>
                <a:lnTo>
                  <a:pt x="27265" y="45272"/>
                </a:lnTo>
                <a:lnTo>
                  <a:pt x="26666" y="45364"/>
                </a:lnTo>
                <a:lnTo>
                  <a:pt x="26251" y="45502"/>
                </a:lnTo>
                <a:lnTo>
                  <a:pt x="26113" y="45779"/>
                </a:lnTo>
                <a:lnTo>
                  <a:pt x="26067" y="46055"/>
                </a:lnTo>
                <a:lnTo>
                  <a:pt x="25929" y="46285"/>
                </a:lnTo>
                <a:lnTo>
                  <a:pt x="25607" y="46423"/>
                </a:lnTo>
                <a:lnTo>
                  <a:pt x="25422" y="46423"/>
                </a:lnTo>
                <a:lnTo>
                  <a:pt x="25238" y="46377"/>
                </a:lnTo>
                <a:lnTo>
                  <a:pt x="24271" y="46239"/>
                </a:lnTo>
                <a:lnTo>
                  <a:pt x="23810" y="46055"/>
                </a:lnTo>
                <a:lnTo>
                  <a:pt x="23350" y="45733"/>
                </a:lnTo>
                <a:lnTo>
                  <a:pt x="22935" y="45226"/>
                </a:lnTo>
                <a:lnTo>
                  <a:pt x="22521" y="45640"/>
                </a:lnTo>
                <a:lnTo>
                  <a:pt x="23027" y="46193"/>
                </a:lnTo>
                <a:lnTo>
                  <a:pt x="22981" y="46608"/>
                </a:lnTo>
                <a:lnTo>
                  <a:pt x="22705" y="46884"/>
                </a:lnTo>
                <a:lnTo>
                  <a:pt x="22475" y="47206"/>
                </a:lnTo>
                <a:lnTo>
                  <a:pt x="22429" y="47805"/>
                </a:lnTo>
                <a:lnTo>
                  <a:pt x="22245" y="54022"/>
                </a:lnTo>
                <a:lnTo>
                  <a:pt x="22291" y="55220"/>
                </a:lnTo>
                <a:lnTo>
                  <a:pt x="21554" y="55450"/>
                </a:lnTo>
                <a:lnTo>
                  <a:pt x="20218" y="54944"/>
                </a:lnTo>
                <a:lnTo>
                  <a:pt x="19527" y="55174"/>
                </a:lnTo>
                <a:lnTo>
                  <a:pt x="19527" y="55220"/>
                </a:lnTo>
                <a:lnTo>
                  <a:pt x="19205" y="56694"/>
                </a:lnTo>
                <a:lnTo>
                  <a:pt x="18652" y="56832"/>
                </a:lnTo>
                <a:lnTo>
                  <a:pt x="17823" y="56602"/>
                </a:lnTo>
                <a:lnTo>
                  <a:pt x="16718" y="56970"/>
                </a:lnTo>
                <a:lnTo>
                  <a:pt x="15935" y="58213"/>
                </a:lnTo>
                <a:lnTo>
                  <a:pt x="15705" y="61253"/>
                </a:lnTo>
                <a:lnTo>
                  <a:pt x="15290" y="62497"/>
                </a:lnTo>
                <a:lnTo>
                  <a:pt x="15198" y="62497"/>
                </a:lnTo>
                <a:lnTo>
                  <a:pt x="14599" y="62589"/>
                </a:lnTo>
                <a:lnTo>
                  <a:pt x="12619" y="61115"/>
                </a:lnTo>
                <a:lnTo>
                  <a:pt x="11606" y="60608"/>
                </a:lnTo>
                <a:lnTo>
                  <a:pt x="10501" y="60562"/>
                </a:lnTo>
                <a:lnTo>
                  <a:pt x="9994" y="60424"/>
                </a:lnTo>
                <a:lnTo>
                  <a:pt x="9579" y="60102"/>
                </a:lnTo>
                <a:lnTo>
                  <a:pt x="9487" y="59595"/>
                </a:lnTo>
                <a:lnTo>
                  <a:pt x="9625" y="58996"/>
                </a:lnTo>
                <a:lnTo>
                  <a:pt x="9625" y="58444"/>
                </a:lnTo>
                <a:lnTo>
                  <a:pt x="9165" y="57983"/>
                </a:lnTo>
                <a:lnTo>
                  <a:pt x="8520" y="58075"/>
                </a:lnTo>
                <a:lnTo>
                  <a:pt x="7829" y="58306"/>
                </a:lnTo>
                <a:lnTo>
                  <a:pt x="7139" y="58444"/>
                </a:lnTo>
                <a:lnTo>
                  <a:pt x="6770" y="58306"/>
                </a:lnTo>
                <a:lnTo>
                  <a:pt x="5895" y="59687"/>
                </a:lnTo>
                <a:lnTo>
                  <a:pt x="5711" y="60516"/>
                </a:lnTo>
                <a:lnTo>
                  <a:pt x="5342" y="61115"/>
                </a:lnTo>
                <a:lnTo>
                  <a:pt x="4513" y="61299"/>
                </a:lnTo>
                <a:lnTo>
                  <a:pt x="2855" y="61207"/>
                </a:lnTo>
                <a:lnTo>
                  <a:pt x="3316" y="61806"/>
                </a:lnTo>
                <a:lnTo>
                  <a:pt x="3777" y="62773"/>
                </a:lnTo>
                <a:lnTo>
                  <a:pt x="4145" y="63740"/>
                </a:lnTo>
                <a:lnTo>
                  <a:pt x="4237" y="64569"/>
                </a:lnTo>
                <a:lnTo>
                  <a:pt x="4237" y="65582"/>
                </a:lnTo>
                <a:lnTo>
                  <a:pt x="4191" y="65813"/>
                </a:lnTo>
                <a:lnTo>
                  <a:pt x="2809" y="68392"/>
                </a:lnTo>
                <a:lnTo>
                  <a:pt x="2026" y="68622"/>
                </a:lnTo>
                <a:lnTo>
                  <a:pt x="1842" y="68944"/>
                </a:lnTo>
                <a:lnTo>
                  <a:pt x="1888" y="69497"/>
                </a:lnTo>
                <a:lnTo>
                  <a:pt x="2165" y="70050"/>
                </a:lnTo>
                <a:lnTo>
                  <a:pt x="2257" y="70556"/>
                </a:lnTo>
                <a:lnTo>
                  <a:pt x="2026" y="71293"/>
                </a:lnTo>
                <a:lnTo>
                  <a:pt x="1520" y="71892"/>
                </a:lnTo>
                <a:lnTo>
                  <a:pt x="829" y="72352"/>
                </a:lnTo>
                <a:lnTo>
                  <a:pt x="138" y="72583"/>
                </a:lnTo>
                <a:lnTo>
                  <a:pt x="138" y="72859"/>
                </a:lnTo>
                <a:lnTo>
                  <a:pt x="599" y="72583"/>
                </a:lnTo>
                <a:lnTo>
                  <a:pt x="829" y="72583"/>
                </a:lnTo>
                <a:lnTo>
                  <a:pt x="737" y="72813"/>
                </a:lnTo>
                <a:lnTo>
                  <a:pt x="645" y="73273"/>
                </a:lnTo>
                <a:lnTo>
                  <a:pt x="599" y="73458"/>
                </a:lnTo>
                <a:lnTo>
                  <a:pt x="1796" y="74148"/>
                </a:lnTo>
                <a:lnTo>
                  <a:pt x="1980" y="74333"/>
                </a:lnTo>
                <a:lnTo>
                  <a:pt x="1980" y="74839"/>
                </a:lnTo>
                <a:lnTo>
                  <a:pt x="1796" y="75438"/>
                </a:lnTo>
                <a:lnTo>
                  <a:pt x="1704" y="75899"/>
                </a:lnTo>
                <a:lnTo>
                  <a:pt x="2072" y="76129"/>
                </a:lnTo>
                <a:lnTo>
                  <a:pt x="2303" y="75991"/>
                </a:lnTo>
                <a:lnTo>
                  <a:pt x="2809" y="75806"/>
                </a:lnTo>
                <a:lnTo>
                  <a:pt x="3362" y="75714"/>
                </a:lnTo>
                <a:lnTo>
                  <a:pt x="3638" y="75991"/>
                </a:lnTo>
                <a:lnTo>
                  <a:pt x="3777" y="76405"/>
                </a:lnTo>
                <a:lnTo>
                  <a:pt x="4145" y="76681"/>
                </a:lnTo>
                <a:lnTo>
                  <a:pt x="4836" y="77004"/>
                </a:lnTo>
                <a:lnTo>
                  <a:pt x="6494" y="79307"/>
                </a:lnTo>
                <a:lnTo>
                  <a:pt x="6816" y="79675"/>
                </a:lnTo>
                <a:lnTo>
                  <a:pt x="6724" y="80274"/>
                </a:lnTo>
                <a:lnTo>
                  <a:pt x="6954" y="83037"/>
                </a:lnTo>
                <a:lnTo>
                  <a:pt x="7139" y="83728"/>
                </a:lnTo>
                <a:lnTo>
                  <a:pt x="6632" y="85156"/>
                </a:lnTo>
                <a:lnTo>
                  <a:pt x="7921" y="87873"/>
                </a:lnTo>
                <a:lnTo>
                  <a:pt x="8244" y="88978"/>
                </a:lnTo>
                <a:lnTo>
                  <a:pt x="7507" y="89715"/>
                </a:lnTo>
                <a:lnTo>
                  <a:pt x="5849" y="92248"/>
                </a:lnTo>
                <a:lnTo>
                  <a:pt x="5619" y="92755"/>
                </a:lnTo>
                <a:lnTo>
                  <a:pt x="5573" y="94781"/>
                </a:lnTo>
                <a:lnTo>
                  <a:pt x="5711" y="95242"/>
                </a:lnTo>
                <a:lnTo>
                  <a:pt x="5895" y="95794"/>
                </a:lnTo>
                <a:lnTo>
                  <a:pt x="5987" y="96439"/>
                </a:lnTo>
                <a:lnTo>
                  <a:pt x="5803" y="97084"/>
                </a:lnTo>
                <a:lnTo>
                  <a:pt x="5527" y="97360"/>
                </a:lnTo>
                <a:lnTo>
                  <a:pt x="5342" y="97636"/>
                </a:lnTo>
                <a:lnTo>
                  <a:pt x="5066" y="98235"/>
                </a:lnTo>
                <a:lnTo>
                  <a:pt x="5158" y="98558"/>
                </a:lnTo>
                <a:lnTo>
                  <a:pt x="5204" y="98604"/>
                </a:lnTo>
                <a:lnTo>
                  <a:pt x="5204" y="98650"/>
                </a:lnTo>
                <a:lnTo>
                  <a:pt x="5020" y="98834"/>
                </a:lnTo>
                <a:lnTo>
                  <a:pt x="5020" y="99110"/>
                </a:lnTo>
                <a:lnTo>
                  <a:pt x="5250" y="99387"/>
                </a:lnTo>
                <a:lnTo>
                  <a:pt x="5296" y="99663"/>
                </a:lnTo>
                <a:lnTo>
                  <a:pt x="5250" y="99985"/>
                </a:lnTo>
                <a:lnTo>
                  <a:pt x="5020" y="100262"/>
                </a:lnTo>
                <a:lnTo>
                  <a:pt x="5020" y="100446"/>
                </a:lnTo>
                <a:lnTo>
                  <a:pt x="4790" y="100538"/>
                </a:lnTo>
                <a:lnTo>
                  <a:pt x="5849" y="103578"/>
                </a:lnTo>
                <a:lnTo>
                  <a:pt x="6033" y="104453"/>
                </a:lnTo>
                <a:lnTo>
                  <a:pt x="6171" y="104913"/>
                </a:lnTo>
                <a:lnTo>
                  <a:pt x="6770" y="105926"/>
                </a:lnTo>
                <a:lnTo>
                  <a:pt x="6862" y="106203"/>
                </a:lnTo>
                <a:lnTo>
                  <a:pt x="6862" y="107953"/>
                </a:lnTo>
                <a:lnTo>
                  <a:pt x="6908" y="108321"/>
                </a:lnTo>
                <a:lnTo>
                  <a:pt x="7277" y="108920"/>
                </a:lnTo>
                <a:lnTo>
                  <a:pt x="7461" y="110071"/>
                </a:lnTo>
                <a:lnTo>
                  <a:pt x="8106" y="111361"/>
                </a:lnTo>
                <a:lnTo>
                  <a:pt x="8244" y="112144"/>
                </a:lnTo>
                <a:lnTo>
                  <a:pt x="8658" y="112144"/>
                </a:lnTo>
                <a:lnTo>
                  <a:pt x="8981" y="112236"/>
                </a:lnTo>
                <a:lnTo>
                  <a:pt x="9211" y="112374"/>
                </a:lnTo>
                <a:lnTo>
                  <a:pt x="9810" y="112881"/>
                </a:lnTo>
                <a:lnTo>
                  <a:pt x="10593" y="113111"/>
                </a:lnTo>
                <a:lnTo>
                  <a:pt x="11376" y="113111"/>
                </a:lnTo>
                <a:lnTo>
                  <a:pt x="12297" y="113019"/>
                </a:lnTo>
                <a:lnTo>
                  <a:pt x="13172" y="113065"/>
                </a:lnTo>
                <a:lnTo>
                  <a:pt x="14645" y="113203"/>
                </a:lnTo>
                <a:lnTo>
                  <a:pt x="14830" y="113157"/>
                </a:lnTo>
                <a:lnTo>
                  <a:pt x="15244" y="112927"/>
                </a:lnTo>
                <a:lnTo>
                  <a:pt x="15428" y="112835"/>
                </a:lnTo>
                <a:lnTo>
                  <a:pt x="15613" y="112927"/>
                </a:lnTo>
                <a:lnTo>
                  <a:pt x="16027" y="113249"/>
                </a:lnTo>
                <a:lnTo>
                  <a:pt x="16211" y="113341"/>
                </a:lnTo>
                <a:lnTo>
                  <a:pt x="18330" y="113249"/>
                </a:lnTo>
                <a:lnTo>
                  <a:pt x="18652" y="113065"/>
                </a:lnTo>
                <a:lnTo>
                  <a:pt x="18975" y="112743"/>
                </a:lnTo>
                <a:lnTo>
                  <a:pt x="19113" y="112328"/>
                </a:lnTo>
                <a:lnTo>
                  <a:pt x="19159" y="111545"/>
                </a:lnTo>
                <a:lnTo>
                  <a:pt x="19251" y="111223"/>
                </a:lnTo>
                <a:lnTo>
                  <a:pt x="19988" y="110716"/>
                </a:lnTo>
                <a:lnTo>
                  <a:pt x="20494" y="111038"/>
                </a:lnTo>
                <a:lnTo>
                  <a:pt x="21323" y="112558"/>
                </a:lnTo>
                <a:lnTo>
                  <a:pt x="22014" y="113203"/>
                </a:lnTo>
                <a:lnTo>
                  <a:pt x="22797" y="113479"/>
                </a:lnTo>
                <a:lnTo>
                  <a:pt x="23672" y="113479"/>
                </a:lnTo>
                <a:lnTo>
                  <a:pt x="24501" y="113203"/>
                </a:lnTo>
                <a:lnTo>
                  <a:pt x="24501" y="113203"/>
                </a:lnTo>
                <a:lnTo>
                  <a:pt x="24363" y="114539"/>
                </a:lnTo>
                <a:lnTo>
                  <a:pt x="24133" y="114723"/>
                </a:lnTo>
                <a:lnTo>
                  <a:pt x="23764" y="114400"/>
                </a:lnTo>
                <a:lnTo>
                  <a:pt x="23258" y="114262"/>
                </a:lnTo>
                <a:lnTo>
                  <a:pt x="22705" y="114585"/>
                </a:lnTo>
                <a:lnTo>
                  <a:pt x="22659" y="115091"/>
                </a:lnTo>
                <a:lnTo>
                  <a:pt x="22659" y="115690"/>
                </a:lnTo>
                <a:lnTo>
                  <a:pt x="22521" y="116381"/>
                </a:lnTo>
                <a:lnTo>
                  <a:pt x="21830" y="116887"/>
                </a:lnTo>
                <a:lnTo>
                  <a:pt x="20863" y="117394"/>
                </a:lnTo>
                <a:lnTo>
                  <a:pt x="20310" y="117993"/>
                </a:lnTo>
                <a:lnTo>
                  <a:pt x="20633" y="118684"/>
                </a:lnTo>
                <a:lnTo>
                  <a:pt x="20725" y="118868"/>
                </a:lnTo>
                <a:lnTo>
                  <a:pt x="21093" y="118868"/>
                </a:lnTo>
                <a:lnTo>
                  <a:pt x="21784" y="118638"/>
                </a:lnTo>
                <a:lnTo>
                  <a:pt x="22797" y="118638"/>
                </a:lnTo>
                <a:lnTo>
                  <a:pt x="23764" y="118730"/>
                </a:lnTo>
                <a:lnTo>
                  <a:pt x="24225" y="118868"/>
                </a:lnTo>
                <a:lnTo>
                  <a:pt x="24455" y="119605"/>
                </a:lnTo>
                <a:lnTo>
                  <a:pt x="24778" y="120157"/>
                </a:lnTo>
                <a:lnTo>
                  <a:pt x="25238" y="120526"/>
                </a:lnTo>
                <a:lnTo>
                  <a:pt x="25837" y="120802"/>
                </a:lnTo>
                <a:lnTo>
                  <a:pt x="26297" y="121447"/>
                </a:lnTo>
                <a:lnTo>
                  <a:pt x="26574" y="121585"/>
                </a:lnTo>
                <a:lnTo>
                  <a:pt x="26804" y="121493"/>
                </a:lnTo>
                <a:lnTo>
                  <a:pt x="27357" y="121907"/>
                </a:lnTo>
                <a:lnTo>
                  <a:pt x="27541" y="122276"/>
                </a:lnTo>
                <a:lnTo>
                  <a:pt x="27495" y="122736"/>
                </a:lnTo>
                <a:lnTo>
                  <a:pt x="27403" y="123427"/>
                </a:lnTo>
                <a:lnTo>
                  <a:pt x="27311" y="123750"/>
                </a:lnTo>
                <a:lnTo>
                  <a:pt x="27172" y="123934"/>
                </a:lnTo>
                <a:lnTo>
                  <a:pt x="27034" y="124164"/>
                </a:lnTo>
                <a:lnTo>
                  <a:pt x="27034" y="124487"/>
                </a:lnTo>
                <a:lnTo>
                  <a:pt x="27126" y="124809"/>
                </a:lnTo>
                <a:lnTo>
                  <a:pt x="27265" y="125131"/>
                </a:lnTo>
                <a:lnTo>
                  <a:pt x="28001" y="126237"/>
                </a:lnTo>
                <a:lnTo>
                  <a:pt x="28370" y="126605"/>
                </a:lnTo>
                <a:lnTo>
                  <a:pt x="28600" y="126743"/>
                </a:lnTo>
                <a:lnTo>
                  <a:pt x="28876" y="126697"/>
                </a:lnTo>
                <a:lnTo>
                  <a:pt x="29107" y="126789"/>
                </a:lnTo>
                <a:lnTo>
                  <a:pt x="29291" y="127112"/>
                </a:lnTo>
                <a:lnTo>
                  <a:pt x="29199" y="127664"/>
                </a:lnTo>
                <a:lnTo>
                  <a:pt x="28876" y="128125"/>
                </a:lnTo>
                <a:lnTo>
                  <a:pt x="28600" y="128631"/>
                </a:lnTo>
                <a:lnTo>
                  <a:pt x="28738" y="129414"/>
                </a:lnTo>
                <a:lnTo>
                  <a:pt x="28969" y="130059"/>
                </a:lnTo>
                <a:lnTo>
                  <a:pt x="29798" y="130888"/>
                </a:lnTo>
                <a:lnTo>
                  <a:pt x="29982" y="131303"/>
                </a:lnTo>
                <a:lnTo>
                  <a:pt x="29982" y="131349"/>
                </a:lnTo>
                <a:lnTo>
                  <a:pt x="29015" y="132408"/>
                </a:lnTo>
                <a:lnTo>
                  <a:pt x="28186" y="133744"/>
                </a:lnTo>
                <a:lnTo>
                  <a:pt x="26620" y="135079"/>
                </a:lnTo>
                <a:lnTo>
                  <a:pt x="25929" y="135908"/>
                </a:lnTo>
                <a:lnTo>
                  <a:pt x="25745" y="136507"/>
                </a:lnTo>
                <a:lnTo>
                  <a:pt x="25653" y="137013"/>
                </a:lnTo>
                <a:lnTo>
                  <a:pt x="25468" y="137382"/>
                </a:lnTo>
                <a:lnTo>
                  <a:pt x="24916" y="137658"/>
                </a:lnTo>
                <a:lnTo>
                  <a:pt x="24409" y="137658"/>
                </a:lnTo>
                <a:lnTo>
                  <a:pt x="23672" y="137382"/>
                </a:lnTo>
                <a:lnTo>
                  <a:pt x="23258" y="137336"/>
                </a:lnTo>
                <a:lnTo>
                  <a:pt x="22521" y="137704"/>
                </a:lnTo>
                <a:lnTo>
                  <a:pt x="21369" y="139178"/>
                </a:lnTo>
                <a:lnTo>
                  <a:pt x="19988" y="140375"/>
                </a:lnTo>
                <a:lnTo>
                  <a:pt x="19435" y="141020"/>
                </a:lnTo>
                <a:lnTo>
                  <a:pt x="18929" y="141803"/>
                </a:lnTo>
                <a:lnTo>
                  <a:pt x="18192" y="143277"/>
                </a:lnTo>
                <a:lnTo>
                  <a:pt x="18238" y="143415"/>
                </a:lnTo>
                <a:lnTo>
                  <a:pt x="18468" y="143830"/>
                </a:lnTo>
                <a:lnTo>
                  <a:pt x="18698" y="144106"/>
                </a:lnTo>
                <a:lnTo>
                  <a:pt x="19712" y="144889"/>
                </a:lnTo>
                <a:lnTo>
                  <a:pt x="21047" y="145165"/>
                </a:lnTo>
                <a:lnTo>
                  <a:pt x="21646" y="145534"/>
                </a:lnTo>
                <a:lnTo>
                  <a:pt x="21692" y="146363"/>
                </a:lnTo>
                <a:lnTo>
                  <a:pt x="21277" y="146915"/>
                </a:lnTo>
                <a:lnTo>
                  <a:pt x="20633" y="147007"/>
                </a:lnTo>
                <a:lnTo>
                  <a:pt x="19297" y="146685"/>
                </a:lnTo>
                <a:lnTo>
                  <a:pt x="17547" y="145810"/>
                </a:lnTo>
                <a:lnTo>
                  <a:pt x="16948" y="145672"/>
                </a:lnTo>
                <a:lnTo>
                  <a:pt x="16396" y="145856"/>
                </a:lnTo>
                <a:lnTo>
                  <a:pt x="15935" y="146271"/>
                </a:lnTo>
                <a:lnTo>
                  <a:pt x="15336" y="146593"/>
                </a:lnTo>
                <a:lnTo>
                  <a:pt x="14645" y="146593"/>
                </a:lnTo>
                <a:lnTo>
                  <a:pt x="14369" y="146409"/>
                </a:lnTo>
                <a:lnTo>
                  <a:pt x="13909" y="145856"/>
                </a:lnTo>
                <a:lnTo>
                  <a:pt x="13678" y="145718"/>
                </a:lnTo>
                <a:lnTo>
                  <a:pt x="12435" y="146455"/>
                </a:lnTo>
                <a:lnTo>
                  <a:pt x="11836" y="146731"/>
                </a:lnTo>
                <a:lnTo>
                  <a:pt x="11191" y="146915"/>
                </a:lnTo>
                <a:lnTo>
                  <a:pt x="10639" y="147100"/>
                </a:lnTo>
                <a:lnTo>
                  <a:pt x="10270" y="147560"/>
                </a:lnTo>
                <a:lnTo>
                  <a:pt x="9810" y="148435"/>
                </a:lnTo>
                <a:lnTo>
                  <a:pt x="8658" y="149402"/>
                </a:lnTo>
                <a:lnTo>
                  <a:pt x="8152" y="150139"/>
                </a:lnTo>
                <a:lnTo>
                  <a:pt x="7968" y="150600"/>
                </a:lnTo>
                <a:lnTo>
                  <a:pt x="7323" y="151198"/>
                </a:lnTo>
                <a:lnTo>
                  <a:pt x="7046" y="151567"/>
                </a:lnTo>
                <a:lnTo>
                  <a:pt x="7000" y="151889"/>
                </a:lnTo>
                <a:lnTo>
                  <a:pt x="7092" y="152672"/>
                </a:lnTo>
                <a:lnTo>
                  <a:pt x="7000" y="153041"/>
                </a:lnTo>
                <a:lnTo>
                  <a:pt x="6816" y="153225"/>
                </a:lnTo>
                <a:lnTo>
                  <a:pt x="6356" y="153363"/>
                </a:lnTo>
                <a:lnTo>
                  <a:pt x="6217" y="153501"/>
                </a:lnTo>
                <a:lnTo>
                  <a:pt x="6079" y="154422"/>
                </a:lnTo>
                <a:lnTo>
                  <a:pt x="6540" y="154699"/>
                </a:lnTo>
                <a:lnTo>
                  <a:pt x="7323" y="154837"/>
                </a:lnTo>
                <a:lnTo>
                  <a:pt x="8106" y="155297"/>
                </a:lnTo>
                <a:lnTo>
                  <a:pt x="8612" y="155435"/>
                </a:lnTo>
                <a:lnTo>
                  <a:pt x="9257" y="155804"/>
                </a:lnTo>
                <a:lnTo>
                  <a:pt x="9810" y="156218"/>
                </a:lnTo>
                <a:lnTo>
                  <a:pt x="10132" y="156679"/>
                </a:lnTo>
                <a:lnTo>
                  <a:pt x="9994" y="157462"/>
                </a:lnTo>
                <a:lnTo>
                  <a:pt x="9441" y="158107"/>
                </a:lnTo>
                <a:lnTo>
                  <a:pt x="8750" y="158567"/>
                </a:lnTo>
                <a:lnTo>
                  <a:pt x="8060" y="158844"/>
                </a:lnTo>
                <a:lnTo>
                  <a:pt x="7277" y="158844"/>
                </a:lnTo>
                <a:lnTo>
                  <a:pt x="6448" y="159074"/>
                </a:lnTo>
                <a:lnTo>
                  <a:pt x="6033" y="159626"/>
                </a:lnTo>
                <a:lnTo>
                  <a:pt x="6494" y="160501"/>
                </a:lnTo>
                <a:lnTo>
                  <a:pt x="5941" y="161791"/>
                </a:lnTo>
                <a:lnTo>
                  <a:pt x="4836" y="162712"/>
                </a:lnTo>
                <a:lnTo>
                  <a:pt x="4191" y="163081"/>
                </a:lnTo>
                <a:lnTo>
                  <a:pt x="3362" y="163587"/>
                </a:lnTo>
                <a:lnTo>
                  <a:pt x="2487" y="164094"/>
                </a:lnTo>
                <a:lnTo>
                  <a:pt x="2533" y="164278"/>
                </a:lnTo>
                <a:lnTo>
                  <a:pt x="2349" y="164554"/>
                </a:lnTo>
                <a:lnTo>
                  <a:pt x="2303" y="165245"/>
                </a:lnTo>
                <a:lnTo>
                  <a:pt x="2165" y="165475"/>
                </a:lnTo>
                <a:lnTo>
                  <a:pt x="2072" y="166028"/>
                </a:lnTo>
                <a:lnTo>
                  <a:pt x="1520" y="166443"/>
                </a:lnTo>
                <a:lnTo>
                  <a:pt x="1243" y="166719"/>
                </a:lnTo>
                <a:lnTo>
                  <a:pt x="507" y="167041"/>
                </a:lnTo>
                <a:lnTo>
                  <a:pt x="1796" y="167962"/>
                </a:lnTo>
                <a:lnTo>
                  <a:pt x="645" y="169620"/>
                </a:lnTo>
                <a:lnTo>
                  <a:pt x="875" y="169943"/>
                </a:lnTo>
                <a:lnTo>
                  <a:pt x="1842" y="170634"/>
                </a:lnTo>
                <a:lnTo>
                  <a:pt x="1934" y="172568"/>
                </a:lnTo>
                <a:lnTo>
                  <a:pt x="2717" y="173074"/>
                </a:lnTo>
                <a:lnTo>
                  <a:pt x="2809" y="174272"/>
                </a:lnTo>
                <a:lnTo>
                  <a:pt x="2441" y="175055"/>
                </a:lnTo>
                <a:lnTo>
                  <a:pt x="2026" y="175654"/>
                </a:lnTo>
                <a:lnTo>
                  <a:pt x="2026" y="176298"/>
                </a:lnTo>
                <a:lnTo>
                  <a:pt x="3316" y="176851"/>
                </a:lnTo>
                <a:lnTo>
                  <a:pt x="3224" y="177404"/>
                </a:lnTo>
                <a:lnTo>
                  <a:pt x="3638" y="181318"/>
                </a:lnTo>
                <a:lnTo>
                  <a:pt x="3823" y="181871"/>
                </a:lnTo>
                <a:lnTo>
                  <a:pt x="4605" y="183207"/>
                </a:lnTo>
                <a:lnTo>
                  <a:pt x="4099" y="184128"/>
                </a:lnTo>
                <a:lnTo>
                  <a:pt x="3869" y="184220"/>
                </a:lnTo>
                <a:lnTo>
                  <a:pt x="3270" y="185233"/>
                </a:lnTo>
                <a:lnTo>
                  <a:pt x="2855" y="186430"/>
                </a:lnTo>
                <a:lnTo>
                  <a:pt x="2994" y="186983"/>
                </a:lnTo>
                <a:lnTo>
                  <a:pt x="2671" y="188042"/>
                </a:lnTo>
                <a:lnTo>
                  <a:pt x="921" y="190069"/>
                </a:lnTo>
                <a:lnTo>
                  <a:pt x="0" y="191450"/>
                </a:lnTo>
                <a:lnTo>
                  <a:pt x="0" y="191450"/>
                </a:lnTo>
                <a:lnTo>
                  <a:pt x="230" y="191312"/>
                </a:lnTo>
                <a:lnTo>
                  <a:pt x="414" y="191266"/>
                </a:lnTo>
                <a:lnTo>
                  <a:pt x="599" y="191312"/>
                </a:lnTo>
                <a:lnTo>
                  <a:pt x="737" y="191450"/>
                </a:lnTo>
                <a:lnTo>
                  <a:pt x="1059" y="191865"/>
                </a:lnTo>
                <a:lnTo>
                  <a:pt x="4790" y="192786"/>
                </a:lnTo>
                <a:lnTo>
                  <a:pt x="5112" y="192970"/>
                </a:lnTo>
                <a:lnTo>
                  <a:pt x="5711" y="193569"/>
                </a:lnTo>
                <a:lnTo>
                  <a:pt x="5849" y="193661"/>
                </a:lnTo>
                <a:lnTo>
                  <a:pt x="6310" y="193661"/>
                </a:lnTo>
                <a:lnTo>
                  <a:pt x="6448" y="193707"/>
                </a:lnTo>
                <a:lnTo>
                  <a:pt x="6494" y="193983"/>
                </a:lnTo>
                <a:lnTo>
                  <a:pt x="6448" y="194260"/>
                </a:lnTo>
                <a:lnTo>
                  <a:pt x="6310" y="194444"/>
                </a:lnTo>
                <a:lnTo>
                  <a:pt x="6217" y="194398"/>
                </a:lnTo>
                <a:lnTo>
                  <a:pt x="6494" y="194812"/>
                </a:lnTo>
                <a:lnTo>
                  <a:pt x="6816" y="195089"/>
                </a:lnTo>
                <a:lnTo>
                  <a:pt x="7185" y="195227"/>
                </a:lnTo>
                <a:lnTo>
                  <a:pt x="7691" y="195135"/>
                </a:lnTo>
                <a:lnTo>
                  <a:pt x="8474" y="195227"/>
                </a:lnTo>
                <a:lnTo>
                  <a:pt x="8658" y="195687"/>
                </a:lnTo>
                <a:lnTo>
                  <a:pt x="8520" y="196378"/>
                </a:lnTo>
                <a:lnTo>
                  <a:pt x="8566" y="197161"/>
                </a:lnTo>
                <a:lnTo>
                  <a:pt x="8843" y="197852"/>
                </a:lnTo>
                <a:lnTo>
                  <a:pt x="10408" y="200247"/>
                </a:lnTo>
                <a:lnTo>
                  <a:pt x="10593" y="200707"/>
                </a:lnTo>
                <a:lnTo>
                  <a:pt x="10593" y="200892"/>
                </a:lnTo>
                <a:lnTo>
                  <a:pt x="10731" y="200938"/>
                </a:lnTo>
                <a:lnTo>
                  <a:pt x="11145" y="200938"/>
                </a:lnTo>
                <a:lnTo>
                  <a:pt x="11652" y="200984"/>
                </a:lnTo>
                <a:lnTo>
                  <a:pt x="12895" y="200800"/>
                </a:lnTo>
                <a:lnTo>
                  <a:pt x="13126" y="200846"/>
                </a:lnTo>
                <a:lnTo>
                  <a:pt x="13494" y="200984"/>
                </a:lnTo>
                <a:lnTo>
                  <a:pt x="13678" y="201030"/>
                </a:lnTo>
                <a:lnTo>
                  <a:pt x="13863" y="200938"/>
                </a:lnTo>
                <a:lnTo>
                  <a:pt x="14277" y="200569"/>
                </a:lnTo>
                <a:lnTo>
                  <a:pt x="14461" y="200523"/>
                </a:lnTo>
                <a:lnTo>
                  <a:pt x="14830" y="200754"/>
                </a:lnTo>
                <a:lnTo>
                  <a:pt x="15935" y="201905"/>
                </a:lnTo>
                <a:lnTo>
                  <a:pt x="18146" y="203471"/>
                </a:lnTo>
                <a:lnTo>
                  <a:pt x="21185" y="206372"/>
                </a:lnTo>
                <a:lnTo>
                  <a:pt x="21692" y="206695"/>
                </a:lnTo>
                <a:lnTo>
                  <a:pt x="22337" y="206879"/>
                </a:lnTo>
                <a:lnTo>
                  <a:pt x="24317" y="207109"/>
                </a:lnTo>
                <a:lnTo>
                  <a:pt x="24870" y="207478"/>
                </a:lnTo>
                <a:lnTo>
                  <a:pt x="26113" y="207662"/>
                </a:lnTo>
                <a:lnTo>
                  <a:pt x="30857" y="208260"/>
                </a:lnTo>
                <a:lnTo>
                  <a:pt x="32100" y="209228"/>
                </a:lnTo>
                <a:lnTo>
                  <a:pt x="32699" y="208905"/>
                </a:lnTo>
                <a:lnTo>
                  <a:pt x="33436" y="208905"/>
                </a:lnTo>
                <a:lnTo>
                  <a:pt x="35647" y="209550"/>
                </a:lnTo>
                <a:lnTo>
                  <a:pt x="36153" y="209550"/>
                </a:lnTo>
                <a:lnTo>
                  <a:pt x="36614" y="209412"/>
                </a:lnTo>
                <a:lnTo>
                  <a:pt x="42186" y="205635"/>
                </a:lnTo>
                <a:lnTo>
                  <a:pt x="47529" y="202227"/>
                </a:lnTo>
                <a:lnTo>
                  <a:pt x="51397" y="199832"/>
                </a:lnTo>
                <a:lnTo>
                  <a:pt x="57384" y="196056"/>
                </a:lnTo>
                <a:lnTo>
                  <a:pt x="60148" y="194352"/>
                </a:lnTo>
                <a:lnTo>
                  <a:pt x="63372" y="192325"/>
                </a:lnTo>
                <a:lnTo>
                  <a:pt x="69359" y="188549"/>
                </a:lnTo>
                <a:lnTo>
                  <a:pt x="75346" y="184819"/>
                </a:lnTo>
                <a:lnTo>
                  <a:pt x="79767" y="182009"/>
                </a:lnTo>
                <a:lnTo>
                  <a:pt x="85846" y="178279"/>
                </a:lnTo>
                <a:lnTo>
                  <a:pt x="88794" y="176437"/>
                </a:lnTo>
                <a:lnTo>
                  <a:pt x="96255" y="171831"/>
                </a:lnTo>
                <a:lnTo>
                  <a:pt x="104821" y="166673"/>
                </a:lnTo>
                <a:lnTo>
                  <a:pt x="108644" y="164416"/>
                </a:lnTo>
                <a:lnTo>
                  <a:pt x="112512" y="162159"/>
                </a:lnTo>
                <a:lnTo>
                  <a:pt x="116381" y="159857"/>
                </a:lnTo>
                <a:lnTo>
                  <a:pt x="120249" y="157600"/>
                </a:lnTo>
                <a:lnTo>
                  <a:pt x="124072" y="155343"/>
                </a:lnTo>
                <a:lnTo>
                  <a:pt x="127941" y="153087"/>
                </a:lnTo>
                <a:lnTo>
                  <a:pt x="131809" y="150830"/>
                </a:lnTo>
                <a:lnTo>
                  <a:pt x="135678" y="148573"/>
                </a:lnTo>
                <a:lnTo>
                  <a:pt x="139500" y="146271"/>
                </a:lnTo>
                <a:lnTo>
                  <a:pt x="143369" y="144014"/>
                </a:lnTo>
                <a:lnTo>
                  <a:pt x="147238" y="141757"/>
                </a:lnTo>
                <a:lnTo>
                  <a:pt x="151106" y="139500"/>
                </a:lnTo>
                <a:lnTo>
                  <a:pt x="153593" y="138027"/>
                </a:lnTo>
                <a:lnTo>
                  <a:pt x="154929" y="137198"/>
                </a:lnTo>
                <a:lnTo>
                  <a:pt x="158797" y="134941"/>
                </a:lnTo>
                <a:lnTo>
                  <a:pt x="162666" y="132638"/>
                </a:lnTo>
                <a:lnTo>
                  <a:pt x="166489" y="130382"/>
                </a:lnTo>
                <a:lnTo>
                  <a:pt x="171647" y="127342"/>
                </a:lnTo>
                <a:lnTo>
                  <a:pt x="180167" y="125131"/>
                </a:lnTo>
                <a:lnTo>
                  <a:pt x="181180" y="124487"/>
                </a:lnTo>
                <a:lnTo>
                  <a:pt x="181963" y="123381"/>
                </a:lnTo>
                <a:lnTo>
                  <a:pt x="183253" y="120664"/>
                </a:lnTo>
                <a:lnTo>
                  <a:pt x="183253" y="120618"/>
                </a:lnTo>
                <a:lnTo>
                  <a:pt x="189332" y="109150"/>
                </a:lnTo>
                <a:lnTo>
                  <a:pt x="189654" y="108137"/>
                </a:lnTo>
                <a:lnTo>
                  <a:pt x="189746" y="107032"/>
                </a:lnTo>
                <a:lnTo>
                  <a:pt x="189516" y="99617"/>
                </a:lnTo>
                <a:lnTo>
                  <a:pt x="189378" y="92663"/>
                </a:lnTo>
                <a:lnTo>
                  <a:pt x="189378" y="91649"/>
                </a:lnTo>
                <a:lnTo>
                  <a:pt x="189746" y="89070"/>
                </a:lnTo>
                <a:lnTo>
                  <a:pt x="191266" y="83866"/>
                </a:lnTo>
                <a:lnTo>
                  <a:pt x="191589" y="79721"/>
                </a:lnTo>
                <a:lnTo>
                  <a:pt x="191957" y="78432"/>
                </a:lnTo>
                <a:lnTo>
                  <a:pt x="193615" y="75991"/>
                </a:lnTo>
                <a:lnTo>
                  <a:pt x="194812" y="74241"/>
                </a:lnTo>
                <a:lnTo>
                  <a:pt x="195365" y="72951"/>
                </a:lnTo>
                <a:lnTo>
                  <a:pt x="195549" y="71615"/>
                </a:lnTo>
                <a:lnTo>
                  <a:pt x="195457" y="65766"/>
                </a:lnTo>
                <a:lnTo>
                  <a:pt x="195319" y="64339"/>
                </a:lnTo>
                <a:lnTo>
                  <a:pt x="194951" y="62957"/>
                </a:lnTo>
                <a:lnTo>
                  <a:pt x="192372" y="57108"/>
                </a:lnTo>
                <a:lnTo>
                  <a:pt x="191496" y="54990"/>
                </a:lnTo>
                <a:lnTo>
                  <a:pt x="191358" y="54253"/>
                </a:lnTo>
                <a:lnTo>
                  <a:pt x="191358" y="53516"/>
                </a:lnTo>
                <a:lnTo>
                  <a:pt x="192602" y="42785"/>
                </a:lnTo>
                <a:lnTo>
                  <a:pt x="192878" y="41634"/>
                </a:lnTo>
                <a:lnTo>
                  <a:pt x="196010" y="35693"/>
                </a:lnTo>
                <a:lnTo>
                  <a:pt x="196010" y="35647"/>
                </a:lnTo>
                <a:lnTo>
                  <a:pt x="196747" y="34725"/>
                </a:lnTo>
                <a:lnTo>
                  <a:pt x="197760" y="34265"/>
                </a:lnTo>
                <a:lnTo>
                  <a:pt x="200017" y="33896"/>
                </a:lnTo>
                <a:lnTo>
                  <a:pt x="210794" y="31732"/>
                </a:lnTo>
                <a:lnTo>
                  <a:pt x="211715" y="31271"/>
                </a:lnTo>
                <a:lnTo>
                  <a:pt x="212636" y="30488"/>
                </a:lnTo>
                <a:lnTo>
                  <a:pt x="217379" y="25560"/>
                </a:lnTo>
                <a:lnTo>
                  <a:pt x="224380" y="18192"/>
                </a:lnTo>
                <a:lnTo>
                  <a:pt x="228018" y="14415"/>
                </a:lnTo>
                <a:lnTo>
                  <a:pt x="230229" y="12297"/>
                </a:lnTo>
                <a:lnTo>
                  <a:pt x="231334" y="11468"/>
                </a:lnTo>
                <a:lnTo>
                  <a:pt x="231334" y="10823"/>
                </a:lnTo>
                <a:lnTo>
                  <a:pt x="231150" y="10362"/>
                </a:lnTo>
                <a:lnTo>
                  <a:pt x="230873" y="9902"/>
                </a:lnTo>
                <a:lnTo>
                  <a:pt x="230689" y="9395"/>
                </a:lnTo>
                <a:lnTo>
                  <a:pt x="230643" y="8152"/>
                </a:lnTo>
                <a:lnTo>
                  <a:pt x="230597" y="7553"/>
                </a:lnTo>
                <a:lnTo>
                  <a:pt x="230321" y="7277"/>
                </a:lnTo>
                <a:lnTo>
                  <a:pt x="229952" y="6724"/>
                </a:lnTo>
                <a:lnTo>
                  <a:pt x="230597" y="4283"/>
                </a:lnTo>
                <a:lnTo>
                  <a:pt x="230367" y="3730"/>
                </a:lnTo>
                <a:lnTo>
                  <a:pt x="230137" y="3638"/>
                </a:lnTo>
                <a:lnTo>
                  <a:pt x="228985" y="2671"/>
                </a:lnTo>
                <a:lnTo>
                  <a:pt x="228801" y="2395"/>
                </a:lnTo>
                <a:lnTo>
                  <a:pt x="228663" y="1980"/>
                </a:lnTo>
                <a:lnTo>
                  <a:pt x="228479" y="1750"/>
                </a:lnTo>
                <a:lnTo>
                  <a:pt x="228294" y="1704"/>
                </a:lnTo>
                <a:lnTo>
                  <a:pt x="228064" y="1888"/>
                </a:lnTo>
                <a:lnTo>
                  <a:pt x="227834" y="2119"/>
                </a:lnTo>
                <a:lnTo>
                  <a:pt x="227650" y="2211"/>
                </a:lnTo>
                <a:lnTo>
                  <a:pt x="226590" y="1658"/>
                </a:lnTo>
                <a:lnTo>
                  <a:pt x="226130" y="1612"/>
                </a:lnTo>
                <a:lnTo>
                  <a:pt x="226084" y="1428"/>
                </a:lnTo>
                <a:lnTo>
                  <a:pt x="226130" y="967"/>
                </a:lnTo>
                <a:lnTo>
                  <a:pt x="226130" y="461"/>
                </a:lnTo>
                <a:lnTo>
                  <a:pt x="225715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3" name="Google Shape;1133;p43"/>
          <p:cNvSpPr/>
          <p:nvPr/>
        </p:nvSpPr>
        <p:spPr>
          <a:xfrm>
            <a:off x="5171638" y="1618138"/>
            <a:ext cx="341579" cy="341772"/>
          </a:xfrm>
          <a:custGeom>
            <a:avLst/>
            <a:gdLst/>
            <a:ahLst/>
            <a:cxnLst/>
            <a:rect l="l" t="t" r="r" b="b"/>
            <a:pathLst>
              <a:path w="14147" h="14155" extrusionOk="0">
                <a:moveTo>
                  <a:pt x="7058" y="891"/>
                </a:moveTo>
                <a:lnTo>
                  <a:pt x="11311" y="3285"/>
                </a:lnTo>
                <a:lnTo>
                  <a:pt x="2805" y="3285"/>
                </a:lnTo>
                <a:lnTo>
                  <a:pt x="7058" y="891"/>
                </a:lnTo>
                <a:close/>
                <a:moveTo>
                  <a:pt x="12886" y="4136"/>
                </a:moveTo>
                <a:cubicBezTo>
                  <a:pt x="13107" y="4136"/>
                  <a:pt x="13264" y="4325"/>
                  <a:pt x="13264" y="4545"/>
                </a:cubicBezTo>
                <a:lnTo>
                  <a:pt x="13264" y="4986"/>
                </a:lnTo>
                <a:lnTo>
                  <a:pt x="851" y="4986"/>
                </a:lnTo>
                <a:lnTo>
                  <a:pt x="851" y="4545"/>
                </a:lnTo>
                <a:cubicBezTo>
                  <a:pt x="851" y="4325"/>
                  <a:pt x="1040" y="4136"/>
                  <a:pt x="1261" y="4136"/>
                </a:cubicBezTo>
                <a:close/>
                <a:moveTo>
                  <a:pt x="3309" y="5806"/>
                </a:moveTo>
                <a:lnTo>
                  <a:pt x="3309" y="9996"/>
                </a:lnTo>
                <a:lnTo>
                  <a:pt x="2490" y="9996"/>
                </a:lnTo>
                <a:lnTo>
                  <a:pt x="2490" y="5806"/>
                </a:lnTo>
                <a:close/>
                <a:moveTo>
                  <a:pt x="5798" y="5806"/>
                </a:moveTo>
                <a:lnTo>
                  <a:pt x="5798" y="9996"/>
                </a:lnTo>
                <a:lnTo>
                  <a:pt x="4128" y="9996"/>
                </a:lnTo>
                <a:lnTo>
                  <a:pt x="4128" y="5806"/>
                </a:lnTo>
                <a:close/>
                <a:moveTo>
                  <a:pt x="7499" y="5806"/>
                </a:moveTo>
                <a:lnTo>
                  <a:pt x="7499" y="9996"/>
                </a:lnTo>
                <a:lnTo>
                  <a:pt x="6617" y="9996"/>
                </a:lnTo>
                <a:lnTo>
                  <a:pt x="6617" y="5806"/>
                </a:lnTo>
                <a:close/>
                <a:moveTo>
                  <a:pt x="9956" y="5806"/>
                </a:moveTo>
                <a:lnTo>
                  <a:pt x="9956" y="9996"/>
                </a:lnTo>
                <a:lnTo>
                  <a:pt x="8286" y="9996"/>
                </a:lnTo>
                <a:lnTo>
                  <a:pt x="8286" y="5806"/>
                </a:lnTo>
                <a:close/>
                <a:moveTo>
                  <a:pt x="11626" y="5806"/>
                </a:moveTo>
                <a:lnTo>
                  <a:pt x="11626" y="9996"/>
                </a:lnTo>
                <a:lnTo>
                  <a:pt x="10807" y="9996"/>
                </a:lnTo>
                <a:lnTo>
                  <a:pt x="10807" y="5806"/>
                </a:lnTo>
                <a:close/>
                <a:moveTo>
                  <a:pt x="12004" y="10815"/>
                </a:moveTo>
                <a:cubicBezTo>
                  <a:pt x="12256" y="10815"/>
                  <a:pt x="12445" y="11004"/>
                  <a:pt x="12445" y="11256"/>
                </a:cubicBezTo>
                <a:lnTo>
                  <a:pt x="12445" y="11634"/>
                </a:lnTo>
                <a:lnTo>
                  <a:pt x="1670" y="11634"/>
                </a:lnTo>
                <a:lnTo>
                  <a:pt x="1670" y="11256"/>
                </a:lnTo>
                <a:cubicBezTo>
                  <a:pt x="1670" y="11004"/>
                  <a:pt x="1859" y="10815"/>
                  <a:pt x="2048" y="10815"/>
                </a:cubicBezTo>
                <a:close/>
                <a:moveTo>
                  <a:pt x="12886" y="12422"/>
                </a:moveTo>
                <a:cubicBezTo>
                  <a:pt x="13107" y="12422"/>
                  <a:pt x="13264" y="12642"/>
                  <a:pt x="13264" y="12863"/>
                </a:cubicBezTo>
                <a:lnTo>
                  <a:pt x="13264" y="13304"/>
                </a:lnTo>
                <a:lnTo>
                  <a:pt x="851" y="13304"/>
                </a:lnTo>
                <a:lnTo>
                  <a:pt x="851" y="12863"/>
                </a:lnTo>
                <a:cubicBezTo>
                  <a:pt x="851" y="12642"/>
                  <a:pt x="1040" y="12422"/>
                  <a:pt x="1261" y="12422"/>
                </a:cubicBezTo>
                <a:close/>
                <a:moveTo>
                  <a:pt x="7058" y="1"/>
                </a:moveTo>
                <a:cubicBezTo>
                  <a:pt x="6987" y="1"/>
                  <a:pt x="6916" y="24"/>
                  <a:pt x="6869" y="72"/>
                </a:cubicBezTo>
                <a:lnTo>
                  <a:pt x="1103" y="3348"/>
                </a:lnTo>
                <a:cubicBezTo>
                  <a:pt x="473" y="3411"/>
                  <a:pt x="1" y="3915"/>
                  <a:pt x="1" y="4545"/>
                </a:cubicBezTo>
                <a:lnTo>
                  <a:pt x="1" y="5365"/>
                </a:lnTo>
                <a:cubicBezTo>
                  <a:pt x="1" y="5617"/>
                  <a:pt x="221" y="5806"/>
                  <a:pt x="442" y="5806"/>
                </a:cubicBezTo>
                <a:lnTo>
                  <a:pt x="1702" y="5806"/>
                </a:lnTo>
                <a:lnTo>
                  <a:pt x="1702" y="10059"/>
                </a:lnTo>
                <a:cubicBezTo>
                  <a:pt x="1229" y="10216"/>
                  <a:pt x="883" y="10689"/>
                  <a:pt x="883" y="11256"/>
                </a:cubicBezTo>
                <a:lnTo>
                  <a:pt x="883" y="11729"/>
                </a:lnTo>
                <a:cubicBezTo>
                  <a:pt x="410" y="11886"/>
                  <a:pt x="64" y="12359"/>
                  <a:pt x="64" y="12894"/>
                </a:cubicBezTo>
                <a:lnTo>
                  <a:pt x="64" y="13713"/>
                </a:lnTo>
                <a:cubicBezTo>
                  <a:pt x="64" y="13965"/>
                  <a:pt x="253" y="14154"/>
                  <a:pt x="473" y="14154"/>
                </a:cubicBezTo>
                <a:lnTo>
                  <a:pt x="13768" y="14154"/>
                </a:lnTo>
                <a:cubicBezTo>
                  <a:pt x="13989" y="14154"/>
                  <a:pt x="14146" y="13965"/>
                  <a:pt x="14146" y="13713"/>
                </a:cubicBezTo>
                <a:lnTo>
                  <a:pt x="14146" y="12894"/>
                </a:lnTo>
                <a:cubicBezTo>
                  <a:pt x="14146" y="12359"/>
                  <a:pt x="13800" y="11918"/>
                  <a:pt x="13327" y="11729"/>
                </a:cubicBezTo>
                <a:lnTo>
                  <a:pt x="13327" y="11256"/>
                </a:lnTo>
                <a:cubicBezTo>
                  <a:pt x="13327" y="10689"/>
                  <a:pt x="12981" y="10248"/>
                  <a:pt x="12508" y="10059"/>
                </a:cubicBezTo>
                <a:lnTo>
                  <a:pt x="12508" y="5806"/>
                </a:lnTo>
                <a:lnTo>
                  <a:pt x="13768" y="5806"/>
                </a:lnTo>
                <a:cubicBezTo>
                  <a:pt x="13989" y="5806"/>
                  <a:pt x="14146" y="5617"/>
                  <a:pt x="14146" y="5396"/>
                </a:cubicBezTo>
                <a:lnTo>
                  <a:pt x="14146" y="4545"/>
                </a:lnTo>
                <a:cubicBezTo>
                  <a:pt x="14115" y="3915"/>
                  <a:pt x="13642" y="3380"/>
                  <a:pt x="13012" y="3348"/>
                </a:cubicBezTo>
                <a:lnTo>
                  <a:pt x="7247" y="72"/>
                </a:lnTo>
                <a:cubicBezTo>
                  <a:pt x="7200" y="24"/>
                  <a:pt x="7129" y="1"/>
                  <a:pt x="7058" y="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5638800" y="1789024"/>
            <a:ext cx="3256347" cy="281698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Айн</a:t>
            </a:r>
            <a:r>
              <a:rPr lang="ru-RU" dirty="0">
                <a:solidFill>
                  <a:schemeClr val="bg1"/>
                </a:solidFill>
              </a:rPr>
              <a:t> Дара в провинции Алеппо, это остатки храма железного века, который был активен в 1300 - 740 г. до н.э. Храм похож на Храм Соломона, как описано в Библии, но старше. Руины включают в себя скульптуры львов, сфинксов и отпечатки ног. Старейший храм на территории Сирии. Открытие храма стало результатом случайного нахождения колоссального базальтового льва в 1955 году.</a:t>
            </a:r>
          </a:p>
          <a:p>
            <a:r>
              <a:rPr lang="ru-RU" dirty="0">
                <a:solidFill>
                  <a:schemeClr val="bg1"/>
                </a:solidFill>
              </a:rPr>
              <a:t> 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170" name="Picture 2" descr="Айн-Дара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89023"/>
            <a:ext cx="3328737" cy="2496553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Editing Tutorial: How to Make Transparent GIF&amp;#39;s | Wiki | Shoujo Amino Amin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2733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6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40608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Крак</a:t>
            </a:r>
            <a:r>
              <a:rPr lang="ru-RU" dirty="0">
                <a:solidFill>
                  <a:schemeClr val="bg1"/>
                </a:solidFill>
              </a:rPr>
              <a:t> де Шевалье</a:t>
            </a: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2" name="Google Shape;1132;p43"/>
          <p:cNvSpPr/>
          <p:nvPr/>
        </p:nvSpPr>
        <p:spPr>
          <a:xfrm>
            <a:off x="434350" y="1105833"/>
            <a:ext cx="4043718" cy="3662934"/>
          </a:xfrm>
          <a:custGeom>
            <a:avLst/>
            <a:gdLst/>
            <a:ahLst/>
            <a:cxnLst/>
            <a:rect l="l" t="t" r="r" b="b"/>
            <a:pathLst>
              <a:path w="231334" h="209550" extrusionOk="0">
                <a:moveTo>
                  <a:pt x="225715" y="0"/>
                </a:moveTo>
                <a:lnTo>
                  <a:pt x="225071" y="507"/>
                </a:lnTo>
                <a:lnTo>
                  <a:pt x="224564" y="783"/>
                </a:lnTo>
                <a:lnTo>
                  <a:pt x="222814" y="3086"/>
                </a:lnTo>
                <a:lnTo>
                  <a:pt x="220189" y="5527"/>
                </a:lnTo>
                <a:lnTo>
                  <a:pt x="218669" y="6402"/>
                </a:lnTo>
                <a:lnTo>
                  <a:pt x="214708" y="7277"/>
                </a:lnTo>
                <a:lnTo>
                  <a:pt x="200247" y="10547"/>
                </a:lnTo>
                <a:lnTo>
                  <a:pt x="190621" y="10915"/>
                </a:lnTo>
                <a:lnTo>
                  <a:pt x="189885" y="10685"/>
                </a:lnTo>
                <a:lnTo>
                  <a:pt x="188319" y="10040"/>
                </a:lnTo>
                <a:lnTo>
                  <a:pt x="180075" y="8290"/>
                </a:lnTo>
                <a:lnTo>
                  <a:pt x="173581" y="9165"/>
                </a:lnTo>
                <a:lnTo>
                  <a:pt x="171831" y="9810"/>
                </a:lnTo>
                <a:lnTo>
                  <a:pt x="167179" y="12343"/>
                </a:lnTo>
                <a:lnTo>
                  <a:pt x="165568" y="12803"/>
                </a:lnTo>
                <a:lnTo>
                  <a:pt x="164785" y="12849"/>
                </a:lnTo>
                <a:lnTo>
                  <a:pt x="164048" y="12987"/>
                </a:lnTo>
                <a:lnTo>
                  <a:pt x="163311" y="13264"/>
                </a:lnTo>
                <a:lnTo>
                  <a:pt x="162574" y="13678"/>
                </a:lnTo>
                <a:lnTo>
                  <a:pt x="157968" y="16718"/>
                </a:lnTo>
                <a:lnTo>
                  <a:pt x="155482" y="18330"/>
                </a:lnTo>
                <a:lnTo>
                  <a:pt x="154192" y="18929"/>
                </a:lnTo>
                <a:lnTo>
                  <a:pt x="152902" y="19159"/>
                </a:lnTo>
                <a:lnTo>
                  <a:pt x="151613" y="19573"/>
                </a:lnTo>
                <a:lnTo>
                  <a:pt x="148159" y="21646"/>
                </a:lnTo>
                <a:lnTo>
                  <a:pt x="140698" y="24363"/>
                </a:lnTo>
                <a:lnTo>
                  <a:pt x="129460" y="26389"/>
                </a:lnTo>
                <a:lnTo>
                  <a:pt x="122460" y="27633"/>
                </a:lnTo>
                <a:lnTo>
                  <a:pt x="120572" y="27679"/>
                </a:lnTo>
                <a:lnTo>
                  <a:pt x="115276" y="25837"/>
                </a:lnTo>
                <a:lnTo>
                  <a:pt x="113479" y="25929"/>
                </a:lnTo>
                <a:lnTo>
                  <a:pt x="112696" y="26159"/>
                </a:lnTo>
                <a:lnTo>
                  <a:pt x="107078" y="26389"/>
                </a:lnTo>
                <a:lnTo>
                  <a:pt x="104637" y="26021"/>
                </a:lnTo>
                <a:lnTo>
                  <a:pt x="102564" y="24916"/>
                </a:lnTo>
                <a:lnTo>
                  <a:pt x="101551" y="23810"/>
                </a:lnTo>
                <a:lnTo>
                  <a:pt x="97913" y="19896"/>
                </a:lnTo>
                <a:lnTo>
                  <a:pt x="96209" y="18929"/>
                </a:lnTo>
                <a:lnTo>
                  <a:pt x="89669" y="16856"/>
                </a:lnTo>
                <a:lnTo>
                  <a:pt x="87412" y="16580"/>
                </a:lnTo>
                <a:lnTo>
                  <a:pt x="86215" y="16672"/>
                </a:lnTo>
                <a:lnTo>
                  <a:pt x="83866" y="17547"/>
                </a:lnTo>
                <a:lnTo>
                  <a:pt x="80504" y="19665"/>
                </a:lnTo>
                <a:lnTo>
                  <a:pt x="79859" y="20080"/>
                </a:lnTo>
                <a:lnTo>
                  <a:pt x="78892" y="20310"/>
                </a:lnTo>
                <a:lnTo>
                  <a:pt x="73319" y="22797"/>
                </a:lnTo>
                <a:lnTo>
                  <a:pt x="67563" y="23995"/>
                </a:lnTo>
                <a:lnTo>
                  <a:pt x="65444" y="24870"/>
                </a:lnTo>
                <a:lnTo>
                  <a:pt x="60286" y="28140"/>
                </a:lnTo>
                <a:lnTo>
                  <a:pt x="58858" y="28094"/>
                </a:lnTo>
                <a:lnTo>
                  <a:pt x="53240" y="26988"/>
                </a:lnTo>
                <a:lnTo>
                  <a:pt x="52457" y="27034"/>
                </a:lnTo>
                <a:lnTo>
                  <a:pt x="50246" y="27587"/>
                </a:lnTo>
                <a:lnTo>
                  <a:pt x="49601" y="27495"/>
                </a:lnTo>
                <a:lnTo>
                  <a:pt x="49049" y="27311"/>
                </a:lnTo>
                <a:lnTo>
                  <a:pt x="48496" y="27265"/>
                </a:lnTo>
                <a:lnTo>
                  <a:pt x="47805" y="27541"/>
                </a:lnTo>
                <a:lnTo>
                  <a:pt x="47298" y="28094"/>
                </a:lnTo>
                <a:lnTo>
                  <a:pt x="47022" y="28508"/>
                </a:lnTo>
                <a:lnTo>
                  <a:pt x="46700" y="28600"/>
                </a:lnTo>
                <a:lnTo>
                  <a:pt x="46009" y="28186"/>
                </a:lnTo>
                <a:lnTo>
                  <a:pt x="45364" y="27633"/>
                </a:lnTo>
                <a:lnTo>
                  <a:pt x="45226" y="27126"/>
                </a:lnTo>
                <a:lnTo>
                  <a:pt x="45548" y="25745"/>
                </a:lnTo>
                <a:lnTo>
                  <a:pt x="45502" y="24824"/>
                </a:lnTo>
                <a:lnTo>
                  <a:pt x="45272" y="24271"/>
                </a:lnTo>
                <a:lnTo>
                  <a:pt x="44213" y="23258"/>
                </a:lnTo>
                <a:lnTo>
                  <a:pt x="43706" y="22751"/>
                </a:lnTo>
                <a:lnTo>
                  <a:pt x="43015" y="22383"/>
                </a:lnTo>
                <a:lnTo>
                  <a:pt x="42371" y="22106"/>
                </a:lnTo>
                <a:lnTo>
                  <a:pt x="41680" y="21922"/>
                </a:lnTo>
                <a:lnTo>
                  <a:pt x="39515" y="21784"/>
                </a:lnTo>
                <a:lnTo>
                  <a:pt x="33160" y="19481"/>
                </a:lnTo>
                <a:lnTo>
                  <a:pt x="33114" y="19481"/>
                </a:lnTo>
                <a:lnTo>
                  <a:pt x="32791" y="19435"/>
                </a:lnTo>
                <a:lnTo>
                  <a:pt x="32469" y="19435"/>
                </a:lnTo>
                <a:lnTo>
                  <a:pt x="32561" y="20494"/>
                </a:lnTo>
                <a:lnTo>
                  <a:pt x="32192" y="21323"/>
                </a:lnTo>
                <a:lnTo>
                  <a:pt x="31594" y="22106"/>
                </a:lnTo>
                <a:lnTo>
                  <a:pt x="31179" y="22935"/>
                </a:lnTo>
                <a:lnTo>
                  <a:pt x="30995" y="23903"/>
                </a:lnTo>
                <a:lnTo>
                  <a:pt x="30949" y="24732"/>
                </a:lnTo>
                <a:lnTo>
                  <a:pt x="30811" y="25560"/>
                </a:lnTo>
                <a:lnTo>
                  <a:pt x="30396" y="26574"/>
                </a:lnTo>
                <a:lnTo>
                  <a:pt x="29936" y="28416"/>
                </a:lnTo>
                <a:lnTo>
                  <a:pt x="29936" y="30304"/>
                </a:lnTo>
                <a:lnTo>
                  <a:pt x="29751" y="32192"/>
                </a:lnTo>
                <a:lnTo>
                  <a:pt x="28692" y="33804"/>
                </a:lnTo>
                <a:lnTo>
                  <a:pt x="28554" y="34449"/>
                </a:lnTo>
                <a:lnTo>
                  <a:pt x="28600" y="35186"/>
                </a:lnTo>
                <a:lnTo>
                  <a:pt x="29245" y="37535"/>
                </a:lnTo>
                <a:lnTo>
                  <a:pt x="29429" y="37857"/>
                </a:lnTo>
                <a:lnTo>
                  <a:pt x="29659" y="38087"/>
                </a:lnTo>
                <a:lnTo>
                  <a:pt x="30212" y="38318"/>
                </a:lnTo>
                <a:lnTo>
                  <a:pt x="30396" y="38456"/>
                </a:lnTo>
                <a:lnTo>
                  <a:pt x="30534" y="38732"/>
                </a:lnTo>
                <a:lnTo>
                  <a:pt x="30627" y="39055"/>
                </a:lnTo>
                <a:lnTo>
                  <a:pt x="30673" y="39377"/>
                </a:lnTo>
                <a:lnTo>
                  <a:pt x="30673" y="39745"/>
                </a:lnTo>
                <a:lnTo>
                  <a:pt x="30442" y="40390"/>
                </a:lnTo>
                <a:lnTo>
                  <a:pt x="30212" y="40759"/>
                </a:lnTo>
                <a:lnTo>
                  <a:pt x="30074" y="40759"/>
                </a:lnTo>
                <a:lnTo>
                  <a:pt x="30442" y="41127"/>
                </a:lnTo>
                <a:lnTo>
                  <a:pt x="31548" y="41265"/>
                </a:lnTo>
                <a:lnTo>
                  <a:pt x="32146" y="41496"/>
                </a:lnTo>
                <a:lnTo>
                  <a:pt x="32515" y="41956"/>
                </a:lnTo>
                <a:lnTo>
                  <a:pt x="32837" y="42647"/>
                </a:lnTo>
                <a:lnTo>
                  <a:pt x="33067" y="43338"/>
                </a:lnTo>
                <a:lnTo>
                  <a:pt x="33206" y="43936"/>
                </a:lnTo>
                <a:lnTo>
                  <a:pt x="33252" y="44904"/>
                </a:lnTo>
                <a:lnTo>
                  <a:pt x="33021" y="45272"/>
                </a:lnTo>
                <a:lnTo>
                  <a:pt x="30580" y="45733"/>
                </a:lnTo>
                <a:lnTo>
                  <a:pt x="29890" y="45687"/>
                </a:lnTo>
                <a:lnTo>
                  <a:pt x="27265" y="45272"/>
                </a:lnTo>
                <a:lnTo>
                  <a:pt x="26666" y="45364"/>
                </a:lnTo>
                <a:lnTo>
                  <a:pt x="26251" y="45502"/>
                </a:lnTo>
                <a:lnTo>
                  <a:pt x="26113" y="45779"/>
                </a:lnTo>
                <a:lnTo>
                  <a:pt x="26067" y="46055"/>
                </a:lnTo>
                <a:lnTo>
                  <a:pt x="25929" y="46285"/>
                </a:lnTo>
                <a:lnTo>
                  <a:pt x="25607" y="46423"/>
                </a:lnTo>
                <a:lnTo>
                  <a:pt x="25422" y="46423"/>
                </a:lnTo>
                <a:lnTo>
                  <a:pt x="25238" y="46377"/>
                </a:lnTo>
                <a:lnTo>
                  <a:pt x="24271" y="46239"/>
                </a:lnTo>
                <a:lnTo>
                  <a:pt x="23810" y="46055"/>
                </a:lnTo>
                <a:lnTo>
                  <a:pt x="23350" y="45733"/>
                </a:lnTo>
                <a:lnTo>
                  <a:pt x="22935" y="45226"/>
                </a:lnTo>
                <a:lnTo>
                  <a:pt x="22521" y="45640"/>
                </a:lnTo>
                <a:lnTo>
                  <a:pt x="23027" y="46193"/>
                </a:lnTo>
                <a:lnTo>
                  <a:pt x="22981" y="46608"/>
                </a:lnTo>
                <a:lnTo>
                  <a:pt x="22705" y="46884"/>
                </a:lnTo>
                <a:lnTo>
                  <a:pt x="22475" y="47206"/>
                </a:lnTo>
                <a:lnTo>
                  <a:pt x="22429" y="47805"/>
                </a:lnTo>
                <a:lnTo>
                  <a:pt x="22245" y="54022"/>
                </a:lnTo>
                <a:lnTo>
                  <a:pt x="22291" y="55220"/>
                </a:lnTo>
                <a:lnTo>
                  <a:pt x="21554" y="55450"/>
                </a:lnTo>
                <a:lnTo>
                  <a:pt x="20218" y="54944"/>
                </a:lnTo>
                <a:lnTo>
                  <a:pt x="19527" y="55174"/>
                </a:lnTo>
                <a:lnTo>
                  <a:pt x="19527" y="55220"/>
                </a:lnTo>
                <a:lnTo>
                  <a:pt x="19205" y="56694"/>
                </a:lnTo>
                <a:lnTo>
                  <a:pt x="18652" y="56832"/>
                </a:lnTo>
                <a:lnTo>
                  <a:pt x="17823" y="56602"/>
                </a:lnTo>
                <a:lnTo>
                  <a:pt x="16718" y="56970"/>
                </a:lnTo>
                <a:lnTo>
                  <a:pt x="15935" y="58213"/>
                </a:lnTo>
                <a:lnTo>
                  <a:pt x="15705" y="61253"/>
                </a:lnTo>
                <a:lnTo>
                  <a:pt x="15290" y="62497"/>
                </a:lnTo>
                <a:lnTo>
                  <a:pt x="15198" y="62497"/>
                </a:lnTo>
                <a:lnTo>
                  <a:pt x="14599" y="62589"/>
                </a:lnTo>
                <a:lnTo>
                  <a:pt x="12619" y="61115"/>
                </a:lnTo>
                <a:lnTo>
                  <a:pt x="11606" y="60608"/>
                </a:lnTo>
                <a:lnTo>
                  <a:pt x="10501" y="60562"/>
                </a:lnTo>
                <a:lnTo>
                  <a:pt x="9994" y="60424"/>
                </a:lnTo>
                <a:lnTo>
                  <a:pt x="9579" y="60102"/>
                </a:lnTo>
                <a:lnTo>
                  <a:pt x="9487" y="59595"/>
                </a:lnTo>
                <a:lnTo>
                  <a:pt x="9625" y="58996"/>
                </a:lnTo>
                <a:lnTo>
                  <a:pt x="9625" y="58444"/>
                </a:lnTo>
                <a:lnTo>
                  <a:pt x="9165" y="57983"/>
                </a:lnTo>
                <a:lnTo>
                  <a:pt x="8520" y="58075"/>
                </a:lnTo>
                <a:lnTo>
                  <a:pt x="7829" y="58306"/>
                </a:lnTo>
                <a:lnTo>
                  <a:pt x="7139" y="58444"/>
                </a:lnTo>
                <a:lnTo>
                  <a:pt x="6770" y="58306"/>
                </a:lnTo>
                <a:lnTo>
                  <a:pt x="5895" y="59687"/>
                </a:lnTo>
                <a:lnTo>
                  <a:pt x="5711" y="60516"/>
                </a:lnTo>
                <a:lnTo>
                  <a:pt x="5342" y="61115"/>
                </a:lnTo>
                <a:lnTo>
                  <a:pt x="4513" y="61299"/>
                </a:lnTo>
                <a:lnTo>
                  <a:pt x="2855" y="61207"/>
                </a:lnTo>
                <a:lnTo>
                  <a:pt x="3316" y="61806"/>
                </a:lnTo>
                <a:lnTo>
                  <a:pt x="3777" y="62773"/>
                </a:lnTo>
                <a:lnTo>
                  <a:pt x="4145" y="63740"/>
                </a:lnTo>
                <a:lnTo>
                  <a:pt x="4237" y="64569"/>
                </a:lnTo>
                <a:lnTo>
                  <a:pt x="4237" y="65582"/>
                </a:lnTo>
                <a:lnTo>
                  <a:pt x="4191" y="65813"/>
                </a:lnTo>
                <a:lnTo>
                  <a:pt x="2809" y="68392"/>
                </a:lnTo>
                <a:lnTo>
                  <a:pt x="2026" y="68622"/>
                </a:lnTo>
                <a:lnTo>
                  <a:pt x="1842" y="68944"/>
                </a:lnTo>
                <a:lnTo>
                  <a:pt x="1888" y="69497"/>
                </a:lnTo>
                <a:lnTo>
                  <a:pt x="2165" y="70050"/>
                </a:lnTo>
                <a:lnTo>
                  <a:pt x="2257" y="70556"/>
                </a:lnTo>
                <a:lnTo>
                  <a:pt x="2026" y="71293"/>
                </a:lnTo>
                <a:lnTo>
                  <a:pt x="1520" y="71892"/>
                </a:lnTo>
                <a:lnTo>
                  <a:pt x="829" y="72352"/>
                </a:lnTo>
                <a:lnTo>
                  <a:pt x="138" y="72583"/>
                </a:lnTo>
                <a:lnTo>
                  <a:pt x="138" y="72859"/>
                </a:lnTo>
                <a:lnTo>
                  <a:pt x="599" y="72583"/>
                </a:lnTo>
                <a:lnTo>
                  <a:pt x="829" y="72583"/>
                </a:lnTo>
                <a:lnTo>
                  <a:pt x="737" y="72813"/>
                </a:lnTo>
                <a:lnTo>
                  <a:pt x="645" y="73273"/>
                </a:lnTo>
                <a:lnTo>
                  <a:pt x="599" y="73458"/>
                </a:lnTo>
                <a:lnTo>
                  <a:pt x="1796" y="74148"/>
                </a:lnTo>
                <a:lnTo>
                  <a:pt x="1980" y="74333"/>
                </a:lnTo>
                <a:lnTo>
                  <a:pt x="1980" y="74839"/>
                </a:lnTo>
                <a:lnTo>
                  <a:pt x="1796" y="75438"/>
                </a:lnTo>
                <a:lnTo>
                  <a:pt x="1704" y="75899"/>
                </a:lnTo>
                <a:lnTo>
                  <a:pt x="2072" y="76129"/>
                </a:lnTo>
                <a:lnTo>
                  <a:pt x="2303" y="75991"/>
                </a:lnTo>
                <a:lnTo>
                  <a:pt x="2809" y="75806"/>
                </a:lnTo>
                <a:lnTo>
                  <a:pt x="3362" y="75714"/>
                </a:lnTo>
                <a:lnTo>
                  <a:pt x="3638" y="75991"/>
                </a:lnTo>
                <a:lnTo>
                  <a:pt x="3777" y="76405"/>
                </a:lnTo>
                <a:lnTo>
                  <a:pt x="4145" y="76681"/>
                </a:lnTo>
                <a:lnTo>
                  <a:pt x="4836" y="77004"/>
                </a:lnTo>
                <a:lnTo>
                  <a:pt x="6494" y="79307"/>
                </a:lnTo>
                <a:lnTo>
                  <a:pt x="6816" y="79675"/>
                </a:lnTo>
                <a:lnTo>
                  <a:pt x="6724" y="80274"/>
                </a:lnTo>
                <a:lnTo>
                  <a:pt x="6954" y="83037"/>
                </a:lnTo>
                <a:lnTo>
                  <a:pt x="7139" y="83728"/>
                </a:lnTo>
                <a:lnTo>
                  <a:pt x="6632" y="85156"/>
                </a:lnTo>
                <a:lnTo>
                  <a:pt x="7921" y="87873"/>
                </a:lnTo>
                <a:lnTo>
                  <a:pt x="8244" y="88978"/>
                </a:lnTo>
                <a:lnTo>
                  <a:pt x="7507" y="89715"/>
                </a:lnTo>
                <a:lnTo>
                  <a:pt x="5849" y="92248"/>
                </a:lnTo>
                <a:lnTo>
                  <a:pt x="5619" y="92755"/>
                </a:lnTo>
                <a:lnTo>
                  <a:pt x="5573" y="94781"/>
                </a:lnTo>
                <a:lnTo>
                  <a:pt x="5711" y="95242"/>
                </a:lnTo>
                <a:lnTo>
                  <a:pt x="5895" y="95794"/>
                </a:lnTo>
                <a:lnTo>
                  <a:pt x="5987" y="96439"/>
                </a:lnTo>
                <a:lnTo>
                  <a:pt x="5803" y="97084"/>
                </a:lnTo>
                <a:lnTo>
                  <a:pt x="5527" y="97360"/>
                </a:lnTo>
                <a:lnTo>
                  <a:pt x="5342" y="97636"/>
                </a:lnTo>
                <a:lnTo>
                  <a:pt x="5066" y="98235"/>
                </a:lnTo>
                <a:lnTo>
                  <a:pt x="5158" y="98558"/>
                </a:lnTo>
                <a:lnTo>
                  <a:pt x="5204" y="98604"/>
                </a:lnTo>
                <a:lnTo>
                  <a:pt x="5204" y="98650"/>
                </a:lnTo>
                <a:lnTo>
                  <a:pt x="5020" y="98834"/>
                </a:lnTo>
                <a:lnTo>
                  <a:pt x="5020" y="99110"/>
                </a:lnTo>
                <a:lnTo>
                  <a:pt x="5250" y="99387"/>
                </a:lnTo>
                <a:lnTo>
                  <a:pt x="5296" y="99663"/>
                </a:lnTo>
                <a:lnTo>
                  <a:pt x="5250" y="99985"/>
                </a:lnTo>
                <a:lnTo>
                  <a:pt x="5020" y="100262"/>
                </a:lnTo>
                <a:lnTo>
                  <a:pt x="5020" y="100446"/>
                </a:lnTo>
                <a:lnTo>
                  <a:pt x="4790" y="100538"/>
                </a:lnTo>
                <a:lnTo>
                  <a:pt x="5849" y="103578"/>
                </a:lnTo>
                <a:lnTo>
                  <a:pt x="6033" y="104453"/>
                </a:lnTo>
                <a:lnTo>
                  <a:pt x="6171" y="104913"/>
                </a:lnTo>
                <a:lnTo>
                  <a:pt x="6770" y="105926"/>
                </a:lnTo>
                <a:lnTo>
                  <a:pt x="6862" y="106203"/>
                </a:lnTo>
                <a:lnTo>
                  <a:pt x="6862" y="107953"/>
                </a:lnTo>
                <a:lnTo>
                  <a:pt x="6908" y="108321"/>
                </a:lnTo>
                <a:lnTo>
                  <a:pt x="7277" y="108920"/>
                </a:lnTo>
                <a:lnTo>
                  <a:pt x="7461" y="110071"/>
                </a:lnTo>
                <a:lnTo>
                  <a:pt x="8106" y="111361"/>
                </a:lnTo>
                <a:lnTo>
                  <a:pt x="8244" y="112144"/>
                </a:lnTo>
                <a:lnTo>
                  <a:pt x="8658" y="112144"/>
                </a:lnTo>
                <a:lnTo>
                  <a:pt x="8981" y="112236"/>
                </a:lnTo>
                <a:lnTo>
                  <a:pt x="9211" y="112374"/>
                </a:lnTo>
                <a:lnTo>
                  <a:pt x="9810" y="112881"/>
                </a:lnTo>
                <a:lnTo>
                  <a:pt x="10593" y="113111"/>
                </a:lnTo>
                <a:lnTo>
                  <a:pt x="11376" y="113111"/>
                </a:lnTo>
                <a:lnTo>
                  <a:pt x="12297" y="113019"/>
                </a:lnTo>
                <a:lnTo>
                  <a:pt x="13172" y="113065"/>
                </a:lnTo>
                <a:lnTo>
                  <a:pt x="14645" y="113203"/>
                </a:lnTo>
                <a:lnTo>
                  <a:pt x="14830" y="113157"/>
                </a:lnTo>
                <a:lnTo>
                  <a:pt x="15244" y="112927"/>
                </a:lnTo>
                <a:lnTo>
                  <a:pt x="15428" y="112835"/>
                </a:lnTo>
                <a:lnTo>
                  <a:pt x="15613" y="112927"/>
                </a:lnTo>
                <a:lnTo>
                  <a:pt x="16027" y="113249"/>
                </a:lnTo>
                <a:lnTo>
                  <a:pt x="16211" y="113341"/>
                </a:lnTo>
                <a:lnTo>
                  <a:pt x="18330" y="113249"/>
                </a:lnTo>
                <a:lnTo>
                  <a:pt x="18652" y="113065"/>
                </a:lnTo>
                <a:lnTo>
                  <a:pt x="18975" y="112743"/>
                </a:lnTo>
                <a:lnTo>
                  <a:pt x="19113" y="112328"/>
                </a:lnTo>
                <a:lnTo>
                  <a:pt x="19159" y="111545"/>
                </a:lnTo>
                <a:lnTo>
                  <a:pt x="19251" y="111223"/>
                </a:lnTo>
                <a:lnTo>
                  <a:pt x="19988" y="110716"/>
                </a:lnTo>
                <a:lnTo>
                  <a:pt x="20494" y="111038"/>
                </a:lnTo>
                <a:lnTo>
                  <a:pt x="21323" y="112558"/>
                </a:lnTo>
                <a:lnTo>
                  <a:pt x="22014" y="113203"/>
                </a:lnTo>
                <a:lnTo>
                  <a:pt x="22797" y="113479"/>
                </a:lnTo>
                <a:lnTo>
                  <a:pt x="23672" y="113479"/>
                </a:lnTo>
                <a:lnTo>
                  <a:pt x="24501" y="113203"/>
                </a:lnTo>
                <a:lnTo>
                  <a:pt x="24501" y="113203"/>
                </a:lnTo>
                <a:lnTo>
                  <a:pt x="24363" y="114539"/>
                </a:lnTo>
                <a:lnTo>
                  <a:pt x="24133" y="114723"/>
                </a:lnTo>
                <a:lnTo>
                  <a:pt x="23764" y="114400"/>
                </a:lnTo>
                <a:lnTo>
                  <a:pt x="23258" y="114262"/>
                </a:lnTo>
                <a:lnTo>
                  <a:pt x="22705" y="114585"/>
                </a:lnTo>
                <a:lnTo>
                  <a:pt x="22659" y="115091"/>
                </a:lnTo>
                <a:lnTo>
                  <a:pt x="22659" y="115690"/>
                </a:lnTo>
                <a:lnTo>
                  <a:pt x="22521" y="116381"/>
                </a:lnTo>
                <a:lnTo>
                  <a:pt x="21830" y="116887"/>
                </a:lnTo>
                <a:lnTo>
                  <a:pt x="20863" y="117394"/>
                </a:lnTo>
                <a:lnTo>
                  <a:pt x="20310" y="117993"/>
                </a:lnTo>
                <a:lnTo>
                  <a:pt x="20633" y="118684"/>
                </a:lnTo>
                <a:lnTo>
                  <a:pt x="20725" y="118868"/>
                </a:lnTo>
                <a:lnTo>
                  <a:pt x="21093" y="118868"/>
                </a:lnTo>
                <a:lnTo>
                  <a:pt x="21784" y="118638"/>
                </a:lnTo>
                <a:lnTo>
                  <a:pt x="22797" y="118638"/>
                </a:lnTo>
                <a:lnTo>
                  <a:pt x="23764" y="118730"/>
                </a:lnTo>
                <a:lnTo>
                  <a:pt x="24225" y="118868"/>
                </a:lnTo>
                <a:lnTo>
                  <a:pt x="24455" y="119605"/>
                </a:lnTo>
                <a:lnTo>
                  <a:pt x="24778" y="120157"/>
                </a:lnTo>
                <a:lnTo>
                  <a:pt x="25238" y="120526"/>
                </a:lnTo>
                <a:lnTo>
                  <a:pt x="25837" y="120802"/>
                </a:lnTo>
                <a:lnTo>
                  <a:pt x="26297" y="121447"/>
                </a:lnTo>
                <a:lnTo>
                  <a:pt x="26574" y="121585"/>
                </a:lnTo>
                <a:lnTo>
                  <a:pt x="26804" y="121493"/>
                </a:lnTo>
                <a:lnTo>
                  <a:pt x="27357" y="121907"/>
                </a:lnTo>
                <a:lnTo>
                  <a:pt x="27541" y="122276"/>
                </a:lnTo>
                <a:lnTo>
                  <a:pt x="27495" y="122736"/>
                </a:lnTo>
                <a:lnTo>
                  <a:pt x="27403" y="123427"/>
                </a:lnTo>
                <a:lnTo>
                  <a:pt x="27311" y="123750"/>
                </a:lnTo>
                <a:lnTo>
                  <a:pt x="27172" y="123934"/>
                </a:lnTo>
                <a:lnTo>
                  <a:pt x="27034" y="124164"/>
                </a:lnTo>
                <a:lnTo>
                  <a:pt x="27034" y="124487"/>
                </a:lnTo>
                <a:lnTo>
                  <a:pt x="27126" y="124809"/>
                </a:lnTo>
                <a:lnTo>
                  <a:pt x="27265" y="125131"/>
                </a:lnTo>
                <a:lnTo>
                  <a:pt x="28001" y="126237"/>
                </a:lnTo>
                <a:lnTo>
                  <a:pt x="28370" y="126605"/>
                </a:lnTo>
                <a:lnTo>
                  <a:pt x="28600" y="126743"/>
                </a:lnTo>
                <a:lnTo>
                  <a:pt x="28876" y="126697"/>
                </a:lnTo>
                <a:lnTo>
                  <a:pt x="29107" y="126789"/>
                </a:lnTo>
                <a:lnTo>
                  <a:pt x="29291" y="127112"/>
                </a:lnTo>
                <a:lnTo>
                  <a:pt x="29199" y="127664"/>
                </a:lnTo>
                <a:lnTo>
                  <a:pt x="28876" y="128125"/>
                </a:lnTo>
                <a:lnTo>
                  <a:pt x="28600" y="128631"/>
                </a:lnTo>
                <a:lnTo>
                  <a:pt x="28738" y="129414"/>
                </a:lnTo>
                <a:lnTo>
                  <a:pt x="28969" y="130059"/>
                </a:lnTo>
                <a:lnTo>
                  <a:pt x="29798" y="130888"/>
                </a:lnTo>
                <a:lnTo>
                  <a:pt x="29982" y="131303"/>
                </a:lnTo>
                <a:lnTo>
                  <a:pt x="29982" y="131349"/>
                </a:lnTo>
                <a:lnTo>
                  <a:pt x="29015" y="132408"/>
                </a:lnTo>
                <a:lnTo>
                  <a:pt x="28186" y="133744"/>
                </a:lnTo>
                <a:lnTo>
                  <a:pt x="26620" y="135079"/>
                </a:lnTo>
                <a:lnTo>
                  <a:pt x="25929" y="135908"/>
                </a:lnTo>
                <a:lnTo>
                  <a:pt x="25745" y="136507"/>
                </a:lnTo>
                <a:lnTo>
                  <a:pt x="25653" y="137013"/>
                </a:lnTo>
                <a:lnTo>
                  <a:pt x="25468" y="137382"/>
                </a:lnTo>
                <a:lnTo>
                  <a:pt x="24916" y="137658"/>
                </a:lnTo>
                <a:lnTo>
                  <a:pt x="24409" y="137658"/>
                </a:lnTo>
                <a:lnTo>
                  <a:pt x="23672" y="137382"/>
                </a:lnTo>
                <a:lnTo>
                  <a:pt x="23258" y="137336"/>
                </a:lnTo>
                <a:lnTo>
                  <a:pt x="22521" y="137704"/>
                </a:lnTo>
                <a:lnTo>
                  <a:pt x="21369" y="139178"/>
                </a:lnTo>
                <a:lnTo>
                  <a:pt x="19988" y="140375"/>
                </a:lnTo>
                <a:lnTo>
                  <a:pt x="19435" y="141020"/>
                </a:lnTo>
                <a:lnTo>
                  <a:pt x="18929" y="141803"/>
                </a:lnTo>
                <a:lnTo>
                  <a:pt x="18192" y="143277"/>
                </a:lnTo>
                <a:lnTo>
                  <a:pt x="18238" y="143415"/>
                </a:lnTo>
                <a:lnTo>
                  <a:pt x="18468" y="143830"/>
                </a:lnTo>
                <a:lnTo>
                  <a:pt x="18698" y="144106"/>
                </a:lnTo>
                <a:lnTo>
                  <a:pt x="19712" y="144889"/>
                </a:lnTo>
                <a:lnTo>
                  <a:pt x="21047" y="145165"/>
                </a:lnTo>
                <a:lnTo>
                  <a:pt x="21646" y="145534"/>
                </a:lnTo>
                <a:lnTo>
                  <a:pt x="21692" y="146363"/>
                </a:lnTo>
                <a:lnTo>
                  <a:pt x="21277" y="146915"/>
                </a:lnTo>
                <a:lnTo>
                  <a:pt x="20633" y="147007"/>
                </a:lnTo>
                <a:lnTo>
                  <a:pt x="19297" y="146685"/>
                </a:lnTo>
                <a:lnTo>
                  <a:pt x="17547" y="145810"/>
                </a:lnTo>
                <a:lnTo>
                  <a:pt x="16948" y="145672"/>
                </a:lnTo>
                <a:lnTo>
                  <a:pt x="16396" y="145856"/>
                </a:lnTo>
                <a:lnTo>
                  <a:pt x="15935" y="146271"/>
                </a:lnTo>
                <a:lnTo>
                  <a:pt x="15336" y="146593"/>
                </a:lnTo>
                <a:lnTo>
                  <a:pt x="14645" y="146593"/>
                </a:lnTo>
                <a:lnTo>
                  <a:pt x="14369" y="146409"/>
                </a:lnTo>
                <a:lnTo>
                  <a:pt x="13909" y="145856"/>
                </a:lnTo>
                <a:lnTo>
                  <a:pt x="13678" y="145718"/>
                </a:lnTo>
                <a:lnTo>
                  <a:pt x="12435" y="146455"/>
                </a:lnTo>
                <a:lnTo>
                  <a:pt x="11836" y="146731"/>
                </a:lnTo>
                <a:lnTo>
                  <a:pt x="11191" y="146915"/>
                </a:lnTo>
                <a:lnTo>
                  <a:pt x="10639" y="147100"/>
                </a:lnTo>
                <a:lnTo>
                  <a:pt x="10270" y="147560"/>
                </a:lnTo>
                <a:lnTo>
                  <a:pt x="9810" y="148435"/>
                </a:lnTo>
                <a:lnTo>
                  <a:pt x="8658" y="149402"/>
                </a:lnTo>
                <a:lnTo>
                  <a:pt x="8152" y="150139"/>
                </a:lnTo>
                <a:lnTo>
                  <a:pt x="7968" y="150600"/>
                </a:lnTo>
                <a:lnTo>
                  <a:pt x="7323" y="151198"/>
                </a:lnTo>
                <a:lnTo>
                  <a:pt x="7046" y="151567"/>
                </a:lnTo>
                <a:lnTo>
                  <a:pt x="7000" y="151889"/>
                </a:lnTo>
                <a:lnTo>
                  <a:pt x="7092" y="152672"/>
                </a:lnTo>
                <a:lnTo>
                  <a:pt x="7000" y="153041"/>
                </a:lnTo>
                <a:lnTo>
                  <a:pt x="6816" y="153225"/>
                </a:lnTo>
                <a:lnTo>
                  <a:pt x="6356" y="153363"/>
                </a:lnTo>
                <a:lnTo>
                  <a:pt x="6217" y="153501"/>
                </a:lnTo>
                <a:lnTo>
                  <a:pt x="6079" y="154422"/>
                </a:lnTo>
                <a:lnTo>
                  <a:pt x="6540" y="154699"/>
                </a:lnTo>
                <a:lnTo>
                  <a:pt x="7323" y="154837"/>
                </a:lnTo>
                <a:lnTo>
                  <a:pt x="8106" y="155297"/>
                </a:lnTo>
                <a:lnTo>
                  <a:pt x="8612" y="155435"/>
                </a:lnTo>
                <a:lnTo>
                  <a:pt x="9257" y="155804"/>
                </a:lnTo>
                <a:lnTo>
                  <a:pt x="9810" y="156218"/>
                </a:lnTo>
                <a:lnTo>
                  <a:pt x="10132" y="156679"/>
                </a:lnTo>
                <a:lnTo>
                  <a:pt x="9994" y="157462"/>
                </a:lnTo>
                <a:lnTo>
                  <a:pt x="9441" y="158107"/>
                </a:lnTo>
                <a:lnTo>
                  <a:pt x="8750" y="158567"/>
                </a:lnTo>
                <a:lnTo>
                  <a:pt x="8060" y="158844"/>
                </a:lnTo>
                <a:lnTo>
                  <a:pt x="7277" y="158844"/>
                </a:lnTo>
                <a:lnTo>
                  <a:pt x="6448" y="159074"/>
                </a:lnTo>
                <a:lnTo>
                  <a:pt x="6033" y="159626"/>
                </a:lnTo>
                <a:lnTo>
                  <a:pt x="6494" y="160501"/>
                </a:lnTo>
                <a:lnTo>
                  <a:pt x="5941" y="161791"/>
                </a:lnTo>
                <a:lnTo>
                  <a:pt x="4836" y="162712"/>
                </a:lnTo>
                <a:lnTo>
                  <a:pt x="4191" y="163081"/>
                </a:lnTo>
                <a:lnTo>
                  <a:pt x="3362" y="163587"/>
                </a:lnTo>
                <a:lnTo>
                  <a:pt x="2487" y="164094"/>
                </a:lnTo>
                <a:lnTo>
                  <a:pt x="2533" y="164278"/>
                </a:lnTo>
                <a:lnTo>
                  <a:pt x="2349" y="164554"/>
                </a:lnTo>
                <a:lnTo>
                  <a:pt x="2303" y="165245"/>
                </a:lnTo>
                <a:lnTo>
                  <a:pt x="2165" y="165475"/>
                </a:lnTo>
                <a:lnTo>
                  <a:pt x="2072" y="166028"/>
                </a:lnTo>
                <a:lnTo>
                  <a:pt x="1520" y="166443"/>
                </a:lnTo>
                <a:lnTo>
                  <a:pt x="1243" y="166719"/>
                </a:lnTo>
                <a:lnTo>
                  <a:pt x="507" y="167041"/>
                </a:lnTo>
                <a:lnTo>
                  <a:pt x="1796" y="167962"/>
                </a:lnTo>
                <a:lnTo>
                  <a:pt x="645" y="169620"/>
                </a:lnTo>
                <a:lnTo>
                  <a:pt x="875" y="169943"/>
                </a:lnTo>
                <a:lnTo>
                  <a:pt x="1842" y="170634"/>
                </a:lnTo>
                <a:lnTo>
                  <a:pt x="1934" y="172568"/>
                </a:lnTo>
                <a:lnTo>
                  <a:pt x="2717" y="173074"/>
                </a:lnTo>
                <a:lnTo>
                  <a:pt x="2809" y="174272"/>
                </a:lnTo>
                <a:lnTo>
                  <a:pt x="2441" y="175055"/>
                </a:lnTo>
                <a:lnTo>
                  <a:pt x="2026" y="175654"/>
                </a:lnTo>
                <a:lnTo>
                  <a:pt x="2026" y="176298"/>
                </a:lnTo>
                <a:lnTo>
                  <a:pt x="3316" y="176851"/>
                </a:lnTo>
                <a:lnTo>
                  <a:pt x="3224" y="177404"/>
                </a:lnTo>
                <a:lnTo>
                  <a:pt x="3638" y="181318"/>
                </a:lnTo>
                <a:lnTo>
                  <a:pt x="3823" y="181871"/>
                </a:lnTo>
                <a:lnTo>
                  <a:pt x="4605" y="183207"/>
                </a:lnTo>
                <a:lnTo>
                  <a:pt x="4099" y="184128"/>
                </a:lnTo>
                <a:lnTo>
                  <a:pt x="3869" y="184220"/>
                </a:lnTo>
                <a:lnTo>
                  <a:pt x="3270" y="185233"/>
                </a:lnTo>
                <a:lnTo>
                  <a:pt x="2855" y="186430"/>
                </a:lnTo>
                <a:lnTo>
                  <a:pt x="2994" y="186983"/>
                </a:lnTo>
                <a:lnTo>
                  <a:pt x="2671" y="188042"/>
                </a:lnTo>
                <a:lnTo>
                  <a:pt x="921" y="190069"/>
                </a:lnTo>
                <a:lnTo>
                  <a:pt x="0" y="191450"/>
                </a:lnTo>
                <a:lnTo>
                  <a:pt x="0" y="191450"/>
                </a:lnTo>
                <a:lnTo>
                  <a:pt x="230" y="191312"/>
                </a:lnTo>
                <a:lnTo>
                  <a:pt x="414" y="191266"/>
                </a:lnTo>
                <a:lnTo>
                  <a:pt x="599" y="191312"/>
                </a:lnTo>
                <a:lnTo>
                  <a:pt x="737" y="191450"/>
                </a:lnTo>
                <a:lnTo>
                  <a:pt x="1059" y="191865"/>
                </a:lnTo>
                <a:lnTo>
                  <a:pt x="4790" y="192786"/>
                </a:lnTo>
                <a:lnTo>
                  <a:pt x="5112" y="192970"/>
                </a:lnTo>
                <a:lnTo>
                  <a:pt x="5711" y="193569"/>
                </a:lnTo>
                <a:lnTo>
                  <a:pt x="5849" y="193661"/>
                </a:lnTo>
                <a:lnTo>
                  <a:pt x="6310" y="193661"/>
                </a:lnTo>
                <a:lnTo>
                  <a:pt x="6448" y="193707"/>
                </a:lnTo>
                <a:lnTo>
                  <a:pt x="6494" y="193983"/>
                </a:lnTo>
                <a:lnTo>
                  <a:pt x="6448" y="194260"/>
                </a:lnTo>
                <a:lnTo>
                  <a:pt x="6310" y="194444"/>
                </a:lnTo>
                <a:lnTo>
                  <a:pt x="6217" y="194398"/>
                </a:lnTo>
                <a:lnTo>
                  <a:pt x="6494" y="194812"/>
                </a:lnTo>
                <a:lnTo>
                  <a:pt x="6816" y="195089"/>
                </a:lnTo>
                <a:lnTo>
                  <a:pt x="7185" y="195227"/>
                </a:lnTo>
                <a:lnTo>
                  <a:pt x="7691" y="195135"/>
                </a:lnTo>
                <a:lnTo>
                  <a:pt x="8474" y="195227"/>
                </a:lnTo>
                <a:lnTo>
                  <a:pt x="8658" y="195687"/>
                </a:lnTo>
                <a:lnTo>
                  <a:pt x="8520" y="196378"/>
                </a:lnTo>
                <a:lnTo>
                  <a:pt x="8566" y="197161"/>
                </a:lnTo>
                <a:lnTo>
                  <a:pt x="8843" y="197852"/>
                </a:lnTo>
                <a:lnTo>
                  <a:pt x="10408" y="200247"/>
                </a:lnTo>
                <a:lnTo>
                  <a:pt x="10593" y="200707"/>
                </a:lnTo>
                <a:lnTo>
                  <a:pt x="10593" y="200892"/>
                </a:lnTo>
                <a:lnTo>
                  <a:pt x="10731" y="200938"/>
                </a:lnTo>
                <a:lnTo>
                  <a:pt x="11145" y="200938"/>
                </a:lnTo>
                <a:lnTo>
                  <a:pt x="11652" y="200984"/>
                </a:lnTo>
                <a:lnTo>
                  <a:pt x="12895" y="200800"/>
                </a:lnTo>
                <a:lnTo>
                  <a:pt x="13126" y="200846"/>
                </a:lnTo>
                <a:lnTo>
                  <a:pt x="13494" y="200984"/>
                </a:lnTo>
                <a:lnTo>
                  <a:pt x="13678" y="201030"/>
                </a:lnTo>
                <a:lnTo>
                  <a:pt x="13863" y="200938"/>
                </a:lnTo>
                <a:lnTo>
                  <a:pt x="14277" y="200569"/>
                </a:lnTo>
                <a:lnTo>
                  <a:pt x="14461" y="200523"/>
                </a:lnTo>
                <a:lnTo>
                  <a:pt x="14830" y="200754"/>
                </a:lnTo>
                <a:lnTo>
                  <a:pt x="15935" y="201905"/>
                </a:lnTo>
                <a:lnTo>
                  <a:pt x="18146" y="203471"/>
                </a:lnTo>
                <a:lnTo>
                  <a:pt x="21185" y="206372"/>
                </a:lnTo>
                <a:lnTo>
                  <a:pt x="21692" y="206695"/>
                </a:lnTo>
                <a:lnTo>
                  <a:pt x="22337" y="206879"/>
                </a:lnTo>
                <a:lnTo>
                  <a:pt x="24317" y="207109"/>
                </a:lnTo>
                <a:lnTo>
                  <a:pt x="24870" y="207478"/>
                </a:lnTo>
                <a:lnTo>
                  <a:pt x="26113" y="207662"/>
                </a:lnTo>
                <a:lnTo>
                  <a:pt x="30857" y="208260"/>
                </a:lnTo>
                <a:lnTo>
                  <a:pt x="32100" y="209228"/>
                </a:lnTo>
                <a:lnTo>
                  <a:pt x="32699" y="208905"/>
                </a:lnTo>
                <a:lnTo>
                  <a:pt x="33436" y="208905"/>
                </a:lnTo>
                <a:lnTo>
                  <a:pt x="35647" y="209550"/>
                </a:lnTo>
                <a:lnTo>
                  <a:pt x="36153" y="209550"/>
                </a:lnTo>
                <a:lnTo>
                  <a:pt x="36614" y="209412"/>
                </a:lnTo>
                <a:lnTo>
                  <a:pt x="42186" y="205635"/>
                </a:lnTo>
                <a:lnTo>
                  <a:pt x="47529" y="202227"/>
                </a:lnTo>
                <a:lnTo>
                  <a:pt x="51397" y="199832"/>
                </a:lnTo>
                <a:lnTo>
                  <a:pt x="57384" y="196056"/>
                </a:lnTo>
                <a:lnTo>
                  <a:pt x="60148" y="194352"/>
                </a:lnTo>
                <a:lnTo>
                  <a:pt x="63372" y="192325"/>
                </a:lnTo>
                <a:lnTo>
                  <a:pt x="69359" y="188549"/>
                </a:lnTo>
                <a:lnTo>
                  <a:pt x="75346" y="184819"/>
                </a:lnTo>
                <a:lnTo>
                  <a:pt x="79767" y="182009"/>
                </a:lnTo>
                <a:lnTo>
                  <a:pt x="85846" y="178279"/>
                </a:lnTo>
                <a:lnTo>
                  <a:pt x="88794" y="176437"/>
                </a:lnTo>
                <a:lnTo>
                  <a:pt x="96255" y="171831"/>
                </a:lnTo>
                <a:lnTo>
                  <a:pt x="104821" y="166673"/>
                </a:lnTo>
                <a:lnTo>
                  <a:pt x="108644" y="164416"/>
                </a:lnTo>
                <a:lnTo>
                  <a:pt x="112512" y="162159"/>
                </a:lnTo>
                <a:lnTo>
                  <a:pt x="116381" y="159857"/>
                </a:lnTo>
                <a:lnTo>
                  <a:pt x="120249" y="157600"/>
                </a:lnTo>
                <a:lnTo>
                  <a:pt x="124072" y="155343"/>
                </a:lnTo>
                <a:lnTo>
                  <a:pt x="127941" y="153087"/>
                </a:lnTo>
                <a:lnTo>
                  <a:pt x="131809" y="150830"/>
                </a:lnTo>
                <a:lnTo>
                  <a:pt x="135678" y="148573"/>
                </a:lnTo>
                <a:lnTo>
                  <a:pt x="139500" y="146271"/>
                </a:lnTo>
                <a:lnTo>
                  <a:pt x="143369" y="144014"/>
                </a:lnTo>
                <a:lnTo>
                  <a:pt x="147238" y="141757"/>
                </a:lnTo>
                <a:lnTo>
                  <a:pt x="151106" y="139500"/>
                </a:lnTo>
                <a:lnTo>
                  <a:pt x="153593" y="138027"/>
                </a:lnTo>
                <a:lnTo>
                  <a:pt x="154929" y="137198"/>
                </a:lnTo>
                <a:lnTo>
                  <a:pt x="158797" y="134941"/>
                </a:lnTo>
                <a:lnTo>
                  <a:pt x="162666" y="132638"/>
                </a:lnTo>
                <a:lnTo>
                  <a:pt x="166489" y="130382"/>
                </a:lnTo>
                <a:lnTo>
                  <a:pt x="171647" y="127342"/>
                </a:lnTo>
                <a:lnTo>
                  <a:pt x="180167" y="125131"/>
                </a:lnTo>
                <a:lnTo>
                  <a:pt x="181180" y="124487"/>
                </a:lnTo>
                <a:lnTo>
                  <a:pt x="181963" y="123381"/>
                </a:lnTo>
                <a:lnTo>
                  <a:pt x="183253" y="120664"/>
                </a:lnTo>
                <a:lnTo>
                  <a:pt x="183253" y="120618"/>
                </a:lnTo>
                <a:lnTo>
                  <a:pt x="189332" y="109150"/>
                </a:lnTo>
                <a:lnTo>
                  <a:pt x="189654" y="108137"/>
                </a:lnTo>
                <a:lnTo>
                  <a:pt x="189746" y="107032"/>
                </a:lnTo>
                <a:lnTo>
                  <a:pt x="189516" y="99617"/>
                </a:lnTo>
                <a:lnTo>
                  <a:pt x="189378" y="92663"/>
                </a:lnTo>
                <a:lnTo>
                  <a:pt x="189378" y="91649"/>
                </a:lnTo>
                <a:lnTo>
                  <a:pt x="189746" y="89070"/>
                </a:lnTo>
                <a:lnTo>
                  <a:pt x="191266" y="83866"/>
                </a:lnTo>
                <a:lnTo>
                  <a:pt x="191589" y="79721"/>
                </a:lnTo>
                <a:lnTo>
                  <a:pt x="191957" y="78432"/>
                </a:lnTo>
                <a:lnTo>
                  <a:pt x="193615" y="75991"/>
                </a:lnTo>
                <a:lnTo>
                  <a:pt x="194812" y="74241"/>
                </a:lnTo>
                <a:lnTo>
                  <a:pt x="195365" y="72951"/>
                </a:lnTo>
                <a:lnTo>
                  <a:pt x="195549" y="71615"/>
                </a:lnTo>
                <a:lnTo>
                  <a:pt x="195457" y="65766"/>
                </a:lnTo>
                <a:lnTo>
                  <a:pt x="195319" y="64339"/>
                </a:lnTo>
                <a:lnTo>
                  <a:pt x="194951" y="62957"/>
                </a:lnTo>
                <a:lnTo>
                  <a:pt x="192372" y="57108"/>
                </a:lnTo>
                <a:lnTo>
                  <a:pt x="191496" y="54990"/>
                </a:lnTo>
                <a:lnTo>
                  <a:pt x="191358" y="54253"/>
                </a:lnTo>
                <a:lnTo>
                  <a:pt x="191358" y="53516"/>
                </a:lnTo>
                <a:lnTo>
                  <a:pt x="192602" y="42785"/>
                </a:lnTo>
                <a:lnTo>
                  <a:pt x="192878" y="41634"/>
                </a:lnTo>
                <a:lnTo>
                  <a:pt x="196010" y="35693"/>
                </a:lnTo>
                <a:lnTo>
                  <a:pt x="196010" y="35647"/>
                </a:lnTo>
                <a:lnTo>
                  <a:pt x="196747" y="34725"/>
                </a:lnTo>
                <a:lnTo>
                  <a:pt x="197760" y="34265"/>
                </a:lnTo>
                <a:lnTo>
                  <a:pt x="200017" y="33896"/>
                </a:lnTo>
                <a:lnTo>
                  <a:pt x="210794" y="31732"/>
                </a:lnTo>
                <a:lnTo>
                  <a:pt x="211715" y="31271"/>
                </a:lnTo>
                <a:lnTo>
                  <a:pt x="212636" y="30488"/>
                </a:lnTo>
                <a:lnTo>
                  <a:pt x="217379" y="25560"/>
                </a:lnTo>
                <a:lnTo>
                  <a:pt x="224380" y="18192"/>
                </a:lnTo>
                <a:lnTo>
                  <a:pt x="228018" y="14415"/>
                </a:lnTo>
                <a:lnTo>
                  <a:pt x="230229" y="12297"/>
                </a:lnTo>
                <a:lnTo>
                  <a:pt x="231334" y="11468"/>
                </a:lnTo>
                <a:lnTo>
                  <a:pt x="231334" y="10823"/>
                </a:lnTo>
                <a:lnTo>
                  <a:pt x="231150" y="10362"/>
                </a:lnTo>
                <a:lnTo>
                  <a:pt x="230873" y="9902"/>
                </a:lnTo>
                <a:lnTo>
                  <a:pt x="230689" y="9395"/>
                </a:lnTo>
                <a:lnTo>
                  <a:pt x="230643" y="8152"/>
                </a:lnTo>
                <a:lnTo>
                  <a:pt x="230597" y="7553"/>
                </a:lnTo>
                <a:lnTo>
                  <a:pt x="230321" y="7277"/>
                </a:lnTo>
                <a:lnTo>
                  <a:pt x="229952" y="6724"/>
                </a:lnTo>
                <a:lnTo>
                  <a:pt x="230597" y="4283"/>
                </a:lnTo>
                <a:lnTo>
                  <a:pt x="230367" y="3730"/>
                </a:lnTo>
                <a:lnTo>
                  <a:pt x="230137" y="3638"/>
                </a:lnTo>
                <a:lnTo>
                  <a:pt x="228985" y="2671"/>
                </a:lnTo>
                <a:lnTo>
                  <a:pt x="228801" y="2395"/>
                </a:lnTo>
                <a:lnTo>
                  <a:pt x="228663" y="1980"/>
                </a:lnTo>
                <a:lnTo>
                  <a:pt x="228479" y="1750"/>
                </a:lnTo>
                <a:lnTo>
                  <a:pt x="228294" y="1704"/>
                </a:lnTo>
                <a:lnTo>
                  <a:pt x="228064" y="1888"/>
                </a:lnTo>
                <a:lnTo>
                  <a:pt x="227834" y="2119"/>
                </a:lnTo>
                <a:lnTo>
                  <a:pt x="227650" y="2211"/>
                </a:lnTo>
                <a:lnTo>
                  <a:pt x="226590" y="1658"/>
                </a:lnTo>
                <a:lnTo>
                  <a:pt x="226130" y="1612"/>
                </a:lnTo>
                <a:lnTo>
                  <a:pt x="226084" y="1428"/>
                </a:lnTo>
                <a:lnTo>
                  <a:pt x="226130" y="967"/>
                </a:lnTo>
                <a:lnTo>
                  <a:pt x="226130" y="461"/>
                </a:lnTo>
                <a:lnTo>
                  <a:pt x="225715" y="0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4572000" y="1577845"/>
            <a:ext cx="4227432" cy="292356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Крепость </a:t>
            </a:r>
            <a:r>
              <a:rPr lang="ru-RU" dirty="0" err="1">
                <a:solidFill>
                  <a:schemeClr val="bg1"/>
                </a:solidFill>
              </a:rPr>
              <a:t>Крак</a:t>
            </a:r>
            <a:r>
              <a:rPr lang="ru-RU" dirty="0">
                <a:solidFill>
                  <a:schemeClr val="bg1"/>
                </a:solidFill>
              </a:rPr>
              <a:t> де Шевалье, которая находится недалеко от </a:t>
            </a:r>
            <a:r>
              <a:rPr lang="ru-RU" dirty="0" err="1">
                <a:solidFill>
                  <a:schemeClr val="bg1"/>
                </a:solidFill>
              </a:rPr>
              <a:t>Хомса</a:t>
            </a:r>
            <a:r>
              <a:rPr lang="ru-RU" dirty="0">
                <a:solidFill>
                  <a:schemeClr val="bg1"/>
                </a:solidFill>
              </a:rPr>
              <a:t>, является очень интересной достопримечательностью средневекового времени. Комплекс был построен рыцарями госпитальеров, и первоначально он был окружен высокой каменной стеной с защитными башнями. Только часть этой стены сохранилась, но сама крепость находится в отличном состоянии. Во время экскурсии в этом месте вы узнаете много интересных фактов о </a:t>
            </a:r>
            <a:r>
              <a:rPr lang="ru-RU" dirty="0" err="1">
                <a:solidFill>
                  <a:schemeClr val="bg1"/>
                </a:solidFill>
              </a:rPr>
              <a:t>Краке</a:t>
            </a:r>
            <a:r>
              <a:rPr lang="ru-RU" dirty="0">
                <a:solidFill>
                  <a:schemeClr val="bg1"/>
                </a:solidFill>
              </a:rPr>
              <a:t> де Шевалье. Она считалось самой неприступной крепостью в стране, и только Султану </a:t>
            </a:r>
            <a:r>
              <a:rPr lang="ru-RU" dirty="0" err="1">
                <a:solidFill>
                  <a:schemeClr val="bg1"/>
                </a:solidFill>
              </a:rPr>
              <a:t>Байбарс</a:t>
            </a:r>
            <a:r>
              <a:rPr lang="ru-RU" dirty="0">
                <a:solidFill>
                  <a:schemeClr val="bg1"/>
                </a:solidFill>
              </a:rPr>
              <a:t> удалось завоевать крепость. 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146" name="Picture 2" descr="В сирийском замке Крак-де-Шевалье найдена тайная комната - ИА REGN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27" y="1459699"/>
            <a:ext cx="3368844" cy="2209513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Editing Tutorial: How to Make Transparent GIF&amp;#39;s | Wiki | Shoujo Amino Amin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74" y="699881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6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04087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32" name="Google Shape;1432;p51"/>
          <p:cNvGrpSpPr/>
          <p:nvPr/>
        </p:nvGrpSpPr>
        <p:grpSpPr>
          <a:xfrm>
            <a:off x="4222679" y="1059682"/>
            <a:ext cx="4050676" cy="3669221"/>
            <a:chOff x="918325" y="238125"/>
            <a:chExt cx="5783375" cy="5238750"/>
          </a:xfrm>
        </p:grpSpPr>
        <p:sp>
          <p:nvSpPr>
            <p:cNvPr id="1433" name="Google Shape;1433;p51"/>
            <p:cNvSpPr/>
            <p:nvPr/>
          </p:nvSpPr>
          <p:spPr>
            <a:xfrm>
              <a:off x="918325" y="238125"/>
              <a:ext cx="5783350" cy="5238750"/>
            </a:xfrm>
            <a:custGeom>
              <a:avLst/>
              <a:gdLst/>
              <a:ahLst/>
              <a:cxnLst/>
              <a:rect l="l" t="t" r="r" b="b"/>
              <a:pathLst>
                <a:path w="231334" h="209550" extrusionOk="0">
                  <a:moveTo>
                    <a:pt x="225715" y="0"/>
                  </a:moveTo>
                  <a:lnTo>
                    <a:pt x="225071" y="507"/>
                  </a:lnTo>
                  <a:lnTo>
                    <a:pt x="224564" y="783"/>
                  </a:lnTo>
                  <a:lnTo>
                    <a:pt x="222814" y="3086"/>
                  </a:lnTo>
                  <a:lnTo>
                    <a:pt x="220189" y="5527"/>
                  </a:lnTo>
                  <a:lnTo>
                    <a:pt x="218669" y="6402"/>
                  </a:lnTo>
                  <a:lnTo>
                    <a:pt x="214708" y="7277"/>
                  </a:lnTo>
                  <a:lnTo>
                    <a:pt x="200247" y="10547"/>
                  </a:lnTo>
                  <a:lnTo>
                    <a:pt x="190621" y="10915"/>
                  </a:lnTo>
                  <a:lnTo>
                    <a:pt x="189885" y="10685"/>
                  </a:lnTo>
                  <a:lnTo>
                    <a:pt x="188319" y="10040"/>
                  </a:lnTo>
                  <a:lnTo>
                    <a:pt x="180075" y="8290"/>
                  </a:lnTo>
                  <a:lnTo>
                    <a:pt x="173581" y="9165"/>
                  </a:lnTo>
                  <a:lnTo>
                    <a:pt x="171831" y="9810"/>
                  </a:lnTo>
                  <a:lnTo>
                    <a:pt x="167179" y="12343"/>
                  </a:lnTo>
                  <a:lnTo>
                    <a:pt x="165568" y="12803"/>
                  </a:lnTo>
                  <a:lnTo>
                    <a:pt x="164785" y="12849"/>
                  </a:lnTo>
                  <a:lnTo>
                    <a:pt x="164048" y="12987"/>
                  </a:lnTo>
                  <a:lnTo>
                    <a:pt x="163311" y="13264"/>
                  </a:lnTo>
                  <a:lnTo>
                    <a:pt x="162574" y="13678"/>
                  </a:lnTo>
                  <a:lnTo>
                    <a:pt x="157968" y="16718"/>
                  </a:lnTo>
                  <a:lnTo>
                    <a:pt x="155482" y="18330"/>
                  </a:lnTo>
                  <a:lnTo>
                    <a:pt x="154192" y="18929"/>
                  </a:lnTo>
                  <a:lnTo>
                    <a:pt x="152902" y="19159"/>
                  </a:lnTo>
                  <a:lnTo>
                    <a:pt x="151613" y="19573"/>
                  </a:lnTo>
                  <a:lnTo>
                    <a:pt x="148159" y="21646"/>
                  </a:lnTo>
                  <a:lnTo>
                    <a:pt x="140698" y="24363"/>
                  </a:lnTo>
                  <a:lnTo>
                    <a:pt x="129460" y="26389"/>
                  </a:lnTo>
                  <a:lnTo>
                    <a:pt x="122460" y="27633"/>
                  </a:lnTo>
                  <a:lnTo>
                    <a:pt x="120572" y="27679"/>
                  </a:lnTo>
                  <a:lnTo>
                    <a:pt x="115276" y="25837"/>
                  </a:lnTo>
                  <a:lnTo>
                    <a:pt x="113479" y="25929"/>
                  </a:lnTo>
                  <a:lnTo>
                    <a:pt x="112696" y="26159"/>
                  </a:lnTo>
                  <a:lnTo>
                    <a:pt x="107078" y="26389"/>
                  </a:lnTo>
                  <a:lnTo>
                    <a:pt x="104637" y="26021"/>
                  </a:lnTo>
                  <a:lnTo>
                    <a:pt x="102564" y="24916"/>
                  </a:lnTo>
                  <a:lnTo>
                    <a:pt x="101551" y="23810"/>
                  </a:lnTo>
                  <a:lnTo>
                    <a:pt x="97913" y="19896"/>
                  </a:lnTo>
                  <a:lnTo>
                    <a:pt x="96209" y="18929"/>
                  </a:lnTo>
                  <a:lnTo>
                    <a:pt x="89669" y="16856"/>
                  </a:lnTo>
                  <a:lnTo>
                    <a:pt x="87412" y="16580"/>
                  </a:lnTo>
                  <a:lnTo>
                    <a:pt x="86215" y="16672"/>
                  </a:lnTo>
                  <a:lnTo>
                    <a:pt x="83866" y="17547"/>
                  </a:lnTo>
                  <a:lnTo>
                    <a:pt x="80504" y="19665"/>
                  </a:lnTo>
                  <a:lnTo>
                    <a:pt x="79859" y="20080"/>
                  </a:lnTo>
                  <a:lnTo>
                    <a:pt x="78892" y="20310"/>
                  </a:lnTo>
                  <a:lnTo>
                    <a:pt x="73319" y="22797"/>
                  </a:lnTo>
                  <a:lnTo>
                    <a:pt x="67563" y="23995"/>
                  </a:lnTo>
                  <a:lnTo>
                    <a:pt x="65444" y="24870"/>
                  </a:lnTo>
                  <a:lnTo>
                    <a:pt x="60286" y="28140"/>
                  </a:lnTo>
                  <a:lnTo>
                    <a:pt x="58858" y="28094"/>
                  </a:lnTo>
                  <a:lnTo>
                    <a:pt x="53240" y="26988"/>
                  </a:lnTo>
                  <a:lnTo>
                    <a:pt x="52457" y="27034"/>
                  </a:lnTo>
                  <a:lnTo>
                    <a:pt x="50246" y="27587"/>
                  </a:lnTo>
                  <a:lnTo>
                    <a:pt x="49601" y="27495"/>
                  </a:lnTo>
                  <a:lnTo>
                    <a:pt x="49049" y="27311"/>
                  </a:lnTo>
                  <a:lnTo>
                    <a:pt x="48496" y="27265"/>
                  </a:lnTo>
                  <a:lnTo>
                    <a:pt x="47805" y="27541"/>
                  </a:lnTo>
                  <a:lnTo>
                    <a:pt x="47298" y="28094"/>
                  </a:lnTo>
                  <a:lnTo>
                    <a:pt x="47022" y="28508"/>
                  </a:lnTo>
                  <a:lnTo>
                    <a:pt x="46700" y="28600"/>
                  </a:lnTo>
                  <a:lnTo>
                    <a:pt x="46009" y="28186"/>
                  </a:lnTo>
                  <a:lnTo>
                    <a:pt x="45364" y="27633"/>
                  </a:lnTo>
                  <a:lnTo>
                    <a:pt x="45226" y="27126"/>
                  </a:lnTo>
                  <a:lnTo>
                    <a:pt x="45548" y="25745"/>
                  </a:lnTo>
                  <a:lnTo>
                    <a:pt x="45502" y="24824"/>
                  </a:lnTo>
                  <a:lnTo>
                    <a:pt x="45272" y="24271"/>
                  </a:lnTo>
                  <a:lnTo>
                    <a:pt x="44213" y="23258"/>
                  </a:lnTo>
                  <a:lnTo>
                    <a:pt x="43706" y="22751"/>
                  </a:lnTo>
                  <a:lnTo>
                    <a:pt x="43015" y="22383"/>
                  </a:lnTo>
                  <a:lnTo>
                    <a:pt x="42371" y="22106"/>
                  </a:lnTo>
                  <a:lnTo>
                    <a:pt x="41680" y="21922"/>
                  </a:lnTo>
                  <a:lnTo>
                    <a:pt x="39515" y="21784"/>
                  </a:lnTo>
                  <a:lnTo>
                    <a:pt x="33160" y="19481"/>
                  </a:lnTo>
                  <a:lnTo>
                    <a:pt x="33114" y="19481"/>
                  </a:lnTo>
                  <a:lnTo>
                    <a:pt x="32791" y="19435"/>
                  </a:lnTo>
                  <a:lnTo>
                    <a:pt x="32469" y="19435"/>
                  </a:lnTo>
                  <a:lnTo>
                    <a:pt x="32561" y="20494"/>
                  </a:lnTo>
                  <a:lnTo>
                    <a:pt x="32192" y="21323"/>
                  </a:lnTo>
                  <a:lnTo>
                    <a:pt x="31594" y="22106"/>
                  </a:lnTo>
                  <a:lnTo>
                    <a:pt x="31179" y="22935"/>
                  </a:lnTo>
                  <a:lnTo>
                    <a:pt x="30995" y="23903"/>
                  </a:lnTo>
                  <a:lnTo>
                    <a:pt x="30949" y="24732"/>
                  </a:lnTo>
                  <a:lnTo>
                    <a:pt x="30811" y="25560"/>
                  </a:lnTo>
                  <a:lnTo>
                    <a:pt x="30396" y="26574"/>
                  </a:lnTo>
                  <a:lnTo>
                    <a:pt x="29936" y="28416"/>
                  </a:lnTo>
                  <a:lnTo>
                    <a:pt x="29936" y="30304"/>
                  </a:lnTo>
                  <a:lnTo>
                    <a:pt x="29751" y="32192"/>
                  </a:lnTo>
                  <a:lnTo>
                    <a:pt x="28692" y="33804"/>
                  </a:lnTo>
                  <a:lnTo>
                    <a:pt x="28554" y="34449"/>
                  </a:lnTo>
                  <a:lnTo>
                    <a:pt x="28600" y="35186"/>
                  </a:lnTo>
                  <a:lnTo>
                    <a:pt x="29245" y="37535"/>
                  </a:lnTo>
                  <a:lnTo>
                    <a:pt x="29429" y="37857"/>
                  </a:lnTo>
                  <a:lnTo>
                    <a:pt x="29659" y="38087"/>
                  </a:lnTo>
                  <a:lnTo>
                    <a:pt x="30212" y="38318"/>
                  </a:lnTo>
                  <a:lnTo>
                    <a:pt x="30396" y="38456"/>
                  </a:lnTo>
                  <a:lnTo>
                    <a:pt x="30534" y="38732"/>
                  </a:lnTo>
                  <a:lnTo>
                    <a:pt x="30627" y="39055"/>
                  </a:lnTo>
                  <a:lnTo>
                    <a:pt x="30673" y="39377"/>
                  </a:lnTo>
                  <a:lnTo>
                    <a:pt x="30673" y="39745"/>
                  </a:lnTo>
                  <a:lnTo>
                    <a:pt x="30442" y="40390"/>
                  </a:lnTo>
                  <a:lnTo>
                    <a:pt x="30212" y="40759"/>
                  </a:lnTo>
                  <a:lnTo>
                    <a:pt x="30074" y="40759"/>
                  </a:lnTo>
                  <a:lnTo>
                    <a:pt x="30442" y="41127"/>
                  </a:lnTo>
                  <a:lnTo>
                    <a:pt x="31548" y="41265"/>
                  </a:lnTo>
                  <a:lnTo>
                    <a:pt x="32146" y="41496"/>
                  </a:lnTo>
                  <a:lnTo>
                    <a:pt x="32515" y="41956"/>
                  </a:lnTo>
                  <a:lnTo>
                    <a:pt x="32837" y="42647"/>
                  </a:lnTo>
                  <a:lnTo>
                    <a:pt x="33067" y="43338"/>
                  </a:lnTo>
                  <a:lnTo>
                    <a:pt x="33206" y="43936"/>
                  </a:lnTo>
                  <a:lnTo>
                    <a:pt x="33252" y="44904"/>
                  </a:lnTo>
                  <a:lnTo>
                    <a:pt x="33021" y="45272"/>
                  </a:lnTo>
                  <a:lnTo>
                    <a:pt x="30580" y="45733"/>
                  </a:lnTo>
                  <a:lnTo>
                    <a:pt x="29890" y="45687"/>
                  </a:lnTo>
                  <a:lnTo>
                    <a:pt x="27265" y="45272"/>
                  </a:lnTo>
                  <a:lnTo>
                    <a:pt x="26666" y="45364"/>
                  </a:lnTo>
                  <a:lnTo>
                    <a:pt x="26251" y="45502"/>
                  </a:lnTo>
                  <a:lnTo>
                    <a:pt x="26113" y="45779"/>
                  </a:lnTo>
                  <a:lnTo>
                    <a:pt x="26067" y="46055"/>
                  </a:lnTo>
                  <a:lnTo>
                    <a:pt x="25929" y="46285"/>
                  </a:lnTo>
                  <a:lnTo>
                    <a:pt x="25607" y="46423"/>
                  </a:lnTo>
                  <a:lnTo>
                    <a:pt x="25422" y="46423"/>
                  </a:lnTo>
                  <a:lnTo>
                    <a:pt x="25238" y="46377"/>
                  </a:lnTo>
                  <a:lnTo>
                    <a:pt x="24271" y="46239"/>
                  </a:lnTo>
                  <a:lnTo>
                    <a:pt x="23810" y="46055"/>
                  </a:lnTo>
                  <a:lnTo>
                    <a:pt x="23350" y="45733"/>
                  </a:lnTo>
                  <a:lnTo>
                    <a:pt x="22935" y="45226"/>
                  </a:lnTo>
                  <a:lnTo>
                    <a:pt x="22521" y="45640"/>
                  </a:lnTo>
                  <a:lnTo>
                    <a:pt x="23027" y="46193"/>
                  </a:lnTo>
                  <a:lnTo>
                    <a:pt x="22981" y="46608"/>
                  </a:lnTo>
                  <a:lnTo>
                    <a:pt x="22705" y="46884"/>
                  </a:lnTo>
                  <a:lnTo>
                    <a:pt x="22475" y="47206"/>
                  </a:lnTo>
                  <a:lnTo>
                    <a:pt x="22429" y="47805"/>
                  </a:lnTo>
                  <a:lnTo>
                    <a:pt x="22245" y="54022"/>
                  </a:lnTo>
                  <a:lnTo>
                    <a:pt x="22291" y="55220"/>
                  </a:lnTo>
                  <a:lnTo>
                    <a:pt x="21554" y="55450"/>
                  </a:lnTo>
                  <a:lnTo>
                    <a:pt x="20218" y="54944"/>
                  </a:lnTo>
                  <a:lnTo>
                    <a:pt x="19527" y="55174"/>
                  </a:lnTo>
                  <a:lnTo>
                    <a:pt x="19527" y="55220"/>
                  </a:lnTo>
                  <a:lnTo>
                    <a:pt x="19205" y="56694"/>
                  </a:lnTo>
                  <a:lnTo>
                    <a:pt x="18652" y="56832"/>
                  </a:lnTo>
                  <a:lnTo>
                    <a:pt x="17823" y="56602"/>
                  </a:lnTo>
                  <a:lnTo>
                    <a:pt x="16718" y="56970"/>
                  </a:lnTo>
                  <a:lnTo>
                    <a:pt x="15935" y="58213"/>
                  </a:lnTo>
                  <a:lnTo>
                    <a:pt x="15705" y="61253"/>
                  </a:lnTo>
                  <a:lnTo>
                    <a:pt x="15290" y="62497"/>
                  </a:lnTo>
                  <a:lnTo>
                    <a:pt x="15198" y="62497"/>
                  </a:lnTo>
                  <a:lnTo>
                    <a:pt x="14599" y="62589"/>
                  </a:lnTo>
                  <a:lnTo>
                    <a:pt x="12619" y="61115"/>
                  </a:lnTo>
                  <a:lnTo>
                    <a:pt x="11606" y="60608"/>
                  </a:lnTo>
                  <a:lnTo>
                    <a:pt x="10501" y="60562"/>
                  </a:lnTo>
                  <a:lnTo>
                    <a:pt x="9994" y="60424"/>
                  </a:lnTo>
                  <a:lnTo>
                    <a:pt x="9579" y="60102"/>
                  </a:lnTo>
                  <a:lnTo>
                    <a:pt x="9487" y="59595"/>
                  </a:lnTo>
                  <a:lnTo>
                    <a:pt x="9625" y="58996"/>
                  </a:lnTo>
                  <a:lnTo>
                    <a:pt x="9625" y="58444"/>
                  </a:lnTo>
                  <a:lnTo>
                    <a:pt x="9165" y="57983"/>
                  </a:lnTo>
                  <a:lnTo>
                    <a:pt x="8520" y="58075"/>
                  </a:lnTo>
                  <a:lnTo>
                    <a:pt x="7829" y="58306"/>
                  </a:lnTo>
                  <a:lnTo>
                    <a:pt x="7139" y="58444"/>
                  </a:lnTo>
                  <a:lnTo>
                    <a:pt x="6770" y="58306"/>
                  </a:lnTo>
                  <a:lnTo>
                    <a:pt x="5895" y="59687"/>
                  </a:lnTo>
                  <a:lnTo>
                    <a:pt x="5711" y="60516"/>
                  </a:lnTo>
                  <a:lnTo>
                    <a:pt x="5342" y="61115"/>
                  </a:lnTo>
                  <a:lnTo>
                    <a:pt x="4513" y="61299"/>
                  </a:lnTo>
                  <a:lnTo>
                    <a:pt x="2855" y="61207"/>
                  </a:lnTo>
                  <a:lnTo>
                    <a:pt x="2855" y="61207"/>
                  </a:lnTo>
                  <a:lnTo>
                    <a:pt x="3316" y="61806"/>
                  </a:lnTo>
                  <a:lnTo>
                    <a:pt x="3777" y="62773"/>
                  </a:lnTo>
                  <a:lnTo>
                    <a:pt x="4145" y="63740"/>
                  </a:lnTo>
                  <a:lnTo>
                    <a:pt x="4237" y="64569"/>
                  </a:lnTo>
                  <a:lnTo>
                    <a:pt x="4237" y="65582"/>
                  </a:lnTo>
                  <a:lnTo>
                    <a:pt x="4191" y="65813"/>
                  </a:lnTo>
                  <a:lnTo>
                    <a:pt x="2809" y="68392"/>
                  </a:lnTo>
                  <a:lnTo>
                    <a:pt x="2026" y="68622"/>
                  </a:lnTo>
                  <a:lnTo>
                    <a:pt x="1842" y="68944"/>
                  </a:lnTo>
                  <a:lnTo>
                    <a:pt x="1888" y="69497"/>
                  </a:lnTo>
                  <a:lnTo>
                    <a:pt x="2165" y="70050"/>
                  </a:lnTo>
                  <a:lnTo>
                    <a:pt x="2257" y="70556"/>
                  </a:lnTo>
                  <a:lnTo>
                    <a:pt x="2026" y="71293"/>
                  </a:lnTo>
                  <a:lnTo>
                    <a:pt x="1520" y="71892"/>
                  </a:lnTo>
                  <a:lnTo>
                    <a:pt x="829" y="72352"/>
                  </a:lnTo>
                  <a:lnTo>
                    <a:pt x="138" y="72583"/>
                  </a:lnTo>
                  <a:lnTo>
                    <a:pt x="138" y="72859"/>
                  </a:lnTo>
                  <a:lnTo>
                    <a:pt x="599" y="72583"/>
                  </a:lnTo>
                  <a:lnTo>
                    <a:pt x="829" y="72583"/>
                  </a:lnTo>
                  <a:lnTo>
                    <a:pt x="737" y="72813"/>
                  </a:lnTo>
                  <a:lnTo>
                    <a:pt x="645" y="73273"/>
                  </a:lnTo>
                  <a:lnTo>
                    <a:pt x="599" y="73458"/>
                  </a:lnTo>
                  <a:lnTo>
                    <a:pt x="1796" y="74148"/>
                  </a:lnTo>
                  <a:lnTo>
                    <a:pt x="1980" y="74333"/>
                  </a:lnTo>
                  <a:lnTo>
                    <a:pt x="1980" y="74839"/>
                  </a:lnTo>
                  <a:lnTo>
                    <a:pt x="1796" y="75438"/>
                  </a:lnTo>
                  <a:lnTo>
                    <a:pt x="1704" y="75899"/>
                  </a:lnTo>
                  <a:lnTo>
                    <a:pt x="2072" y="76129"/>
                  </a:lnTo>
                  <a:lnTo>
                    <a:pt x="2303" y="75991"/>
                  </a:lnTo>
                  <a:lnTo>
                    <a:pt x="2809" y="75806"/>
                  </a:lnTo>
                  <a:lnTo>
                    <a:pt x="3362" y="75714"/>
                  </a:lnTo>
                  <a:lnTo>
                    <a:pt x="3638" y="75991"/>
                  </a:lnTo>
                  <a:lnTo>
                    <a:pt x="3777" y="76405"/>
                  </a:lnTo>
                  <a:lnTo>
                    <a:pt x="4145" y="76681"/>
                  </a:lnTo>
                  <a:lnTo>
                    <a:pt x="4836" y="77004"/>
                  </a:lnTo>
                  <a:lnTo>
                    <a:pt x="6494" y="79307"/>
                  </a:lnTo>
                  <a:lnTo>
                    <a:pt x="6816" y="79675"/>
                  </a:lnTo>
                  <a:lnTo>
                    <a:pt x="6724" y="80274"/>
                  </a:lnTo>
                  <a:lnTo>
                    <a:pt x="6954" y="83037"/>
                  </a:lnTo>
                  <a:lnTo>
                    <a:pt x="7139" y="83728"/>
                  </a:lnTo>
                  <a:lnTo>
                    <a:pt x="6632" y="85156"/>
                  </a:lnTo>
                  <a:lnTo>
                    <a:pt x="7921" y="87873"/>
                  </a:lnTo>
                  <a:lnTo>
                    <a:pt x="8244" y="88978"/>
                  </a:lnTo>
                  <a:lnTo>
                    <a:pt x="7507" y="89715"/>
                  </a:lnTo>
                  <a:lnTo>
                    <a:pt x="5849" y="92248"/>
                  </a:lnTo>
                  <a:lnTo>
                    <a:pt x="5619" y="92755"/>
                  </a:lnTo>
                  <a:lnTo>
                    <a:pt x="5573" y="94781"/>
                  </a:lnTo>
                  <a:lnTo>
                    <a:pt x="5711" y="95242"/>
                  </a:lnTo>
                  <a:lnTo>
                    <a:pt x="5895" y="95794"/>
                  </a:lnTo>
                  <a:lnTo>
                    <a:pt x="5987" y="96439"/>
                  </a:lnTo>
                  <a:lnTo>
                    <a:pt x="5803" y="97084"/>
                  </a:lnTo>
                  <a:lnTo>
                    <a:pt x="5527" y="97360"/>
                  </a:lnTo>
                  <a:lnTo>
                    <a:pt x="5342" y="97636"/>
                  </a:lnTo>
                  <a:lnTo>
                    <a:pt x="5066" y="98235"/>
                  </a:lnTo>
                  <a:lnTo>
                    <a:pt x="5158" y="98558"/>
                  </a:lnTo>
                  <a:lnTo>
                    <a:pt x="5250" y="98604"/>
                  </a:lnTo>
                  <a:lnTo>
                    <a:pt x="5204" y="98650"/>
                  </a:lnTo>
                  <a:lnTo>
                    <a:pt x="5020" y="98834"/>
                  </a:lnTo>
                  <a:lnTo>
                    <a:pt x="5020" y="99110"/>
                  </a:lnTo>
                  <a:lnTo>
                    <a:pt x="5250" y="99387"/>
                  </a:lnTo>
                  <a:lnTo>
                    <a:pt x="5296" y="99663"/>
                  </a:lnTo>
                  <a:lnTo>
                    <a:pt x="5250" y="99985"/>
                  </a:lnTo>
                  <a:lnTo>
                    <a:pt x="5020" y="100262"/>
                  </a:lnTo>
                  <a:lnTo>
                    <a:pt x="5020" y="100446"/>
                  </a:lnTo>
                  <a:lnTo>
                    <a:pt x="4790" y="100538"/>
                  </a:lnTo>
                  <a:lnTo>
                    <a:pt x="5849" y="103578"/>
                  </a:lnTo>
                  <a:lnTo>
                    <a:pt x="6033" y="104453"/>
                  </a:lnTo>
                  <a:lnTo>
                    <a:pt x="6171" y="104913"/>
                  </a:lnTo>
                  <a:lnTo>
                    <a:pt x="6770" y="105926"/>
                  </a:lnTo>
                  <a:lnTo>
                    <a:pt x="6862" y="106203"/>
                  </a:lnTo>
                  <a:lnTo>
                    <a:pt x="6862" y="107953"/>
                  </a:lnTo>
                  <a:lnTo>
                    <a:pt x="6908" y="108321"/>
                  </a:lnTo>
                  <a:lnTo>
                    <a:pt x="7277" y="108920"/>
                  </a:lnTo>
                  <a:lnTo>
                    <a:pt x="7461" y="110071"/>
                  </a:lnTo>
                  <a:lnTo>
                    <a:pt x="8106" y="111361"/>
                  </a:lnTo>
                  <a:lnTo>
                    <a:pt x="8244" y="112144"/>
                  </a:lnTo>
                  <a:lnTo>
                    <a:pt x="8658" y="112144"/>
                  </a:lnTo>
                  <a:lnTo>
                    <a:pt x="8981" y="112236"/>
                  </a:lnTo>
                  <a:lnTo>
                    <a:pt x="9211" y="112374"/>
                  </a:lnTo>
                  <a:lnTo>
                    <a:pt x="9810" y="112881"/>
                  </a:lnTo>
                  <a:lnTo>
                    <a:pt x="10593" y="113111"/>
                  </a:lnTo>
                  <a:lnTo>
                    <a:pt x="11376" y="113111"/>
                  </a:lnTo>
                  <a:lnTo>
                    <a:pt x="12297" y="113019"/>
                  </a:lnTo>
                  <a:lnTo>
                    <a:pt x="13172" y="113065"/>
                  </a:lnTo>
                  <a:lnTo>
                    <a:pt x="14645" y="113203"/>
                  </a:lnTo>
                  <a:lnTo>
                    <a:pt x="14830" y="113157"/>
                  </a:lnTo>
                  <a:lnTo>
                    <a:pt x="15244" y="112927"/>
                  </a:lnTo>
                  <a:lnTo>
                    <a:pt x="15428" y="112835"/>
                  </a:lnTo>
                  <a:lnTo>
                    <a:pt x="15613" y="112927"/>
                  </a:lnTo>
                  <a:lnTo>
                    <a:pt x="16027" y="113249"/>
                  </a:lnTo>
                  <a:lnTo>
                    <a:pt x="16211" y="113341"/>
                  </a:lnTo>
                  <a:lnTo>
                    <a:pt x="18330" y="113249"/>
                  </a:lnTo>
                  <a:lnTo>
                    <a:pt x="18652" y="113065"/>
                  </a:lnTo>
                  <a:lnTo>
                    <a:pt x="18975" y="112743"/>
                  </a:lnTo>
                  <a:lnTo>
                    <a:pt x="19113" y="112328"/>
                  </a:lnTo>
                  <a:lnTo>
                    <a:pt x="19159" y="111545"/>
                  </a:lnTo>
                  <a:lnTo>
                    <a:pt x="19251" y="111223"/>
                  </a:lnTo>
                  <a:lnTo>
                    <a:pt x="19988" y="110716"/>
                  </a:lnTo>
                  <a:lnTo>
                    <a:pt x="20494" y="111038"/>
                  </a:lnTo>
                  <a:lnTo>
                    <a:pt x="21323" y="112558"/>
                  </a:lnTo>
                  <a:lnTo>
                    <a:pt x="22014" y="113203"/>
                  </a:lnTo>
                  <a:lnTo>
                    <a:pt x="22797" y="113479"/>
                  </a:lnTo>
                  <a:lnTo>
                    <a:pt x="23672" y="113479"/>
                  </a:lnTo>
                  <a:lnTo>
                    <a:pt x="24501" y="113203"/>
                  </a:lnTo>
                  <a:lnTo>
                    <a:pt x="24501" y="113203"/>
                  </a:lnTo>
                  <a:lnTo>
                    <a:pt x="24363" y="114539"/>
                  </a:lnTo>
                  <a:lnTo>
                    <a:pt x="24133" y="114723"/>
                  </a:lnTo>
                  <a:lnTo>
                    <a:pt x="23764" y="114400"/>
                  </a:lnTo>
                  <a:lnTo>
                    <a:pt x="23258" y="114262"/>
                  </a:lnTo>
                  <a:lnTo>
                    <a:pt x="22705" y="114585"/>
                  </a:lnTo>
                  <a:lnTo>
                    <a:pt x="22659" y="115091"/>
                  </a:lnTo>
                  <a:lnTo>
                    <a:pt x="22659" y="115690"/>
                  </a:lnTo>
                  <a:lnTo>
                    <a:pt x="22521" y="116381"/>
                  </a:lnTo>
                  <a:lnTo>
                    <a:pt x="21830" y="116887"/>
                  </a:lnTo>
                  <a:lnTo>
                    <a:pt x="20863" y="117394"/>
                  </a:lnTo>
                  <a:lnTo>
                    <a:pt x="20310" y="117993"/>
                  </a:lnTo>
                  <a:lnTo>
                    <a:pt x="20633" y="118684"/>
                  </a:lnTo>
                  <a:lnTo>
                    <a:pt x="20725" y="118868"/>
                  </a:lnTo>
                  <a:lnTo>
                    <a:pt x="21093" y="118868"/>
                  </a:lnTo>
                  <a:lnTo>
                    <a:pt x="21784" y="118638"/>
                  </a:lnTo>
                  <a:lnTo>
                    <a:pt x="22797" y="118638"/>
                  </a:lnTo>
                  <a:lnTo>
                    <a:pt x="23764" y="118730"/>
                  </a:lnTo>
                  <a:lnTo>
                    <a:pt x="24225" y="118868"/>
                  </a:lnTo>
                  <a:lnTo>
                    <a:pt x="24455" y="119605"/>
                  </a:lnTo>
                  <a:lnTo>
                    <a:pt x="24778" y="120157"/>
                  </a:lnTo>
                  <a:lnTo>
                    <a:pt x="25238" y="120526"/>
                  </a:lnTo>
                  <a:lnTo>
                    <a:pt x="25837" y="120802"/>
                  </a:lnTo>
                  <a:lnTo>
                    <a:pt x="26297" y="121447"/>
                  </a:lnTo>
                  <a:lnTo>
                    <a:pt x="26574" y="121585"/>
                  </a:lnTo>
                  <a:lnTo>
                    <a:pt x="26804" y="121493"/>
                  </a:lnTo>
                  <a:lnTo>
                    <a:pt x="27357" y="121907"/>
                  </a:lnTo>
                  <a:lnTo>
                    <a:pt x="27541" y="122276"/>
                  </a:lnTo>
                  <a:lnTo>
                    <a:pt x="27495" y="122736"/>
                  </a:lnTo>
                  <a:lnTo>
                    <a:pt x="27403" y="123427"/>
                  </a:lnTo>
                  <a:lnTo>
                    <a:pt x="27311" y="123750"/>
                  </a:lnTo>
                  <a:lnTo>
                    <a:pt x="27172" y="123934"/>
                  </a:lnTo>
                  <a:lnTo>
                    <a:pt x="27034" y="124164"/>
                  </a:lnTo>
                  <a:lnTo>
                    <a:pt x="27034" y="124487"/>
                  </a:lnTo>
                  <a:lnTo>
                    <a:pt x="27126" y="124809"/>
                  </a:lnTo>
                  <a:lnTo>
                    <a:pt x="27265" y="125131"/>
                  </a:lnTo>
                  <a:lnTo>
                    <a:pt x="28001" y="126237"/>
                  </a:lnTo>
                  <a:lnTo>
                    <a:pt x="28370" y="126605"/>
                  </a:lnTo>
                  <a:lnTo>
                    <a:pt x="28600" y="126743"/>
                  </a:lnTo>
                  <a:lnTo>
                    <a:pt x="28876" y="126697"/>
                  </a:lnTo>
                  <a:lnTo>
                    <a:pt x="29107" y="126789"/>
                  </a:lnTo>
                  <a:lnTo>
                    <a:pt x="29291" y="127112"/>
                  </a:lnTo>
                  <a:lnTo>
                    <a:pt x="29199" y="127664"/>
                  </a:lnTo>
                  <a:lnTo>
                    <a:pt x="28876" y="128125"/>
                  </a:lnTo>
                  <a:lnTo>
                    <a:pt x="28600" y="128631"/>
                  </a:lnTo>
                  <a:lnTo>
                    <a:pt x="28738" y="129414"/>
                  </a:lnTo>
                  <a:lnTo>
                    <a:pt x="28969" y="130059"/>
                  </a:lnTo>
                  <a:lnTo>
                    <a:pt x="29798" y="130888"/>
                  </a:lnTo>
                  <a:lnTo>
                    <a:pt x="29982" y="131303"/>
                  </a:lnTo>
                  <a:lnTo>
                    <a:pt x="29982" y="131349"/>
                  </a:lnTo>
                  <a:lnTo>
                    <a:pt x="29015" y="132408"/>
                  </a:lnTo>
                  <a:lnTo>
                    <a:pt x="28186" y="133744"/>
                  </a:lnTo>
                  <a:lnTo>
                    <a:pt x="26620" y="135079"/>
                  </a:lnTo>
                  <a:lnTo>
                    <a:pt x="25929" y="135908"/>
                  </a:lnTo>
                  <a:lnTo>
                    <a:pt x="25745" y="136507"/>
                  </a:lnTo>
                  <a:lnTo>
                    <a:pt x="25653" y="137013"/>
                  </a:lnTo>
                  <a:lnTo>
                    <a:pt x="25468" y="137382"/>
                  </a:lnTo>
                  <a:lnTo>
                    <a:pt x="24916" y="137658"/>
                  </a:lnTo>
                  <a:lnTo>
                    <a:pt x="24409" y="137658"/>
                  </a:lnTo>
                  <a:lnTo>
                    <a:pt x="23672" y="137382"/>
                  </a:lnTo>
                  <a:lnTo>
                    <a:pt x="23258" y="137336"/>
                  </a:lnTo>
                  <a:lnTo>
                    <a:pt x="22521" y="137704"/>
                  </a:lnTo>
                  <a:lnTo>
                    <a:pt x="21369" y="139178"/>
                  </a:lnTo>
                  <a:lnTo>
                    <a:pt x="19988" y="140375"/>
                  </a:lnTo>
                  <a:lnTo>
                    <a:pt x="19435" y="141020"/>
                  </a:lnTo>
                  <a:lnTo>
                    <a:pt x="18929" y="141803"/>
                  </a:lnTo>
                  <a:lnTo>
                    <a:pt x="18192" y="143277"/>
                  </a:lnTo>
                  <a:lnTo>
                    <a:pt x="18238" y="143415"/>
                  </a:lnTo>
                  <a:lnTo>
                    <a:pt x="18468" y="143830"/>
                  </a:lnTo>
                  <a:lnTo>
                    <a:pt x="18698" y="144106"/>
                  </a:lnTo>
                  <a:lnTo>
                    <a:pt x="19712" y="144889"/>
                  </a:lnTo>
                  <a:lnTo>
                    <a:pt x="21047" y="145165"/>
                  </a:lnTo>
                  <a:lnTo>
                    <a:pt x="21646" y="145534"/>
                  </a:lnTo>
                  <a:lnTo>
                    <a:pt x="21692" y="146363"/>
                  </a:lnTo>
                  <a:lnTo>
                    <a:pt x="21277" y="146915"/>
                  </a:lnTo>
                  <a:lnTo>
                    <a:pt x="20633" y="147007"/>
                  </a:lnTo>
                  <a:lnTo>
                    <a:pt x="19297" y="146685"/>
                  </a:lnTo>
                  <a:lnTo>
                    <a:pt x="17547" y="145810"/>
                  </a:lnTo>
                  <a:lnTo>
                    <a:pt x="16948" y="145672"/>
                  </a:lnTo>
                  <a:lnTo>
                    <a:pt x="16396" y="145856"/>
                  </a:lnTo>
                  <a:lnTo>
                    <a:pt x="15935" y="146271"/>
                  </a:lnTo>
                  <a:lnTo>
                    <a:pt x="15336" y="146593"/>
                  </a:lnTo>
                  <a:lnTo>
                    <a:pt x="14645" y="146593"/>
                  </a:lnTo>
                  <a:lnTo>
                    <a:pt x="14369" y="146409"/>
                  </a:lnTo>
                  <a:lnTo>
                    <a:pt x="13909" y="145856"/>
                  </a:lnTo>
                  <a:lnTo>
                    <a:pt x="13678" y="145718"/>
                  </a:lnTo>
                  <a:lnTo>
                    <a:pt x="12435" y="146455"/>
                  </a:lnTo>
                  <a:lnTo>
                    <a:pt x="11836" y="146731"/>
                  </a:lnTo>
                  <a:lnTo>
                    <a:pt x="11191" y="146915"/>
                  </a:lnTo>
                  <a:lnTo>
                    <a:pt x="10639" y="147100"/>
                  </a:lnTo>
                  <a:lnTo>
                    <a:pt x="10270" y="147560"/>
                  </a:lnTo>
                  <a:lnTo>
                    <a:pt x="9810" y="148435"/>
                  </a:lnTo>
                  <a:lnTo>
                    <a:pt x="8658" y="149402"/>
                  </a:lnTo>
                  <a:lnTo>
                    <a:pt x="8152" y="150139"/>
                  </a:lnTo>
                  <a:lnTo>
                    <a:pt x="7968" y="150600"/>
                  </a:lnTo>
                  <a:lnTo>
                    <a:pt x="7323" y="151198"/>
                  </a:lnTo>
                  <a:lnTo>
                    <a:pt x="7046" y="151567"/>
                  </a:lnTo>
                  <a:lnTo>
                    <a:pt x="7000" y="151889"/>
                  </a:lnTo>
                  <a:lnTo>
                    <a:pt x="7092" y="152672"/>
                  </a:lnTo>
                  <a:lnTo>
                    <a:pt x="7000" y="153041"/>
                  </a:lnTo>
                  <a:lnTo>
                    <a:pt x="6816" y="153225"/>
                  </a:lnTo>
                  <a:lnTo>
                    <a:pt x="6356" y="153363"/>
                  </a:lnTo>
                  <a:lnTo>
                    <a:pt x="6217" y="153501"/>
                  </a:lnTo>
                  <a:lnTo>
                    <a:pt x="6079" y="154422"/>
                  </a:lnTo>
                  <a:lnTo>
                    <a:pt x="6540" y="154699"/>
                  </a:lnTo>
                  <a:lnTo>
                    <a:pt x="7323" y="154837"/>
                  </a:lnTo>
                  <a:lnTo>
                    <a:pt x="8106" y="155297"/>
                  </a:lnTo>
                  <a:lnTo>
                    <a:pt x="8612" y="155435"/>
                  </a:lnTo>
                  <a:lnTo>
                    <a:pt x="9257" y="155804"/>
                  </a:lnTo>
                  <a:lnTo>
                    <a:pt x="9810" y="156218"/>
                  </a:lnTo>
                  <a:lnTo>
                    <a:pt x="10132" y="156679"/>
                  </a:lnTo>
                  <a:lnTo>
                    <a:pt x="9994" y="157462"/>
                  </a:lnTo>
                  <a:lnTo>
                    <a:pt x="9441" y="158107"/>
                  </a:lnTo>
                  <a:lnTo>
                    <a:pt x="8750" y="158567"/>
                  </a:lnTo>
                  <a:lnTo>
                    <a:pt x="8060" y="158844"/>
                  </a:lnTo>
                  <a:lnTo>
                    <a:pt x="7277" y="158844"/>
                  </a:lnTo>
                  <a:lnTo>
                    <a:pt x="6448" y="159074"/>
                  </a:lnTo>
                  <a:lnTo>
                    <a:pt x="6033" y="159626"/>
                  </a:lnTo>
                  <a:lnTo>
                    <a:pt x="6494" y="160501"/>
                  </a:lnTo>
                  <a:lnTo>
                    <a:pt x="5941" y="161791"/>
                  </a:lnTo>
                  <a:lnTo>
                    <a:pt x="4836" y="162712"/>
                  </a:lnTo>
                  <a:lnTo>
                    <a:pt x="4191" y="163081"/>
                  </a:lnTo>
                  <a:lnTo>
                    <a:pt x="3362" y="163587"/>
                  </a:lnTo>
                  <a:lnTo>
                    <a:pt x="2487" y="164094"/>
                  </a:lnTo>
                  <a:lnTo>
                    <a:pt x="2533" y="164278"/>
                  </a:lnTo>
                  <a:lnTo>
                    <a:pt x="2349" y="164554"/>
                  </a:lnTo>
                  <a:lnTo>
                    <a:pt x="2303" y="165245"/>
                  </a:lnTo>
                  <a:lnTo>
                    <a:pt x="2165" y="165475"/>
                  </a:lnTo>
                  <a:lnTo>
                    <a:pt x="2072" y="166028"/>
                  </a:lnTo>
                  <a:lnTo>
                    <a:pt x="1520" y="166443"/>
                  </a:lnTo>
                  <a:lnTo>
                    <a:pt x="1243" y="166719"/>
                  </a:lnTo>
                  <a:lnTo>
                    <a:pt x="507" y="167041"/>
                  </a:lnTo>
                  <a:lnTo>
                    <a:pt x="1796" y="167962"/>
                  </a:lnTo>
                  <a:lnTo>
                    <a:pt x="645" y="169620"/>
                  </a:lnTo>
                  <a:lnTo>
                    <a:pt x="875" y="169943"/>
                  </a:lnTo>
                  <a:lnTo>
                    <a:pt x="1842" y="170634"/>
                  </a:lnTo>
                  <a:lnTo>
                    <a:pt x="1934" y="172568"/>
                  </a:lnTo>
                  <a:lnTo>
                    <a:pt x="2717" y="173074"/>
                  </a:lnTo>
                  <a:lnTo>
                    <a:pt x="2809" y="174272"/>
                  </a:lnTo>
                  <a:lnTo>
                    <a:pt x="2441" y="175055"/>
                  </a:lnTo>
                  <a:lnTo>
                    <a:pt x="2026" y="175654"/>
                  </a:lnTo>
                  <a:lnTo>
                    <a:pt x="2026" y="176298"/>
                  </a:lnTo>
                  <a:lnTo>
                    <a:pt x="3316" y="176851"/>
                  </a:lnTo>
                  <a:lnTo>
                    <a:pt x="3224" y="177404"/>
                  </a:lnTo>
                  <a:lnTo>
                    <a:pt x="3638" y="181318"/>
                  </a:lnTo>
                  <a:lnTo>
                    <a:pt x="3823" y="181871"/>
                  </a:lnTo>
                  <a:lnTo>
                    <a:pt x="4605" y="183207"/>
                  </a:lnTo>
                  <a:lnTo>
                    <a:pt x="4099" y="184128"/>
                  </a:lnTo>
                  <a:lnTo>
                    <a:pt x="3869" y="184220"/>
                  </a:lnTo>
                  <a:lnTo>
                    <a:pt x="3270" y="185233"/>
                  </a:lnTo>
                  <a:lnTo>
                    <a:pt x="2855" y="186430"/>
                  </a:lnTo>
                  <a:lnTo>
                    <a:pt x="2994" y="186983"/>
                  </a:lnTo>
                  <a:lnTo>
                    <a:pt x="2717" y="188042"/>
                  </a:lnTo>
                  <a:lnTo>
                    <a:pt x="921" y="190069"/>
                  </a:lnTo>
                  <a:lnTo>
                    <a:pt x="0" y="191450"/>
                  </a:lnTo>
                  <a:lnTo>
                    <a:pt x="0" y="191450"/>
                  </a:lnTo>
                  <a:lnTo>
                    <a:pt x="230" y="191312"/>
                  </a:lnTo>
                  <a:lnTo>
                    <a:pt x="414" y="191266"/>
                  </a:lnTo>
                  <a:lnTo>
                    <a:pt x="599" y="191312"/>
                  </a:lnTo>
                  <a:lnTo>
                    <a:pt x="737" y="191450"/>
                  </a:lnTo>
                  <a:lnTo>
                    <a:pt x="1059" y="191865"/>
                  </a:lnTo>
                  <a:lnTo>
                    <a:pt x="4790" y="192786"/>
                  </a:lnTo>
                  <a:lnTo>
                    <a:pt x="5112" y="192970"/>
                  </a:lnTo>
                  <a:lnTo>
                    <a:pt x="5711" y="193569"/>
                  </a:lnTo>
                  <a:lnTo>
                    <a:pt x="5849" y="193661"/>
                  </a:lnTo>
                  <a:lnTo>
                    <a:pt x="6310" y="193661"/>
                  </a:lnTo>
                  <a:lnTo>
                    <a:pt x="6448" y="193707"/>
                  </a:lnTo>
                  <a:lnTo>
                    <a:pt x="6494" y="193983"/>
                  </a:lnTo>
                  <a:lnTo>
                    <a:pt x="6448" y="194260"/>
                  </a:lnTo>
                  <a:lnTo>
                    <a:pt x="6310" y="194444"/>
                  </a:lnTo>
                  <a:lnTo>
                    <a:pt x="6217" y="194398"/>
                  </a:lnTo>
                  <a:lnTo>
                    <a:pt x="6494" y="194812"/>
                  </a:lnTo>
                  <a:lnTo>
                    <a:pt x="6816" y="195089"/>
                  </a:lnTo>
                  <a:lnTo>
                    <a:pt x="7185" y="195227"/>
                  </a:lnTo>
                  <a:lnTo>
                    <a:pt x="7691" y="195135"/>
                  </a:lnTo>
                  <a:lnTo>
                    <a:pt x="8474" y="195227"/>
                  </a:lnTo>
                  <a:lnTo>
                    <a:pt x="8658" y="195687"/>
                  </a:lnTo>
                  <a:lnTo>
                    <a:pt x="8520" y="196378"/>
                  </a:lnTo>
                  <a:lnTo>
                    <a:pt x="8566" y="197161"/>
                  </a:lnTo>
                  <a:lnTo>
                    <a:pt x="8843" y="197852"/>
                  </a:lnTo>
                  <a:lnTo>
                    <a:pt x="10408" y="200247"/>
                  </a:lnTo>
                  <a:lnTo>
                    <a:pt x="10593" y="200707"/>
                  </a:lnTo>
                  <a:lnTo>
                    <a:pt x="10593" y="200892"/>
                  </a:lnTo>
                  <a:lnTo>
                    <a:pt x="10731" y="200938"/>
                  </a:lnTo>
                  <a:lnTo>
                    <a:pt x="11145" y="200938"/>
                  </a:lnTo>
                  <a:lnTo>
                    <a:pt x="11652" y="200984"/>
                  </a:lnTo>
                  <a:lnTo>
                    <a:pt x="12895" y="200800"/>
                  </a:lnTo>
                  <a:lnTo>
                    <a:pt x="13126" y="200846"/>
                  </a:lnTo>
                  <a:lnTo>
                    <a:pt x="13494" y="200984"/>
                  </a:lnTo>
                  <a:lnTo>
                    <a:pt x="13678" y="201030"/>
                  </a:lnTo>
                  <a:lnTo>
                    <a:pt x="13863" y="200938"/>
                  </a:lnTo>
                  <a:lnTo>
                    <a:pt x="14277" y="200569"/>
                  </a:lnTo>
                  <a:lnTo>
                    <a:pt x="14461" y="200523"/>
                  </a:lnTo>
                  <a:lnTo>
                    <a:pt x="14830" y="200754"/>
                  </a:lnTo>
                  <a:lnTo>
                    <a:pt x="15935" y="201905"/>
                  </a:lnTo>
                  <a:lnTo>
                    <a:pt x="18146" y="203471"/>
                  </a:lnTo>
                  <a:lnTo>
                    <a:pt x="21185" y="206372"/>
                  </a:lnTo>
                  <a:lnTo>
                    <a:pt x="21692" y="206695"/>
                  </a:lnTo>
                  <a:lnTo>
                    <a:pt x="22337" y="206879"/>
                  </a:lnTo>
                  <a:lnTo>
                    <a:pt x="24317" y="207109"/>
                  </a:lnTo>
                  <a:lnTo>
                    <a:pt x="24870" y="207478"/>
                  </a:lnTo>
                  <a:lnTo>
                    <a:pt x="26113" y="207662"/>
                  </a:lnTo>
                  <a:lnTo>
                    <a:pt x="30857" y="208260"/>
                  </a:lnTo>
                  <a:lnTo>
                    <a:pt x="32100" y="209228"/>
                  </a:lnTo>
                  <a:lnTo>
                    <a:pt x="32699" y="208905"/>
                  </a:lnTo>
                  <a:lnTo>
                    <a:pt x="33436" y="208905"/>
                  </a:lnTo>
                  <a:lnTo>
                    <a:pt x="35647" y="209550"/>
                  </a:lnTo>
                  <a:lnTo>
                    <a:pt x="36153" y="209550"/>
                  </a:lnTo>
                  <a:lnTo>
                    <a:pt x="36614" y="209412"/>
                  </a:lnTo>
                  <a:lnTo>
                    <a:pt x="42186" y="205635"/>
                  </a:lnTo>
                  <a:lnTo>
                    <a:pt x="47529" y="202227"/>
                  </a:lnTo>
                  <a:lnTo>
                    <a:pt x="51397" y="199832"/>
                  </a:lnTo>
                  <a:lnTo>
                    <a:pt x="57384" y="196056"/>
                  </a:lnTo>
                  <a:lnTo>
                    <a:pt x="60148" y="194352"/>
                  </a:lnTo>
                  <a:lnTo>
                    <a:pt x="63372" y="192325"/>
                  </a:lnTo>
                  <a:lnTo>
                    <a:pt x="69359" y="188549"/>
                  </a:lnTo>
                  <a:lnTo>
                    <a:pt x="75346" y="184819"/>
                  </a:lnTo>
                  <a:lnTo>
                    <a:pt x="79767" y="182009"/>
                  </a:lnTo>
                  <a:lnTo>
                    <a:pt x="85846" y="178279"/>
                  </a:lnTo>
                  <a:lnTo>
                    <a:pt x="88794" y="176437"/>
                  </a:lnTo>
                  <a:lnTo>
                    <a:pt x="96255" y="171831"/>
                  </a:lnTo>
                  <a:lnTo>
                    <a:pt x="104821" y="166673"/>
                  </a:lnTo>
                  <a:lnTo>
                    <a:pt x="108644" y="164416"/>
                  </a:lnTo>
                  <a:lnTo>
                    <a:pt x="112512" y="162159"/>
                  </a:lnTo>
                  <a:lnTo>
                    <a:pt x="116381" y="159857"/>
                  </a:lnTo>
                  <a:lnTo>
                    <a:pt x="120249" y="157600"/>
                  </a:lnTo>
                  <a:lnTo>
                    <a:pt x="124072" y="155343"/>
                  </a:lnTo>
                  <a:lnTo>
                    <a:pt x="127941" y="153087"/>
                  </a:lnTo>
                  <a:lnTo>
                    <a:pt x="131809" y="150830"/>
                  </a:lnTo>
                  <a:lnTo>
                    <a:pt x="135678" y="148573"/>
                  </a:lnTo>
                  <a:lnTo>
                    <a:pt x="139500" y="146271"/>
                  </a:lnTo>
                  <a:lnTo>
                    <a:pt x="143369" y="144014"/>
                  </a:lnTo>
                  <a:lnTo>
                    <a:pt x="147238" y="141757"/>
                  </a:lnTo>
                  <a:lnTo>
                    <a:pt x="151106" y="139500"/>
                  </a:lnTo>
                  <a:lnTo>
                    <a:pt x="153593" y="138027"/>
                  </a:lnTo>
                  <a:lnTo>
                    <a:pt x="154929" y="137198"/>
                  </a:lnTo>
                  <a:lnTo>
                    <a:pt x="158797" y="134941"/>
                  </a:lnTo>
                  <a:lnTo>
                    <a:pt x="162666" y="132638"/>
                  </a:lnTo>
                  <a:lnTo>
                    <a:pt x="166489" y="130382"/>
                  </a:lnTo>
                  <a:lnTo>
                    <a:pt x="171647" y="127342"/>
                  </a:lnTo>
                  <a:lnTo>
                    <a:pt x="180167" y="125131"/>
                  </a:lnTo>
                  <a:lnTo>
                    <a:pt x="181180" y="124487"/>
                  </a:lnTo>
                  <a:lnTo>
                    <a:pt x="181963" y="123381"/>
                  </a:lnTo>
                  <a:lnTo>
                    <a:pt x="183253" y="120664"/>
                  </a:lnTo>
                  <a:lnTo>
                    <a:pt x="183253" y="120618"/>
                  </a:lnTo>
                  <a:lnTo>
                    <a:pt x="189332" y="109150"/>
                  </a:lnTo>
                  <a:lnTo>
                    <a:pt x="189654" y="108137"/>
                  </a:lnTo>
                  <a:lnTo>
                    <a:pt x="189746" y="107032"/>
                  </a:lnTo>
                  <a:lnTo>
                    <a:pt x="189516" y="99617"/>
                  </a:lnTo>
                  <a:lnTo>
                    <a:pt x="189378" y="92663"/>
                  </a:lnTo>
                  <a:lnTo>
                    <a:pt x="189378" y="91649"/>
                  </a:lnTo>
                  <a:lnTo>
                    <a:pt x="189746" y="89070"/>
                  </a:lnTo>
                  <a:lnTo>
                    <a:pt x="191266" y="83866"/>
                  </a:lnTo>
                  <a:lnTo>
                    <a:pt x="191589" y="79721"/>
                  </a:lnTo>
                  <a:lnTo>
                    <a:pt x="191957" y="78432"/>
                  </a:lnTo>
                  <a:lnTo>
                    <a:pt x="193615" y="75991"/>
                  </a:lnTo>
                  <a:lnTo>
                    <a:pt x="194812" y="74241"/>
                  </a:lnTo>
                  <a:lnTo>
                    <a:pt x="195365" y="72951"/>
                  </a:lnTo>
                  <a:lnTo>
                    <a:pt x="195549" y="71615"/>
                  </a:lnTo>
                  <a:lnTo>
                    <a:pt x="195457" y="65766"/>
                  </a:lnTo>
                  <a:lnTo>
                    <a:pt x="195319" y="64339"/>
                  </a:lnTo>
                  <a:lnTo>
                    <a:pt x="194951" y="62957"/>
                  </a:lnTo>
                  <a:lnTo>
                    <a:pt x="192372" y="57108"/>
                  </a:lnTo>
                  <a:lnTo>
                    <a:pt x="191496" y="54990"/>
                  </a:lnTo>
                  <a:lnTo>
                    <a:pt x="191358" y="54253"/>
                  </a:lnTo>
                  <a:lnTo>
                    <a:pt x="191358" y="53562"/>
                  </a:lnTo>
                  <a:lnTo>
                    <a:pt x="192602" y="42785"/>
                  </a:lnTo>
                  <a:lnTo>
                    <a:pt x="192878" y="41634"/>
                  </a:lnTo>
                  <a:lnTo>
                    <a:pt x="196010" y="35693"/>
                  </a:lnTo>
                  <a:lnTo>
                    <a:pt x="196010" y="35647"/>
                  </a:lnTo>
                  <a:lnTo>
                    <a:pt x="196747" y="34725"/>
                  </a:lnTo>
                  <a:lnTo>
                    <a:pt x="197760" y="34265"/>
                  </a:lnTo>
                  <a:lnTo>
                    <a:pt x="200017" y="33896"/>
                  </a:lnTo>
                  <a:lnTo>
                    <a:pt x="210794" y="31732"/>
                  </a:lnTo>
                  <a:lnTo>
                    <a:pt x="211715" y="31271"/>
                  </a:lnTo>
                  <a:lnTo>
                    <a:pt x="212636" y="30488"/>
                  </a:lnTo>
                  <a:lnTo>
                    <a:pt x="217379" y="25560"/>
                  </a:lnTo>
                  <a:lnTo>
                    <a:pt x="224380" y="18192"/>
                  </a:lnTo>
                  <a:lnTo>
                    <a:pt x="228018" y="14415"/>
                  </a:lnTo>
                  <a:lnTo>
                    <a:pt x="230229" y="12297"/>
                  </a:lnTo>
                  <a:lnTo>
                    <a:pt x="231334" y="11468"/>
                  </a:lnTo>
                  <a:lnTo>
                    <a:pt x="231334" y="10823"/>
                  </a:lnTo>
                  <a:lnTo>
                    <a:pt x="231150" y="10362"/>
                  </a:lnTo>
                  <a:lnTo>
                    <a:pt x="230873" y="9902"/>
                  </a:lnTo>
                  <a:lnTo>
                    <a:pt x="230689" y="9395"/>
                  </a:lnTo>
                  <a:lnTo>
                    <a:pt x="230643" y="8152"/>
                  </a:lnTo>
                  <a:lnTo>
                    <a:pt x="230597" y="7553"/>
                  </a:lnTo>
                  <a:lnTo>
                    <a:pt x="230321" y="7277"/>
                  </a:lnTo>
                  <a:lnTo>
                    <a:pt x="229952" y="6724"/>
                  </a:lnTo>
                  <a:lnTo>
                    <a:pt x="230597" y="4283"/>
                  </a:lnTo>
                  <a:lnTo>
                    <a:pt x="230367" y="3730"/>
                  </a:lnTo>
                  <a:lnTo>
                    <a:pt x="230137" y="3638"/>
                  </a:lnTo>
                  <a:lnTo>
                    <a:pt x="228985" y="2671"/>
                  </a:lnTo>
                  <a:lnTo>
                    <a:pt x="228801" y="2395"/>
                  </a:lnTo>
                  <a:lnTo>
                    <a:pt x="228663" y="1980"/>
                  </a:lnTo>
                  <a:lnTo>
                    <a:pt x="228479" y="1750"/>
                  </a:lnTo>
                  <a:lnTo>
                    <a:pt x="228294" y="1704"/>
                  </a:lnTo>
                  <a:lnTo>
                    <a:pt x="228064" y="1888"/>
                  </a:lnTo>
                  <a:lnTo>
                    <a:pt x="227834" y="2119"/>
                  </a:lnTo>
                  <a:lnTo>
                    <a:pt x="227650" y="2211"/>
                  </a:lnTo>
                  <a:lnTo>
                    <a:pt x="226590" y="1658"/>
                  </a:lnTo>
                  <a:lnTo>
                    <a:pt x="226130" y="1612"/>
                  </a:lnTo>
                  <a:lnTo>
                    <a:pt x="226084" y="1428"/>
                  </a:lnTo>
                  <a:lnTo>
                    <a:pt x="226130" y="967"/>
                  </a:lnTo>
                  <a:lnTo>
                    <a:pt x="226130" y="461"/>
                  </a:lnTo>
                  <a:lnTo>
                    <a:pt x="22571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51"/>
            <p:cNvSpPr/>
            <p:nvPr/>
          </p:nvSpPr>
          <p:spPr>
            <a:xfrm>
              <a:off x="1825600" y="987650"/>
              <a:ext cx="586075" cy="377675"/>
            </a:xfrm>
            <a:custGeom>
              <a:avLst/>
              <a:gdLst/>
              <a:ahLst/>
              <a:cxnLst/>
              <a:rect l="l" t="t" r="r" b="b"/>
              <a:pathLst>
                <a:path w="23443" h="15107" extrusionOk="0">
                  <a:moveTo>
                    <a:pt x="4283" y="1"/>
                  </a:moveTo>
                  <a:lnTo>
                    <a:pt x="4007" y="461"/>
                  </a:lnTo>
                  <a:lnTo>
                    <a:pt x="3362" y="1705"/>
                  </a:lnTo>
                  <a:lnTo>
                    <a:pt x="2441" y="3455"/>
                  </a:lnTo>
                  <a:lnTo>
                    <a:pt x="1935" y="4514"/>
                  </a:lnTo>
                  <a:lnTo>
                    <a:pt x="1474" y="5619"/>
                  </a:lnTo>
                  <a:lnTo>
                    <a:pt x="1014" y="6725"/>
                  </a:lnTo>
                  <a:lnTo>
                    <a:pt x="645" y="7830"/>
                  </a:lnTo>
                  <a:lnTo>
                    <a:pt x="323" y="8889"/>
                  </a:lnTo>
                  <a:lnTo>
                    <a:pt x="92" y="9949"/>
                  </a:lnTo>
                  <a:lnTo>
                    <a:pt x="0" y="10409"/>
                  </a:lnTo>
                  <a:lnTo>
                    <a:pt x="0" y="10870"/>
                  </a:lnTo>
                  <a:lnTo>
                    <a:pt x="0" y="11284"/>
                  </a:lnTo>
                  <a:lnTo>
                    <a:pt x="0" y="11699"/>
                  </a:lnTo>
                  <a:lnTo>
                    <a:pt x="92" y="12067"/>
                  </a:lnTo>
                  <a:lnTo>
                    <a:pt x="231" y="12390"/>
                  </a:lnTo>
                  <a:lnTo>
                    <a:pt x="369" y="12666"/>
                  </a:lnTo>
                  <a:lnTo>
                    <a:pt x="599" y="12896"/>
                  </a:lnTo>
                  <a:lnTo>
                    <a:pt x="1106" y="13265"/>
                  </a:lnTo>
                  <a:lnTo>
                    <a:pt x="1658" y="13587"/>
                  </a:lnTo>
                  <a:lnTo>
                    <a:pt x="2257" y="13909"/>
                  </a:lnTo>
                  <a:lnTo>
                    <a:pt x="2856" y="14140"/>
                  </a:lnTo>
                  <a:lnTo>
                    <a:pt x="3454" y="14370"/>
                  </a:lnTo>
                  <a:lnTo>
                    <a:pt x="4053" y="14554"/>
                  </a:lnTo>
                  <a:lnTo>
                    <a:pt x="5251" y="14830"/>
                  </a:lnTo>
                  <a:lnTo>
                    <a:pt x="6310" y="14969"/>
                  </a:lnTo>
                  <a:lnTo>
                    <a:pt x="7185" y="15061"/>
                  </a:lnTo>
                  <a:lnTo>
                    <a:pt x="7968" y="15107"/>
                  </a:lnTo>
                  <a:lnTo>
                    <a:pt x="6862" y="8106"/>
                  </a:lnTo>
                  <a:lnTo>
                    <a:pt x="11652" y="9580"/>
                  </a:lnTo>
                  <a:lnTo>
                    <a:pt x="14968" y="14001"/>
                  </a:lnTo>
                  <a:lnTo>
                    <a:pt x="23442" y="8106"/>
                  </a:lnTo>
                  <a:lnTo>
                    <a:pt x="428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51"/>
            <p:cNvSpPr/>
            <p:nvPr/>
          </p:nvSpPr>
          <p:spPr>
            <a:xfrm>
              <a:off x="918325" y="4337000"/>
              <a:ext cx="291300" cy="718475"/>
            </a:xfrm>
            <a:custGeom>
              <a:avLst/>
              <a:gdLst/>
              <a:ahLst/>
              <a:cxnLst/>
              <a:rect l="l" t="t" r="r" b="b"/>
              <a:pathLst>
                <a:path w="11652" h="28739" extrusionOk="0">
                  <a:moveTo>
                    <a:pt x="2717" y="1"/>
                  </a:moveTo>
                  <a:lnTo>
                    <a:pt x="2625" y="47"/>
                  </a:lnTo>
                  <a:lnTo>
                    <a:pt x="2533" y="139"/>
                  </a:lnTo>
                  <a:lnTo>
                    <a:pt x="2533" y="277"/>
                  </a:lnTo>
                  <a:lnTo>
                    <a:pt x="2533" y="323"/>
                  </a:lnTo>
                  <a:lnTo>
                    <a:pt x="2487" y="415"/>
                  </a:lnTo>
                  <a:lnTo>
                    <a:pt x="2395" y="553"/>
                  </a:lnTo>
                  <a:lnTo>
                    <a:pt x="2349" y="645"/>
                  </a:lnTo>
                  <a:lnTo>
                    <a:pt x="2303" y="1244"/>
                  </a:lnTo>
                  <a:lnTo>
                    <a:pt x="2257" y="1290"/>
                  </a:lnTo>
                  <a:lnTo>
                    <a:pt x="2211" y="1474"/>
                  </a:lnTo>
                  <a:lnTo>
                    <a:pt x="2165" y="1520"/>
                  </a:lnTo>
                  <a:lnTo>
                    <a:pt x="2119" y="1981"/>
                  </a:lnTo>
                  <a:lnTo>
                    <a:pt x="2072" y="2027"/>
                  </a:lnTo>
                  <a:lnTo>
                    <a:pt x="2026" y="2119"/>
                  </a:lnTo>
                  <a:lnTo>
                    <a:pt x="1520" y="2442"/>
                  </a:lnTo>
                  <a:lnTo>
                    <a:pt x="1520" y="2488"/>
                  </a:lnTo>
                  <a:lnTo>
                    <a:pt x="1290" y="2718"/>
                  </a:lnTo>
                  <a:lnTo>
                    <a:pt x="1197" y="2764"/>
                  </a:lnTo>
                  <a:lnTo>
                    <a:pt x="783" y="2948"/>
                  </a:lnTo>
                  <a:lnTo>
                    <a:pt x="737" y="3040"/>
                  </a:lnTo>
                  <a:lnTo>
                    <a:pt x="691" y="3132"/>
                  </a:lnTo>
                  <a:lnTo>
                    <a:pt x="691" y="3224"/>
                  </a:lnTo>
                  <a:lnTo>
                    <a:pt x="783" y="3317"/>
                  </a:lnTo>
                  <a:lnTo>
                    <a:pt x="1658" y="3915"/>
                  </a:lnTo>
                  <a:lnTo>
                    <a:pt x="1704" y="3961"/>
                  </a:lnTo>
                  <a:lnTo>
                    <a:pt x="1704" y="4053"/>
                  </a:lnTo>
                  <a:lnTo>
                    <a:pt x="1704" y="4100"/>
                  </a:lnTo>
                  <a:lnTo>
                    <a:pt x="1704" y="4192"/>
                  </a:lnTo>
                  <a:lnTo>
                    <a:pt x="691" y="5527"/>
                  </a:lnTo>
                  <a:lnTo>
                    <a:pt x="691" y="5665"/>
                  </a:lnTo>
                  <a:lnTo>
                    <a:pt x="691" y="5757"/>
                  </a:lnTo>
                  <a:lnTo>
                    <a:pt x="829" y="5942"/>
                  </a:lnTo>
                  <a:lnTo>
                    <a:pt x="875" y="5988"/>
                  </a:lnTo>
                  <a:lnTo>
                    <a:pt x="1750" y="6633"/>
                  </a:lnTo>
                  <a:lnTo>
                    <a:pt x="1796" y="6679"/>
                  </a:lnTo>
                  <a:lnTo>
                    <a:pt x="1842" y="6771"/>
                  </a:lnTo>
                  <a:lnTo>
                    <a:pt x="1934" y="8521"/>
                  </a:lnTo>
                  <a:lnTo>
                    <a:pt x="1980" y="8613"/>
                  </a:lnTo>
                  <a:lnTo>
                    <a:pt x="2026" y="8659"/>
                  </a:lnTo>
                  <a:lnTo>
                    <a:pt x="2625" y="9073"/>
                  </a:lnTo>
                  <a:lnTo>
                    <a:pt x="2717" y="9119"/>
                  </a:lnTo>
                  <a:lnTo>
                    <a:pt x="2717" y="9212"/>
                  </a:lnTo>
                  <a:lnTo>
                    <a:pt x="2809" y="10271"/>
                  </a:lnTo>
                  <a:lnTo>
                    <a:pt x="2809" y="10363"/>
                  </a:lnTo>
                  <a:lnTo>
                    <a:pt x="2441" y="11100"/>
                  </a:lnTo>
                  <a:lnTo>
                    <a:pt x="2303" y="11284"/>
                  </a:lnTo>
                  <a:lnTo>
                    <a:pt x="2211" y="11514"/>
                  </a:lnTo>
                  <a:lnTo>
                    <a:pt x="2119" y="11745"/>
                  </a:lnTo>
                  <a:lnTo>
                    <a:pt x="2072" y="11975"/>
                  </a:lnTo>
                  <a:lnTo>
                    <a:pt x="2026" y="12205"/>
                  </a:lnTo>
                  <a:lnTo>
                    <a:pt x="2072" y="12297"/>
                  </a:lnTo>
                  <a:lnTo>
                    <a:pt x="2165" y="12389"/>
                  </a:lnTo>
                  <a:lnTo>
                    <a:pt x="3178" y="12850"/>
                  </a:lnTo>
                  <a:lnTo>
                    <a:pt x="3270" y="12896"/>
                  </a:lnTo>
                  <a:lnTo>
                    <a:pt x="3316" y="13034"/>
                  </a:lnTo>
                  <a:lnTo>
                    <a:pt x="3224" y="13403"/>
                  </a:lnTo>
                  <a:lnTo>
                    <a:pt x="3224" y="13449"/>
                  </a:lnTo>
                  <a:lnTo>
                    <a:pt x="3638" y="17363"/>
                  </a:lnTo>
                  <a:lnTo>
                    <a:pt x="3638" y="17409"/>
                  </a:lnTo>
                  <a:lnTo>
                    <a:pt x="3823" y="17870"/>
                  </a:lnTo>
                  <a:lnTo>
                    <a:pt x="3823" y="17916"/>
                  </a:lnTo>
                  <a:lnTo>
                    <a:pt x="4559" y="19159"/>
                  </a:lnTo>
                  <a:lnTo>
                    <a:pt x="4605" y="19252"/>
                  </a:lnTo>
                  <a:lnTo>
                    <a:pt x="4559" y="19344"/>
                  </a:lnTo>
                  <a:lnTo>
                    <a:pt x="4145" y="20127"/>
                  </a:lnTo>
                  <a:lnTo>
                    <a:pt x="4099" y="20173"/>
                  </a:lnTo>
                  <a:lnTo>
                    <a:pt x="4053" y="20219"/>
                  </a:lnTo>
                  <a:lnTo>
                    <a:pt x="3961" y="20219"/>
                  </a:lnTo>
                  <a:lnTo>
                    <a:pt x="3869" y="20265"/>
                  </a:lnTo>
                  <a:lnTo>
                    <a:pt x="3823" y="20311"/>
                  </a:lnTo>
                  <a:lnTo>
                    <a:pt x="3270" y="21232"/>
                  </a:lnTo>
                  <a:lnTo>
                    <a:pt x="3270" y="21278"/>
                  </a:lnTo>
                  <a:lnTo>
                    <a:pt x="2855" y="22429"/>
                  </a:lnTo>
                  <a:lnTo>
                    <a:pt x="2855" y="22568"/>
                  </a:lnTo>
                  <a:lnTo>
                    <a:pt x="2948" y="22982"/>
                  </a:lnTo>
                  <a:lnTo>
                    <a:pt x="2948" y="23074"/>
                  </a:lnTo>
                  <a:lnTo>
                    <a:pt x="2717" y="24041"/>
                  </a:lnTo>
                  <a:lnTo>
                    <a:pt x="2671" y="24087"/>
                  </a:lnTo>
                  <a:lnTo>
                    <a:pt x="967" y="26114"/>
                  </a:lnTo>
                  <a:lnTo>
                    <a:pt x="921" y="26114"/>
                  </a:lnTo>
                  <a:lnTo>
                    <a:pt x="0" y="27495"/>
                  </a:lnTo>
                  <a:lnTo>
                    <a:pt x="184" y="27403"/>
                  </a:lnTo>
                  <a:lnTo>
                    <a:pt x="230" y="27357"/>
                  </a:lnTo>
                  <a:lnTo>
                    <a:pt x="414" y="27311"/>
                  </a:lnTo>
                  <a:lnTo>
                    <a:pt x="599" y="27357"/>
                  </a:lnTo>
                  <a:lnTo>
                    <a:pt x="737" y="27495"/>
                  </a:lnTo>
                  <a:lnTo>
                    <a:pt x="1013" y="27864"/>
                  </a:lnTo>
                  <a:lnTo>
                    <a:pt x="1105" y="27910"/>
                  </a:lnTo>
                  <a:lnTo>
                    <a:pt x="4421" y="28739"/>
                  </a:lnTo>
                  <a:lnTo>
                    <a:pt x="4513" y="28739"/>
                  </a:lnTo>
                  <a:lnTo>
                    <a:pt x="4605" y="28647"/>
                  </a:lnTo>
                  <a:lnTo>
                    <a:pt x="5250" y="27864"/>
                  </a:lnTo>
                  <a:lnTo>
                    <a:pt x="5941" y="27081"/>
                  </a:lnTo>
                  <a:lnTo>
                    <a:pt x="7369" y="25561"/>
                  </a:lnTo>
                  <a:lnTo>
                    <a:pt x="8060" y="24870"/>
                  </a:lnTo>
                  <a:lnTo>
                    <a:pt x="8658" y="24133"/>
                  </a:lnTo>
                  <a:lnTo>
                    <a:pt x="9211" y="23443"/>
                  </a:lnTo>
                  <a:lnTo>
                    <a:pt x="9395" y="23120"/>
                  </a:lnTo>
                  <a:lnTo>
                    <a:pt x="9579" y="22798"/>
                  </a:lnTo>
                  <a:lnTo>
                    <a:pt x="10270" y="21094"/>
                  </a:lnTo>
                  <a:lnTo>
                    <a:pt x="10593" y="20219"/>
                  </a:lnTo>
                  <a:lnTo>
                    <a:pt x="10731" y="19758"/>
                  </a:lnTo>
                  <a:lnTo>
                    <a:pt x="10961" y="19390"/>
                  </a:lnTo>
                  <a:lnTo>
                    <a:pt x="11237" y="19021"/>
                  </a:lnTo>
                  <a:lnTo>
                    <a:pt x="11422" y="18653"/>
                  </a:lnTo>
                  <a:lnTo>
                    <a:pt x="11514" y="18330"/>
                  </a:lnTo>
                  <a:lnTo>
                    <a:pt x="11606" y="17962"/>
                  </a:lnTo>
                  <a:lnTo>
                    <a:pt x="11652" y="17686"/>
                  </a:lnTo>
                  <a:lnTo>
                    <a:pt x="11606" y="17363"/>
                  </a:lnTo>
                  <a:lnTo>
                    <a:pt x="11560" y="17087"/>
                  </a:lnTo>
                  <a:lnTo>
                    <a:pt x="11514" y="16811"/>
                  </a:lnTo>
                  <a:lnTo>
                    <a:pt x="11283" y="16396"/>
                  </a:lnTo>
                  <a:lnTo>
                    <a:pt x="11099" y="16028"/>
                  </a:lnTo>
                  <a:lnTo>
                    <a:pt x="10869" y="15705"/>
                  </a:lnTo>
                  <a:lnTo>
                    <a:pt x="10777" y="15383"/>
                  </a:lnTo>
                  <a:lnTo>
                    <a:pt x="10639" y="14876"/>
                  </a:lnTo>
                  <a:lnTo>
                    <a:pt x="10454" y="14278"/>
                  </a:lnTo>
                  <a:lnTo>
                    <a:pt x="10224" y="13587"/>
                  </a:lnTo>
                  <a:lnTo>
                    <a:pt x="9902" y="12850"/>
                  </a:lnTo>
                  <a:lnTo>
                    <a:pt x="9579" y="12067"/>
                  </a:lnTo>
                  <a:lnTo>
                    <a:pt x="9211" y="11330"/>
                  </a:lnTo>
                  <a:lnTo>
                    <a:pt x="8750" y="10639"/>
                  </a:lnTo>
                  <a:lnTo>
                    <a:pt x="8290" y="9948"/>
                  </a:lnTo>
                  <a:lnTo>
                    <a:pt x="7829" y="9350"/>
                  </a:lnTo>
                  <a:lnTo>
                    <a:pt x="6908" y="8244"/>
                  </a:lnTo>
                  <a:lnTo>
                    <a:pt x="6586" y="7784"/>
                  </a:lnTo>
                  <a:lnTo>
                    <a:pt x="6402" y="7415"/>
                  </a:lnTo>
                  <a:lnTo>
                    <a:pt x="6356" y="7231"/>
                  </a:lnTo>
                  <a:lnTo>
                    <a:pt x="6356" y="7093"/>
                  </a:lnTo>
                  <a:lnTo>
                    <a:pt x="6402" y="6955"/>
                  </a:lnTo>
                  <a:lnTo>
                    <a:pt x="6540" y="6863"/>
                  </a:lnTo>
                  <a:lnTo>
                    <a:pt x="6632" y="6725"/>
                  </a:lnTo>
                  <a:lnTo>
                    <a:pt x="6586" y="6586"/>
                  </a:lnTo>
                  <a:lnTo>
                    <a:pt x="2994" y="93"/>
                  </a:lnTo>
                  <a:lnTo>
                    <a:pt x="290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51"/>
            <p:cNvSpPr/>
            <p:nvPr/>
          </p:nvSpPr>
          <p:spPr>
            <a:xfrm>
              <a:off x="1632175" y="673325"/>
              <a:ext cx="1393175" cy="648250"/>
            </a:xfrm>
            <a:custGeom>
              <a:avLst/>
              <a:gdLst/>
              <a:ahLst/>
              <a:cxnLst/>
              <a:rect l="l" t="t" r="r" b="b"/>
              <a:pathLst>
                <a:path w="55727" h="25930" extrusionOk="0">
                  <a:moveTo>
                    <a:pt x="55727" y="1"/>
                  </a:moveTo>
                  <a:lnTo>
                    <a:pt x="55312" y="139"/>
                  </a:lnTo>
                  <a:lnTo>
                    <a:pt x="51950" y="2257"/>
                  </a:lnTo>
                  <a:lnTo>
                    <a:pt x="51305" y="2672"/>
                  </a:lnTo>
                  <a:lnTo>
                    <a:pt x="50338" y="2902"/>
                  </a:lnTo>
                  <a:lnTo>
                    <a:pt x="44765" y="5389"/>
                  </a:lnTo>
                  <a:lnTo>
                    <a:pt x="39009" y="6587"/>
                  </a:lnTo>
                  <a:lnTo>
                    <a:pt x="36890" y="7462"/>
                  </a:lnTo>
                  <a:lnTo>
                    <a:pt x="31732" y="10732"/>
                  </a:lnTo>
                  <a:lnTo>
                    <a:pt x="30304" y="10686"/>
                  </a:lnTo>
                  <a:lnTo>
                    <a:pt x="24686" y="9580"/>
                  </a:lnTo>
                  <a:lnTo>
                    <a:pt x="23903" y="9626"/>
                  </a:lnTo>
                  <a:lnTo>
                    <a:pt x="21692" y="10179"/>
                  </a:lnTo>
                  <a:lnTo>
                    <a:pt x="21047" y="10087"/>
                  </a:lnTo>
                  <a:lnTo>
                    <a:pt x="20495" y="9903"/>
                  </a:lnTo>
                  <a:lnTo>
                    <a:pt x="19942" y="9857"/>
                  </a:lnTo>
                  <a:lnTo>
                    <a:pt x="19251" y="10133"/>
                  </a:lnTo>
                  <a:lnTo>
                    <a:pt x="18744" y="10686"/>
                  </a:lnTo>
                  <a:lnTo>
                    <a:pt x="18468" y="11100"/>
                  </a:lnTo>
                  <a:lnTo>
                    <a:pt x="18146" y="11192"/>
                  </a:lnTo>
                  <a:lnTo>
                    <a:pt x="17455" y="10778"/>
                  </a:lnTo>
                  <a:lnTo>
                    <a:pt x="16810" y="10225"/>
                  </a:lnTo>
                  <a:lnTo>
                    <a:pt x="16672" y="9718"/>
                  </a:lnTo>
                  <a:lnTo>
                    <a:pt x="16994" y="8337"/>
                  </a:lnTo>
                  <a:lnTo>
                    <a:pt x="16948" y="7416"/>
                  </a:lnTo>
                  <a:lnTo>
                    <a:pt x="16718" y="6863"/>
                  </a:lnTo>
                  <a:lnTo>
                    <a:pt x="15659" y="5850"/>
                  </a:lnTo>
                  <a:lnTo>
                    <a:pt x="15152" y="5343"/>
                  </a:lnTo>
                  <a:lnTo>
                    <a:pt x="14461" y="4975"/>
                  </a:lnTo>
                  <a:lnTo>
                    <a:pt x="13817" y="4698"/>
                  </a:lnTo>
                  <a:lnTo>
                    <a:pt x="13126" y="4514"/>
                  </a:lnTo>
                  <a:lnTo>
                    <a:pt x="10961" y="4376"/>
                  </a:lnTo>
                  <a:lnTo>
                    <a:pt x="4606" y="2073"/>
                  </a:lnTo>
                  <a:lnTo>
                    <a:pt x="4560" y="2073"/>
                  </a:lnTo>
                  <a:lnTo>
                    <a:pt x="4237" y="2027"/>
                  </a:lnTo>
                  <a:lnTo>
                    <a:pt x="3915" y="2027"/>
                  </a:lnTo>
                  <a:lnTo>
                    <a:pt x="4007" y="3086"/>
                  </a:lnTo>
                  <a:lnTo>
                    <a:pt x="3638" y="3915"/>
                  </a:lnTo>
                  <a:lnTo>
                    <a:pt x="3040" y="4698"/>
                  </a:lnTo>
                  <a:lnTo>
                    <a:pt x="2625" y="5527"/>
                  </a:lnTo>
                  <a:lnTo>
                    <a:pt x="2441" y="6495"/>
                  </a:lnTo>
                  <a:lnTo>
                    <a:pt x="2395" y="7324"/>
                  </a:lnTo>
                  <a:lnTo>
                    <a:pt x="2257" y="8152"/>
                  </a:lnTo>
                  <a:lnTo>
                    <a:pt x="1842" y="9166"/>
                  </a:lnTo>
                  <a:lnTo>
                    <a:pt x="1382" y="11008"/>
                  </a:lnTo>
                  <a:lnTo>
                    <a:pt x="1382" y="12896"/>
                  </a:lnTo>
                  <a:lnTo>
                    <a:pt x="1197" y="14784"/>
                  </a:lnTo>
                  <a:lnTo>
                    <a:pt x="138" y="16396"/>
                  </a:lnTo>
                  <a:lnTo>
                    <a:pt x="0" y="17041"/>
                  </a:lnTo>
                  <a:lnTo>
                    <a:pt x="46" y="17778"/>
                  </a:lnTo>
                  <a:lnTo>
                    <a:pt x="691" y="20127"/>
                  </a:lnTo>
                  <a:lnTo>
                    <a:pt x="875" y="20449"/>
                  </a:lnTo>
                  <a:lnTo>
                    <a:pt x="1105" y="20679"/>
                  </a:lnTo>
                  <a:lnTo>
                    <a:pt x="1658" y="20910"/>
                  </a:lnTo>
                  <a:lnTo>
                    <a:pt x="1842" y="21048"/>
                  </a:lnTo>
                  <a:lnTo>
                    <a:pt x="1980" y="21324"/>
                  </a:lnTo>
                  <a:lnTo>
                    <a:pt x="2073" y="21647"/>
                  </a:lnTo>
                  <a:lnTo>
                    <a:pt x="2119" y="21969"/>
                  </a:lnTo>
                  <a:lnTo>
                    <a:pt x="2119" y="22337"/>
                  </a:lnTo>
                  <a:lnTo>
                    <a:pt x="1888" y="22982"/>
                  </a:lnTo>
                  <a:lnTo>
                    <a:pt x="1658" y="23351"/>
                  </a:lnTo>
                  <a:lnTo>
                    <a:pt x="1520" y="23351"/>
                  </a:lnTo>
                  <a:lnTo>
                    <a:pt x="1888" y="23719"/>
                  </a:lnTo>
                  <a:lnTo>
                    <a:pt x="2994" y="23857"/>
                  </a:lnTo>
                  <a:lnTo>
                    <a:pt x="3592" y="24088"/>
                  </a:lnTo>
                  <a:lnTo>
                    <a:pt x="3961" y="24548"/>
                  </a:lnTo>
                  <a:lnTo>
                    <a:pt x="4283" y="25239"/>
                  </a:lnTo>
                  <a:lnTo>
                    <a:pt x="4513" y="25930"/>
                  </a:lnTo>
                  <a:lnTo>
                    <a:pt x="10915" y="24364"/>
                  </a:lnTo>
                  <a:lnTo>
                    <a:pt x="12757" y="17732"/>
                  </a:lnTo>
                  <a:lnTo>
                    <a:pt x="15336" y="14416"/>
                  </a:lnTo>
                  <a:lnTo>
                    <a:pt x="19389" y="17732"/>
                  </a:lnTo>
                  <a:lnTo>
                    <a:pt x="24179" y="20311"/>
                  </a:lnTo>
                  <a:lnTo>
                    <a:pt x="27495" y="25101"/>
                  </a:lnTo>
                  <a:lnTo>
                    <a:pt x="35969" y="25469"/>
                  </a:lnTo>
                  <a:lnTo>
                    <a:pt x="40390" y="22890"/>
                  </a:lnTo>
                  <a:lnTo>
                    <a:pt x="54391" y="22890"/>
                  </a:lnTo>
                  <a:lnTo>
                    <a:pt x="5572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51"/>
            <p:cNvSpPr/>
            <p:nvPr/>
          </p:nvSpPr>
          <p:spPr>
            <a:xfrm>
              <a:off x="1122100" y="1275500"/>
              <a:ext cx="792175" cy="955675"/>
            </a:xfrm>
            <a:custGeom>
              <a:avLst/>
              <a:gdLst/>
              <a:ahLst/>
              <a:cxnLst/>
              <a:rect l="l" t="t" r="r" b="b"/>
              <a:pathLst>
                <a:path w="31687" h="38227" extrusionOk="0">
                  <a:moveTo>
                    <a:pt x="23995" y="1"/>
                  </a:moveTo>
                  <a:lnTo>
                    <a:pt x="24364" y="461"/>
                  </a:lnTo>
                  <a:lnTo>
                    <a:pt x="24686" y="1152"/>
                  </a:lnTo>
                  <a:lnTo>
                    <a:pt x="24916" y="1843"/>
                  </a:lnTo>
                  <a:lnTo>
                    <a:pt x="25055" y="2441"/>
                  </a:lnTo>
                  <a:lnTo>
                    <a:pt x="25101" y="3409"/>
                  </a:lnTo>
                  <a:lnTo>
                    <a:pt x="24870" y="3777"/>
                  </a:lnTo>
                  <a:lnTo>
                    <a:pt x="22429" y="4238"/>
                  </a:lnTo>
                  <a:lnTo>
                    <a:pt x="21739" y="4192"/>
                  </a:lnTo>
                  <a:lnTo>
                    <a:pt x="19114" y="3777"/>
                  </a:lnTo>
                  <a:lnTo>
                    <a:pt x="18515" y="3869"/>
                  </a:lnTo>
                  <a:lnTo>
                    <a:pt x="18100" y="4007"/>
                  </a:lnTo>
                  <a:lnTo>
                    <a:pt x="17962" y="4284"/>
                  </a:lnTo>
                  <a:lnTo>
                    <a:pt x="17916" y="4560"/>
                  </a:lnTo>
                  <a:lnTo>
                    <a:pt x="17778" y="4790"/>
                  </a:lnTo>
                  <a:lnTo>
                    <a:pt x="17456" y="4928"/>
                  </a:lnTo>
                  <a:lnTo>
                    <a:pt x="17271" y="4928"/>
                  </a:lnTo>
                  <a:lnTo>
                    <a:pt x="17087" y="4882"/>
                  </a:lnTo>
                  <a:lnTo>
                    <a:pt x="16120" y="4744"/>
                  </a:lnTo>
                  <a:lnTo>
                    <a:pt x="15659" y="4560"/>
                  </a:lnTo>
                  <a:lnTo>
                    <a:pt x="15199" y="4238"/>
                  </a:lnTo>
                  <a:lnTo>
                    <a:pt x="14784" y="3731"/>
                  </a:lnTo>
                  <a:lnTo>
                    <a:pt x="14370" y="4145"/>
                  </a:lnTo>
                  <a:lnTo>
                    <a:pt x="14876" y="4698"/>
                  </a:lnTo>
                  <a:lnTo>
                    <a:pt x="14830" y="5113"/>
                  </a:lnTo>
                  <a:lnTo>
                    <a:pt x="14554" y="5389"/>
                  </a:lnTo>
                  <a:lnTo>
                    <a:pt x="14324" y="5711"/>
                  </a:lnTo>
                  <a:lnTo>
                    <a:pt x="14278" y="6310"/>
                  </a:lnTo>
                  <a:lnTo>
                    <a:pt x="14094" y="12527"/>
                  </a:lnTo>
                  <a:lnTo>
                    <a:pt x="14140" y="13725"/>
                  </a:lnTo>
                  <a:lnTo>
                    <a:pt x="13403" y="13955"/>
                  </a:lnTo>
                  <a:lnTo>
                    <a:pt x="12067" y="13449"/>
                  </a:lnTo>
                  <a:lnTo>
                    <a:pt x="11376" y="13679"/>
                  </a:lnTo>
                  <a:lnTo>
                    <a:pt x="11376" y="13725"/>
                  </a:lnTo>
                  <a:lnTo>
                    <a:pt x="11054" y="15199"/>
                  </a:lnTo>
                  <a:lnTo>
                    <a:pt x="10501" y="15337"/>
                  </a:lnTo>
                  <a:lnTo>
                    <a:pt x="9672" y="15107"/>
                  </a:lnTo>
                  <a:lnTo>
                    <a:pt x="8567" y="15475"/>
                  </a:lnTo>
                  <a:lnTo>
                    <a:pt x="7784" y="16718"/>
                  </a:lnTo>
                  <a:lnTo>
                    <a:pt x="7554" y="19758"/>
                  </a:lnTo>
                  <a:lnTo>
                    <a:pt x="7139" y="21002"/>
                  </a:lnTo>
                  <a:lnTo>
                    <a:pt x="7047" y="21002"/>
                  </a:lnTo>
                  <a:lnTo>
                    <a:pt x="6448" y="21094"/>
                  </a:lnTo>
                  <a:lnTo>
                    <a:pt x="4468" y="19620"/>
                  </a:lnTo>
                  <a:lnTo>
                    <a:pt x="3455" y="19113"/>
                  </a:lnTo>
                  <a:lnTo>
                    <a:pt x="2350" y="19067"/>
                  </a:lnTo>
                  <a:lnTo>
                    <a:pt x="1843" y="18929"/>
                  </a:lnTo>
                  <a:lnTo>
                    <a:pt x="1428" y="18607"/>
                  </a:lnTo>
                  <a:lnTo>
                    <a:pt x="1382" y="18192"/>
                  </a:lnTo>
                  <a:lnTo>
                    <a:pt x="1" y="21278"/>
                  </a:lnTo>
                  <a:lnTo>
                    <a:pt x="5159" y="26804"/>
                  </a:lnTo>
                  <a:lnTo>
                    <a:pt x="10685" y="27173"/>
                  </a:lnTo>
                  <a:lnTo>
                    <a:pt x="11422" y="33436"/>
                  </a:lnTo>
                  <a:lnTo>
                    <a:pt x="15107" y="38226"/>
                  </a:lnTo>
                  <a:lnTo>
                    <a:pt x="21002" y="36015"/>
                  </a:lnTo>
                  <a:lnTo>
                    <a:pt x="24686" y="26068"/>
                  </a:lnTo>
                  <a:lnTo>
                    <a:pt x="28739" y="12067"/>
                  </a:lnTo>
                  <a:lnTo>
                    <a:pt x="31687" y="6172"/>
                  </a:lnTo>
                  <a:lnTo>
                    <a:pt x="31318" y="277"/>
                  </a:lnTo>
                  <a:lnTo>
                    <a:pt x="2399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51"/>
            <p:cNvSpPr/>
            <p:nvPr/>
          </p:nvSpPr>
          <p:spPr>
            <a:xfrm>
              <a:off x="2537150" y="238125"/>
              <a:ext cx="4164550" cy="3127150"/>
            </a:xfrm>
            <a:custGeom>
              <a:avLst/>
              <a:gdLst/>
              <a:ahLst/>
              <a:cxnLst/>
              <a:rect l="l" t="t" r="r" b="b"/>
              <a:pathLst>
                <a:path w="166582" h="125086" extrusionOk="0">
                  <a:moveTo>
                    <a:pt x="160962" y="0"/>
                  </a:moveTo>
                  <a:lnTo>
                    <a:pt x="160318" y="507"/>
                  </a:lnTo>
                  <a:lnTo>
                    <a:pt x="159811" y="783"/>
                  </a:lnTo>
                  <a:lnTo>
                    <a:pt x="158061" y="3086"/>
                  </a:lnTo>
                  <a:lnTo>
                    <a:pt x="155436" y="5527"/>
                  </a:lnTo>
                  <a:lnTo>
                    <a:pt x="153916" y="6402"/>
                  </a:lnTo>
                  <a:lnTo>
                    <a:pt x="149955" y="7277"/>
                  </a:lnTo>
                  <a:lnTo>
                    <a:pt x="135494" y="10547"/>
                  </a:lnTo>
                  <a:lnTo>
                    <a:pt x="125868" y="10915"/>
                  </a:lnTo>
                  <a:lnTo>
                    <a:pt x="125132" y="10685"/>
                  </a:lnTo>
                  <a:lnTo>
                    <a:pt x="123566" y="10040"/>
                  </a:lnTo>
                  <a:lnTo>
                    <a:pt x="115322" y="8290"/>
                  </a:lnTo>
                  <a:lnTo>
                    <a:pt x="108828" y="9165"/>
                  </a:lnTo>
                  <a:lnTo>
                    <a:pt x="107078" y="9810"/>
                  </a:lnTo>
                  <a:lnTo>
                    <a:pt x="102426" y="12343"/>
                  </a:lnTo>
                  <a:lnTo>
                    <a:pt x="100815" y="12803"/>
                  </a:lnTo>
                  <a:lnTo>
                    <a:pt x="100032" y="12849"/>
                  </a:lnTo>
                  <a:lnTo>
                    <a:pt x="99295" y="12987"/>
                  </a:lnTo>
                  <a:lnTo>
                    <a:pt x="98558" y="13264"/>
                  </a:lnTo>
                  <a:lnTo>
                    <a:pt x="97821" y="13678"/>
                  </a:lnTo>
                  <a:lnTo>
                    <a:pt x="93215" y="16718"/>
                  </a:lnTo>
                  <a:lnTo>
                    <a:pt x="90729" y="18330"/>
                  </a:lnTo>
                  <a:lnTo>
                    <a:pt x="89439" y="18929"/>
                  </a:lnTo>
                  <a:lnTo>
                    <a:pt x="88149" y="19159"/>
                  </a:lnTo>
                  <a:lnTo>
                    <a:pt x="86860" y="19573"/>
                  </a:lnTo>
                  <a:lnTo>
                    <a:pt x="83406" y="21646"/>
                  </a:lnTo>
                  <a:lnTo>
                    <a:pt x="75945" y="24363"/>
                  </a:lnTo>
                  <a:lnTo>
                    <a:pt x="64707" y="26389"/>
                  </a:lnTo>
                  <a:lnTo>
                    <a:pt x="57707" y="27633"/>
                  </a:lnTo>
                  <a:lnTo>
                    <a:pt x="55819" y="27679"/>
                  </a:lnTo>
                  <a:lnTo>
                    <a:pt x="50523" y="25837"/>
                  </a:lnTo>
                  <a:lnTo>
                    <a:pt x="48726" y="25929"/>
                  </a:lnTo>
                  <a:lnTo>
                    <a:pt x="47943" y="26159"/>
                  </a:lnTo>
                  <a:lnTo>
                    <a:pt x="42325" y="26389"/>
                  </a:lnTo>
                  <a:lnTo>
                    <a:pt x="39884" y="26021"/>
                  </a:lnTo>
                  <a:lnTo>
                    <a:pt x="37811" y="24916"/>
                  </a:lnTo>
                  <a:lnTo>
                    <a:pt x="36798" y="23810"/>
                  </a:lnTo>
                  <a:lnTo>
                    <a:pt x="33160" y="19896"/>
                  </a:lnTo>
                  <a:lnTo>
                    <a:pt x="31456" y="18929"/>
                  </a:lnTo>
                  <a:lnTo>
                    <a:pt x="24916" y="16856"/>
                  </a:lnTo>
                  <a:lnTo>
                    <a:pt x="22659" y="16580"/>
                  </a:lnTo>
                  <a:lnTo>
                    <a:pt x="21462" y="16672"/>
                  </a:lnTo>
                  <a:lnTo>
                    <a:pt x="19113" y="17547"/>
                  </a:lnTo>
                  <a:lnTo>
                    <a:pt x="15751" y="19665"/>
                  </a:lnTo>
                  <a:lnTo>
                    <a:pt x="15106" y="20080"/>
                  </a:lnTo>
                  <a:lnTo>
                    <a:pt x="14139" y="20310"/>
                  </a:lnTo>
                  <a:lnTo>
                    <a:pt x="12067" y="21231"/>
                  </a:lnTo>
                  <a:lnTo>
                    <a:pt x="12021" y="22797"/>
                  </a:lnTo>
                  <a:lnTo>
                    <a:pt x="12021" y="23534"/>
                  </a:lnTo>
                  <a:lnTo>
                    <a:pt x="12067" y="24271"/>
                  </a:lnTo>
                  <a:lnTo>
                    <a:pt x="12159" y="24962"/>
                  </a:lnTo>
                  <a:lnTo>
                    <a:pt x="12297" y="25607"/>
                  </a:lnTo>
                  <a:lnTo>
                    <a:pt x="12435" y="26159"/>
                  </a:lnTo>
                  <a:lnTo>
                    <a:pt x="12665" y="26666"/>
                  </a:lnTo>
                  <a:lnTo>
                    <a:pt x="12757" y="26850"/>
                  </a:lnTo>
                  <a:lnTo>
                    <a:pt x="12804" y="27080"/>
                  </a:lnTo>
                  <a:lnTo>
                    <a:pt x="12804" y="27265"/>
                  </a:lnTo>
                  <a:lnTo>
                    <a:pt x="12757" y="27403"/>
                  </a:lnTo>
                  <a:lnTo>
                    <a:pt x="12665" y="27495"/>
                  </a:lnTo>
                  <a:lnTo>
                    <a:pt x="12527" y="27633"/>
                  </a:lnTo>
                  <a:lnTo>
                    <a:pt x="12343" y="27725"/>
                  </a:lnTo>
                  <a:lnTo>
                    <a:pt x="12113" y="27771"/>
                  </a:lnTo>
                  <a:lnTo>
                    <a:pt x="11560" y="27863"/>
                  </a:lnTo>
                  <a:lnTo>
                    <a:pt x="10915" y="27909"/>
                  </a:lnTo>
                  <a:lnTo>
                    <a:pt x="9349" y="27955"/>
                  </a:lnTo>
                  <a:lnTo>
                    <a:pt x="7645" y="27955"/>
                  </a:lnTo>
                  <a:lnTo>
                    <a:pt x="6816" y="28001"/>
                  </a:lnTo>
                  <a:lnTo>
                    <a:pt x="6033" y="28094"/>
                  </a:lnTo>
                  <a:lnTo>
                    <a:pt x="5297" y="28232"/>
                  </a:lnTo>
                  <a:lnTo>
                    <a:pt x="4974" y="28370"/>
                  </a:lnTo>
                  <a:lnTo>
                    <a:pt x="4698" y="28462"/>
                  </a:lnTo>
                  <a:lnTo>
                    <a:pt x="4422" y="28646"/>
                  </a:lnTo>
                  <a:lnTo>
                    <a:pt x="4191" y="28784"/>
                  </a:lnTo>
                  <a:lnTo>
                    <a:pt x="3961" y="29015"/>
                  </a:lnTo>
                  <a:lnTo>
                    <a:pt x="3823" y="29245"/>
                  </a:lnTo>
                  <a:lnTo>
                    <a:pt x="3270" y="30120"/>
                  </a:lnTo>
                  <a:lnTo>
                    <a:pt x="2764" y="30857"/>
                  </a:lnTo>
                  <a:lnTo>
                    <a:pt x="2303" y="31502"/>
                  </a:lnTo>
                  <a:lnTo>
                    <a:pt x="1842" y="32100"/>
                  </a:lnTo>
                  <a:lnTo>
                    <a:pt x="967" y="33160"/>
                  </a:lnTo>
                  <a:lnTo>
                    <a:pt x="553" y="33758"/>
                  </a:lnTo>
                  <a:lnTo>
                    <a:pt x="138" y="34403"/>
                  </a:lnTo>
                  <a:lnTo>
                    <a:pt x="46" y="34541"/>
                  </a:lnTo>
                  <a:lnTo>
                    <a:pt x="0" y="34725"/>
                  </a:lnTo>
                  <a:lnTo>
                    <a:pt x="0" y="34910"/>
                  </a:lnTo>
                  <a:lnTo>
                    <a:pt x="0" y="35094"/>
                  </a:lnTo>
                  <a:lnTo>
                    <a:pt x="138" y="35462"/>
                  </a:lnTo>
                  <a:lnTo>
                    <a:pt x="323" y="35877"/>
                  </a:lnTo>
                  <a:lnTo>
                    <a:pt x="645" y="36245"/>
                  </a:lnTo>
                  <a:lnTo>
                    <a:pt x="1060" y="36614"/>
                  </a:lnTo>
                  <a:lnTo>
                    <a:pt x="1566" y="36982"/>
                  </a:lnTo>
                  <a:lnTo>
                    <a:pt x="2073" y="37351"/>
                  </a:lnTo>
                  <a:lnTo>
                    <a:pt x="2625" y="37673"/>
                  </a:lnTo>
                  <a:lnTo>
                    <a:pt x="3224" y="37995"/>
                  </a:lnTo>
                  <a:lnTo>
                    <a:pt x="3869" y="38272"/>
                  </a:lnTo>
                  <a:lnTo>
                    <a:pt x="4468" y="38548"/>
                  </a:lnTo>
                  <a:lnTo>
                    <a:pt x="5112" y="38732"/>
                  </a:lnTo>
                  <a:lnTo>
                    <a:pt x="5711" y="38916"/>
                  </a:lnTo>
                  <a:lnTo>
                    <a:pt x="6264" y="39101"/>
                  </a:lnTo>
                  <a:lnTo>
                    <a:pt x="6770" y="39193"/>
                  </a:lnTo>
                  <a:lnTo>
                    <a:pt x="7277" y="39285"/>
                  </a:lnTo>
                  <a:lnTo>
                    <a:pt x="7876" y="39423"/>
                  </a:lnTo>
                  <a:lnTo>
                    <a:pt x="8566" y="39653"/>
                  </a:lnTo>
                  <a:lnTo>
                    <a:pt x="9257" y="39930"/>
                  </a:lnTo>
                  <a:lnTo>
                    <a:pt x="9948" y="40252"/>
                  </a:lnTo>
                  <a:lnTo>
                    <a:pt x="10685" y="40620"/>
                  </a:lnTo>
                  <a:lnTo>
                    <a:pt x="11422" y="41035"/>
                  </a:lnTo>
                  <a:lnTo>
                    <a:pt x="12159" y="41496"/>
                  </a:lnTo>
                  <a:lnTo>
                    <a:pt x="12850" y="41956"/>
                  </a:lnTo>
                  <a:lnTo>
                    <a:pt x="13494" y="42417"/>
                  </a:lnTo>
                  <a:lnTo>
                    <a:pt x="14093" y="42923"/>
                  </a:lnTo>
                  <a:lnTo>
                    <a:pt x="14600" y="43430"/>
                  </a:lnTo>
                  <a:lnTo>
                    <a:pt x="15014" y="43936"/>
                  </a:lnTo>
                  <a:lnTo>
                    <a:pt x="15337" y="44443"/>
                  </a:lnTo>
                  <a:lnTo>
                    <a:pt x="15475" y="44673"/>
                  </a:lnTo>
                  <a:lnTo>
                    <a:pt x="15521" y="44950"/>
                  </a:lnTo>
                  <a:lnTo>
                    <a:pt x="15613" y="45180"/>
                  </a:lnTo>
                  <a:lnTo>
                    <a:pt x="15613" y="45456"/>
                  </a:lnTo>
                  <a:lnTo>
                    <a:pt x="15567" y="46792"/>
                  </a:lnTo>
                  <a:lnTo>
                    <a:pt x="15475" y="48772"/>
                  </a:lnTo>
                  <a:lnTo>
                    <a:pt x="15383" y="51121"/>
                  </a:lnTo>
                  <a:lnTo>
                    <a:pt x="15429" y="52364"/>
                  </a:lnTo>
                  <a:lnTo>
                    <a:pt x="15475" y="53654"/>
                  </a:lnTo>
                  <a:lnTo>
                    <a:pt x="15613" y="54851"/>
                  </a:lnTo>
                  <a:lnTo>
                    <a:pt x="15797" y="56049"/>
                  </a:lnTo>
                  <a:lnTo>
                    <a:pt x="16027" y="57108"/>
                  </a:lnTo>
                  <a:lnTo>
                    <a:pt x="16212" y="57615"/>
                  </a:lnTo>
                  <a:lnTo>
                    <a:pt x="16396" y="58075"/>
                  </a:lnTo>
                  <a:lnTo>
                    <a:pt x="16626" y="58490"/>
                  </a:lnTo>
                  <a:lnTo>
                    <a:pt x="16856" y="58904"/>
                  </a:lnTo>
                  <a:lnTo>
                    <a:pt x="17133" y="59227"/>
                  </a:lnTo>
                  <a:lnTo>
                    <a:pt x="17409" y="59549"/>
                  </a:lnTo>
                  <a:lnTo>
                    <a:pt x="17731" y="59779"/>
                  </a:lnTo>
                  <a:lnTo>
                    <a:pt x="18100" y="59964"/>
                  </a:lnTo>
                  <a:lnTo>
                    <a:pt x="18514" y="60102"/>
                  </a:lnTo>
                  <a:lnTo>
                    <a:pt x="18929" y="60194"/>
                  </a:lnTo>
                  <a:lnTo>
                    <a:pt x="19389" y="60240"/>
                  </a:lnTo>
                  <a:lnTo>
                    <a:pt x="19850" y="60332"/>
                  </a:lnTo>
                  <a:lnTo>
                    <a:pt x="20310" y="60516"/>
                  </a:lnTo>
                  <a:lnTo>
                    <a:pt x="20771" y="60700"/>
                  </a:lnTo>
                  <a:lnTo>
                    <a:pt x="21278" y="60977"/>
                  </a:lnTo>
                  <a:lnTo>
                    <a:pt x="21784" y="61253"/>
                  </a:lnTo>
                  <a:lnTo>
                    <a:pt x="22751" y="61898"/>
                  </a:lnTo>
                  <a:lnTo>
                    <a:pt x="23765" y="62681"/>
                  </a:lnTo>
                  <a:lnTo>
                    <a:pt x="24824" y="63464"/>
                  </a:lnTo>
                  <a:lnTo>
                    <a:pt x="26896" y="65214"/>
                  </a:lnTo>
                  <a:lnTo>
                    <a:pt x="27956" y="65997"/>
                  </a:lnTo>
                  <a:lnTo>
                    <a:pt x="29015" y="66780"/>
                  </a:lnTo>
                  <a:lnTo>
                    <a:pt x="30074" y="67470"/>
                  </a:lnTo>
                  <a:lnTo>
                    <a:pt x="30581" y="67747"/>
                  </a:lnTo>
                  <a:lnTo>
                    <a:pt x="31087" y="67977"/>
                  </a:lnTo>
                  <a:lnTo>
                    <a:pt x="31640" y="68207"/>
                  </a:lnTo>
                  <a:lnTo>
                    <a:pt x="32147" y="68392"/>
                  </a:lnTo>
                  <a:lnTo>
                    <a:pt x="32653" y="68530"/>
                  </a:lnTo>
                  <a:lnTo>
                    <a:pt x="33160" y="68576"/>
                  </a:lnTo>
                  <a:lnTo>
                    <a:pt x="34173" y="68576"/>
                  </a:lnTo>
                  <a:lnTo>
                    <a:pt x="34634" y="68438"/>
                  </a:lnTo>
                  <a:lnTo>
                    <a:pt x="35140" y="68299"/>
                  </a:lnTo>
                  <a:lnTo>
                    <a:pt x="36107" y="67885"/>
                  </a:lnTo>
                  <a:lnTo>
                    <a:pt x="37121" y="67563"/>
                  </a:lnTo>
                  <a:lnTo>
                    <a:pt x="38134" y="67240"/>
                  </a:lnTo>
                  <a:lnTo>
                    <a:pt x="39147" y="67010"/>
                  </a:lnTo>
                  <a:lnTo>
                    <a:pt x="40160" y="66826"/>
                  </a:lnTo>
                  <a:lnTo>
                    <a:pt x="41173" y="66688"/>
                  </a:lnTo>
                  <a:lnTo>
                    <a:pt x="42233" y="66549"/>
                  </a:lnTo>
                  <a:lnTo>
                    <a:pt x="43292" y="66503"/>
                  </a:lnTo>
                  <a:lnTo>
                    <a:pt x="44351" y="66457"/>
                  </a:lnTo>
                  <a:lnTo>
                    <a:pt x="45410" y="66457"/>
                  </a:lnTo>
                  <a:lnTo>
                    <a:pt x="46470" y="66503"/>
                  </a:lnTo>
                  <a:lnTo>
                    <a:pt x="47529" y="66549"/>
                  </a:lnTo>
                  <a:lnTo>
                    <a:pt x="48588" y="66688"/>
                  </a:lnTo>
                  <a:lnTo>
                    <a:pt x="49647" y="66826"/>
                  </a:lnTo>
                  <a:lnTo>
                    <a:pt x="50661" y="66964"/>
                  </a:lnTo>
                  <a:lnTo>
                    <a:pt x="51720" y="67194"/>
                  </a:lnTo>
                  <a:lnTo>
                    <a:pt x="52273" y="67240"/>
                  </a:lnTo>
                  <a:lnTo>
                    <a:pt x="52871" y="67332"/>
                  </a:lnTo>
                  <a:lnTo>
                    <a:pt x="54253" y="67332"/>
                  </a:lnTo>
                  <a:lnTo>
                    <a:pt x="55773" y="67286"/>
                  </a:lnTo>
                  <a:lnTo>
                    <a:pt x="57477" y="67148"/>
                  </a:lnTo>
                  <a:lnTo>
                    <a:pt x="61069" y="66734"/>
                  </a:lnTo>
                  <a:lnTo>
                    <a:pt x="64800" y="66319"/>
                  </a:lnTo>
                  <a:lnTo>
                    <a:pt x="66596" y="66135"/>
                  </a:lnTo>
                  <a:lnTo>
                    <a:pt x="68300" y="66043"/>
                  </a:lnTo>
                  <a:lnTo>
                    <a:pt x="69866" y="65997"/>
                  </a:lnTo>
                  <a:lnTo>
                    <a:pt x="70602" y="66043"/>
                  </a:lnTo>
                  <a:lnTo>
                    <a:pt x="71293" y="66089"/>
                  </a:lnTo>
                  <a:lnTo>
                    <a:pt x="71938" y="66181"/>
                  </a:lnTo>
                  <a:lnTo>
                    <a:pt x="72537" y="66273"/>
                  </a:lnTo>
                  <a:lnTo>
                    <a:pt x="73043" y="66457"/>
                  </a:lnTo>
                  <a:lnTo>
                    <a:pt x="73504" y="66642"/>
                  </a:lnTo>
                  <a:lnTo>
                    <a:pt x="73872" y="66918"/>
                  </a:lnTo>
                  <a:lnTo>
                    <a:pt x="74195" y="67194"/>
                  </a:lnTo>
                  <a:lnTo>
                    <a:pt x="74425" y="67517"/>
                  </a:lnTo>
                  <a:lnTo>
                    <a:pt x="74563" y="67931"/>
                  </a:lnTo>
                  <a:lnTo>
                    <a:pt x="74793" y="68760"/>
                  </a:lnTo>
                  <a:lnTo>
                    <a:pt x="75070" y="69635"/>
                  </a:lnTo>
                  <a:lnTo>
                    <a:pt x="75392" y="70556"/>
                  </a:lnTo>
                  <a:lnTo>
                    <a:pt x="75715" y="71477"/>
                  </a:lnTo>
                  <a:lnTo>
                    <a:pt x="76129" y="72398"/>
                  </a:lnTo>
                  <a:lnTo>
                    <a:pt x="76544" y="73366"/>
                  </a:lnTo>
                  <a:lnTo>
                    <a:pt x="77050" y="74287"/>
                  </a:lnTo>
                  <a:lnTo>
                    <a:pt x="77557" y="75208"/>
                  </a:lnTo>
                  <a:lnTo>
                    <a:pt x="78109" y="76083"/>
                  </a:lnTo>
                  <a:lnTo>
                    <a:pt x="78708" y="76912"/>
                  </a:lnTo>
                  <a:lnTo>
                    <a:pt x="79353" y="77741"/>
                  </a:lnTo>
                  <a:lnTo>
                    <a:pt x="79998" y="78478"/>
                  </a:lnTo>
                  <a:lnTo>
                    <a:pt x="80689" y="79168"/>
                  </a:lnTo>
                  <a:lnTo>
                    <a:pt x="81471" y="79813"/>
                  </a:lnTo>
                  <a:lnTo>
                    <a:pt x="82208" y="80366"/>
                  </a:lnTo>
                  <a:lnTo>
                    <a:pt x="83037" y="80826"/>
                  </a:lnTo>
                  <a:lnTo>
                    <a:pt x="83452" y="81057"/>
                  </a:lnTo>
                  <a:lnTo>
                    <a:pt x="83958" y="81333"/>
                  </a:lnTo>
                  <a:lnTo>
                    <a:pt x="85018" y="82116"/>
                  </a:lnTo>
                  <a:lnTo>
                    <a:pt x="86169" y="83083"/>
                  </a:lnTo>
                  <a:lnTo>
                    <a:pt x="87459" y="84234"/>
                  </a:lnTo>
                  <a:lnTo>
                    <a:pt x="88794" y="85524"/>
                  </a:lnTo>
                  <a:lnTo>
                    <a:pt x="90130" y="86906"/>
                  </a:lnTo>
                  <a:lnTo>
                    <a:pt x="91511" y="88379"/>
                  </a:lnTo>
                  <a:lnTo>
                    <a:pt x="92893" y="89945"/>
                  </a:lnTo>
                  <a:lnTo>
                    <a:pt x="94229" y="91465"/>
                  </a:lnTo>
                  <a:lnTo>
                    <a:pt x="95472" y="93031"/>
                  </a:lnTo>
                  <a:lnTo>
                    <a:pt x="96624" y="94551"/>
                  </a:lnTo>
                  <a:lnTo>
                    <a:pt x="97637" y="96025"/>
                  </a:lnTo>
                  <a:lnTo>
                    <a:pt x="98512" y="97406"/>
                  </a:lnTo>
                  <a:lnTo>
                    <a:pt x="99249" y="98650"/>
                  </a:lnTo>
                  <a:lnTo>
                    <a:pt x="99525" y="99248"/>
                  </a:lnTo>
                  <a:lnTo>
                    <a:pt x="99709" y="99755"/>
                  </a:lnTo>
                  <a:lnTo>
                    <a:pt x="99893" y="100262"/>
                  </a:lnTo>
                  <a:lnTo>
                    <a:pt x="99986" y="100722"/>
                  </a:lnTo>
                  <a:lnTo>
                    <a:pt x="100170" y="101551"/>
                  </a:lnTo>
                  <a:lnTo>
                    <a:pt x="100492" y="102472"/>
                  </a:lnTo>
                  <a:lnTo>
                    <a:pt x="100861" y="103393"/>
                  </a:lnTo>
                  <a:lnTo>
                    <a:pt x="101321" y="104314"/>
                  </a:lnTo>
                  <a:lnTo>
                    <a:pt x="101828" y="105282"/>
                  </a:lnTo>
                  <a:lnTo>
                    <a:pt x="102426" y="106249"/>
                  </a:lnTo>
                  <a:lnTo>
                    <a:pt x="103071" y="107170"/>
                  </a:lnTo>
                  <a:lnTo>
                    <a:pt x="103716" y="108137"/>
                  </a:lnTo>
                  <a:lnTo>
                    <a:pt x="104407" y="109012"/>
                  </a:lnTo>
                  <a:lnTo>
                    <a:pt x="105098" y="109887"/>
                  </a:lnTo>
                  <a:lnTo>
                    <a:pt x="105788" y="110670"/>
                  </a:lnTo>
                  <a:lnTo>
                    <a:pt x="106479" y="111407"/>
                  </a:lnTo>
                  <a:lnTo>
                    <a:pt x="107124" y="112098"/>
                  </a:lnTo>
                  <a:lnTo>
                    <a:pt x="107723" y="112696"/>
                  </a:lnTo>
                  <a:lnTo>
                    <a:pt x="108321" y="113203"/>
                  </a:lnTo>
                  <a:lnTo>
                    <a:pt x="108828" y="113618"/>
                  </a:lnTo>
                  <a:lnTo>
                    <a:pt x="109197" y="113894"/>
                  </a:lnTo>
                  <a:lnTo>
                    <a:pt x="109565" y="114354"/>
                  </a:lnTo>
                  <a:lnTo>
                    <a:pt x="109933" y="114861"/>
                  </a:lnTo>
                  <a:lnTo>
                    <a:pt x="110302" y="115460"/>
                  </a:lnTo>
                  <a:lnTo>
                    <a:pt x="111085" y="116887"/>
                  </a:lnTo>
                  <a:lnTo>
                    <a:pt x="111914" y="118545"/>
                  </a:lnTo>
                  <a:lnTo>
                    <a:pt x="112789" y="120249"/>
                  </a:lnTo>
                  <a:lnTo>
                    <a:pt x="113664" y="122000"/>
                  </a:lnTo>
                  <a:lnTo>
                    <a:pt x="114585" y="123658"/>
                  </a:lnTo>
                  <a:lnTo>
                    <a:pt x="115046" y="124394"/>
                  </a:lnTo>
                  <a:lnTo>
                    <a:pt x="115506" y="125085"/>
                  </a:lnTo>
                  <a:lnTo>
                    <a:pt x="116427" y="124487"/>
                  </a:lnTo>
                  <a:lnTo>
                    <a:pt x="117210" y="123381"/>
                  </a:lnTo>
                  <a:lnTo>
                    <a:pt x="118500" y="120664"/>
                  </a:lnTo>
                  <a:lnTo>
                    <a:pt x="118500" y="120618"/>
                  </a:lnTo>
                  <a:lnTo>
                    <a:pt x="124579" y="109150"/>
                  </a:lnTo>
                  <a:lnTo>
                    <a:pt x="124901" y="108137"/>
                  </a:lnTo>
                  <a:lnTo>
                    <a:pt x="124993" y="107032"/>
                  </a:lnTo>
                  <a:lnTo>
                    <a:pt x="124763" y="99617"/>
                  </a:lnTo>
                  <a:lnTo>
                    <a:pt x="124625" y="92663"/>
                  </a:lnTo>
                  <a:lnTo>
                    <a:pt x="124625" y="91649"/>
                  </a:lnTo>
                  <a:lnTo>
                    <a:pt x="124993" y="89070"/>
                  </a:lnTo>
                  <a:lnTo>
                    <a:pt x="126513" y="83866"/>
                  </a:lnTo>
                  <a:lnTo>
                    <a:pt x="126836" y="79721"/>
                  </a:lnTo>
                  <a:lnTo>
                    <a:pt x="127204" y="78432"/>
                  </a:lnTo>
                  <a:lnTo>
                    <a:pt x="128862" y="75991"/>
                  </a:lnTo>
                  <a:lnTo>
                    <a:pt x="130059" y="74241"/>
                  </a:lnTo>
                  <a:lnTo>
                    <a:pt x="130612" y="72951"/>
                  </a:lnTo>
                  <a:lnTo>
                    <a:pt x="130796" y="71615"/>
                  </a:lnTo>
                  <a:lnTo>
                    <a:pt x="130704" y="65766"/>
                  </a:lnTo>
                  <a:lnTo>
                    <a:pt x="130566" y="64339"/>
                  </a:lnTo>
                  <a:lnTo>
                    <a:pt x="130198" y="62957"/>
                  </a:lnTo>
                  <a:lnTo>
                    <a:pt x="127619" y="57108"/>
                  </a:lnTo>
                  <a:lnTo>
                    <a:pt x="126743" y="54990"/>
                  </a:lnTo>
                  <a:lnTo>
                    <a:pt x="126605" y="54253"/>
                  </a:lnTo>
                  <a:lnTo>
                    <a:pt x="126605" y="53562"/>
                  </a:lnTo>
                  <a:lnTo>
                    <a:pt x="127849" y="42785"/>
                  </a:lnTo>
                  <a:lnTo>
                    <a:pt x="128125" y="41634"/>
                  </a:lnTo>
                  <a:lnTo>
                    <a:pt x="131257" y="35693"/>
                  </a:lnTo>
                  <a:lnTo>
                    <a:pt x="131257" y="35647"/>
                  </a:lnTo>
                  <a:lnTo>
                    <a:pt x="131994" y="34725"/>
                  </a:lnTo>
                  <a:lnTo>
                    <a:pt x="133007" y="34265"/>
                  </a:lnTo>
                  <a:lnTo>
                    <a:pt x="135264" y="33896"/>
                  </a:lnTo>
                  <a:lnTo>
                    <a:pt x="146041" y="31732"/>
                  </a:lnTo>
                  <a:lnTo>
                    <a:pt x="146962" y="31271"/>
                  </a:lnTo>
                  <a:lnTo>
                    <a:pt x="147883" y="30488"/>
                  </a:lnTo>
                  <a:lnTo>
                    <a:pt x="152626" y="25560"/>
                  </a:lnTo>
                  <a:lnTo>
                    <a:pt x="159627" y="18192"/>
                  </a:lnTo>
                  <a:lnTo>
                    <a:pt x="163265" y="14415"/>
                  </a:lnTo>
                  <a:lnTo>
                    <a:pt x="165476" y="12297"/>
                  </a:lnTo>
                  <a:lnTo>
                    <a:pt x="166581" y="11468"/>
                  </a:lnTo>
                  <a:lnTo>
                    <a:pt x="166581" y="10823"/>
                  </a:lnTo>
                  <a:lnTo>
                    <a:pt x="166397" y="10362"/>
                  </a:lnTo>
                  <a:lnTo>
                    <a:pt x="166120" y="9902"/>
                  </a:lnTo>
                  <a:lnTo>
                    <a:pt x="165936" y="9395"/>
                  </a:lnTo>
                  <a:lnTo>
                    <a:pt x="165890" y="8152"/>
                  </a:lnTo>
                  <a:lnTo>
                    <a:pt x="165844" y="7553"/>
                  </a:lnTo>
                  <a:lnTo>
                    <a:pt x="165568" y="7277"/>
                  </a:lnTo>
                  <a:lnTo>
                    <a:pt x="165199" y="6724"/>
                  </a:lnTo>
                  <a:lnTo>
                    <a:pt x="165844" y="4283"/>
                  </a:lnTo>
                  <a:lnTo>
                    <a:pt x="165614" y="3730"/>
                  </a:lnTo>
                  <a:lnTo>
                    <a:pt x="165384" y="3638"/>
                  </a:lnTo>
                  <a:lnTo>
                    <a:pt x="164232" y="2671"/>
                  </a:lnTo>
                  <a:lnTo>
                    <a:pt x="164048" y="2395"/>
                  </a:lnTo>
                  <a:lnTo>
                    <a:pt x="163910" y="1980"/>
                  </a:lnTo>
                  <a:lnTo>
                    <a:pt x="163726" y="1750"/>
                  </a:lnTo>
                  <a:lnTo>
                    <a:pt x="163541" y="1704"/>
                  </a:lnTo>
                  <a:lnTo>
                    <a:pt x="163311" y="1888"/>
                  </a:lnTo>
                  <a:lnTo>
                    <a:pt x="163081" y="2119"/>
                  </a:lnTo>
                  <a:lnTo>
                    <a:pt x="162897" y="2211"/>
                  </a:lnTo>
                  <a:lnTo>
                    <a:pt x="161837" y="1658"/>
                  </a:lnTo>
                  <a:lnTo>
                    <a:pt x="161377" y="1612"/>
                  </a:lnTo>
                  <a:lnTo>
                    <a:pt x="161331" y="1428"/>
                  </a:lnTo>
                  <a:lnTo>
                    <a:pt x="161377" y="967"/>
                  </a:lnTo>
                  <a:lnTo>
                    <a:pt x="161377" y="461"/>
                  </a:lnTo>
                  <a:lnTo>
                    <a:pt x="16096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51"/>
            <p:cNvSpPr/>
            <p:nvPr/>
          </p:nvSpPr>
          <p:spPr>
            <a:xfrm>
              <a:off x="4864075" y="656050"/>
              <a:ext cx="6925" cy="4650"/>
            </a:xfrm>
            <a:custGeom>
              <a:avLst/>
              <a:gdLst/>
              <a:ahLst/>
              <a:cxnLst/>
              <a:rect l="l" t="t" r="r" b="b"/>
              <a:pathLst>
                <a:path w="277" h="186" extrusionOk="0">
                  <a:moveTo>
                    <a:pt x="138" y="1"/>
                  </a:moveTo>
                  <a:lnTo>
                    <a:pt x="0" y="93"/>
                  </a:lnTo>
                  <a:lnTo>
                    <a:pt x="185" y="139"/>
                  </a:lnTo>
                  <a:lnTo>
                    <a:pt x="277" y="185"/>
                  </a:lnTo>
                  <a:lnTo>
                    <a:pt x="277" y="93"/>
                  </a:lnTo>
                  <a:lnTo>
                    <a:pt x="138" y="1"/>
                  </a:lnTo>
                  <a:close/>
                </a:path>
              </a:pathLst>
            </a:custGeom>
            <a:solidFill>
              <a:srgbClr val="000000"/>
            </a:solidFill>
            <a:ln w="460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51"/>
            <p:cNvSpPr/>
            <p:nvPr/>
          </p:nvSpPr>
          <p:spPr>
            <a:xfrm>
              <a:off x="3424850" y="664125"/>
              <a:ext cx="1544025" cy="599875"/>
            </a:xfrm>
            <a:custGeom>
              <a:avLst/>
              <a:gdLst/>
              <a:ahLst/>
              <a:cxnLst/>
              <a:rect l="l" t="t" r="r" b="b"/>
              <a:pathLst>
                <a:path w="61761" h="23995" extrusionOk="0">
                  <a:moveTo>
                    <a:pt x="57247" y="0"/>
                  </a:moveTo>
                  <a:lnTo>
                    <a:pt x="55221" y="1290"/>
                  </a:lnTo>
                  <a:lnTo>
                    <a:pt x="53931" y="1889"/>
                  </a:lnTo>
                  <a:lnTo>
                    <a:pt x="52641" y="2119"/>
                  </a:lnTo>
                  <a:lnTo>
                    <a:pt x="51352" y="2533"/>
                  </a:lnTo>
                  <a:lnTo>
                    <a:pt x="47898" y="4606"/>
                  </a:lnTo>
                  <a:lnTo>
                    <a:pt x="40437" y="7323"/>
                  </a:lnTo>
                  <a:lnTo>
                    <a:pt x="29199" y="9349"/>
                  </a:lnTo>
                  <a:lnTo>
                    <a:pt x="22199" y="10593"/>
                  </a:lnTo>
                  <a:lnTo>
                    <a:pt x="20311" y="10639"/>
                  </a:lnTo>
                  <a:lnTo>
                    <a:pt x="15015" y="8797"/>
                  </a:lnTo>
                  <a:lnTo>
                    <a:pt x="13218" y="8889"/>
                  </a:lnTo>
                  <a:lnTo>
                    <a:pt x="12435" y="9119"/>
                  </a:lnTo>
                  <a:lnTo>
                    <a:pt x="6817" y="9349"/>
                  </a:lnTo>
                  <a:lnTo>
                    <a:pt x="4376" y="8981"/>
                  </a:lnTo>
                  <a:lnTo>
                    <a:pt x="2303" y="7876"/>
                  </a:lnTo>
                  <a:lnTo>
                    <a:pt x="1797" y="8520"/>
                  </a:lnTo>
                  <a:lnTo>
                    <a:pt x="1290" y="9211"/>
                  </a:lnTo>
                  <a:lnTo>
                    <a:pt x="784" y="10086"/>
                  </a:lnTo>
                  <a:lnTo>
                    <a:pt x="553" y="10547"/>
                  </a:lnTo>
                  <a:lnTo>
                    <a:pt x="323" y="11007"/>
                  </a:lnTo>
                  <a:lnTo>
                    <a:pt x="139" y="11514"/>
                  </a:lnTo>
                  <a:lnTo>
                    <a:pt x="47" y="11975"/>
                  </a:lnTo>
                  <a:lnTo>
                    <a:pt x="1" y="12435"/>
                  </a:lnTo>
                  <a:lnTo>
                    <a:pt x="47" y="12896"/>
                  </a:lnTo>
                  <a:lnTo>
                    <a:pt x="139" y="13310"/>
                  </a:lnTo>
                  <a:lnTo>
                    <a:pt x="231" y="13494"/>
                  </a:lnTo>
                  <a:lnTo>
                    <a:pt x="369" y="13679"/>
                  </a:lnTo>
                  <a:lnTo>
                    <a:pt x="1382" y="14876"/>
                  </a:lnTo>
                  <a:lnTo>
                    <a:pt x="1797" y="15429"/>
                  </a:lnTo>
                  <a:lnTo>
                    <a:pt x="2165" y="16027"/>
                  </a:lnTo>
                  <a:lnTo>
                    <a:pt x="2303" y="16304"/>
                  </a:lnTo>
                  <a:lnTo>
                    <a:pt x="2442" y="16626"/>
                  </a:lnTo>
                  <a:lnTo>
                    <a:pt x="2534" y="16949"/>
                  </a:lnTo>
                  <a:lnTo>
                    <a:pt x="2580" y="17317"/>
                  </a:lnTo>
                  <a:lnTo>
                    <a:pt x="2626" y="17731"/>
                  </a:lnTo>
                  <a:lnTo>
                    <a:pt x="2672" y="18192"/>
                  </a:lnTo>
                  <a:lnTo>
                    <a:pt x="2626" y="18653"/>
                  </a:lnTo>
                  <a:lnTo>
                    <a:pt x="2580" y="19205"/>
                  </a:lnTo>
                  <a:lnTo>
                    <a:pt x="2534" y="19712"/>
                  </a:lnTo>
                  <a:lnTo>
                    <a:pt x="2534" y="20218"/>
                  </a:lnTo>
                  <a:lnTo>
                    <a:pt x="2580" y="20725"/>
                  </a:lnTo>
                  <a:lnTo>
                    <a:pt x="2626" y="21186"/>
                  </a:lnTo>
                  <a:lnTo>
                    <a:pt x="2718" y="21600"/>
                  </a:lnTo>
                  <a:lnTo>
                    <a:pt x="2902" y="22015"/>
                  </a:lnTo>
                  <a:lnTo>
                    <a:pt x="3040" y="22337"/>
                  </a:lnTo>
                  <a:lnTo>
                    <a:pt x="3271" y="22705"/>
                  </a:lnTo>
                  <a:lnTo>
                    <a:pt x="3501" y="22982"/>
                  </a:lnTo>
                  <a:lnTo>
                    <a:pt x="3777" y="23258"/>
                  </a:lnTo>
                  <a:lnTo>
                    <a:pt x="4053" y="23442"/>
                  </a:lnTo>
                  <a:lnTo>
                    <a:pt x="4376" y="23627"/>
                  </a:lnTo>
                  <a:lnTo>
                    <a:pt x="4744" y="23765"/>
                  </a:lnTo>
                  <a:lnTo>
                    <a:pt x="5113" y="23903"/>
                  </a:lnTo>
                  <a:lnTo>
                    <a:pt x="5481" y="23949"/>
                  </a:lnTo>
                  <a:lnTo>
                    <a:pt x="5896" y="23995"/>
                  </a:lnTo>
                  <a:lnTo>
                    <a:pt x="6310" y="23949"/>
                  </a:lnTo>
                  <a:lnTo>
                    <a:pt x="6725" y="23857"/>
                  </a:lnTo>
                  <a:lnTo>
                    <a:pt x="7139" y="23765"/>
                  </a:lnTo>
                  <a:lnTo>
                    <a:pt x="7554" y="23627"/>
                  </a:lnTo>
                  <a:lnTo>
                    <a:pt x="8337" y="23258"/>
                  </a:lnTo>
                  <a:lnTo>
                    <a:pt x="9120" y="22798"/>
                  </a:lnTo>
                  <a:lnTo>
                    <a:pt x="10547" y="21784"/>
                  </a:lnTo>
                  <a:lnTo>
                    <a:pt x="11192" y="21370"/>
                  </a:lnTo>
                  <a:lnTo>
                    <a:pt x="11791" y="21047"/>
                  </a:lnTo>
                  <a:lnTo>
                    <a:pt x="13218" y="20265"/>
                  </a:lnTo>
                  <a:lnTo>
                    <a:pt x="14139" y="19850"/>
                  </a:lnTo>
                  <a:lnTo>
                    <a:pt x="14646" y="19666"/>
                  </a:lnTo>
                  <a:lnTo>
                    <a:pt x="15199" y="19482"/>
                  </a:lnTo>
                  <a:lnTo>
                    <a:pt x="15751" y="19297"/>
                  </a:lnTo>
                  <a:lnTo>
                    <a:pt x="16350" y="19159"/>
                  </a:lnTo>
                  <a:lnTo>
                    <a:pt x="16949" y="19113"/>
                  </a:lnTo>
                  <a:lnTo>
                    <a:pt x="17594" y="19067"/>
                  </a:lnTo>
                  <a:lnTo>
                    <a:pt x="18238" y="19067"/>
                  </a:lnTo>
                  <a:lnTo>
                    <a:pt x="18883" y="19159"/>
                  </a:lnTo>
                  <a:lnTo>
                    <a:pt x="19574" y="19297"/>
                  </a:lnTo>
                  <a:lnTo>
                    <a:pt x="20265" y="19574"/>
                  </a:lnTo>
                  <a:lnTo>
                    <a:pt x="20956" y="19804"/>
                  </a:lnTo>
                  <a:lnTo>
                    <a:pt x="21693" y="19988"/>
                  </a:lnTo>
                  <a:lnTo>
                    <a:pt x="22429" y="20172"/>
                  </a:lnTo>
                  <a:lnTo>
                    <a:pt x="23166" y="20265"/>
                  </a:lnTo>
                  <a:lnTo>
                    <a:pt x="23949" y="20311"/>
                  </a:lnTo>
                  <a:lnTo>
                    <a:pt x="24732" y="20357"/>
                  </a:lnTo>
                  <a:lnTo>
                    <a:pt x="25469" y="20357"/>
                  </a:lnTo>
                  <a:lnTo>
                    <a:pt x="26252" y="20311"/>
                  </a:lnTo>
                  <a:lnTo>
                    <a:pt x="26989" y="20218"/>
                  </a:lnTo>
                  <a:lnTo>
                    <a:pt x="27726" y="20080"/>
                  </a:lnTo>
                  <a:lnTo>
                    <a:pt x="28463" y="19942"/>
                  </a:lnTo>
                  <a:lnTo>
                    <a:pt x="29153" y="19758"/>
                  </a:lnTo>
                  <a:lnTo>
                    <a:pt x="29844" y="19574"/>
                  </a:lnTo>
                  <a:lnTo>
                    <a:pt x="30489" y="19343"/>
                  </a:lnTo>
                  <a:lnTo>
                    <a:pt x="31134" y="19067"/>
                  </a:lnTo>
                  <a:lnTo>
                    <a:pt x="31686" y="18837"/>
                  </a:lnTo>
                  <a:lnTo>
                    <a:pt x="33851" y="17778"/>
                  </a:lnTo>
                  <a:lnTo>
                    <a:pt x="34910" y="17317"/>
                  </a:lnTo>
                  <a:lnTo>
                    <a:pt x="36016" y="16902"/>
                  </a:lnTo>
                  <a:lnTo>
                    <a:pt x="37121" y="16488"/>
                  </a:lnTo>
                  <a:lnTo>
                    <a:pt x="38318" y="16120"/>
                  </a:lnTo>
                  <a:lnTo>
                    <a:pt x="39562" y="15797"/>
                  </a:lnTo>
                  <a:lnTo>
                    <a:pt x="40897" y="15521"/>
                  </a:lnTo>
                  <a:lnTo>
                    <a:pt x="43292" y="15014"/>
                  </a:lnTo>
                  <a:lnTo>
                    <a:pt x="44259" y="14784"/>
                  </a:lnTo>
                  <a:lnTo>
                    <a:pt x="45088" y="14554"/>
                  </a:lnTo>
                  <a:lnTo>
                    <a:pt x="45825" y="14277"/>
                  </a:lnTo>
                  <a:lnTo>
                    <a:pt x="46562" y="14001"/>
                  </a:lnTo>
                  <a:lnTo>
                    <a:pt x="47207" y="13679"/>
                  </a:lnTo>
                  <a:lnTo>
                    <a:pt x="47898" y="13310"/>
                  </a:lnTo>
                  <a:lnTo>
                    <a:pt x="48174" y="13080"/>
                  </a:lnTo>
                  <a:lnTo>
                    <a:pt x="48358" y="12896"/>
                  </a:lnTo>
                  <a:lnTo>
                    <a:pt x="48404" y="12711"/>
                  </a:lnTo>
                  <a:lnTo>
                    <a:pt x="48404" y="12527"/>
                  </a:lnTo>
                  <a:lnTo>
                    <a:pt x="48312" y="12389"/>
                  </a:lnTo>
                  <a:lnTo>
                    <a:pt x="48220" y="12251"/>
                  </a:lnTo>
                  <a:lnTo>
                    <a:pt x="47990" y="12067"/>
                  </a:lnTo>
                  <a:lnTo>
                    <a:pt x="47852" y="11929"/>
                  </a:lnTo>
                  <a:lnTo>
                    <a:pt x="47898" y="11883"/>
                  </a:lnTo>
                  <a:lnTo>
                    <a:pt x="47990" y="11883"/>
                  </a:lnTo>
                  <a:lnTo>
                    <a:pt x="48589" y="11975"/>
                  </a:lnTo>
                  <a:lnTo>
                    <a:pt x="49740" y="12205"/>
                  </a:lnTo>
                  <a:lnTo>
                    <a:pt x="50477" y="12297"/>
                  </a:lnTo>
                  <a:lnTo>
                    <a:pt x="51168" y="12343"/>
                  </a:lnTo>
                  <a:lnTo>
                    <a:pt x="51812" y="12297"/>
                  </a:lnTo>
                  <a:lnTo>
                    <a:pt x="52365" y="12251"/>
                  </a:lnTo>
                  <a:lnTo>
                    <a:pt x="52918" y="12159"/>
                  </a:lnTo>
                  <a:lnTo>
                    <a:pt x="53424" y="12021"/>
                  </a:lnTo>
                  <a:lnTo>
                    <a:pt x="53931" y="11883"/>
                  </a:lnTo>
                  <a:lnTo>
                    <a:pt x="54345" y="11698"/>
                  </a:lnTo>
                  <a:lnTo>
                    <a:pt x="55128" y="11284"/>
                  </a:lnTo>
                  <a:lnTo>
                    <a:pt x="55727" y="10869"/>
                  </a:lnTo>
                  <a:lnTo>
                    <a:pt x="56280" y="10547"/>
                  </a:lnTo>
                  <a:lnTo>
                    <a:pt x="56740" y="10363"/>
                  </a:lnTo>
                  <a:lnTo>
                    <a:pt x="57569" y="9994"/>
                  </a:lnTo>
                  <a:lnTo>
                    <a:pt x="58490" y="9626"/>
                  </a:lnTo>
                  <a:lnTo>
                    <a:pt x="59550" y="9211"/>
                  </a:lnTo>
                  <a:lnTo>
                    <a:pt x="60148" y="9027"/>
                  </a:lnTo>
                  <a:lnTo>
                    <a:pt x="60793" y="8889"/>
                  </a:lnTo>
                  <a:lnTo>
                    <a:pt x="61116" y="8797"/>
                  </a:lnTo>
                  <a:lnTo>
                    <a:pt x="61346" y="8659"/>
                  </a:lnTo>
                  <a:lnTo>
                    <a:pt x="61530" y="8474"/>
                  </a:lnTo>
                  <a:lnTo>
                    <a:pt x="61668" y="8290"/>
                  </a:lnTo>
                  <a:lnTo>
                    <a:pt x="61714" y="8060"/>
                  </a:lnTo>
                  <a:lnTo>
                    <a:pt x="61760" y="7830"/>
                  </a:lnTo>
                  <a:lnTo>
                    <a:pt x="61714" y="7553"/>
                  </a:lnTo>
                  <a:lnTo>
                    <a:pt x="61622" y="7323"/>
                  </a:lnTo>
                  <a:lnTo>
                    <a:pt x="61484" y="7001"/>
                  </a:lnTo>
                  <a:lnTo>
                    <a:pt x="61346" y="6724"/>
                  </a:lnTo>
                  <a:lnTo>
                    <a:pt x="61116" y="6448"/>
                  </a:lnTo>
                  <a:lnTo>
                    <a:pt x="60885" y="6172"/>
                  </a:lnTo>
                  <a:lnTo>
                    <a:pt x="60609" y="5895"/>
                  </a:lnTo>
                  <a:lnTo>
                    <a:pt x="60333" y="5665"/>
                  </a:lnTo>
                  <a:lnTo>
                    <a:pt x="60010" y="5389"/>
                  </a:lnTo>
                  <a:lnTo>
                    <a:pt x="59688" y="5205"/>
                  </a:lnTo>
                  <a:lnTo>
                    <a:pt x="59458" y="5020"/>
                  </a:lnTo>
                  <a:lnTo>
                    <a:pt x="59181" y="4790"/>
                  </a:lnTo>
                  <a:lnTo>
                    <a:pt x="58951" y="4514"/>
                  </a:lnTo>
                  <a:lnTo>
                    <a:pt x="58721" y="4191"/>
                  </a:lnTo>
                  <a:lnTo>
                    <a:pt x="58306" y="3501"/>
                  </a:lnTo>
                  <a:lnTo>
                    <a:pt x="57938" y="2718"/>
                  </a:lnTo>
                  <a:lnTo>
                    <a:pt x="57661" y="1935"/>
                  </a:lnTo>
                  <a:lnTo>
                    <a:pt x="57431" y="1198"/>
                  </a:lnTo>
                  <a:lnTo>
                    <a:pt x="57293" y="507"/>
                  </a:lnTo>
                  <a:lnTo>
                    <a:pt x="572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1" name="Google Shape;1441;p51"/>
          <p:cNvSpPr/>
          <p:nvPr/>
        </p:nvSpPr>
        <p:spPr>
          <a:xfrm>
            <a:off x="496687" y="140092"/>
            <a:ext cx="513600" cy="513600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2" name="Google Shape;1442;p51"/>
          <p:cNvSpPr txBox="1"/>
          <p:nvPr/>
        </p:nvSpPr>
        <p:spPr>
          <a:xfrm>
            <a:off x="1150399" y="2039887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Название Сирия происходит от Ассирии</a:t>
            </a:r>
            <a:endParaRPr lang="ru-RU" sz="1200" dirty="0"/>
          </a:p>
        </p:txBody>
      </p:sp>
      <p:sp>
        <p:nvSpPr>
          <p:cNvPr id="1443" name="Google Shape;1443;p51"/>
          <p:cNvSpPr txBox="1"/>
          <p:nvPr/>
        </p:nvSpPr>
        <p:spPr>
          <a:xfrm>
            <a:off x="1150399" y="2656824"/>
            <a:ext cx="2394906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В Сирии находится самая древняя библиотека в мире</a:t>
            </a:r>
            <a:endParaRPr lang="ru-RU" sz="1200" dirty="0"/>
          </a:p>
        </p:txBody>
      </p:sp>
      <p:sp>
        <p:nvSpPr>
          <p:cNvPr id="1444" name="Google Shape;1444;p51"/>
          <p:cNvSpPr txBox="1"/>
          <p:nvPr/>
        </p:nvSpPr>
        <p:spPr>
          <a:xfrm>
            <a:off x="1150398" y="1374822"/>
            <a:ext cx="2662605" cy="572325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Сирия является родиной одной из древнейших цивилизаций в мире</a:t>
            </a:r>
            <a:endParaRPr lang="ru-RU" sz="1200" dirty="0"/>
          </a:p>
        </p:txBody>
      </p:sp>
      <p:sp>
        <p:nvSpPr>
          <p:cNvPr id="1445" name="Google Shape;1445;p51"/>
          <p:cNvSpPr txBox="1"/>
          <p:nvPr/>
        </p:nvSpPr>
        <p:spPr>
          <a:xfrm>
            <a:off x="1150399" y="708456"/>
            <a:ext cx="3241574" cy="547856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За последние десять лет война оказала разрушительное воздействие на народ Сирии</a:t>
            </a:r>
            <a:endParaRPr sz="11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46" name="Google Shape;1446;p51"/>
          <p:cNvSpPr txBox="1"/>
          <p:nvPr/>
        </p:nvSpPr>
        <p:spPr>
          <a:xfrm>
            <a:off x="1150398" y="150792"/>
            <a:ext cx="2605977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ru-RU" sz="1200" b="1" u="sng" dirty="0"/>
              <a:t>Почти 5 миллионов детей родились в условиях войны</a:t>
            </a:r>
            <a:endParaRPr sz="11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47" name="Google Shape;1447;p51"/>
          <p:cNvSpPr txBox="1"/>
          <p:nvPr/>
        </p:nvSpPr>
        <p:spPr>
          <a:xfrm>
            <a:off x="483787" y="260792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48" name="Google Shape;1448;p51"/>
          <p:cNvSpPr/>
          <p:nvPr/>
        </p:nvSpPr>
        <p:spPr>
          <a:xfrm>
            <a:off x="496687" y="783462"/>
            <a:ext cx="513600" cy="5136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9" name="Google Shape;1449;p51"/>
          <p:cNvSpPr txBox="1"/>
          <p:nvPr/>
        </p:nvSpPr>
        <p:spPr>
          <a:xfrm>
            <a:off x="483787" y="904162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02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50" name="Google Shape;1450;p51"/>
          <p:cNvSpPr/>
          <p:nvPr/>
        </p:nvSpPr>
        <p:spPr>
          <a:xfrm>
            <a:off x="496687" y="1386312"/>
            <a:ext cx="513600" cy="5136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1" name="Google Shape;1451;p51"/>
          <p:cNvSpPr txBox="1"/>
          <p:nvPr/>
        </p:nvSpPr>
        <p:spPr>
          <a:xfrm>
            <a:off x="483787" y="1507012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03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52" name="Google Shape;1452;p51"/>
          <p:cNvSpPr/>
          <p:nvPr/>
        </p:nvSpPr>
        <p:spPr>
          <a:xfrm>
            <a:off x="496687" y="1995274"/>
            <a:ext cx="513600" cy="5136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3" name="Google Shape;1453;p51"/>
          <p:cNvSpPr txBox="1"/>
          <p:nvPr/>
        </p:nvSpPr>
        <p:spPr>
          <a:xfrm>
            <a:off x="483787" y="2115974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04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54" name="Google Shape;1454;p51"/>
          <p:cNvSpPr/>
          <p:nvPr/>
        </p:nvSpPr>
        <p:spPr>
          <a:xfrm>
            <a:off x="496687" y="2604224"/>
            <a:ext cx="513600" cy="5136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5" name="Google Shape;1455;p51"/>
          <p:cNvSpPr txBox="1"/>
          <p:nvPr/>
        </p:nvSpPr>
        <p:spPr>
          <a:xfrm>
            <a:off x="483787" y="2724924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05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0" name="Google Shape;1442;p51"/>
          <p:cNvSpPr txBox="1"/>
          <p:nvPr/>
        </p:nvSpPr>
        <p:spPr>
          <a:xfrm>
            <a:off x="1150398" y="3223259"/>
            <a:ext cx="2539286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В Сирии до сих пор говорят на древнем арамейском языке</a:t>
            </a:r>
            <a:endParaRPr lang="ru-RU" sz="1200" dirty="0"/>
          </a:p>
        </p:txBody>
      </p:sp>
      <p:sp>
        <p:nvSpPr>
          <p:cNvPr id="31" name="Google Shape;1443;p51"/>
          <p:cNvSpPr txBox="1"/>
          <p:nvPr/>
        </p:nvSpPr>
        <p:spPr>
          <a:xfrm>
            <a:off x="1150397" y="3840196"/>
            <a:ext cx="2739813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Самая ранняя из сохранившихся каменных мечетей</a:t>
            </a:r>
            <a:endParaRPr lang="ru-RU" sz="1200" dirty="0"/>
          </a:p>
        </p:txBody>
      </p:sp>
      <p:sp>
        <p:nvSpPr>
          <p:cNvPr id="32" name="Google Shape;1452;p51"/>
          <p:cNvSpPr/>
          <p:nvPr/>
        </p:nvSpPr>
        <p:spPr>
          <a:xfrm>
            <a:off x="496686" y="3178646"/>
            <a:ext cx="513600" cy="5136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1453;p51"/>
          <p:cNvSpPr txBox="1"/>
          <p:nvPr/>
        </p:nvSpPr>
        <p:spPr>
          <a:xfrm>
            <a:off x="483786" y="3299346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6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4" name="Google Shape;1454;p51"/>
          <p:cNvSpPr/>
          <p:nvPr/>
        </p:nvSpPr>
        <p:spPr>
          <a:xfrm>
            <a:off x="496686" y="3787596"/>
            <a:ext cx="513600" cy="5136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1455;p51"/>
          <p:cNvSpPr txBox="1"/>
          <p:nvPr/>
        </p:nvSpPr>
        <p:spPr>
          <a:xfrm>
            <a:off x="483786" y="3908296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7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6" name="Google Shape;1443;p51"/>
          <p:cNvSpPr txBox="1"/>
          <p:nvPr/>
        </p:nvSpPr>
        <p:spPr>
          <a:xfrm>
            <a:off x="1150398" y="4457133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Столица Сирии Дамаск</a:t>
            </a:r>
            <a:endParaRPr lang="ru-RU" sz="1200" dirty="0"/>
          </a:p>
        </p:txBody>
      </p:sp>
      <p:sp>
        <p:nvSpPr>
          <p:cNvPr id="37" name="Google Shape;1454;p51"/>
          <p:cNvSpPr/>
          <p:nvPr/>
        </p:nvSpPr>
        <p:spPr>
          <a:xfrm>
            <a:off x="496686" y="4404533"/>
            <a:ext cx="513600" cy="5136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1455;p51"/>
          <p:cNvSpPr txBox="1"/>
          <p:nvPr/>
        </p:nvSpPr>
        <p:spPr>
          <a:xfrm>
            <a:off x="483786" y="4525233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8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8391830" y="4337583"/>
            <a:ext cx="689400" cy="689400"/>
            <a:chOff x="7978999" y="410809"/>
            <a:chExt cx="689400" cy="689400"/>
          </a:xfrm>
        </p:grpSpPr>
        <p:sp>
          <p:nvSpPr>
            <p:cNvPr id="40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42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3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7476413" y="4316516"/>
            <a:ext cx="793096" cy="783260"/>
            <a:chOff x="3007654" y="1798320"/>
            <a:chExt cx="1058378" cy="1011936"/>
          </a:xfrm>
        </p:grpSpPr>
        <p:sp>
          <p:nvSpPr>
            <p:cNvPr id="47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8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49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0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1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1" name="Google Shape;1441;p51"/>
          <p:cNvSpPr/>
          <p:nvPr/>
        </p:nvSpPr>
        <p:spPr>
          <a:xfrm>
            <a:off x="496687" y="140092"/>
            <a:ext cx="513600" cy="513600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6" name="Google Shape;1446;p51"/>
          <p:cNvSpPr txBox="1"/>
          <p:nvPr/>
        </p:nvSpPr>
        <p:spPr>
          <a:xfrm>
            <a:off x="1150398" y="150792"/>
            <a:ext cx="2605977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ru-RU" sz="1200" b="1" u="sng" dirty="0"/>
              <a:t>Почти 5 миллионов детей родились в условиях войны</a:t>
            </a:r>
            <a:endParaRPr sz="11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47" name="Google Shape;1447;p51"/>
          <p:cNvSpPr txBox="1"/>
          <p:nvPr/>
        </p:nvSpPr>
        <p:spPr>
          <a:xfrm>
            <a:off x="483787" y="260792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2251172" y="2229127"/>
            <a:ext cx="3633773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sz="1800" dirty="0"/>
              <a:t>С начала войны родилось 4,8 миллиона сирийских детей - это почти эквивалентно населению Республики Ирландия. Все, что эти дети когда-либо знали, - это война.</a:t>
            </a:r>
          </a:p>
          <a:p>
            <a:r>
              <a:rPr lang="ru-RU" sz="1800" dirty="0"/>
              <a:t>Около 2,45 миллиона детей в Сирии не посещают школу</a:t>
            </a:r>
          </a:p>
          <a:p>
            <a:r>
              <a:rPr lang="ru-RU" sz="1800" dirty="0"/>
              <a:t> </a:t>
            </a:r>
          </a:p>
          <a:p>
            <a:r>
              <a:rPr lang="ru-RU" sz="1800" dirty="0"/>
              <a:t> 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41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43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5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47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8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49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0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1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2999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94455" y="1984545"/>
            <a:ext cx="5291882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sz="1800" dirty="0"/>
              <a:t>По некоторым оценкам, было убито более полумиллиона человек</a:t>
            </a:r>
          </a:p>
          <a:p>
            <a:r>
              <a:rPr lang="ru-RU" sz="1800" dirty="0"/>
              <a:t> </a:t>
            </a:r>
          </a:p>
          <a:p>
            <a:r>
              <a:rPr lang="ru-RU" sz="1800" dirty="0"/>
              <a:t>Около 55 000 детей были убиты</a:t>
            </a:r>
          </a:p>
          <a:p>
            <a:r>
              <a:rPr lang="ru-RU" sz="1800" dirty="0"/>
              <a:t> </a:t>
            </a:r>
          </a:p>
          <a:p>
            <a:r>
              <a:rPr lang="ru-RU" sz="1800" dirty="0"/>
              <a:t>Около 100 000 человек умерли от пыток и около 100 000 все еще находятся в заключении</a:t>
            </a:r>
          </a:p>
          <a:p>
            <a:r>
              <a:rPr lang="ru-RU" sz="1800" dirty="0"/>
              <a:t> </a:t>
            </a:r>
          </a:p>
          <a:p>
            <a:r>
              <a:rPr lang="ru-RU" sz="1800" dirty="0"/>
              <a:t>Считается, что более 3 миллионов человек живут с той или иной формой инвалидности</a:t>
            </a:r>
            <a:endParaRPr lang="ru-RU" sz="1100" dirty="0"/>
          </a:p>
        </p:txBody>
      </p:sp>
      <p:sp>
        <p:nvSpPr>
          <p:cNvPr id="18" name="Google Shape;1445;p51"/>
          <p:cNvSpPr txBox="1"/>
          <p:nvPr/>
        </p:nvSpPr>
        <p:spPr>
          <a:xfrm>
            <a:off x="997488" y="344140"/>
            <a:ext cx="3241574" cy="547856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200" b="1" u="sng" dirty="0"/>
              <a:t>За последние десять лет война оказала разрушительное воздействие на народ Сирии</a:t>
            </a:r>
            <a:endParaRPr sz="11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1448;p51"/>
          <p:cNvSpPr/>
          <p:nvPr/>
        </p:nvSpPr>
        <p:spPr>
          <a:xfrm>
            <a:off x="343776" y="419146"/>
            <a:ext cx="513600" cy="5136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449;p51"/>
          <p:cNvSpPr txBox="1"/>
          <p:nvPr/>
        </p:nvSpPr>
        <p:spPr>
          <a:xfrm>
            <a:off x="330876" y="539846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02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22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4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5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28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0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1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2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60070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911023" y="2313408"/>
            <a:ext cx="5291882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dirty="0"/>
              <a:t>Сирия является родиной одной из древнейших цивилизаций в мире. В регионе были найдены человеческие останки, датируемые примерно 700 000 лет назад.</a:t>
            </a:r>
          </a:p>
          <a:p>
            <a:r>
              <a:rPr lang="ru-RU" dirty="0"/>
              <a:t> </a:t>
            </a:r>
          </a:p>
        </p:txBody>
      </p:sp>
      <p:sp>
        <p:nvSpPr>
          <p:cNvPr id="9" name="Google Shape;1444;p51"/>
          <p:cNvSpPr txBox="1"/>
          <p:nvPr/>
        </p:nvSpPr>
        <p:spPr>
          <a:xfrm>
            <a:off x="853619" y="462872"/>
            <a:ext cx="2662605" cy="572325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Сирия является родиной одной из древнейших цивилизаций в мире</a:t>
            </a:r>
            <a:endParaRPr lang="ru-RU" sz="1200" dirty="0"/>
          </a:p>
        </p:txBody>
      </p:sp>
      <p:sp>
        <p:nvSpPr>
          <p:cNvPr id="10" name="Google Shape;1450;p51"/>
          <p:cNvSpPr/>
          <p:nvPr/>
        </p:nvSpPr>
        <p:spPr>
          <a:xfrm>
            <a:off x="199908" y="474362"/>
            <a:ext cx="513600" cy="5136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1;p51"/>
          <p:cNvSpPr txBox="1"/>
          <p:nvPr/>
        </p:nvSpPr>
        <p:spPr>
          <a:xfrm>
            <a:off x="187008" y="595062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03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22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4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5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9942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352"/>
        </a:solidFill>
        <a:effectLst/>
      </p:bgPr>
    </p:bg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ap-gif-icon | Аудит-Инвес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406" y="6867"/>
            <a:ext cx="2492642" cy="186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0" name="Google Shape;500;p32"/>
          <p:cNvSpPr/>
          <p:nvPr/>
        </p:nvSpPr>
        <p:spPr>
          <a:xfrm>
            <a:off x="1160450" y="1501775"/>
            <a:ext cx="461100" cy="461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32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Карта нашего тура 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502" name="Google Shape;502;p32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32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32"/>
          <p:cNvSpPr txBox="1"/>
          <p:nvPr/>
        </p:nvSpPr>
        <p:spPr>
          <a:xfrm>
            <a:off x="477054" y="3456808"/>
            <a:ext cx="18861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Правила</a:t>
            </a:r>
            <a:endParaRPr sz="1800" b="1" dirty="0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05" name="Google Shape;505;p32"/>
          <p:cNvSpPr txBox="1"/>
          <p:nvPr/>
        </p:nvSpPr>
        <p:spPr>
          <a:xfrm>
            <a:off x="172699" y="4149890"/>
            <a:ext cx="2436041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Roboto"/>
                <a:ea typeface="Roboto"/>
                <a:cs typeface="Roboto"/>
                <a:sym typeface="Roboto"/>
              </a:rPr>
              <a:t>Вы сейчас тут. Как только вы закончите ознакомление – идите дальше по красной кнопке сверху, когда всё дочитаете на этой страничке (пока рано в тур, поэтому не нажимайте на кнопки)</a:t>
            </a:r>
            <a:endParaRPr sz="12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" name="Google Shape;506;p32"/>
          <p:cNvSpPr txBox="1"/>
          <p:nvPr/>
        </p:nvSpPr>
        <p:spPr>
          <a:xfrm>
            <a:off x="1154325" y="1616076"/>
            <a:ext cx="472800" cy="2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01</a:t>
            </a:r>
            <a:endParaRPr sz="20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07" name="Google Shape;507;p32"/>
          <p:cNvSpPr txBox="1"/>
          <p:nvPr/>
        </p:nvSpPr>
        <p:spPr>
          <a:xfrm>
            <a:off x="2571699" y="3455154"/>
            <a:ext cx="18861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В путешествие</a:t>
            </a:r>
            <a:endParaRPr sz="1800" b="1" dirty="0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08" name="Google Shape;508;p32"/>
          <p:cNvSpPr txBox="1"/>
          <p:nvPr/>
        </p:nvSpPr>
        <p:spPr>
          <a:xfrm>
            <a:off x="2685900" y="3951722"/>
            <a:ext cx="18861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1200" dirty="0"/>
              <a:t>Тут вы узнаете краткую историю всего, что у нас происходит</a:t>
            </a:r>
          </a:p>
        </p:txBody>
      </p:sp>
      <p:sp>
        <p:nvSpPr>
          <p:cNvPr id="510" name="Google Shape;510;p32"/>
          <p:cNvSpPr txBox="1"/>
          <p:nvPr/>
        </p:nvSpPr>
        <p:spPr>
          <a:xfrm>
            <a:off x="4787822" y="4203599"/>
            <a:ext cx="18861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1200" dirty="0"/>
              <a:t>Не бойтесь! В этой части безопасно. Интересные факты, карты, личности, термины, наши войны - всё это находится тут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" name="Google Shape;511;p32"/>
          <p:cNvSpPr txBox="1"/>
          <p:nvPr/>
        </p:nvSpPr>
        <p:spPr>
          <a:xfrm>
            <a:off x="6879958" y="3365154"/>
            <a:ext cx="18861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Итоги приключения</a:t>
            </a:r>
            <a:endParaRPr sz="1800" b="1" dirty="0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12" name="Google Shape;512;p32"/>
          <p:cNvSpPr txBox="1"/>
          <p:nvPr/>
        </p:nvSpPr>
        <p:spPr>
          <a:xfrm>
            <a:off x="6879958" y="4212016"/>
            <a:ext cx="18861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1200" dirty="0"/>
              <a:t>Приходите сюда после полного тура. Вас ждут задания, поэтому не упустите ни одного уголка с информацией!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" name="Google Shape;517;p32"/>
          <p:cNvSpPr/>
          <p:nvPr/>
        </p:nvSpPr>
        <p:spPr>
          <a:xfrm>
            <a:off x="3284475" y="1501775"/>
            <a:ext cx="461100" cy="461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32"/>
          <p:cNvSpPr txBox="1"/>
          <p:nvPr/>
        </p:nvSpPr>
        <p:spPr>
          <a:xfrm>
            <a:off x="3278350" y="1616076"/>
            <a:ext cx="472800" cy="2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02</a:t>
            </a:r>
            <a:endParaRPr sz="20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19" name="Google Shape;519;p32"/>
          <p:cNvSpPr/>
          <p:nvPr/>
        </p:nvSpPr>
        <p:spPr>
          <a:xfrm>
            <a:off x="5408500" y="1501775"/>
            <a:ext cx="461100" cy="461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32"/>
          <p:cNvSpPr txBox="1"/>
          <p:nvPr/>
        </p:nvSpPr>
        <p:spPr>
          <a:xfrm>
            <a:off x="5402375" y="1616076"/>
            <a:ext cx="472800" cy="2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03</a:t>
            </a:r>
            <a:endParaRPr sz="20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21" name="Google Shape;521;p32"/>
          <p:cNvSpPr/>
          <p:nvPr/>
        </p:nvSpPr>
        <p:spPr>
          <a:xfrm>
            <a:off x="7532525" y="1501775"/>
            <a:ext cx="461100" cy="461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p32"/>
          <p:cNvSpPr txBox="1"/>
          <p:nvPr/>
        </p:nvSpPr>
        <p:spPr>
          <a:xfrm>
            <a:off x="7526400" y="1616076"/>
            <a:ext cx="472800" cy="2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04</a:t>
            </a:r>
            <a:endParaRPr sz="20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25" name="Google Shape;511;p32"/>
          <p:cNvSpPr txBox="1"/>
          <p:nvPr/>
        </p:nvSpPr>
        <p:spPr>
          <a:xfrm>
            <a:off x="4740925" y="3463065"/>
            <a:ext cx="18861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Ирак и Сирия</a:t>
            </a:r>
            <a:endParaRPr sz="1800" b="1" dirty="0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046020" y="2447470"/>
            <a:ext cx="689400" cy="689400"/>
            <a:chOff x="7978999" y="410809"/>
            <a:chExt cx="689400" cy="689400"/>
          </a:xfrm>
        </p:grpSpPr>
        <p:sp>
          <p:nvSpPr>
            <p:cNvPr id="27" name="Google Shape;423;p30"/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" name="Google Shape;5784;p68"/>
            <p:cNvGrpSpPr/>
            <p:nvPr/>
          </p:nvGrpSpPr>
          <p:grpSpPr>
            <a:xfrm>
              <a:off x="8083738" y="625310"/>
              <a:ext cx="494147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9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0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1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2722006" y="2571675"/>
            <a:ext cx="1585487" cy="566911"/>
            <a:chOff x="673499" y="4213274"/>
            <a:chExt cx="1585487" cy="566911"/>
          </a:xfrm>
        </p:grpSpPr>
        <p:sp>
          <p:nvSpPr>
            <p:cNvPr id="33" name="Google Shape;414;p30">
              <a:hlinkClick r:id="rId4" action="ppaction://hlinksldjump"/>
            </p:cNvPr>
            <p:cNvSpPr/>
            <p:nvPr/>
          </p:nvSpPr>
          <p:spPr>
            <a:xfrm>
              <a:off x="673499" y="4213274"/>
              <a:ext cx="1585487" cy="56691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18;p30"/>
            <p:cNvSpPr txBox="1"/>
            <p:nvPr/>
          </p:nvSpPr>
          <p:spPr>
            <a:xfrm>
              <a:off x="770694" y="4322852"/>
              <a:ext cx="1376969" cy="3568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b="1" dirty="0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В путешествие</a:t>
              </a:r>
              <a:endParaRPr sz="16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pic>
        <p:nvPicPr>
          <p:cNvPr id="35" name="Picture 2" descr="Сирия — Википедия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4" t="11481" r="15653" b="11484"/>
          <a:stretch/>
        </p:blipFill>
        <p:spPr bwMode="auto">
          <a:xfrm>
            <a:off x="5730872" y="2472576"/>
            <a:ext cx="704078" cy="690914"/>
          </a:xfrm>
          <a:prstGeom prst="ellipse">
            <a:avLst/>
          </a:prstGeom>
          <a:ln w="3175" cap="rnd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Ирак сменит гимн и флаг: 22 сентября 2012, 16:52 - новости на Tengrinews.kz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3" r="8991"/>
          <a:stretch/>
        </p:blipFill>
        <p:spPr bwMode="auto">
          <a:xfrm>
            <a:off x="4940460" y="2465073"/>
            <a:ext cx="707237" cy="711104"/>
          </a:xfrm>
          <a:prstGeom prst="ellipse">
            <a:avLst/>
          </a:prstGeom>
          <a:ln w="3175" cap="rnd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up 36"/>
          <p:cNvGrpSpPr/>
          <p:nvPr/>
        </p:nvGrpSpPr>
        <p:grpSpPr>
          <a:xfrm>
            <a:off x="7418100" y="2397481"/>
            <a:ext cx="689400" cy="689400"/>
            <a:chOff x="7978999" y="3064673"/>
            <a:chExt cx="689400" cy="689400"/>
          </a:xfrm>
        </p:grpSpPr>
        <p:sp>
          <p:nvSpPr>
            <p:cNvPr id="38" name="Google Shape;421;p30">
              <a:hlinkClick r:id="rId9" action="ppaction://hlinksldjump"/>
            </p:cNvPr>
            <p:cNvSpPr/>
            <p:nvPr/>
          </p:nvSpPr>
          <p:spPr>
            <a:xfrm>
              <a:off x="7978999" y="3064673"/>
              <a:ext cx="689400" cy="689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" name="Google Shape;7172;p71"/>
            <p:cNvGrpSpPr/>
            <p:nvPr/>
          </p:nvGrpSpPr>
          <p:grpSpPr>
            <a:xfrm>
              <a:off x="8142493" y="3233853"/>
              <a:ext cx="354587" cy="353008"/>
              <a:chOff x="-30735200" y="3552550"/>
              <a:chExt cx="292225" cy="290925"/>
            </a:xfrm>
            <a:solidFill>
              <a:schemeClr val="bg1"/>
            </a:solidFill>
          </p:grpSpPr>
          <p:sp>
            <p:nvSpPr>
              <p:cNvPr id="40" name="Google Shape;7173;p71"/>
              <p:cNvSpPr/>
              <p:nvPr/>
            </p:nvSpPr>
            <p:spPr>
              <a:xfrm>
                <a:off x="-30613900" y="3655750"/>
                <a:ext cx="170925" cy="187725"/>
              </a:xfrm>
              <a:custGeom>
                <a:avLst/>
                <a:gdLst/>
                <a:ahLst/>
                <a:cxnLst/>
                <a:rect l="l" t="t" r="r" b="b"/>
                <a:pathLst>
                  <a:path w="6837" h="7509" extrusionOk="0">
                    <a:moveTo>
                      <a:pt x="5120" y="2079"/>
                    </a:moveTo>
                    <a:cubicBezTo>
                      <a:pt x="5206" y="2079"/>
                      <a:pt x="5293" y="2111"/>
                      <a:pt x="5356" y="2174"/>
                    </a:cubicBezTo>
                    <a:cubicBezTo>
                      <a:pt x="5451" y="2268"/>
                      <a:pt x="5451" y="2458"/>
                      <a:pt x="5356" y="2647"/>
                    </a:cubicBezTo>
                    <a:lnTo>
                      <a:pt x="3308" y="4694"/>
                    </a:lnTo>
                    <a:cubicBezTo>
                      <a:pt x="3214" y="4757"/>
                      <a:pt x="3151" y="4789"/>
                      <a:pt x="3056" y="4789"/>
                    </a:cubicBezTo>
                    <a:cubicBezTo>
                      <a:pt x="2993" y="4789"/>
                      <a:pt x="2899" y="4757"/>
                      <a:pt x="2836" y="4694"/>
                    </a:cubicBezTo>
                    <a:lnTo>
                      <a:pt x="2174" y="4001"/>
                    </a:lnTo>
                    <a:cubicBezTo>
                      <a:pt x="2048" y="3907"/>
                      <a:pt x="2048" y="3655"/>
                      <a:pt x="2174" y="3529"/>
                    </a:cubicBezTo>
                    <a:cubicBezTo>
                      <a:pt x="2221" y="3481"/>
                      <a:pt x="2308" y="3458"/>
                      <a:pt x="2399" y="3458"/>
                    </a:cubicBezTo>
                    <a:cubicBezTo>
                      <a:pt x="2489" y="3458"/>
                      <a:pt x="2584" y="3481"/>
                      <a:pt x="2647" y="3529"/>
                    </a:cubicBezTo>
                    <a:lnTo>
                      <a:pt x="3056" y="3970"/>
                    </a:lnTo>
                    <a:lnTo>
                      <a:pt x="4883" y="2174"/>
                    </a:lnTo>
                    <a:cubicBezTo>
                      <a:pt x="4946" y="2111"/>
                      <a:pt x="5033" y="2079"/>
                      <a:pt x="5120" y="2079"/>
                    </a:cubicBezTo>
                    <a:close/>
                    <a:moveTo>
                      <a:pt x="1701" y="0"/>
                    </a:moveTo>
                    <a:cubicBezTo>
                      <a:pt x="725" y="0"/>
                      <a:pt x="0" y="756"/>
                      <a:pt x="0" y="1701"/>
                    </a:cubicBezTo>
                    <a:lnTo>
                      <a:pt x="0" y="4411"/>
                    </a:lnTo>
                    <a:cubicBezTo>
                      <a:pt x="0" y="5356"/>
                      <a:pt x="725" y="6112"/>
                      <a:pt x="1701" y="6112"/>
                    </a:cubicBezTo>
                    <a:lnTo>
                      <a:pt x="2048" y="6112"/>
                    </a:lnTo>
                    <a:lnTo>
                      <a:pt x="2048" y="7152"/>
                    </a:lnTo>
                    <a:cubicBezTo>
                      <a:pt x="2048" y="7309"/>
                      <a:pt x="2111" y="7435"/>
                      <a:pt x="2237" y="7467"/>
                    </a:cubicBezTo>
                    <a:cubicBezTo>
                      <a:pt x="2289" y="7493"/>
                      <a:pt x="2347" y="7508"/>
                      <a:pt x="2401" y="7508"/>
                    </a:cubicBezTo>
                    <a:cubicBezTo>
                      <a:pt x="2477" y="7508"/>
                      <a:pt x="2547" y="7478"/>
                      <a:pt x="2584" y="7404"/>
                    </a:cubicBezTo>
                    <a:lnTo>
                      <a:pt x="3844" y="6112"/>
                    </a:lnTo>
                    <a:lnTo>
                      <a:pt x="5073" y="6112"/>
                    </a:lnTo>
                    <a:cubicBezTo>
                      <a:pt x="6018" y="6112"/>
                      <a:pt x="6805" y="5356"/>
                      <a:pt x="6805" y="4411"/>
                    </a:cubicBezTo>
                    <a:lnTo>
                      <a:pt x="6805" y="1701"/>
                    </a:lnTo>
                    <a:cubicBezTo>
                      <a:pt x="6837" y="756"/>
                      <a:pt x="6049" y="0"/>
                      <a:pt x="51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7174;p71"/>
              <p:cNvSpPr/>
              <p:nvPr/>
            </p:nvSpPr>
            <p:spPr>
              <a:xfrm>
                <a:off x="-30735200" y="3552550"/>
                <a:ext cx="188275" cy="205075"/>
              </a:xfrm>
              <a:custGeom>
                <a:avLst/>
                <a:gdLst/>
                <a:ahLst/>
                <a:cxnLst/>
                <a:rect l="l" t="t" r="r" b="b"/>
                <a:pathLst>
                  <a:path w="7531" h="8203" extrusionOk="0">
                    <a:moveTo>
                      <a:pt x="3781" y="1356"/>
                    </a:moveTo>
                    <a:cubicBezTo>
                      <a:pt x="4317" y="1356"/>
                      <a:pt x="4789" y="1828"/>
                      <a:pt x="4789" y="2395"/>
                    </a:cubicBezTo>
                    <a:cubicBezTo>
                      <a:pt x="4789" y="2710"/>
                      <a:pt x="4632" y="3025"/>
                      <a:pt x="4411" y="3214"/>
                    </a:cubicBezTo>
                    <a:cubicBezTo>
                      <a:pt x="4254" y="3341"/>
                      <a:pt x="4128" y="3530"/>
                      <a:pt x="4128" y="3782"/>
                    </a:cubicBezTo>
                    <a:cubicBezTo>
                      <a:pt x="4128" y="3971"/>
                      <a:pt x="3970" y="4128"/>
                      <a:pt x="3781" y="4128"/>
                    </a:cubicBezTo>
                    <a:cubicBezTo>
                      <a:pt x="3592" y="4128"/>
                      <a:pt x="3434" y="3971"/>
                      <a:pt x="3434" y="3782"/>
                    </a:cubicBezTo>
                    <a:cubicBezTo>
                      <a:pt x="3434" y="3341"/>
                      <a:pt x="3624" y="2931"/>
                      <a:pt x="3970" y="2679"/>
                    </a:cubicBezTo>
                    <a:cubicBezTo>
                      <a:pt x="4065" y="2584"/>
                      <a:pt x="4096" y="2521"/>
                      <a:pt x="4096" y="2395"/>
                    </a:cubicBezTo>
                    <a:cubicBezTo>
                      <a:pt x="4096" y="2206"/>
                      <a:pt x="3939" y="2049"/>
                      <a:pt x="3750" y="2049"/>
                    </a:cubicBezTo>
                    <a:cubicBezTo>
                      <a:pt x="3529" y="2049"/>
                      <a:pt x="3371" y="2206"/>
                      <a:pt x="3371" y="2395"/>
                    </a:cubicBezTo>
                    <a:cubicBezTo>
                      <a:pt x="3371" y="2584"/>
                      <a:pt x="3214" y="2742"/>
                      <a:pt x="3025" y="2742"/>
                    </a:cubicBezTo>
                    <a:cubicBezTo>
                      <a:pt x="2836" y="2742"/>
                      <a:pt x="2678" y="2584"/>
                      <a:pt x="2678" y="2395"/>
                    </a:cubicBezTo>
                    <a:cubicBezTo>
                      <a:pt x="2741" y="1828"/>
                      <a:pt x="3214" y="1356"/>
                      <a:pt x="3781" y="1356"/>
                    </a:cubicBezTo>
                    <a:close/>
                    <a:moveTo>
                      <a:pt x="3781" y="4758"/>
                    </a:moveTo>
                    <a:cubicBezTo>
                      <a:pt x="3970" y="4758"/>
                      <a:pt x="4128" y="4916"/>
                      <a:pt x="4128" y="5105"/>
                    </a:cubicBezTo>
                    <a:cubicBezTo>
                      <a:pt x="4128" y="5294"/>
                      <a:pt x="3970" y="5451"/>
                      <a:pt x="3781" y="5451"/>
                    </a:cubicBezTo>
                    <a:cubicBezTo>
                      <a:pt x="3592" y="5451"/>
                      <a:pt x="3434" y="5294"/>
                      <a:pt x="3434" y="5105"/>
                    </a:cubicBezTo>
                    <a:cubicBezTo>
                      <a:pt x="3434" y="4916"/>
                      <a:pt x="3592" y="4758"/>
                      <a:pt x="3781" y="4758"/>
                    </a:cubicBezTo>
                    <a:close/>
                    <a:moveTo>
                      <a:pt x="1733" y="1"/>
                    </a:moveTo>
                    <a:cubicBezTo>
                      <a:pt x="788" y="1"/>
                      <a:pt x="0" y="789"/>
                      <a:pt x="0" y="1734"/>
                    </a:cubicBezTo>
                    <a:lnTo>
                      <a:pt x="0" y="5136"/>
                    </a:lnTo>
                    <a:cubicBezTo>
                      <a:pt x="0" y="5987"/>
                      <a:pt x="631" y="6649"/>
                      <a:pt x="1418" y="6806"/>
                    </a:cubicBezTo>
                    <a:lnTo>
                      <a:pt x="1418" y="7846"/>
                    </a:lnTo>
                    <a:cubicBezTo>
                      <a:pt x="1418" y="8003"/>
                      <a:pt x="1481" y="8129"/>
                      <a:pt x="1607" y="8161"/>
                    </a:cubicBezTo>
                    <a:cubicBezTo>
                      <a:pt x="1659" y="8187"/>
                      <a:pt x="1717" y="8202"/>
                      <a:pt x="1771" y="8202"/>
                    </a:cubicBezTo>
                    <a:cubicBezTo>
                      <a:pt x="1848" y="8202"/>
                      <a:pt x="1917" y="8172"/>
                      <a:pt x="1954" y="8098"/>
                    </a:cubicBezTo>
                    <a:lnTo>
                      <a:pt x="3214" y="6838"/>
                    </a:lnTo>
                    <a:lnTo>
                      <a:pt x="4096" y="6838"/>
                    </a:lnTo>
                    <a:lnTo>
                      <a:pt x="4096" y="5798"/>
                    </a:lnTo>
                    <a:cubicBezTo>
                      <a:pt x="4096" y="4475"/>
                      <a:pt x="5167" y="3404"/>
                      <a:pt x="6490" y="3404"/>
                    </a:cubicBezTo>
                    <a:lnTo>
                      <a:pt x="7530" y="3404"/>
                    </a:lnTo>
                    <a:lnTo>
                      <a:pt x="7530" y="1734"/>
                    </a:lnTo>
                    <a:cubicBezTo>
                      <a:pt x="7530" y="789"/>
                      <a:pt x="6774" y="1"/>
                      <a:pt x="58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 rot="10800000">
            <a:off x="412822" y="146257"/>
            <a:ext cx="1058378" cy="1011936"/>
            <a:chOff x="3007654" y="1798320"/>
            <a:chExt cx="1058378" cy="1011936"/>
          </a:xfrm>
        </p:grpSpPr>
        <p:sp>
          <p:nvSpPr>
            <p:cNvPr id="43" name="Google Shape;423;p30">
              <a:hlinkClick r:id="rId10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45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526012" y="2209135"/>
            <a:ext cx="6246387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sz="2800" dirty="0"/>
              <a:t>Название Сирия происходит от Ассирии, древнего царства в северной Месопотамии, центра одной из великих империй древнего Ближнего Востока. Оно располагалось на территории современного северного Ирака и юго-восточной Турции</a:t>
            </a:r>
          </a:p>
          <a:p>
            <a:r>
              <a:rPr lang="ru-RU" sz="2800" dirty="0"/>
              <a:t> </a:t>
            </a:r>
          </a:p>
        </p:txBody>
      </p:sp>
      <p:sp>
        <p:nvSpPr>
          <p:cNvPr id="9" name="Google Shape;1442;p51"/>
          <p:cNvSpPr txBox="1"/>
          <p:nvPr/>
        </p:nvSpPr>
        <p:spPr>
          <a:xfrm>
            <a:off x="981957" y="523885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Название Сирия происходит от Ассирии</a:t>
            </a:r>
            <a:endParaRPr lang="ru-RU" sz="1200" dirty="0"/>
          </a:p>
        </p:txBody>
      </p:sp>
      <p:sp>
        <p:nvSpPr>
          <p:cNvPr id="10" name="Google Shape;1452;p51"/>
          <p:cNvSpPr/>
          <p:nvPr/>
        </p:nvSpPr>
        <p:spPr>
          <a:xfrm>
            <a:off x="328245" y="479272"/>
            <a:ext cx="513600" cy="5136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3;p51"/>
          <p:cNvSpPr txBox="1"/>
          <p:nvPr/>
        </p:nvSpPr>
        <p:spPr>
          <a:xfrm>
            <a:off x="315345" y="599972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04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22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4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5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55409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782686" y="2257261"/>
            <a:ext cx="5989713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dirty="0"/>
              <a:t>В Сирии находится самая древняя библиотека в мире. В 1974 году был обнаружен древний город </a:t>
            </a:r>
            <a:r>
              <a:rPr lang="ru-RU" dirty="0" err="1"/>
              <a:t>Эбла</a:t>
            </a:r>
            <a:r>
              <a:rPr lang="ru-RU" dirty="0"/>
              <a:t>, а также около 1 800 глиняных табличек, датируемых примерно 3 000 годом до нашей эры</a:t>
            </a:r>
          </a:p>
          <a:p>
            <a:r>
              <a:rPr lang="ru-RU" dirty="0"/>
              <a:t> </a:t>
            </a:r>
          </a:p>
        </p:txBody>
      </p:sp>
      <p:sp>
        <p:nvSpPr>
          <p:cNvPr id="9" name="Google Shape;1443;p51"/>
          <p:cNvSpPr txBox="1"/>
          <p:nvPr/>
        </p:nvSpPr>
        <p:spPr>
          <a:xfrm>
            <a:off x="1038104" y="459056"/>
            <a:ext cx="2394906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В Сирии находится самая древняя библиотека в мире</a:t>
            </a:r>
            <a:endParaRPr lang="ru-RU" sz="1200" dirty="0"/>
          </a:p>
        </p:txBody>
      </p:sp>
      <p:sp>
        <p:nvSpPr>
          <p:cNvPr id="10" name="Google Shape;1454;p51"/>
          <p:cNvSpPr/>
          <p:nvPr/>
        </p:nvSpPr>
        <p:spPr>
          <a:xfrm>
            <a:off x="384392" y="406456"/>
            <a:ext cx="513600" cy="5136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5;p51"/>
          <p:cNvSpPr txBox="1"/>
          <p:nvPr/>
        </p:nvSpPr>
        <p:spPr>
          <a:xfrm>
            <a:off x="371492" y="527156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05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22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4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5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06178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94455" y="1984545"/>
            <a:ext cx="5797208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sz="2400" dirty="0"/>
              <a:t>В Сирии до сих пор говорят на древнем арамейском языке. В древние времена арамейский язык был </a:t>
            </a:r>
            <a:r>
              <a:rPr lang="ru-RU" sz="2400" dirty="0" err="1"/>
              <a:t>лингва</a:t>
            </a:r>
            <a:r>
              <a:rPr lang="ru-RU" sz="2400" dirty="0"/>
              <a:t> франка во многих цивилизациях, включая Грецию и Египет. Сегодня на нем говорят лишь в небольших общинах в Сирии, Иране, Турции, Ираке, Армении и Грузии.</a:t>
            </a:r>
          </a:p>
        </p:txBody>
      </p:sp>
      <p:sp>
        <p:nvSpPr>
          <p:cNvPr id="9" name="Google Shape;1442;p51"/>
          <p:cNvSpPr txBox="1"/>
          <p:nvPr/>
        </p:nvSpPr>
        <p:spPr>
          <a:xfrm>
            <a:off x="981956" y="523885"/>
            <a:ext cx="2539286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В Сирии до сих пор говорят на древнем арамейском языке</a:t>
            </a:r>
            <a:endParaRPr lang="ru-RU" sz="1200" dirty="0"/>
          </a:p>
        </p:txBody>
      </p:sp>
      <p:sp>
        <p:nvSpPr>
          <p:cNvPr id="10" name="Google Shape;1452;p51"/>
          <p:cNvSpPr/>
          <p:nvPr/>
        </p:nvSpPr>
        <p:spPr>
          <a:xfrm>
            <a:off x="328244" y="479272"/>
            <a:ext cx="513600" cy="5136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3;p51"/>
          <p:cNvSpPr txBox="1"/>
          <p:nvPr/>
        </p:nvSpPr>
        <p:spPr>
          <a:xfrm>
            <a:off x="315344" y="599972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6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22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4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5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41355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94455" y="1984545"/>
            <a:ext cx="5291882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dirty="0"/>
              <a:t>Мечеть </a:t>
            </a:r>
            <a:r>
              <a:rPr lang="ru-RU" dirty="0" err="1"/>
              <a:t>Омейядов</a:t>
            </a:r>
            <a:r>
              <a:rPr lang="ru-RU" dirty="0"/>
              <a:t> (или Большая мечеть Дамаска) - самая ранняя из сохранившихся каменных мечетей. Построенная между 705 и 715 годами, она часто считается четвертым святейшим местом поклонения ислама</a:t>
            </a:r>
          </a:p>
        </p:txBody>
      </p:sp>
      <p:sp>
        <p:nvSpPr>
          <p:cNvPr id="15" name="Google Shape;1443;p51"/>
          <p:cNvSpPr txBox="1"/>
          <p:nvPr/>
        </p:nvSpPr>
        <p:spPr>
          <a:xfrm>
            <a:off x="933828" y="337247"/>
            <a:ext cx="2739813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Самая ранняя из сохранившихся каменных мечетей</a:t>
            </a:r>
            <a:endParaRPr lang="ru-RU" sz="1200" dirty="0"/>
          </a:p>
        </p:txBody>
      </p:sp>
      <p:sp>
        <p:nvSpPr>
          <p:cNvPr id="16" name="Google Shape;1454;p51"/>
          <p:cNvSpPr/>
          <p:nvPr/>
        </p:nvSpPr>
        <p:spPr>
          <a:xfrm>
            <a:off x="280117" y="284647"/>
            <a:ext cx="513600" cy="5136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455;p51"/>
          <p:cNvSpPr txBox="1"/>
          <p:nvPr/>
        </p:nvSpPr>
        <p:spPr>
          <a:xfrm>
            <a:off x="267217" y="405347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7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25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7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8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9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31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3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4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5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1644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94455" y="1984545"/>
            <a:ext cx="5291882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sz="2800" dirty="0"/>
              <a:t>Столица Сирии Дамаск, внесенная в список ЮНЕСКО, считается одним из древнейших в мире постоянно населенных городов. Основанный около III тысячелетия до н.э., Дамаск упоминается в библейской книге Бытия.</a:t>
            </a:r>
          </a:p>
        </p:txBody>
      </p:sp>
      <p:sp>
        <p:nvSpPr>
          <p:cNvPr id="9" name="Google Shape;1443;p51"/>
          <p:cNvSpPr txBox="1"/>
          <p:nvPr/>
        </p:nvSpPr>
        <p:spPr>
          <a:xfrm>
            <a:off x="941850" y="523885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b="1" u="sng" dirty="0"/>
              <a:t>Столица Сирии Дамаск</a:t>
            </a:r>
            <a:endParaRPr lang="ru-RU" sz="1200" dirty="0"/>
          </a:p>
        </p:txBody>
      </p:sp>
      <p:sp>
        <p:nvSpPr>
          <p:cNvPr id="10" name="Google Shape;1454;p51"/>
          <p:cNvSpPr/>
          <p:nvPr/>
        </p:nvSpPr>
        <p:spPr>
          <a:xfrm>
            <a:off x="288138" y="471285"/>
            <a:ext cx="513600" cy="5136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5;p51"/>
          <p:cNvSpPr txBox="1"/>
          <p:nvPr/>
        </p:nvSpPr>
        <p:spPr>
          <a:xfrm>
            <a:off x="275238" y="591985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8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22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4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5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43732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41"/>
          <p:cNvSpPr txBox="1">
            <a:spLocks noGrp="1"/>
          </p:cNvSpPr>
          <p:nvPr>
            <p:ph type="title"/>
          </p:nvPr>
        </p:nvSpPr>
        <p:spPr>
          <a:xfrm>
            <a:off x="-631451" y="191447"/>
            <a:ext cx="4431001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Войны в Сирии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046" name="Google Shape;1046;p4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4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0" name="Google Shape;1050;p41"/>
          <p:cNvSpPr txBox="1"/>
          <p:nvPr/>
        </p:nvSpPr>
        <p:spPr>
          <a:xfrm>
            <a:off x="5799971" y="3456843"/>
            <a:ext cx="3307855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2020 - частичное окончание войны, экономический кризис в Сирии</a:t>
            </a:r>
          </a:p>
          <a:p>
            <a:pPr lvl="0">
              <a:buClr>
                <a:schemeClr val="dk1"/>
              </a:buClr>
              <a:buSzPts val="1100"/>
            </a:pPr>
            <a:endParaRPr lang="ru-RU" sz="1100" dirty="0">
              <a:latin typeface="Roboto"/>
              <a:ea typeface="Roboto"/>
              <a:cs typeface="Roboto"/>
              <a:sym typeface="Roboto"/>
            </a:endParaRPr>
          </a:p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Таким образом, территория Сирии превратилась в обширную арену столкновения международных сил, каждая из которых преследуют свои интересы.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2" name="Google Shape;1052;p41"/>
          <p:cNvSpPr/>
          <p:nvPr/>
        </p:nvSpPr>
        <p:spPr>
          <a:xfrm>
            <a:off x="5063869" y="3047267"/>
            <a:ext cx="571500" cy="571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6" name="Google Shape;1056;p41"/>
          <p:cNvSpPr txBox="1"/>
          <p:nvPr/>
        </p:nvSpPr>
        <p:spPr>
          <a:xfrm>
            <a:off x="1103723" y="3266567"/>
            <a:ext cx="3339940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2017 - Прекращение огня при поддержкой России и Ирана</a:t>
            </a:r>
          </a:p>
          <a:p>
            <a:pPr lvl="0">
              <a:buClr>
                <a:schemeClr val="dk1"/>
              </a:buClr>
              <a:buSzPts val="1100"/>
            </a:pPr>
            <a:endParaRPr lang="ru-RU" sz="1100" dirty="0">
              <a:latin typeface="Roboto"/>
              <a:ea typeface="Roboto"/>
              <a:cs typeface="Roboto"/>
              <a:sym typeface="Roboto"/>
            </a:endParaRPr>
          </a:p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2019 - вторжение Турции в север Сирии, давление России на прекращение конфликта 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8" name="Google Shape;1058;p41"/>
          <p:cNvSpPr/>
          <p:nvPr/>
        </p:nvSpPr>
        <p:spPr>
          <a:xfrm>
            <a:off x="412976" y="3047267"/>
            <a:ext cx="571500" cy="571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2" name="Google Shape;1062;p41"/>
          <p:cNvSpPr txBox="1"/>
          <p:nvPr/>
        </p:nvSpPr>
        <p:spPr>
          <a:xfrm>
            <a:off x="5799971" y="1746380"/>
            <a:ext cx="3139413" cy="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2013 - Начало действий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ИГИЛа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, Б.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Асад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 использует химическое оружие, что побуждает США вступить в войну </a:t>
            </a:r>
          </a:p>
          <a:p>
            <a:pPr lvl="0">
              <a:buClr>
                <a:schemeClr val="dk1"/>
              </a:buClr>
              <a:buSzPts val="1100"/>
            </a:pPr>
            <a:endParaRPr lang="ru-RU" sz="1100" dirty="0">
              <a:latin typeface="Roboto"/>
              <a:ea typeface="Roboto"/>
              <a:cs typeface="Roboto"/>
              <a:sym typeface="Roboto"/>
            </a:endParaRPr>
          </a:p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2015 - Россия оказывает помощь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Асаду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 и наносит удары по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rebel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-союзникам США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4" name="Google Shape;1064;p41"/>
          <p:cNvSpPr/>
          <p:nvPr/>
        </p:nvSpPr>
        <p:spPr>
          <a:xfrm>
            <a:off x="5063869" y="1349630"/>
            <a:ext cx="571500" cy="57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8" name="Google Shape;1068;p41"/>
          <p:cNvSpPr txBox="1"/>
          <p:nvPr/>
        </p:nvSpPr>
        <p:spPr>
          <a:xfrm>
            <a:off x="1103723" y="1839168"/>
            <a:ext cx="3239755" cy="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2011 - Сирийская гражданская война началась с жестокого подавления мирных протестов, начинают действовать Аль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Каида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Джабхат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 Ан-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Нусра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, и другие группировки</a:t>
            </a:r>
          </a:p>
          <a:p>
            <a:pPr lvl="0">
              <a:buClr>
                <a:schemeClr val="dk1"/>
              </a:buClr>
              <a:buSzPts val="1100"/>
            </a:pPr>
            <a:endParaRPr lang="ru-RU" sz="1100" dirty="0">
              <a:latin typeface="Roboto"/>
              <a:ea typeface="Roboto"/>
              <a:cs typeface="Roboto"/>
              <a:sym typeface="Roboto"/>
            </a:endParaRPr>
          </a:p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2012 - Саудовская Аравия и Турция поддерживают Сирию, Иран поддерживает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Башара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70" name="Google Shape;1070;p41"/>
          <p:cNvSpPr/>
          <p:nvPr/>
        </p:nvSpPr>
        <p:spPr>
          <a:xfrm>
            <a:off x="412976" y="1356736"/>
            <a:ext cx="571500" cy="57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roup 12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4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6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8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20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2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4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00917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s Asia Iraq : Gif Servic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704" y="1138563"/>
            <a:ext cx="2973347" cy="311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" name="Google Shape;1505;p53"/>
          <p:cNvSpPr txBox="1">
            <a:spLocks noGrp="1"/>
          </p:cNvSpPr>
          <p:nvPr>
            <p:ph type="title"/>
          </p:nvPr>
        </p:nvSpPr>
        <p:spPr>
          <a:xfrm>
            <a:off x="3055074" y="687067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Ирак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506" name="Google Shape;1506;p5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7" name="Google Shape;1507;p5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0" name="Google Shape;1520;p53">
            <a:hlinkClick r:id="rId4" action="ppaction://hlinksldjump"/>
          </p:cNvPr>
          <p:cNvSpPr/>
          <p:nvPr/>
        </p:nvSpPr>
        <p:spPr>
          <a:xfrm>
            <a:off x="6350124" y="1548114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1" name="Google Shape;1521;p53">
            <a:hlinkClick r:id="rId4" action="ppaction://hlinksldjump"/>
          </p:cNvPr>
          <p:cNvSpPr txBox="1"/>
          <p:nvPr/>
        </p:nvSpPr>
        <p:spPr>
          <a:xfrm>
            <a:off x="6462024" y="1635589"/>
            <a:ext cx="1415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Термины</a:t>
            </a:r>
            <a:endParaRPr sz="18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24" name="Google Shape;1524;p53">
            <a:hlinkClick r:id="rId5" action="ppaction://hlinksldjump"/>
          </p:cNvPr>
          <p:cNvSpPr/>
          <p:nvPr/>
        </p:nvSpPr>
        <p:spPr>
          <a:xfrm>
            <a:off x="6350124" y="2142689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5" name="Google Shape;1525;p53">
            <a:hlinkClick r:id="rId5" action="ppaction://hlinksldjump"/>
          </p:cNvPr>
          <p:cNvSpPr txBox="1"/>
          <p:nvPr/>
        </p:nvSpPr>
        <p:spPr>
          <a:xfrm>
            <a:off x="6462024" y="2230164"/>
            <a:ext cx="1415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Личности</a:t>
            </a:r>
            <a:endParaRPr sz="18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28" name="Google Shape;1528;p53">
            <a:hlinkClick r:id="rId6" action="ppaction://hlinksldjump"/>
          </p:cNvPr>
          <p:cNvSpPr/>
          <p:nvPr/>
        </p:nvSpPr>
        <p:spPr>
          <a:xfrm>
            <a:off x="6350124" y="2737264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9" name="Google Shape;1529;p53">
            <a:hlinkClick r:id="rId6" action="ppaction://hlinksldjump"/>
          </p:cNvPr>
          <p:cNvSpPr txBox="1"/>
          <p:nvPr/>
        </p:nvSpPr>
        <p:spPr>
          <a:xfrm>
            <a:off x="6368569" y="2835628"/>
            <a:ext cx="1646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Места</a:t>
            </a:r>
            <a:endParaRPr sz="20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32" name="Google Shape;1532;p53"/>
          <p:cNvSpPr/>
          <p:nvPr/>
        </p:nvSpPr>
        <p:spPr>
          <a:xfrm>
            <a:off x="6350124" y="3331839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3" name="Google Shape;1533;p53">
            <a:hlinkClick r:id="rId7" action="ppaction://hlinksldjump"/>
          </p:cNvPr>
          <p:cNvSpPr txBox="1"/>
          <p:nvPr/>
        </p:nvSpPr>
        <p:spPr>
          <a:xfrm>
            <a:off x="6462024" y="3419314"/>
            <a:ext cx="1415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Факты</a:t>
            </a:r>
            <a:endParaRPr sz="18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536" name="Google Shape;1536;p53"/>
          <p:cNvSpPr/>
          <p:nvPr/>
        </p:nvSpPr>
        <p:spPr>
          <a:xfrm>
            <a:off x="6350124" y="3926414"/>
            <a:ext cx="1646700" cy="4509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7" name="Google Shape;1537;p53">
            <a:hlinkClick r:id="rId8" action="ppaction://hlinksldjump"/>
          </p:cNvPr>
          <p:cNvSpPr txBox="1"/>
          <p:nvPr/>
        </p:nvSpPr>
        <p:spPr>
          <a:xfrm>
            <a:off x="6462024" y="4013889"/>
            <a:ext cx="14157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Войны</a:t>
            </a:r>
            <a:endParaRPr sz="1800" b="1" dirty="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cxnSp>
        <p:nvCxnSpPr>
          <p:cNvPr id="1543" name="Google Shape;1543;p53"/>
          <p:cNvCxnSpPr>
            <a:stCxn id="1520" idx="1"/>
          </p:cNvCxnSpPr>
          <p:nvPr/>
        </p:nvCxnSpPr>
        <p:spPr>
          <a:xfrm flipH="1">
            <a:off x="4321224" y="1773564"/>
            <a:ext cx="20289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E73544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544" name="Google Shape;1544;p53"/>
          <p:cNvCxnSpPr/>
          <p:nvPr/>
        </p:nvCxnSpPr>
        <p:spPr>
          <a:xfrm rot="10800000">
            <a:off x="4197334" y="2079863"/>
            <a:ext cx="2152790" cy="288277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A5262B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545" name="Google Shape;1545;p53"/>
          <p:cNvCxnSpPr>
            <a:stCxn id="1528" idx="1"/>
          </p:cNvCxnSpPr>
          <p:nvPr/>
        </p:nvCxnSpPr>
        <p:spPr>
          <a:xfrm rot="10800000">
            <a:off x="4260396" y="2593590"/>
            <a:ext cx="2089728" cy="369125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7C3B2F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546" name="Google Shape;1546;p53"/>
          <p:cNvCxnSpPr/>
          <p:nvPr/>
        </p:nvCxnSpPr>
        <p:spPr>
          <a:xfrm rot="10800000">
            <a:off x="4809786" y="3188165"/>
            <a:ext cx="1540339" cy="369127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525034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547" name="Google Shape;1547;p53"/>
          <p:cNvCxnSpPr>
            <a:stCxn id="1536" idx="1"/>
          </p:cNvCxnSpPr>
          <p:nvPr/>
        </p:nvCxnSpPr>
        <p:spPr>
          <a:xfrm rot="10800000">
            <a:off x="4847290" y="3638140"/>
            <a:ext cx="1502834" cy="513724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296538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58" name="Group 57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59" name="Google Shape;423;p30">
              <a:hlinkClick r:id="rId9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61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2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3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2B Free! by Chris Gannon on Dribbbl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299" y="-423100"/>
            <a:ext cx="5542269" cy="415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3" name="Google Shape;703;p38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Термины Ирак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704" name="Google Shape;704;p38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p38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6" name="Google Shape;726;p38"/>
          <p:cNvSpPr/>
          <p:nvPr/>
        </p:nvSpPr>
        <p:spPr>
          <a:xfrm>
            <a:off x="457200" y="1432988"/>
            <a:ext cx="210900" cy="210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7" name="Google Shape;727;p38"/>
          <p:cNvSpPr/>
          <p:nvPr/>
        </p:nvSpPr>
        <p:spPr>
          <a:xfrm>
            <a:off x="457200" y="2600663"/>
            <a:ext cx="210900" cy="210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8" name="Google Shape;728;p38"/>
          <p:cNvSpPr/>
          <p:nvPr/>
        </p:nvSpPr>
        <p:spPr>
          <a:xfrm>
            <a:off x="457200" y="3768338"/>
            <a:ext cx="210900" cy="210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9" name="Google Shape;729;p38"/>
          <p:cNvSpPr txBox="1"/>
          <p:nvPr/>
        </p:nvSpPr>
        <p:spPr>
          <a:xfrm>
            <a:off x="742964" y="1848826"/>
            <a:ext cx="3242454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/>
              <a:t>Партия арабского социалистического возрождения, политическая партия, основанная в Сирии Мишелем </a:t>
            </a:r>
            <a:r>
              <a:rPr lang="ru-RU" sz="1200" dirty="0" err="1"/>
              <a:t>Афляком</a:t>
            </a:r>
            <a:r>
              <a:rPr lang="ru-RU" sz="1200" dirty="0"/>
              <a:t>, </a:t>
            </a:r>
            <a:r>
              <a:rPr lang="ru-RU" sz="1200" dirty="0" err="1"/>
              <a:t>Салахом</a:t>
            </a:r>
            <a:r>
              <a:rPr lang="ru-RU" sz="1200" dirty="0"/>
              <a:t> ад-дин </a:t>
            </a:r>
            <a:r>
              <a:rPr lang="ru-RU" sz="1200" dirty="0" err="1"/>
              <a:t>Битаром</a:t>
            </a:r>
            <a:r>
              <a:rPr lang="ru-RU" sz="1200" dirty="0"/>
              <a:t> и </a:t>
            </a:r>
            <a:r>
              <a:rPr lang="ru-RU" sz="1200" dirty="0" err="1"/>
              <a:t>Заки</a:t>
            </a:r>
            <a:r>
              <a:rPr lang="ru-RU" sz="1200" dirty="0"/>
              <a:t> </a:t>
            </a:r>
            <a:r>
              <a:rPr lang="ru-RU" sz="1200" dirty="0" err="1"/>
              <a:t>Арсузи</a:t>
            </a:r>
            <a:r>
              <a:rPr lang="ru-RU" sz="1200" dirty="0"/>
              <a:t> в 1947 году.</a:t>
            </a:r>
            <a:endParaRPr sz="11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0" name="Google Shape;730;p38"/>
          <p:cNvSpPr txBox="1"/>
          <p:nvPr/>
        </p:nvSpPr>
        <p:spPr>
          <a:xfrm>
            <a:off x="761987" y="1323649"/>
            <a:ext cx="2185181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БААС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1" name="Google Shape;731;p38"/>
          <p:cNvSpPr txBox="1"/>
          <p:nvPr/>
        </p:nvSpPr>
        <p:spPr>
          <a:xfrm>
            <a:off x="761988" y="2491336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Санкции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2" name="Google Shape;732;p38"/>
          <p:cNvSpPr txBox="1"/>
          <p:nvPr/>
        </p:nvSpPr>
        <p:spPr>
          <a:xfrm>
            <a:off x="742964" y="2976136"/>
            <a:ext cx="3455276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Меры принудительного воздействия, применяемые к нарушителям установленного порядка осуществления хозяйственно финансовой деятельности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3" name="Google Shape;733;p38"/>
          <p:cNvSpPr txBox="1"/>
          <p:nvPr/>
        </p:nvSpPr>
        <p:spPr>
          <a:xfrm>
            <a:off x="5656719" y="1818310"/>
            <a:ext cx="2725281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правоверные мусульмане, которые считают первых трех халифов (Абу </a:t>
            </a:r>
            <a:r>
              <a:rPr lang="ru-RU" sz="12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Бекра</a:t>
            </a:r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Омара и Османа) законными преемниками Мухаммеда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4" name="Google Shape;734;p38"/>
          <p:cNvSpPr txBox="1"/>
          <p:nvPr/>
        </p:nvSpPr>
        <p:spPr>
          <a:xfrm>
            <a:off x="6476850" y="1323649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Сунниты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5" name="Google Shape;735;p38"/>
          <p:cNvSpPr txBox="1"/>
          <p:nvPr/>
        </p:nvSpPr>
        <p:spPr>
          <a:xfrm>
            <a:off x="6497400" y="2491336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Шииты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6" name="Google Shape;736;p38"/>
          <p:cNvSpPr txBox="1"/>
          <p:nvPr/>
        </p:nvSpPr>
        <p:spPr>
          <a:xfrm>
            <a:off x="5282686" y="3000564"/>
            <a:ext cx="3193214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Признающие Али ибн Абу Талиба и его потомков единственно законными наследниками и духовными преемниками пророка Мухаммеда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7" name="Google Shape;737;p38"/>
          <p:cNvSpPr txBox="1"/>
          <p:nvPr/>
        </p:nvSpPr>
        <p:spPr>
          <a:xfrm>
            <a:off x="761988" y="3652049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«Буря в пустыне»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38" name="Google Shape;738;p38"/>
          <p:cNvSpPr txBox="1"/>
          <p:nvPr/>
        </p:nvSpPr>
        <p:spPr>
          <a:xfrm>
            <a:off x="761987" y="4250126"/>
            <a:ext cx="2808890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часть войны в Персидском заливе 1990—1991 годов, операция многонациональных сил по освобождению Кувейта и разгрому иракской армии.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9" name="Google Shape;739;p38"/>
          <p:cNvSpPr txBox="1"/>
          <p:nvPr/>
        </p:nvSpPr>
        <p:spPr>
          <a:xfrm>
            <a:off x="6497400" y="3652049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Курды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40" name="Google Shape;740;p38"/>
          <p:cNvSpPr txBox="1"/>
          <p:nvPr/>
        </p:nvSpPr>
        <p:spPr>
          <a:xfrm>
            <a:off x="5656719" y="3998876"/>
            <a:ext cx="2725284" cy="5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Народ иранской языковой группы, живущий в Иране, Турции, Ираке, др. странах Ближнего Востока.</a:t>
            </a: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41" name="Google Shape;741;p38"/>
          <p:cNvSpPr/>
          <p:nvPr/>
        </p:nvSpPr>
        <p:spPr>
          <a:xfrm>
            <a:off x="8475900" y="1432988"/>
            <a:ext cx="210900" cy="210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2" name="Google Shape;742;p38"/>
          <p:cNvSpPr/>
          <p:nvPr/>
        </p:nvSpPr>
        <p:spPr>
          <a:xfrm>
            <a:off x="8475900" y="2600663"/>
            <a:ext cx="210900" cy="210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3" name="Google Shape;743;p38"/>
          <p:cNvSpPr/>
          <p:nvPr/>
        </p:nvSpPr>
        <p:spPr>
          <a:xfrm>
            <a:off x="8475900" y="3768338"/>
            <a:ext cx="210900" cy="210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" name="Group 44"/>
          <p:cNvGrpSpPr/>
          <p:nvPr/>
        </p:nvGrpSpPr>
        <p:grpSpPr>
          <a:xfrm>
            <a:off x="0" y="128882"/>
            <a:ext cx="689400" cy="689400"/>
            <a:chOff x="7978999" y="410809"/>
            <a:chExt cx="689400" cy="689400"/>
          </a:xfrm>
        </p:grpSpPr>
        <p:sp>
          <p:nvSpPr>
            <p:cNvPr id="46" name="Google Shape;423;p30">
              <a:hlinkClick r:id="rId4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48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9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0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855242" y="81952"/>
            <a:ext cx="793096" cy="783260"/>
            <a:chOff x="3007654" y="1798320"/>
            <a:chExt cx="1058378" cy="1011936"/>
          </a:xfrm>
        </p:grpSpPr>
        <p:sp>
          <p:nvSpPr>
            <p:cNvPr id="52" name="Google Shape;423;p30">
              <a:hlinkClick r:id="rId5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54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5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6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37" name="Google Shape;408;p30"/>
          <p:cNvSpPr/>
          <p:nvPr/>
        </p:nvSpPr>
        <p:spPr>
          <a:xfrm>
            <a:off x="3430503" y="2146150"/>
            <a:ext cx="2607263" cy="2713827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noFill/>
          <a:ln w="3175" cap="rnd" cmpd="sng">
            <a:solidFill>
              <a:srgbClr val="007A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BB"/>
        </a:solidFill>
        <a:effectLst/>
      </p:bgPr>
    </p:bg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Book Animation by Demain on Dribbbl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0593" y="-186186"/>
            <a:ext cx="3822867" cy="2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8" name="Google Shape;748;p39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Личности Ирака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753" name="Google Shape;753;p39"/>
          <p:cNvSpPr txBox="1"/>
          <p:nvPr/>
        </p:nvSpPr>
        <p:spPr>
          <a:xfrm>
            <a:off x="2928048" y="2680964"/>
            <a:ext cx="1527728" cy="262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1600" b="1" dirty="0" err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Хасаналь-Бакр</a:t>
            </a:r>
            <a:endParaRPr sz="1600" b="1" dirty="0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54" name="Google Shape;754;p39"/>
          <p:cNvSpPr txBox="1"/>
          <p:nvPr/>
        </p:nvSpPr>
        <p:spPr>
          <a:xfrm>
            <a:off x="1376305" y="3216145"/>
            <a:ext cx="3079471" cy="3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(1 июля 1914 — 4 октября 1982) — иракский военный, политический и государственный деятель. Президент Ирака с 1968 по 1979 год.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5" name="Google Shape;755;p39"/>
          <p:cNvSpPr txBox="1"/>
          <p:nvPr/>
        </p:nvSpPr>
        <p:spPr>
          <a:xfrm>
            <a:off x="4718583" y="2720393"/>
            <a:ext cx="2139416" cy="186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Саддам Хуссейн</a:t>
            </a:r>
            <a:endParaRPr sz="1600" b="1" dirty="0">
              <a:solidFill>
                <a:schemeClr val="accent4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56" name="Google Shape;756;p39"/>
          <p:cNvSpPr txBox="1"/>
          <p:nvPr/>
        </p:nvSpPr>
        <p:spPr>
          <a:xfrm>
            <a:off x="4981006" y="3623190"/>
            <a:ext cx="3593498" cy="3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— иракский государственный и политический деятель, президент Ирака (1979—2003), премьер-министр Ирака (1979—1991 и 1994—2003), генеральный секретарь иракского отделения партии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Баас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, председатель Совета революционного командования, маршал (1979). Саддам Хусейн формально стал президентом в 1979 году, хотя он уже был де-факто лидером Ирака несколько лет до этого.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074" name="Picture 2" descr="Ahmad Hassan el Bak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906" y="965461"/>
            <a:ext cx="1232012" cy="162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В Великобритании планируют опубликовать повесть Саддама Хусейна - Культура  - Главред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4"/>
          <a:stretch/>
        </p:blipFill>
        <p:spPr bwMode="auto">
          <a:xfrm>
            <a:off x="5140002" y="965461"/>
            <a:ext cx="1303724" cy="162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Group 3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33" name="Google Shape;423;p30">
              <a:hlinkClick r:id="rId6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3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1069823" y="4286178"/>
            <a:ext cx="793096" cy="783260"/>
            <a:chOff x="3007654" y="1798320"/>
            <a:chExt cx="1058378" cy="1011936"/>
          </a:xfrm>
        </p:grpSpPr>
        <p:sp>
          <p:nvSpPr>
            <p:cNvPr id="39" name="Google Shape;423;p30">
              <a:hlinkClick r:id="rId7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4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Jumping Pin | Motion graphics design, Motion design animation, Graphic  design flye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594" y="1783226"/>
            <a:ext cx="3684932" cy="276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Google Shape;408;p30"/>
          <p:cNvSpPr/>
          <p:nvPr/>
        </p:nvSpPr>
        <p:spPr>
          <a:xfrm>
            <a:off x="558216" y="266336"/>
            <a:ext cx="3780877" cy="3991923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noFill/>
          <a:ln w="31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49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Ирак Места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346" name="Google Shape;1346;p4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47" name="Google Shape;1347;p4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49" name="Google Shape;1349;p49"/>
          <p:cNvSpPr/>
          <p:nvPr/>
        </p:nvSpPr>
        <p:spPr>
          <a:xfrm>
            <a:off x="1410620" y="1918475"/>
            <a:ext cx="168300" cy="1686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50" name="Google Shape;1350;p49"/>
          <p:cNvSpPr/>
          <p:nvPr/>
        </p:nvSpPr>
        <p:spPr>
          <a:xfrm>
            <a:off x="1586032" y="3052786"/>
            <a:ext cx="168300" cy="16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53" name="Google Shape;1353;p49"/>
          <p:cNvSpPr/>
          <p:nvPr/>
        </p:nvSpPr>
        <p:spPr>
          <a:xfrm>
            <a:off x="1603013" y="2826275"/>
            <a:ext cx="168300" cy="16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54" name="Google Shape;1354;p49"/>
          <p:cNvSpPr/>
          <p:nvPr/>
        </p:nvSpPr>
        <p:spPr>
          <a:xfrm>
            <a:off x="2285283" y="2060513"/>
            <a:ext cx="168300" cy="16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56" name="Google Shape;1356;p49"/>
          <p:cNvSpPr/>
          <p:nvPr/>
        </p:nvSpPr>
        <p:spPr>
          <a:xfrm>
            <a:off x="3765844" y="3032356"/>
            <a:ext cx="168300" cy="168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59" name="Google Shape;1359;p49">
            <a:hlinkClick r:id="rId4" action="ppaction://hlinksldjump"/>
          </p:cNvPr>
          <p:cNvSpPr/>
          <p:nvPr/>
        </p:nvSpPr>
        <p:spPr>
          <a:xfrm>
            <a:off x="6031253" y="71993"/>
            <a:ext cx="2847900" cy="9429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60" name="Google Shape;1360;p49"/>
          <p:cNvSpPr txBox="1"/>
          <p:nvPr/>
        </p:nvSpPr>
        <p:spPr>
          <a:xfrm>
            <a:off x="6740805" y="407297"/>
            <a:ext cx="2531455" cy="245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dirty="0" err="1">
                <a:solidFill>
                  <a:schemeClr val="bg1"/>
                </a:solidFill>
              </a:rPr>
              <a:t>Зиккурат</a:t>
            </a:r>
            <a:r>
              <a:rPr lang="ru-RU" b="1" dirty="0">
                <a:solidFill>
                  <a:schemeClr val="bg1"/>
                </a:solidFill>
              </a:rPr>
              <a:t> бога луны </a:t>
            </a:r>
            <a:r>
              <a:rPr lang="ru-RU" b="1" dirty="0" err="1">
                <a:solidFill>
                  <a:schemeClr val="bg1"/>
                </a:solidFill>
              </a:rPr>
              <a:t>Нанны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62" name="Google Shape;1362;p49">
            <a:hlinkClick r:id="rId5" action="ppaction://hlinksldjump"/>
          </p:cNvPr>
          <p:cNvSpPr/>
          <p:nvPr/>
        </p:nvSpPr>
        <p:spPr>
          <a:xfrm>
            <a:off x="6031253" y="1091743"/>
            <a:ext cx="2847900" cy="9429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63" name="Google Shape;1363;p49"/>
          <p:cNvSpPr txBox="1"/>
          <p:nvPr/>
        </p:nvSpPr>
        <p:spPr>
          <a:xfrm>
            <a:off x="6396453" y="1363193"/>
            <a:ext cx="2117497" cy="204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 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Вавилон</a:t>
            </a:r>
          </a:p>
        </p:txBody>
      </p:sp>
      <p:sp>
        <p:nvSpPr>
          <p:cNvPr id="1365" name="Google Shape;1365;p49">
            <a:hlinkClick r:id="rId6" action="ppaction://hlinksldjump"/>
          </p:cNvPr>
          <p:cNvSpPr/>
          <p:nvPr/>
        </p:nvSpPr>
        <p:spPr>
          <a:xfrm>
            <a:off x="6031253" y="2111518"/>
            <a:ext cx="2847900" cy="942900"/>
          </a:xfrm>
          <a:prstGeom prst="roundRect">
            <a:avLst>
              <a:gd name="adj" fmla="val 50000"/>
            </a:avLst>
          </a:prstGeom>
          <a:solidFill>
            <a:srgbClr val="7C3B2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366" name="Google Shape;1366;p49"/>
          <p:cNvSpPr txBox="1"/>
          <p:nvPr/>
        </p:nvSpPr>
        <p:spPr>
          <a:xfrm>
            <a:off x="6133931" y="2398191"/>
            <a:ext cx="2642539" cy="2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Руины древнего города </a:t>
            </a:r>
            <a:r>
              <a:rPr lang="ru-RU" b="1" dirty="0" err="1">
                <a:solidFill>
                  <a:schemeClr val="bg1"/>
                </a:solidFill>
              </a:rPr>
              <a:t>Хатра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9" name="Google Shape;1362;p49">
            <a:hlinkClick r:id="rId7" action="ppaction://hlinksldjump"/>
          </p:cNvPr>
          <p:cNvSpPr/>
          <p:nvPr/>
        </p:nvSpPr>
        <p:spPr>
          <a:xfrm>
            <a:off x="6031253" y="3116656"/>
            <a:ext cx="2847900" cy="942900"/>
          </a:xfrm>
          <a:prstGeom prst="roundRect">
            <a:avLst>
              <a:gd name="adj" fmla="val 50000"/>
            </a:avLst>
          </a:prstGeom>
          <a:solidFill>
            <a:srgbClr val="A526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50" name="Google Shape;1363;p49"/>
          <p:cNvSpPr txBox="1"/>
          <p:nvPr/>
        </p:nvSpPr>
        <p:spPr>
          <a:xfrm>
            <a:off x="6368835" y="3480204"/>
            <a:ext cx="2275432" cy="182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Древний город Ниневии</a:t>
            </a:r>
          </a:p>
        </p:txBody>
      </p:sp>
      <p:sp>
        <p:nvSpPr>
          <p:cNvPr id="51" name="Google Shape;1365;p49">
            <a:hlinkClick r:id="rId8" action="ppaction://hlinksldjump"/>
          </p:cNvPr>
          <p:cNvSpPr/>
          <p:nvPr/>
        </p:nvSpPr>
        <p:spPr>
          <a:xfrm>
            <a:off x="6031253" y="4136431"/>
            <a:ext cx="2847900" cy="9429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52" name="Google Shape;1366;p49"/>
          <p:cNvSpPr txBox="1"/>
          <p:nvPr/>
        </p:nvSpPr>
        <p:spPr>
          <a:xfrm>
            <a:off x="6553200" y="4462625"/>
            <a:ext cx="1960750" cy="26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Мечеть Аль-</a:t>
            </a:r>
            <a:r>
              <a:rPr lang="ru-RU" b="1" dirty="0" err="1">
                <a:solidFill>
                  <a:schemeClr val="bg1"/>
                </a:solidFill>
              </a:rPr>
              <a:t>Аскари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1380" y="4387721"/>
            <a:ext cx="689400" cy="689400"/>
            <a:chOff x="7978999" y="410809"/>
            <a:chExt cx="689400" cy="689400"/>
          </a:xfrm>
        </p:grpSpPr>
        <p:sp>
          <p:nvSpPr>
            <p:cNvPr id="24" name="Google Shape;423;p30">
              <a:hlinkClick r:id="rId9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6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7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8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1728824" y="4321051"/>
            <a:ext cx="793096" cy="783260"/>
            <a:chOff x="3007654" y="1798320"/>
            <a:chExt cx="1058378" cy="1011936"/>
          </a:xfrm>
        </p:grpSpPr>
        <p:sp>
          <p:nvSpPr>
            <p:cNvPr id="30" name="Google Shape;423;p30">
              <a:hlinkClick r:id="rId10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2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3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4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527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835"/>
        </a:solidFill>
        <a:effectLst/>
      </p:bgPr>
    </p:bg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3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Специальные кнопки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555" name="Google Shape;555;p34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34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34"/>
          <p:cNvSpPr/>
          <p:nvPr/>
        </p:nvSpPr>
        <p:spPr>
          <a:xfrm>
            <a:off x="3653567" y="1082262"/>
            <a:ext cx="37540" cy="38933"/>
          </a:xfrm>
          <a:custGeom>
            <a:avLst/>
            <a:gdLst/>
            <a:ahLst/>
            <a:cxnLst/>
            <a:rect l="l" t="t" r="r" b="b"/>
            <a:pathLst>
              <a:path w="2830" h="2935" extrusionOk="0">
                <a:moveTo>
                  <a:pt x="1258" y="0"/>
                </a:moveTo>
                <a:lnTo>
                  <a:pt x="1048" y="210"/>
                </a:lnTo>
                <a:lnTo>
                  <a:pt x="943" y="420"/>
                </a:lnTo>
                <a:lnTo>
                  <a:pt x="943" y="524"/>
                </a:lnTo>
                <a:lnTo>
                  <a:pt x="838" y="524"/>
                </a:lnTo>
                <a:lnTo>
                  <a:pt x="629" y="629"/>
                </a:lnTo>
                <a:lnTo>
                  <a:pt x="524" y="524"/>
                </a:lnTo>
                <a:lnTo>
                  <a:pt x="210" y="524"/>
                </a:lnTo>
                <a:lnTo>
                  <a:pt x="105" y="629"/>
                </a:lnTo>
                <a:lnTo>
                  <a:pt x="0" y="839"/>
                </a:lnTo>
                <a:lnTo>
                  <a:pt x="105" y="1048"/>
                </a:lnTo>
                <a:lnTo>
                  <a:pt x="210" y="1153"/>
                </a:lnTo>
                <a:lnTo>
                  <a:pt x="315" y="1363"/>
                </a:lnTo>
                <a:lnTo>
                  <a:pt x="524" y="1467"/>
                </a:lnTo>
                <a:lnTo>
                  <a:pt x="524" y="1572"/>
                </a:lnTo>
                <a:lnTo>
                  <a:pt x="524" y="1782"/>
                </a:lnTo>
                <a:lnTo>
                  <a:pt x="629" y="1991"/>
                </a:lnTo>
                <a:lnTo>
                  <a:pt x="838" y="2096"/>
                </a:lnTo>
                <a:lnTo>
                  <a:pt x="1048" y="2306"/>
                </a:lnTo>
                <a:lnTo>
                  <a:pt x="1362" y="2306"/>
                </a:lnTo>
                <a:lnTo>
                  <a:pt x="1572" y="2201"/>
                </a:lnTo>
                <a:lnTo>
                  <a:pt x="1677" y="2096"/>
                </a:lnTo>
                <a:lnTo>
                  <a:pt x="1781" y="1991"/>
                </a:lnTo>
                <a:lnTo>
                  <a:pt x="1886" y="2096"/>
                </a:lnTo>
                <a:lnTo>
                  <a:pt x="1991" y="2306"/>
                </a:lnTo>
                <a:lnTo>
                  <a:pt x="1991" y="2515"/>
                </a:lnTo>
                <a:lnTo>
                  <a:pt x="1991" y="2725"/>
                </a:lnTo>
                <a:lnTo>
                  <a:pt x="1991" y="2934"/>
                </a:lnTo>
                <a:lnTo>
                  <a:pt x="2201" y="2934"/>
                </a:lnTo>
                <a:lnTo>
                  <a:pt x="2410" y="2829"/>
                </a:lnTo>
                <a:lnTo>
                  <a:pt x="2829" y="2515"/>
                </a:lnTo>
                <a:lnTo>
                  <a:pt x="2829" y="2306"/>
                </a:lnTo>
                <a:lnTo>
                  <a:pt x="2829" y="2201"/>
                </a:lnTo>
                <a:lnTo>
                  <a:pt x="2724" y="1991"/>
                </a:lnTo>
                <a:lnTo>
                  <a:pt x="2724" y="1886"/>
                </a:lnTo>
                <a:lnTo>
                  <a:pt x="2515" y="1782"/>
                </a:lnTo>
                <a:lnTo>
                  <a:pt x="2410" y="1677"/>
                </a:lnTo>
                <a:lnTo>
                  <a:pt x="2410" y="1363"/>
                </a:lnTo>
                <a:lnTo>
                  <a:pt x="2305" y="1258"/>
                </a:lnTo>
                <a:lnTo>
                  <a:pt x="2096" y="1153"/>
                </a:lnTo>
                <a:lnTo>
                  <a:pt x="1991" y="1048"/>
                </a:lnTo>
                <a:lnTo>
                  <a:pt x="1886" y="1048"/>
                </a:lnTo>
                <a:lnTo>
                  <a:pt x="1781" y="943"/>
                </a:lnTo>
                <a:lnTo>
                  <a:pt x="1781" y="839"/>
                </a:lnTo>
                <a:lnTo>
                  <a:pt x="1781" y="734"/>
                </a:lnTo>
                <a:lnTo>
                  <a:pt x="1781" y="629"/>
                </a:lnTo>
                <a:lnTo>
                  <a:pt x="1886" y="420"/>
                </a:lnTo>
                <a:lnTo>
                  <a:pt x="1781" y="315"/>
                </a:lnTo>
                <a:lnTo>
                  <a:pt x="1677" y="105"/>
                </a:lnTo>
                <a:lnTo>
                  <a:pt x="146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34"/>
          <p:cNvSpPr/>
          <p:nvPr/>
        </p:nvSpPr>
        <p:spPr>
          <a:xfrm>
            <a:off x="5770142" y="1082262"/>
            <a:ext cx="37540" cy="38933"/>
          </a:xfrm>
          <a:custGeom>
            <a:avLst/>
            <a:gdLst/>
            <a:ahLst/>
            <a:cxnLst/>
            <a:rect l="l" t="t" r="r" b="b"/>
            <a:pathLst>
              <a:path w="2830" h="2935" extrusionOk="0">
                <a:moveTo>
                  <a:pt x="1258" y="0"/>
                </a:moveTo>
                <a:lnTo>
                  <a:pt x="1048" y="210"/>
                </a:lnTo>
                <a:lnTo>
                  <a:pt x="943" y="420"/>
                </a:lnTo>
                <a:lnTo>
                  <a:pt x="943" y="524"/>
                </a:lnTo>
                <a:lnTo>
                  <a:pt x="838" y="524"/>
                </a:lnTo>
                <a:lnTo>
                  <a:pt x="629" y="629"/>
                </a:lnTo>
                <a:lnTo>
                  <a:pt x="524" y="524"/>
                </a:lnTo>
                <a:lnTo>
                  <a:pt x="210" y="524"/>
                </a:lnTo>
                <a:lnTo>
                  <a:pt x="105" y="629"/>
                </a:lnTo>
                <a:lnTo>
                  <a:pt x="0" y="839"/>
                </a:lnTo>
                <a:lnTo>
                  <a:pt x="105" y="1048"/>
                </a:lnTo>
                <a:lnTo>
                  <a:pt x="210" y="1153"/>
                </a:lnTo>
                <a:lnTo>
                  <a:pt x="315" y="1363"/>
                </a:lnTo>
                <a:lnTo>
                  <a:pt x="524" y="1467"/>
                </a:lnTo>
                <a:lnTo>
                  <a:pt x="524" y="1572"/>
                </a:lnTo>
                <a:lnTo>
                  <a:pt x="524" y="1782"/>
                </a:lnTo>
                <a:lnTo>
                  <a:pt x="629" y="1991"/>
                </a:lnTo>
                <a:lnTo>
                  <a:pt x="838" y="2096"/>
                </a:lnTo>
                <a:lnTo>
                  <a:pt x="1048" y="2306"/>
                </a:lnTo>
                <a:lnTo>
                  <a:pt x="1362" y="2306"/>
                </a:lnTo>
                <a:lnTo>
                  <a:pt x="1572" y="2201"/>
                </a:lnTo>
                <a:lnTo>
                  <a:pt x="1677" y="2096"/>
                </a:lnTo>
                <a:lnTo>
                  <a:pt x="1781" y="1991"/>
                </a:lnTo>
                <a:lnTo>
                  <a:pt x="1886" y="2096"/>
                </a:lnTo>
                <a:lnTo>
                  <a:pt x="1991" y="2306"/>
                </a:lnTo>
                <a:lnTo>
                  <a:pt x="1991" y="2515"/>
                </a:lnTo>
                <a:lnTo>
                  <a:pt x="1991" y="2725"/>
                </a:lnTo>
                <a:lnTo>
                  <a:pt x="1991" y="2934"/>
                </a:lnTo>
                <a:lnTo>
                  <a:pt x="2201" y="2934"/>
                </a:lnTo>
                <a:lnTo>
                  <a:pt x="2410" y="2829"/>
                </a:lnTo>
                <a:lnTo>
                  <a:pt x="2829" y="2515"/>
                </a:lnTo>
                <a:lnTo>
                  <a:pt x="2829" y="2306"/>
                </a:lnTo>
                <a:lnTo>
                  <a:pt x="2829" y="2201"/>
                </a:lnTo>
                <a:lnTo>
                  <a:pt x="2724" y="1991"/>
                </a:lnTo>
                <a:lnTo>
                  <a:pt x="2724" y="1886"/>
                </a:lnTo>
                <a:lnTo>
                  <a:pt x="2515" y="1782"/>
                </a:lnTo>
                <a:lnTo>
                  <a:pt x="2410" y="1677"/>
                </a:lnTo>
                <a:lnTo>
                  <a:pt x="2410" y="1363"/>
                </a:lnTo>
                <a:lnTo>
                  <a:pt x="2305" y="1258"/>
                </a:lnTo>
                <a:lnTo>
                  <a:pt x="2096" y="1153"/>
                </a:lnTo>
                <a:lnTo>
                  <a:pt x="1991" y="1048"/>
                </a:lnTo>
                <a:lnTo>
                  <a:pt x="1886" y="1048"/>
                </a:lnTo>
                <a:lnTo>
                  <a:pt x="1781" y="943"/>
                </a:lnTo>
                <a:lnTo>
                  <a:pt x="1781" y="839"/>
                </a:lnTo>
                <a:lnTo>
                  <a:pt x="1781" y="734"/>
                </a:lnTo>
                <a:lnTo>
                  <a:pt x="1781" y="629"/>
                </a:lnTo>
                <a:lnTo>
                  <a:pt x="1886" y="420"/>
                </a:lnTo>
                <a:lnTo>
                  <a:pt x="1781" y="315"/>
                </a:lnTo>
                <a:lnTo>
                  <a:pt x="1677" y="105"/>
                </a:lnTo>
                <a:lnTo>
                  <a:pt x="1467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34"/>
          <p:cNvSpPr/>
          <p:nvPr/>
        </p:nvSpPr>
        <p:spPr>
          <a:xfrm>
            <a:off x="7927042" y="1082262"/>
            <a:ext cx="37540" cy="38933"/>
          </a:xfrm>
          <a:custGeom>
            <a:avLst/>
            <a:gdLst/>
            <a:ahLst/>
            <a:cxnLst/>
            <a:rect l="l" t="t" r="r" b="b"/>
            <a:pathLst>
              <a:path w="2830" h="2935" extrusionOk="0">
                <a:moveTo>
                  <a:pt x="1258" y="0"/>
                </a:moveTo>
                <a:lnTo>
                  <a:pt x="1048" y="210"/>
                </a:lnTo>
                <a:lnTo>
                  <a:pt x="943" y="420"/>
                </a:lnTo>
                <a:lnTo>
                  <a:pt x="943" y="524"/>
                </a:lnTo>
                <a:lnTo>
                  <a:pt x="838" y="524"/>
                </a:lnTo>
                <a:lnTo>
                  <a:pt x="629" y="629"/>
                </a:lnTo>
                <a:lnTo>
                  <a:pt x="524" y="524"/>
                </a:lnTo>
                <a:lnTo>
                  <a:pt x="210" y="524"/>
                </a:lnTo>
                <a:lnTo>
                  <a:pt x="105" y="629"/>
                </a:lnTo>
                <a:lnTo>
                  <a:pt x="0" y="839"/>
                </a:lnTo>
                <a:lnTo>
                  <a:pt x="105" y="1048"/>
                </a:lnTo>
                <a:lnTo>
                  <a:pt x="210" y="1153"/>
                </a:lnTo>
                <a:lnTo>
                  <a:pt x="315" y="1363"/>
                </a:lnTo>
                <a:lnTo>
                  <a:pt x="524" y="1467"/>
                </a:lnTo>
                <a:lnTo>
                  <a:pt x="524" y="1572"/>
                </a:lnTo>
                <a:lnTo>
                  <a:pt x="524" y="1782"/>
                </a:lnTo>
                <a:lnTo>
                  <a:pt x="629" y="1991"/>
                </a:lnTo>
                <a:lnTo>
                  <a:pt x="838" y="2096"/>
                </a:lnTo>
                <a:lnTo>
                  <a:pt x="1048" y="2306"/>
                </a:lnTo>
                <a:lnTo>
                  <a:pt x="1362" y="2306"/>
                </a:lnTo>
                <a:lnTo>
                  <a:pt x="1572" y="2201"/>
                </a:lnTo>
                <a:lnTo>
                  <a:pt x="1677" y="2096"/>
                </a:lnTo>
                <a:lnTo>
                  <a:pt x="1781" y="1991"/>
                </a:lnTo>
                <a:lnTo>
                  <a:pt x="1886" y="2096"/>
                </a:lnTo>
                <a:lnTo>
                  <a:pt x="1991" y="2306"/>
                </a:lnTo>
                <a:lnTo>
                  <a:pt x="1991" y="2515"/>
                </a:lnTo>
                <a:lnTo>
                  <a:pt x="1991" y="2725"/>
                </a:lnTo>
                <a:lnTo>
                  <a:pt x="1991" y="2934"/>
                </a:lnTo>
                <a:lnTo>
                  <a:pt x="2201" y="2934"/>
                </a:lnTo>
                <a:lnTo>
                  <a:pt x="2410" y="2829"/>
                </a:lnTo>
                <a:lnTo>
                  <a:pt x="2829" y="2515"/>
                </a:lnTo>
                <a:lnTo>
                  <a:pt x="2829" y="2306"/>
                </a:lnTo>
                <a:lnTo>
                  <a:pt x="2829" y="2201"/>
                </a:lnTo>
                <a:lnTo>
                  <a:pt x="2724" y="1991"/>
                </a:lnTo>
                <a:lnTo>
                  <a:pt x="2724" y="1886"/>
                </a:lnTo>
                <a:lnTo>
                  <a:pt x="2515" y="1782"/>
                </a:lnTo>
                <a:lnTo>
                  <a:pt x="2410" y="1677"/>
                </a:lnTo>
                <a:lnTo>
                  <a:pt x="2410" y="1363"/>
                </a:lnTo>
                <a:lnTo>
                  <a:pt x="2305" y="1258"/>
                </a:lnTo>
                <a:lnTo>
                  <a:pt x="2096" y="1153"/>
                </a:lnTo>
                <a:lnTo>
                  <a:pt x="1991" y="1048"/>
                </a:lnTo>
                <a:lnTo>
                  <a:pt x="1886" y="1048"/>
                </a:lnTo>
                <a:lnTo>
                  <a:pt x="1781" y="943"/>
                </a:lnTo>
                <a:lnTo>
                  <a:pt x="1781" y="839"/>
                </a:lnTo>
                <a:lnTo>
                  <a:pt x="1781" y="734"/>
                </a:lnTo>
                <a:lnTo>
                  <a:pt x="1781" y="629"/>
                </a:lnTo>
                <a:lnTo>
                  <a:pt x="1886" y="420"/>
                </a:lnTo>
                <a:lnTo>
                  <a:pt x="1781" y="315"/>
                </a:lnTo>
                <a:lnTo>
                  <a:pt x="1677" y="105"/>
                </a:lnTo>
                <a:lnTo>
                  <a:pt x="1467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34"/>
          <p:cNvSpPr txBox="1"/>
          <p:nvPr/>
        </p:nvSpPr>
        <p:spPr>
          <a:xfrm>
            <a:off x="2228541" y="3278459"/>
            <a:ext cx="1900200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algn="ctr"/>
            <a:r>
              <a:rPr lang="ru-RU" dirty="0"/>
              <a:t>Вернёт вас прямиком в начало путешествия!</a:t>
            </a:r>
          </a:p>
        </p:txBody>
      </p:sp>
      <p:sp>
        <p:nvSpPr>
          <p:cNvPr id="565" name="Google Shape;565;p34"/>
          <p:cNvSpPr txBox="1"/>
          <p:nvPr/>
        </p:nvSpPr>
        <p:spPr>
          <a:xfrm>
            <a:off x="5352288" y="3229526"/>
            <a:ext cx="2241364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pPr algn="ctr"/>
            <a:r>
              <a:rPr lang="ru-RU" dirty="0"/>
              <a:t>Вернёт на предыдущую или следующую страницу</a:t>
            </a:r>
          </a:p>
        </p:txBody>
      </p:sp>
      <p:sp>
        <p:nvSpPr>
          <p:cNvPr id="568" name="Google Shape;568;p34"/>
          <p:cNvSpPr txBox="1"/>
          <p:nvPr/>
        </p:nvSpPr>
        <p:spPr>
          <a:xfrm>
            <a:off x="2814323" y="802474"/>
            <a:ext cx="4053039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/>
          <a:p>
            <a:r>
              <a:rPr lang="ru-RU" dirty="0"/>
              <a:t>Не бойтесь кнопок и иконок! Все они работают, нажимайте на все по возможности и не теряйтесь</a:t>
            </a:r>
          </a:p>
        </p:txBody>
      </p:sp>
      <p:sp>
        <p:nvSpPr>
          <p:cNvPr id="572" name="Google Shape;572;p34"/>
          <p:cNvSpPr/>
          <p:nvPr/>
        </p:nvSpPr>
        <p:spPr>
          <a:xfrm>
            <a:off x="9468242" y="2654177"/>
            <a:ext cx="16687" cy="8344"/>
          </a:xfrm>
          <a:custGeom>
            <a:avLst/>
            <a:gdLst/>
            <a:ahLst/>
            <a:cxnLst/>
            <a:rect l="l" t="t" r="r" b="b"/>
            <a:pathLst>
              <a:path w="1258" h="629" extrusionOk="0">
                <a:moveTo>
                  <a:pt x="1048" y="0"/>
                </a:moveTo>
                <a:lnTo>
                  <a:pt x="839" y="105"/>
                </a:lnTo>
                <a:lnTo>
                  <a:pt x="734" y="210"/>
                </a:lnTo>
                <a:lnTo>
                  <a:pt x="629" y="105"/>
                </a:lnTo>
                <a:lnTo>
                  <a:pt x="524" y="105"/>
                </a:lnTo>
                <a:lnTo>
                  <a:pt x="419" y="210"/>
                </a:lnTo>
                <a:lnTo>
                  <a:pt x="315" y="314"/>
                </a:lnTo>
                <a:lnTo>
                  <a:pt x="210" y="314"/>
                </a:lnTo>
                <a:lnTo>
                  <a:pt x="105" y="419"/>
                </a:lnTo>
                <a:lnTo>
                  <a:pt x="0" y="524"/>
                </a:lnTo>
                <a:lnTo>
                  <a:pt x="210" y="629"/>
                </a:lnTo>
                <a:lnTo>
                  <a:pt x="315" y="524"/>
                </a:lnTo>
                <a:lnTo>
                  <a:pt x="629" y="419"/>
                </a:lnTo>
                <a:lnTo>
                  <a:pt x="734" y="419"/>
                </a:lnTo>
                <a:lnTo>
                  <a:pt x="943" y="524"/>
                </a:lnTo>
                <a:lnTo>
                  <a:pt x="1153" y="419"/>
                </a:lnTo>
                <a:lnTo>
                  <a:pt x="1258" y="314"/>
                </a:lnTo>
                <a:lnTo>
                  <a:pt x="1258" y="105"/>
                </a:lnTo>
                <a:lnTo>
                  <a:pt x="104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" name="Group 64"/>
          <p:cNvGrpSpPr/>
          <p:nvPr/>
        </p:nvGrpSpPr>
        <p:grpSpPr>
          <a:xfrm>
            <a:off x="2653229" y="1737228"/>
            <a:ext cx="1029492" cy="1011936"/>
            <a:chOff x="7978999" y="410809"/>
            <a:chExt cx="689400" cy="689400"/>
          </a:xfrm>
        </p:grpSpPr>
        <p:sp>
          <p:nvSpPr>
            <p:cNvPr id="66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68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9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0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5555782" y="1798320"/>
            <a:ext cx="1058378" cy="1011936"/>
            <a:chOff x="3007654" y="1798320"/>
            <a:chExt cx="1058378" cy="1011936"/>
          </a:xfrm>
        </p:grpSpPr>
        <p:sp>
          <p:nvSpPr>
            <p:cNvPr id="72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7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78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pic>
        <p:nvPicPr>
          <p:cNvPr id="4100" name="Picture 4" descr="Tap Push The Button 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85" y="147660"/>
            <a:ext cx="1325753" cy="132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4" name="Group 83"/>
          <p:cNvGrpSpPr/>
          <p:nvPr/>
        </p:nvGrpSpPr>
        <p:grpSpPr>
          <a:xfrm rot="10800000">
            <a:off x="6657826" y="1816476"/>
            <a:ext cx="1058378" cy="1011936"/>
            <a:chOff x="3007654" y="1798320"/>
            <a:chExt cx="1058378" cy="1011936"/>
          </a:xfrm>
        </p:grpSpPr>
        <p:sp>
          <p:nvSpPr>
            <p:cNvPr id="85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6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87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8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9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408;p30"/>
          <p:cNvSpPr/>
          <p:nvPr/>
        </p:nvSpPr>
        <p:spPr>
          <a:xfrm>
            <a:off x="558216" y="266336"/>
            <a:ext cx="3780877" cy="3991923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noFill/>
          <a:ln w="3175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Зиккурат</a:t>
            </a:r>
            <a:r>
              <a:rPr lang="ru-RU" dirty="0">
                <a:solidFill>
                  <a:schemeClr val="bg1"/>
                </a:solidFill>
              </a:rPr>
              <a:t> бога луны </a:t>
            </a:r>
            <a:r>
              <a:rPr lang="ru-RU" dirty="0" err="1">
                <a:solidFill>
                  <a:schemeClr val="bg1"/>
                </a:solidFill>
              </a:rPr>
              <a:t>Нанны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3" name="Google Shape;1133;p43"/>
          <p:cNvSpPr/>
          <p:nvPr/>
        </p:nvSpPr>
        <p:spPr>
          <a:xfrm>
            <a:off x="5171638" y="1618138"/>
            <a:ext cx="341579" cy="341772"/>
          </a:xfrm>
          <a:custGeom>
            <a:avLst/>
            <a:gdLst/>
            <a:ahLst/>
            <a:cxnLst/>
            <a:rect l="l" t="t" r="r" b="b"/>
            <a:pathLst>
              <a:path w="14147" h="14155" extrusionOk="0">
                <a:moveTo>
                  <a:pt x="7058" y="891"/>
                </a:moveTo>
                <a:lnTo>
                  <a:pt x="11311" y="3285"/>
                </a:lnTo>
                <a:lnTo>
                  <a:pt x="2805" y="3285"/>
                </a:lnTo>
                <a:lnTo>
                  <a:pt x="7058" y="891"/>
                </a:lnTo>
                <a:close/>
                <a:moveTo>
                  <a:pt x="12886" y="4136"/>
                </a:moveTo>
                <a:cubicBezTo>
                  <a:pt x="13107" y="4136"/>
                  <a:pt x="13264" y="4325"/>
                  <a:pt x="13264" y="4545"/>
                </a:cubicBezTo>
                <a:lnTo>
                  <a:pt x="13264" y="4986"/>
                </a:lnTo>
                <a:lnTo>
                  <a:pt x="851" y="4986"/>
                </a:lnTo>
                <a:lnTo>
                  <a:pt x="851" y="4545"/>
                </a:lnTo>
                <a:cubicBezTo>
                  <a:pt x="851" y="4325"/>
                  <a:pt x="1040" y="4136"/>
                  <a:pt x="1261" y="4136"/>
                </a:cubicBezTo>
                <a:close/>
                <a:moveTo>
                  <a:pt x="3309" y="5806"/>
                </a:moveTo>
                <a:lnTo>
                  <a:pt x="3309" y="9996"/>
                </a:lnTo>
                <a:lnTo>
                  <a:pt x="2490" y="9996"/>
                </a:lnTo>
                <a:lnTo>
                  <a:pt x="2490" y="5806"/>
                </a:lnTo>
                <a:close/>
                <a:moveTo>
                  <a:pt x="5798" y="5806"/>
                </a:moveTo>
                <a:lnTo>
                  <a:pt x="5798" y="9996"/>
                </a:lnTo>
                <a:lnTo>
                  <a:pt x="4128" y="9996"/>
                </a:lnTo>
                <a:lnTo>
                  <a:pt x="4128" y="5806"/>
                </a:lnTo>
                <a:close/>
                <a:moveTo>
                  <a:pt x="7499" y="5806"/>
                </a:moveTo>
                <a:lnTo>
                  <a:pt x="7499" y="9996"/>
                </a:lnTo>
                <a:lnTo>
                  <a:pt x="6617" y="9996"/>
                </a:lnTo>
                <a:lnTo>
                  <a:pt x="6617" y="5806"/>
                </a:lnTo>
                <a:close/>
                <a:moveTo>
                  <a:pt x="9956" y="5806"/>
                </a:moveTo>
                <a:lnTo>
                  <a:pt x="9956" y="9996"/>
                </a:lnTo>
                <a:lnTo>
                  <a:pt x="8286" y="9996"/>
                </a:lnTo>
                <a:lnTo>
                  <a:pt x="8286" y="5806"/>
                </a:lnTo>
                <a:close/>
                <a:moveTo>
                  <a:pt x="11626" y="5806"/>
                </a:moveTo>
                <a:lnTo>
                  <a:pt x="11626" y="9996"/>
                </a:lnTo>
                <a:lnTo>
                  <a:pt x="10807" y="9996"/>
                </a:lnTo>
                <a:lnTo>
                  <a:pt x="10807" y="5806"/>
                </a:lnTo>
                <a:close/>
                <a:moveTo>
                  <a:pt x="12004" y="10815"/>
                </a:moveTo>
                <a:cubicBezTo>
                  <a:pt x="12256" y="10815"/>
                  <a:pt x="12445" y="11004"/>
                  <a:pt x="12445" y="11256"/>
                </a:cubicBezTo>
                <a:lnTo>
                  <a:pt x="12445" y="11634"/>
                </a:lnTo>
                <a:lnTo>
                  <a:pt x="1670" y="11634"/>
                </a:lnTo>
                <a:lnTo>
                  <a:pt x="1670" y="11256"/>
                </a:lnTo>
                <a:cubicBezTo>
                  <a:pt x="1670" y="11004"/>
                  <a:pt x="1859" y="10815"/>
                  <a:pt x="2048" y="10815"/>
                </a:cubicBezTo>
                <a:close/>
                <a:moveTo>
                  <a:pt x="12886" y="12422"/>
                </a:moveTo>
                <a:cubicBezTo>
                  <a:pt x="13107" y="12422"/>
                  <a:pt x="13264" y="12642"/>
                  <a:pt x="13264" y="12863"/>
                </a:cubicBezTo>
                <a:lnTo>
                  <a:pt x="13264" y="13304"/>
                </a:lnTo>
                <a:lnTo>
                  <a:pt x="851" y="13304"/>
                </a:lnTo>
                <a:lnTo>
                  <a:pt x="851" y="12863"/>
                </a:lnTo>
                <a:cubicBezTo>
                  <a:pt x="851" y="12642"/>
                  <a:pt x="1040" y="12422"/>
                  <a:pt x="1261" y="12422"/>
                </a:cubicBezTo>
                <a:close/>
                <a:moveTo>
                  <a:pt x="7058" y="1"/>
                </a:moveTo>
                <a:cubicBezTo>
                  <a:pt x="6987" y="1"/>
                  <a:pt x="6916" y="24"/>
                  <a:pt x="6869" y="72"/>
                </a:cubicBezTo>
                <a:lnTo>
                  <a:pt x="1103" y="3348"/>
                </a:lnTo>
                <a:cubicBezTo>
                  <a:pt x="473" y="3411"/>
                  <a:pt x="1" y="3915"/>
                  <a:pt x="1" y="4545"/>
                </a:cubicBezTo>
                <a:lnTo>
                  <a:pt x="1" y="5365"/>
                </a:lnTo>
                <a:cubicBezTo>
                  <a:pt x="1" y="5617"/>
                  <a:pt x="221" y="5806"/>
                  <a:pt x="442" y="5806"/>
                </a:cubicBezTo>
                <a:lnTo>
                  <a:pt x="1702" y="5806"/>
                </a:lnTo>
                <a:lnTo>
                  <a:pt x="1702" y="10059"/>
                </a:lnTo>
                <a:cubicBezTo>
                  <a:pt x="1229" y="10216"/>
                  <a:pt x="883" y="10689"/>
                  <a:pt x="883" y="11256"/>
                </a:cubicBezTo>
                <a:lnTo>
                  <a:pt x="883" y="11729"/>
                </a:lnTo>
                <a:cubicBezTo>
                  <a:pt x="410" y="11886"/>
                  <a:pt x="64" y="12359"/>
                  <a:pt x="64" y="12894"/>
                </a:cubicBezTo>
                <a:lnTo>
                  <a:pt x="64" y="13713"/>
                </a:lnTo>
                <a:cubicBezTo>
                  <a:pt x="64" y="13965"/>
                  <a:pt x="253" y="14154"/>
                  <a:pt x="473" y="14154"/>
                </a:cubicBezTo>
                <a:lnTo>
                  <a:pt x="13768" y="14154"/>
                </a:lnTo>
                <a:cubicBezTo>
                  <a:pt x="13989" y="14154"/>
                  <a:pt x="14146" y="13965"/>
                  <a:pt x="14146" y="13713"/>
                </a:cubicBezTo>
                <a:lnTo>
                  <a:pt x="14146" y="12894"/>
                </a:lnTo>
                <a:cubicBezTo>
                  <a:pt x="14146" y="12359"/>
                  <a:pt x="13800" y="11918"/>
                  <a:pt x="13327" y="11729"/>
                </a:cubicBezTo>
                <a:lnTo>
                  <a:pt x="13327" y="11256"/>
                </a:lnTo>
                <a:cubicBezTo>
                  <a:pt x="13327" y="10689"/>
                  <a:pt x="12981" y="10248"/>
                  <a:pt x="12508" y="10059"/>
                </a:cubicBezTo>
                <a:lnTo>
                  <a:pt x="12508" y="5806"/>
                </a:lnTo>
                <a:lnTo>
                  <a:pt x="13768" y="5806"/>
                </a:lnTo>
                <a:cubicBezTo>
                  <a:pt x="13989" y="5806"/>
                  <a:pt x="14146" y="5617"/>
                  <a:pt x="14146" y="5396"/>
                </a:cubicBezTo>
                <a:lnTo>
                  <a:pt x="14146" y="4545"/>
                </a:lnTo>
                <a:cubicBezTo>
                  <a:pt x="14115" y="3915"/>
                  <a:pt x="13642" y="3380"/>
                  <a:pt x="13012" y="3348"/>
                </a:cubicBezTo>
                <a:lnTo>
                  <a:pt x="7247" y="72"/>
                </a:lnTo>
                <a:cubicBezTo>
                  <a:pt x="7200" y="24"/>
                  <a:pt x="7129" y="1"/>
                  <a:pt x="705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5686926" y="2805110"/>
            <a:ext cx="3256347" cy="5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Значительный и ценный памятник времен цивилизации </a:t>
            </a:r>
            <a:r>
              <a:rPr lang="ru-RU" dirty="0" err="1">
                <a:solidFill>
                  <a:schemeClr val="bg1"/>
                </a:solidFill>
              </a:rPr>
              <a:t>Двуречья</a:t>
            </a:r>
            <a:r>
              <a:rPr lang="ru-RU" dirty="0">
                <a:solidFill>
                  <a:schemeClr val="bg1"/>
                </a:solidFill>
              </a:rPr>
              <a:t>. Храм был возведен по велению царя </a:t>
            </a:r>
            <a:r>
              <a:rPr lang="ru-RU" dirty="0" err="1">
                <a:solidFill>
                  <a:schemeClr val="bg1"/>
                </a:solidFill>
              </a:rPr>
              <a:t>Урнамму</a:t>
            </a:r>
            <a:r>
              <a:rPr lang="ru-RU" dirty="0">
                <a:solidFill>
                  <a:schemeClr val="bg1"/>
                </a:solidFill>
              </a:rPr>
              <a:t> в период возвышения могущественной династии Ур. </a:t>
            </a:r>
            <a:r>
              <a:rPr lang="ru-RU" dirty="0" err="1">
                <a:solidFill>
                  <a:schemeClr val="bg1"/>
                </a:solidFill>
              </a:rPr>
              <a:t>Зиккурат</a:t>
            </a:r>
            <a:r>
              <a:rPr lang="ru-RU" dirty="0">
                <a:solidFill>
                  <a:schemeClr val="bg1"/>
                </a:solidFill>
              </a:rPr>
              <a:t> построен примерно в 2047 г. до н.э., по размерам он может сравниться с Вавилонской башней. Сооружение неплохо сохранилось, учитывая, что его возраст более 4000 лет.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338" name="Picture 2" descr="Зиккурат бога луны Нанны. Описание мес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28" y="1639062"/>
            <a:ext cx="4042955" cy="237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4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5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5996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408;p30"/>
          <p:cNvSpPr/>
          <p:nvPr/>
        </p:nvSpPr>
        <p:spPr>
          <a:xfrm>
            <a:off x="520578" y="1051652"/>
            <a:ext cx="3780877" cy="3991923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noFill/>
          <a:ln w="3175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Вавилон</a:t>
            </a: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4478068" y="1639062"/>
            <a:ext cx="4587841" cy="228323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Некогда великий город древней Месопотамии, не раз упомянутый в Ветхом Завете. Он был важным культурным, политически и экономическим центром древнего мира, во II-I тысячелетии до н.э. был столицей легендарного Вавилонского царства, в IV веке до н.э. – столицей империи Александра Македонского, в I веке до н.э. – одним из политических центров державы </a:t>
            </a:r>
            <a:r>
              <a:rPr lang="ru-RU" dirty="0" err="1">
                <a:solidFill>
                  <a:schemeClr val="bg1"/>
                </a:solidFill>
              </a:rPr>
              <a:t>Ахеменидов</a:t>
            </a:r>
            <a:r>
              <a:rPr lang="ru-RU" dirty="0">
                <a:solidFill>
                  <a:schemeClr val="bg1"/>
                </a:solidFill>
              </a:rPr>
              <a:t>. Пришел в упадок с III века н.э.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314" name="Picture 2" descr="Вавилон (6 век до Р.Х.) - 3D-сцены - Цифровое образование и обучение Мozai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64" y="2154763"/>
            <a:ext cx="3227082" cy="176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2" name="Google Shape;423;p30">
              <a:hlinkClick r:id="rId4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4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5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18" name="Google Shape;423;p30">
              <a:hlinkClick r:id="rId5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0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1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52265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3B2F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408;p30"/>
          <p:cNvSpPr/>
          <p:nvPr/>
        </p:nvSpPr>
        <p:spPr>
          <a:xfrm>
            <a:off x="654975" y="934782"/>
            <a:ext cx="3780877" cy="3991923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noFill/>
          <a:ln w="3175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Руины древнего города </a:t>
            </a:r>
            <a:r>
              <a:rPr lang="ru-RU" dirty="0" err="1">
                <a:solidFill>
                  <a:schemeClr val="bg1"/>
                </a:solidFill>
              </a:rPr>
              <a:t>Хатра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5638800" y="1789024"/>
            <a:ext cx="3256347" cy="281698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Хатра</a:t>
            </a:r>
            <a:r>
              <a:rPr lang="ru-RU" dirty="0">
                <a:solidFill>
                  <a:schemeClr val="bg1"/>
                </a:solidFill>
              </a:rPr>
              <a:t> – город времен Парфянского царства, расположенный на севере Ирака. Здесь протекают реки Тигр и Евфрат, на протяжении столетий поселение являлось важной торговой точкой, за которое боролись разные империи. В 2015 г. город был уничтожен боевиками ИГИЛ, от хорошо сохранившихся храмов и площадей остались только руины.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266" name="Picture 2" descr="Руины Хатра, Ирак: описание, фото, где находится на карте, как добраться •  Terra-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28" y="1888330"/>
            <a:ext cx="3197225" cy="239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Editing Tutorial: How to Make Transparent GIF&amp;#39;s | Wiki | Shoujo Amino Amin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5812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6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14439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262B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408;p30"/>
          <p:cNvSpPr/>
          <p:nvPr/>
        </p:nvSpPr>
        <p:spPr>
          <a:xfrm>
            <a:off x="629981" y="1059784"/>
            <a:ext cx="3780877" cy="3991923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noFill/>
          <a:ln w="3175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Древний город Ниневии</a:t>
            </a: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5686926" y="1639062"/>
            <a:ext cx="3256347" cy="27003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Ниневия была последней столицей Ассирийского царства. Период возвышения пришелся на годы правления царя </a:t>
            </a:r>
            <a:r>
              <a:rPr lang="ru-RU" dirty="0" err="1">
                <a:solidFill>
                  <a:schemeClr val="bg1"/>
                </a:solidFill>
              </a:rPr>
              <a:t>Синнахериба</a:t>
            </a:r>
            <a:r>
              <a:rPr lang="ru-RU" dirty="0">
                <a:solidFill>
                  <a:schemeClr val="bg1"/>
                </a:solidFill>
              </a:rPr>
              <a:t>. Он превратил Ниневию в роскошный и богатый город, окружил его 12-ти километровой оборонительной стеной. В I тысячелетии до н.э. в городе проживало более 120 тыс. человек. На территории Ниневии была найдена библиотека </a:t>
            </a:r>
            <a:r>
              <a:rPr lang="ru-RU" dirty="0" err="1">
                <a:solidFill>
                  <a:schemeClr val="bg1"/>
                </a:solidFill>
              </a:rPr>
              <a:t>Ашшурбанапала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290" name="Picture 2" descr="Ниневия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88" y="1730758"/>
            <a:ext cx="3618841" cy="2165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Editing Tutorial: How to Make Transparent GIF&amp;#39;s | Wiki | Shoujo Amino Amin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38" y="1105833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6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33861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408;p30"/>
          <p:cNvSpPr/>
          <p:nvPr/>
        </p:nvSpPr>
        <p:spPr>
          <a:xfrm>
            <a:off x="761275" y="1004722"/>
            <a:ext cx="3780877" cy="3991923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noFill/>
          <a:ln w="3175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9" name="Google Shape;1129;p43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Мечеть Аль-</a:t>
            </a:r>
            <a:r>
              <a:rPr lang="ru-RU" dirty="0" err="1">
                <a:solidFill>
                  <a:schemeClr val="bg1"/>
                </a:solidFill>
              </a:rPr>
              <a:t>Аскари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30" name="Google Shape;1130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31" name="Google Shape;1131;p43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42" name="Google Shape;1142;p43"/>
          <p:cNvSpPr txBox="1"/>
          <p:nvPr/>
        </p:nvSpPr>
        <p:spPr>
          <a:xfrm>
            <a:off x="4572000" y="1577845"/>
            <a:ext cx="4227432" cy="292356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Крепость </a:t>
            </a:r>
            <a:r>
              <a:rPr lang="ru-RU" dirty="0" err="1">
                <a:solidFill>
                  <a:schemeClr val="bg1"/>
                </a:solidFill>
              </a:rPr>
              <a:t>Крак</a:t>
            </a:r>
            <a:r>
              <a:rPr lang="ru-RU" dirty="0">
                <a:solidFill>
                  <a:schemeClr val="bg1"/>
                </a:solidFill>
              </a:rPr>
              <a:t> де Шевалье, которая находится недалеко от </a:t>
            </a:r>
            <a:r>
              <a:rPr lang="ru-RU" dirty="0" err="1">
                <a:solidFill>
                  <a:schemeClr val="bg1"/>
                </a:solidFill>
              </a:rPr>
              <a:t>Хомса</a:t>
            </a:r>
            <a:r>
              <a:rPr lang="ru-RU" dirty="0">
                <a:solidFill>
                  <a:schemeClr val="bg1"/>
                </a:solidFill>
              </a:rPr>
              <a:t>, является очень интересной достопримечательностью средневекового времени. Комплекс был построен рыцарями госпитальеров, и первоначально он был окружен высокой каменной стеной с защитными башнями. Только часть этой стены сохранилась, но сама крепость находится в отличном состоянии. Во время экскурсии в этом месте вы узнаете много интересных фактов о </a:t>
            </a:r>
            <a:r>
              <a:rPr lang="ru-RU" dirty="0" err="1">
                <a:solidFill>
                  <a:schemeClr val="bg1"/>
                </a:solidFill>
              </a:rPr>
              <a:t>Краке</a:t>
            </a:r>
            <a:r>
              <a:rPr lang="ru-RU" dirty="0">
                <a:solidFill>
                  <a:schemeClr val="bg1"/>
                </a:solidFill>
              </a:rPr>
              <a:t> де Шевалье. Она считалось самой неприступной крепостью в стране, и только Султану </a:t>
            </a:r>
            <a:r>
              <a:rPr lang="ru-RU" dirty="0" err="1">
                <a:solidFill>
                  <a:schemeClr val="bg1"/>
                </a:solidFill>
              </a:rPr>
              <a:t>Байбарс</a:t>
            </a:r>
            <a:r>
              <a:rPr lang="ru-RU" dirty="0">
                <a:solidFill>
                  <a:schemeClr val="bg1"/>
                </a:solidFill>
              </a:rPr>
              <a:t> удалось завоевать крепость. </a:t>
            </a:r>
          </a:p>
        </p:txBody>
      </p:sp>
      <p:cxnSp>
        <p:nvCxnSpPr>
          <p:cNvPr id="1144" name="Google Shape;1144;p43"/>
          <p:cNvCxnSpPr/>
          <p:nvPr/>
        </p:nvCxnSpPr>
        <p:spPr>
          <a:xfrm rot="10800000">
            <a:off x="4604200" y="1459700"/>
            <a:ext cx="41013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242" name="Picture 2" descr="Мечеть аль-Аскари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18" y="1698207"/>
            <a:ext cx="3726614" cy="226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Editing Tutorial: How to Make Transparent GIF&amp;#39;s | Wiki | Shoujo Amino Amin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300" y="1105833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2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4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5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1061380" y="4260315"/>
            <a:ext cx="793096" cy="783260"/>
            <a:chOff x="3007654" y="1798320"/>
            <a:chExt cx="1058378" cy="1011936"/>
          </a:xfrm>
        </p:grpSpPr>
        <p:sp>
          <p:nvSpPr>
            <p:cNvPr id="18" name="Google Shape;423;p30">
              <a:hlinkClick r:id="rId6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0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1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34064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1756611" y="283033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Факты об Ираке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1" name="Google Shape;1441;p51"/>
          <p:cNvSpPr/>
          <p:nvPr/>
        </p:nvSpPr>
        <p:spPr>
          <a:xfrm>
            <a:off x="522351" y="428550"/>
            <a:ext cx="513600" cy="513600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2" name="Google Shape;1442;p51">
            <a:hlinkClick r:id="rId3" action="ppaction://hlinksldjump"/>
          </p:cNvPr>
          <p:cNvSpPr txBox="1"/>
          <p:nvPr/>
        </p:nvSpPr>
        <p:spPr>
          <a:xfrm>
            <a:off x="1176063" y="2290063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Столица Ирака - Багдад</a:t>
            </a:r>
            <a:endParaRPr lang="ru-RU" dirty="0"/>
          </a:p>
        </p:txBody>
      </p:sp>
      <p:sp>
        <p:nvSpPr>
          <p:cNvPr id="1443" name="Google Shape;1443;p51">
            <a:hlinkClick r:id="rId4" action="ppaction://hlinksldjump"/>
          </p:cNvPr>
          <p:cNvSpPr txBox="1"/>
          <p:nvPr/>
        </p:nvSpPr>
        <p:spPr>
          <a:xfrm>
            <a:off x="1176062" y="2907000"/>
            <a:ext cx="2393305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Около 95% населения Ирака – мусульмане</a:t>
            </a:r>
            <a:endParaRPr lang="ru-RU" dirty="0"/>
          </a:p>
        </p:txBody>
      </p:sp>
      <p:sp>
        <p:nvSpPr>
          <p:cNvPr id="1444" name="Google Shape;1444;p51"/>
          <p:cNvSpPr txBox="1"/>
          <p:nvPr/>
        </p:nvSpPr>
        <p:spPr>
          <a:xfrm>
            <a:off x="1176063" y="1673125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Иракская </a:t>
            </a:r>
            <a:r>
              <a:rPr lang="ru-RU" b="1" u="sng" dirty="0">
                <a:hlinkClick r:id="rId5" action="ppaction://hlinksldjump"/>
              </a:rPr>
              <a:t>национальная</a:t>
            </a:r>
            <a:r>
              <a:rPr lang="ru-RU" b="1" u="sng" dirty="0"/>
              <a:t> кухня</a:t>
            </a:r>
            <a:endParaRPr lang="ru-RU" dirty="0"/>
          </a:p>
        </p:txBody>
      </p:sp>
      <p:sp>
        <p:nvSpPr>
          <p:cNvPr id="1445" name="Google Shape;1445;p51">
            <a:hlinkClick r:id="rId6" action="ppaction://hlinksldjump"/>
          </p:cNvPr>
          <p:cNvSpPr txBox="1"/>
          <p:nvPr/>
        </p:nvSpPr>
        <p:spPr>
          <a:xfrm>
            <a:off x="1176063" y="1056188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Архитектура Ирака</a:t>
            </a:r>
            <a:endParaRPr lang="ru-RU" dirty="0"/>
          </a:p>
        </p:txBody>
      </p:sp>
      <p:sp>
        <p:nvSpPr>
          <p:cNvPr id="1446" name="Google Shape;1446;p51"/>
          <p:cNvSpPr txBox="1"/>
          <p:nvPr/>
        </p:nvSpPr>
        <p:spPr>
          <a:xfrm>
            <a:off x="1176063" y="439250"/>
            <a:ext cx="2297052" cy="5029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Иракская народная </a:t>
            </a:r>
            <a:r>
              <a:rPr lang="ru-RU" b="1" u="sng" dirty="0" err="1"/>
              <a:t>музыка</a:t>
            </a:r>
            <a:r>
              <a:rPr lang="ru-RU" b="1" u="sng" dirty="0" err="1">
                <a:hlinkClick r:id="rId7" action="ppaction://hlinksldjump"/>
              </a:rPr>
              <a:t>Факты</a:t>
            </a:r>
            <a:r>
              <a:rPr lang="ru-RU" b="1" u="sng" dirty="0">
                <a:hlinkClick r:id="rId7" action="ppaction://hlinksldjump"/>
              </a:rPr>
              <a:t> об Ираке</a:t>
            </a:r>
            <a:endParaRPr lang="ru-RU" dirty="0"/>
          </a:p>
        </p:txBody>
      </p:sp>
      <p:sp>
        <p:nvSpPr>
          <p:cNvPr id="1447" name="Google Shape;1447;p51"/>
          <p:cNvSpPr txBox="1"/>
          <p:nvPr/>
        </p:nvSpPr>
        <p:spPr>
          <a:xfrm>
            <a:off x="509451" y="549250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48" name="Google Shape;1448;p51"/>
          <p:cNvSpPr/>
          <p:nvPr/>
        </p:nvSpPr>
        <p:spPr>
          <a:xfrm>
            <a:off x="522351" y="1033638"/>
            <a:ext cx="513600" cy="5136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9" name="Google Shape;1449;p51"/>
          <p:cNvSpPr txBox="1"/>
          <p:nvPr/>
        </p:nvSpPr>
        <p:spPr>
          <a:xfrm>
            <a:off x="509451" y="1154338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02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50" name="Google Shape;1450;p51"/>
          <p:cNvSpPr/>
          <p:nvPr/>
        </p:nvSpPr>
        <p:spPr>
          <a:xfrm>
            <a:off x="522351" y="1636488"/>
            <a:ext cx="513600" cy="5136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1" name="Google Shape;1451;p51"/>
          <p:cNvSpPr txBox="1"/>
          <p:nvPr/>
        </p:nvSpPr>
        <p:spPr>
          <a:xfrm>
            <a:off x="509451" y="1757188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03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52" name="Google Shape;1452;p51"/>
          <p:cNvSpPr/>
          <p:nvPr/>
        </p:nvSpPr>
        <p:spPr>
          <a:xfrm>
            <a:off x="522351" y="2245450"/>
            <a:ext cx="513600" cy="5136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3" name="Google Shape;1453;p51"/>
          <p:cNvSpPr txBox="1"/>
          <p:nvPr/>
        </p:nvSpPr>
        <p:spPr>
          <a:xfrm>
            <a:off x="509451" y="2366150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04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54" name="Google Shape;1454;p51"/>
          <p:cNvSpPr/>
          <p:nvPr/>
        </p:nvSpPr>
        <p:spPr>
          <a:xfrm>
            <a:off x="522351" y="2854400"/>
            <a:ext cx="513600" cy="5136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5" name="Google Shape;1455;p51"/>
          <p:cNvSpPr txBox="1"/>
          <p:nvPr/>
        </p:nvSpPr>
        <p:spPr>
          <a:xfrm>
            <a:off x="509451" y="2975100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05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0" name="Google Shape;1444;p51">
            <a:hlinkClick r:id="rId8" action="ppaction://hlinksldjump"/>
          </p:cNvPr>
          <p:cNvSpPr txBox="1"/>
          <p:nvPr/>
        </p:nvSpPr>
        <p:spPr>
          <a:xfrm>
            <a:off x="1160790" y="3484800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Две крупнейших реки Востока</a:t>
            </a:r>
            <a:endParaRPr lang="ru-RU" dirty="0"/>
          </a:p>
        </p:txBody>
      </p:sp>
      <p:sp>
        <p:nvSpPr>
          <p:cNvPr id="31" name="Google Shape;1450;p51"/>
          <p:cNvSpPr/>
          <p:nvPr/>
        </p:nvSpPr>
        <p:spPr>
          <a:xfrm>
            <a:off x="507078" y="3448163"/>
            <a:ext cx="513600" cy="5136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1451;p51"/>
          <p:cNvSpPr txBox="1"/>
          <p:nvPr/>
        </p:nvSpPr>
        <p:spPr>
          <a:xfrm>
            <a:off x="494178" y="3568863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6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3" name="Google Shape;1445;p51">
            <a:hlinkClick r:id="rId9" action="ppaction://hlinksldjump"/>
          </p:cNvPr>
          <p:cNvSpPr txBox="1"/>
          <p:nvPr/>
        </p:nvSpPr>
        <p:spPr>
          <a:xfrm>
            <a:off x="1156878" y="4082463"/>
            <a:ext cx="2316237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Может быть интересно</a:t>
            </a:r>
            <a:endParaRPr lang="ru-RU" dirty="0"/>
          </a:p>
        </p:txBody>
      </p:sp>
      <p:sp>
        <p:nvSpPr>
          <p:cNvPr id="34" name="Google Shape;1448;p51"/>
          <p:cNvSpPr/>
          <p:nvPr/>
        </p:nvSpPr>
        <p:spPr>
          <a:xfrm>
            <a:off x="503167" y="4059913"/>
            <a:ext cx="513600" cy="5136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1449;p51"/>
          <p:cNvSpPr txBox="1"/>
          <p:nvPr/>
        </p:nvSpPr>
        <p:spPr>
          <a:xfrm>
            <a:off x="490267" y="4180613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7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8273337" y="4334652"/>
            <a:ext cx="689400" cy="689400"/>
            <a:chOff x="7978999" y="410809"/>
            <a:chExt cx="689400" cy="689400"/>
          </a:xfrm>
        </p:grpSpPr>
        <p:sp>
          <p:nvSpPr>
            <p:cNvPr id="37" name="Google Shape;423;p30">
              <a:hlinkClick r:id="rId10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39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0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1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7340991" y="4307613"/>
            <a:ext cx="793096" cy="783260"/>
            <a:chOff x="3007654" y="1798320"/>
            <a:chExt cx="1058378" cy="1011936"/>
          </a:xfrm>
        </p:grpSpPr>
        <p:sp>
          <p:nvSpPr>
            <p:cNvPr id="43" name="Google Shape;423;p30">
              <a:hlinkClick r:id="rId11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45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48" name="Google Shape;408;p30"/>
          <p:cNvSpPr/>
          <p:nvPr/>
        </p:nvSpPr>
        <p:spPr>
          <a:xfrm>
            <a:off x="4149915" y="705217"/>
            <a:ext cx="3780877" cy="3991923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solidFill>
            <a:srgbClr val="007A3D"/>
          </a:solidFill>
          <a:ln w="3175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09778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solidFill>
                  <a:schemeClr val="dk1"/>
                </a:solidFill>
              </a:rPr>
              <a:t>Факты об Ираке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94454" y="1984545"/>
            <a:ext cx="6414829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dirty="0"/>
              <a:t>Иракская народная музыка, известная как музыка Месопотамии, относится к музыке арабского мира, но в то же время содержит элементы турецкой, персидской и индийской музыкальных культур.</a:t>
            </a:r>
          </a:p>
          <a:p>
            <a:r>
              <a:rPr lang="ru-RU" dirty="0"/>
              <a:t> </a:t>
            </a:r>
          </a:p>
        </p:txBody>
      </p:sp>
      <p:sp>
        <p:nvSpPr>
          <p:cNvPr id="15" name="Google Shape;1441;p51"/>
          <p:cNvSpPr/>
          <p:nvPr/>
        </p:nvSpPr>
        <p:spPr>
          <a:xfrm>
            <a:off x="522351" y="428550"/>
            <a:ext cx="513600" cy="513600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446;p51"/>
          <p:cNvSpPr txBox="1"/>
          <p:nvPr/>
        </p:nvSpPr>
        <p:spPr>
          <a:xfrm>
            <a:off x="1176063" y="439250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Иракская народная музыка</a:t>
            </a:r>
            <a:endParaRPr lang="ru-RU" dirty="0"/>
          </a:p>
        </p:txBody>
      </p:sp>
      <p:sp>
        <p:nvSpPr>
          <p:cNvPr id="17" name="Google Shape;1447;p51"/>
          <p:cNvSpPr txBox="1"/>
          <p:nvPr/>
        </p:nvSpPr>
        <p:spPr>
          <a:xfrm>
            <a:off x="509451" y="549250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0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2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3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4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9823" y="4244454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77075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solidFill>
                  <a:schemeClr val="dk1"/>
                </a:solidFill>
              </a:rPr>
              <a:t>Факты об Ираке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86434" y="2161008"/>
            <a:ext cx="6085966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sz="2000" dirty="0"/>
              <a:t>Цивилизация Месопотамии, или </a:t>
            </a:r>
            <a:r>
              <a:rPr lang="ru-RU" sz="2000" dirty="0" err="1"/>
              <a:t>Двуречья</a:t>
            </a:r>
            <a:r>
              <a:rPr lang="ru-RU" sz="2000" dirty="0"/>
              <a:t> (возникла в IV тыс. до н. э.), в ее историческом развитии можно выделить периоды существования трех древних государств, которые последовательно сменяли друг друга в этом регионе: Шумер, Вавилон и Ассирия. Самыми заметными произведениями архитектуры Месопотамии являются монументальные здания и дворцы: религиозные (</a:t>
            </a:r>
            <a:r>
              <a:rPr lang="ru-RU" sz="2000" dirty="0" err="1"/>
              <a:t>зиккураты</a:t>
            </a:r>
            <a:r>
              <a:rPr lang="ru-RU" sz="2000" dirty="0"/>
              <a:t>) и светские. Самые ранние из храмов учёные относят ещё к 4-3 тысячелетиям до нашей эры. Это были </a:t>
            </a:r>
            <a:r>
              <a:rPr lang="ru-RU" sz="2000" dirty="0" err="1"/>
              <a:t>зиккураты</a:t>
            </a:r>
            <a:r>
              <a:rPr lang="ru-RU" sz="2000" dirty="0"/>
              <a:t>, что в переводе значит «святая гора»</a:t>
            </a:r>
          </a:p>
          <a:p>
            <a:r>
              <a:rPr lang="ru-RU" sz="2000" dirty="0"/>
              <a:t> </a:t>
            </a:r>
          </a:p>
        </p:txBody>
      </p:sp>
      <p:sp>
        <p:nvSpPr>
          <p:cNvPr id="9" name="Google Shape;1445;p51"/>
          <p:cNvSpPr txBox="1"/>
          <p:nvPr/>
        </p:nvSpPr>
        <p:spPr>
          <a:xfrm>
            <a:off x="1176063" y="523885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Архитектура Ирака</a:t>
            </a:r>
            <a:endParaRPr lang="ru-RU" dirty="0"/>
          </a:p>
        </p:txBody>
      </p:sp>
      <p:sp>
        <p:nvSpPr>
          <p:cNvPr id="10" name="Google Shape;1448;p51"/>
          <p:cNvSpPr/>
          <p:nvPr/>
        </p:nvSpPr>
        <p:spPr>
          <a:xfrm>
            <a:off x="522351" y="501335"/>
            <a:ext cx="513600" cy="5136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49;p51"/>
          <p:cNvSpPr txBox="1"/>
          <p:nvPr/>
        </p:nvSpPr>
        <p:spPr>
          <a:xfrm>
            <a:off x="509451" y="622035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02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9823" y="4244454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40964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solidFill>
                  <a:schemeClr val="dk1"/>
                </a:solidFill>
              </a:rPr>
              <a:t>Факты об Ираке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86434" y="2161008"/>
            <a:ext cx="6085966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sz="2400" dirty="0"/>
              <a:t>Кухня иракцев очень сходна с кухней других ближневосточных народов. В пище преобладают ячменные и пшеничные лепешки, рис, каша</a:t>
            </a:r>
            <a:r>
              <a:rPr lang="ru-RU" sz="2400" baseline="30000" dirty="0"/>
              <a:t> </a:t>
            </a:r>
            <a:r>
              <a:rPr lang="ru-RU" sz="2400" dirty="0"/>
              <a:t>кислое молоко, овощи, финики. Финики едят с лепешками и чаем, приготовляют из них пасту, сахар, халву, сладкие напитки, водку. Из риса варят крутую кашу (</a:t>
            </a:r>
            <a:r>
              <a:rPr lang="ru-RU" sz="2400" dirty="0" err="1"/>
              <a:t>бургуль</a:t>
            </a:r>
            <a:r>
              <a:rPr lang="ru-RU" sz="2400" dirty="0"/>
              <a:t>), которую обычно едят с кислым молоком (ля-</a:t>
            </a:r>
            <a:r>
              <a:rPr lang="ru-RU" sz="2400" dirty="0" err="1"/>
              <a:t>бан</a:t>
            </a:r>
            <a:r>
              <a:rPr lang="ru-RU" sz="2400" dirty="0"/>
              <a:t>).</a:t>
            </a:r>
          </a:p>
        </p:txBody>
      </p:sp>
      <p:sp>
        <p:nvSpPr>
          <p:cNvPr id="6" name="Google Shape;1444;p51"/>
          <p:cNvSpPr txBox="1"/>
          <p:nvPr/>
        </p:nvSpPr>
        <p:spPr>
          <a:xfrm>
            <a:off x="935431" y="453925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Иракская национальная кухня</a:t>
            </a:r>
            <a:endParaRPr lang="ru-RU" dirty="0"/>
          </a:p>
        </p:txBody>
      </p:sp>
      <p:sp>
        <p:nvSpPr>
          <p:cNvPr id="7" name="Google Shape;1450;p51"/>
          <p:cNvSpPr/>
          <p:nvPr/>
        </p:nvSpPr>
        <p:spPr>
          <a:xfrm>
            <a:off x="281719" y="417288"/>
            <a:ext cx="513600" cy="5136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451;p51"/>
          <p:cNvSpPr txBox="1"/>
          <p:nvPr/>
        </p:nvSpPr>
        <p:spPr>
          <a:xfrm>
            <a:off x="268819" y="537988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03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0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2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3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4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1069823" y="4244454"/>
            <a:ext cx="793096" cy="783260"/>
            <a:chOff x="3007654" y="1798320"/>
            <a:chExt cx="1058378" cy="1011936"/>
          </a:xfrm>
        </p:grpSpPr>
        <p:sp>
          <p:nvSpPr>
            <p:cNvPr id="16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18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9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0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6429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solidFill>
                  <a:schemeClr val="dk1"/>
                </a:solidFill>
              </a:rPr>
              <a:t>Факты об Ираке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94455" y="1984545"/>
            <a:ext cx="5813250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sz="2800" dirty="0"/>
              <a:t>Столица Ирака - Багдад, в котором сейчас проживают более 6 млн. человек. Археологи утверждают, что поселение людей на месте современного Багдада существовало уже 3 тысяч лет назад. Сам же город Багдад был построен в 762 году н.э.</a:t>
            </a:r>
          </a:p>
        </p:txBody>
      </p:sp>
      <p:sp>
        <p:nvSpPr>
          <p:cNvPr id="9" name="Google Shape;1442;p51"/>
          <p:cNvSpPr txBox="1"/>
          <p:nvPr/>
        </p:nvSpPr>
        <p:spPr>
          <a:xfrm>
            <a:off x="1007620" y="445221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Столица Ирака - Багдад</a:t>
            </a:r>
            <a:endParaRPr lang="ru-RU" dirty="0"/>
          </a:p>
        </p:txBody>
      </p:sp>
      <p:sp>
        <p:nvSpPr>
          <p:cNvPr id="10" name="Google Shape;1452;p51"/>
          <p:cNvSpPr/>
          <p:nvPr/>
        </p:nvSpPr>
        <p:spPr>
          <a:xfrm>
            <a:off x="353908" y="400608"/>
            <a:ext cx="513600" cy="5136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3;p51"/>
          <p:cNvSpPr txBox="1"/>
          <p:nvPr/>
        </p:nvSpPr>
        <p:spPr>
          <a:xfrm>
            <a:off x="341008" y="521308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04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3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5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069823" y="4244454"/>
            <a:ext cx="793096" cy="783260"/>
            <a:chOff x="3007654" y="1798320"/>
            <a:chExt cx="1058378" cy="1011936"/>
          </a:xfrm>
        </p:grpSpPr>
        <p:sp>
          <p:nvSpPr>
            <p:cNvPr id="19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1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2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2451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CCFF"/>
        </a:solid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7" name="Google Shape;527;p33"/>
          <p:cNvGrpSpPr/>
          <p:nvPr/>
        </p:nvGrpSpPr>
        <p:grpSpPr>
          <a:xfrm>
            <a:off x="2863677" y="1419106"/>
            <a:ext cx="3702396" cy="3304590"/>
            <a:chOff x="3362875" y="3943850"/>
            <a:chExt cx="1221550" cy="1090300"/>
          </a:xfrm>
        </p:grpSpPr>
        <p:sp>
          <p:nvSpPr>
            <p:cNvPr id="528" name="Google Shape;528;p33"/>
            <p:cNvSpPr/>
            <p:nvPr/>
          </p:nvSpPr>
          <p:spPr>
            <a:xfrm>
              <a:off x="3493000" y="3943850"/>
              <a:ext cx="1091425" cy="294950"/>
            </a:xfrm>
            <a:custGeom>
              <a:avLst/>
              <a:gdLst/>
              <a:ahLst/>
              <a:cxnLst/>
              <a:rect l="l" t="t" r="r" b="b"/>
              <a:pathLst>
                <a:path w="43657" h="11798" extrusionOk="0">
                  <a:moveTo>
                    <a:pt x="42562" y="1"/>
                  </a:moveTo>
                  <a:lnTo>
                    <a:pt x="42428" y="23"/>
                  </a:lnTo>
                  <a:lnTo>
                    <a:pt x="42249" y="68"/>
                  </a:lnTo>
                  <a:lnTo>
                    <a:pt x="42048" y="135"/>
                  </a:lnTo>
                  <a:lnTo>
                    <a:pt x="41847" y="246"/>
                  </a:lnTo>
                  <a:lnTo>
                    <a:pt x="41601" y="403"/>
                  </a:lnTo>
                  <a:lnTo>
                    <a:pt x="41132" y="693"/>
                  </a:lnTo>
                  <a:lnTo>
                    <a:pt x="40685" y="939"/>
                  </a:lnTo>
                  <a:lnTo>
                    <a:pt x="40238" y="1118"/>
                  </a:lnTo>
                  <a:lnTo>
                    <a:pt x="39814" y="1252"/>
                  </a:lnTo>
                  <a:lnTo>
                    <a:pt x="39345" y="1363"/>
                  </a:lnTo>
                  <a:lnTo>
                    <a:pt x="38853" y="1453"/>
                  </a:lnTo>
                  <a:lnTo>
                    <a:pt x="37624" y="1609"/>
                  </a:lnTo>
                  <a:lnTo>
                    <a:pt x="36999" y="1654"/>
                  </a:lnTo>
                  <a:lnTo>
                    <a:pt x="36485" y="1676"/>
                  </a:lnTo>
                  <a:lnTo>
                    <a:pt x="36038" y="1676"/>
                  </a:lnTo>
                  <a:lnTo>
                    <a:pt x="35636" y="1632"/>
                  </a:lnTo>
                  <a:lnTo>
                    <a:pt x="34787" y="1520"/>
                  </a:lnTo>
                  <a:lnTo>
                    <a:pt x="34273" y="1475"/>
                  </a:lnTo>
                  <a:lnTo>
                    <a:pt x="33648" y="1431"/>
                  </a:lnTo>
                  <a:lnTo>
                    <a:pt x="33044" y="1386"/>
                  </a:lnTo>
                  <a:lnTo>
                    <a:pt x="32575" y="1386"/>
                  </a:lnTo>
                  <a:lnTo>
                    <a:pt x="32240" y="1408"/>
                  </a:lnTo>
                  <a:lnTo>
                    <a:pt x="32084" y="1453"/>
                  </a:lnTo>
                  <a:lnTo>
                    <a:pt x="31927" y="1498"/>
                  </a:lnTo>
                  <a:lnTo>
                    <a:pt x="31637" y="1632"/>
                  </a:lnTo>
                  <a:lnTo>
                    <a:pt x="31302" y="1833"/>
                  </a:lnTo>
                  <a:lnTo>
                    <a:pt x="30296" y="2503"/>
                  </a:lnTo>
                  <a:lnTo>
                    <a:pt x="29939" y="2704"/>
                  </a:lnTo>
                  <a:lnTo>
                    <a:pt x="29559" y="2927"/>
                  </a:lnTo>
                  <a:lnTo>
                    <a:pt x="28732" y="3352"/>
                  </a:lnTo>
                  <a:lnTo>
                    <a:pt x="27839" y="3754"/>
                  </a:lnTo>
                  <a:lnTo>
                    <a:pt x="26923" y="4134"/>
                  </a:lnTo>
                  <a:lnTo>
                    <a:pt x="25202" y="4826"/>
                  </a:lnTo>
                  <a:lnTo>
                    <a:pt x="23862" y="5363"/>
                  </a:lnTo>
                  <a:lnTo>
                    <a:pt x="23616" y="5452"/>
                  </a:lnTo>
                  <a:lnTo>
                    <a:pt x="23393" y="5519"/>
                  </a:lnTo>
                  <a:lnTo>
                    <a:pt x="23192" y="5586"/>
                  </a:lnTo>
                  <a:lnTo>
                    <a:pt x="22991" y="5608"/>
                  </a:lnTo>
                  <a:lnTo>
                    <a:pt x="22812" y="5631"/>
                  </a:lnTo>
                  <a:lnTo>
                    <a:pt x="22611" y="5631"/>
                  </a:lnTo>
                  <a:lnTo>
                    <a:pt x="22253" y="5608"/>
                  </a:lnTo>
                  <a:lnTo>
                    <a:pt x="21337" y="5519"/>
                  </a:lnTo>
                  <a:lnTo>
                    <a:pt x="20712" y="5474"/>
                  </a:lnTo>
                  <a:lnTo>
                    <a:pt x="19930" y="5452"/>
                  </a:lnTo>
                  <a:lnTo>
                    <a:pt x="19505" y="5430"/>
                  </a:lnTo>
                  <a:lnTo>
                    <a:pt x="19125" y="5407"/>
                  </a:lnTo>
                  <a:lnTo>
                    <a:pt x="18790" y="5363"/>
                  </a:lnTo>
                  <a:lnTo>
                    <a:pt x="18478" y="5296"/>
                  </a:lnTo>
                  <a:lnTo>
                    <a:pt x="18209" y="5206"/>
                  </a:lnTo>
                  <a:lnTo>
                    <a:pt x="17964" y="5117"/>
                  </a:lnTo>
                  <a:lnTo>
                    <a:pt x="17718" y="5005"/>
                  </a:lnTo>
                  <a:lnTo>
                    <a:pt x="17517" y="4893"/>
                  </a:lnTo>
                  <a:lnTo>
                    <a:pt x="17338" y="4782"/>
                  </a:lnTo>
                  <a:lnTo>
                    <a:pt x="17159" y="4670"/>
                  </a:lnTo>
                  <a:lnTo>
                    <a:pt x="16869" y="4402"/>
                  </a:lnTo>
                  <a:lnTo>
                    <a:pt x="16578" y="4156"/>
                  </a:lnTo>
                  <a:lnTo>
                    <a:pt x="16333" y="3933"/>
                  </a:lnTo>
                  <a:lnTo>
                    <a:pt x="16065" y="3732"/>
                  </a:lnTo>
                  <a:lnTo>
                    <a:pt x="15819" y="3598"/>
                  </a:lnTo>
                  <a:lnTo>
                    <a:pt x="15573" y="3508"/>
                  </a:lnTo>
                  <a:lnTo>
                    <a:pt x="15305" y="3441"/>
                  </a:lnTo>
                  <a:lnTo>
                    <a:pt x="15015" y="3419"/>
                  </a:lnTo>
                  <a:lnTo>
                    <a:pt x="14702" y="3419"/>
                  </a:lnTo>
                  <a:lnTo>
                    <a:pt x="13987" y="3441"/>
                  </a:lnTo>
                  <a:lnTo>
                    <a:pt x="13786" y="3441"/>
                  </a:lnTo>
                  <a:lnTo>
                    <a:pt x="13607" y="3486"/>
                  </a:lnTo>
                  <a:lnTo>
                    <a:pt x="13428" y="3531"/>
                  </a:lnTo>
                  <a:lnTo>
                    <a:pt x="13272" y="3598"/>
                  </a:lnTo>
                  <a:lnTo>
                    <a:pt x="12959" y="3754"/>
                  </a:lnTo>
                  <a:lnTo>
                    <a:pt x="12691" y="3933"/>
                  </a:lnTo>
                  <a:lnTo>
                    <a:pt x="12244" y="4290"/>
                  </a:lnTo>
                  <a:lnTo>
                    <a:pt x="12021" y="4447"/>
                  </a:lnTo>
                  <a:lnTo>
                    <a:pt x="11842" y="4558"/>
                  </a:lnTo>
                  <a:lnTo>
                    <a:pt x="11641" y="4625"/>
                  </a:lnTo>
                  <a:lnTo>
                    <a:pt x="11418" y="4670"/>
                  </a:lnTo>
                  <a:lnTo>
                    <a:pt x="10948" y="4759"/>
                  </a:lnTo>
                  <a:lnTo>
                    <a:pt x="10502" y="4826"/>
                  </a:lnTo>
                  <a:lnTo>
                    <a:pt x="10323" y="4871"/>
                  </a:lnTo>
                  <a:lnTo>
                    <a:pt x="10189" y="4961"/>
                  </a:lnTo>
                  <a:lnTo>
                    <a:pt x="9876" y="5139"/>
                  </a:lnTo>
                  <a:lnTo>
                    <a:pt x="9675" y="5251"/>
                  </a:lnTo>
                  <a:lnTo>
                    <a:pt x="9474" y="5363"/>
                  </a:lnTo>
                  <a:lnTo>
                    <a:pt x="9250" y="5452"/>
                  </a:lnTo>
                  <a:lnTo>
                    <a:pt x="9027" y="5519"/>
                  </a:lnTo>
                  <a:lnTo>
                    <a:pt x="8826" y="5541"/>
                  </a:lnTo>
                  <a:lnTo>
                    <a:pt x="8625" y="5541"/>
                  </a:lnTo>
                  <a:lnTo>
                    <a:pt x="8513" y="5519"/>
                  </a:lnTo>
                  <a:lnTo>
                    <a:pt x="8379" y="5519"/>
                  </a:lnTo>
                  <a:lnTo>
                    <a:pt x="8044" y="5564"/>
                  </a:lnTo>
                  <a:lnTo>
                    <a:pt x="7240" y="5653"/>
                  </a:lnTo>
                  <a:lnTo>
                    <a:pt x="6860" y="5675"/>
                  </a:lnTo>
                  <a:lnTo>
                    <a:pt x="6547" y="5675"/>
                  </a:lnTo>
                  <a:lnTo>
                    <a:pt x="6413" y="5653"/>
                  </a:lnTo>
                  <a:lnTo>
                    <a:pt x="6301" y="5608"/>
                  </a:lnTo>
                  <a:lnTo>
                    <a:pt x="6234" y="5541"/>
                  </a:lnTo>
                  <a:lnTo>
                    <a:pt x="6212" y="5452"/>
                  </a:lnTo>
                  <a:lnTo>
                    <a:pt x="6167" y="5251"/>
                  </a:lnTo>
                  <a:lnTo>
                    <a:pt x="6100" y="5095"/>
                  </a:lnTo>
                  <a:lnTo>
                    <a:pt x="6011" y="4961"/>
                  </a:lnTo>
                  <a:lnTo>
                    <a:pt x="5877" y="4826"/>
                  </a:lnTo>
                  <a:lnTo>
                    <a:pt x="5698" y="4715"/>
                  </a:lnTo>
                  <a:lnTo>
                    <a:pt x="5497" y="4603"/>
                  </a:lnTo>
                  <a:lnTo>
                    <a:pt x="5005" y="4380"/>
                  </a:lnTo>
                  <a:lnTo>
                    <a:pt x="4492" y="4156"/>
                  </a:lnTo>
                  <a:lnTo>
                    <a:pt x="4067" y="4022"/>
                  </a:lnTo>
                  <a:lnTo>
                    <a:pt x="3866" y="3955"/>
                  </a:lnTo>
                  <a:lnTo>
                    <a:pt x="3687" y="3933"/>
                  </a:lnTo>
                  <a:lnTo>
                    <a:pt x="3531" y="3910"/>
                  </a:lnTo>
                  <a:lnTo>
                    <a:pt x="3352" y="3933"/>
                  </a:lnTo>
                  <a:lnTo>
                    <a:pt x="3308" y="3933"/>
                  </a:lnTo>
                  <a:lnTo>
                    <a:pt x="3263" y="3977"/>
                  </a:lnTo>
                  <a:lnTo>
                    <a:pt x="3196" y="4067"/>
                  </a:lnTo>
                  <a:lnTo>
                    <a:pt x="3129" y="4223"/>
                  </a:lnTo>
                  <a:lnTo>
                    <a:pt x="3062" y="4424"/>
                  </a:lnTo>
                  <a:lnTo>
                    <a:pt x="2950" y="4938"/>
                  </a:lnTo>
                  <a:lnTo>
                    <a:pt x="2838" y="5541"/>
                  </a:lnTo>
                  <a:lnTo>
                    <a:pt x="2771" y="6189"/>
                  </a:lnTo>
                  <a:lnTo>
                    <a:pt x="2727" y="6793"/>
                  </a:lnTo>
                  <a:lnTo>
                    <a:pt x="2682" y="7306"/>
                  </a:lnTo>
                  <a:lnTo>
                    <a:pt x="2682" y="7686"/>
                  </a:lnTo>
                  <a:lnTo>
                    <a:pt x="2682" y="8066"/>
                  </a:lnTo>
                  <a:lnTo>
                    <a:pt x="2660" y="8178"/>
                  </a:lnTo>
                  <a:lnTo>
                    <a:pt x="2593" y="8267"/>
                  </a:lnTo>
                  <a:lnTo>
                    <a:pt x="2503" y="8312"/>
                  </a:lnTo>
                  <a:lnTo>
                    <a:pt x="2369" y="8379"/>
                  </a:lnTo>
                  <a:lnTo>
                    <a:pt x="1878" y="8580"/>
                  </a:lnTo>
                  <a:lnTo>
                    <a:pt x="1610" y="8714"/>
                  </a:lnTo>
                  <a:lnTo>
                    <a:pt x="1520" y="8781"/>
                  </a:lnTo>
                  <a:lnTo>
                    <a:pt x="1431" y="8848"/>
                  </a:lnTo>
                  <a:lnTo>
                    <a:pt x="1364" y="8937"/>
                  </a:lnTo>
                  <a:lnTo>
                    <a:pt x="1319" y="9004"/>
                  </a:lnTo>
                  <a:lnTo>
                    <a:pt x="1297" y="9094"/>
                  </a:lnTo>
                  <a:lnTo>
                    <a:pt x="1274" y="9183"/>
                  </a:lnTo>
                  <a:lnTo>
                    <a:pt x="1297" y="9384"/>
                  </a:lnTo>
                  <a:lnTo>
                    <a:pt x="1319" y="9608"/>
                  </a:lnTo>
                  <a:lnTo>
                    <a:pt x="1431" y="10144"/>
                  </a:lnTo>
                  <a:lnTo>
                    <a:pt x="1453" y="10412"/>
                  </a:lnTo>
                  <a:lnTo>
                    <a:pt x="1453" y="10658"/>
                  </a:lnTo>
                  <a:lnTo>
                    <a:pt x="1408" y="10859"/>
                  </a:lnTo>
                  <a:lnTo>
                    <a:pt x="1341" y="11037"/>
                  </a:lnTo>
                  <a:lnTo>
                    <a:pt x="1252" y="11171"/>
                  </a:lnTo>
                  <a:lnTo>
                    <a:pt x="1140" y="11261"/>
                  </a:lnTo>
                  <a:lnTo>
                    <a:pt x="1029" y="11350"/>
                  </a:lnTo>
                  <a:lnTo>
                    <a:pt x="895" y="11395"/>
                  </a:lnTo>
                  <a:lnTo>
                    <a:pt x="649" y="11440"/>
                  </a:lnTo>
                  <a:lnTo>
                    <a:pt x="425" y="11484"/>
                  </a:lnTo>
                  <a:lnTo>
                    <a:pt x="291" y="11529"/>
                  </a:lnTo>
                  <a:lnTo>
                    <a:pt x="202" y="11596"/>
                  </a:lnTo>
                  <a:lnTo>
                    <a:pt x="90" y="11685"/>
                  </a:lnTo>
                  <a:lnTo>
                    <a:pt x="1" y="11797"/>
                  </a:lnTo>
                  <a:lnTo>
                    <a:pt x="36284" y="11797"/>
                  </a:lnTo>
                  <a:lnTo>
                    <a:pt x="36060" y="11306"/>
                  </a:lnTo>
                  <a:lnTo>
                    <a:pt x="35993" y="11082"/>
                  </a:lnTo>
                  <a:lnTo>
                    <a:pt x="35926" y="10836"/>
                  </a:lnTo>
                  <a:lnTo>
                    <a:pt x="35904" y="10546"/>
                  </a:lnTo>
                  <a:lnTo>
                    <a:pt x="35904" y="10255"/>
                  </a:lnTo>
                  <a:lnTo>
                    <a:pt x="35926" y="9943"/>
                  </a:lnTo>
                  <a:lnTo>
                    <a:pt x="35949" y="9630"/>
                  </a:lnTo>
                  <a:lnTo>
                    <a:pt x="36016" y="9295"/>
                  </a:lnTo>
                  <a:lnTo>
                    <a:pt x="36083" y="8982"/>
                  </a:lnTo>
                  <a:lnTo>
                    <a:pt x="36261" y="8334"/>
                  </a:lnTo>
                  <a:lnTo>
                    <a:pt x="36463" y="7753"/>
                  </a:lnTo>
                  <a:lnTo>
                    <a:pt x="36574" y="7485"/>
                  </a:lnTo>
                  <a:lnTo>
                    <a:pt x="36686" y="7262"/>
                  </a:lnTo>
                  <a:lnTo>
                    <a:pt x="36798" y="7083"/>
                  </a:lnTo>
                  <a:lnTo>
                    <a:pt x="36909" y="6927"/>
                  </a:lnTo>
                  <a:lnTo>
                    <a:pt x="37021" y="6793"/>
                  </a:lnTo>
                  <a:lnTo>
                    <a:pt x="37155" y="6681"/>
                  </a:lnTo>
                  <a:lnTo>
                    <a:pt x="37312" y="6591"/>
                  </a:lnTo>
                  <a:lnTo>
                    <a:pt x="37468" y="6502"/>
                  </a:lnTo>
                  <a:lnTo>
                    <a:pt x="37825" y="6368"/>
                  </a:lnTo>
                  <a:lnTo>
                    <a:pt x="38205" y="6256"/>
                  </a:lnTo>
                  <a:lnTo>
                    <a:pt x="38607" y="6189"/>
                  </a:lnTo>
                  <a:lnTo>
                    <a:pt x="39032" y="6122"/>
                  </a:lnTo>
                  <a:lnTo>
                    <a:pt x="39434" y="6055"/>
                  </a:lnTo>
                  <a:lnTo>
                    <a:pt x="39814" y="5988"/>
                  </a:lnTo>
                  <a:lnTo>
                    <a:pt x="39993" y="5921"/>
                  </a:lnTo>
                  <a:lnTo>
                    <a:pt x="40171" y="5832"/>
                  </a:lnTo>
                  <a:lnTo>
                    <a:pt x="40350" y="5720"/>
                  </a:lnTo>
                  <a:lnTo>
                    <a:pt x="40529" y="5586"/>
                  </a:lnTo>
                  <a:lnTo>
                    <a:pt x="40685" y="5452"/>
                  </a:lnTo>
                  <a:lnTo>
                    <a:pt x="40842" y="5273"/>
                  </a:lnTo>
                  <a:lnTo>
                    <a:pt x="41154" y="4916"/>
                  </a:lnTo>
                  <a:lnTo>
                    <a:pt x="41758" y="4134"/>
                  </a:lnTo>
                  <a:lnTo>
                    <a:pt x="42048" y="3776"/>
                  </a:lnTo>
                  <a:lnTo>
                    <a:pt x="42316" y="3486"/>
                  </a:lnTo>
                  <a:lnTo>
                    <a:pt x="42584" y="3196"/>
                  </a:lnTo>
                  <a:lnTo>
                    <a:pt x="42830" y="2860"/>
                  </a:lnTo>
                  <a:lnTo>
                    <a:pt x="43076" y="2525"/>
                  </a:lnTo>
                  <a:lnTo>
                    <a:pt x="43277" y="2190"/>
                  </a:lnTo>
                  <a:lnTo>
                    <a:pt x="43456" y="1877"/>
                  </a:lnTo>
                  <a:lnTo>
                    <a:pt x="43590" y="1587"/>
                  </a:lnTo>
                  <a:lnTo>
                    <a:pt x="43657" y="1363"/>
                  </a:lnTo>
                  <a:lnTo>
                    <a:pt x="43657" y="1274"/>
                  </a:lnTo>
                  <a:lnTo>
                    <a:pt x="43657" y="1207"/>
                  </a:lnTo>
                  <a:lnTo>
                    <a:pt x="43523" y="671"/>
                  </a:lnTo>
                  <a:lnTo>
                    <a:pt x="43433" y="447"/>
                  </a:lnTo>
                  <a:lnTo>
                    <a:pt x="43388" y="403"/>
                  </a:lnTo>
                  <a:lnTo>
                    <a:pt x="43321" y="403"/>
                  </a:lnTo>
                  <a:lnTo>
                    <a:pt x="43277" y="380"/>
                  </a:lnTo>
                  <a:lnTo>
                    <a:pt x="43210" y="291"/>
                  </a:lnTo>
                  <a:lnTo>
                    <a:pt x="43076" y="179"/>
                  </a:lnTo>
                  <a:lnTo>
                    <a:pt x="42919" y="68"/>
                  </a:lnTo>
                  <a:lnTo>
                    <a:pt x="42830" y="45"/>
                  </a:lnTo>
                  <a:lnTo>
                    <a:pt x="42696" y="23"/>
                  </a:lnTo>
                  <a:lnTo>
                    <a:pt x="4256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3"/>
            <p:cNvSpPr/>
            <p:nvPr/>
          </p:nvSpPr>
          <p:spPr>
            <a:xfrm>
              <a:off x="3410350" y="4238775"/>
              <a:ext cx="1008750" cy="397700"/>
            </a:xfrm>
            <a:custGeom>
              <a:avLst/>
              <a:gdLst/>
              <a:ahLst/>
              <a:cxnLst/>
              <a:rect l="l" t="t" r="r" b="b"/>
              <a:pathLst>
                <a:path w="40350" h="15908" extrusionOk="0">
                  <a:moveTo>
                    <a:pt x="1274" y="0"/>
                  </a:moveTo>
                  <a:lnTo>
                    <a:pt x="1162" y="89"/>
                  </a:lnTo>
                  <a:lnTo>
                    <a:pt x="1028" y="201"/>
                  </a:lnTo>
                  <a:lnTo>
                    <a:pt x="805" y="492"/>
                  </a:lnTo>
                  <a:lnTo>
                    <a:pt x="671" y="693"/>
                  </a:lnTo>
                  <a:lnTo>
                    <a:pt x="604" y="871"/>
                  </a:lnTo>
                  <a:lnTo>
                    <a:pt x="559" y="1028"/>
                  </a:lnTo>
                  <a:lnTo>
                    <a:pt x="559" y="1162"/>
                  </a:lnTo>
                  <a:lnTo>
                    <a:pt x="581" y="1385"/>
                  </a:lnTo>
                  <a:lnTo>
                    <a:pt x="559" y="1475"/>
                  </a:lnTo>
                  <a:lnTo>
                    <a:pt x="537" y="1564"/>
                  </a:lnTo>
                  <a:lnTo>
                    <a:pt x="403" y="1810"/>
                  </a:lnTo>
                  <a:lnTo>
                    <a:pt x="224" y="2190"/>
                  </a:lnTo>
                  <a:lnTo>
                    <a:pt x="67" y="2614"/>
                  </a:lnTo>
                  <a:lnTo>
                    <a:pt x="23" y="2793"/>
                  </a:lnTo>
                  <a:lnTo>
                    <a:pt x="0" y="2949"/>
                  </a:lnTo>
                  <a:lnTo>
                    <a:pt x="0" y="3016"/>
                  </a:lnTo>
                  <a:lnTo>
                    <a:pt x="45" y="3083"/>
                  </a:lnTo>
                  <a:lnTo>
                    <a:pt x="134" y="3262"/>
                  </a:lnTo>
                  <a:lnTo>
                    <a:pt x="268" y="3463"/>
                  </a:lnTo>
                  <a:lnTo>
                    <a:pt x="447" y="3664"/>
                  </a:lnTo>
                  <a:lnTo>
                    <a:pt x="827" y="4044"/>
                  </a:lnTo>
                  <a:lnTo>
                    <a:pt x="1162" y="4379"/>
                  </a:lnTo>
                  <a:lnTo>
                    <a:pt x="1229" y="4446"/>
                  </a:lnTo>
                  <a:lnTo>
                    <a:pt x="1274" y="4535"/>
                  </a:lnTo>
                  <a:lnTo>
                    <a:pt x="1363" y="4736"/>
                  </a:lnTo>
                  <a:lnTo>
                    <a:pt x="1408" y="5005"/>
                  </a:lnTo>
                  <a:lnTo>
                    <a:pt x="1430" y="5273"/>
                  </a:lnTo>
                  <a:lnTo>
                    <a:pt x="1408" y="5541"/>
                  </a:lnTo>
                  <a:lnTo>
                    <a:pt x="1386" y="5809"/>
                  </a:lnTo>
                  <a:lnTo>
                    <a:pt x="1319" y="6077"/>
                  </a:lnTo>
                  <a:lnTo>
                    <a:pt x="1252" y="6300"/>
                  </a:lnTo>
                  <a:lnTo>
                    <a:pt x="1140" y="6591"/>
                  </a:lnTo>
                  <a:lnTo>
                    <a:pt x="1073" y="6837"/>
                  </a:lnTo>
                  <a:lnTo>
                    <a:pt x="1006" y="7216"/>
                  </a:lnTo>
                  <a:lnTo>
                    <a:pt x="894" y="7909"/>
                  </a:lnTo>
                  <a:lnTo>
                    <a:pt x="849" y="8132"/>
                  </a:lnTo>
                  <a:lnTo>
                    <a:pt x="849" y="8378"/>
                  </a:lnTo>
                  <a:lnTo>
                    <a:pt x="849" y="8892"/>
                  </a:lnTo>
                  <a:lnTo>
                    <a:pt x="894" y="9406"/>
                  </a:lnTo>
                  <a:lnTo>
                    <a:pt x="983" y="9920"/>
                  </a:lnTo>
                  <a:lnTo>
                    <a:pt x="1073" y="10389"/>
                  </a:lnTo>
                  <a:lnTo>
                    <a:pt x="1207" y="10791"/>
                  </a:lnTo>
                  <a:lnTo>
                    <a:pt x="1319" y="11082"/>
                  </a:lnTo>
                  <a:lnTo>
                    <a:pt x="1430" y="11283"/>
                  </a:lnTo>
                  <a:lnTo>
                    <a:pt x="1475" y="11350"/>
                  </a:lnTo>
                  <a:lnTo>
                    <a:pt x="1542" y="11394"/>
                  </a:lnTo>
                  <a:lnTo>
                    <a:pt x="1676" y="11439"/>
                  </a:lnTo>
                  <a:lnTo>
                    <a:pt x="1832" y="11484"/>
                  </a:lnTo>
                  <a:lnTo>
                    <a:pt x="1989" y="11484"/>
                  </a:lnTo>
                  <a:lnTo>
                    <a:pt x="2302" y="11461"/>
                  </a:lnTo>
                  <a:lnTo>
                    <a:pt x="2436" y="11461"/>
                  </a:lnTo>
                  <a:lnTo>
                    <a:pt x="2547" y="11484"/>
                  </a:lnTo>
                  <a:lnTo>
                    <a:pt x="2637" y="11506"/>
                  </a:lnTo>
                  <a:lnTo>
                    <a:pt x="2726" y="11506"/>
                  </a:lnTo>
                  <a:lnTo>
                    <a:pt x="2949" y="11484"/>
                  </a:lnTo>
                  <a:lnTo>
                    <a:pt x="3307" y="11461"/>
                  </a:lnTo>
                  <a:lnTo>
                    <a:pt x="3553" y="11461"/>
                  </a:lnTo>
                  <a:lnTo>
                    <a:pt x="3843" y="11484"/>
                  </a:lnTo>
                  <a:lnTo>
                    <a:pt x="4000" y="11506"/>
                  </a:lnTo>
                  <a:lnTo>
                    <a:pt x="4134" y="11528"/>
                  </a:lnTo>
                  <a:lnTo>
                    <a:pt x="4245" y="11573"/>
                  </a:lnTo>
                  <a:lnTo>
                    <a:pt x="4335" y="11640"/>
                  </a:lnTo>
                  <a:lnTo>
                    <a:pt x="4402" y="11685"/>
                  </a:lnTo>
                  <a:lnTo>
                    <a:pt x="4469" y="11752"/>
                  </a:lnTo>
                  <a:lnTo>
                    <a:pt x="4536" y="11908"/>
                  </a:lnTo>
                  <a:lnTo>
                    <a:pt x="4580" y="12065"/>
                  </a:lnTo>
                  <a:lnTo>
                    <a:pt x="4625" y="12221"/>
                  </a:lnTo>
                  <a:lnTo>
                    <a:pt x="4670" y="12377"/>
                  </a:lnTo>
                  <a:lnTo>
                    <a:pt x="4737" y="12511"/>
                  </a:lnTo>
                  <a:lnTo>
                    <a:pt x="4893" y="12712"/>
                  </a:lnTo>
                  <a:lnTo>
                    <a:pt x="5027" y="12846"/>
                  </a:lnTo>
                  <a:lnTo>
                    <a:pt x="5117" y="12981"/>
                  </a:lnTo>
                  <a:lnTo>
                    <a:pt x="5161" y="13048"/>
                  </a:lnTo>
                  <a:lnTo>
                    <a:pt x="5184" y="13137"/>
                  </a:lnTo>
                  <a:lnTo>
                    <a:pt x="5206" y="13293"/>
                  </a:lnTo>
                  <a:lnTo>
                    <a:pt x="5206" y="13494"/>
                  </a:lnTo>
                  <a:lnTo>
                    <a:pt x="5251" y="13695"/>
                  </a:lnTo>
                  <a:lnTo>
                    <a:pt x="5273" y="13785"/>
                  </a:lnTo>
                  <a:lnTo>
                    <a:pt x="5318" y="13897"/>
                  </a:lnTo>
                  <a:lnTo>
                    <a:pt x="5429" y="14098"/>
                  </a:lnTo>
                  <a:lnTo>
                    <a:pt x="5496" y="14209"/>
                  </a:lnTo>
                  <a:lnTo>
                    <a:pt x="5563" y="14366"/>
                  </a:lnTo>
                  <a:lnTo>
                    <a:pt x="5608" y="14544"/>
                  </a:lnTo>
                  <a:lnTo>
                    <a:pt x="5653" y="14746"/>
                  </a:lnTo>
                  <a:lnTo>
                    <a:pt x="5675" y="15036"/>
                  </a:lnTo>
                  <a:lnTo>
                    <a:pt x="5675" y="15371"/>
                  </a:lnTo>
                  <a:lnTo>
                    <a:pt x="5653" y="15550"/>
                  </a:lnTo>
                  <a:lnTo>
                    <a:pt x="5630" y="15684"/>
                  </a:lnTo>
                  <a:lnTo>
                    <a:pt x="5608" y="15818"/>
                  </a:lnTo>
                  <a:lnTo>
                    <a:pt x="5563" y="15907"/>
                  </a:lnTo>
                  <a:lnTo>
                    <a:pt x="33491" y="15907"/>
                  </a:lnTo>
                  <a:lnTo>
                    <a:pt x="37579" y="13405"/>
                  </a:lnTo>
                  <a:lnTo>
                    <a:pt x="37668" y="13316"/>
                  </a:lnTo>
                  <a:lnTo>
                    <a:pt x="37758" y="13204"/>
                  </a:lnTo>
                  <a:lnTo>
                    <a:pt x="37959" y="12914"/>
                  </a:lnTo>
                  <a:lnTo>
                    <a:pt x="38160" y="12511"/>
                  </a:lnTo>
                  <a:lnTo>
                    <a:pt x="38361" y="12087"/>
                  </a:lnTo>
                  <a:lnTo>
                    <a:pt x="38763" y="11193"/>
                  </a:lnTo>
                  <a:lnTo>
                    <a:pt x="38964" y="10836"/>
                  </a:lnTo>
                  <a:lnTo>
                    <a:pt x="39143" y="10545"/>
                  </a:lnTo>
                  <a:lnTo>
                    <a:pt x="39210" y="10411"/>
                  </a:lnTo>
                  <a:lnTo>
                    <a:pt x="39277" y="10233"/>
                  </a:lnTo>
                  <a:lnTo>
                    <a:pt x="39322" y="10031"/>
                  </a:lnTo>
                  <a:lnTo>
                    <a:pt x="39344" y="9808"/>
                  </a:lnTo>
                  <a:lnTo>
                    <a:pt x="39389" y="9317"/>
                  </a:lnTo>
                  <a:lnTo>
                    <a:pt x="39366" y="8780"/>
                  </a:lnTo>
                  <a:lnTo>
                    <a:pt x="39344" y="8222"/>
                  </a:lnTo>
                  <a:lnTo>
                    <a:pt x="39299" y="7708"/>
                  </a:lnTo>
                  <a:lnTo>
                    <a:pt x="39232" y="6926"/>
                  </a:lnTo>
                  <a:lnTo>
                    <a:pt x="39232" y="6636"/>
                  </a:lnTo>
                  <a:lnTo>
                    <a:pt x="39232" y="6323"/>
                  </a:lnTo>
                  <a:lnTo>
                    <a:pt x="39255" y="5720"/>
                  </a:lnTo>
                  <a:lnTo>
                    <a:pt x="39299" y="5094"/>
                  </a:lnTo>
                  <a:lnTo>
                    <a:pt x="39322" y="4513"/>
                  </a:lnTo>
                  <a:lnTo>
                    <a:pt x="39322" y="4357"/>
                  </a:lnTo>
                  <a:lnTo>
                    <a:pt x="39366" y="4223"/>
                  </a:lnTo>
                  <a:lnTo>
                    <a:pt x="39411" y="4111"/>
                  </a:lnTo>
                  <a:lnTo>
                    <a:pt x="39478" y="3977"/>
                  </a:lnTo>
                  <a:lnTo>
                    <a:pt x="39635" y="3731"/>
                  </a:lnTo>
                  <a:lnTo>
                    <a:pt x="39813" y="3508"/>
                  </a:lnTo>
                  <a:lnTo>
                    <a:pt x="40014" y="3262"/>
                  </a:lnTo>
                  <a:lnTo>
                    <a:pt x="40171" y="3016"/>
                  </a:lnTo>
                  <a:lnTo>
                    <a:pt x="40238" y="2904"/>
                  </a:lnTo>
                  <a:lnTo>
                    <a:pt x="40282" y="2770"/>
                  </a:lnTo>
                  <a:lnTo>
                    <a:pt x="40327" y="2636"/>
                  </a:lnTo>
                  <a:lnTo>
                    <a:pt x="40349" y="2502"/>
                  </a:lnTo>
                  <a:lnTo>
                    <a:pt x="40349" y="2234"/>
                  </a:lnTo>
                  <a:lnTo>
                    <a:pt x="40305" y="1966"/>
                  </a:lnTo>
                  <a:lnTo>
                    <a:pt x="40238" y="1676"/>
                  </a:lnTo>
                  <a:lnTo>
                    <a:pt x="40148" y="1363"/>
                  </a:lnTo>
                  <a:lnTo>
                    <a:pt x="39903" y="693"/>
                  </a:lnTo>
                  <a:lnTo>
                    <a:pt x="39590" y="0"/>
                  </a:lnTo>
                  <a:lnTo>
                    <a:pt x="3307" y="0"/>
                  </a:lnTo>
                  <a:lnTo>
                    <a:pt x="3218" y="179"/>
                  </a:lnTo>
                  <a:lnTo>
                    <a:pt x="3128" y="335"/>
                  </a:lnTo>
                  <a:lnTo>
                    <a:pt x="3017" y="447"/>
                  </a:lnTo>
                  <a:lnTo>
                    <a:pt x="2972" y="469"/>
                  </a:lnTo>
                  <a:lnTo>
                    <a:pt x="2905" y="492"/>
                  </a:lnTo>
                  <a:lnTo>
                    <a:pt x="2793" y="492"/>
                  </a:lnTo>
                  <a:lnTo>
                    <a:pt x="2637" y="447"/>
                  </a:lnTo>
                  <a:lnTo>
                    <a:pt x="2480" y="358"/>
                  </a:lnTo>
                  <a:lnTo>
                    <a:pt x="2324" y="246"/>
                  </a:lnTo>
                  <a:lnTo>
                    <a:pt x="2145" y="89"/>
                  </a:lnTo>
                  <a:lnTo>
                    <a:pt x="205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3"/>
            <p:cNvSpPr/>
            <p:nvPr/>
          </p:nvSpPr>
          <p:spPr>
            <a:xfrm>
              <a:off x="3362875" y="4636450"/>
              <a:ext cx="884750" cy="397700"/>
            </a:xfrm>
            <a:custGeom>
              <a:avLst/>
              <a:gdLst/>
              <a:ahLst/>
              <a:cxnLst/>
              <a:rect l="l" t="t" r="r" b="b"/>
              <a:pathLst>
                <a:path w="35390" h="15908" extrusionOk="0">
                  <a:moveTo>
                    <a:pt x="7462" y="0"/>
                  </a:moveTo>
                  <a:lnTo>
                    <a:pt x="7373" y="112"/>
                  </a:lnTo>
                  <a:lnTo>
                    <a:pt x="7284" y="179"/>
                  </a:lnTo>
                  <a:lnTo>
                    <a:pt x="7194" y="224"/>
                  </a:lnTo>
                  <a:lnTo>
                    <a:pt x="7083" y="268"/>
                  </a:lnTo>
                  <a:lnTo>
                    <a:pt x="6837" y="313"/>
                  </a:lnTo>
                  <a:lnTo>
                    <a:pt x="6725" y="335"/>
                  </a:lnTo>
                  <a:lnTo>
                    <a:pt x="6591" y="402"/>
                  </a:lnTo>
                  <a:lnTo>
                    <a:pt x="6412" y="514"/>
                  </a:lnTo>
                  <a:lnTo>
                    <a:pt x="6234" y="671"/>
                  </a:lnTo>
                  <a:lnTo>
                    <a:pt x="6033" y="849"/>
                  </a:lnTo>
                  <a:lnTo>
                    <a:pt x="5832" y="1050"/>
                  </a:lnTo>
                  <a:lnTo>
                    <a:pt x="5251" y="1698"/>
                  </a:lnTo>
                  <a:lnTo>
                    <a:pt x="5184" y="1765"/>
                  </a:lnTo>
                  <a:lnTo>
                    <a:pt x="5161" y="1855"/>
                  </a:lnTo>
                  <a:lnTo>
                    <a:pt x="5184" y="1922"/>
                  </a:lnTo>
                  <a:lnTo>
                    <a:pt x="5206" y="2011"/>
                  </a:lnTo>
                  <a:lnTo>
                    <a:pt x="5251" y="2190"/>
                  </a:lnTo>
                  <a:lnTo>
                    <a:pt x="5273" y="2301"/>
                  </a:lnTo>
                  <a:lnTo>
                    <a:pt x="5251" y="2458"/>
                  </a:lnTo>
                  <a:lnTo>
                    <a:pt x="5228" y="2525"/>
                  </a:lnTo>
                  <a:lnTo>
                    <a:pt x="5184" y="2570"/>
                  </a:lnTo>
                  <a:lnTo>
                    <a:pt x="5139" y="2592"/>
                  </a:lnTo>
                  <a:lnTo>
                    <a:pt x="5050" y="2614"/>
                  </a:lnTo>
                  <a:lnTo>
                    <a:pt x="4893" y="2637"/>
                  </a:lnTo>
                  <a:lnTo>
                    <a:pt x="4268" y="2637"/>
                  </a:lnTo>
                  <a:lnTo>
                    <a:pt x="4089" y="2681"/>
                  </a:lnTo>
                  <a:lnTo>
                    <a:pt x="4000" y="2704"/>
                  </a:lnTo>
                  <a:lnTo>
                    <a:pt x="3910" y="2771"/>
                  </a:lnTo>
                  <a:lnTo>
                    <a:pt x="3575" y="3061"/>
                  </a:lnTo>
                  <a:lnTo>
                    <a:pt x="3195" y="3463"/>
                  </a:lnTo>
                  <a:lnTo>
                    <a:pt x="3039" y="3664"/>
                  </a:lnTo>
                  <a:lnTo>
                    <a:pt x="2905" y="3843"/>
                  </a:lnTo>
                  <a:lnTo>
                    <a:pt x="2815" y="4022"/>
                  </a:lnTo>
                  <a:lnTo>
                    <a:pt x="2793" y="4156"/>
                  </a:lnTo>
                  <a:lnTo>
                    <a:pt x="2815" y="4245"/>
                  </a:lnTo>
                  <a:lnTo>
                    <a:pt x="2838" y="4312"/>
                  </a:lnTo>
                  <a:lnTo>
                    <a:pt x="2905" y="4357"/>
                  </a:lnTo>
                  <a:lnTo>
                    <a:pt x="2994" y="4402"/>
                  </a:lnTo>
                  <a:lnTo>
                    <a:pt x="3195" y="4469"/>
                  </a:lnTo>
                  <a:lnTo>
                    <a:pt x="3307" y="4513"/>
                  </a:lnTo>
                  <a:lnTo>
                    <a:pt x="3419" y="4603"/>
                  </a:lnTo>
                  <a:lnTo>
                    <a:pt x="3463" y="4647"/>
                  </a:lnTo>
                  <a:lnTo>
                    <a:pt x="3508" y="4692"/>
                  </a:lnTo>
                  <a:lnTo>
                    <a:pt x="3508" y="4737"/>
                  </a:lnTo>
                  <a:lnTo>
                    <a:pt x="3508" y="4781"/>
                  </a:lnTo>
                  <a:lnTo>
                    <a:pt x="3463" y="4871"/>
                  </a:lnTo>
                  <a:lnTo>
                    <a:pt x="3374" y="4960"/>
                  </a:lnTo>
                  <a:lnTo>
                    <a:pt x="3262" y="5027"/>
                  </a:lnTo>
                  <a:lnTo>
                    <a:pt x="3151" y="5094"/>
                  </a:lnTo>
                  <a:lnTo>
                    <a:pt x="3016" y="5139"/>
                  </a:lnTo>
                  <a:lnTo>
                    <a:pt x="2882" y="5184"/>
                  </a:lnTo>
                  <a:lnTo>
                    <a:pt x="2771" y="5206"/>
                  </a:lnTo>
                  <a:lnTo>
                    <a:pt x="2681" y="5295"/>
                  </a:lnTo>
                  <a:lnTo>
                    <a:pt x="2614" y="5407"/>
                  </a:lnTo>
                  <a:lnTo>
                    <a:pt x="2525" y="5563"/>
                  </a:lnTo>
                  <a:lnTo>
                    <a:pt x="2346" y="5921"/>
                  </a:lnTo>
                  <a:lnTo>
                    <a:pt x="2235" y="6122"/>
                  </a:lnTo>
                  <a:lnTo>
                    <a:pt x="2078" y="6345"/>
                  </a:lnTo>
                  <a:lnTo>
                    <a:pt x="1877" y="6546"/>
                  </a:lnTo>
                  <a:lnTo>
                    <a:pt x="1654" y="6725"/>
                  </a:lnTo>
                  <a:lnTo>
                    <a:pt x="1386" y="6904"/>
                  </a:lnTo>
                  <a:lnTo>
                    <a:pt x="1117" y="7038"/>
                  </a:lnTo>
                  <a:lnTo>
                    <a:pt x="693" y="7239"/>
                  </a:lnTo>
                  <a:lnTo>
                    <a:pt x="514" y="7328"/>
                  </a:lnTo>
                  <a:lnTo>
                    <a:pt x="380" y="7507"/>
                  </a:lnTo>
                  <a:lnTo>
                    <a:pt x="335" y="7686"/>
                  </a:lnTo>
                  <a:lnTo>
                    <a:pt x="313" y="7820"/>
                  </a:lnTo>
                  <a:lnTo>
                    <a:pt x="335" y="7932"/>
                  </a:lnTo>
                  <a:lnTo>
                    <a:pt x="425" y="8110"/>
                  </a:lnTo>
                  <a:lnTo>
                    <a:pt x="470" y="8200"/>
                  </a:lnTo>
                  <a:lnTo>
                    <a:pt x="470" y="8311"/>
                  </a:lnTo>
                  <a:lnTo>
                    <a:pt x="358" y="8915"/>
                  </a:lnTo>
                  <a:lnTo>
                    <a:pt x="201" y="9831"/>
                  </a:lnTo>
                  <a:lnTo>
                    <a:pt x="90" y="10546"/>
                  </a:lnTo>
                  <a:lnTo>
                    <a:pt x="45" y="10992"/>
                  </a:lnTo>
                  <a:lnTo>
                    <a:pt x="0" y="11439"/>
                  </a:lnTo>
                  <a:lnTo>
                    <a:pt x="0" y="11841"/>
                  </a:lnTo>
                  <a:lnTo>
                    <a:pt x="23" y="12154"/>
                  </a:lnTo>
                  <a:lnTo>
                    <a:pt x="45" y="12266"/>
                  </a:lnTo>
                  <a:lnTo>
                    <a:pt x="90" y="12355"/>
                  </a:lnTo>
                  <a:lnTo>
                    <a:pt x="134" y="12378"/>
                  </a:lnTo>
                  <a:lnTo>
                    <a:pt x="201" y="12378"/>
                  </a:lnTo>
                  <a:lnTo>
                    <a:pt x="380" y="12288"/>
                  </a:lnTo>
                  <a:lnTo>
                    <a:pt x="626" y="12221"/>
                  </a:lnTo>
                  <a:lnTo>
                    <a:pt x="1207" y="12109"/>
                  </a:lnTo>
                  <a:lnTo>
                    <a:pt x="1698" y="12042"/>
                  </a:lnTo>
                  <a:lnTo>
                    <a:pt x="1899" y="12020"/>
                  </a:lnTo>
                  <a:lnTo>
                    <a:pt x="2033" y="12087"/>
                  </a:lnTo>
                  <a:lnTo>
                    <a:pt x="2346" y="12266"/>
                  </a:lnTo>
                  <a:lnTo>
                    <a:pt x="2681" y="12512"/>
                  </a:lnTo>
                  <a:lnTo>
                    <a:pt x="2793" y="12623"/>
                  </a:lnTo>
                  <a:lnTo>
                    <a:pt x="2882" y="12735"/>
                  </a:lnTo>
                  <a:lnTo>
                    <a:pt x="2949" y="12824"/>
                  </a:lnTo>
                  <a:lnTo>
                    <a:pt x="3039" y="12958"/>
                  </a:lnTo>
                  <a:lnTo>
                    <a:pt x="3285" y="13227"/>
                  </a:lnTo>
                  <a:lnTo>
                    <a:pt x="3396" y="13383"/>
                  </a:lnTo>
                  <a:lnTo>
                    <a:pt x="3508" y="13584"/>
                  </a:lnTo>
                  <a:lnTo>
                    <a:pt x="3597" y="13785"/>
                  </a:lnTo>
                  <a:lnTo>
                    <a:pt x="3642" y="14031"/>
                  </a:lnTo>
                  <a:lnTo>
                    <a:pt x="3664" y="14143"/>
                  </a:lnTo>
                  <a:lnTo>
                    <a:pt x="3709" y="14210"/>
                  </a:lnTo>
                  <a:lnTo>
                    <a:pt x="3754" y="14254"/>
                  </a:lnTo>
                  <a:lnTo>
                    <a:pt x="3798" y="14299"/>
                  </a:lnTo>
                  <a:lnTo>
                    <a:pt x="3932" y="14299"/>
                  </a:lnTo>
                  <a:lnTo>
                    <a:pt x="4089" y="14232"/>
                  </a:lnTo>
                  <a:lnTo>
                    <a:pt x="4424" y="14076"/>
                  </a:lnTo>
                  <a:lnTo>
                    <a:pt x="4580" y="14031"/>
                  </a:lnTo>
                  <a:lnTo>
                    <a:pt x="4647" y="14009"/>
                  </a:lnTo>
                  <a:lnTo>
                    <a:pt x="4714" y="14031"/>
                  </a:lnTo>
                  <a:lnTo>
                    <a:pt x="4848" y="14076"/>
                  </a:lnTo>
                  <a:lnTo>
                    <a:pt x="4960" y="14187"/>
                  </a:lnTo>
                  <a:lnTo>
                    <a:pt x="5117" y="14344"/>
                  </a:lnTo>
                  <a:lnTo>
                    <a:pt x="5251" y="14522"/>
                  </a:lnTo>
                  <a:lnTo>
                    <a:pt x="5563" y="14880"/>
                  </a:lnTo>
                  <a:lnTo>
                    <a:pt x="5720" y="15059"/>
                  </a:lnTo>
                  <a:lnTo>
                    <a:pt x="5876" y="15193"/>
                  </a:lnTo>
                  <a:lnTo>
                    <a:pt x="5988" y="15237"/>
                  </a:lnTo>
                  <a:lnTo>
                    <a:pt x="6144" y="15304"/>
                  </a:lnTo>
                  <a:lnTo>
                    <a:pt x="6569" y="15438"/>
                  </a:lnTo>
                  <a:lnTo>
                    <a:pt x="7105" y="15572"/>
                  </a:lnTo>
                  <a:lnTo>
                    <a:pt x="7686" y="15684"/>
                  </a:lnTo>
                  <a:lnTo>
                    <a:pt x="8267" y="15796"/>
                  </a:lnTo>
                  <a:lnTo>
                    <a:pt x="8781" y="15863"/>
                  </a:lnTo>
                  <a:lnTo>
                    <a:pt x="9138" y="15908"/>
                  </a:lnTo>
                  <a:lnTo>
                    <a:pt x="9317" y="15908"/>
                  </a:lnTo>
                  <a:lnTo>
                    <a:pt x="19304" y="9808"/>
                  </a:lnTo>
                  <a:lnTo>
                    <a:pt x="353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3"/>
            <p:cNvSpPr/>
            <p:nvPr/>
          </p:nvSpPr>
          <p:spPr>
            <a:xfrm>
              <a:off x="3544950" y="4340975"/>
              <a:ext cx="203350" cy="193275"/>
            </a:xfrm>
            <a:custGeom>
              <a:avLst/>
              <a:gdLst/>
              <a:ahLst/>
              <a:cxnLst/>
              <a:rect l="l" t="t" r="r" b="b"/>
              <a:pathLst>
                <a:path w="8134" h="7731" extrusionOk="0">
                  <a:moveTo>
                    <a:pt x="4067" y="1"/>
                  </a:moveTo>
                  <a:lnTo>
                    <a:pt x="3106" y="2950"/>
                  </a:lnTo>
                  <a:lnTo>
                    <a:pt x="1" y="2950"/>
                  </a:lnTo>
                  <a:lnTo>
                    <a:pt x="2503" y="4782"/>
                  </a:lnTo>
                  <a:lnTo>
                    <a:pt x="1542" y="7731"/>
                  </a:lnTo>
                  <a:lnTo>
                    <a:pt x="4067" y="5921"/>
                  </a:lnTo>
                  <a:lnTo>
                    <a:pt x="6592" y="7731"/>
                  </a:lnTo>
                  <a:lnTo>
                    <a:pt x="5631" y="4782"/>
                  </a:lnTo>
                  <a:lnTo>
                    <a:pt x="8133" y="2950"/>
                  </a:lnTo>
                  <a:lnTo>
                    <a:pt x="5028" y="2950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3"/>
            <p:cNvSpPr/>
            <p:nvPr/>
          </p:nvSpPr>
          <p:spPr>
            <a:xfrm>
              <a:off x="4081150" y="4340975"/>
              <a:ext cx="203350" cy="193275"/>
            </a:xfrm>
            <a:custGeom>
              <a:avLst/>
              <a:gdLst/>
              <a:ahLst/>
              <a:cxnLst/>
              <a:rect l="l" t="t" r="r" b="b"/>
              <a:pathLst>
                <a:path w="8134" h="7731" extrusionOk="0">
                  <a:moveTo>
                    <a:pt x="4067" y="1"/>
                  </a:moveTo>
                  <a:lnTo>
                    <a:pt x="3106" y="2950"/>
                  </a:lnTo>
                  <a:lnTo>
                    <a:pt x="1" y="2950"/>
                  </a:lnTo>
                  <a:lnTo>
                    <a:pt x="2503" y="4782"/>
                  </a:lnTo>
                  <a:lnTo>
                    <a:pt x="1542" y="7731"/>
                  </a:lnTo>
                  <a:lnTo>
                    <a:pt x="4067" y="5921"/>
                  </a:lnTo>
                  <a:lnTo>
                    <a:pt x="6592" y="7731"/>
                  </a:lnTo>
                  <a:lnTo>
                    <a:pt x="5631" y="4782"/>
                  </a:lnTo>
                  <a:lnTo>
                    <a:pt x="8133" y="2950"/>
                  </a:lnTo>
                  <a:lnTo>
                    <a:pt x="5028" y="2950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3" name="Google Shape;533;p33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 путешествие</a:t>
            </a:r>
            <a:endParaRPr dirty="0"/>
          </a:p>
        </p:txBody>
      </p:sp>
      <p:sp>
        <p:nvSpPr>
          <p:cNvPr id="534" name="Google Shape;534;p33">
            <a:hlinkClick r:id="rId3" action="ppaction://hlinksldjump"/>
          </p:cNvPr>
          <p:cNvSpPr txBox="1"/>
          <p:nvPr/>
        </p:nvSpPr>
        <p:spPr>
          <a:xfrm>
            <a:off x="536448" y="1414028"/>
            <a:ext cx="1395984" cy="287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Презентация</a:t>
            </a:r>
            <a:endParaRPr sz="1800" b="1" dirty="0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36" name="Google Shape;536;p33">
            <a:hlinkClick r:id="rId4" action="ppaction://hlinksldjump"/>
          </p:cNvPr>
          <p:cNvSpPr txBox="1"/>
          <p:nvPr/>
        </p:nvSpPr>
        <p:spPr>
          <a:xfrm>
            <a:off x="7754112" y="1324175"/>
            <a:ext cx="865832" cy="287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Лекция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cxnSp>
        <p:nvCxnSpPr>
          <p:cNvPr id="548" name="Google Shape;548;p33"/>
          <p:cNvCxnSpPr/>
          <p:nvPr/>
        </p:nvCxnSpPr>
        <p:spPr>
          <a:xfrm flipH="1">
            <a:off x="4795600" y="1150775"/>
            <a:ext cx="3898800" cy="10629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549" name="Google Shape;549;p33"/>
          <p:cNvCxnSpPr/>
          <p:nvPr/>
        </p:nvCxnSpPr>
        <p:spPr>
          <a:xfrm>
            <a:off x="464800" y="1150775"/>
            <a:ext cx="3282300" cy="921000"/>
          </a:xfrm>
          <a:prstGeom prst="bentConnector3">
            <a:avLst>
              <a:gd name="adj1" fmla="val 59707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oval" w="med" len="med"/>
            <a:tailEnd type="oval" w="med" len="med"/>
          </a:ln>
        </p:spPr>
      </p:cxnSp>
      <p:pic>
        <p:nvPicPr>
          <p:cNvPr id="5122" name="Picture 2" descr="Middle income study on Behanc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17" y="2213675"/>
            <a:ext cx="2049336" cy="1537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5" name="Google Shape;423;p30">
              <a:hlinkClick r:id="rId6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7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8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9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solidFill>
                  <a:schemeClr val="dk1"/>
                </a:solidFill>
              </a:rPr>
              <a:t>Факты об Ираке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94455" y="1984545"/>
            <a:ext cx="5291882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dirty="0"/>
              <a:t> </a:t>
            </a:r>
          </a:p>
          <a:p>
            <a:r>
              <a:rPr lang="ru-RU" dirty="0"/>
              <a:t>Около 95% населения Ирака – мусульмане (65% - мусульмане-шииты, а 30% - мусульмане-сунниты).</a:t>
            </a:r>
          </a:p>
        </p:txBody>
      </p:sp>
      <p:sp>
        <p:nvSpPr>
          <p:cNvPr id="6" name="Google Shape;1443;p51"/>
          <p:cNvSpPr txBox="1"/>
          <p:nvPr/>
        </p:nvSpPr>
        <p:spPr>
          <a:xfrm>
            <a:off x="959493" y="588916"/>
            <a:ext cx="2393305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Около 95% населения Ирака – мусульмане</a:t>
            </a:r>
            <a:endParaRPr lang="ru-RU" dirty="0"/>
          </a:p>
        </p:txBody>
      </p:sp>
      <p:sp>
        <p:nvSpPr>
          <p:cNvPr id="7" name="Google Shape;1454;p51"/>
          <p:cNvSpPr/>
          <p:nvPr/>
        </p:nvSpPr>
        <p:spPr>
          <a:xfrm>
            <a:off x="305782" y="536316"/>
            <a:ext cx="513600" cy="5136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455;p51"/>
          <p:cNvSpPr txBox="1"/>
          <p:nvPr/>
        </p:nvSpPr>
        <p:spPr>
          <a:xfrm>
            <a:off x="292882" y="657016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05</a:t>
            </a:r>
            <a:endParaRPr sz="1200" b="1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0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2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3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4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1069823" y="4244454"/>
            <a:ext cx="793096" cy="783260"/>
            <a:chOff x="3007654" y="1798320"/>
            <a:chExt cx="1058378" cy="1011936"/>
          </a:xfrm>
        </p:grpSpPr>
        <p:sp>
          <p:nvSpPr>
            <p:cNvPr id="16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18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9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0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5059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solidFill>
                  <a:schemeClr val="dk1"/>
                </a:solidFill>
              </a:rPr>
              <a:t>Факты об Ираке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694455" y="1984545"/>
            <a:ext cx="5291882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ru-RU" dirty="0"/>
              <a:t> </a:t>
            </a:r>
          </a:p>
          <a:p>
            <a:r>
              <a:rPr lang="ru-RU" dirty="0"/>
              <a:t>По территории Ирака протекают две крупнейших реки Востока – Тигр и Евфрат. Благодаря этим рекам в Ираке, в отличие от других стран Западной Азии, есть сельскохозяйственные земли.</a:t>
            </a:r>
          </a:p>
        </p:txBody>
      </p:sp>
      <p:sp>
        <p:nvSpPr>
          <p:cNvPr id="6" name="Google Shape;1444;p51"/>
          <p:cNvSpPr txBox="1"/>
          <p:nvPr/>
        </p:nvSpPr>
        <p:spPr>
          <a:xfrm>
            <a:off x="944221" y="633027"/>
            <a:ext cx="2112900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Две крупнейших реки Востока</a:t>
            </a:r>
            <a:endParaRPr lang="ru-RU" dirty="0"/>
          </a:p>
        </p:txBody>
      </p:sp>
      <p:sp>
        <p:nvSpPr>
          <p:cNvPr id="7" name="Google Shape;1450;p51"/>
          <p:cNvSpPr/>
          <p:nvPr/>
        </p:nvSpPr>
        <p:spPr>
          <a:xfrm>
            <a:off x="290509" y="596390"/>
            <a:ext cx="513600" cy="5136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451;p51"/>
          <p:cNvSpPr txBox="1"/>
          <p:nvPr/>
        </p:nvSpPr>
        <p:spPr>
          <a:xfrm>
            <a:off x="277609" y="717090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6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0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2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3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4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1069823" y="4244454"/>
            <a:ext cx="793096" cy="783260"/>
            <a:chOff x="3007654" y="1798320"/>
            <a:chExt cx="1058378" cy="1011936"/>
          </a:xfrm>
        </p:grpSpPr>
        <p:sp>
          <p:nvSpPr>
            <p:cNvPr id="17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19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0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1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44983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51"/>
          <p:cNvSpPr txBox="1">
            <a:spLocks noGrp="1"/>
          </p:cNvSpPr>
          <p:nvPr>
            <p:ph type="title"/>
          </p:nvPr>
        </p:nvSpPr>
        <p:spPr>
          <a:xfrm>
            <a:off x="2490803" y="26753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solidFill>
                  <a:schemeClr val="dk1"/>
                </a:solidFill>
              </a:rPr>
              <a:t>Факты об Ираке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430" name="Google Shape;1430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5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429;p51"/>
          <p:cNvSpPr txBox="1">
            <a:spLocks/>
          </p:cNvSpPr>
          <p:nvPr/>
        </p:nvSpPr>
        <p:spPr>
          <a:xfrm>
            <a:off x="1550077" y="2217156"/>
            <a:ext cx="6815882" cy="185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Fira Sans Extra Condensed"/>
              <a:buNone/>
              <a:defRPr sz="3000" b="1" i="0" u="none" strike="noStrike" cap="none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fontAlgn="base"/>
            <a:r>
              <a:rPr lang="ru-RU" sz="2000" dirty="0"/>
              <a:t>Некоторые археологи утверждают, что такое распространённое почти во всём мире суеверие, как боязнь чёрных кошек, берёт своё начало в традиционных верованиях населяющих Ирак народов. </a:t>
            </a:r>
          </a:p>
          <a:p>
            <a:pPr fontAlgn="base"/>
            <a:r>
              <a:rPr lang="ru-RU" sz="2000" dirty="0"/>
              <a:t>В Ираке живут крокодилы </a:t>
            </a:r>
          </a:p>
          <a:p>
            <a:pPr fontAlgn="base"/>
            <a:r>
              <a:rPr lang="ru-RU" sz="2000" dirty="0"/>
              <a:t>Одно время Ирак представлял собой единое государство с Иорданией </a:t>
            </a:r>
          </a:p>
          <a:p>
            <a:pPr fontAlgn="base"/>
            <a:r>
              <a:rPr lang="ru-RU" sz="2000" dirty="0"/>
              <a:t>Ирак ни разе не участвовал в Зимних Олимпийских играх.</a:t>
            </a:r>
          </a:p>
          <a:p>
            <a:pPr fontAlgn="base"/>
            <a:r>
              <a:rPr lang="ru-RU" sz="2000" dirty="0"/>
              <a:t> </a:t>
            </a:r>
          </a:p>
          <a:p>
            <a:r>
              <a:rPr lang="ru-RU" sz="2000" dirty="0"/>
              <a:t> </a:t>
            </a:r>
          </a:p>
        </p:txBody>
      </p:sp>
      <p:sp>
        <p:nvSpPr>
          <p:cNvPr id="6" name="Google Shape;1445;p51"/>
          <p:cNvSpPr txBox="1"/>
          <p:nvPr/>
        </p:nvSpPr>
        <p:spPr>
          <a:xfrm>
            <a:off x="964373" y="618940"/>
            <a:ext cx="2316237" cy="450300"/>
          </a:xfrm>
          <a:prstGeom prst="rect">
            <a:avLst/>
          </a:prstGeom>
          <a:solidFill>
            <a:srgbClr val="F5F3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b="1" u="sng" dirty="0"/>
              <a:t>Может быть интересно</a:t>
            </a:r>
            <a:endParaRPr lang="ru-RU" dirty="0"/>
          </a:p>
        </p:txBody>
      </p:sp>
      <p:sp>
        <p:nvSpPr>
          <p:cNvPr id="7" name="Google Shape;1448;p51"/>
          <p:cNvSpPr/>
          <p:nvPr/>
        </p:nvSpPr>
        <p:spPr>
          <a:xfrm>
            <a:off x="310662" y="596390"/>
            <a:ext cx="513600" cy="5136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449;p51"/>
          <p:cNvSpPr txBox="1"/>
          <p:nvPr/>
        </p:nvSpPr>
        <p:spPr>
          <a:xfrm>
            <a:off x="297762" y="717090"/>
            <a:ext cx="5394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0</a:t>
            </a:r>
            <a:r>
              <a:rPr lang="ru-RU" sz="12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7</a:t>
            </a:r>
            <a:endParaRPr sz="12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0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2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3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4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1069823" y="4244454"/>
            <a:ext cx="793096" cy="783260"/>
            <a:chOff x="3007654" y="1798320"/>
            <a:chExt cx="1058378" cy="1011936"/>
          </a:xfrm>
        </p:grpSpPr>
        <p:sp>
          <p:nvSpPr>
            <p:cNvPr id="16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18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9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0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38459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41"/>
          <p:cNvSpPr txBox="1">
            <a:spLocks noGrp="1"/>
          </p:cNvSpPr>
          <p:nvPr>
            <p:ph type="title"/>
          </p:nvPr>
        </p:nvSpPr>
        <p:spPr>
          <a:xfrm>
            <a:off x="-631451" y="191447"/>
            <a:ext cx="4431001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Войны в Ираке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046" name="Google Shape;1046;p4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41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0" name="Google Shape;1050;p41"/>
          <p:cNvSpPr txBox="1"/>
          <p:nvPr/>
        </p:nvSpPr>
        <p:spPr>
          <a:xfrm>
            <a:off x="5799971" y="3618767"/>
            <a:ext cx="3307855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Вопреки обещаниям, в Ираке не установили ни демократии, ни мира. США и их союзники не смогли справиться с ситуацией в Ираке. Действия Аль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Каиды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ИГИЛа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 и других группировок усилились, из-за чего американские войска остались в Ираке до 2011 года. За эти 8 лет погибло свыше 100 тыс. мирных жителей и миллионы стали беженцами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2" name="Google Shape;1052;p41"/>
          <p:cNvSpPr/>
          <p:nvPr/>
        </p:nvSpPr>
        <p:spPr>
          <a:xfrm>
            <a:off x="5063869" y="3047267"/>
            <a:ext cx="571500" cy="571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6" name="Google Shape;1056;p41"/>
          <p:cNvSpPr txBox="1"/>
          <p:nvPr/>
        </p:nvSpPr>
        <p:spPr>
          <a:xfrm>
            <a:off x="1103723" y="3523485"/>
            <a:ext cx="3339940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В последствие войны ООН пыталось провести инспекцию на наличий химического, биологического и ядерного оружие, но Садам обвинил их в американском шпионаже. Это стало причиной вторжения США и Великобритании в Ирак. После 3 недель Багдад был захвачен и диктатура Хусейна рухнула.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8" name="Google Shape;1058;p41"/>
          <p:cNvSpPr/>
          <p:nvPr/>
        </p:nvSpPr>
        <p:spPr>
          <a:xfrm>
            <a:off x="412976" y="3047267"/>
            <a:ext cx="571500" cy="571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2" name="Google Shape;1062;p41"/>
          <p:cNvSpPr txBox="1"/>
          <p:nvPr/>
        </p:nvSpPr>
        <p:spPr>
          <a:xfrm>
            <a:off x="5799971" y="1644746"/>
            <a:ext cx="3139413" cy="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В 1990 Ирак захватил Кувейт, решение которое усугубило режим </a:t>
            </a:r>
            <a:r>
              <a:rPr lang="ru-RU" sz="1100" dirty="0" err="1">
                <a:latin typeface="Roboto"/>
                <a:ea typeface="Roboto"/>
                <a:cs typeface="Roboto"/>
                <a:sym typeface="Roboto"/>
              </a:rPr>
              <a:t>Садама</a:t>
            </a: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. В следующем году под предводительством США началась операция "Буря в пустыне" с целью освобождения Кувейта, что было выполнено через 6 недель.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4" name="Google Shape;1064;p41"/>
          <p:cNvSpPr/>
          <p:nvPr/>
        </p:nvSpPr>
        <p:spPr>
          <a:xfrm>
            <a:off x="5063869" y="1349630"/>
            <a:ext cx="571500" cy="57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8" name="Google Shape;1068;p41"/>
          <p:cNvSpPr txBox="1"/>
          <p:nvPr/>
        </p:nvSpPr>
        <p:spPr>
          <a:xfrm>
            <a:off x="1103723" y="1635380"/>
            <a:ext cx="3239755" cy="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1100" dirty="0">
                <a:latin typeface="Roboto"/>
                <a:ea typeface="Roboto"/>
                <a:cs typeface="Roboto"/>
                <a:sym typeface="Roboto"/>
              </a:rPr>
              <a:t>В 1980 Садам Хусейн начал войну против Ирана. В течение войны он применяет Химическое оружие против иранских войск и курдов, в результате чего падает его репутация на международной арене. В 1988 было объявлено перемирие. 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70" name="Google Shape;1070;p41"/>
          <p:cNvSpPr/>
          <p:nvPr/>
        </p:nvSpPr>
        <p:spPr>
          <a:xfrm>
            <a:off x="412976" y="1356736"/>
            <a:ext cx="571500" cy="57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roup 12"/>
          <p:cNvGrpSpPr/>
          <p:nvPr/>
        </p:nvGrpSpPr>
        <p:grpSpPr>
          <a:xfrm>
            <a:off x="175878" y="4307245"/>
            <a:ext cx="689400" cy="689400"/>
            <a:chOff x="7978999" y="410809"/>
            <a:chExt cx="689400" cy="689400"/>
          </a:xfrm>
        </p:grpSpPr>
        <p:sp>
          <p:nvSpPr>
            <p:cNvPr id="14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6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7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8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1980597" y="4307245"/>
            <a:ext cx="793096" cy="783260"/>
            <a:chOff x="3007654" y="1798320"/>
            <a:chExt cx="1058378" cy="1011936"/>
          </a:xfrm>
        </p:grpSpPr>
        <p:sp>
          <p:nvSpPr>
            <p:cNvPr id="20" name="Google Shape;423;p30">
              <a:hlinkClick r:id="rId4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2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3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4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243374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44"/>
          <p:cNvSpPr/>
          <p:nvPr/>
        </p:nvSpPr>
        <p:spPr>
          <a:xfrm>
            <a:off x="4175988" y="1069133"/>
            <a:ext cx="4043718" cy="3662934"/>
          </a:xfrm>
          <a:custGeom>
            <a:avLst/>
            <a:gdLst/>
            <a:ahLst/>
            <a:cxnLst/>
            <a:rect l="l" t="t" r="r" b="b"/>
            <a:pathLst>
              <a:path w="231334" h="209550" extrusionOk="0">
                <a:moveTo>
                  <a:pt x="225715" y="0"/>
                </a:moveTo>
                <a:lnTo>
                  <a:pt x="225071" y="507"/>
                </a:lnTo>
                <a:lnTo>
                  <a:pt x="224564" y="783"/>
                </a:lnTo>
                <a:lnTo>
                  <a:pt x="222814" y="3086"/>
                </a:lnTo>
                <a:lnTo>
                  <a:pt x="220189" y="5527"/>
                </a:lnTo>
                <a:lnTo>
                  <a:pt x="218669" y="6402"/>
                </a:lnTo>
                <a:lnTo>
                  <a:pt x="214708" y="7277"/>
                </a:lnTo>
                <a:lnTo>
                  <a:pt x="200247" y="10547"/>
                </a:lnTo>
                <a:lnTo>
                  <a:pt x="190621" y="10915"/>
                </a:lnTo>
                <a:lnTo>
                  <a:pt x="189885" y="10685"/>
                </a:lnTo>
                <a:lnTo>
                  <a:pt x="188319" y="10040"/>
                </a:lnTo>
                <a:lnTo>
                  <a:pt x="180075" y="8290"/>
                </a:lnTo>
                <a:lnTo>
                  <a:pt x="173581" y="9165"/>
                </a:lnTo>
                <a:lnTo>
                  <a:pt x="171831" y="9810"/>
                </a:lnTo>
                <a:lnTo>
                  <a:pt x="167179" y="12343"/>
                </a:lnTo>
                <a:lnTo>
                  <a:pt x="165568" y="12803"/>
                </a:lnTo>
                <a:lnTo>
                  <a:pt x="164785" y="12849"/>
                </a:lnTo>
                <a:lnTo>
                  <a:pt x="164048" y="12987"/>
                </a:lnTo>
                <a:lnTo>
                  <a:pt x="163311" y="13264"/>
                </a:lnTo>
                <a:lnTo>
                  <a:pt x="162574" y="13678"/>
                </a:lnTo>
                <a:lnTo>
                  <a:pt x="157968" y="16718"/>
                </a:lnTo>
                <a:lnTo>
                  <a:pt x="155482" y="18330"/>
                </a:lnTo>
                <a:lnTo>
                  <a:pt x="154192" y="18929"/>
                </a:lnTo>
                <a:lnTo>
                  <a:pt x="152902" y="19159"/>
                </a:lnTo>
                <a:lnTo>
                  <a:pt x="151613" y="19573"/>
                </a:lnTo>
                <a:lnTo>
                  <a:pt x="148159" y="21646"/>
                </a:lnTo>
                <a:lnTo>
                  <a:pt x="140698" y="24363"/>
                </a:lnTo>
                <a:lnTo>
                  <a:pt x="129460" y="26389"/>
                </a:lnTo>
                <a:lnTo>
                  <a:pt x="122460" y="27633"/>
                </a:lnTo>
                <a:lnTo>
                  <a:pt x="120572" y="27679"/>
                </a:lnTo>
                <a:lnTo>
                  <a:pt x="115276" y="25837"/>
                </a:lnTo>
                <a:lnTo>
                  <a:pt x="113479" y="25929"/>
                </a:lnTo>
                <a:lnTo>
                  <a:pt x="112696" y="26159"/>
                </a:lnTo>
                <a:lnTo>
                  <a:pt x="107078" y="26389"/>
                </a:lnTo>
                <a:lnTo>
                  <a:pt x="104637" y="26021"/>
                </a:lnTo>
                <a:lnTo>
                  <a:pt x="102564" y="24916"/>
                </a:lnTo>
                <a:lnTo>
                  <a:pt x="101551" y="23810"/>
                </a:lnTo>
                <a:lnTo>
                  <a:pt x="97913" y="19896"/>
                </a:lnTo>
                <a:lnTo>
                  <a:pt x="96209" y="18929"/>
                </a:lnTo>
                <a:lnTo>
                  <a:pt x="89669" y="16856"/>
                </a:lnTo>
                <a:lnTo>
                  <a:pt x="87412" y="16580"/>
                </a:lnTo>
                <a:lnTo>
                  <a:pt x="86215" y="16672"/>
                </a:lnTo>
                <a:lnTo>
                  <a:pt x="83866" y="17547"/>
                </a:lnTo>
                <a:lnTo>
                  <a:pt x="80504" y="19665"/>
                </a:lnTo>
                <a:lnTo>
                  <a:pt x="79859" y="20080"/>
                </a:lnTo>
                <a:lnTo>
                  <a:pt x="78892" y="20310"/>
                </a:lnTo>
                <a:lnTo>
                  <a:pt x="73319" y="22797"/>
                </a:lnTo>
                <a:lnTo>
                  <a:pt x="67563" y="23995"/>
                </a:lnTo>
                <a:lnTo>
                  <a:pt x="65444" y="24870"/>
                </a:lnTo>
                <a:lnTo>
                  <a:pt x="60286" y="28140"/>
                </a:lnTo>
                <a:lnTo>
                  <a:pt x="58858" y="28094"/>
                </a:lnTo>
                <a:lnTo>
                  <a:pt x="53240" y="26988"/>
                </a:lnTo>
                <a:lnTo>
                  <a:pt x="52457" y="27034"/>
                </a:lnTo>
                <a:lnTo>
                  <a:pt x="50246" y="27587"/>
                </a:lnTo>
                <a:lnTo>
                  <a:pt x="49601" y="27495"/>
                </a:lnTo>
                <a:lnTo>
                  <a:pt x="49049" y="27311"/>
                </a:lnTo>
                <a:lnTo>
                  <a:pt x="48496" y="27265"/>
                </a:lnTo>
                <a:lnTo>
                  <a:pt x="47805" y="27541"/>
                </a:lnTo>
                <a:lnTo>
                  <a:pt x="47298" y="28094"/>
                </a:lnTo>
                <a:lnTo>
                  <a:pt x="47022" y="28508"/>
                </a:lnTo>
                <a:lnTo>
                  <a:pt x="46700" y="28600"/>
                </a:lnTo>
                <a:lnTo>
                  <a:pt x="46009" y="28186"/>
                </a:lnTo>
                <a:lnTo>
                  <a:pt x="45364" y="27633"/>
                </a:lnTo>
                <a:lnTo>
                  <a:pt x="45226" y="27126"/>
                </a:lnTo>
                <a:lnTo>
                  <a:pt x="45548" y="25745"/>
                </a:lnTo>
                <a:lnTo>
                  <a:pt x="45502" y="24824"/>
                </a:lnTo>
                <a:lnTo>
                  <a:pt x="45272" y="24271"/>
                </a:lnTo>
                <a:lnTo>
                  <a:pt x="44213" y="23258"/>
                </a:lnTo>
                <a:lnTo>
                  <a:pt x="43706" y="22751"/>
                </a:lnTo>
                <a:lnTo>
                  <a:pt x="43015" y="22383"/>
                </a:lnTo>
                <a:lnTo>
                  <a:pt x="42371" y="22106"/>
                </a:lnTo>
                <a:lnTo>
                  <a:pt x="41680" y="21922"/>
                </a:lnTo>
                <a:lnTo>
                  <a:pt x="39515" y="21784"/>
                </a:lnTo>
                <a:lnTo>
                  <a:pt x="33160" y="19481"/>
                </a:lnTo>
                <a:lnTo>
                  <a:pt x="33114" y="19481"/>
                </a:lnTo>
                <a:lnTo>
                  <a:pt x="32791" y="19435"/>
                </a:lnTo>
                <a:lnTo>
                  <a:pt x="32469" y="19435"/>
                </a:lnTo>
                <a:lnTo>
                  <a:pt x="32561" y="20494"/>
                </a:lnTo>
                <a:lnTo>
                  <a:pt x="32192" y="21323"/>
                </a:lnTo>
                <a:lnTo>
                  <a:pt x="31594" y="22106"/>
                </a:lnTo>
                <a:lnTo>
                  <a:pt x="31179" y="22935"/>
                </a:lnTo>
                <a:lnTo>
                  <a:pt x="30995" y="23903"/>
                </a:lnTo>
                <a:lnTo>
                  <a:pt x="30949" y="24732"/>
                </a:lnTo>
                <a:lnTo>
                  <a:pt x="30811" y="25560"/>
                </a:lnTo>
                <a:lnTo>
                  <a:pt x="30396" y="26574"/>
                </a:lnTo>
                <a:lnTo>
                  <a:pt x="29936" y="28416"/>
                </a:lnTo>
                <a:lnTo>
                  <a:pt x="29936" y="30304"/>
                </a:lnTo>
                <a:lnTo>
                  <a:pt x="29751" y="32192"/>
                </a:lnTo>
                <a:lnTo>
                  <a:pt x="28692" y="33804"/>
                </a:lnTo>
                <a:lnTo>
                  <a:pt x="28554" y="34449"/>
                </a:lnTo>
                <a:lnTo>
                  <a:pt x="28600" y="35186"/>
                </a:lnTo>
                <a:lnTo>
                  <a:pt x="29245" y="37535"/>
                </a:lnTo>
                <a:lnTo>
                  <a:pt x="29429" y="37857"/>
                </a:lnTo>
                <a:lnTo>
                  <a:pt x="29659" y="38087"/>
                </a:lnTo>
                <a:lnTo>
                  <a:pt x="30212" y="38318"/>
                </a:lnTo>
                <a:lnTo>
                  <a:pt x="30396" y="38456"/>
                </a:lnTo>
                <a:lnTo>
                  <a:pt x="30534" y="38732"/>
                </a:lnTo>
                <a:lnTo>
                  <a:pt x="30627" y="39055"/>
                </a:lnTo>
                <a:lnTo>
                  <a:pt x="30673" y="39377"/>
                </a:lnTo>
                <a:lnTo>
                  <a:pt x="30673" y="39745"/>
                </a:lnTo>
                <a:lnTo>
                  <a:pt x="30442" y="40390"/>
                </a:lnTo>
                <a:lnTo>
                  <a:pt x="30212" y="40759"/>
                </a:lnTo>
                <a:lnTo>
                  <a:pt x="30074" y="40759"/>
                </a:lnTo>
                <a:lnTo>
                  <a:pt x="30442" y="41127"/>
                </a:lnTo>
                <a:lnTo>
                  <a:pt x="31548" y="41265"/>
                </a:lnTo>
                <a:lnTo>
                  <a:pt x="32146" y="41496"/>
                </a:lnTo>
                <a:lnTo>
                  <a:pt x="32515" y="41956"/>
                </a:lnTo>
                <a:lnTo>
                  <a:pt x="32837" y="42647"/>
                </a:lnTo>
                <a:lnTo>
                  <a:pt x="33067" y="43338"/>
                </a:lnTo>
                <a:lnTo>
                  <a:pt x="33206" y="43936"/>
                </a:lnTo>
                <a:lnTo>
                  <a:pt x="33252" y="44904"/>
                </a:lnTo>
                <a:lnTo>
                  <a:pt x="33021" y="45272"/>
                </a:lnTo>
                <a:lnTo>
                  <a:pt x="30580" y="45733"/>
                </a:lnTo>
                <a:lnTo>
                  <a:pt x="29890" y="45687"/>
                </a:lnTo>
                <a:lnTo>
                  <a:pt x="27265" y="45272"/>
                </a:lnTo>
                <a:lnTo>
                  <a:pt x="26666" y="45364"/>
                </a:lnTo>
                <a:lnTo>
                  <a:pt x="26251" y="45502"/>
                </a:lnTo>
                <a:lnTo>
                  <a:pt x="26113" y="45779"/>
                </a:lnTo>
                <a:lnTo>
                  <a:pt x="26067" y="46055"/>
                </a:lnTo>
                <a:lnTo>
                  <a:pt x="25929" y="46285"/>
                </a:lnTo>
                <a:lnTo>
                  <a:pt x="25607" y="46423"/>
                </a:lnTo>
                <a:lnTo>
                  <a:pt x="25422" y="46423"/>
                </a:lnTo>
                <a:lnTo>
                  <a:pt x="25238" y="46377"/>
                </a:lnTo>
                <a:lnTo>
                  <a:pt x="24271" y="46239"/>
                </a:lnTo>
                <a:lnTo>
                  <a:pt x="23810" y="46055"/>
                </a:lnTo>
                <a:lnTo>
                  <a:pt x="23350" y="45733"/>
                </a:lnTo>
                <a:lnTo>
                  <a:pt x="22935" y="45226"/>
                </a:lnTo>
                <a:lnTo>
                  <a:pt x="22521" y="45640"/>
                </a:lnTo>
                <a:lnTo>
                  <a:pt x="23027" y="46193"/>
                </a:lnTo>
                <a:lnTo>
                  <a:pt x="22981" y="46608"/>
                </a:lnTo>
                <a:lnTo>
                  <a:pt x="22705" y="46884"/>
                </a:lnTo>
                <a:lnTo>
                  <a:pt x="22475" y="47206"/>
                </a:lnTo>
                <a:lnTo>
                  <a:pt x="22429" y="47805"/>
                </a:lnTo>
                <a:lnTo>
                  <a:pt x="22245" y="54022"/>
                </a:lnTo>
                <a:lnTo>
                  <a:pt x="22291" y="55220"/>
                </a:lnTo>
                <a:lnTo>
                  <a:pt x="21554" y="55450"/>
                </a:lnTo>
                <a:lnTo>
                  <a:pt x="20218" y="54944"/>
                </a:lnTo>
                <a:lnTo>
                  <a:pt x="19527" y="55174"/>
                </a:lnTo>
                <a:lnTo>
                  <a:pt x="19527" y="55220"/>
                </a:lnTo>
                <a:lnTo>
                  <a:pt x="19205" y="56694"/>
                </a:lnTo>
                <a:lnTo>
                  <a:pt x="18652" y="56832"/>
                </a:lnTo>
                <a:lnTo>
                  <a:pt x="17823" y="56602"/>
                </a:lnTo>
                <a:lnTo>
                  <a:pt x="16718" y="56970"/>
                </a:lnTo>
                <a:lnTo>
                  <a:pt x="15935" y="58213"/>
                </a:lnTo>
                <a:lnTo>
                  <a:pt x="15705" y="61253"/>
                </a:lnTo>
                <a:lnTo>
                  <a:pt x="15290" y="62497"/>
                </a:lnTo>
                <a:lnTo>
                  <a:pt x="15198" y="62497"/>
                </a:lnTo>
                <a:lnTo>
                  <a:pt x="14599" y="62589"/>
                </a:lnTo>
                <a:lnTo>
                  <a:pt x="12619" y="61115"/>
                </a:lnTo>
                <a:lnTo>
                  <a:pt x="11606" y="60608"/>
                </a:lnTo>
                <a:lnTo>
                  <a:pt x="10501" y="60562"/>
                </a:lnTo>
                <a:lnTo>
                  <a:pt x="9994" y="60424"/>
                </a:lnTo>
                <a:lnTo>
                  <a:pt x="9579" y="60102"/>
                </a:lnTo>
                <a:lnTo>
                  <a:pt x="9487" y="59595"/>
                </a:lnTo>
                <a:lnTo>
                  <a:pt x="9625" y="58996"/>
                </a:lnTo>
                <a:lnTo>
                  <a:pt x="9625" y="58444"/>
                </a:lnTo>
                <a:lnTo>
                  <a:pt x="9165" y="57983"/>
                </a:lnTo>
                <a:lnTo>
                  <a:pt x="8520" y="58075"/>
                </a:lnTo>
                <a:lnTo>
                  <a:pt x="7829" y="58306"/>
                </a:lnTo>
                <a:lnTo>
                  <a:pt x="7139" y="58444"/>
                </a:lnTo>
                <a:lnTo>
                  <a:pt x="6770" y="58306"/>
                </a:lnTo>
                <a:lnTo>
                  <a:pt x="5895" y="59687"/>
                </a:lnTo>
                <a:lnTo>
                  <a:pt x="5711" y="60516"/>
                </a:lnTo>
                <a:lnTo>
                  <a:pt x="5342" y="61115"/>
                </a:lnTo>
                <a:lnTo>
                  <a:pt x="4513" y="61299"/>
                </a:lnTo>
                <a:lnTo>
                  <a:pt x="2855" y="61207"/>
                </a:lnTo>
                <a:lnTo>
                  <a:pt x="3316" y="61806"/>
                </a:lnTo>
                <a:lnTo>
                  <a:pt x="3777" y="62773"/>
                </a:lnTo>
                <a:lnTo>
                  <a:pt x="4145" y="63740"/>
                </a:lnTo>
                <a:lnTo>
                  <a:pt x="4237" y="64569"/>
                </a:lnTo>
                <a:lnTo>
                  <a:pt x="4237" y="65582"/>
                </a:lnTo>
                <a:lnTo>
                  <a:pt x="4191" y="65813"/>
                </a:lnTo>
                <a:lnTo>
                  <a:pt x="2809" y="68392"/>
                </a:lnTo>
                <a:lnTo>
                  <a:pt x="2026" y="68622"/>
                </a:lnTo>
                <a:lnTo>
                  <a:pt x="1842" y="68944"/>
                </a:lnTo>
                <a:lnTo>
                  <a:pt x="1888" y="69497"/>
                </a:lnTo>
                <a:lnTo>
                  <a:pt x="2165" y="70050"/>
                </a:lnTo>
                <a:lnTo>
                  <a:pt x="2257" y="70556"/>
                </a:lnTo>
                <a:lnTo>
                  <a:pt x="2026" y="71293"/>
                </a:lnTo>
                <a:lnTo>
                  <a:pt x="1520" y="71892"/>
                </a:lnTo>
                <a:lnTo>
                  <a:pt x="829" y="72352"/>
                </a:lnTo>
                <a:lnTo>
                  <a:pt x="138" y="72583"/>
                </a:lnTo>
                <a:lnTo>
                  <a:pt x="138" y="72859"/>
                </a:lnTo>
                <a:lnTo>
                  <a:pt x="599" y="72583"/>
                </a:lnTo>
                <a:lnTo>
                  <a:pt x="829" y="72583"/>
                </a:lnTo>
                <a:lnTo>
                  <a:pt x="737" y="72813"/>
                </a:lnTo>
                <a:lnTo>
                  <a:pt x="645" y="73273"/>
                </a:lnTo>
                <a:lnTo>
                  <a:pt x="599" y="73458"/>
                </a:lnTo>
                <a:lnTo>
                  <a:pt x="1796" y="74148"/>
                </a:lnTo>
                <a:lnTo>
                  <a:pt x="1980" y="74333"/>
                </a:lnTo>
                <a:lnTo>
                  <a:pt x="1980" y="74839"/>
                </a:lnTo>
                <a:lnTo>
                  <a:pt x="1796" y="75438"/>
                </a:lnTo>
                <a:lnTo>
                  <a:pt x="1704" y="75899"/>
                </a:lnTo>
                <a:lnTo>
                  <a:pt x="2072" y="76129"/>
                </a:lnTo>
                <a:lnTo>
                  <a:pt x="2303" y="75991"/>
                </a:lnTo>
                <a:lnTo>
                  <a:pt x="2809" y="75806"/>
                </a:lnTo>
                <a:lnTo>
                  <a:pt x="3362" y="75714"/>
                </a:lnTo>
                <a:lnTo>
                  <a:pt x="3638" y="75991"/>
                </a:lnTo>
                <a:lnTo>
                  <a:pt x="3777" y="76405"/>
                </a:lnTo>
                <a:lnTo>
                  <a:pt x="4145" y="76681"/>
                </a:lnTo>
                <a:lnTo>
                  <a:pt x="4836" y="77004"/>
                </a:lnTo>
                <a:lnTo>
                  <a:pt x="6494" y="79307"/>
                </a:lnTo>
                <a:lnTo>
                  <a:pt x="6816" y="79675"/>
                </a:lnTo>
                <a:lnTo>
                  <a:pt x="6724" y="80274"/>
                </a:lnTo>
                <a:lnTo>
                  <a:pt x="6954" y="83037"/>
                </a:lnTo>
                <a:lnTo>
                  <a:pt x="7139" y="83728"/>
                </a:lnTo>
                <a:lnTo>
                  <a:pt x="6632" y="85156"/>
                </a:lnTo>
                <a:lnTo>
                  <a:pt x="7921" y="87873"/>
                </a:lnTo>
                <a:lnTo>
                  <a:pt x="8244" y="88978"/>
                </a:lnTo>
                <a:lnTo>
                  <a:pt x="7507" y="89715"/>
                </a:lnTo>
                <a:lnTo>
                  <a:pt x="5849" y="92248"/>
                </a:lnTo>
                <a:lnTo>
                  <a:pt x="5619" y="92755"/>
                </a:lnTo>
                <a:lnTo>
                  <a:pt x="5573" y="94781"/>
                </a:lnTo>
                <a:lnTo>
                  <a:pt x="5711" y="95242"/>
                </a:lnTo>
                <a:lnTo>
                  <a:pt x="5895" y="95794"/>
                </a:lnTo>
                <a:lnTo>
                  <a:pt x="5987" y="96439"/>
                </a:lnTo>
                <a:lnTo>
                  <a:pt x="5803" y="97084"/>
                </a:lnTo>
                <a:lnTo>
                  <a:pt x="5527" y="97360"/>
                </a:lnTo>
                <a:lnTo>
                  <a:pt x="5342" y="97636"/>
                </a:lnTo>
                <a:lnTo>
                  <a:pt x="5066" y="98235"/>
                </a:lnTo>
                <a:lnTo>
                  <a:pt x="5158" y="98558"/>
                </a:lnTo>
                <a:lnTo>
                  <a:pt x="5204" y="98604"/>
                </a:lnTo>
                <a:lnTo>
                  <a:pt x="5204" y="98650"/>
                </a:lnTo>
                <a:lnTo>
                  <a:pt x="5020" y="98834"/>
                </a:lnTo>
                <a:lnTo>
                  <a:pt x="5020" y="99110"/>
                </a:lnTo>
                <a:lnTo>
                  <a:pt x="5250" y="99387"/>
                </a:lnTo>
                <a:lnTo>
                  <a:pt x="5296" y="99663"/>
                </a:lnTo>
                <a:lnTo>
                  <a:pt x="5250" y="99985"/>
                </a:lnTo>
                <a:lnTo>
                  <a:pt x="5020" y="100262"/>
                </a:lnTo>
                <a:lnTo>
                  <a:pt x="5020" y="100446"/>
                </a:lnTo>
                <a:lnTo>
                  <a:pt x="4790" y="100538"/>
                </a:lnTo>
                <a:lnTo>
                  <a:pt x="5849" y="103578"/>
                </a:lnTo>
                <a:lnTo>
                  <a:pt x="6033" y="104453"/>
                </a:lnTo>
                <a:lnTo>
                  <a:pt x="6171" y="104913"/>
                </a:lnTo>
                <a:lnTo>
                  <a:pt x="6770" y="105926"/>
                </a:lnTo>
                <a:lnTo>
                  <a:pt x="6862" y="106203"/>
                </a:lnTo>
                <a:lnTo>
                  <a:pt x="6862" y="107953"/>
                </a:lnTo>
                <a:lnTo>
                  <a:pt x="6908" y="108321"/>
                </a:lnTo>
                <a:lnTo>
                  <a:pt x="7277" y="108920"/>
                </a:lnTo>
                <a:lnTo>
                  <a:pt x="7461" y="110071"/>
                </a:lnTo>
                <a:lnTo>
                  <a:pt x="8106" y="111361"/>
                </a:lnTo>
                <a:lnTo>
                  <a:pt x="8244" y="112144"/>
                </a:lnTo>
                <a:lnTo>
                  <a:pt x="8658" y="112144"/>
                </a:lnTo>
                <a:lnTo>
                  <a:pt x="8981" y="112236"/>
                </a:lnTo>
                <a:lnTo>
                  <a:pt x="9211" y="112374"/>
                </a:lnTo>
                <a:lnTo>
                  <a:pt x="9810" y="112881"/>
                </a:lnTo>
                <a:lnTo>
                  <a:pt x="10593" y="113111"/>
                </a:lnTo>
                <a:lnTo>
                  <a:pt x="11376" y="113111"/>
                </a:lnTo>
                <a:lnTo>
                  <a:pt x="12297" y="113019"/>
                </a:lnTo>
                <a:lnTo>
                  <a:pt x="13172" y="113065"/>
                </a:lnTo>
                <a:lnTo>
                  <a:pt x="14645" y="113203"/>
                </a:lnTo>
                <a:lnTo>
                  <a:pt x="14830" y="113157"/>
                </a:lnTo>
                <a:lnTo>
                  <a:pt x="15244" y="112927"/>
                </a:lnTo>
                <a:lnTo>
                  <a:pt x="15428" y="112835"/>
                </a:lnTo>
                <a:lnTo>
                  <a:pt x="15613" y="112927"/>
                </a:lnTo>
                <a:lnTo>
                  <a:pt x="16027" y="113249"/>
                </a:lnTo>
                <a:lnTo>
                  <a:pt x="16211" y="113341"/>
                </a:lnTo>
                <a:lnTo>
                  <a:pt x="18330" y="113249"/>
                </a:lnTo>
                <a:lnTo>
                  <a:pt x="18652" y="113065"/>
                </a:lnTo>
                <a:lnTo>
                  <a:pt x="18975" y="112743"/>
                </a:lnTo>
                <a:lnTo>
                  <a:pt x="19113" y="112328"/>
                </a:lnTo>
                <a:lnTo>
                  <a:pt x="19159" y="111545"/>
                </a:lnTo>
                <a:lnTo>
                  <a:pt x="19251" y="111223"/>
                </a:lnTo>
                <a:lnTo>
                  <a:pt x="19988" y="110716"/>
                </a:lnTo>
                <a:lnTo>
                  <a:pt x="20494" y="111038"/>
                </a:lnTo>
                <a:lnTo>
                  <a:pt x="21323" y="112558"/>
                </a:lnTo>
                <a:lnTo>
                  <a:pt x="22014" y="113203"/>
                </a:lnTo>
                <a:lnTo>
                  <a:pt x="22797" y="113479"/>
                </a:lnTo>
                <a:lnTo>
                  <a:pt x="23672" y="113479"/>
                </a:lnTo>
                <a:lnTo>
                  <a:pt x="24501" y="113203"/>
                </a:lnTo>
                <a:lnTo>
                  <a:pt x="24501" y="113203"/>
                </a:lnTo>
                <a:lnTo>
                  <a:pt x="24363" y="114539"/>
                </a:lnTo>
                <a:lnTo>
                  <a:pt x="24133" y="114723"/>
                </a:lnTo>
                <a:lnTo>
                  <a:pt x="23764" y="114400"/>
                </a:lnTo>
                <a:lnTo>
                  <a:pt x="23258" y="114262"/>
                </a:lnTo>
                <a:lnTo>
                  <a:pt x="22705" y="114585"/>
                </a:lnTo>
                <a:lnTo>
                  <a:pt x="22659" y="115091"/>
                </a:lnTo>
                <a:lnTo>
                  <a:pt x="22659" y="115690"/>
                </a:lnTo>
                <a:lnTo>
                  <a:pt x="22521" y="116381"/>
                </a:lnTo>
                <a:lnTo>
                  <a:pt x="21830" y="116887"/>
                </a:lnTo>
                <a:lnTo>
                  <a:pt x="20863" y="117394"/>
                </a:lnTo>
                <a:lnTo>
                  <a:pt x="20310" y="117993"/>
                </a:lnTo>
                <a:lnTo>
                  <a:pt x="20633" y="118684"/>
                </a:lnTo>
                <a:lnTo>
                  <a:pt x="20725" y="118868"/>
                </a:lnTo>
                <a:lnTo>
                  <a:pt x="21093" y="118868"/>
                </a:lnTo>
                <a:lnTo>
                  <a:pt x="21784" y="118638"/>
                </a:lnTo>
                <a:lnTo>
                  <a:pt x="22797" y="118638"/>
                </a:lnTo>
                <a:lnTo>
                  <a:pt x="23764" y="118730"/>
                </a:lnTo>
                <a:lnTo>
                  <a:pt x="24225" y="118868"/>
                </a:lnTo>
                <a:lnTo>
                  <a:pt x="24455" y="119605"/>
                </a:lnTo>
                <a:lnTo>
                  <a:pt x="24778" y="120157"/>
                </a:lnTo>
                <a:lnTo>
                  <a:pt x="25238" y="120526"/>
                </a:lnTo>
                <a:lnTo>
                  <a:pt x="25837" y="120802"/>
                </a:lnTo>
                <a:lnTo>
                  <a:pt x="26297" y="121447"/>
                </a:lnTo>
                <a:lnTo>
                  <a:pt x="26574" y="121585"/>
                </a:lnTo>
                <a:lnTo>
                  <a:pt x="26804" y="121493"/>
                </a:lnTo>
                <a:lnTo>
                  <a:pt x="27357" y="121907"/>
                </a:lnTo>
                <a:lnTo>
                  <a:pt x="27541" y="122276"/>
                </a:lnTo>
                <a:lnTo>
                  <a:pt x="27495" y="122736"/>
                </a:lnTo>
                <a:lnTo>
                  <a:pt x="27403" y="123427"/>
                </a:lnTo>
                <a:lnTo>
                  <a:pt x="27311" y="123750"/>
                </a:lnTo>
                <a:lnTo>
                  <a:pt x="27172" y="123934"/>
                </a:lnTo>
                <a:lnTo>
                  <a:pt x="27034" y="124164"/>
                </a:lnTo>
                <a:lnTo>
                  <a:pt x="27034" y="124487"/>
                </a:lnTo>
                <a:lnTo>
                  <a:pt x="27126" y="124809"/>
                </a:lnTo>
                <a:lnTo>
                  <a:pt x="27265" y="125131"/>
                </a:lnTo>
                <a:lnTo>
                  <a:pt x="28001" y="126237"/>
                </a:lnTo>
                <a:lnTo>
                  <a:pt x="28370" y="126605"/>
                </a:lnTo>
                <a:lnTo>
                  <a:pt x="28600" y="126743"/>
                </a:lnTo>
                <a:lnTo>
                  <a:pt x="28876" y="126697"/>
                </a:lnTo>
                <a:lnTo>
                  <a:pt x="29107" y="126789"/>
                </a:lnTo>
                <a:lnTo>
                  <a:pt x="29291" y="127112"/>
                </a:lnTo>
                <a:lnTo>
                  <a:pt x="29199" y="127664"/>
                </a:lnTo>
                <a:lnTo>
                  <a:pt x="28876" y="128125"/>
                </a:lnTo>
                <a:lnTo>
                  <a:pt x="28600" y="128631"/>
                </a:lnTo>
                <a:lnTo>
                  <a:pt x="28738" y="129414"/>
                </a:lnTo>
                <a:lnTo>
                  <a:pt x="28969" y="130059"/>
                </a:lnTo>
                <a:lnTo>
                  <a:pt x="29798" y="130888"/>
                </a:lnTo>
                <a:lnTo>
                  <a:pt x="29982" y="131303"/>
                </a:lnTo>
                <a:lnTo>
                  <a:pt x="29982" y="131349"/>
                </a:lnTo>
                <a:lnTo>
                  <a:pt x="29015" y="132408"/>
                </a:lnTo>
                <a:lnTo>
                  <a:pt x="28186" y="133744"/>
                </a:lnTo>
                <a:lnTo>
                  <a:pt x="26620" y="135079"/>
                </a:lnTo>
                <a:lnTo>
                  <a:pt x="25929" y="135908"/>
                </a:lnTo>
                <a:lnTo>
                  <a:pt x="25745" y="136507"/>
                </a:lnTo>
                <a:lnTo>
                  <a:pt x="25653" y="137013"/>
                </a:lnTo>
                <a:lnTo>
                  <a:pt x="25468" y="137382"/>
                </a:lnTo>
                <a:lnTo>
                  <a:pt x="24916" y="137658"/>
                </a:lnTo>
                <a:lnTo>
                  <a:pt x="24409" y="137658"/>
                </a:lnTo>
                <a:lnTo>
                  <a:pt x="23672" y="137382"/>
                </a:lnTo>
                <a:lnTo>
                  <a:pt x="23258" y="137336"/>
                </a:lnTo>
                <a:lnTo>
                  <a:pt x="22521" y="137704"/>
                </a:lnTo>
                <a:lnTo>
                  <a:pt x="21369" y="139178"/>
                </a:lnTo>
                <a:lnTo>
                  <a:pt x="19988" y="140375"/>
                </a:lnTo>
                <a:lnTo>
                  <a:pt x="19435" y="141020"/>
                </a:lnTo>
                <a:lnTo>
                  <a:pt x="18929" y="141803"/>
                </a:lnTo>
                <a:lnTo>
                  <a:pt x="18192" y="143277"/>
                </a:lnTo>
                <a:lnTo>
                  <a:pt x="18238" y="143415"/>
                </a:lnTo>
                <a:lnTo>
                  <a:pt x="18468" y="143830"/>
                </a:lnTo>
                <a:lnTo>
                  <a:pt x="18698" y="144106"/>
                </a:lnTo>
                <a:lnTo>
                  <a:pt x="19712" y="144889"/>
                </a:lnTo>
                <a:lnTo>
                  <a:pt x="21047" y="145165"/>
                </a:lnTo>
                <a:lnTo>
                  <a:pt x="21646" y="145534"/>
                </a:lnTo>
                <a:lnTo>
                  <a:pt x="21692" y="146363"/>
                </a:lnTo>
                <a:lnTo>
                  <a:pt x="21277" y="146915"/>
                </a:lnTo>
                <a:lnTo>
                  <a:pt x="20633" y="147007"/>
                </a:lnTo>
                <a:lnTo>
                  <a:pt x="19297" y="146685"/>
                </a:lnTo>
                <a:lnTo>
                  <a:pt x="17547" y="145810"/>
                </a:lnTo>
                <a:lnTo>
                  <a:pt x="16948" y="145672"/>
                </a:lnTo>
                <a:lnTo>
                  <a:pt x="16396" y="145856"/>
                </a:lnTo>
                <a:lnTo>
                  <a:pt x="15935" y="146271"/>
                </a:lnTo>
                <a:lnTo>
                  <a:pt x="15336" y="146593"/>
                </a:lnTo>
                <a:lnTo>
                  <a:pt x="14645" y="146593"/>
                </a:lnTo>
                <a:lnTo>
                  <a:pt x="14369" y="146409"/>
                </a:lnTo>
                <a:lnTo>
                  <a:pt x="13909" y="145856"/>
                </a:lnTo>
                <a:lnTo>
                  <a:pt x="13678" y="145718"/>
                </a:lnTo>
                <a:lnTo>
                  <a:pt x="12435" y="146455"/>
                </a:lnTo>
                <a:lnTo>
                  <a:pt x="11836" y="146731"/>
                </a:lnTo>
                <a:lnTo>
                  <a:pt x="11191" y="146915"/>
                </a:lnTo>
                <a:lnTo>
                  <a:pt x="10639" y="147100"/>
                </a:lnTo>
                <a:lnTo>
                  <a:pt x="10270" y="147560"/>
                </a:lnTo>
                <a:lnTo>
                  <a:pt x="9810" y="148435"/>
                </a:lnTo>
                <a:lnTo>
                  <a:pt x="8658" y="149402"/>
                </a:lnTo>
                <a:lnTo>
                  <a:pt x="8152" y="150139"/>
                </a:lnTo>
                <a:lnTo>
                  <a:pt x="7968" y="150600"/>
                </a:lnTo>
                <a:lnTo>
                  <a:pt x="7323" y="151198"/>
                </a:lnTo>
                <a:lnTo>
                  <a:pt x="7046" y="151567"/>
                </a:lnTo>
                <a:lnTo>
                  <a:pt x="7000" y="151889"/>
                </a:lnTo>
                <a:lnTo>
                  <a:pt x="7092" y="152672"/>
                </a:lnTo>
                <a:lnTo>
                  <a:pt x="7000" y="153041"/>
                </a:lnTo>
                <a:lnTo>
                  <a:pt x="6816" y="153225"/>
                </a:lnTo>
                <a:lnTo>
                  <a:pt x="6356" y="153363"/>
                </a:lnTo>
                <a:lnTo>
                  <a:pt x="6217" y="153501"/>
                </a:lnTo>
                <a:lnTo>
                  <a:pt x="6079" y="154422"/>
                </a:lnTo>
                <a:lnTo>
                  <a:pt x="6540" y="154699"/>
                </a:lnTo>
                <a:lnTo>
                  <a:pt x="7323" y="154837"/>
                </a:lnTo>
                <a:lnTo>
                  <a:pt x="8106" y="155297"/>
                </a:lnTo>
                <a:lnTo>
                  <a:pt x="8612" y="155435"/>
                </a:lnTo>
                <a:lnTo>
                  <a:pt x="9257" y="155804"/>
                </a:lnTo>
                <a:lnTo>
                  <a:pt x="9810" y="156218"/>
                </a:lnTo>
                <a:lnTo>
                  <a:pt x="10132" y="156679"/>
                </a:lnTo>
                <a:lnTo>
                  <a:pt x="9994" y="157462"/>
                </a:lnTo>
                <a:lnTo>
                  <a:pt x="9441" y="158107"/>
                </a:lnTo>
                <a:lnTo>
                  <a:pt x="8750" y="158567"/>
                </a:lnTo>
                <a:lnTo>
                  <a:pt x="8060" y="158844"/>
                </a:lnTo>
                <a:lnTo>
                  <a:pt x="7277" y="158844"/>
                </a:lnTo>
                <a:lnTo>
                  <a:pt x="6448" y="159074"/>
                </a:lnTo>
                <a:lnTo>
                  <a:pt x="6033" y="159626"/>
                </a:lnTo>
                <a:lnTo>
                  <a:pt x="6494" y="160501"/>
                </a:lnTo>
                <a:lnTo>
                  <a:pt x="5941" y="161791"/>
                </a:lnTo>
                <a:lnTo>
                  <a:pt x="4836" y="162712"/>
                </a:lnTo>
                <a:lnTo>
                  <a:pt x="4191" y="163081"/>
                </a:lnTo>
                <a:lnTo>
                  <a:pt x="3362" y="163587"/>
                </a:lnTo>
                <a:lnTo>
                  <a:pt x="2487" y="164094"/>
                </a:lnTo>
                <a:lnTo>
                  <a:pt x="2533" y="164278"/>
                </a:lnTo>
                <a:lnTo>
                  <a:pt x="2349" y="164554"/>
                </a:lnTo>
                <a:lnTo>
                  <a:pt x="2303" y="165245"/>
                </a:lnTo>
                <a:lnTo>
                  <a:pt x="2165" y="165475"/>
                </a:lnTo>
                <a:lnTo>
                  <a:pt x="2072" y="166028"/>
                </a:lnTo>
                <a:lnTo>
                  <a:pt x="1520" y="166443"/>
                </a:lnTo>
                <a:lnTo>
                  <a:pt x="1243" y="166719"/>
                </a:lnTo>
                <a:lnTo>
                  <a:pt x="507" y="167041"/>
                </a:lnTo>
                <a:lnTo>
                  <a:pt x="1796" y="167962"/>
                </a:lnTo>
                <a:lnTo>
                  <a:pt x="645" y="169620"/>
                </a:lnTo>
                <a:lnTo>
                  <a:pt x="875" y="169943"/>
                </a:lnTo>
                <a:lnTo>
                  <a:pt x="1842" y="170634"/>
                </a:lnTo>
                <a:lnTo>
                  <a:pt x="1934" y="172568"/>
                </a:lnTo>
                <a:lnTo>
                  <a:pt x="2717" y="173074"/>
                </a:lnTo>
                <a:lnTo>
                  <a:pt x="2809" y="174272"/>
                </a:lnTo>
                <a:lnTo>
                  <a:pt x="2441" y="175055"/>
                </a:lnTo>
                <a:lnTo>
                  <a:pt x="2026" y="175654"/>
                </a:lnTo>
                <a:lnTo>
                  <a:pt x="2026" y="176298"/>
                </a:lnTo>
                <a:lnTo>
                  <a:pt x="3316" y="176851"/>
                </a:lnTo>
                <a:lnTo>
                  <a:pt x="3224" y="177404"/>
                </a:lnTo>
                <a:lnTo>
                  <a:pt x="3638" y="181318"/>
                </a:lnTo>
                <a:lnTo>
                  <a:pt x="3823" y="181871"/>
                </a:lnTo>
                <a:lnTo>
                  <a:pt x="4605" y="183207"/>
                </a:lnTo>
                <a:lnTo>
                  <a:pt x="4099" y="184128"/>
                </a:lnTo>
                <a:lnTo>
                  <a:pt x="3869" y="184220"/>
                </a:lnTo>
                <a:lnTo>
                  <a:pt x="3270" y="185233"/>
                </a:lnTo>
                <a:lnTo>
                  <a:pt x="2855" y="186430"/>
                </a:lnTo>
                <a:lnTo>
                  <a:pt x="2994" y="186983"/>
                </a:lnTo>
                <a:lnTo>
                  <a:pt x="2671" y="188042"/>
                </a:lnTo>
                <a:lnTo>
                  <a:pt x="921" y="190069"/>
                </a:lnTo>
                <a:lnTo>
                  <a:pt x="0" y="191450"/>
                </a:lnTo>
                <a:lnTo>
                  <a:pt x="0" y="191450"/>
                </a:lnTo>
                <a:lnTo>
                  <a:pt x="230" y="191312"/>
                </a:lnTo>
                <a:lnTo>
                  <a:pt x="414" y="191266"/>
                </a:lnTo>
                <a:lnTo>
                  <a:pt x="599" y="191312"/>
                </a:lnTo>
                <a:lnTo>
                  <a:pt x="737" y="191450"/>
                </a:lnTo>
                <a:lnTo>
                  <a:pt x="1059" y="191865"/>
                </a:lnTo>
                <a:lnTo>
                  <a:pt x="4790" y="192786"/>
                </a:lnTo>
                <a:lnTo>
                  <a:pt x="5112" y="192970"/>
                </a:lnTo>
                <a:lnTo>
                  <a:pt x="5711" y="193569"/>
                </a:lnTo>
                <a:lnTo>
                  <a:pt x="5849" y="193661"/>
                </a:lnTo>
                <a:lnTo>
                  <a:pt x="6310" y="193661"/>
                </a:lnTo>
                <a:lnTo>
                  <a:pt x="6448" y="193707"/>
                </a:lnTo>
                <a:lnTo>
                  <a:pt x="6494" y="193983"/>
                </a:lnTo>
                <a:lnTo>
                  <a:pt x="6448" y="194260"/>
                </a:lnTo>
                <a:lnTo>
                  <a:pt x="6310" y="194444"/>
                </a:lnTo>
                <a:lnTo>
                  <a:pt x="6217" y="194398"/>
                </a:lnTo>
                <a:lnTo>
                  <a:pt x="6494" y="194812"/>
                </a:lnTo>
                <a:lnTo>
                  <a:pt x="6816" y="195089"/>
                </a:lnTo>
                <a:lnTo>
                  <a:pt x="7185" y="195227"/>
                </a:lnTo>
                <a:lnTo>
                  <a:pt x="7691" y="195135"/>
                </a:lnTo>
                <a:lnTo>
                  <a:pt x="8474" y="195227"/>
                </a:lnTo>
                <a:lnTo>
                  <a:pt x="8658" y="195687"/>
                </a:lnTo>
                <a:lnTo>
                  <a:pt x="8520" y="196378"/>
                </a:lnTo>
                <a:lnTo>
                  <a:pt x="8566" y="197161"/>
                </a:lnTo>
                <a:lnTo>
                  <a:pt x="8843" y="197852"/>
                </a:lnTo>
                <a:lnTo>
                  <a:pt x="10408" y="200247"/>
                </a:lnTo>
                <a:lnTo>
                  <a:pt x="10593" y="200707"/>
                </a:lnTo>
                <a:lnTo>
                  <a:pt x="10593" y="200892"/>
                </a:lnTo>
                <a:lnTo>
                  <a:pt x="10731" y="200938"/>
                </a:lnTo>
                <a:lnTo>
                  <a:pt x="11145" y="200938"/>
                </a:lnTo>
                <a:lnTo>
                  <a:pt x="11652" y="200984"/>
                </a:lnTo>
                <a:lnTo>
                  <a:pt x="12895" y="200800"/>
                </a:lnTo>
                <a:lnTo>
                  <a:pt x="13126" y="200846"/>
                </a:lnTo>
                <a:lnTo>
                  <a:pt x="13494" y="200984"/>
                </a:lnTo>
                <a:lnTo>
                  <a:pt x="13678" y="201030"/>
                </a:lnTo>
                <a:lnTo>
                  <a:pt x="13863" y="200938"/>
                </a:lnTo>
                <a:lnTo>
                  <a:pt x="14277" y="200569"/>
                </a:lnTo>
                <a:lnTo>
                  <a:pt x="14461" y="200523"/>
                </a:lnTo>
                <a:lnTo>
                  <a:pt x="14830" y="200754"/>
                </a:lnTo>
                <a:lnTo>
                  <a:pt x="15935" y="201905"/>
                </a:lnTo>
                <a:lnTo>
                  <a:pt x="18146" y="203471"/>
                </a:lnTo>
                <a:lnTo>
                  <a:pt x="21185" y="206372"/>
                </a:lnTo>
                <a:lnTo>
                  <a:pt x="21692" y="206695"/>
                </a:lnTo>
                <a:lnTo>
                  <a:pt x="22337" y="206879"/>
                </a:lnTo>
                <a:lnTo>
                  <a:pt x="24317" y="207109"/>
                </a:lnTo>
                <a:lnTo>
                  <a:pt x="24870" y="207478"/>
                </a:lnTo>
                <a:lnTo>
                  <a:pt x="26113" y="207662"/>
                </a:lnTo>
                <a:lnTo>
                  <a:pt x="30857" y="208260"/>
                </a:lnTo>
                <a:lnTo>
                  <a:pt x="32100" y="209228"/>
                </a:lnTo>
                <a:lnTo>
                  <a:pt x="32699" y="208905"/>
                </a:lnTo>
                <a:lnTo>
                  <a:pt x="33436" y="208905"/>
                </a:lnTo>
                <a:lnTo>
                  <a:pt x="35647" y="209550"/>
                </a:lnTo>
                <a:lnTo>
                  <a:pt x="36153" y="209550"/>
                </a:lnTo>
                <a:lnTo>
                  <a:pt x="36614" y="209412"/>
                </a:lnTo>
                <a:lnTo>
                  <a:pt x="42186" y="205635"/>
                </a:lnTo>
                <a:lnTo>
                  <a:pt x="47529" y="202227"/>
                </a:lnTo>
                <a:lnTo>
                  <a:pt x="51397" y="199832"/>
                </a:lnTo>
                <a:lnTo>
                  <a:pt x="57384" y="196056"/>
                </a:lnTo>
                <a:lnTo>
                  <a:pt x="60148" y="194352"/>
                </a:lnTo>
                <a:lnTo>
                  <a:pt x="63372" y="192325"/>
                </a:lnTo>
                <a:lnTo>
                  <a:pt x="69359" y="188549"/>
                </a:lnTo>
                <a:lnTo>
                  <a:pt x="75346" y="184819"/>
                </a:lnTo>
                <a:lnTo>
                  <a:pt x="79767" y="182009"/>
                </a:lnTo>
                <a:lnTo>
                  <a:pt x="85846" y="178279"/>
                </a:lnTo>
                <a:lnTo>
                  <a:pt x="88794" y="176437"/>
                </a:lnTo>
                <a:lnTo>
                  <a:pt x="96255" y="171831"/>
                </a:lnTo>
                <a:lnTo>
                  <a:pt x="104821" y="166673"/>
                </a:lnTo>
                <a:lnTo>
                  <a:pt x="108644" y="164416"/>
                </a:lnTo>
                <a:lnTo>
                  <a:pt x="112512" y="162159"/>
                </a:lnTo>
                <a:lnTo>
                  <a:pt x="116381" y="159857"/>
                </a:lnTo>
                <a:lnTo>
                  <a:pt x="120249" y="157600"/>
                </a:lnTo>
                <a:lnTo>
                  <a:pt x="124072" y="155343"/>
                </a:lnTo>
                <a:lnTo>
                  <a:pt x="127941" y="153087"/>
                </a:lnTo>
                <a:lnTo>
                  <a:pt x="131809" y="150830"/>
                </a:lnTo>
                <a:lnTo>
                  <a:pt x="135678" y="148573"/>
                </a:lnTo>
                <a:lnTo>
                  <a:pt x="139500" y="146271"/>
                </a:lnTo>
                <a:lnTo>
                  <a:pt x="143369" y="144014"/>
                </a:lnTo>
                <a:lnTo>
                  <a:pt x="147238" y="141757"/>
                </a:lnTo>
                <a:lnTo>
                  <a:pt x="151106" y="139500"/>
                </a:lnTo>
                <a:lnTo>
                  <a:pt x="153593" y="138027"/>
                </a:lnTo>
                <a:lnTo>
                  <a:pt x="154929" y="137198"/>
                </a:lnTo>
                <a:lnTo>
                  <a:pt x="158797" y="134941"/>
                </a:lnTo>
                <a:lnTo>
                  <a:pt x="162666" y="132638"/>
                </a:lnTo>
                <a:lnTo>
                  <a:pt x="166489" y="130382"/>
                </a:lnTo>
                <a:lnTo>
                  <a:pt x="171647" y="127342"/>
                </a:lnTo>
                <a:lnTo>
                  <a:pt x="180167" y="125131"/>
                </a:lnTo>
                <a:lnTo>
                  <a:pt x="181180" y="124487"/>
                </a:lnTo>
                <a:lnTo>
                  <a:pt x="181963" y="123381"/>
                </a:lnTo>
                <a:lnTo>
                  <a:pt x="183253" y="120664"/>
                </a:lnTo>
                <a:lnTo>
                  <a:pt x="183253" y="120618"/>
                </a:lnTo>
                <a:lnTo>
                  <a:pt x="189332" y="109150"/>
                </a:lnTo>
                <a:lnTo>
                  <a:pt x="189654" y="108137"/>
                </a:lnTo>
                <a:lnTo>
                  <a:pt x="189746" y="107032"/>
                </a:lnTo>
                <a:lnTo>
                  <a:pt x="189516" y="99617"/>
                </a:lnTo>
                <a:lnTo>
                  <a:pt x="189378" y="92663"/>
                </a:lnTo>
                <a:lnTo>
                  <a:pt x="189378" y="91649"/>
                </a:lnTo>
                <a:lnTo>
                  <a:pt x="189746" y="89070"/>
                </a:lnTo>
                <a:lnTo>
                  <a:pt x="191266" y="83866"/>
                </a:lnTo>
                <a:lnTo>
                  <a:pt x="191589" y="79721"/>
                </a:lnTo>
                <a:lnTo>
                  <a:pt x="191957" y="78432"/>
                </a:lnTo>
                <a:lnTo>
                  <a:pt x="193615" y="75991"/>
                </a:lnTo>
                <a:lnTo>
                  <a:pt x="194812" y="74241"/>
                </a:lnTo>
                <a:lnTo>
                  <a:pt x="195365" y="72951"/>
                </a:lnTo>
                <a:lnTo>
                  <a:pt x="195549" y="71615"/>
                </a:lnTo>
                <a:lnTo>
                  <a:pt x="195457" y="65766"/>
                </a:lnTo>
                <a:lnTo>
                  <a:pt x="195319" y="64339"/>
                </a:lnTo>
                <a:lnTo>
                  <a:pt x="194951" y="62957"/>
                </a:lnTo>
                <a:lnTo>
                  <a:pt x="192372" y="57108"/>
                </a:lnTo>
                <a:lnTo>
                  <a:pt x="191496" y="54990"/>
                </a:lnTo>
                <a:lnTo>
                  <a:pt x="191358" y="54253"/>
                </a:lnTo>
                <a:lnTo>
                  <a:pt x="191358" y="53516"/>
                </a:lnTo>
                <a:lnTo>
                  <a:pt x="192602" y="42785"/>
                </a:lnTo>
                <a:lnTo>
                  <a:pt x="192878" y="41634"/>
                </a:lnTo>
                <a:lnTo>
                  <a:pt x="196010" y="35693"/>
                </a:lnTo>
                <a:lnTo>
                  <a:pt x="196010" y="35647"/>
                </a:lnTo>
                <a:lnTo>
                  <a:pt x="196747" y="34725"/>
                </a:lnTo>
                <a:lnTo>
                  <a:pt x="197760" y="34265"/>
                </a:lnTo>
                <a:lnTo>
                  <a:pt x="200017" y="33896"/>
                </a:lnTo>
                <a:lnTo>
                  <a:pt x="210794" y="31732"/>
                </a:lnTo>
                <a:lnTo>
                  <a:pt x="211715" y="31271"/>
                </a:lnTo>
                <a:lnTo>
                  <a:pt x="212636" y="30488"/>
                </a:lnTo>
                <a:lnTo>
                  <a:pt x="217379" y="25560"/>
                </a:lnTo>
                <a:lnTo>
                  <a:pt x="224380" y="18192"/>
                </a:lnTo>
                <a:lnTo>
                  <a:pt x="228018" y="14415"/>
                </a:lnTo>
                <a:lnTo>
                  <a:pt x="230229" y="12297"/>
                </a:lnTo>
                <a:lnTo>
                  <a:pt x="231334" y="11468"/>
                </a:lnTo>
                <a:lnTo>
                  <a:pt x="231334" y="10823"/>
                </a:lnTo>
                <a:lnTo>
                  <a:pt x="231150" y="10362"/>
                </a:lnTo>
                <a:lnTo>
                  <a:pt x="230873" y="9902"/>
                </a:lnTo>
                <a:lnTo>
                  <a:pt x="230689" y="9395"/>
                </a:lnTo>
                <a:lnTo>
                  <a:pt x="230643" y="8152"/>
                </a:lnTo>
                <a:lnTo>
                  <a:pt x="230597" y="7553"/>
                </a:lnTo>
                <a:lnTo>
                  <a:pt x="230321" y="7277"/>
                </a:lnTo>
                <a:lnTo>
                  <a:pt x="229952" y="6724"/>
                </a:lnTo>
                <a:lnTo>
                  <a:pt x="230597" y="4283"/>
                </a:lnTo>
                <a:lnTo>
                  <a:pt x="230367" y="3730"/>
                </a:lnTo>
                <a:lnTo>
                  <a:pt x="230137" y="3638"/>
                </a:lnTo>
                <a:lnTo>
                  <a:pt x="228985" y="2671"/>
                </a:lnTo>
                <a:lnTo>
                  <a:pt x="228801" y="2395"/>
                </a:lnTo>
                <a:lnTo>
                  <a:pt x="228663" y="1980"/>
                </a:lnTo>
                <a:lnTo>
                  <a:pt x="228479" y="1750"/>
                </a:lnTo>
                <a:lnTo>
                  <a:pt x="228294" y="1704"/>
                </a:lnTo>
                <a:lnTo>
                  <a:pt x="228064" y="1888"/>
                </a:lnTo>
                <a:lnTo>
                  <a:pt x="227834" y="2119"/>
                </a:lnTo>
                <a:lnTo>
                  <a:pt x="227650" y="2211"/>
                </a:lnTo>
                <a:lnTo>
                  <a:pt x="226590" y="1658"/>
                </a:lnTo>
                <a:lnTo>
                  <a:pt x="226130" y="1612"/>
                </a:lnTo>
                <a:lnTo>
                  <a:pt x="226084" y="1428"/>
                </a:lnTo>
                <a:lnTo>
                  <a:pt x="226130" y="967"/>
                </a:lnTo>
                <a:lnTo>
                  <a:pt x="226130" y="461"/>
                </a:lnTo>
                <a:lnTo>
                  <a:pt x="22571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6" name="Google Shape;1156;p44"/>
          <p:cNvSpPr txBox="1">
            <a:spLocks noGrp="1"/>
          </p:cNvSpPr>
          <p:nvPr>
            <p:ph type="title"/>
          </p:nvPr>
        </p:nvSpPr>
        <p:spPr>
          <a:xfrm>
            <a:off x="457200" y="398750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Итоги приключения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157" name="Google Shape;1157;p44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8" name="Google Shape;1158;p44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9" name="Google Shape;1159;p44"/>
          <p:cNvSpPr/>
          <p:nvPr/>
        </p:nvSpPr>
        <p:spPr>
          <a:xfrm>
            <a:off x="5762488" y="2222075"/>
            <a:ext cx="439200" cy="307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0" name="Google Shape;1160;p44"/>
          <p:cNvSpPr/>
          <p:nvPr/>
        </p:nvSpPr>
        <p:spPr>
          <a:xfrm>
            <a:off x="7387763" y="1343150"/>
            <a:ext cx="519900" cy="21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1" name="Google Shape;1161;p44"/>
          <p:cNvSpPr/>
          <p:nvPr/>
        </p:nvSpPr>
        <p:spPr>
          <a:xfrm rot="2700000">
            <a:off x="6828771" y="2646174"/>
            <a:ext cx="579545" cy="3016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2" name="Google Shape;1162;p44"/>
          <p:cNvSpPr/>
          <p:nvPr/>
        </p:nvSpPr>
        <p:spPr>
          <a:xfrm rot="-5400000">
            <a:off x="7206113" y="1798871"/>
            <a:ext cx="312000" cy="183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3" name="Google Shape;1163;p44"/>
          <p:cNvSpPr/>
          <p:nvPr/>
        </p:nvSpPr>
        <p:spPr>
          <a:xfrm>
            <a:off x="4367763" y="1431400"/>
            <a:ext cx="3312825" cy="1495275"/>
          </a:xfrm>
          <a:custGeom>
            <a:avLst/>
            <a:gdLst/>
            <a:ahLst/>
            <a:cxnLst/>
            <a:rect l="l" t="t" r="r" b="b"/>
            <a:pathLst>
              <a:path w="132513" h="59811" extrusionOk="0">
                <a:moveTo>
                  <a:pt x="0" y="52126"/>
                </a:moveTo>
                <a:lnTo>
                  <a:pt x="9735" y="59811"/>
                </a:lnTo>
                <a:lnTo>
                  <a:pt x="22112" y="59740"/>
                </a:lnTo>
                <a:lnTo>
                  <a:pt x="132513" y="0"/>
                </a:ln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sp>
      <p:cxnSp>
        <p:nvCxnSpPr>
          <p:cNvPr id="1164" name="Google Shape;1164;p44"/>
          <p:cNvCxnSpPr/>
          <p:nvPr/>
        </p:nvCxnSpPr>
        <p:spPr>
          <a:xfrm>
            <a:off x="4907638" y="2926675"/>
            <a:ext cx="2316900" cy="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5" name="Google Shape;1165;p44"/>
          <p:cNvCxnSpPr/>
          <p:nvPr/>
        </p:nvCxnSpPr>
        <p:spPr>
          <a:xfrm rot="10800000">
            <a:off x="6858588" y="1879750"/>
            <a:ext cx="519900" cy="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66" name="Google Shape;1166;p44"/>
          <p:cNvSpPr/>
          <p:nvPr/>
        </p:nvSpPr>
        <p:spPr>
          <a:xfrm>
            <a:off x="4236213" y="2584575"/>
            <a:ext cx="270600" cy="270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7" name="Google Shape;1167;p44"/>
          <p:cNvSpPr txBox="1"/>
          <p:nvPr/>
        </p:nvSpPr>
        <p:spPr>
          <a:xfrm>
            <a:off x="1414550" y="3663845"/>
            <a:ext cx="20403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accent6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Назовите нынешнего правителя Сирии</a:t>
            </a:r>
            <a:endParaRPr sz="1800" b="1" dirty="0">
              <a:solidFill>
                <a:schemeClr val="accent6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168" name="Google Shape;1168;p44"/>
          <p:cNvSpPr txBox="1"/>
          <p:nvPr/>
        </p:nvSpPr>
        <p:spPr>
          <a:xfrm>
            <a:off x="120226" y="4509350"/>
            <a:ext cx="3568257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Roboto"/>
                <a:ea typeface="Roboto"/>
                <a:cs typeface="Roboto"/>
                <a:sym typeface="Roboto"/>
              </a:rPr>
              <a:t>Вы отлично справились! Ну а ваших сегодняшних гидов вы можете найти тут - </a:t>
            </a:r>
            <a:endParaRPr sz="12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9" name="Google Shape;1169;p44"/>
          <p:cNvSpPr txBox="1"/>
          <p:nvPr/>
        </p:nvSpPr>
        <p:spPr>
          <a:xfrm>
            <a:off x="1414550" y="1519571"/>
            <a:ext cx="20403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Назовите три факта о Сирии или Ираке</a:t>
            </a:r>
            <a:endParaRPr sz="1800" b="1" dirty="0">
              <a:solidFill>
                <a:schemeClr val="accen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171" name="Google Shape;1171;p44"/>
          <p:cNvSpPr txBox="1"/>
          <p:nvPr/>
        </p:nvSpPr>
        <p:spPr>
          <a:xfrm>
            <a:off x="1392800" y="2666850"/>
            <a:ext cx="20403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Какие 2 места из Сирии и Ирака вы бы посетили?</a:t>
            </a:r>
            <a:endParaRPr sz="1800" b="1" dirty="0">
              <a:solidFill>
                <a:schemeClr val="accent3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173" name="Google Shape;1173;p44"/>
          <p:cNvSpPr/>
          <p:nvPr/>
        </p:nvSpPr>
        <p:spPr>
          <a:xfrm>
            <a:off x="924275" y="3866200"/>
            <a:ext cx="408300" cy="40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03</a:t>
            </a:r>
            <a:endParaRPr sz="18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174" name="Google Shape;1174;p44"/>
          <p:cNvSpPr/>
          <p:nvPr/>
        </p:nvSpPr>
        <p:spPr>
          <a:xfrm>
            <a:off x="924275" y="1504463"/>
            <a:ext cx="408300" cy="408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01</a:t>
            </a:r>
            <a:endParaRPr sz="18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175" name="Google Shape;1175;p44"/>
          <p:cNvSpPr/>
          <p:nvPr/>
        </p:nvSpPr>
        <p:spPr>
          <a:xfrm>
            <a:off x="924275" y="2688150"/>
            <a:ext cx="408300" cy="40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02</a:t>
            </a:r>
            <a:endParaRPr sz="18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8342100" y="4387367"/>
            <a:ext cx="689400" cy="689400"/>
            <a:chOff x="7978999" y="410809"/>
            <a:chExt cx="689400" cy="689400"/>
          </a:xfrm>
        </p:grpSpPr>
        <p:sp>
          <p:nvSpPr>
            <p:cNvPr id="24" name="Google Shape;423;p30">
              <a:hlinkClick r:id="rId3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26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7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8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3293576" y="4387367"/>
            <a:ext cx="689400" cy="689400"/>
            <a:chOff x="7978999" y="3944381"/>
            <a:chExt cx="689400" cy="689400"/>
          </a:xfrm>
        </p:grpSpPr>
        <p:sp>
          <p:nvSpPr>
            <p:cNvPr id="30" name="Google Shape;420;p30">
              <a:hlinkClick r:id="" action="ppaction://noaction"/>
            </p:cNvPr>
            <p:cNvSpPr/>
            <p:nvPr/>
          </p:nvSpPr>
          <p:spPr>
            <a:xfrm>
              <a:off x="7978999" y="3944381"/>
              <a:ext cx="689400" cy="689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" name="Google Shape;7006;p71"/>
            <p:cNvGrpSpPr/>
            <p:nvPr/>
          </p:nvGrpSpPr>
          <p:grpSpPr>
            <a:xfrm>
              <a:off x="8139162" y="4089901"/>
              <a:ext cx="352675" cy="355375"/>
              <a:chOff x="-31809525" y="3192625"/>
              <a:chExt cx="290650" cy="292875"/>
            </a:xfrm>
            <a:solidFill>
              <a:schemeClr val="bg1"/>
            </a:solidFill>
          </p:grpSpPr>
          <p:sp>
            <p:nvSpPr>
              <p:cNvPr id="32" name="Google Shape;7007;p71"/>
              <p:cNvSpPr/>
              <p:nvPr/>
            </p:nvSpPr>
            <p:spPr>
              <a:xfrm>
                <a:off x="-31767775" y="3192625"/>
                <a:ext cx="204800" cy="153600"/>
              </a:xfrm>
              <a:custGeom>
                <a:avLst/>
                <a:gdLst/>
                <a:ahLst/>
                <a:cxnLst/>
                <a:rect l="l" t="t" r="r" b="b"/>
                <a:pathLst>
                  <a:path w="8192" h="6144" extrusionOk="0">
                    <a:moveTo>
                      <a:pt x="4096" y="0"/>
                    </a:moveTo>
                    <a:cubicBezTo>
                      <a:pt x="2206" y="0"/>
                      <a:pt x="662" y="1544"/>
                      <a:pt x="662" y="3434"/>
                    </a:cubicBezTo>
                    <a:lnTo>
                      <a:pt x="662" y="3497"/>
                    </a:lnTo>
                    <a:cubicBezTo>
                      <a:pt x="252" y="3655"/>
                      <a:pt x="0" y="4033"/>
                      <a:pt x="0" y="4442"/>
                    </a:cubicBezTo>
                    <a:lnTo>
                      <a:pt x="0" y="5136"/>
                    </a:lnTo>
                    <a:cubicBezTo>
                      <a:pt x="0" y="5671"/>
                      <a:pt x="473" y="6144"/>
                      <a:pt x="1009" y="6144"/>
                    </a:cubicBezTo>
                    <a:cubicBezTo>
                      <a:pt x="1135" y="6144"/>
                      <a:pt x="1261" y="6112"/>
                      <a:pt x="1387" y="6081"/>
                    </a:cubicBezTo>
                    <a:lnTo>
                      <a:pt x="1387" y="3403"/>
                    </a:lnTo>
                    <a:cubicBezTo>
                      <a:pt x="1387" y="1891"/>
                      <a:pt x="2584" y="630"/>
                      <a:pt x="4096" y="630"/>
                    </a:cubicBezTo>
                    <a:cubicBezTo>
                      <a:pt x="5577" y="630"/>
                      <a:pt x="6806" y="1891"/>
                      <a:pt x="6806" y="3403"/>
                    </a:cubicBezTo>
                    <a:lnTo>
                      <a:pt x="6806" y="6081"/>
                    </a:lnTo>
                    <a:cubicBezTo>
                      <a:pt x="6932" y="6112"/>
                      <a:pt x="7058" y="6144"/>
                      <a:pt x="7152" y="6144"/>
                    </a:cubicBezTo>
                    <a:cubicBezTo>
                      <a:pt x="7719" y="6144"/>
                      <a:pt x="8192" y="5671"/>
                      <a:pt x="8192" y="5136"/>
                    </a:cubicBezTo>
                    <a:lnTo>
                      <a:pt x="8192" y="4442"/>
                    </a:lnTo>
                    <a:cubicBezTo>
                      <a:pt x="8192" y="4033"/>
                      <a:pt x="7908" y="3623"/>
                      <a:pt x="7530" y="3497"/>
                    </a:cubicBezTo>
                    <a:lnTo>
                      <a:pt x="7530" y="3434"/>
                    </a:lnTo>
                    <a:cubicBezTo>
                      <a:pt x="7467" y="1576"/>
                      <a:pt x="5986" y="0"/>
                      <a:pt x="40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7008;p71"/>
              <p:cNvSpPr/>
              <p:nvPr/>
            </p:nvSpPr>
            <p:spPr>
              <a:xfrm>
                <a:off x="-31715000" y="3244600"/>
                <a:ext cx="101625" cy="52450"/>
              </a:xfrm>
              <a:custGeom>
                <a:avLst/>
                <a:gdLst/>
                <a:ahLst/>
                <a:cxnLst/>
                <a:rect l="l" t="t" r="r" b="b"/>
                <a:pathLst>
                  <a:path w="4065" h="2098" extrusionOk="0">
                    <a:moveTo>
                      <a:pt x="1702" y="1"/>
                    </a:moveTo>
                    <a:cubicBezTo>
                      <a:pt x="756" y="1"/>
                      <a:pt x="0" y="757"/>
                      <a:pt x="0" y="1702"/>
                    </a:cubicBezTo>
                    <a:lnTo>
                      <a:pt x="0" y="2080"/>
                    </a:lnTo>
                    <a:lnTo>
                      <a:pt x="1229" y="2080"/>
                    </a:lnTo>
                    <a:cubicBezTo>
                      <a:pt x="1418" y="2080"/>
                      <a:pt x="1765" y="2080"/>
                      <a:pt x="1891" y="1985"/>
                    </a:cubicBezTo>
                    <a:cubicBezTo>
                      <a:pt x="1922" y="1954"/>
                      <a:pt x="1985" y="1828"/>
                      <a:pt x="1985" y="1765"/>
                    </a:cubicBezTo>
                    <a:cubicBezTo>
                      <a:pt x="1985" y="1544"/>
                      <a:pt x="2143" y="1387"/>
                      <a:pt x="2332" y="1387"/>
                    </a:cubicBezTo>
                    <a:cubicBezTo>
                      <a:pt x="2521" y="1387"/>
                      <a:pt x="2678" y="1544"/>
                      <a:pt x="2678" y="1765"/>
                    </a:cubicBezTo>
                    <a:cubicBezTo>
                      <a:pt x="2678" y="1828"/>
                      <a:pt x="2678" y="1954"/>
                      <a:pt x="2773" y="1985"/>
                    </a:cubicBezTo>
                    <a:cubicBezTo>
                      <a:pt x="2836" y="2069"/>
                      <a:pt x="3025" y="2097"/>
                      <a:pt x="3237" y="2097"/>
                    </a:cubicBezTo>
                    <a:cubicBezTo>
                      <a:pt x="3343" y="2097"/>
                      <a:pt x="3455" y="2090"/>
                      <a:pt x="3560" y="2080"/>
                    </a:cubicBezTo>
                    <a:lnTo>
                      <a:pt x="4064" y="2080"/>
                    </a:lnTo>
                    <a:lnTo>
                      <a:pt x="4064" y="1702"/>
                    </a:lnTo>
                    <a:cubicBezTo>
                      <a:pt x="4064" y="757"/>
                      <a:pt x="3308" y="1"/>
                      <a:pt x="23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7009;p71"/>
              <p:cNvSpPr/>
              <p:nvPr/>
            </p:nvSpPr>
            <p:spPr>
              <a:xfrm>
                <a:off x="-31716575" y="3308400"/>
                <a:ext cx="102400" cy="73275"/>
              </a:xfrm>
              <a:custGeom>
                <a:avLst/>
                <a:gdLst/>
                <a:ahLst/>
                <a:cxnLst/>
                <a:rect l="l" t="t" r="r" b="b"/>
                <a:pathLst>
                  <a:path w="4096" h="2931" extrusionOk="0">
                    <a:moveTo>
                      <a:pt x="2395" y="1"/>
                    </a:moveTo>
                    <a:cubicBezTo>
                      <a:pt x="2080" y="221"/>
                      <a:pt x="1639" y="221"/>
                      <a:pt x="1197" y="221"/>
                    </a:cubicBezTo>
                    <a:lnTo>
                      <a:pt x="0" y="221"/>
                    </a:lnTo>
                    <a:lnTo>
                      <a:pt x="0" y="883"/>
                    </a:lnTo>
                    <a:cubicBezTo>
                      <a:pt x="0" y="2048"/>
                      <a:pt x="914" y="2930"/>
                      <a:pt x="2048" y="2930"/>
                    </a:cubicBezTo>
                    <a:cubicBezTo>
                      <a:pt x="3182" y="2930"/>
                      <a:pt x="4096" y="2048"/>
                      <a:pt x="4096" y="883"/>
                    </a:cubicBezTo>
                    <a:lnTo>
                      <a:pt x="4096" y="221"/>
                    </a:lnTo>
                    <a:lnTo>
                      <a:pt x="3403" y="221"/>
                    </a:lnTo>
                    <a:cubicBezTo>
                      <a:pt x="3025" y="221"/>
                      <a:pt x="2678" y="190"/>
                      <a:pt x="239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7010;p71"/>
              <p:cNvSpPr/>
              <p:nvPr/>
            </p:nvSpPr>
            <p:spPr>
              <a:xfrm>
                <a:off x="-31809525" y="3386375"/>
                <a:ext cx="290650" cy="99125"/>
              </a:xfrm>
              <a:custGeom>
                <a:avLst/>
                <a:gdLst/>
                <a:ahLst/>
                <a:cxnLst/>
                <a:rect l="l" t="t" r="r" b="b"/>
                <a:pathLst>
                  <a:path w="11626" h="3965" extrusionOk="0">
                    <a:moveTo>
                      <a:pt x="2092" y="0"/>
                    </a:moveTo>
                    <a:cubicBezTo>
                      <a:pt x="1962" y="0"/>
                      <a:pt x="1828" y="63"/>
                      <a:pt x="1765" y="190"/>
                    </a:cubicBezTo>
                    <a:lnTo>
                      <a:pt x="1355" y="1072"/>
                    </a:lnTo>
                    <a:lnTo>
                      <a:pt x="316" y="1229"/>
                    </a:lnTo>
                    <a:cubicBezTo>
                      <a:pt x="190" y="1229"/>
                      <a:pt x="95" y="1355"/>
                      <a:pt x="64" y="1481"/>
                    </a:cubicBezTo>
                    <a:cubicBezTo>
                      <a:pt x="1" y="1607"/>
                      <a:pt x="64" y="1765"/>
                      <a:pt x="127" y="1828"/>
                    </a:cubicBezTo>
                    <a:lnTo>
                      <a:pt x="883" y="2552"/>
                    </a:lnTo>
                    <a:lnTo>
                      <a:pt x="725" y="3561"/>
                    </a:lnTo>
                    <a:cubicBezTo>
                      <a:pt x="694" y="3687"/>
                      <a:pt x="757" y="3844"/>
                      <a:pt x="851" y="3876"/>
                    </a:cubicBezTo>
                    <a:cubicBezTo>
                      <a:pt x="903" y="3928"/>
                      <a:pt x="965" y="3951"/>
                      <a:pt x="1031" y="3951"/>
                    </a:cubicBezTo>
                    <a:cubicBezTo>
                      <a:pt x="1085" y="3951"/>
                      <a:pt x="1141" y="3935"/>
                      <a:pt x="1198" y="3907"/>
                    </a:cubicBezTo>
                    <a:lnTo>
                      <a:pt x="2112" y="3435"/>
                    </a:lnTo>
                    <a:lnTo>
                      <a:pt x="2994" y="3907"/>
                    </a:lnTo>
                    <a:cubicBezTo>
                      <a:pt x="3046" y="3947"/>
                      <a:pt x="3099" y="3964"/>
                      <a:pt x="3152" y="3964"/>
                    </a:cubicBezTo>
                    <a:cubicBezTo>
                      <a:pt x="3225" y="3964"/>
                      <a:pt x="3298" y="3930"/>
                      <a:pt x="3372" y="3876"/>
                    </a:cubicBezTo>
                    <a:cubicBezTo>
                      <a:pt x="3466" y="3813"/>
                      <a:pt x="3529" y="3687"/>
                      <a:pt x="3466" y="3561"/>
                    </a:cubicBezTo>
                    <a:lnTo>
                      <a:pt x="3309" y="2552"/>
                    </a:lnTo>
                    <a:lnTo>
                      <a:pt x="4002" y="1891"/>
                    </a:lnTo>
                    <a:lnTo>
                      <a:pt x="4663" y="2552"/>
                    </a:lnTo>
                    <a:lnTo>
                      <a:pt x="4506" y="3561"/>
                    </a:lnTo>
                    <a:cubicBezTo>
                      <a:pt x="4474" y="3687"/>
                      <a:pt x="4537" y="3844"/>
                      <a:pt x="4632" y="3876"/>
                    </a:cubicBezTo>
                    <a:cubicBezTo>
                      <a:pt x="4684" y="3928"/>
                      <a:pt x="4746" y="3951"/>
                      <a:pt x="4811" y="3951"/>
                    </a:cubicBezTo>
                    <a:cubicBezTo>
                      <a:pt x="4865" y="3951"/>
                      <a:pt x="4922" y="3935"/>
                      <a:pt x="4978" y="3907"/>
                    </a:cubicBezTo>
                    <a:lnTo>
                      <a:pt x="5892" y="3435"/>
                    </a:lnTo>
                    <a:lnTo>
                      <a:pt x="6774" y="3907"/>
                    </a:lnTo>
                    <a:cubicBezTo>
                      <a:pt x="6827" y="3947"/>
                      <a:pt x="6880" y="3964"/>
                      <a:pt x="6933" y="3964"/>
                    </a:cubicBezTo>
                    <a:cubicBezTo>
                      <a:pt x="7006" y="3964"/>
                      <a:pt x="7079" y="3930"/>
                      <a:pt x="7152" y="3876"/>
                    </a:cubicBezTo>
                    <a:cubicBezTo>
                      <a:pt x="7247" y="3813"/>
                      <a:pt x="7310" y="3687"/>
                      <a:pt x="7247" y="3561"/>
                    </a:cubicBezTo>
                    <a:lnTo>
                      <a:pt x="7089" y="2552"/>
                    </a:lnTo>
                    <a:lnTo>
                      <a:pt x="7782" y="1891"/>
                    </a:lnTo>
                    <a:lnTo>
                      <a:pt x="8444" y="2552"/>
                    </a:lnTo>
                    <a:lnTo>
                      <a:pt x="8286" y="3561"/>
                    </a:lnTo>
                    <a:cubicBezTo>
                      <a:pt x="8255" y="3687"/>
                      <a:pt x="8318" y="3844"/>
                      <a:pt x="8413" y="3876"/>
                    </a:cubicBezTo>
                    <a:cubicBezTo>
                      <a:pt x="8465" y="3928"/>
                      <a:pt x="8526" y="3951"/>
                      <a:pt x="8592" y="3951"/>
                    </a:cubicBezTo>
                    <a:cubicBezTo>
                      <a:pt x="8646" y="3951"/>
                      <a:pt x="8702" y="3935"/>
                      <a:pt x="8759" y="3907"/>
                    </a:cubicBezTo>
                    <a:lnTo>
                      <a:pt x="9673" y="3435"/>
                    </a:lnTo>
                    <a:lnTo>
                      <a:pt x="10555" y="3907"/>
                    </a:lnTo>
                    <a:cubicBezTo>
                      <a:pt x="10608" y="3947"/>
                      <a:pt x="10660" y="3964"/>
                      <a:pt x="10713" y="3964"/>
                    </a:cubicBezTo>
                    <a:cubicBezTo>
                      <a:pt x="10786" y="3964"/>
                      <a:pt x="10860" y="3930"/>
                      <a:pt x="10933" y="3876"/>
                    </a:cubicBezTo>
                    <a:cubicBezTo>
                      <a:pt x="11027" y="3813"/>
                      <a:pt x="11090" y="3687"/>
                      <a:pt x="11027" y="3561"/>
                    </a:cubicBezTo>
                    <a:lnTo>
                      <a:pt x="10870" y="2552"/>
                    </a:lnTo>
                    <a:lnTo>
                      <a:pt x="11626" y="1828"/>
                    </a:lnTo>
                    <a:cubicBezTo>
                      <a:pt x="11532" y="1702"/>
                      <a:pt x="11595" y="1607"/>
                      <a:pt x="11532" y="1481"/>
                    </a:cubicBezTo>
                    <a:cubicBezTo>
                      <a:pt x="11500" y="1355"/>
                      <a:pt x="11374" y="1292"/>
                      <a:pt x="11279" y="1229"/>
                    </a:cubicBezTo>
                    <a:lnTo>
                      <a:pt x="10240" y="1072"/>
                    </a:lnTo>
                    <a:lnTo>
                      <a:pt x="9799" y="190"/>
                    </a:lnTo>
                    <a:cubicBezTo>
                      <a:pt x="9751" y="63"/>
                      <a:pt x="9625" y="0"/>
                      <a:pt x="9495" y="0"/>
                    </a:cubicBezTo>
                    <a:cubicBezTo>
                      <a:pt x="9366" y="0"/>
                      <a:pt x="9232" y="63"/>
                      <a:pt x="9169" y="190"/>
                    </a:cubicBezTo>
                    <a:lnTo>
                      <a:pt x="8759" y="1072"/>
                    </a:lnTo>
                    <a:lnTo>
                      <a:pt x="7782" y="1229"/>
                    </a:lnTo>
                    <a:cubicBezTo>
                      <a:pt x="7719" y="1229"/>
                      <a:pt x="7688" y="1292"/>
                      <a:pt x="7656" y="1292"/>
                    </a:cubicBezTo>
                    <a:cubicBezTo>
                      <a:pt x="7593" y="1229"/>
                      <a:pt x="7562" y="1229"/>
                      <a:pt x="7530" y="1229"/>
                    </a:cubicBezTo>
                    <a:lnTo>
                      <a:pt x="6554" y="1072"/>
                    </a:lnTo>
                    <a:lnTo>
                      <a:pt x="6113" y="190"/>
                    </a:lnTo>
                    <a:cubicBezTo>
                      <a:pt x="6050" y="63"/>
                      <a:pt x="5924" y="0"/>
                      <a:pt x="5798" y="0"/>
                    </a:cubicBezTo>
                    <a:cubicBezTo>
                      <a:pt x="5672" y="0"/>
                      <a:pt x="5546" y="63"/>
                      <a:pt x="5483" y="190"/>
                    </a:cubicBezTo>
                    <a:lnTo>
                      <a:pt x="5041" y="1072"/>
                    </a:lnTo>
                    <a:lnTo>
                      <a:pt x="4065" y="1229"/>
                    </a:lnTo>
                    <a:cubicBezTo>
                      <a:pt x="4033" y="1229"/>
                      <a:pt x="4002" y="1292"/>
                      <a:pt x="3939" y="1292"/>
                    </a:cubicBezTo>
                    <a:cubicBezTo>
                      <a:pt x="3907" y="1229"/>
                      <a:pt x="3876" y="1229"/>
                      <a:pt x="3813" y="1229"/>
                    </a:cubicBezTo>
                    <a:lnTo>
                      <a:pt x="2836" y="1072"/>
                    </a:lnTo>
                    <a:lnTo>
                      <a:pt x="2395" y="190"/>
                    </a:lnTo>
                    <a:cubicBezTo>
                      <a:pt x="2348" y="63"/>
                      <a:pt x="2222" y="0"/>
                      <a:pt x="20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064" y="310896"/>
            <a:ext cx="8229600" cy="4407408"/>
          </a:xfrm>
        </p:spPr>
        <p:txBody>
          <a:bodyPr/>
          <a:lstStyle/>
          <a:p>
            <a:pPr algn="l"/>
            <a:r>
              <a:rPr lang="ru-RU" sz="1000" dirty="0"/>
              <a:t>В 1943 году Сирия объявила о своей независимости. В наши дни страна переживает самый глубокий политический кризис за прошедший короткий исторический период.</a:t>
            </a:r>
            <a:br>
              <a:rPr lang="ru-RU" sz="1000" dirty="0"/>
            </a:br>
            <a:r>
              <a:rPr lang="ru-RU" sz="1000" dirty="0"/>
              <a:t>Пришедший к власти в 1970 году в результате военного переворота </a:t>
            </a:r>
            <a:r>
              <a:rPr lang="ru-RU" sz="1000" dirty="0" err="1"/>
              <a:t>Хафиз</a:t>
            </a:r>
            <a:r>
              <a:rPr lang="ru-RU" sz="1000" dirty="0"/>
              <a:t> </a:t>
            </a:r>
            <a:r>
              <a:rPr lang="ru-RU" sz="1000" dirty="0" err="1"/>
              <a:t>Асад</a:t>
            </a:r>
            <a:r>
              <a:rPr lang="ru-RU" sz="1000" dirty="0"/>
              <a:t> управлял Сирией до 2000 года. За этот период страна прошла большой путь развития. Были введены в эксплуатацию нефтяные и газовые месторождения, получили развитие промышленность и сельское хозяйство, увеличилась численность населения, улучшился уровень жизни. Но в 1990 году в экономике начался застой. Причины этого, кроме кризиса социалистической системы, заключались в небывалой засухе, которой не было за весь период новой истории Сирии. В такой обстановке в 2000 году умирает Х. </a:t>
            </a:r>
            <a:r>
              <a:rPr lang="ru-RU" sz="1000" dirty="0" err="1"/>
              <a:t>Асад</a:t>
            </a:r>
            <a:r>
              <a:rPr lang="ru-RU" sz="1000" dirty="0"/>
              <a:t>. По итогам проведённого в стране референдума к власти пришёл сын Х. </a:t>
            </a:r>
            <a:r>
              <a:rPr lang="ru-RU" sz="1000" dirty="0" err="1"/>
              <a:t>Асада</a:t>
            </a:r>
            <a:r>
              <a:rPr lang="ru-RU" sz="1000" dirty="0"/>
              <a:t> Башар </a:t>
            </a:r>
            <a:r>
              <a:rPr lang="ru-RU" sz="1000" dirty="0" err="1"/>
              <a:t>Асад</a:t>
            </a:r>
            <a:r>
              <a:rPr lang="ru-RU" sz="1000" dirty="0"/>
              <a:t>.</a:t>
            </a:r>
            <a:br>
              <a:rPr lang="ru-RU" sz="1000" dirty="0"/>
            </a:br>
            <a:r>
              <a:rPr lang="ru-RU" sz="1000" dirty="0"/>
              <a:t>В отличие от отца Б. </a:t>
            </a:r>
            <a:r>
              <a:rPr lang="ru-RU" sz="1000" dirty="0" err="1"/>
              <a:t>Асад</a:t>
            </a:r>
            <a:r>
              <a:rPr lang="ru-RU" sz="1000" dirty="0"/>
              <a:t> во внешней политике придерживается «мягкого» курса. Был восстановлен переговорный процесс с Израилем по вопросу Голанских высот. Сирия вывела свои войска из Ливана, которые находились там на протяжении 30 лет. Б. </a:t>
            </a:r>
            <a:r>
              <a:rPr lang="ru-RU" sz="1000" dirty="0" err="1"/>
              <a:t>Асад</a:t>
            </a:r>
            <a:r>
              <a:rPr lang="ru-RU" sz="1000" dirty="0"/>
              <a:t> помирился с иракским диктатором Саддамом Хусейном. Во внутренней политике он разрешил деятельность политических партий, применил жёсткие меры по искоренению коррупции. Вместе с тем Б. </a:t>
            </a:r>
            <a:r>
              <a:rPr lang="ru-RU" sz="1000" dirty="0" err="1"/>
              <a:t>Асад</a:t>
            </a:r>
            <a:r>
              <a:rPr lang="ru-RU" sz="1000" dirty="0"/>
              <a:t> покарал чиновников, осмелившихся критиковать период правления его отца. Застой в экономике Б. </a:t>
            </a:r>
            <a:r>
              <a:rPr lang="ru-RU" sz="1000" dirty="0" err="1"/>
              <a:t>Асад</a:t>
            </a:r>
            <a:r>
              <a:rPr lang="ru-RU" sz="1000" dirty="0"/>
              <a:t> пытался преодолеть путём либерализации сферы торговли и финансов. Но эти меры привели к оживлению экономики только в таких крупных городах, как Дамаск и Алеппо. А в кишлаках и небольших городах возросла численность безработных. К тому же, сложной проблемой для Сирии стали прибывшие из соседних государств беженцы. В 2011 году в Сирии находилось около полумиллиона палестинских и более одного миллиона иракских беженцев.</a:t>
            </a:r>
            <a:br>
              <a:rPr lang="ru-RU" sz="1000" dirty="0"/>
            </a:br>
            <a:r>
              <a:rPr lang="ru-RU" sz="1000" dirty="0"/>
              <a:t>В 2000-х годах в арабских странах начинается революционный процесс под названием «Арабская весна», которая не обошла стороной и Сирию. Выступления, начавшиеся в 2001 году на юге страны в городе </a:t>
            </a:r>
            <a:r>
              <a:rPr lang="ru-RU" sz="1000" dirty="0" err="1"/>
              <a:t>Деръа</a:t>
            </a:r>
            <a:r>
              <a:rPr lang="ru-RU" sz="1000" dirty="0"/>
              <a:t> после пятничных молитв, получили название «пятничной революции». Мятежники потребовали низвержения режима Б. </a:t>
            </a:r>
            <a:r>
              <a:rPr lang="ru-RU" sz="1000" dirty="0" err="1"/>
              <a:t>Асада</a:t>
            </a:r>
            <a:r>
              <a:rPr lang="ru-RU" sz="1000" dirty="0"/>
              <a:t>, проведения демократических реформ. В конфликте на стороне действующего правительства Б. </a:t>
            </a:r>
            <a:r>
              <a:rPr lang="ru-RU" sz="1000" dirty="0" err="1"/>
              <a:t>Асада</a:t>
            </a:r>
            <a:r>
              <a:rPr lang="ru-RU" sz="1000" dirty="0"/>
              <a:t> выступила Сирийская арабская армия, а им противостояли Сирийская освободительная армия сирийской «умеренной» оппозиции, курдские отряды, а также различные исламистские террористические организации – «Исламское государство Ирака и Леванта» (ИГИЛ), «</a:t>
            </a:r>
            <a:r>
              <a:rPr lang="ru-RU" sz="1000" dirty="0" err="1"/>
              <a:t>Джабхат</a:t>
            </a:r>
            <a:r>
              <a:rPr lang="ru-RU" sz="1000" dirty="0"/>
              <a:t> Ан-</a:t>
            </a:r>
            <a:r>
              <a:rPr lang="ru-RU" sz="1000" dirty="0" err="1"/>
              <a:t>Нусра</a:t>
            </a:r>
            <a:r>
              <a:rPr lang="ru-RU" sz="1000" dirty="0"/>
              <a:t>» и другие. Таким образом, в стране началась гражданская война, разного рода террористические группировки, прибывшие из арабских стран, со всего мира, ведут бои против правительственных войск. В 2013 году на территории Ирака и частично Сирии террористические группировки образовали «Исламское государство Ирака и Леванта». В 2014 году оно было переименовано во «Всемирный халифат». Эти обстоятельства побудили США и его союзников приступить к военной интервенции. С сентября 2014 года они бомбят позиции террористов в Сирии. С сентября 2015 года к проведению аналогичной военной операции подключились Военно-космические силы России. В этом конфликте проявились интересы Турции, Ирана, Саудовской Аравии, Иордании, Ирака, Ливана, Израиля. Таким образом, территория Сирии превратилась в обширную арену столкновения международных сил, каждая из которых преследуют свои интересы. С началом войны до сентября 2017 года страну вынуждены были покинуть более 4 млн человек. К концу 2017 года сирийская армия с помощью Военно-космических сил России и международной коалиции во главе с США почти полностью освободили территорию страны. Часть Последствия страшной войны в Сирии 107 населения возвращается в свои дома. В декабре месяце В. Путин отдал приказ о выводе из Сирии основной части Военно-космических сил России.</a:t>
            </a:r>
            <a:br>
              <a:rPr lang="ru-RU" sz="1000" dirty="0"/>
            </a:br>
            <a:br>
              <a:rPr lang="ru-RU" sz="1000" dirty="0"/>
            </a:br>
            <a:endParaRPr lang="ru-RU" sz="1000" dirty="0"/>
          </a:p>
        </p:txBody>
      </p:sp>
      <p:grpSp>
        <p:nvGrpSpPr>
          <p:cNvPr id="3" name="Group 2"/>
          <p:cNvGrpSpPr/>
          <p:nvPr/>
        </p:nvGrpSpPr>
        <p:grpSpPr>
          <a:xfrm>
            <a:off x="5559128" y="4463630"/>
            <a:ext cx="687158" cy="661714"/>
            <a:chOff x="3007654" y="1798320"/>
            <a:chExt cx="1058378" cy="1011936"/>
          </a:xfrm>
        </p:grpSpPr>
        <p:sp>
          <p:nvSpPr>
            <p:cNvPr id="10" name="Google Shape;423;p30">
              <a:hlinkClick r:id="rId2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12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3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4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 rot="10800000">
            <a:off x="6661172" y="4481786"/>
            <a:ext cx="687158" cy="661714"/>
            <a:chOff x="3007654" y="1798320"/>
            <a:chExt cx="1058378" cy="1011936"/>
          </a:xfrm>
        </p:grpSpPr>
        <p:sp>
          <p:nvSpPr>
            <p:cNvPr id="5" name="Google Shape;423;p30">
              <a:hlinkClick r:id="rId3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7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9379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84" y="554736"/>
            <a:ext cx="8229600" cy="4407408"/>
          </a:xfrm>
        </p:spPr>
        <p:txBody>
          <a:bodyPr/>
          <a:lstStyle/>
          <a:p>
            <a:pPr algn="l"/>
            <a:r>
              <a:rPr lang="ru-RU" sz="1000" dirty="0"/>
              <a:t>В 1932 году Ирак объявил о своей независимости, в 1968 году к власти пришла Партия арабского социалистического возрождения (БAAС). Правительством управлял президент Хасан аль-Бакр, но реальная власть находилась в руках министра обороны Саддама Хусейна. Эти события в Ираке происходили в период баснословного роста прибыли от реализации нефти. Существенно улучшился уровень жизни населения. В 1979 году Саддам Хусейн официально был избран президентом Ирака. В сентябре 1980 года Ирак начал войну против Ирана. Эта война стала самым продолжительным региональным конфликтом XX века. Она привела к многочисленным жертвам. В 1990 году Ирак стал причиной ещё одного международного скандала. Он вторгся в Кувейт и захватил его территории. Совет безопасности ООН потребовал о незамедлительном выводе иракских войск. Против Ирака были введены санкции. После нескольких месяцев дипломатических переговоров в январе 1991 года силы международной коалиции под руководством США начали операцию «Буря в пустыне» по освобождению Кувейта. Иракская армия была разгромлена. Наблюдатели предсказывали падение режима Хусейна, однако он сумел удержаться у власти.</a:t>
            </a:r>
            <a:br>
              <a:rPr lang="ru-RU" sz="1000" dirty="0"/>
            </a:br>
            <a:r>
              <a:rPr lang="ru-RU" sz="1000" dirty="0"/>
              <a:t>Укрепив свою власть, С. Хусейн не подчинился предписаниям ООН, направленным на прекращение военных разработок Ирака. Он обвинил инспекторов ООН в шпионаже в пользу США и выдворил всех международных инспекторов за пределы страны. После этого силы международной коалиции во главе с США в 1999 – 2000 годах осуществили бомбардировку военных объектов Ирака. В 2003 году войска США и Великобритании заняли Багдад. Правительство С. Хусейна было свергнуто. Американцы и их союзники установили контроль над всей страной. Они убили двух сыновей и внука С. Хусейна. В декабре 2003 года С. Хусейн был схвачен и повешен. Диктатор был убит. Вопреки обещаниям, в Ираке не установили ни демократии, ни мира. США и их союзники не смогли справиться с ситуацией в Ираке. Усилились действия террористов. В результате этих событий погибло множество невинных людей. Саддам Хусейн 108 Согласно принятой в 2005 году Конституции Ирака, страна была объявлена парламентарной федеративной республикой, основанной на соглашении трёх этносов, которые составляют его народ – </a:t>
            </a:r>
            <a:r>
              <a:rPr lang="ru-RU" sz="1000" dirty="0" err="1"/>
              <a:t>арабовсуннитов</a:t>
            </a:r>
            <a:r>
              <a:rPr lang="ru-RU" sz="1000" dirty="0"/>
              <a:t>, арабов-</a:t>
            </a:r>
            <a:r>
              <a:rPr lang="ru-RU" sz="1000" dirty="0" err="1"/>
              <a:t>шиа</a:t>
            </a:r>
            <a:r>
              <a:rPr lang="ru-RU" sz="1000" dirty="0"/>
              <a:t> и курдов. Сунниты, бывшие у власти во времена С. Хусейна, теперь оказались в оппозиции. На парламентских выборах 2010 года неожиданно побеждают находящиеся в оппозиции сунниты. Однако реальная власть на местах находилась в руках различных вооружённых группировок. На занятых ими территориях были установлены шариатские порядки, тысячи невинных людей были казнены со средневековой жестокостью. Миллионы людей стали беженцами.</a:t>
            </a:r>
            <a:br>
              <a:rPr lang="ru-RU" sz="1000" dirty="0"/>
            </a:br>
            <a:r>
              <a:rPr lang="ru-RU" sz="1000" dirty="0"/>
              <a:t>Правительство США, в частности президент Б. Обама, признало ошибочность политики США в Ираке. Многие специалисты считают виновной в обострении ситуации на Ближнем Востоке, появлении террористических организаций вроде ИГИЛ политику, проводимую США. Избранный в декабре 2016 года президентом США Д. Трамп обещал пересмотреть свою политику на Ближнем Востоке.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599423" y="4417247"/>
            <a:ext cx="687158" cy="661714"/>
            <a:chOff x="3007654" y="1798320"/>
            <a:chExt cx="1058378" cy="1011936"/>
          </a:xfrm>
        </p:grpSpPr>
        <p:sp>
          <p:nvSpPr>
            <p:cNvPr id="4" name="Google Shape;423;p30">
              <a:hlinkClick r:id="rId2" action="ppaction://hlinksldjump"/>
            </p:cNvPr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6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9305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84D3"/>
        </a:solidFill>
        <a:effectLst/>
      </p:bgPr>
    </p:bg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neon.uscannenbergmedia.com/wp-content/uploads/2017/08/gun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734" y="971058"/>
            <a:ext cx="6201328" cy="413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Google Shape;408;p30"/>
          <p:cNvSpPr/>
          <p:nvPr/>
        </p:nvSpPr>
        <p:spPr>
          <a:xfrm>
            <a:off x="162666" y="1878276"/>
            <a:ext cx="2486098" cy="2472457"/>
          </a:xfrm>
          <a:custGeom>
            <a:avLst/>
            <a:gdLst/>
            <a:ahLst/>
            <a:cxnLst/>
            <a:rect l="l" t="t" r="r" b="b"/>
            <a:pathLst>
              <a:path w="45186" h="45694" extrusionOk="0">
                <a:moveTo>
                  <a:pt x="45185" y="40997"/>
                </a:moveTo>
                <a:lnTo>
                  <a:pt x="45058" y="40997"/>
                </a:lnTo>
                <a:lnTo>
                  <a:pt x="45058" y="40997"/>
                </a:lnTo>
                <a:lnTo>
                  <a:pt x="45058" y="40997"/>
                </a:lnTo>
                <a:lnTo>
                  <a:pt x="44931" y="40870"/>
                </a:lnTo>
                <a:lnTo>
                  <a:pt x="44804" y="40870"/>
                </a:lnTo>
                <a:lnTo>
                  <a:pt x="44804" y="40870"/>
                </a:lnTo>
                <a:lnTo>
                  <a:pt x="44804" y="40743"/>
                </a:lnTo>
                <a:lnTo>
                  <a:pt x="44677" y="40743"/>
                </a:lnTo>
                <a:lnTo>
                  <a:pt x="44677" y="40616"/>
                </a:lnTo>
                <a:lnTo>
                  <a:pt x="44677" y="40616"/>
                </a:lnTo>
                <a:lnTo>
                  <a:pt x="44551" y="40362"/>
                </a:lnTo>
                <a:lnTo>
                  <a:pt x="44551" y="40362"/>
                </a:lnTo>
                <a:lnTo>
                  <a:pt x="44551" y="40235"/>
                </a:lnTo>
                <a:lnTo>
                  <a:pt x="44424" y="40109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982"/>
                </a:lnTo>
                <a:lnTo>
                  <a:pt x="44424" y="39855"/>
                </a:lnTo>
                <a:lnTo>
                  <a:pt x="44424" y="39855"/>
                </a:lnTo>
                <a:lnTo>
                  <a:pt x="44551" y="39855"/>
                </a:lnTo>
                <a:lnTo>
                  <a:pt x="44551" y="39728"/>
                </a:lnTo>
                <a:lnTo>
                  <a:pt x="44551" y="39728"/>
                </a:lnTo>
                <a:lnTo>
                  <a:pt x="44551" y="39601"/>
                </a:lnTo>
                <a:lnTo>
                  <a:pt x="44424" y="39601"/>
                </a:lnTo>
                <a:lnTo>
                  <a:pt x="44297" y="39474"/>
                </a:lnTo>
                <a:lnTo>
                  <a:pt x="44170" y="39220"/>
                </a:lnTo>
                <a:lnTo>
                  <a:pt x="44043" y="39093"/>
                </a:lnTo>
                <a:lnTo>
                  <a:pt x="44043" y="39093"/>
                </a:lnTo>
                <a:lnTo>
                  <a:pt x="43916" y="39093"/>
                </a:lnTo>
                <a:lnTo>
                  <a:pt x="43916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662" y="39093"/>
                </a:lnTo>
                <a:lnTo>
                  <a:pt x="43535" y="39093"/>
                </a:lnTo>
                <a:lnTo>
                  <a:pt x="43535" y="38966"/>
                </a:lnTo>
                <a:lnTo>
                  <a:pt x="43535" y="38966"/>
                </a:lnTo>
                <a:lnTo>
                  <a:pt x="43408" y="38712"/>
                </a:lnTo>
                <a:lnTo>
                  <a:pt x="43408" y="38585"/>
                </a:lnTo>
                <a:lnTo>
                  <a:pt x="43408" y="38459"/>
                </a:lnTo>
                <a:lnTo>
                  <a:pt x="43281" y="38459"/>
                </a:lnTo>
                <a:lnTo>
                  <a:pt x="43281" y="38332"/>
                </a:lnTo>
                <a:lnTo>
                  <a:pt x="43154" y="38332"/>
                </a:lnTo>
                <a:lnTo>
                  <a:pt x="42647" y="38332"/>
                </a:lnTo>
                <a:lnTo>
                  <a:pt x="42647" y="38205"/>
                </a:lnTo>
                <a:lnTo>
                  <a:pt x="42647" y="35539"/>
                </a:lnTo>
                <a:lnTo>
                  <a:pt x="42647" y="35539"/>
                </a:lnTo>
                <a:lnTo>
                  <a:pt x="42647" y="35412"/>
                </a:lnTo>
                <a:lnTo>
                  <a:pt x="41124" y="35412"/>
                </a:lnTo>
                <a:lnTo>
                  <a:pt x="41124" y="33255"/>
                </a:lnTo>
                <a:lnTo>
                  <a:pt x="41885" y="31351"/>
                </a:lnTo>
                <a:lnTo>
                  <a:pt x="41885" y="31224"/>
                </a:lnTo>
                <a:lnTo>
                  <a:pt x="41885" y="31097"/>
                </a:lnTo>
                <a:lnTo>
                  <a:pt x="41758" y="30970"/>
                </a:lnTo>
                <a:lnTo>
                  <a:pt x="41631" y="30843"/>
                </a:lnTo>
                <a:lnTo>
                  <a:pt x="41504" y="30843"/>
                </a:lnTo>
                <a:lnTo>
                  <a:pt x="41504" y="30716"/>
                </a:lnTo>
                <a:lnTo>
                  <a:pt x="41504" y="30589"/>
                </a:lnTo>
                <a:lnTo>
                  <a:pt x="41504" y="30589"/>
                </a:lnTo>
                <a:lnTo>
                  <a:pt x="41504" y="30589"/>
                </a:lnTo>
                <a:lnTo>
                  <a:pt x="41377" y="30462"/>
                </a:lnTo>
                <a:lnTo>
                  <a:pt x="41377" y="30462"/>
                </a:lnTo>
                <a:lnTo>
                  <a:pt x="41124" y="30209"/>
                </a:lnTo>
                <a:lnTo>
                  <a:pt x="41124" y="30082"/>
                </a:lnTo>
                <a:lnTo>
                  <a:pt x="41124" y="30082"/>
                </a:lnTo>
                <a:lnTo>
                  <a:pt x="41124" y="29955"/>
                </a:lnTo>
                <a:lnTo>
                  <a:pt x="40997" y="29955"/>
                </a:lnTo>
                <a:lnTo>
                  <a:pt x="40870" y="29828"/>
                </a:lnTo>
                <a:lnTo>
                  <a:pt x="40743" y="29574"/>
                </a:lnTo>
                <a:lnTo>
                  <a:pt x="40743" y="29447"/>
                </a:lnTo>
                <a:lnTo>
                  <a:pt x="40616" y="29447"/>
                </a:lnTo>
                <a:lnTo>
                  <a:pt x="40489" y="29447"/>
                </a:lnTo>
                <a:lnTo>
                  <a:pt x="40489" y="29320"/>
                </a:lnTo>
                <a:lnTo>
                  <a:pt x="40489" y="29320"/>
                </a:lnTo>
                <a:lnTo>
                  <a:pt x="40362" y="29320"/>
                </a:lnTo>
                <a:lnTo>
                  <a:pt x="40362" y="29320"/>
                </a:lnTo>
                <a:lnTo>
                  <a:pt x="40235" y="29193"/>
                </a:lnTo>
                <a:lnTo>
                  <a:pt x="40235" y="29193"/>
                </a:lnTo>
                <a:lnTo>
                  <a:pt x="40235" y="29066"/>
                </a:lnTo>
                <a:lnTo>
                  <a:pt x="40362" y="29066"/>
                </a:lnTo>
                <a:lnTo>
                  <a:pt x="40362" y="29066"/>
                </a:lnTo>
                <a:lnTo>
                  <a:pt x="40362" y="28939"/>
                </a:lnTo>
                <a:lnTo>
                  <a:pt x="40362" y="28939"/>
                </a:lnTo>
                <a:lnTo>
                  <a:pt x="40362" y="28812"/>
                </a:lnTo>
                <a:lnTo>
                  <a:pt x="40235" y="28812"/>
                </a:lnTo>
                <a:lnTo>
                  <a:pt x="40235" y="28685"/>
                </a:lnTo>
                <a:lnTo>
                  <a:pt x="40235" y="28685"/>
                </a:lnTo>
                <a:lnTo>
                  <a:pt x="40108" y="28685"/>
                </a:lnTo>
                <a:lnTo>
                  <a:pt x="40108" y="28559"/>
                </a:lnTo>
                <a:lnTo>
                  <a:pt x="40108" y="28432"/>
                </a:lnTo>
                <a:lnTo>
                  <a:pt x="39981" y="28432"/>
                </a:lnTo>
                <a:lnTo>
                  <a:pt x="39854" y="28305"/>
                </a:lnTo>
                <a:lnTo>
                  <a:pt x="39854" y="28305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178"/>
                </a:lnTo>
                <a:lnTo>
                  <a:pt x="39854" y="28051"/>
                </a:lnTo>
                <a:lnTo>
                  <a:pt x="39981" y="28051"/>
                </a:lnTo>
                <a:lnTo>
                  <a:pt x="39981" y="28051"/>
                </a:lnTo>
                <a:lnTo>
                  <a:pt x="39981" y="27924"/>
                </a:lnTo>
                <a:lnTo>
                  <a:pt x="39854" y="27924"/>
                </a:lnTo>
                <a:lnTo>
                  <a:pt x="39854" y="27797"/>
                </a:lnTo>
                <a:lnTo>
                  <a:pt x="39727" y="27670"/>
                </a:lnTo>
                <a:lnTo>
                  <a:pt x="39601" y="27670"/>
                </a:lnTo>
                <a:lnTo>
                  <a:pt x="39601" y="27543"/>
                </a:lnTo>
                <a:lnTo>
                  <a:pt x="39474" y="27543"/>
                </a:lnTo>
                <a:lnTo>
                  <a:pt x="39220" y="27416"/>
                </a:lnTo>
                <a:lnTo>
                  <a:pt x="39220" y="27416"/>
                </a:lnTo>
                <a:lnTo>
                  <a:pt x="38966" y="27543"/>
                </a:lnTo>
                <a:lnTo>
                  <a:pt x="38839" y="27543"/>
                </a:lnTo>
                <a:lnTo>
                  <a:pt x="38712" y="27543"/>
                </a:lnTo>
                <a:lnTo>
                  <a:pt x="38585" y="27543"/>
                </a:lnTo>
                <a:lnTo>
                  <a:pt x="38458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8331" y="27416"/>
                </a:lnTo>
                <a:lnTo>
                  <a:pt x="36935" y="26147"/>
                </a:lnTo>
                <a:lnTo>
                  <a:pt x="36681" y="25893"/>
                </a:lnTo>
                <a:lnTo>
                  <a:pt x="36427" y="25766"/>
                </a:lnTo>
                <a:lnTo>
                  <a:pt x="36174" y="25639"/>
                </a:lnTo>
                <a:lnTo>
                  <a:pt x="35793" y="25385"/>
                </a:lnTo>
                <a:lnTo>
                  <a:pt x="35666" y="25132"/>
                </a:lnTo>
                <a:lnTo>
                  <a:pt x="35158" y="25005"/>
                </a:lnTo>
                <a:lnTo>
                  <a:pt x="34651" y="24878"/>
                </a:lnTo>
                <a:lnTo>
                  <a:pt x="34143" y="24878"/>
                </a:lnTo>
                <a:lnTo>
                  <a:pt x="33889" y="24878"/>
                </a:lnTo>
                <a:lnTo>
                  <a:pt x="33762" y="24624"/>
                </a:lnTo>
                <a:lnTo>
                  <a:pt x="33762" y="24624"/>
                </a:lnTo>
                <a:lnTo>
                  <a:pt x="33762" y="24624"/>
                </a:lnTo>
                <a:lnTo>
                  <a:pt x="33889" y="24497"/>
                </a:lnTo>
                <a:lnTo>
                  <a:pt x="34016" y="24370"/>
                </a:lnTo>
                <a:lnTo>
                  <a:pt x="34016" y="24370"/>
                </a:lnTo>
                <a:lnTo>
                  <a:pt x="34016" y="24243"/>
                </a:lnTo>
                <a:lnTo>
                  <a:pt x="33889" y="24243"/>
                </a:lnTo>
                <a:lnTo>
                  <a:pt x="33762" y="24116"/>
                </a:lnTo>
                <a:lnTo>
                  <a:pt x="33635" y="24116"/>
                </a:lnTo>
                <a:lnTo>
                  <a:pt x="33508" y="24116"/>
                </a:lnTo>
                <a:lnTo>
                  <a:pt x="33508" y="23989"/>
                </a:lnTo>
                <a:lnTo>
                  <a:pt x="33635" y="23989"/>
                </a:lnTo>
                <a:lnTo>
                  <a:pt x="33762" y="23989"/>
                </a:lnTo>
                <a:lnTo>
                  <a:pt x="33762" y="23989"/>
                </a:lnTo>
                <a:lnTo>
                  <a:pt x="33889" y="23989"/>
                </a:lnTo>
                <a:lnTo>
                  <a:pt x="34016" y="23862"/>
                </a:lnTo>
                <a:lnTo>
                  <a:pt x="34143" y="23735"/>
                </a:lnTo>
                <a:lnTo>
                  <a:pt x="34143" y="23735"/>
                </a:lnTo>
                <a:lnTo>
                  <a:pt x="34143" y="23609"/>
                </a:lnTo>
                <a:lnTo>
                  <a:pt x="34143" y="23609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482"/>
                </a:lnTo>
                <a:lnTo>
                  <a:pt x="34143" y="23355"/>
                </a:lnTo>
                <a:lnTo>
                  <a:pt x="34143" y="23228"/>
                </a:lnTo>
                <a:lnTo>
                  <a:pt x="34143" y="23228"/>
                </a:lnTo>
                <a:lnTo>
                  <a:pt x="34016" y="23101"/>
                </a:lnTo>
                <a:lnTo>
                  <a:pt x="33889" y="22974"/>
                </a:lnTo>
                <a:lnTo>
                  <a:pt x="33762" y="22720"/>
                </a:lnTo>
                <a:lnTo>
                  <a:pt x="33508" y="22593"/>
                </a:lnTo>
                <a:lnTo>
                  <a:pt x="33508" y="22466"/>
                </a:lnTo>
                <a:lnTo>
                  <a:pt x="33508" y="22466"/>
                </a:lnTo>
                <a:lnTo>
                  <a:pt x="33508" y="22339"/>
                </a:lnTo>
                <a:lnTo>
                  <a:pt x="33508" y="22212"/>
                </a:lnTo>
                <a:lnTo>
                  <a:pt x="33381" y="22085"/>
                </a:lnTo>
                <a:lnTo>
                  <a:pt x="33254" y="21959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254" y="21832"/>
                </a:lnTo>
                <a:lnTo>
                  <a:pt x="33127" y="21832"/>
                </a:lnTo>
                <a:lnTo>
                  <a:pt x="33127" y="21832"/>
                </a:lnTo>
                <a:lnTo>
                  <a:pt x="33127" y="21959"/>
                </a:lnTo>
                <a:lnTo>
                  <a:pt x="32874" y="21959"/>
                </a:lnTo>
                <a:lnTo>
                  <a:pt x="32747" y="21959"/>
                </a:lnTo>
                <a:lnTo>
                  <a:pt x="32747" y="21832"/>
                </a:lnTo>
                <a:lnTo>
                  <a:pt x="32747" y="21832"/>
                </a:lnTo>
                <a:lnTo>
                  <a:pt x="33001" y="21705"/>
                </a:lnTo>
                <a:lnTo>
                  <a:pt x="33127" y="21578"/>
                </a:lnTo>
                <a:lnTo>
                  <a:pt x="33001" y="21451"/>
                </a:lnTo>
                <a:lnTo>
                  <a:pt x="33001" y="21324"/>
                </a:lnTo>
                <a:lnTo>
                  <a:pt x="32874" y="21324"/>
                </a:lnTo>
                <a:lnTo>
                  <a:pt x="32874" y="21070"/>
                </a:lnTo>
                <a:lnTo>
                  <a:pt x="32747" y="21197"/>
                </a:lnTo>
                <a:lnTo>
                  <a:pt x="32493" y="21197"/>
                </a:lnTo>
                <a:lnTo>
                  <a:pt x="32493" y="21197"/>
                </a:lnTo>
                <a:lnTo>
                  <a:pt x="32366" y="21324"/>
                </a:lnTo>
                <a:lnTo>
                  <a:pt x="32239" y="21324"/>
                </a:lnTo>
                <a:lnTo>
                  <a:pt x="32112" y="21451"/>
                </a:lnTo>
                <a:lnTo>
                  <a:pt x="32112" y="21324"/>
                </a:lnTo>
                <a:lnTo>
                  <a:pt x="32112" y="21197"/>
                </a:lnTo>
                <a:lnTo>
                  <a:pt x="32112" y="21070"/>
                </a:lnTo>
                <a:lnTo>
                  <a:pt x="31858" y="20943"/>
                </a:lnTo>
                <a:lnTo>
                  <a:pt x="31858" y="20816"/>
                </a:lnTo>
                <a:lnTo>
                  <a:pt x="31731" y="20816"/>
                </a:lnTo>
                <a:lnTo>
                  <a:pt x="31731" y="20689"/>
                </a:lnTo>
                <a:lnTo>
                  <a:pt x="31731" y="20562"/>
                </a:lnTo>
                <a:lnTo>
                  <a:pt x="31604" y="20435"/>
                </a:lnTo>
                <a:lnTo>
                  <a:pt x="31604" y="20309"/>
                </a:lnTo>
                <a:lnTo>
                  <a:pt x="31604" y="20309"/>
                </a:lnTo>
                <a:lnTo>
                  <a:pt x="31477" y="20182"/>
                </a:lnTo>
                <a:lnTo>
                  <a:pt x="31477" y="20182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970" y="19420"/>
                </a:lnTo>
                <a:lnTo>
                  <a:pt x="30843" y="19420"/>
                </a:lnTo>
                <a:lnTo>
                  <a:pt x="30716" y="19420"/>
                </a:lnTo>
                <a:lnTo>
                  <a:pt x="30589" y="19420"/>
                </a:lnTo>
                <a:lnTo>
                  <a:pt x="30589" y="19293"/>
                </a:lnTo>
                <a:lnTo>
                  <a:pt x="30589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716" y="19166"/>
                </a:lnTo>
                <a:lnTo>
                  <a:pt x="30843" y="18912"/>
                </a:lnTo>
                <a:lnTo>
                  <a:pt x="30843" y="18785"/>
                </a:lnTo>
                <a:lnTo>
                  <a:pt x="30843" y="18659"/>
                </a:lnTo>
                <a:lnTo>
                  <a:pt x="30970" y="18659"/>
                </a:lnTo>
                <a:lnTo>
                  <a:pt x="31097" y="18532"/>
                </a:lnTo>
                <a:lnTo>
                  <a:pt x="31224" y="18405"/>
                </a:lnTo>
                <a:lnTo>
                  <a:pt x="31351" y="18278"/>
                </a:lnTo>
                <a:lnTo>
                  <a:pt x="31351" y="18278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151"/>
                </a:lnTo>
                <a:lnTo>
                  <a:pt x="31224" y="18024"/>
                </a:lnTo>
                <a:lnTo>
                  <a:pt x="31351" y="17897"/>
                </a:lnTo>
                <a:lnTo>
                  <a:pt x="31351" y="17897"/>
                </a:lnTo>
                <a:lnTo>
                  <a:pt x="31351" y="17643"/>
                </a:lnTo>
                <a:lnTo>
                  <a:pt x="31351" y="17516"/>
                </a:lnTo>
                <a:lnTo>
                  <a:pt x="31351" y="17389"/>
                </a:lnTo>
                <a:lnTo>
                  <a:pt x="31224" y="17262"/>
                </a:lnTo>
                <a:lnTo>
                  <a:pt x="31224" y="17135"/>
                </a:lnTo>
                <a:lnTo>
                  <a:pt x="31097" y="17135"/>
                </a:lnTo>
                <a:lnTo>
                  <a:pt x="30970" y="17262"/>
                </a:lnTo>
                <a:lnTo>
                  <a:pt x="30970" y="17135"/>
                </a:lnTo>
                <a:lnTo>
                  <a:pt x="30843" y="17135"/>
                </a:lnTo>
                <a:lnTo>
                  <a:pt x="30716" y="16628"/>
                </a:lnTo>
                <a:lnTo>
                  <a:pt x="30716" y="16501"/>
                </a:lnTo>
                <a:lnTo>
                  <a:pt x="30970" y="16501"/>
                </a:lnTo>
                <a:lnTo>
                  <a:pt x="30970" y="16501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374"/>
                </a:lnTo>
                <a:lnTo>
                  <a:pt x="31097" y="16120"/>
                </a:lnTo>
                <a:lnTo>
                  <a:pt x="31097" y="15993"/>
                </a:lnTo>
                <a:lnTo>
                  <a:pt x="31097" y="15739"/>
                </a:lnTo>
                <a:lnTo>
                  <a:pt x="31224" y="15866"/>
                </a:lnTo>
                <a:lnTo>
                  <a:pt x="31477" y="15993"/>
                </a:lnTo>
                <a:lnTo>
                  <a:pt x="31604" y="15993"/>
                </a:lnTo>
                <a:lnTo>
                  <a:pt x="31858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1985" y="15993"/>
                </a:lnTo>
                <a:lnTo>
                  <a:pt x="32112" y="15866"/>
                </a:lnTo>
                <a:lnTo>
                  <a:pt x="32112" y="15866"/>
                </a:lnTo>
                <a:lnTo>
                  <a:pt x="31985" y="15866"/>
                </a:lnTo>
                <a:lnTo>
                  <a:pt x="31985" y="15739"/>
                </a:lnTo>
                <a:lnTo>
                  <a:pt x="31985" y="15612"/>
                </a:lnTo>
                <a:lnTo>
                  <a:pt x="31985" y="15612"/>
                </a:lnTo>
                <a:lnTo>
                  <a:pt x="31985" y="15485"/>
                </a:lnTo>
                <a:lnTo>
                  <a:pt x="31985" y="15359"/>
                </a:lnTo>
                <a:lnTo>
                  <a:pt x="31858" y="15359"/>
                </a:lnTo>
                <a:lnTo>
                  <a:pt x="31858" y="15359"/>
                </a:lnTo>
                <a:lnTo>
                  <a:pt x="31858" y="15232"/>
                </a:lnTo>
                <a:lnTo>
                  <a:pt x="31858" y="15232"/>
                </a:lnTo>
                <a:lnTo>
                  <a:pt x="31858" y="15232"/>
                </a:lnTo>
                <a:lnTo>
                  <a:pt x="31731" y="15232"/>
                </a:lnTo>
                <a:lnTo>
                  <a:pt x="31731" y="15105"/>
                </a:lnTo>
                <a:lnTo>
                  <a:pt x="31731" y="15105"/>
                </a:lnTo>
                <a:lnTo>
                  <a:pt x="31731" y="14978"/>
                </a:lnTo>
                <a:lnTo>
                  <a:pt x="31858" y="14851"/>
                </a:lnTo>
                <a:lnTo>
                  <a:pt x="31858" y="14724"/>
                </a:lnTo>
                <a:lnTo>
                  <a:pt x="31858" y="14724"/>
                </a:lnTo>
                <a:lnTo>
                  <a:pt x="31858" y="14597"/>
                </a:lnTo>
                <a:lnTo>
                  <a:pt x="31858" y="14470"/>
                </a:lnTo>
                <a:lnTo>
                  <a:pt x="31985" y="14470"/>
                </a:lnTo>
                <a:lnTo>
                  <a:pt x="32112" y="14470"/>
                </a:lnTo>
                <a:lnTo>
                  <a:pt x="32239" y="14343"/>
                </a:lnTo>
                <a:lnTo>
                  <a:pt x="32239" y="14216"/>
                </a:lnTo>
                <a:lnTo>
                  <a:pt x="32239" y="14089"/>
                </a:lnTo>
                <a:lnTo>
                  <a:pt x="32239" y="13962"/>
                </a:lnTo>
                <a:lnTo>
                  <a:pt x="32366" y="13962"/>
                </a:lnTo>
                <a:lnTo>
                  <a:pt x="32493" y="14089"/>
                </a:lnTo>
                <a:lnTo>
                  <a:pt x="32620" y="14089"/>
                </a:lnTo>
                <a:lnTo>
                  <a:pt x="32747" y="14089"/>
                </a:lnTo>
                <a:lnTo>
                  <a:pt x="32747" y="13835"/>
                </a:lnTo>
                <a:lnTo>
                  <a:pt x="32747" y="13835"/>
                </a:lnTo>
                <a:lnTo>
                  <a:pt x="32747" y="13709"/>
                </a:lnTo>
                <a:lnTo>
                  <a:pt x="32747" y="13582"/>
                </a:lnTo>
                <a:lnTo>
                  <a:pt x="32747" y="13582"/>
                </a:lnTo>
                <a:lnTo>
                  <a:pt x="32747" y="13455"/>
                </a:lnTo>
                <a:lnTo>
                  <a:pt x="32747" y="13455"/>
                </a:lnTo>
                <a:lnTo>
                  <a:pt x="32747" y="13328"/>
                </a:lnTo>
                <a:lnTo>
                  <a:pt x="32874" y="13328"/>
                </a:lnTo>
                <a:lnTo>
                  <a:pt x="32874" y="13328"/>
                </a:lnTo>
                <a:lnTo>
                  <a:pt x="32874" y="13201"/>
                </a:lnTo>
                <a:lnTo>
                  <a:pt x="32874" y="13201"/>
                </a:lnTo>
                <a:lnTo>
                  <a:pt x="33001" y="13201"/>
                </a:lnTo>
                <a:lnTo>
                  <a:pt x="32874" y="13201"/>
                </a:lnTo>
                <a:lnTo>
                  <a:pt x="32874" y="13074"/>
                </a:lnTo>
                <a:lnTo>
                  <a:pt x="33001" y="13074"/>
                </a:lnTo>
                <a:lnTo>
                  <a:pt x="33001" y="12947"/>
                </a:lnTo>
                <a:lnTo>
                  <a:pt x="33127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254" y="13074"/>
                </a:lnTo>
                <a:lnTo>
                  <a:pt x="33381" y="13201"/>
                </a:lnTo>
                <a:lnTo>
                  <a:pt x="33508" y="13201"/>
                </a:lnTo>
                <a:lnTo>
                  <a:pt x="33635" y="13074"/>
                </a:lnTo>
                <a:lnTo>
                  <a:pt x="33762" y="13074"/>
                </a:lnTo>
                <a:lnTo>
                  <a:pt x="33762" y="12947"/>
                </a:lnTo>
                <a:lnTo>
                  <a:pt x="33889" y="13074"/>
                </a:lnTo>
                <a:lnTo>
                  <a:pt x="34016" y="12947"/>
                </a:lnTo>
                <a:lnTo>
                  <a:pt x="34016" y="12947"/>
                </a:lnTo>
                <a:lnTo>
                  <a:pt x="34016" y="12947"/>
                </a:lnTo>
                <a:lnTo>
                  <a:pt x="34143" y="12947"/>
                </a:lnTo>
                <a:lnTo>
                  <a:pt x="34016" y="12820"/>
                </a:lnTo>
                <a:lnTo>
                  <a:pt x="34016" y="12566"/>
                </a:lnTo>
                <a:lnTo>
                  <a:pt x="34143" y="12439"/>
                </a:lnTo>
                <a:lnTo>
                  <a:pt x="34143" y="12312"/>
                </a:lnTo>
                <a:lnTo>
                  <a:pt x="34143" y="12185"/>
                </a:lnTo>
                <a:lnTo>
                  <a:pt x="33889" y="12185"/>
                </a:lnTo>
                <a:lnTo>
                  <a:pt x="33889" y="12185"/>
                </a:lnTo>
                <a:lnTo>
                  <a:pt x="33889" y="12059"/>
                </a:lnTo>
                <a:lnTo>
                  <a:pt x="33889" y="12059"/>
                </a:lnTo>
                <a:lnTo>
                  <a:pt x="34016" y="11932"/>
                </a:lnTo>
                <a:lnTo>
                  <a:pt x="34016" y="11932"/>
                </a:lnTo>
                <a:lnTo>
                  <a:pt x="34016" y="11678"/>
                </a:lnTo>
                <a:lnTo>
                  <a:pt x="33889" y="11551"/>
                </a:lnTo>
                <a:lnTo>
                  <a:pt x="33635" y="11424"/>
                </a:lnTo>
                <a:lnTo>
                  <a:pt x="33254" y="10916"/>
                </a:lnTo>
                <a:lnTo>
                  <a:pt x="33254" y="10789"/>
                </a:lnTo>
                <a:lnTo>
                  <a:pt x="33254" y="10662"/>
                </a:lnTo>
                <a:lnTo>
                  <a:pt x="33254" y="10662"/>
                </a:lnTo>
                <a:lnTo>
                  <a:pt x="33254" y="10535"/>
                </a:lnTo>
                <a:lnTo>
                  <a:pt x="33254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381" y="10535"/>
                </a:lnTo>
                <a:lnTo>
                  <a:pt x="33254" y="10535"/>
                </a:lnTo>
                <a:lnTo>
                  <a:pt x="33254" y="10409"/>
                </a:lnTo>
                <a:lnTo>
                  <a:pt x="33254" y="10282"/>
                </a:lnTo>
                <a:lnTo>
                  <a:pt x="33254" y="10282"/>
                </a:lnTo>
                <a:lnTo>
                  <a:pt x="33254" y="10282"/>
                </a:lnTo>
                <a:lnTo>
                  <a:pt x="33381" y="10282"/>
                </a:lnTo>
                <a:lnTo>
                  <a:pt x="33381" y="10155"/>
                </a:lnTo>
                <a:lnTo>
                  <a:pt x="33381" y="10028"/>
                </a:lnTo>
                <a:lnTo>
                  <a:pt x="33381" y="9901"/>
                </a:lnTo>
                <a:lnTo>
                  <a:pt x="33381" y="9774"/>
                </a:lnTo>
                <a:lnTo>
                  <a:pt x="33381" y="9774"/>
                </a:lnTo>
                <a:lnTo>
                  <a:pt x="33508" y="9647"/>
                </a:lnTo>
                <a:lnTo>
                  <a:pt x="33635" y="9647"/>
                </a:lnTo>
                <a:lnTo>
                  <a:pt x="33889" y="9647"/>
                </a:lnTo>
                <a:lnTo>
                  <a:pt x="34016" y="9647"/>
                </a:lnTo>
                <a:lnTo>
                  <a:pt x="34270" y="9520"/>
                </a:lnTo>
                <a:lnTo>
                  <a:pt x="34397" y="9520"/>
                </a:lnTo>
                <a:lnTo>
                  <a:pt x="34524" y="9520"/>
                </a:lnTo>
                <a:lnTo>
                  <a:pt x="34524" y="9393"/>
                </a:lnTo>
                <a:lnTo>
                  <a:pt x="34651" y="9266"/>
                </a:lnTo>
                <a:lnTo>
                  <a:pt x="34777" y="9266"/>
                </a:lnTo>
                <a:lnTo>
                  <a:pt x="34904" y="9139"/>
                </a:lnTo>
                <a:lnTo>
                  <a:pt x="34904" y="9012"/>
                </a:lnTo>
                <a:lnTo>
                  <a:pt x="34904" y="9012"/>
                </a:lnTo>
                <a:lnTo>
                  <a:pt x="34904" y="8885"/>
                </a:lnTo>
                <a:lnTo>
                  <a:pt x="34777" y="8885"/>
                </a:lnTo>
                <a:lnTo>
                  <a:pt x="34651" y="8885"/>
                </a:lnTo>
                <a:lnTo>
                  <a:pt x="34651" y="8885"/>
                </a:lnTo>
                <a:lnTo>
                  <a:pt x="34524" y="8885"/>
                </a:lnTo>
                <a:lnTo>
                  <a:pt x="34397" y="9012"/>
                </a:lnTo>
                <a:lnTo>
                  <a:pt x="34270" y="9012"/>
                </a:lnTo>
                <a:lnTo>
                  <a:pt x="34143" y="9012"/>
                </a:lnTo>
                <a:lnTo>
                  <a:pt x="34016" y="9012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885"/>
                </a:lnTo>
                <a:lnTo>
                  <a:pt x="34016" y="8759"/>
                </a:lnTo>
                <a:lnTo>
                  <a:pt x="33889" y="8759"/>
                </a:lnTo>
                <a:lnTo>
                  <a:pt x="33889" y="8759"/>
                </a:lnTo>
                <a:lnTo>
                  <a:pt x="33762" y="8632"/>
                </a:lnTo>
                <a:lnTo>
                  <a:pt x="33635" y="8632"/>
                </a:lnTo>
                <a:lnTo>
                  <a:pt x="33635" y="8759"/>
                </a:lnTo>
                <a:lnTo>
                  <a:pt x="33508" y="8759"/>
                </a:lnTo>
                <a:lnTo>
                  <a:pt x="33381" y="8759"/>
                </a:lnTo>
                <a:lnTo>
                  <a:pt x="33127" y="8759"/>
                </a:lnTo>
                <a:lnTo>
                  <a:pt x="33001" y="8885"/>
                </a:lnTo>
                <a:lnTo>
                  <a:pt x="32874" y="8759"/>
                </a:lnTo>
                <a:lnTo>
                  <a:pt x="32874" y="8759"/>
                </a:lnTo>
                <a:lnTo>
                  <a:pt x="32874" y="8759"/>
                </a:lnTo>
                <a:lnTo>
                  <a:pt x="32747" y="8885"/>
                </a:lnTo>
                <a:lnTo>
                  <a:pt x="32620" y="8885"/>
                </a:lnTo>
                <a:lnTo>
                  <a:pt x="32493" y="8885"/>
                </a:lnTo>
                <a:lnTo>
                  <a:pt x="32493" y="8885"/>
                </a:lnTo>
                <a:lnTo>
                  <a:pt x="32366" y="8885"/>
                </a:lnTo>
                <a:lnTo>
                  <a:pt x="32239" y="8885"/>
                </a:lnTo>
                <a:lnTo>
                  <a:pt x="32112" y="8885"/>
                </a:lnTo>
                <a:lnTo>
                  <a:pt x="32112" y="8885"/>
                </a:lnTo>
                <a:lnTo>
                  <a:pt x="31985" y="8505"/>
                </a:lnTo>
                <a:lnTo>
                  <a:pt x="31731" y="8251"/>
                </a:lnTo>
                <a:lnTo>
                  <a:pt x="31604" y="8124"/>
                </a:lnTo>
                <a:lnTo>
                  <a:pt x="31477" y="8124"/>
                </a:lnTo>
                <a:lnTo>
                  <a:pt x="31477" y="7997"/>
                </a:lnTo>
                <a:lnTo>
                  <a:pt x="31224" y="7870"/>
                </a:lnTo>
                <a:lnTo>
                  <a:pt x="30970" y="7743"/>
                </a:lnTo>
                <a:lnTo>
                  <a:pt x="30843" y="7743"/>
                </a:lnTo>
                <a:lnTo>
                  <a:pt x="30716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870"/>
                </a:lnTo>
                <a:lnTo>
                  <a:pt x="30589" y="7997"/>
                </a:lnTo>
                <a:lnTo>
                  <a:pt x="30462" y="7997"/>
                </a:lnTo>
                <a:lnTo>
                  <a:pt x="30335" y="7997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870"/>
                </a:lnTo>
                <a:lnTo>
                  <a:pt x="30208" y="7743"/>
                </a:lnTo>
                <a:lnTo>
                  <a:pt x="30208" y="7743"/>
                </a:lnTo>
                <a:lnTo>
                  <a:pt x="30335" y="7616"/>
                </a:lnTo>
                <a:lnTo>
                  <a:pt x="30335" y="7489"/>
                </a:lnTo>
                <a:lnTo>
                  <a:pt x="30335" y="7362"/>
                </a:lnTo>
                <a:lnTo>
                  <a:pt x="30335" y="7235"/>
                </a:lnTo>
                <a:lnTo>
                  <a:pt x="30208" y="7109"/>
                </a:lnTo>
                <a:lnTo>
                  <a:pt x="30208" y="6982"/>
                </a:lnTo>
                <a:lnTo>
                  <a:pt x="30208" y="6728"/>
                </a:lnTo>
                <a:lnTo>
                  <a:pt x="30208" y="6601"/>
                </a:lnTo>
                <a:lnTo>
                  <a:pt x="30081" y="6474"/>
                </a:lnTo>
                <a:lnTo>
                  <a:pt x="29954" y="6474"/>
                </a:lnTo>
                <a:lnTo>
                  <a:pt x="29954" y="6347"/>
                </a:lnTo>
                <a:lnTo>
                  <a:pt x="30081" y="6347"/>
                </a:lnTo>
                <a:lnTo>
                  <a:pt x="29954" y="6220"/>
                </a:lnTo>
                <a:lnTo>
                  <a:pt x="29954" y="6093"/>
                </a:lnTo>
                <a:lnTo>
                  <a:pt x="29954" y="5839"/>
                </a:lnTo>
                <a:lnTo>
                  <a:pt x="29954" y="5712"/>
                </a:lnTo>
                <a:lnTo>
                  <a:pt x="29827" y="5585"/>
                </a:lnTo>
                <a:lnTo>
                  <a:pt x="29827" y="5459"/>
                </a:lnTo>
                <a:lnTo>
                  <a:pt x="29701" y="5459"/>
                </a:lnTo>
                <a:lnTo>
                  <a:pt x="29447" y="5585"/>
                </a:lnTo>
                <a:lnTo>
                  <a:pt x="29320" y="5585"/>
                </a:lnTo>
                <a:lnTo>
                  <a:pt x="29193" y="5459"/>
                </a:lnTo>
                <a:lnTo>
                  <a:pt x="29066" y="5459"/>
                </a:lnTo>
                <a:lnTo>
                  <a:pt x="29066" y="5459"/>
                </a:lnTo>
                <a:lnTo>
                  <a:pt x="29066" y="5332"/>
                </a:lnTo>
                <a:lnTo>
                  <a:pt x="29066" y="5332"/>
                </a:lnTo>
                <a:lnTo>
                  <a:pt x="29066" y="5205"/>
                </a:lnTo>
                <a:lnTo>
                  <a:pt x="28939" y="5205"/>
                </a:lnTo>
                <a:lnTo>
                  <a:pt x="28939" y="5078"/>
                </a:lnTo>
                <a:lnTo>
                  <a:pt x="28939" y="5078"/>
                </a:lnTo>
                <a:lnTo>
                  <a:pt x="28939" y="4951"/>
                </a:lnTo>
                <a:lnTo>
                  <a:pt x="28812" y="4951"/>
                </a:lnTo>
                <a:lnTo>
                  <a:pt x="28685" y="4824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697"/>
                </a:lnTo>
                <a:lnTo>
                  <a:pt x="28812" y="4570"/>
                </a:lnTo>
                <a:lnTo>
                  <a:pt x="28939" y="4316"/>
                </a:lnTo>
                <a:lnTo>
                  <a:pt x="28939" y="4189"/>
                </a:lnTo>
                <a:lnTo>
                  <a:pt x="28939" y="4062"/>
                </a:lnTo>
                <a:lnTo>
                  <a:pt x="28939" y="3935"/>
                </a:lnTo>
                <a:lnTo>
                  <a:pt x="28812" y="3682"/>
                </a:lnTo>
                <a:lnTo>
                  <a:pt x="28812" y="3682"/>
                </a:lnTo>
                <a:lnTo>
                  <a:pt x="28685" y="3555"/>
                </a:lnTo>
                <a:lnTo>
                  <a:pt x="28685" y="3555"/>
                </a:lnTo>
                <a:lnTo>
                  <a:pt x="28558" y="3555"/>
                </a:lnTo>
                <a:lnTo>
                  <a:pt x="28558" y="3555"/>
                </a:lnTo>
                <a:lnTo>
                  <a:pt x="28431" y="3428"/>
                </a:lnTo>
                <a:lnTo>
                  <a:pt x="28431" y="3428"/>
                </a:lnTo>
                <a:lnTo>
                  <a:pt x="28304" y="3428"/>
                </a:lnTo>
                <a:lnTo>
                  <a:pt x="28177" y="3428"/>
                </a:lnTo>
                <a:lnTo>
                  <a:pt x="28051" y="3428"/>
                </a:lnTo>
                <a:lnTo>
                  <a:pt x="28051" y="3301"/>
                </a:lnTo>
                <a:lnTo>
                  <a:pt x="27924" y="3301"/>
                </a:lnTo>
                <a:lnTo>
                  <a:pt x="28051" y="3047"/>
                </a:lnTo>
                <a:lnTo>
                  <a:pt x="28177" y="2920"/>
                </a:lnTo>
                <a:lnTo>
                  <a:pt x="28304" y="2793"/>
                </a:lnTo>
                <a:lnTo>
                  <a:pt x="28304" y="2666"/>
                </a:lnTo>
                <a:lnTo>
                  <a:pt x="28304" y="2539"/>
                </a:lnTo>
                <a:lnTo>
                  <a:pt x="28177" y="2412"/>
                </a:lnTo>
                <a:lnTo>
                  <a:pt x="28177" y="2285"/>
                </a:lnTo>
                <a:lnTo>
                  <a:pt x="28177" y="2159"/>
                </a:lnTo>
                <a:lnTo>
                  <a:pt x="28304" y="2159"/>
                </a:lnTo>
                <a:lnTo>
                  <a:pt x="28304" y="2032"/>
                </a:lnTo>
                <a:lnTo>
                  <a:pt x="28177" y="2032"/>
                </a:lnTo>
                <a:lnTo>
                  <a:pt x="28177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8051" y="1905"/>
                </a:lnTo>
                <a:lnTo>
                  <a:pt x="27924" y="1905"/>
                </a:lnTo>
                <a:lnTo>
                  <a:pt x="27924" y="1905"/>
                </a:lnTo>
                <a:lnTo>
                  <a:pt x="27797" y="1905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778"/>
                </a:lnTo>
                <a:lnTo>
                  <a:pt x="27797" y="1651"/>
                </a:lnTo>
                <a:lnTo>
                  <a:pt x="27670" y="1651"/>
                </a:lnTo>
                <a:lnTo>
                  <a:pt x="27670" y="1651"/>
                </a:lnTo>
                <a:lnTo>
                  <a:pt x="27670" y="1524"/>
                </a:lnTo>
                <a:lnTo>
                  <a:pt x="27670" y="1524"/>
                </a:lnTo>
                <a:lnTo>
                  <a:pt x="27670" y="1270"/>
                </a:lnTo>
                <a:lnTo>
                  <a:pt x="27670" y="1270"/>
                </a:lnTo>
                <a:lnTo>
                  <a:pt x="27543" y="1143"/>
                </a:lnTo>
                <a:lnTo>
                  <a:pt x="27035" y="1143"/>
                </a:lnTo>
                <a:lnTo>
                  <a:pt x="27035" y="1143"/>
                </a:lnTo>
                <a:lnTo>
                  <a:pt x="26781" y="1143"/>
                </a:lnTo>
                <a:lnTo>
                  <a:pt x="26654" y="1270"/>
                </a:lnTo>
                <a:lnTo>
                  <a:pt x="26527" y="1524"/>
                </a:lnTo>
                <a:lnTo>
                  <a:pt x="26401" y="1651"/>
                </a:lnTo>
                <a:lnTo>
                  <a:pt x="26274" y="1651"/>
                </a:lnTo>
                <a:lnTo>
                  <a:pt x="26147" y="1778"/>
                </a:lnTo>
                <a:lnTo>
                  <a:pt x="25766" y="1905"/>
                </a:lnTo>
                <a:lnTo>
                  <a:pt x="25766" y="1905"/>
                </a:lnTo>
                <a:lnTo>
                  <a:pt x="25639" y="2032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159"/>
                </a:lnTo>
                <a:lnTo>
                  <a:pt x="25639" y="2285"/>
                </a:lnTo>
                <a:lnTo>
                  <a:pt x="25512" y="2285"/>
                </a:lnTo>
                <a:lnTo>
                  <a:pt x="25512" y="2285"/>
                </a:lnTo>
                <a:lnTo>
                  <a:pt x="25258" y="2285"/>
                </a:lnTo>
                <a:lnTo>
                  <a:pt x="25258" y="2285"/>
                </a:lnTo>
                <a:lnTo>
                  <a:pt x="25258" y="2159"/>
                </a:lnTo>
                <a:lnTo>
                  <a:pt x="25004" y="1778"/>
                </a:lnTo>
                <a:lnTo>
                  <a:pt x="25004" y="1651"/>
                </a:lnTo>
                <a:lnTo>
                  <a:pt x="25004" y="1524"/>
                </a:lnTo>
                <a:lnTo>
                  <a:pt x="25004" y="1397"/>
                </a:lnTo>
                <a:lnTo>
                  <a:pt x="25131" y="1270"/>
                </a:lnTo>
                <a:lnTo>
                  <a:pt x="25131" y="1270"/>
                </a:lnTo>
                <a:lnTo>
                  <a:pt x="25258" y="1270"/>
                </a:lnTo>
                <a:lnTo>
                  <a:pt x="25258" y="1270"/>
                </a:lnTo>
                <a:lnTo>
                  <a:pt x="25258" y="1143"/>
                </a:lnTo>
                <a:lnTo>
                  <a:pt x="25258" y="1143"/>
                </a:lnTo>
                <a:lnTo>
                  <a:pt x="25258" y="1016"/>
                </a:lnTo>
                <a:lnTo>
                  <a:pt x="25258" y="889"/>
                </a:lnTo>
                <a:lnTo>
                  <a:pt x="25258" y="762"/>
                </a:lnTo>
                <a:lnTo>
                  <a:pt x="25258" y="635"/>
                </a:lnTo>
                <a:lnTo>
                  <a:pt x="25131" y="635"/>
                </a:lnTo>
                <a:lnTo>
                  <a:pt x="25004" y="509"/>
                </a:lnTo>
                <a:lnTo>
                  <a:pt x="24624" y="382"/>
                </a:lnTo>
                <a:lnTo>
                  <a:pt x="24370" y="255"/>
                </a:lnTo>
                <a:lnTo>
                  <a:pt x="24116" y="382"/>
                </a:lnTo>
                <a:lnTo>
                  <a:pt x="23989" y="509"/>
                </a:lnTo>
                <a:lnTo>
                  <a:pt x="23862" y="635"/>
                </a:lnTo>
                <a:lnTo>
                  <a:pt x="23735" y="889"/>
                </a:lnTo>
                <a:lnTo>
                  <a:pt x="23481" y="889"/>
                </a:lnTo>
                <a:lnTo>
                  <a:pt x="23354" y="1016"/>
                </a:lnTo>
                <a:lnTo>
                  <a:pt x="23227" y="1016"/>
                </a:lnTo>
                <a:lnTo>
                  <a:pt x="23227" y="1016"/>
                </a:lnTo>
                <a:lnTo>
                  <a:pt x="23101" y="889"/>
                </a:lnTo>
                <a:lnTo>
                  <a:pt x="23101" y="889"/>
                </a:lnTo>
                <a:lnTo>
                  <a:pt x="22974" y="762"/>
                </a:lnTo>
                <a:lnTo>
                  <a:pt x="22847" y="762"/>
                </a:lnTo>
                <a:lnTo>
                  <a:pt x="22466" y="889"/>
                </a:lnTo>
                <a:lnTo>
                  <a:pt x="22339" y="762"/>
                </a:lnTo>
                <a:lnTo>
                  <a:pt x="22212" y="762"/>
                </a:lnTo>
                <a:lnTo>
                  <a:pt x="22085" y="762"/>
                </a:lnTo>
                <a:lnTo>
                  <a:pt x="22085" y="635"/>
                </a:lnTo>
                <a:lnTo>
                  <a:pt x="21958" y="635"/>
                </a:lnTo>
                <a:lnTo>
                  <a:pt x="21958" y="635"/>
                </a:lnTo>
                <a:lnTo>
                  <a:pt x="21831" y="762"/>
                </a:lnTo>
                <a:lnTo>
                  <a:pt x="21704" y="762"/>
                </a:lnTo>
                <a:lnTo>
                  <a:pt x="21704" y="762"/>
                </a:lnTo>
                <a:lnTo>
                  <a:pt x="21451" y="509"/>
                </a:lnTo>
                <a:lnTo>
                  <a:pt x="21324" y="382"/>
                </a:lnTo>
                <a:lnTo>
                  <a:pt x="21070" y="255"/>
                </a:lnTo>
                <a:lnTo>
                  <a:pt x="21070" y="255"/>
                </a:lnTo>
                <a:lnTo>
                  <a:pt x="20943" y="255"/>
                </a:lnTo>
                <a:lnTo>
                  <a:pt x="20943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816" y="382"/>
                </a:lnTo>
                <a:lnTo>
                  <a:pt x="20181" y="1"/>
                </a:lnTo>
                <a:lnTo>
                  <a:pt x="20054" y="1"/>
                </a:lnTo>
                <a:lnTo>
                  <a:pt x="19927" y="1"/>
                </a:lnTo>
                <a:lnTo>
                  <a:pt x="19801" y="128"/>
                </a:lnTo>
                <a:lnTo>
                  <a:pt x="19547" y="128"/>
                </a:lnTo>
                <a:lnTo>
                  <a:pt x="19420" y="255"/>
                </a:lnTo>
                <a:lnTo>
                  <a:pt x="19293" y="255"/>
                </a:lnTo>
                <a:lnTo>
                  <a:pt x="19039" y="255"/>
                </a:lnTo>
                <a:lnTo>
                  <a:pt x="18658" y="128"/>
                </a:lnTo>
                <a:lnTo>
                  <a:pt x="18658" y="128"/>
                </a:lnTo>
                <a:lnTo>
                  <a:pt x="18658" y="1"/>
                </a:lnTo>
                <a:lnTo>
                  <a:pt x="18531" y="1"/>
                </a:lnTo>
                <a:lnTo>
                  <a:pt x="18531" y="1"/>
                </a:lnTo>
                <a:lnTo>
                  <a:pt x="18531" y="1"/>
                </a:lnTo>
                <a:lnTo>
                  <a:pt x="18277" y="128"/>
                </a:lnTo>
                <a:lnTo>
                  <a:pt x="18277" y="128"/>
                </a:lnTo>
                <a:lnTo>
                  <a:pt x="18151" y="128"/>
                </a:lnTo>
                <a:lnTo>
                  <a:pt x="18151" y="128"/>
                </a:lnTo>
                <a:lnTo>
                  <a:pt x="18151" y="255"/>
                </a:lnTo>
                <a:lnTo>
                  <a:pt x="18151" y="255"/>
                </a:lnTo>
                <a:lnTo>
                  <a:pt x="17643" y="1143"/>
                </a:lnTo>
                <a:lnTo>
                  <a:pt x="17516" y="1270"/>
                </a:lnTo>
                <a:lnTo>
                  <a:pt x="17516" y="1270"/>
                </a:lnTo>
                <a:lnTo>
                  <a:pt x="17389" y="1270"/>
                </a:lnTo>
                <a:lnTo>
                  <a:pt x="17008" y="1397"/>
                </a:lnTo>
                <a:lnTo>
                  <a:pt x="16754" y="1524"/>
                </a:lnTo>
                <a:lnTo>
                  <a:pt x="16627" y="1524"/>
                </a:lnTo>
                <a:lnTo>
                  <a:pt x="16627" y="1524"/>
                </a:lnTo>
                <a:lnTo>
                  <a:pt x="16627" y="1651"/>
                </a:lnTo>
                <a:lnTo>
                  <a:pt x="16627" y="1651"/>
                </a:lnTo>
                <a:lnTo>
                  <a:pt x="16627" y="1778"/>
                </a:lnTo>
                <a:lnTo>
                  <a:pt x="16501" y="1905"/>
                </a:lnTo>
                <a:lnTo>
                  <a:pt x="16247" y="2159"/>
                </a:lnTo>
                <a:lnTo>
                  <a:pt x="16247" y="2159"/>
                </a:lnTo>
                <a:lnTo>
                  <a:pt x="16247" y="2159"/>
                </a:lnTo>
                <a:lnTo>
                  <a:pt x="15739" y="2666"/>
                </a:lnTo>
                <a:lnTo>
                  <a:pt x="14851" y="3682"/>
                </a:lnTo>
                <a:lnTo>
                  <a:pt x="14216" y="4316"/>
                </a:lnTo>
                <a:lnTo>
                  <a:pt x="14089" y="4443"/>
                </a:lnTo>
                <a:lnTo>
                  <a:pt x="13962" y="4443"/>
                </a:lnTo>
                <a:lnTo>
                  <a:pt x="12566" y="4824"/>
                </a:lnTo>
                <a:lnTo>
                  <a:pt x="12185" y="4824"/>
                </a:lnTo>
                <a:lnTo>
                  <a:pt x="12058" y="4951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2058" y="5078"/>
                </a:lnTo>
                <a:lnTo>
                  <a:pt x="11551" y="5839"/>
                </a:lnTo>
                <a:lnTo>
                  <a:pt x="11551" y="5966"/>
                </a:lnTo>
                <a:lnTo>
                  <a:pt x="11424" y="7489"/>
                </a:lnTo>
                <a:lnTo>
                  <a:pt x="11424" y="7489"/>
                </a:lnTo>
                <a:lnTo>
                  <a:pt x="11424" y="7616"/>
                </a:lnTo>
                <a:lnTo>
                  <a:pt x="11551" y="7870"/>
                </a:lnTo>
                <a:lnTo>
                  <a:pt x="11551" y="7870"/>
                </a:lnTo>
                <a:lnTo>
                  <a:pt x="11551" y="7870"/>
                </a:lnTo>
                <a:lnTo>
                  <a:pt x="11931" y="8632"/>
                </a:lnTo>
                <a:lnTo>
                  <a:pt x="11931" y="8885"/>
                </a:lnTo>
                <a:lnTo>
                  <a:pt x="11931" y="9012"/>
                </a:lnTo>
                <a:lnTo>
                  <a:pt x="11931" y="9774"/>
                </a:lnTo>
                <a:lnTo>
                  <a:pt x="11931" y="10028"/>
                </a:lnTo>
                <a:lnTo>
                  <a:pt x="11931" y="10155"/>
                </a:lnTo>
                <a:lnTo>
                  <a:pt x="11551" y="10789"/>
                </a:lnTo>
                <a:lnTo>
                  <a:pt x="11551" y="10789"/>
                </a:lnTo>
                <a:lnTo>
                  <a:pt x="11551" y="10789"/>
                </a:lnTo>
                <a:lnTo>
                  <a:pt x="11424" y="10916"/>
                </a:lnTo>
                <a:lnTo>
                  <a:pt x="11424" y="11424"/>
                </a:lnTo>
                <a:lnTo>
                  <a:pt x="11297" y="12185"/>
                </a:lnTo>
                <a:lnTo>
                  <a:pt x="11170" y="12439"/>
                </a:lnTo>
                <a:lnTo>
                  <a:pt x="11170" y="13582"/>
                </a:lnTo>
                <a:lnTo>
                  <a:pt x="11297" y="14470"/>
                </a:lnTo>
                <a:lnTo>
                  <a:pt x="11297" y="14724"/>
                </a:lnTo>
                <a:lnTo>
                  <a:pt x="11170" y="14851"/>
                </a:lnTo>
                <a:lnTo>
                  <a:pt x="10408" y="16374"/>
                </a:lnTo>
                <a:lnTo>
                  <a:pt x="10408" y="16374"/>
                </a:lnTo>
                <a:lnTo>
                  <a:pt x="10281" y="16755"/>
                </a:lnTo>
                <a:lnTo>
                  <a:pt x="10154" y="16882"/>
                </a:lnTo>
                <a:lnTo>
                  <a:pt x="10027" y="16882"/>
                </a:lnTo>
                <a:lnTo>
                  <a:pt x="8885" y="17262"/>
                </a:lnTo>
                <a:lnTo>
                  <a:pt x="8251" y="17643"/>
                </a:lnTo>
                <a:lnTo>
                  <a:pt x="7743" y="18024"/>
                </a:lnTo>
                <a:lnTo>
                  <a:pt x="7235" y="18278"/>
                </a:lnTo>
                <a:lnTo>
                  <a:pt x="6727" y="18532"/>
                </a:lnTo>
                <a:lnTo>
                  <a:pt x="6220" y="18912"/>
                </a:lnTo>
                <a:lnTo>
                  <a:pt x="5712" y="19166"/>
                </a:lnTo>
                <a:lnTo>
                  <a:pt x="5204" y="19547"/>
                </a:lnTo>
                <a:lnTo>
                  <a:pt x="4570" y="19801"/>
                </a:lnTo>
                <a:lnTo>
                  <a:pt x="4062" y="20055"/>
                </a:lnTo>
                <a:lnTo>
                  <a:pt x="3554" y="20435"/>
                </a:lnTo>
                <a:lnTo>
                  <a:pt x="3047" y="20689"/>
                </a:lnTo>
                <a:lnTo>
                  <a:pt x="2539" y="21070"/>
                </a:lnTo>
                <a:lnTo>
                  <a:pt x="2031" y="21324"/>
                </a:lnTo>
                <a:lnTo>
                  <a:pt x="1524" y="21705"/>
                </a:lnTo>
                <a:lnTo>
                  <a:pt x="1016" y="21959"/>
                </a:lnTo>
                <a:lnTo>
                  <a:pt x="508" y="22212"/>
                </a:lnTo>
                <a:lnTo>
                  <a:pt x="1" y="22593"/>
                </a:lnTo>
                <a:lnTo>
                  <a:pt x="381" y="23862"/>
                </a:lnTo>
                <a:lnTo>
                  <a:pt x="635" y="24624"/>
                </a:lnTo>
                <a:lnTo>
                  <a:pt x="1397" y="27289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416"/>
                </a:lnTo>
                <a:lnTo>
                  <a:pt x="1016" y="27543"/>
                </a:lnTo>
                <a:lnTo>
                  <a:pt x="1270" y="28305"/>
                </a:lnTo>
                <a:lnTo>
                  <a:pt x="1270" y="28305"/>
                </a:lnTo>
                <a:lnTo>
                  <a:pt x="1270" y="28432"/>
                </a:lnTo>
                <a:lnTo>
                  <a:pt x="2158" y="28178"/>
                </a:lnTo>
                <a:lnTo>
                  <a:pt x="2285" y="28178"/>
                </a:lnTo>
                <a:lnTo>
                  <a:pt x="2285" y="28305"/>
                </a:lnTo>
                <a:lnTo>
                  <a:pt x="2412" y="28685"/>
                </a:lnTo>
                <a:lnTo>
                  <a:pt x="2285" y="28939"/>
                </a:lnTo>
                <a:lnTo>
                  <a:pt x="1777" y="29320"/>
                </a:lnTo>
                <a:lnTo>
                  <a:pt x="1777" y="29447"/>
                </a:lnTo>
                <a:lnTo>
                  <a:pt x="1777" y="29447"/>
                </a:lnTo>
                <a:lnTo>
                  <a:pt x="2666" y="29574"/>
                </a:lnTo>
                <a:lnTo>
                  <a:pt x="3681" y="29701"/>
                </a:lnTo>
                <a:lnTo>
                  <a:pt x="4570" y="29828"/>
                </a:lnTo>
                <a:lnTo>
                  <a:pt x="5458" y="29955"/>
                </a:lnTo>
                <a:lnTo>
                  <a:pt x="5839" y="30082"/>
                </a:lnTo>
                <a:lnTo>
                  <a:pt x="5839" y="30082"/>
                </a:lnTo>
                <a:lnTo>
                  <a:pt x="5839" y="30082"/>
                </a:lnTo>
                <a:lnTo>
                  <a:pt x="7362" y="30335"/>
                </a:lnTo>
                <a:lnTo>
                  <a:pt x="7616" y="30462"/>
                </a:lnTo>
                <a:lnTo>
                  <a:pt x="7870" y="30589"/>
                </a:lnTo>
                <a:lnTo>
                  <a:pt x="8377" y="30970"/>
                </a:lnTo>
                <a:lnTo>
                  <a:pt x="8758" y="31097"/>
                </a:lnTo>
                <a:lnTo>
                  <a:pt x="9139" y="31351"/>
                </a:lnTo>
                <a:lnTo>
                  <a:pt x="9647" y="31605"/>
                </a:lnTo>
                <a:lnTo>
                  <a:pt x="10027" y="31859"/>
                </a:lnTo>
                <a:lnTo>
                  <a:pt x="10408" y="32112"/>
                </a:lnTo>
                <a:lnTo>
                  <a:pt x="10789" y="32366"/>
                </a:lnTo>
                <a:lnTo>
                  <a:pt x="11170" y="32620"/>
                </a:lnTo>
                <a:lnTo>
                  <a:pt x="11677" y="32874"/>
                </a:lnTo>
                <a:lnTo>
                  <a:pt x="12058" y="33128"/>
                </a:lnTo>
                <a:lnTo>
                  <a:pt x="12439" y="33382"/>
                </a:lnTo>
                <a:lnTo>
                  <a:pt x="12820" y="33509"/>
                </a:lnTo>
                <a:lnTo>
                  <a:pt x="13201" y="33762"/>
                </a:lnTo>
                <a:lnTo>
                  <a:pt x="13708" y="34016"/>
                </a:lnTo>
                <a:lnTo>
                  <a:pt x="14089" y="34270"/>
                </a:lnTo>
                <a:lnTo>
                  <a:pt x="14470" y="34524"/>
                </a:lnTo>
                <a:lnTo>
                  <a:pt x="14851" y="34778"/>
                </a:lnTo>
                <a:lnTo>
                  <a:pt x="15231" y="35032"/>
                </a:lnTo>
                <a:lnTo>
                  <a:pt x="15612" y="35285"/>
                </a:lnTo>
                <a:lnTo>
                  <a:pt x="15993" y="35666"/>
                </a:lnTo>
                <a:lnTo>
                  <a:pt x="16374" y="35920"/>
                </a:lnTo>
                <a:lnTo>
                  <a:pt x="16754" y="36301"/>
                </a:lnTo>
                <a:lnTo>
                  <a:pt x="17135" y="36682"/>
                </a:lnTo>
                <a:lnTo>
                  <a:pt x="17643" y="37062"/>
                </a:lnTo>
                <a:lnTo>
                  <a:pt x="18024" y="37443"/>
                </a:lnTo>
                <a:lnTo>
                  <a:pt x="18404" y="37824"/>
                </a:lnTo>
                <a:lnTo>
                  <a:pt x="18912" y="38078"/>
                </a:lnTo>
                <a:lnTo>
                  <a:pt x="18912" y="38205"/>
                </a:lnTo>
                <a:lnTo>
                  <a:pt x="18912" y="38205"/>
                </a:lnTo>
                <a:lnTo>
                  <a:pt x="19420" y="38585"/>
                </a:lnTo>
                <a:lnTo>
                  <a:pt x="19801" y="38839"/>
                </a:lnTo>
                <a:lnTo>
                  <a:pt x="20181" y="39220"/>
                </a:lnTo>
                <a:lnTo>
                  <a:pt x="20562" y="39474"/>
                </a:lnTo>
                <a:lnTo>
                  <a:pt x="21070" y="39855"/>
                </a:lnTo>
                <a:lnTo>
                  <a:pt x="21577" y="40235"/>
                </a:lnTo>
                <a:lnTo>
                  <a:pt x="22085" y="40743"/>
                </a:lnTo>
                <a:lnTo>
                  <a:pt x="22593" y="41124"/>
                </a:lnTo>
                <a:lnTo>
                  <a:pt x="23101" y="41632"/>
                </a:lnTo>
                <a:lnTo>
                  <a:pt x="23608" y="42012"/>
                </a:lnTo>
                <a:lnTo>
                  <a:pt x="24243" y="42393"/>
                </a:lnTo>
                <a:lnTo>
                  <a:pt x="24751" y="42901"/>
                </a:lnTo>
                <a:lnTo>
                  <a:pt x="25258" y="43282"/>
                </a:lnTo>
                <a:lnTo>
                  <a:pt x="25639" y="43662"/>
                </a:lnTo>
                <a:lnTo>
                  <a:pt x="26147" y="44043"/>
                </a:lnTo>
                <a:lnTo>
                  <a:pt x="26527" y="44297"/>
                </a:lnTo>
                <a:lnTo>
                  <a:pt x="27035" y="44678"/>
                </a:lnTo>
                <a:lnTo>
                  <a:pt x="27416" y="44932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416" y="45059"/>
                </a:lnTo>
                <a:lnTo>
                  <a:pt x="27924" y="45059"/>
                </a:lnTo>
                <a:lnTo>
                  <a:pt x="28304" y="45059"/>
                </a:lnTo>
                <a:lnTo>
                  <a:pt x="28685" y="45185"/>
                </a:lnTo>
                <a:lnTo>
                  <a:pt x="29066" y="45185"/>
                </a:lnTo>
                <a:lnTo>
                  <a:pt x="29320" y="45185"/>
                </a:lnTo>
                <a:lnTo>
                  <a:pt x="29827" y="45312"/>
                </a:lnTo>
                <a:lnTo>
                  <a:pt x="30335" y="45312"/>
                </a:lnTo>
                <a:lnTo>
                  <a:pt x="30843" y="45312"/>
                </a:lnTo>
                <a:lnTo>
                  <a:pt x="31224" y="45439"/>
                </a:lnTo>
                <a:lnTo>
                  <a:pt x="31731" y="45439"/>
                </a:lnTo>
                <a:lnTo>
                  <a:pt x="32239" y="45439"/>
                </a:lnTo>
                <a:lnTo>
                  <a:pt x="32747" y="45566"/>
                </a:lnTo>
                <a:lnTo>
                  <a:pt x="33127" y="45566"/>
                </a:lnTo>
                <a:lnTo>
                  <a:pt x="33508" y="45566"/>
                </a:lnTo>
                <a:lnTo>
                  <a:pt x="33889" y="45566"/>
                </a:lnTo>
                <a:lnTo>
                  <a:pt x="34270" y="45693"/>
                </a:lnTo>
                <a:lnTo>
                  <a:pt x="34524" y="45693"/>
                </a:lnTo>
                <a:lnTo>
                  <a:pt x="35031" y="45693"/>
                </a:lnTo>
                <a:lnTo>
                  <a:pt x="35285" y="45693"/>
                </a:lnTo>
                <a:lnTo>
                  <a:pt x="35412" y="45693"/>
                </a:lnTo>
                <a:lnTo>
                  <a:pt x="35666" y="45566"/>
                </a:lnTo>
                <a:lnTo>
                  <a:pt x="35920" y="45566"/>
                </a:lnTo>
                <a:lnTo>
                  <a:pt x="36681" y="44678"/>
                </a:lnTo>
                <a:lnTo>
                  <a:pt x="36935" y="44170"/>
                </a:lnTo>
                <a:lnTo>
                  <a:pt x="37316" y="43789"/>
                </a:lnTo>
                <a:lnTo>
                  <a:pt x="37316" y="43662"/>
                </a:lnTo>
                <a:lnTo>
                  <a:pt x="37443" y="43409"/>
                </a:lnTo>
                <a:lnTo>
                  <a:pt x="37824" y="42774"/>
                </a:lnTo>
                <a:lnTo>
                  <a:pt x="37951" y="42647"/>
                </a:lnTo>
                <a:lnTo>
                  <a:pt x="37951" y="42520"/>
                </a:lnTo>
                <a:lnTo>
                  <a:pt x="37951" y="42393"/>
                </a:lnTo>
                <a:lnTo>
                  <a:pt x="37951" y="42266"/>
                </a:lnTo>
                <a:lnTo>
                  <a:pt x="38077" y="42012"/>
                </a:lnTo>
                <a:lnTo>
                  <a:pt x="38585" y="40997"/>
                </a:lnTo>
                <a:lnTo>
                  <a:pt x="38712" y="40743"/>
                </a:lnTo>
                <a:lnTo>
                  <a:pt x="38966" y="40616"/>
                </a:lnTo>
                <a:lnTo>
                  <a:pt x="39727" y="40235"/>
                </a:lnTo>
                <a:lnTo>
                  <a:pt x="39981" y="40235"/>
                </a:lnTo>
                <a:lnTo>
                  <a:pt x="41124" y="40235"/>
                </a:lnTo>
                <a:lnTo>
                  <a:pt x="41377" y="40362"/>
                </a:lnTo>
                <a:lnTo>
                  <a:pt x="42393" y="40743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616"/>
                </a:lnTo>
                <a:lnTo>
                  <a:pt x="42393" y="40489"/>
                </a:lnTo>
                <a:lnTo>
                  <a:pt x="42393" y="40489"/>
                </a:lnTo>
                <a:lnTo>
                  <a:pt x="42393" y="40362"/>
                </a:lnTo>
                <a:lnTo>
                  <a:pt x="42393" y="40235"/>
                </a:lnTo>
                <a:lnTo>
                  <a:pt x="42393" y="40362"/>
                </a:lnTo>
                <a:lnTo>
                  <a:pt x="42393" y="40489"/>
                </a:lnTo>
                <a:lnTo>
                  <a:pt x="42520" y="40616"/>
                </a:lnTo>
                <a:lnTo>
                  <a:pt x="42520" y="40743"/>
                </a:lnTo>
                <a:lnTo>
                  <a:pt x="42774" y="40616"/>
                </a:lnTo>
                <a:lnTo>
                  <a:pt x="43027" y="40489"/>
                </a:lnTo>
                <a:lnTo>
                  <a:pt x="43154" y="40489"/>
                </a:lnTo>
                <a:lnTo>
                  <a:pt x="43408" y="40616"/>
                </a:lnTo>
                <a:lnTo>
                  <a:pt x="43662" y="40616"/>
                </a:lnTo>
                <a:lnTo>
                  <a:pt x="43916" y="40743"/>
                </a:lnTo>
                <a:lnTo>
                  <a:pt x="44043" y="40870"/>
                </a:lnTo>
                <a:lnTo>
                  <a:pt x="44170" y="40997"/>
                </a:lnTo>
                <a:lnTo>
                  <a:pt x="44551" y="41124"/>
                </a:lnTo>
                <a:lnTo>
                  <a:pt x="45058" y="41124"/>
                </a:lnTo>
                <a:lnTo>
                  <a:pt x="45185" y="41124"/>
                </a:lnTo>
                <a:lnTo>
                  <a:pt x="45185" y="40997"/>
                </a:lnTo>
                <a:lnTo>
                  <a:pt x="45185" y="40997"/>
                </a:lnTo>
                <a:close/>
              </a:path>
            </a:pathLst>
          </a:custGeom>
          <a:solidFill>
            <a:schemeClr val="bg1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30"/>
          <p:cNvSpPr/>
          <p:nvPr/>
        </p:nvSpPr>
        <p:spPr>
          <a:xfrm>
            <a:off x="2036582" y="1052930"/>
            <a:ext cx="3152552" cy="2205828"/>
          </a:xfrm>
          <a:custGeom>
            <a:avLst/>
            <a:gdLst/>
            <a:ahLst/>
            <a:cxnLst/>
            <a:rect l="l" t="t" r="r" b="b"/>
            <a:pathLst>
              <a:path w="30716" h="28051" extrusionOk="0">
                <a:moveTo>
                  <a:pt x="30715" y="1397"/>
                </a:moveTo>
                <a:lnTo>
                  <a:pt x="30715" y="1397"/>
                </a:lnTo>
                <a:lnTo>
                  <a:pt x="30715" y="1270"/>
                </a:lnTo>
                <a:lnTo>
                  <a:pt x="30715" y="1270"/>
                </a:lnTo>
                <a:lnTo>
                  <a:pt x="30715" y="1143"/>
                </a:lnTo>
                <a:lnTo>
                  <a:pt x="30715" y="1016"/>
                </a:lnTo>
                <a:lnTo>
                  <a:pt x="30589" y="1016"/>
                </a:lnTo>
                <a:lnTo>
                  <a:pt x="30589" y="889"/>
                </a:lnTo>
                <a:lnTo>
                  <a:pt x="30589" y="635"/>
                </a:lnTo>
                <a:lnTo>
                  <a:pt x="30589" y="508"/>
                </a:lnTo>
                <a:lnTo>
                  <a:pt x="30589" y="508"/>
                </a:lnTo>
                <a:lnTo>
                  <a:pt x="30462" y="381"/>
                </a:lnTo>
                <a:lnTo>
                  <a:pt x="30462" y="381"/>
                </a:lnTo>
                <a:lnTo>
                  <a:pt x="30335" y="255"/>
                </a:lnTo>
                <a:lnTo>
                  <a:pt x="30335" y="255"/>
                </a:lnTo>
                <a:lnTo>
                  <a:pt x="30335" y="255"/>
                </a:lnTo>
                <a:lnTo>
                  <a:pt x="30335" y="255"/>
                </a:lnTo>
                <a:lnTo>
                  <a:pt x="30335" y="255"/>
                </a:lnTo>
                <a:lnTo>
                  <a:pt x="30208" y="255"/>
                </a:lnTo>
                <a:lnTo>
                  <a:pt x="30081" y="255"/>
                </a:lnTo>
                <a:lnTo>
                  <a:pt x="30081" y="255"/>
                </a:lnTo>
                <a:lnTo>
                  <a:pt x="30081" y="255"/>
                </a:lnTo>
                <a:lnTo>
                  <a:pt x="30081" y="128"/>
                </a:lnTo>
                <a:lnTo>
                  <a:pt x="30081" y="128"/>
                </a:lnTo>
                <a:lnTo>
                  <a:pt x="29954" y="1"/>
                </a:lnTo>
                <a:lnTo>
                  <a:pt x="29954" y="128"/>
                </a:lnTo>
                <a:lnTo>
                  <a:pt x="29827" y="128"/>
                </a:lnTo>
                <a:lnTo>
                  <a:pt x="29573" y="381"/>
                </a:lnTo>
                <a:lnTo>
                  <a:pt x="29319" y="762"/>
                </a:lnTo>
                <a:lnTo>
                  <a:pt x="29065" y="889"/>
                </a:lnTo>
                <a:lnTo>
                  <a:pt x="26654" y="1397"/>
                </a:lnTo>
                <a:lnTo>
                  <a:pt x="25385" y="1524"/>
                </a:lnTo>
                <a:lnTo>
                  <a:pt x="25258" y="1524"/>
                </a:lnTo>
                <a:lnTo>
                  <a:pt x="25004" y="1397"/>
                </a:lnTo>
                <a:lnTo>
                  <a:pt x="23862" y="1143"/>
                </a:lnTo>
                <a:lnTo>
                  <a:pt x="23100" y="1270"/>
                </a:lnTo>
                <a:lnTo>
                  <a:pt x="22846" y="1397"/>
                </a:lnTo>
                <a:lnTo>
                  <a:pt x="22212" y="1778"/>
                </a:lnTo>
                <a:lnTo>
                  <a:pt x="21958" y="1778"/>
                </a:lnTo>
                <a:lnTo>
                  <a:pt x="21831" y="1778"/>
                </a:lnTo>
                <a:lnTo>
                  <a:pt x="21831" y="1778"/>
                </a:lnTo>
                <a:lnTo>
                  <a:pt x="21704" y="1905"/>
                </a:lnTo>
                <a:lnTo>
                  <a:pt x="21577" y="1905"/>
                </a:lnTo>
                <a:lnTo>
                  <a:pt x="20689" y="2539"/>
                </a:lnTo>
                <a:lnTo>
                  <a:pt x="20435" y="2666"/>
                </a:lnTo>
                <a:lnTo>
                  <a:pt x="20308" y="2666"/>
                </a:lnTo>
                <a:lnTo>
                  <a:pt x="20181" y="2666"/>
                </a:lnTo>
                <a:lnTo>
                  <a:pt x="19673" y="3047"/>
                </a:lnTo>
                <a:lnTo>
                  <a:pt x="18658" y="3428"/>
                </a:lnTo>
                <a:lnTo>
                  <a:pt x="16246" y="3808"/>
                </a:lnTo>
                <a:lnTo>
                  <a:pt x="15992" y="3808"/>
                </a:lnTo>
                <a:lnTo>
                  <a:pt x="15358" y="3555"/>
                </a:lnTo>
                <a:lnTo>
                  <a:pt x="15104" y="3681"/>
                </a:lnTo>
                <a:lnTo>
                  <a:pt x="14977" y="3681"/>
                </a:lnTo>
                <a:lnTo>
                  <a:pt x="14215" y="3681"/>
                </a:lnTo>
                <a:lnTo>
                  <a:pt x="13835" y="3681"/>
                </a:lnTo>
                <a:lnTo>
                  <a:pt x="13581" y="3555"/>
                </a:lnTo>
                <a:lnTo>
                  <a:pt x="12946" y="2793"/>
                </a:lnTo>
                <a:lnTo>
                  <a:pt x="12819" y="2666"/>
                </a:lnTo>
                <a:lnTo>
                  <a:pt x="11931" y="2412"/>
                </a:lnTo>
                <a:lnTo>
                  <a:pt x="11550" y="2412"/>
                </a:lnTo>
                <a:lnTo>
                  <a:pt x="11423" y="2412"/>
                </a:lnTo>
                <a:lnTo>
                  <a:pt x="11169" y="2539"/>
                </a:lnTo>
                <a:lnTo>
                  <a:pt x="10535" y="2920"/>
                </a:lnTo>
                <a:lnTo>
                  <a:pt x="10408" y="2920"/>
                </a:lnTo>
                <a:lnTo>
                  <a:pt x="9773" y="3301"/>
                </a:lnTo>
                <a:lnTo>
                  <a:pt x="9012" y="3428"/>
                </a:lnTo>
                <a:lnTo>
                  <a:pt x="8631" y="3555"/>
                </a:lnTo>
                <a:lnTo>
                  <a:pt x="7996" y="3935"/>
                </a:lnTo>
                <a:lnTo>
                  <a:pt x="7742" y="3935"/>
                </a:lnTo>
                <a:lnTo>
                  <a:pt x="7108" y="3808"/>
                </a:lnTo>
                <a:lnTo>
                  <a:pt x="6981" y="3808"/>
                </a:lnTo>
                <a:lnTo>
                  <a:pt x="6600" y="3935"/>
                </a:lnTo>
                <a:lnTo>
                  <a:pt x="6600" y="3935"/>
                </a:lnTo>
                <a:lnTo>
                  <a:pt x="6473" y="3935"/>
                </a:lnTo>
                <a:lnTo>
                  <a:pt x="6473" y="3935"/>
                </a:lnTo>
                <a:lnTo>
                  <a:pt x="6346" y="3935"/>
                </a:lnTo>
                <a:lnTo>
                  <a:pt x="6219" y="4062"/>
                </a:lnTo>
                <a:lnTo>
                  <a:pt x="6219" y="4062"/>
                </a:lnTo>
                <a:lnTo>
                  <a:pt x="6219" y="4062"/>
                </a:lnTo>
                <a:lnTo>
                  <a:pt x="6092" y="4062"/>
                </a:lnTo>
                <a:lnTo>
                  <a:pt x="5965" y="3935"/>
                </a:lnTo>
                <a:lnTo>
                  <a:pt x="5965" y="3935"/>
                </a:lnTo>
                <a:lnTo>
                  <a:pt x="5965" y="3681"/>
                </a:lnTo>
                <a:lnTo>
                  <a:pt x="5965" y="3555"/>
                </a:lnTo>
                <a:lnTo>
                  <a:pt x="5965" y="3555"/>
                </a:lnTo>
                <a:lnTo>
                  <a:pt x="5839" y="3428"/>
                </a:lnTo>
                <a:lnTo>
                  <a:pt x="5712" y="3301"/>
                </a:lnTo>
                <a:lnTo>
                  <a:pt x="5712" y="3301"/>
                </a:lnTo>
                <a:lnTo>
                  <a:pt x="5585" y="3174"/>
                </a:lnTo>
                <a:lnTo>
                  <a:pt x="5458" y="3174"/>
                </a:lnTo>
                <a:lnTo>
                  <a:pt x="5204" y="3174"/>
                </a:lnTo>
                <a:lnTo>
                  <a:pt x="4315" y="2920"/>
                </a:lnTo>
                <a:lnTo>
                  <a:pt x="4315" y="2920"/>
                </a:lnTo>
                <a:lnTo>
                  <a:pt x="4315" y="2920"/>
                </a:lnTo>
                <a:lnTo>
                  <a:pt x="4315" y="3047"/>
                </a:lnTo>
                <a:lnTo>
                  <a:pt x="4189" y="3174"/>
                </a:lnTo>
                <a:lnTo>
                  <a:pt x="4189" y="3174"/>
                </a:lnTo>
                <a:lnTo>
                  <a:pt x="4062" y="3301"/>
                </a:lnTo>
                <a:lnTo>
                  <a:pt x="4062" y="3428"/>
                </a:lnTo>
                <a:lnTo>
                  <a:pt x="4062" y="3555"/>
                </a:lnTo>
                <a:lnTo>
                  <a:pt x="4062" y="3681"/>
                </a:lnTo>
                <a:lnTo>
                  <a:pt x="4062" y="3808"/>
                </a:lnTo>
                <a:lnTo>
                  <a:pt x="3935" y="4062"/>
                </a:lnTo>
                <a:lnTo>
                  <a:pt x="3935" y="4316"/>
                </a:lnTo>
                <a:lnTo>
                  <a:pt x="3935" y="4570"/>
                </a:lnTo>
                <a:lnTo>
                  <a:pt x="3808" y="4824"/>
                </a:lnTo>
                <a:lnTo>
                  <a:pt x="3808" y="4824"/>
                </a:lnTo>
                <a:lnTo>
                  <a:pt x="3808" y="4951"/>
                </a:lnTo>
                <a:lnTo>
                  <a:pt x="3808" y="5331"/>
                </a:lnTo>
                <a:lnTo>
                  <a:pt x="3935" y="5331"/>
                </a:lnTo>
                <a:lnTo>
                  <a:pt x="3935" y="5331"/>
                </a:lnTo>
                <a:lnTo>
                  <a:pt x="3935" y="5331"/>
                </a:lnTo>
                <a:lnTo>
                  <a:pt x="4062" y="5458"/>
                </a:lnTo>
                <a:lnTo>
                  <a:pt x="4062" y="5458"/>
                </a:lnTo>
                <a:lnTo>
                  <a:pt x="4062" y="5458"/>
                </a:lnTo>
                <a:lnTo>
                  <a:pt x="4062" y="5585"/>
                </a:lnTo>
                <a:lnTo>
                  <a:pt x="4062" y="5585"/>
                </a:lnTo>
                <a:lnTo>
                  <a:pt x="4062" y="5712"/>
                </a:lnTo>
                <a:lnTo>
                  <a:pt x="4062" y="5712"/>
                </a:lnTo>
                <a:lnTo>
                  <a:pt x="3935" y="5712"/>
                </a:lnTo>
                <a:lnTo>
                  <a:pt x="4062" y="5712"/>
                </a:lnTo>
                <a:lnTo>
                  <a:pt x="4189" y="5839"/>
                </a:lnTo>
                <a:lnTo>
                  <a:pt x="4315" y="5839"/>
                </a:lnTo>
                <a:lnTo>
                  <a:pt x="4315" y="5839"/>
                </a:lnTo>
                <a:lnTo>
                  <a:pt x="4315" y="5966"/>
                </a:lnTo>
                <a:lnTo>
                  <a:pt x="4442" y="6093"/>
                </a:lnTo>
                <a:lnTo>
                  <a:pt x="4442" y="6093"/>
                </a:lnTo>
                <a:lnTo>
                  <a:pt x="4442" y="6220"/>
                </a:lnTo>
                <a:lnTo>
                  <a:pt x="4442" y="6347"/>
                </a:lnTo>
                <a:lnTo>
                  <a:pt x="4062" y="6347"/>
                </a:lnTo>
                <a:lnTo>
                  <a:pt x="3935" y="6347"/>
                </a:lnTo>
                <a:lnTo>
                  <a:pt x="3554" y="6347"/>
                </a:lnTo>
                <a:lnTo>
                  <a:pt x="3554" y="6347"/>
                </a:lnTo>
                <a:lnTo>
                  <a:pt x="3427" y="6347"/>
                </a:lnTo>
                <a:lnTo>
                  <a:pt x="3427" y="6347"/>
                </a:lnTo>
                <a:lnTo>
                  <a:pt x="3427" y="6474"/>
                </a:lnTo>
                <a:lnTo>
                  <a:pt x="3427" y="6474"/>
                </a:lnTo>
                <a:lnTo>
                  <a:pt x="3427" y="6474"/>
                </a:lnTo>
                <a:lnTo>
                  <a:pt x="3427" y="6474"/>
                </a:lnTo>
                <a:lnTo>
                  <a:pt x="3300" y="6474"/>
                </a:lnTo>
                <a:lnTo>
                  <a:pt x="3173" y="6474"/>
                </a:lnTo>
                <a:lnTo>
                  <a:pt x="3173" y="6474"/>
                </a:lnTo>
                <a:lnTo>
                  <a:pt x="3046" y="6347"/>
                </a:lnTo>
                <a:lnTo>
                  <a:pt x="3046" y="6347"/>
                </a:lnTo>
                <a:lnTo>
                  <a:pt x="2919" y="6347"/>
                </a:lnTo>
                <a:lnTo>
                  <a:pt x="3046" y="6474"/>
                </a:lnTo>
                <a:lnTo>
                  <a:pt x="3046" y="6474"/>
                </a:lnTo>
                <a:lnTo>
                  <a:pt x="3046" y="6474"/>
                </a:lnTo>
                <a:lnTo>
                  <a:pt x="2919" y="6601"/>
                </a:lnTo>
                <a:lnTo>
                  <a:pt x="2919" y="6601"/>
                </a:lnTo>
                <a:lnTo>
                  <a:pt x="2919" y="7489"/>
                </a:lnTo>
                <a:lnTo>
                  <a:pt x="2919" y="7616"/>
                </a:lnTo>
                <a:lnTo>
                  <a:pt x="2919" y="7616"/>
                </a:lnTo>
                <a:lnTo>
                  <a:pt x="2665" y="7616"/>
                </a:lnTo>
                <a:lnTo>
                  <a:pt x="2539" y="7616"/>
                </a:lnTo>
                <a:lnTo>
                  <a:pt x="2539" y="7616"/>
                </a:lnTo>
                <a:lnTo>
                  <a:pt x="2539" y="7870"/>
                </a:lnTo>
                <a:lnTo>
                  <a:pt x="2539" y="7870"/>
                </a:lnTo>
                <a:lnTo>
                  <a:pt x="2412" y="7870"/>
                </a:lnTo>
                <a:lnTo>
                  <a:pt x="2285" y="7870"/>
                </a:lnTo>
                <a:lnTo>
                  <a:pt x="2158" y="7997"/>
                </a:lnTo>
                <a:lnTo>
                  <a:pt x="2031" y="8505"/>
                </a:lnTo>
                <a:lnTo>
                  <a:pt x="2031" y="8631"/>
                </a:lnTo>
                <a:lnTo>
                  <a:pt x="1904" y="8631"/>
                </a:lnTo>
                <a:lnTo>
                  <a:pt x="1650" y="8378"/>
                </a:lnTo>
                <a:lnTo>
                  <a:pt x="1523" y="8378"/>
                </a:lnTo>
                <a:lnTo>
                  <a:pt x="1396" y="8378"/>
                </a:lnTo>
                <a:lnTo>
                  <a:pt x="1269" y="8378"/>
                </a:lnTo>
                <a:lnTo>
                  <a:pt x="1269" y="8251"/>
                </a:lnTo>
                <a:lnTo>
                  <a:pt x="1269" y="8251"/>
                </a:lnTo>
                <a:lnTo>
                  <a:pt x="1269" y="8124"/>
                </a:lnTo>
                <a:lnTo>
                  <a:pt x="1269" y="8124"/>
                </a:lnTo>
                <a:lnTo>
                  <a:pt x="1269" y="7997"/>
                </a:lnTo>
                <a:lnTo>
                  <a:pt x="1142" y="7997"/>
                </a:lnTo>
                <a:lnTo>
                  <a:pt x="1015" y="8124"/>
                </a:lnTo>
                <a:lnTo>
                  <a:pt x="889" y="8124"/>
                </a:lnTo>
                <a:lnTo>
                  <a:pt x="889" y="8124"/>
                </a:lnTo>
                <a:lnTo>
                  <a:pt x="762" y="8251"/>
                </a:lnTo>
                <a:lnTo>
                  <a:pt x="762" y="8378"/>
                </a:lnTo>
                <a:lnTo>
                  <a:pt x="762" y="8505"/>
                </a:lnTo>
                <a:lnTo>
                  <a:pt x="635" y="8505"/>
                </a:lnTo>
                <a:lnTo>
                  <a:pt x="381" y="8505"/>
                </a:lnTo>
                <a:lnTo>
                  <a:pt x="508" y="8505"/>
                </a:lnTo>
                <a:lnTo>
                  <a:pt x="508" y="8631"/>
                </a:lnTo>
                <a:lnTo>
                  <a:pt x="508" y="8758"/>
                </a:lnTo>
                <a:lnTo>
                  <a:pt x="635" y="8885"/>
                </a:lnTo>
                <a:lnTo>
                  <a:pt x="635" y="9012"/>
                </a:lnTo>
                <a:lnTo>
                  <a:pt x="508" y="9012"/>
                </a:lnTo>
                <a:lnTo>
                  <a:pt x="381" y="9393"/>
                </a:lnTo>
                <a:lnTo>
                  <a:pt x="254" y="9393"/>
                </a:lnTo>
                <a:lnTo>
                  <a:pt x="254" y="9520"/>
                </a:lnTo>
                <a:lnTo>
                  <a:pt x="254" y="9520"/>
                </a:lnTo>
                <a:lnTo>
                  <a:pt x="254" y="9647"/>
                </a:lnTo>
                <a:lnTo>
                  <a:pt x="381" y="9647"/>
                </a:lnTo>
                <a:lnTo>
                  <a:pt x="254" y="9774"/>
                </a:lnTo>
                <a:lnTo>
                  <a:pt x="254" y="9901"/>
                </a:lnTo>
                <a:lnTo>
                  <a:pt x="127" y="9901"/>
                </a:lnTo>
                <a:lnTo>
                  <a:pt x="0" y="10028"/>
                </a:lnTo>
                <a:lnTo>
                  <a:pt x="0" y="10028"/>
                </a:lnTo>
                <a:lnTo>
                  <a:pt x="127" y="10028"/>
                </a:lnTo>
                <a:lnTo>
                  <a:pt x="127" y="10028"/>
                </a:lnTo>
                <a:lnTo>
                  <a:pt x="127" y="10028"/>
                </a:lnTo>
                <a:lnTo>
                  <a:pt x="127" y="10028"/>
                </a:lnTo>
                <a:lnTo>
                  <a:pt x="127" y="10155"/>
                </a:lnTo>
                <a:lnTo>
                  <a:pt x="254" y="10155"/>
                </a:lnTo>
                <a:lnTo>
                  <a:pt x="254" y="10155"/>
                </a:lnTo>
                <a:lnTo>
                  <a:pt x="254" y="10281"/>
                </a:lnTo>
                <a:lnTo>
                  <a:pt x="254" y="10408"/>
                </a:lnTo>
                <a:lnTo>
                  <a:pt x="254" y="10408"/>
                </a:lnTo>
                <a:lnTo>
                  <a:pt x="254" y="10408"/>
                </a:lnTo>
                <a:lnTo>
                  <a:pt x="381" y="10408"/>
                </a:lnTo>
                <a:lnTo>
                  <a:pt x="381" y="10408"/>
                </a:lnTo>
                <a:lnTo>
                  <a:pt x="508" y="10408"/>
                </a:lnTo>
                <a:lnTo>
                  <a:pt x="508" y="10408"/>
                </a:lnTo>
                <a:lnTo>
                  <a:pt x="508" y="10535"/>
                </a:lnTo>
                <a:lnTo>
                  <a:pt x="635" y="10535"/>
                </a:lnTo>
                <a:lnTo>
                  <a:pt x="635" y="10535"/>
                </a:lnTo>
                <a:lnTo>
                  <a:pt x="889" y="10916"/>
                </a:lnTo>
                <a:lnTo>
                  <a:pt x="889" y="10916"/>
                </a:lnTo>
                <a:lnTo>
                  <a:pt x="889" y="11043"/>
                </a:lnTo>
                <a:lnTo>
                  <a:pt x="1015" y="11297"/>
                </a:lnTo>
                <a:lnTo>
                  <a:pt x="1015" y="11424"/>
                </a:lnTo>
                <a:lnTo>
                  <a:pt x="889" y="11678"/>
                </a:lnTo>
                <a:lnTo>
                  <a:pt x="1142" y="12058"/>
                </a:lnTo>
                <a:lnTo>
                  <a:pt x="1142" y="12185"/>
                </a:lnTo>
                <a:lnTo>
                  <a:pt x="1015" y="12185"/>
                </a:lnTo>
                <a:lnTo>
                  <a:pt x="889" y="12566"/>
                </a:lnTo>
                <a:lnTo>
                  <a:pt x="762" y="12693"/>
                </a:lnTo>
                <a:lnTo>
                  <a:pt x="762" y="12947"/>
                </a:lnTo>
                <a:lnTo>
                  <a:pt x="762" y="12947"/>
                </a:lnTo>
                <a:lnTo>
                  <a:pt x="889" y="13074"/>
                </a:lnTo>
                <a:lnTo>
                  <a:pt x="889" y="13074"/>
                </a:lnTo>
                <a:lnTo>
                  <a:pt x="889" y="13201"/>
                </a:lnTo>
                <a:lnTo>
                  <a:pt x="762" y="13201"/>
                </a:lnTo>
                <a:lnTo>
                  <a:pt x="762" y="13328"/>
                </a:lnTo>
                <a:lnTo>
                  <a:pt x="762" y="13328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455"/>
                </a:lnTo>
                <a:lnTo>
                  <a:pt x="762" y="13581"/>
                </a:lnTo>
                <a:lnTo>
                  <a:pt x="762" y="13581"/>
                </a:lnTo>
                <a:lnTo>
                  <a:pt x="762" y="13581"/>
                </a:lnTo>
                <a:lnTo>
                  <a:pt x="762" y="13581"/>
                </a:lnTo>
                <a:lnTo>
                  <a:pt x="762" y="13708"/>
                </a:lnTo>
                <a:lnTo>
                  <a:pt x="762" y="13708"/>
                </a:lnTo>
                <a:lnTo>
                  <a:pt x="889" y="14089"/>
                </a:lnTo>
                <a:lnTo>
                  <a:pt x="889" y="14216"/>
                </a:lnTo>
                <a:lnTo>
                  <a:pt x="889" y="14216"/>
                </a:lnTo>
                <a:lnTo>
                  <a:pt x="1015" y="14343"/>
                </a:lnTo>
                <a:lnTo>
                  <a:pt x="1015" y="14470"/>
                </a:lnTo>
                <a:lnTo>
                  <a:pt x="1015" y="14724"/>
                </a:lnTo>
                <a:lnTo>
                  <a:pt x="1015" y="14724"/>
                </a:lnTo>
                <a:lnTo>
                  <a:pt x="1015" y="14851"/>
                </a:lnTo>
                <a:lnTo>
                  <a:pt x="1015" y="14978"/>
                </a:lnTo>
                <a:lnTo>
                  <a:pt x="1142" y="15105"/>
                </a:lnTo>
                <a:lnTo>
                  <a:pt x="1142" y="15231"/>
                </a:lnTo>
                <a:lnTo>
                  <a:pt x="1269" y="15231"/>
                </a:lnTo>
                <a:lnTo>
                  <a:pt x="1269" y="15231"/>
                </a:lnTo>
                <a:lnTo>
                  <a:pt x="1269" y="15231"/>
                </a:lnTo>
                <a:lnTo>
                  <a:pt x="1396" y="15358"/>
                </a:lnTo>
                <a:lnTo>
                  <a:pt x="1523" y="15358"/>
                </a:lnTo>
                <a:lnTo>
                  <a:pt x="1650" y="15358"/>
                </a:lnTo>
                <a:lnTo>
                  <a:pt x="1777" y="15358"/>
                </a:lnTo>
                <a:lnTo>
                  <a:pt x="2031" y="15358"/>
                </a:lnTo>
                <a:lnTo>
                  <a:pt x="2031" y="15358"/>
                </a:lnTo>
                <a:lnTo>
                  <a:pt x="2158" y="15358"/>
                </a:lnTo>
                <a:lnTo>
                  <a:pt x="2158" y="15358"/>
                </a:lnTo>
                <a:lnTo>
                  <a:pt x="2158" y="15358"/>
                </a:lnTo>
                <a:lnTo>
                  <a:pt x="2158" y="15358"/>
                </a:lnTo>
                <a:lnTo>
                  <a:pt x="2285" y="15358"/>
                </a:lnTo>
                <a:lnTo>
                  <a:pt x="2539" y="15358"/>
                </a:lnTo>
                <a:lnTo>
                  <a:pt x="2539" y="15358"/>
                </a:lnTo>
                <a:lnTo>
                  <a:pt x="2665" y="15231"/>
                </a:lnTo>
                <a:lnTo>
                  <a:pt x="2665" y="15231"/>
                </a:lnTo>
                <a:lnTo>
                  <a:pt x="2665" y="15105"/>
                </a:lnTo>
                <a:lnTo>
                  <a:pt x="2665" y="15105"/>
                </a:lnTo>
                <a:lnTo>
                  <a:pt x="2792" y="14978"/>
                </a:lnTo>
                <a:lnTo>
                  <a:pt x="2792" y="15105"/>
                </a:lnTo>
                <a:lnTo>
                  <a:pt x="2919" y="15231"/>
                </a:lnTo>
                <a:lnTo>
                  <a:pt x="3046" y="15358"/>
                </a:lnTo>
                <a:lnTo>
                  <a:pt x="3173" y="15358"/>
                </a:lnTo>
                <a:lnTo>
                  <a:pt x="3173" y="15358"/>
                </a:lnTo>
                <a:lnTo>
                  <a:pt x="3300" y="15358"/>
                </a:lnTo>
                <a:lnTo>
                  <a:pt x="3300" y="15485"/>
                </a:lnTo>
                <a:lnTo>
                  <a:pt x="3300" y="15485"/>
                </a:lnTo>
                <a:lnTo>
                  <a:pt x="3300" y="15485"/>
                </a:lnTo>
                <a:lnTo>
                  <a:pt x="3173" y="15485"/>
                </a:lnTo>
                <a:lnTo>
                  <a:pt x="3046" y="15485"/>
                </a:lnTo>
                <a:lnTo>
                  <a:pt x="3046" y="15612"/>
                </a:lnTo>
                <a:lnTo>
                  <a:pt x="3046" y="15612"/>
                </a:lnTo>
                <a:lnTo>
                  <a:pt x="3046" y="15739"/>
                </a:lnTo>
                <a:lnTo>
                  <a:pt x="3046" y="15866"/>
                </a:lnTo>
                <a:lnTo>
                  <a:pt x="2919" y="15866"/>
                </a:lnTo>
                <a:lnTo>
                  <a:pt x="2792" y="15993"/>
                </a:lnTo>
                <a:lnTo>
                  <a:pt x="2792" y="16120"/>
                </a:lnTo>
                <a:lnTo>
                  <a:pt x="2919" y="16120"/>
                </a:lnTo>
                <a:lnTo>
                  <a:pt x="2919" y="16120"/>
                </a:lnTo>
                <a:lnTo>
                  <a:pt x="2919" y="16120"/>
                </a:lnTo>
                <a:lnTo>
                  <a:pt x="2919" y="16120"/>
                </a:lnTo>
                <a:lnTo>
                  <a:pt x="3046" y="16120"/>
                </a:lnTo>
                <a:lnTo>
                  <a:pt x="3173" y="15993"/>
                </a:lnTo>
                <a:lnTo>
                  <a:pt x="3300" y="16120"/>
                </a:lnTo>
                <a:lnTo>
                  <a:pt x="3300" y="16120"/>
                </a:lnTo>
                <a:lnTo>
                  <a:pt x="3300" y="16120"/>
                </a:lnTo>
                <a:lnTo>
                  <a:pt x="3300" y="16120"/>
                </a:lnTo>
                <a:lnTo>
                  <a:pt x="3427" y="16247"/>
                </a:lnTo>
                <a:lnTo>
                  <a:pt x="3427" y="16247"/>
                </a:lnTo>
                <a:lnTo>
                  <a:pt x="3554" y="16374"/>
                </a:lnTo>
                <a:lnTo>
                  <a:pt x="3554" y="16374"/>
                </a:lnTo>
                <a:lnTo>
                  <a:pt x="3681" y="16501"/>
                </a:lnTo>
                <a:lnTo>
                  <a:pt x="3681" y="16374"/>
                </a:lnTo>
                <a:lnTo>
                  <a:pt x="3681" y="16501"/>
                </a:lnTo>
                <a:lnTo>
                  <a:pt x="3808" y="16501"/>
                </a:lnTo>
                <a:lnTo>
                  <a:pt x="3808" y="16628"/>
                </a:lnTo>
                <a:lnTo>
                  <a:pt x="3681" y="16628"/>
                </a:lnTo>
                <a:lnTo>
                  <a:pt x="3681" y="16755"/>
                </a:lnTo>
                <a:lnTo>
                  <a:pt x="3681" y="16755"/>
                </a:lnTo>
                <a:lnTo>
                  <a:pt x="3681" y="16755"/>
                </a:lnTo>
                <a:lnTo>
                  <a:pt x="3681" y="16881"/>
                </a:lnTo>
                <a:lnTo>
                  <a:pt x="3681" y="16881"/>
                </a:lnTo>
                <a:lnTo>
                  <a:pt x="3681" y="16881"/>
                </a:lnTo>
                <a:lnTo>
                  <a:pt x="3808" y="17008"/>
                </a:lnTo>
                <a:lnTo>
                  <a:pt x="3935" y="17135"/>
                </a:lnTo>
                <a:lnTo>
                  <a:pt x="3935" y="17135"/>
                </a:lnTo>
                <a:lnTo>
                  <a:pt x="3935" y="17135"/>
                </a:lnTo>
                <a:lnTo>
                  <a:pt x="3935" y="17135"/>
                </a:lnTo>
                <a:lnTo>
                  <a:pt x="4062" y="17135"/>
                </a:lnTo>
                <a:lnTo>
                  <a:pt x="3935" y="17262"/>
                </a:lnTo>
                <a:lnTo>
                  <a:pt x="3935" y="17262"/>
                </a:lnTo>
                <a:lnTo>
                  <a:pt x="3935" y="17389"/>
                </a:lnTo>
                <a:lnTo>
                  <a:pt x="3935" y="17516"/>
                </a:lnTo>
                <a:lnTo>
                  <a:pt x="3935" y="17516"/>
                </a:lnTo>
                <a:lnTo>
                  <a:pt x="4062" y="17643"/>
                </a:lnTo>
                <a:lnTo>
                  <a:pt x="4062" y="17770"/>
                </a:lnTo>
                <a:lnTo>
                  <a:pt x="3935" y="17897"/>
                </a:lnTo>
                <a:lnTo>
                  <a:pt x="3808" y="18024"/>
                </a:lnTo>
                <a:lnTo>
                  <a:pt x="3681" y="18278"/>
                </a:lnTo>
                <a:lnTo>
                  <a:pt x="3554" y="18405"/>
                </a:lnTo>
                <a:lnTo>
                  <a:pt x="3554" y="18405"/>
                </a:lnTo>
                <a:lnTo>
                  <a:pt x="3554" y="18531"/>
                </a:lnTo>
                <a:lnTo>
                  <a:pt x="3554" y="18531"/>
                </a:lnTo>
                <a:lnTo>
                  <a:pt x="3427" y="18531"/>
                </a:lnTo>
                <a:lnTo>
                  <a:pt x="3427" y="18531"/>
                </a:lnTo>
                <a:lnTo>
                  <a:pt x="3300" y="18531"/>
                </a:lnTo>
                <a:lnTo>
                  <a:pt x="3173" y="18531"/>
                </a:lnTo>
                <a:lnTo>
                  <a:pt x="3173" y="18531"/>
                </a:lnTo>
                <a:lnTo>
                  <a:pt x="2919" y="18785"/>
                </a:lnTo>
                <a:lnTo>
                  <a:pt x="2792" y="18912"/>
                </a:lnTo>
                <a:lnTo>
                  <a:pt x="2665" y="19039"/>
                </a:lnTo>
                <a:lnTo>
                  <a:pt x="2665" y="19166"/>
                </a:lnTo>
                <a:lnTo>
                  <a:pt x="2539" y="19293"/>
                </a:lnTo>
                <a:lnTo>
                  <a:pt x="2539" y="19293"/>
                </a:lnTo>
                <a:lnTo>
                  <a:pt x="2539" y="19420"/>
                </a:lnTo>
                <a:lnTo>
                  <a:pt x="2665" y="19420"/>
                </a:lnTo>
                <a:lnTo>
                  <a:pt x="2792" y="19547"/>
                </a:lnTo>
                <a:lnTo>
                  <a:pt x="2919" y="19547"/>
                </a:lnTo>
                <a:lnTo>
                  <a:pt x="3046" y="19674"/>
                </a:lnTo>
                <a:lnTo>
                  <a:pt x="3046" y="19801"/>
                </a:lnTo>
                <a:lnTo>
                  <a:pt x="2919" y="19801"/>
                </a:lnTo>
                <a:lnTo>
                  <a:pt x="2919" y="19801"/>
                </a:lnTo>
                <a:lnTo>
                  <a:pt x="2665" y="19801"/>
                </a:lnTo>
                <a:lnTo>
                  <a:pt x="2412" y="19674"/>
                </a:lnTo>
                <a:lnTo>
                  <a:pt x="2412" y="19674"/>
                </a:lnTo>
                <a:lnTo>
                  <a:pt x="2285" y="19674"/>
                </a:lnTo>
                <a:lnTo>
                  <a:pt x="2285" y="19674"/>
                </a:lnTo>
                <a:lnTo>
                  <a:pt x="2158" y="19801"/>
                </a:lnTo>
                <a:lnTo>
                  <a:pt x="2031" y="19801"/>
                </a:lnTo>
                <a:lnTo>
                  <a:pt x="2031" y="19801"/>
                </a:lnTo>
                <a:lnTo>
                  <a:pt x="2031" y="19674"/>
                </a:lnTo>
                <a:lnTo>
                  <a:pt x="1904" y="19674"/>
                </a:lnTo>
                <a:lnTo>
                  <a:pt x="1777" y="19801"/>
                </a:lnTo>
                <a:lnTo>
                  <a:pt x="1650" y="19801"/>
                </a:lnTo>
                <a:lnTo>
                  <a:pt x="1650" y="19801"/>
                </a:lnTo>
                <a:lnTo>
                  <a:pt x="1523" y="19801"/>
                </a:lnTo>
                <a:lnTo>
                  <a:pt x="1523" y="19928"/>
                </a:lnTo>
                <a:lnTo>
                  <a:pt x="1396" y="20055"/>
                </a:lnTo>
                <a:lnTo>
                  <a:pt x="1269" y="20181"/>
                </a:lnTo>
                <a:lnTo>
                  <a:pt x="1269" y="20308"/>
                </a:lnTo>
                <a:lnTo>
                  <a:pt x="1142" y="20308"/>
                </a:lnTo>
                <a:lnTo>
                  <a:pt x="1142" y="20435"/>
                </a:lnTo>
                <a:lnTo>
                  <a:pt x="1015" y="20435"/>
                </a:lnTo>
                <a:lnTo>
                  <a:pt x="1015" y="20435"/>
                </a:lnTo>
                <a:lnTo>
                  <a:pt x="1142" y="20562"/>
                </a:lnTo>
                <a:lnTo>
                  <a:pt x="1015" y="20689"/>
                </a:lnTo>
                <a:lnTo>
                  <a:pt x="1015" y="20689"/>
                </a:lnTo>
                <a:lnTo>
                  <a:pt x="1015" y="20689"/>
                </a:lnTo>
                <a:lnTo>
                  <a:pt x="1015" y="20689"/>
                </a:lnTo>
                <a:lnTo>
                  <a:pt x="889" y="20816"/>
                </a:lnTo>
                <a:lnTo>
                  <a:pt x="1015" y="20816"/>
                </a:lnTo>
                <a:lnTo>
                  <a:pt x="1142" y="20943"/>
                </a:lnTo>
                <a:lnTo>
                  <a:pt x="1269" y="20943"/>
                </a:lnTo>
                <a:lnTo>
                  <a:pt x="1269" y="20943"/>
                </a:lnTo>
                <a:lnTo>
                  <a:pt x="1396" y="20943"/>
                </a:lnTo>
                <a:lnTo>
                  <a:pt x="1396" y="21070"/>
                </a:lnTo>
                <a:lnTo>
                  <a:pt x="1523" y="21070"/>
                </a:lnTo>
                <a:lnTo>
                  <a:pt x="1523" y="21197"/>
                </a:lnTo>
                <a:lnTo>
                  <a:pt x="1396" y="21324"/>
                </a:lnTo>
                <a:lnTo>
                  <a:pt x="1269" y="21324"/>
                </a:lnTo>
                <a:lnTo>
                  <a:pt x="1269" y="21451"/>
                </a:lnTo>
                <a:lnTo>
                  <a:pt x="1142" y="21451"/>
                </a:lnTo>
                <a:lnTo>
                  <a:pt x="1015" y="21451"/>
                </a:lnTo>
                <a:lnTo>
                  <a:pt x="1015" y="21578"/>
                </a:lnTo>
                <a:lnTo>
                  <a:pt x="1015" y="21578"/>
                </a:lnTo>
                <a:lnTo>
                  <a:pt x="889" y="21831"/>
                </a:lnTo>
                <a:lnTo>
                  <a:pt x="762" y="21958"/>
                </a:lnTo>
                <a:lnTo>
                  <a:pt x="762" y="21958"/>
                </a:lnTo>
                <a:lnTo>
                  <a:pt x="762" y="21958"/>
                </a:lnTo>
                <a:lnTo>
                  <a:pt x="762" y="21958"/>
                </a:lnTo>
                <a:lnTo>
                  <a:pt x="762" y="21958"/>
                </a:lnTo>
                <a:lnTo>
                  <a:pt x="508" y="22085"/>
                </a:lnTo>
                <a:lnTo>
                  <a:pt x="508" y="22085"/>
                </a:lnTo>
                <a:lnTo>
                  <a:pt x="508" y="22212"/>
                </a:lnTo>
                <a:lnTo>
                  <a:pt x="508" y="22212"/>
                </a:lnTo>
                <a:lnTo>
                  <a:pt x="508" y="22339"/>
                </a:lnTo>
                <a:lnTo>
                  <a:pt x="381" y="22339"/>
                </a:lnTo>
                <a:lnTo>
                  <a:pt x="381" y="22466"/>
                </a:lnTo>
                <a:lnTo>
                  <a:pt x="381" y="22466"/>
                </a:lnTo>
                <a:lnTo>
                  <a:pt x="254" y="22466"/>
                </a:lnTo>
                <a:lnTo>
                  <a:pt x="381" y="22593"/>
                </a:lnTo>
                <a:lnTo>
                  <a:pt x="254" y="22847"/>
                </a:lnTo>
                <a:lnTo>
                  <a:pt x="254" y="22847"/>
                </a:lnTo>
                <a:lnTo>
                  <a:pt x="381" y="22974"/>
                </a:lnTo>
                <a:lnTo>
                  <a:pt x="381" y="23228"/>
                </a:lnTo>
                <a:lnTo>
                  <a:pt x="508" y="23355"/>
                </a:lnTo>
                <a:lnTo>
                  <a:pt x="508" y="23481"/>
                </a:lnTo>
                <a:lnTo>
                  <a:pt x="508" y="23608"/>
                </a:lnTo>
                <a:lnTo>
                  <a:pt x="381" y="23608"/>
                </a:lnTo>
                <a:lnTo>
                  <a:pt x="381" y="23735"/>
                </a:lnTo>
                <a:lnTo>
                  <a:pt x="635" y="23862"/>
                </a:lnTo>
                <a:lnTo>
                  <a:pt x="635" y="23862"/>
                </a:lnTo>
                <a:lnTo>
                  <a:pt x="635" y="24370"/>
                </a:lnTo>
                <a:lnTo>
                  <a:pt x="635" y="24497"/>
                </a:lnTo>
                <a:lnTo>
                  <a:pt x="762" y="24624"/>
                </a:lnTo>
                <a:lnTo>
                  <a:pt x="762" y="24751"/>
                </a:lnTo>
                <a:lnTo>
                  <a:pt x="762" y="24751"/>
                </a:lnTo>
                <a:lnTo>
                  <a:pt x="635" y="24878"/>
                </a:lnTo>
                <a:lnTo>
                  <a:pt x="508" y="25131"/>
                </a:lnTo>
                <a:lnTo>
                  <a:pt x="635" y="25131"/>
                </a:lnTo>
                <a:lnTo>
                  <a:pt x="508" y="25258"/>
                </a:lnTo>
                <a:lnTo>
                  <a:pt x="254" y="25512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254" y="25766"/>
                </a:lnTo>
                <a:lnTo>
                  <a:pt x="381" y="25766"/>
                </a:lnTo>
                <a:lnTo>
                  <a:pt x="889" y="25893"/>
                </a:lnTo>
                <a:lnTo>
                  <a:pt x="889" y="25893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020"/>
                </a:lnTo>
                <a:lnTo>
                  <a:pt x="1015" y="26147"/>
                </a:lnTo>
                <a:lnTo>
                  <a:pt x="1015" y="26147"/>
                </a:lnTo>
                <a:lnTo>
                  <a:pt x="1015" y="26147"/>
                </a:lnTo>
                <a:lnTo>
                  <a:pt x="1015" y="26147"/>
                </a:lnTo>
                <a:lnTo>
                  <a:pt x="1142" y="26274"/>
                </a:lnTo>
                <a:lnTo>
                  <a:pt x="1142" y="26274"/>
                </a:lnTo>
                <a:lnTo>
                  <a:pt x="1269" y="26274"/>
                </a:lnTo>
                <a:lnTo>
                  <a:pt x="1269" y="26274"/>
                </a:lnTo>
                <a:lnTo>
                  <a:pt x="1396" y="26274"/>
                </a:lnTo>
                <a:lnTo>
                  <a:pt x="1396" y="26401"/>
                </a:lnTo>
                <a:lnTo>
                  <a:pt x="1396" y="26528"/>
                </a:lnTo>
                <a:lnTo>
                  <a:pt x="1396" y="26528"/>
                </a:lnTo>
                <a:lnTo>
                  <a:pt x="1650" y="26908"/>
                </a:lnTo>
                <a:lnTo>
                  <a:pt x="1650" y="26908"/>
                </a:lnTo>
                <a:lnTo>
                  <a:pt x="1650" y="27035"/>
                </a:lnTo>
                <a:lnTo>
                  <a:pt x="1650" y="27035"/>
                </a:lnTo>
                <a:lnTo>
                  <a:pt x="1777" y="27035"/>
                </a:lnTo>
                <a:lnTo>
                  <a:pt x="1904" y="26908"/>
                </a:lnTo>
                <a:lnTo>
                  <a:pt x="1904" y="27035"/>
                </a:lnTo>
                <a:lnTo>
                  <a:pt x="2031" y="27035"/>
                </a:lnTo>
                <a:lnTo>
                  <a:pt x="2031" y="27035"/>
                </a:lnTo>
                <a:lnTo>
                  <a:pt x="2031" y="27035"/>
                </a:lnTo>
                <a:lnTo>
                  <a:pt x="2158" y="26908"/>
                </a:lnTo>
                <a:lnTo>
                  <a:pt x="2158" y="26908"/>
                </a:lnTo>
                <a:lnTo>
                  <a:pt x="2158" y="26908"/>
                </a:lnTo>
                <a:lnTo>
                  <a:pt x="2285" y="27162"/>
                </a:lnTo>
                <a:lnTo>
                  <a:pt x="2665" y="27289"/>
                </a:lnTo>
                <a:lnTo>
                  <a:pt x="3046" y="27670"/>
                </a:lnTo>
                <a:lnTo>
                  <a:pt x="3046" y="27797"/>
                </a:lnTo>
                <a:lnTo>
                  <a:pt x="3173" y="27797"/>
                </a:lnTo>
                <a:lnTo>
                  <a:pt x="3427" y="27797"/>
                </a:lnTo>
                <a:lnTo>
                  <a:pt x="3554" y="27797"/>
                </a:lnTo>
                <a:lnTo>
                  <a:pt x="4315" y="27924"/>
                </a:lnTo>
                <a:lnTo>
                  <a:pt x="4442" y="28051"/>
                </a:lnTo>
                <a:lnTo>
                  <a:pt x="4569" y="28051"/>
                </a:lnTo>
                <a:lnTo>
                  <a:pt x="4696" y="28051"/>
                </a:lnTo>
                <a:lnTo>
                  <a:pt x="4950" y="28051"/>
                </a:lnTo>
                <a:lnTo>
                  <a:pt x="5077" y="28051"/>
                </a:lnTo>
                <a:lnTo>
                  <a:pt x="5077" y="28051"/>
                </a:lnTo>
                <a:lnTo>
                  <a:pt x="5839" y="27543"/>
                </a:lnTo>
                <a:lnTo>
                  <a:pt x="6600" y="27162"/>
                </a:lnTo>
                <a:lnTo>
                  <a:pt x="6600" y="27162"/>
                </a:lnTo>
                <a:lnTo>
                  <a:pt x="6600" y="27162"/>
                </a:lnTo>
                <a:lnTo>
                  <a:pt x="7108" y="26781"/>
                </a:lnTo>
                <a:lnTo>
                  <a:pt x="7869" y="26274"/>
                </a:lnTo>
                <a:lnTo>
                  <a:pt x="8631" y="25766"/>
                </a:lnTo>
                <a:lnTo>
                  <a:pt x="9392" y="25258"/>
                </a:lnTo>
                <a:lnTo>
                  <a:pt x="10281" y="24751"/>
                </a:lnTo>
                <a:lnTo>
                  <a:pt x="10789" y="24370"/>
                </a:lnTo>
                <a:lnTo>
                  <a:pt x="11677" y="23862"/>
                </a:lnTo>
                <a:lnTo>
                  <a:pt x="12946" y="22974"/>
                </a:lnTo>
                <a:lnTo>
                  <a:pt x="14089" y="22339"/>
                </a:lnTo>
                <a:lnTo>
                  <a:pt x="14596" y="21958"/>
                </a:lnTo>
                <a:lnTo>
                  <a:pt x="15104" y="21705"/>
                </a:lnTo>
                <a:lnTo>
                  <a:pt x="15612" y="21451"/>
                </a:lnTo>
                <a:lnTo>
                  <a:pt x="16119" y="21070"/>
                </a:lnTo>
                <a:lnTo>
                  <a:pt x="16627" y="20816"/>
                </a:lnTo>
                <a:lnTo>
                  <a:pt x="17135" y="20435"/>
                </a:lnTo>
                <a:lnTo>
                  <a:pt x="17642" y="20181"/>
                </a:lnTo>
                <a:lnTo>
                  <a:pt x="18150" y="19801"/>
                </a:lnTo>
                <a:lnTo>
                  <a:pt x="18658" y="19547"/>
                </a:lnTo>
                <a:lnTo>
                  <a:pt x="19292" y="19293"/>
                </a:lnTo>
                <a:lnTo>
                  <a:pt x="19800" y="18912"/>
                </a:lnTo>
                <a:lnTo>
                  <a:pt x="20308" y="18658"/>
                </a:lnTo>
                <a:lnTo>
                  <a:pt x="20815" y="18278"/>
                </a:lnTo>
                <a:lnTo>
                  <a:pt x="21323" y="18024"/>
                </a:lnTo>
                <a:lnTo>
                  <a:pt x="21831" y="17770"/>
                </a:lnTo>
                <a:lnTo>
                  <a:pt x="22339" y="17389"/>
                </a:lnTo>
                <a:lnTo>
                  <a:pt x="22973" y="17008"/>
                </a:lnTo>
                <a:lnTo>
                  <a:pt x="24115" y="16628"/>
                </a:lnTo>
                <a:lnTo>
                  <a:pt x="24242" y="16628"/>
                </a:lnTo>
                <a:lnTo>
                  <a:pt x="24369" y="16501"/>
                </a:lnTo>
                <a:lnTo>
                  <a:pt x="24496" y="16120"/>
                </a:lnTo>
                <a:lnTo>
                  <a:pt x="24496" y="16120"/>
                </a:lnTo>
                <a:lnTo>
                  <a:pt x="25258" y="14597"/>
                </a:lnTo>
                <a:lnTo>
                  <a:pt x="25385" y="14470"/>
                </a:lnTo>
                <a:lnTo>
                  <a:pt x="25385" y="14216"/>
                </a:lnTo>
                <a:lnTo>
                  <a:pt x="25258" y="13328"/>
                </a:lnTo>
                <a:lnTo>
                  <a:pt x="25258" y="12185"/>
                </a:lnTo>
                <a:lnTo>
                  <a:pt x="25385" y="11931"/>
                </a:lnTo>
                <a:lnTo>
                  <a:pt x="25512" y="11170"/>
                </a:lnTo>
                <a:lnTo>
                  <a:pt x="25512" y="10662"/>
                </a:lnTo>
                <a:lnTo>
                  <a:pt x="25639" y="10535"/>
                </a:lnTo>
                <a:lnTo>
                  <a:pt x="25639" y="10535"/>
                </a:lnTo>
                <a:lnTo>
                  <a:pt x="25639" y="10535"/>
                </a:lnTo>
                <a:lnTo>
                  <a:pt x="26019" y="9901"/>
                </a:lnTo>
                <a:lnTo>
                  <a:pt x="26019" y="9774"/>
                </a:lnTo>
                <a:lnTo>
                  <a:pt x="26019" y="9520"/>
                </a:lnTo>
                <a:lnTo>
                  <a:pt x="26019" y="8758"/>
                </a:lnTo>
                <a:lnTo>
                  <a:pt x="26019" y="8631"/>
                </a:lnTo>
                <a:lnTo>
                  <a:pt x="26019" y="8378"/>
                </a:lnTo>
                <a:lnTo>
                  <a:pt x="25639" y="7616"/>
                </a:lnTo>
                <a:lnTo>
                  <a:pt x="25639" y="7616"/>
                </a:lnTo>
                <a:lnTo>
                  <a:pt x="25639" y="7616"/>
                </a:lnTo>
                <a:lnTo>
                  <a:pt x="25512" y="7362"/>
                </a:lnTo>
                <a:lnTo>
                  <a:pt x="25512" y="7235"/>
                </a:lnTo>
                <a:lnTo>
                  <a:pt x="25512" y="7235"/>
                </a:lnTo>
                <a:lnTo>
                  <a:pt x="25639" y="5712"/>
                </a:lnTo>
                <a:lnTo>
                  <a:pt x="25639" y="5585"/>
                </a:lnTo>
                <a:lnTo>
                  <a:pt x="26146" y="4824"/>
                </a:lnTo>
                <a:lnTo>
                  <a:pt x="26146" y="4824"/>
                </a:lnTo>
                <a:lnTo>
                  <a:pt x="26146" y="4824"/>
                </a:lnTo>
                <a:lnTo>
                  <a:pt x="26146" y="4824"/>
                </a:lnTo>
                <a:lnTo>
                  <a:pt x="26146" y="4697"/>
                </a:lnTo>
                <a:lnTo>
                  <a:pt x="26273" y="4570"/>
                </a:lnTo>
                <a:lnTo>
                  <a:pt x="26654" y="4570"/>
                </a:lnTo>
                <a:lnTo>
                  <a:pt x="28050" y="4189"/>
                </a:lnTo>
                <a:lnTo>
                  <a:pt x="28177" y="4189"/>
                </a:lnTo>
                <a:lnTo>
                  <a:pt x="28304" y="4062"/>
                </a:lnTo>
                <a:lnTo>
                  <a:pt x="28939" y="3428"/>
                </a:lnTo>
                <a:lnTo>
                  <a:pt x="29827" y="2412"/>
                </a:lnTo>
                <a:lnTo>
                  <a:pt x="30335" y="1905"/>
                </a:lnTo>
                <a:lnTo>
                  <a:pt x="30335" y="1905"/>
                </a:lnTo>
                <a:lnTo>
                  <a:pt x="30335" y="1905"/>
                </a:lnTo>
                <a:lnTo>
                  <a:pt x="30589" y="1651"/>
                </a:lnTo>
                <a:lnTo>
                  <a:pt x="30715" y="1524"/>
                </a:lnTo>
                <a:lnTo>
                  <a:pt x="30715" y="1397"/>
                </a:lnTo>
                <a:close/>
              </a:path>
            </a:pathLst>
          </a:custGeom>
          <a:solidFill>
            <a:schemeClr val="bg1"/>
          </a:solidFill>
          <a:ln w="3175" cap="rnd" cmpd="sng">
            <a:solidFill>
              <a:srgbClr val="F9F9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415;p30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/>
                </a:solidFill>
              </a:rPr>
              <a:t>Сирия и Ирак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416" name="Google Shape;416;p30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30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30"/>
          <p:cNvSpPr txBox="1"/>
          <p:nvPr/>
        </p:nvSpPr>
        <p:spPr>
          <a:xfrm>
            <a:off x="6072034" y="827946"/>
            <a:ext cx="15936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План</a:t>
            </a:r>
            <a:endParaRPr sz="1800" b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25" name="Google Shape;425;p30"/>
          <p:cNvSpPr txBox="1"/>
          <p:nvPr/>
        </p:nvSpPr>
        <p:spPr>
          <a:xfrm>
            <a:off x="5377594" y="1667087"/>
            <a:ext cx="2982480" cy="977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bg1"/>
                </a:solidFill>
              </a:rPr>
              <a:t>Мягкий курс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bg1"/>
                </a:solidFill>
              </a:rPr>
              <a:t>Арабская весна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bg1"/>
                </a:solidFill>
              </a:rPr>
              <a:t>Военная интервенция</a:t>
            </a:r>
          </a:p>
        </p:txBody>
      </p:sp>
      <p:sp>
        <p:nvSpPr>
          <p:cNvPr id="431" name="Google Shape;431;p30"/>
          <p:cNvSpPr txBox="1"/>
          <p:nvPr/>
        </p:nvSpPr>
        <p:spPr>
          <a:xfrm>
            <a:off x="5377594" y="3062520"/>
            <a:ext cx="3056216" cy="1288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bg1"/>
                </a:solidFill>
              </a:rPr>
              <a:t>Двойная власть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bg1"/>
                </a:solidFill>
              </a:rPr>
              <a:t>Начало войны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bg1"/>
                </a:solidFill>
              </a:rPr>
              <a:t>Агрессия Хусейна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bg1"/>
                </a:solidFill>
              </a:rPr>
              <a:t>Парламентарная федерация</a:t>
            </a:r>
          </a:p>
        </p:txBody>
      </p:sp>
      <p:sp>
        <p:nvSpPr>
          <p:cNvPr id="63" name="Google Shape;424;p30"/>
          <p:cNvSpPr txBox="1"/>
          <p:nvPr/>
        </p:nvSpPr>
        <p:spPr>
          <a:xfrm>
            <a:off x="4478434" y="1323205"/>
            <a:ext cx="15936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Сирия</a:t>
            </a:r>
            <a:endParaRPr sz="1800" b="1" i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4" name="Google Shape;424;p30"/>
          <p:cNvSpPr txBox="1"/>
          <p:nvPr/>
        </p:nvSpPr>
        <p:spPr>
          <a:xfrm>
            <a:off x="4392334" y="2785567"/>
            <a:ext cx="15936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Ирак</a:t>
            </a:r>
            <a:endParaRPr sz="1800" b="1" i="1" dirty="0">
              <a:solidFill>
                <a:schemeClr val="dk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pic>
        <p:nvPicPr>
          <p:cNvPr id="1026" name="Picture 2" descr="Flag of Syria - علم سوريا‎ animated 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749" y="1639062"/>
            <a:ext cx="1515343" cy="85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raq GIFs - Get the best GIF on GIPHY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82" y="2236174"/>
            <a:ext cx="692666" cy="69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8342100" y="67835"/>
            <a:ext cx="689400" cy="689400"/>
            <a:chOff x="7978999" y="410809"/>
            <a:chExt cx="689400" cy="689400"/>
          </a:xfrm>
        </p:grpSpPr>
        <p:sp>
          <p:nvSpPr>
            <p:cNvPr id="16" name="Google Shape;423;p30">
              <a:hlinkClick r:id="rId6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18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9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0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 rot="10800000">
            <a:off x="8210227" y="4350733"/>
            <a:ext cx="687158" cy="661714"/>
            <a:chOff x="3007654" y="1798320"/>
            <a:chExt cx="1058378" cy="1011936"/>
          </a:xfrm>
        </p:grpSpPr>
        <p:sp>
          <p:nvSpPr>
            <p:cNvPr id="22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24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5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26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1775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opulation increase on Make a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077" y="3256336"/>
            <a:ext cx="2420492" cy="181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Google Shape;115;p29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8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/>
                </a:solidFill>
              </a:rPr>
              <a:t>Власть </a:t>
            </a:r>
            <a:r>
              <a:rPr lang="ru-RU" dirty="0" err="1">
                <a:solidFill>
                  <a:schemeClr val="bg1"/>
                </a:solidFill>
              </a:rPr>
              <a:t>Хафиза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Асада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16" name="Google Shape;116;p2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29"/>
          <p:cNvSpPr/>
          <p:nvPr/>
        </p:nvSpPr>
        <p:spPr>
          <a:xfrm>
            <a:off x="-3448965" y="1639062"/>
            <a:ext cx="12" cy="1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" name="Google Shape;118;p29"/>
          <p:cNvGrpSpPr/>
          <p:nvPr/>
        </p:nvGrpSpPr>
        <p:grpSpPr>
          <a:xfrm>
            <a:off x="2743497" y="1012247"/>
            <a:ext cx="5674618" cy="3322910"/>
            <a:chOff x="2654821" y="2311071"/>
            <a:chExt cx="2152983" cy="1262120"/>
          </a:xfrm>
        </p:grpSpPr>
        <p:grpSp>
          <p:nvGrpSpPr>
            <p:cNvPr id="119" name="Google Shape;119;p29"/>
            <p:cNvGrpSpPr/>
            <p:nvPr/>
          </p:nvGrpSpPr>
          <p:grpSpPr>
            <a:xfrm>
              <a:off x="4034269" y="2840745"/>
              <a:ext cx="40212" cy="36437"/>
              <a:chOff x="4293400" y="2574725"/>
              <a:chExt cx="84425" cy="80100"/>
            </a:xfrm>
          </p:grpSpPr>
          <p:sp>
            <p:nvSpPr>
              <p:cNvPr id="120" name="Google Shape;120;p29"/>
              <p:cNvSpPr/>
              <p:nvPr/>
            </p:nvSpPr>
            <p:spPr>
              <a:xfrm>
                <a:off x="4293400" y="2574725"/>
                <a:ext cx="57150" cy="45250"/>
              </a:xfrm>
              <a:custGeom>
                <a:avLst/>
                <a:gdLst/>
                <a:ahLst/>
                <a:cxnLst/>
                <a:rect l="l" t="t" r="r" b="b"/>
                <a:pathLst>
                  <a:path w="2286" h="1810" extrusionOk="0">
                    <a:moveTo>
                      <a:pt x="2286" y="905"/>
                    </a:moveTo>
                    <a:lnTo>
                      <a:pt x="1857" y="476"/>
                    </a:lnTo>
                    <a:lnTo>
                      <a:pt x="0" y="0"/>
                    </a:lnTo>
                    <a:lnTo>
                      <a:pt x="95" y="834"/>
                    </a:lnTo>
                    <a:lnTo>
                      <a:pt x="952" y="1476"/>
                    </a:lnTo>
                    <a:lnTo>
                      <a:pt x="1952" y="181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21" name="Google Shape;121;p29"/>
              <p:cNvSpPr/>
              <p:nvPr/>
            </p:nvSpPr>
            <p:spPr>
              <a:xfrm>
                <a:off x="4299350" y="2589925"/>
                <a:ext cx="78475" cy="649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596" extrusionOk="0">
                    <a:moveTo>
                      <a:pt x="2009" y="1"/>
                    </a:moveTo>
                    <a:lnTo>
                      <a:pt x="1820" y="252"/>
                    </a:lnTo>
                    <a:lnTo>
                      <a:pt x="1632" y="314"/>
                    </a:lnTo>
                    <a:lnTo>
                      <a:pt x="1590" y="419"/>
                    </a:lnTo>
                    <a:lnTo>
                      <a:pt x="1318" y="398"/>
                    </a:lnTo>
                    <a:lnTo>
                      <a:pt x="1255" y="273"/>
                    </a:lnTo>
                    <a:lnTo>
                      <a:pt x="983" y="63"/>
                    </a:lnTo>
                    <a:lnTo>
                      <a:pt x="837" y="42"/>
                    </a:lnTo>
                    <a:lnTo>
                      <a:pt x="795" y="63"/>
                    </a:lnTo>
                    <a:lnTo>
                      <a:pt x="753" y="252"/>
                    </a:lnTo>
                    <a:lnTo>
                      <a:pt x="900" y="314"/>
                    </a:lnTo>
                    <a:lnTo>
                      <a:pt x="983" y="461"/>
                    </a:lnTo>
                    <a:lnTo>
                      <a:pt x="963" y="670"/>
                    </a:lnTo>
                    <a:lnTo>
                      <a:pt x="753" y="566"/>
                    </a:lnTo>
                    <a:lnTo>
                      <a:pt x="544" y="524"/>
                    </a:lnTo>
                    <a:lnTo>
                      <a:pt x="209" y="356"/>
                    </a:lnTo>
                    <a:lnTo>
                      <a:pt x="0" y="419"/>
                    </a:lnTo>
                    <a:lnTo>
                      <a:pt x="0" y="524"/>
                    </a:lnTo>
                    <a:lnTo>
                      <a:pt x="105" y="628"/>
                    </a:lnTo>
                    <a:lnTo>
                      <a:pt x="314" y="670"/>
                    </a:lnTo>
                    <a:lnTo>
                      <a:pt x="419" y="796"/>
                    </a:lnTo>
                    <a:lnTo>
                      <a:pt x="377" y="921"/>
                    </a:lnTo>
                    <a:lnTo>
                      <a:pt x="377" y="1026"/>
                    </a:lnTo>
                    <a:lnTo>
                      <a:pt x="628" y="1214"/>
                    </a:lnTo>
                    <a:lnTo>
                      <a:pt x="628" y="1340"/>
                    </a:lnTo>
                    <a:lnTo>
                      <a:pt x="544" y="1423"/>
                    </a:lnTo>
                    <a:lnTo>
                      <a:pt x="628" y="1612"/>
                    </a:lnTo>
                    <a:lnTo>
                      <a:pt x="879" y="1737"/>
                    </a:lnTo>
                    <a:lnTo>
                      <a:pt x="1067" y="1737"/>
                    </a:lnTo>
                    <a:lnTo>
                      <a:pt x="1193" y="1863"/>
                    </a:lnTo>
                    <a:lnTo>
                      <a:pt x="1046" y="1884"/>
                    </a:lnTo>
                    <a:lnTo>
                      <a:pt x="1109" y="2051"/>
                    </a:lnTo>
                    <a:lnTo>
                      <a:pt x="1088" y="2093"/>
                    </a:lnTo>
                    <a:lnTo>
                      <a:pt x="1088" y="2239"/>
                    </a:lnTo>
                    <a:lnTo>
                      <a:pt x="1172" y="2260"/>
                    </a:lnTo>
                    <a:lnTo>
                      <a:pt x="1276" y="2198"/>
                    </a:lnTo>
                    <a:lnTo>
                      <a:pt x="1276" y="2156"/>
                    </a:lnTo>
                    <a:lnTo>
                      <a:pt x="1318" y="2093"/>
                    </a:lnTo>
                    <a:lnTo>
                      <a:pt x="1381" y="2072"/>
                    </a:lnTo>
                    <a:lnTo>
                      <a:pt x="1486" y="1946"/>
                    </a:lnTo>
                    <a:lnTo>
                      <a:pt x="1569" y="1926"/>
                    </a:lnTo>
                    <a:lnTo>
                      <a:pt x="1611" y="1821"/>
                    </a:lnTo>
                    <a:lnTo>
                      <a:pt x="1695" y="1821"/>
                    </a:lnTo>
                    <a:lnTo>
                      <a:pt x="1820" y="1737"/>
                    </a:lnTo>
                    <a:lnTo>
                      <a:pt x="1883" y="1737"/>
                    </a:lnTo>
                    <a:lnTo>
                      <a:pt x="1883" y="1758"/>
                    </a:lnTo>
                    <a:lnTo>
                      <a:pt x="1925" y="1758"/>
                    </a:lnTo>
                    <a:lnTo>
                      <a:pt x="1988" y="1863"/>
                    </a:lnTo>
                    <a:lnTo>
                      <a:pt x="2051" y="1946"/>
                    </a:lnTo>
                    <a:lnTo>
                      <a:pt x="2009" y="1988"/>
                    </a:lnTo>
                    <a:lnTo>
                      <a:pt x="2030" y="2051"/>
                    </a:lnTo>
                    <a:lnTo>
                      <a:pt x="2155" y="2135"/>
                    </a:lnTo>
                    <a:lnTo>
                      <a:pt x="1988" y="2260"/>
                    </a:lnTo>
                    <a:lnTo>
                      <a:pt x="2155" y="2470"/>
                    </a:lnTo>
                    <a:lnTo>
                      <a:pt x="2260" y="2511"/>
                    </a:lnTo>
                    <a:lnTo>
                      <a:pt x="2302" y="2574"/>
                    </a:lnTo>
                    <a:lnTo>
                      <a:pt x="2406" y="2595"/>
                    </a:lnTo>
                    <a:lnTo>
                      <a:pt x="2448" y="2574"/>
                    </a:lnTo>
                    <a:lnTo>
                      <a:pt x="2448" y="2365"/>
                    </a:lnTo>
                    <a:lnTo>
                      <a:pt x="2427" y="2302"/>
                    </a:lnTo>
                    <a:lnTo>
                      <a:pt x="2427" y="2198"/>
                    </a:lnTo>
                    <a:lnTo>
                      <a:pt x="2406" y="2072"/>
                    </a:lnTo>
                    <a:lnTo>
                      <a:pt x="2427" y="1967"/>
                    </a:lnTo>
                    <a:lnTo>
                      <a:pt x="2469" y="1946"/>
                    </a:lnTo>
                    <a:lnTo>
                      <a:pt x="2553" y="2030"/>
                    </a:lnTo>
                    <a:lnTo>
                      <a:pt x="2511" y="2135"/>
                    </a:lnTo>
                    <a:lnTo>
                      <a:pt x="2553" y="2198"/>
                    </a:lnTo>
                    <a:lnTo>
                      <a:pt x="2574" y="2135"/>
                    </a:lnTo>
                    <a:lnTo>
                      <a:pt x="2574" y="1946"/>
                    </a:lnTo>
                    <a:lnTo>
                      <a:pt x="2636" y="1884"/>
                    </a:lnTo>
                    <a:lnTo>
                      <a:pt x="2636" y="1779"/>
                    </a:lnTo>
                    <a:lnTo>
                      <a:pt x="2574" y="1737"/>
                    </a:lnTo>
                    <a:lnTo>
                      <a:pt x="2616" y="1633"/>
                    </a:lnTo>
                    <a:lnTo>
                      <a:pt x="2657" y="1549"/>
                    </a:lnTo>
                    <a:lnTo>
                      <a:pt x="2636" y="1444"/>
                    </a:lnTo>
                    <a:lnTo>
                      <a:pt x="2636" y="1298"/>
                    </a:lnTo>
                    <a:lnTo>
                      <a:pt x="2783" y="1151"/>
                    </a:lnTo>
                    <a:lnTo>
                      <a:pt x="2950" y="1130"/>
                    </a:lnTo>
                    <a:lnTo>
                      <a:pt x="3034" y="1089"/>
                    </a:lnTo>
                    <a:lnTo>
                      <a:pt x="3139" y="1089"/>
                    </a:lnTo>
                    <a:lnTo>
                      <a:pt x="3034" y="984"/>
                    </a:lnTo>
                    <a:lnTo>
                      <a:pt x="2888" y="900"/>
                    </a:lnTo>
                    <a:lnTo>
                      <a:pt x="2741" y="921"/>
                    </a:lnTo>
                    <a:lnTo>
                      <a:pt x="2616" y="817"/>
                    </a:lnTo>
                    <a:lnTo>
                      <a:pt x="2574" y="712"/>
                    </a:lnTo>
                    <a:lnTo>
                      <a:pt x="2406" y="586"/>
                    </a:lnTo>
                    <a:lnTo>
                      <a:pt x="2323" y="419"/>
                    </a:lnTo>
                    <a:lnTo>
                      <a:pt x="2323" y="314"/>
                    </a:lnTo>
                    <a:lnTo>
                      <a:pt x="2134" y="84"/>
                    </a:lnTo>
                    <a:lnTo>
                      <a:pt x="200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29"/>
            <p:cNvGrpSpPr/>
            <p:nvPr/>
          </p:nvGrpSpPr>
          <p:grpSpPr>
            <a:xfrm>
              <a:off x="3894606" y="2334874"/>
              <a:ext cx="913198" cy="518984"/>
              <a:chOff x="4000175" y="1462675"/>
              <a:chExt cx="1917275" cy="1140875"/>
            </a:xfrm>
          </p:grpSpPr>
          <p:sp>
            <p:nvSpPr>
              <p:cNvPr id="123" name="Google Shape;123;p29"/>
              <p:cNvSpPr/>
              <p:nvPr/>
            </p:nvSpPr>
            <p:spPr>
              <a:xfrm>
                <a:off x="4178050" y="2433300"/>
                <a:ext cx="602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2410" h="2607" extrusionOk="0">
                    <a:moveTo>
                      <a:pt x="639" y="2410"/>
                    </a:moveTo>
                    <a:lnTo>
                      <a:pt x="1180" y="2607"/>
                    </a:lnTo>
                    <a:lnTo>
                      <a:pt x="2410" y="2017"/>
                    </a:lnTo>
                    <a:lnTo>
                      <a:pt x="2262" y="0"/>
                    </a:lnTo>
                    <a:lnTo>
                      <a:pt x="541" y="0"/>
                    </a:lnTo>
                    <a:lnTo>
                      <a:pt x="0" y="177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124" name="Google Shape;124;p29"/>
              <p:cNvGrpSpPr/>
              <p:nvPr/>
            </p:nvGrpSpPr>
            <p:grpSpPr>
              <a:xfrm>
                <a:off x="4000175" y="1462675"/>
                <a:ext cx="1917275" cy="1140875"/>
                <a:chOff x="4000175" y="1462675"/>
                <a:chExt cx="1917275" cy="1140875"/>
              </a:xfrm>
            </p:grpSpPr>
            <p:sp>
              <p:nvSpPr>
                <p:cNvPr id="125" name="Google Shape;125;p29"/>
                <p:cNvSpPr/>
                <p:nvPr/>
              </p:nvSpPr>
              <p:spPr>
                <a:xfrm>
                  <a:off x="4000175" y="2000075"/>
                  <a:ext cx="1545875" cy="51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35" h="20400" extrusionOk="0">
                      <a:moveTo>
                        <a:pt x="1594" y="319"/>
                      </a:moveTo>
                      <a:lnTo>
                        <a:pt x="106" y="0"/>
                      </a:lnTo>
                      <a:lnTo>
                        <a:pt x="0" y="2444"/>
                      </a:lnTo>
                      <a:lnTo>
                        <a:pt x="1062" y="9031"/>
                      </a:lnTo>
                      <a:lnTo>
                        <a:pt x="3931" y="9775"/>
                      </a:lnTo>
                      <a:lnTo>
                        <a:pt x="2125" y="10200"/>
                      </a:lnTo>
                      <a:lnTo>
                        <a:pt x="531" y="10413"/>
                      </a:lnTo>
                      <a:lnTo>
                        <a:pt x="1487" y="13600"/>
                      </a:lnTo>
                      <a:lnTo>
                        <a:pt x="3931" y="17212"/>
                      </a:lnTo>
                      <a:lnTo>
                        <a:pt x="8393" y="18594"/>
                      </a:lnTo>
                      <a:lnTo>
                        <a:pt x="9987" y="18169"/>
                      </a:lnTo>
                      <a:lnTo>
                        <a:pt x="13281" y="20400"/>
                      </a:lnTo>
                      <a:lnTo>
                        <a:pt x="14343" y="18912"/>
                      </a:lnTo>
                      <a:lnTo>
                        <a:pt x="28793" y="17319"/>
                      </a:lnTo>
                      <a:lnTo>
                        <a:pt x="35699" y="16894"/>
                      </a:lnTo>
                      <a:lnTo>
                        <a:pt x="48342" y="16894"/>
                      </a:lnTo>
                      <a:lnTo>
                        <a:pt x="49617" y="15194"/>
                      </a:lnTo>
                      <a:lnTo>
                        <a:pt x="59285" y="20294"/>
                      </a:lnTo>
                      <a:lnTo>
                        <a:pt x="60135" y="19231"/>
                      </a:lnTo>
                      <a:lnTo>
                        <a:pt x="61835" y="18487"/>
                      </a:lnTo>
                      <a:lnTo>
                        <a:pt x="61092" y="13494"/>
                      </a:lnTo>
                      <a:lnTo>
                        <a:pt x="46323" y="3188"/>
                      </a:lnTo>
                      <a:lnTo>
                        <a:pt x="12962" y="10413"/>
                      </a:lnTo>
                      <a:lnTo>
                        <a:pt x="4569" y="7013"/>
                      </a:lnTo>
                      <a:lnTo>
                        <a:pt x="2444" y="3507"/>
                      </a:lnTo>
                      <a:lnTo>
                        <a:pt x="2019" y="1807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</p:sp>
            <p:sp>
              <p:nvSpPr>
                <p:cNvPr id="126" name="Google Shape;126;p29"/>
                <p:cNvSpPr/>
                <p:nvPr/>
              </p:nvSpPr>
              <p:spPr>
                <a:xfrm>
                  <a:off x="4624175" y="1521775"/>
                  <a:ext cx="58100" cy="7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" h="2951" extrusionOk="0">
                      <a:moveTo>
                        <a:pt x="210" y="1"/>
                      </a:moveTo>
                      <a:lnTo>
                        <a:pt x="126" y="84"/>
                      </a:lnTo>
                      <a:lnTo>
                        <a:pt x="147" y="189"/>
                      </a:lnTo>
                      <a:lnTo>
                        <a:pt x="252" y="252"/>
                      </a:lnTo>
                      <a:lnTo>
                        <a:pt x="335" y="356"/>
                      </a:lnTo>
                      <a:lnTo>
                        <a:pt x="273" y="419"/>
                      </a:lnTo>
                      <a:lnTo>
                        <a:pt x="210" y="419"/>
                      </a:lnTo>
                      <a:lnTo>
                        <a:pt x="147" y="335"/>
                      </a:lnTo>
                      <a:lnTo>
                        <a:pt x="63" y="293"/>
                      </a:lnTo>
                      <a:lnTo>
                        <a:pt x="22" y="293"/>
                      </a:lnTo>
                      <a:lnTo>
                        <a:pt x="42" y="356"/>
                      </a:lnTo>
                      <a:lnTo>
                        <a:pt x="22" y="545"/>
                      </a:lnTo>
                      <a:lnTo>
                        <a:pt x="1" y="565"/>
                      </a:lnTo>
                      <a:lnTo>
                        <a:pt x="1" y="712"/>
                      </a:lnTo>
                      <a:lnTo>
                        <a:pt x="42" y="754"/>
                      </a:lnTo>
                      <a:lnTo>
                        <a:pt x="126" y="775"/>
                      </a:lnTo>
                      <a:lnTo>
                        <a:pt x="189" y="858"/>
                      </a:lnTo>
                      <a:lnTo>
                        <a:pt x="147" y="963"/>
                      </a:lnTo>
                      <a:lnTo>
                        <a:pt x="294" y="1256"/>
                      </a:lnTo>
                      <a:lnTo>
                        <a:pt x="356" y="1340"/>
                      </a:lnTo>
                      <a:lnTo>
                        <a:pt x="461" y="1340"/>
                      </a:lnTo>
                      <a:lnTo>
                        <a:pt x="398" y="1402"/>
                      </a:lnTo>
                      <a:lnTo>
                        <a:pt x="294" y="1444"/>
                      </a:lnTo>
                      <a:lnTo>
                        <a:pt x="231" y="1612"/>
                      </a:lnTo>
                      <a:lnTo>
                        <a:pt x="335" y="1821"/>
                      </a:lnTo>
                      <a:lnTo>
                        <a:pt x="398" y="1988"/>
                      </a:lnTo>
                      <a:lnTo>
                        <a:pt x="398" y="2114"/>
                      </a:lnTo>
                      <a:lnTo>
                        <a:pt x="440" y="2177"/>
                      </a:lnTo>
                      <a:lnTo>
                        <a:pt x="461" y="2281"/>
                      </a:lnTo>
                      <a:lnTo>
                        <a:pt x="419" y="2323"/>
                      </a:lnTo>
                      <a:lnTo>
                        <a:pt x="503" y="2511"/>
                      </a:lnTo>
                      <a:lnTo>
                        <a:pt x="545" y="2679"/>
                      </a:lnTo>
                      <a:lnTo>
                        <a:pt x="649" y="2762"/>
                      </a:lnTo>
                      <a:lnTo>
                        <a:pt x="649" y="2867"/>
                      </a:lnTo>
                      <a:lnTo>
                        <a:pt x="733" y="2951"/>
                      </a:lnTo>
                      <a:lnTo>
                        <a:pt x="879" y="2909"/>
                      </a:lnTo>
                      <a:lnTo>
                        <a:pt x="963" y="2742"/>
                      </a:lnTo>
                      <a:lnTo>
                        <a:pt x="1089" y="2553"/>
                      </a:lnTo>
                      <a:lnTo>
                        <a:pt x="1172" y="2511"/>
                      </a:lnTo>
                      <a:lnTo>
                        <a:pt x="1151" y="2428"/>
                      </a:lnTo>
                      <a:lnTo>
                        <a:pt x="1172" y="2323"/>
                      </a:lnTo>
                      <a:lnTo>
                        <a:pt x="1423" y="2135"/>
                      </a:lnTo>
                      <a:lnTo>
                        <a:pt x="1528" y="2114"/>
                      </a:lnTo>
                      <a:lnTo>
                        <a:pt x="1612" y="2177"/>
                      </a:lnTo>
                      <a:lnTo>
                        <a:pt x="1695" y="2177"/>
                      </a:lnTo>
                      <a:lnTo>
                        <a:pt x="1737" y="2072"/>
                      </a:lnTo>
                      <a:lnTo>
                        <a:pt x="1800" y="1988"/>
                      </a:lnTo>
                      <a:lnTo>
                        <a:pt x="1926" y="1926"/>
                      </a:lnTo>
                      <a:lnTo>
                        <a:pt x="2114" y="1779"/>
                      </a:lnTo>
                      <a:lnTo>
                        <a:pt x="2135" y="1674"/>
                      </a:lnTo>
                      <a:lnTo>
                        <a:pt x="2219" y="1612"/>
                      </a:lnTo>
                      <a:lnTo>
                        <a:pt x="2323" y="1382"/>
                      </a:lnTo>
                      <a:lnTo>
                        <a:pt x="2302" y="1256"/>
                      </a:lnTo>
                      <a:lnTo>
                        <a:pt x="2135" y="1068"/>
                      </a:lnTo>
                      <a:lnTo>
                        <a:pt x="2051" y="942"/>
                      </a:lnTo>
                      <a:lnTo>
                        <a:pt x="2051" y="837"/>
                      </a:lnTo>
                      <a:lnTo>
                        <a:pt x="1884" y="712"/>
                      </a:lnTo>
                      <a:lnTo>
                        <a:pt x="1779" y="712"/>
                      </a:lnTo>
                      <a:lnTo>
                        <a:pt x="1716" y="733"/>
                      </a:lnTo>
                      <a:lnTo>
                        <a:pt x="1633" y="670"/>
                      </a:lnTo>
                      <a:lnTo>
                        <a:pt x="1507" y="628"/>
                      </a:lnTo>
                      <a:lnTo>
                        <a:pt x="1382" y="503"/>
                      </a:lnTo>
                      <a:lnTo>
                        <a:pt x="1319" y="461"/>
                      </a:lnTo>
                      <a:lnTo>
                        <a:pt x="1298" y="524"/>
                      </a:lnTo>
                      <a:lnTo>
                        <a:pt x="1214" y="503"/>
                      </a:lnTo>
                      <a:lnTo>
                        <a:pt x="1193" y="419"/>
                      </a:lnTo>
                      <a:lnTo>
                        <a:pt x="1110" y="314"/>
                      </a:lnTo>
                      <a:lnTo>
                        <a:pt x="1047" y="314"/>
                      </a:lnTo>
                      <a:lnTo>
                        <a:pt x="1005" y="419"/>
                      </a:lnTo>
                      <a:lnTo>
                        <a:pt x="963" y="419"/>
                      </a:lnTo>
                      <a:lnTo>
                        <a:pt x="858" y="252"/>
                      </a:lnTo>
                      <a:lnTo>
                        <a:pt x="775" y="210"/>
                      </a:lnTo>
                      <a:lnTo>
                        <a:pt x="775" y="252"/>
                      </a:lnTo>
                      <a:lnTo>
                        <a:pt x="858" y="356"/>
                      </a:lnTo>
                      <a:lnTo>
                        <a:pt x="858" y="440"/>
                      </a:lnTo>
                      <a:lnTo>
                        <a:pt x="775" y="503"/>
                      </a:lnTo>
                      <a:lnTo>
                        <a:pt x="775" y="607"/>
                      </a:lnTo>
                      <a:lnTo>
                        <a:pt x="733" y="607"/>
                      </a:lnTo>
                      <a:lnTo>
                        <a:pt x="670" y="524"/>
                      </a:lnTo>
                      <a:lnTo>
                        <a:pt x="649" y="147"/>
                      </a:lnTo>
                      <a:lnTo>
                        <a:pt x="545" y="105"/>
                      </a:lnTo>
                      <a:lnTo>
                        <a:pt x="440" y="84"/>
                      </a:lnTo>
                      <a:lnTo>
                        <a:pt x="27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127;p29"/>
                <p:cNvSpPr/>
                <p:nvPr/>
              </p:nvSpPr>
              <p:spPr>
                <a:xfrm>
                  <a:off x="4499150" y="1462675"/>
                  <a:ext cx="117200" cy="10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8" h="4164" extrusionOk="0">
                      <a:moveTo>
                        <a:pt x="398" y="0"/>
                      </a:moveTo>
                      <a:lnTo>
                        <a:pt x="357" y="63"/>
                      </a:lnTo>
                      <a:lnTo>
                        <a:pt x="336" y="168"/>
                      </a:lnTo>
                      <a:lnTo>
                        <a:pt x="357" y="251"/>
                      </a:lnTo>
                      <a:lnTo>
                        <a:pt x="357" y="398"/>
                      </a:lnTo>
                      <a:lnTo>
                        <a:pt x="252" y="523"/>
                      </a:lnTo>
                      <a:lnTo>
                        <a:pt x="147" y="712"/>
                      </a:lnTo>
                      <a:lnTo>
                        <a:pt x="22" y="879"/>
                      </a:lnTo>
                      <a:lnTo>
                        <a:pt x="1" y="984"/>
                      </a:lnTo>
                      <a:lnTo>
                        <a:pt x="22" y="1423"/>
                      </a:lnTo>
                      <a:lnTo>
                        <a:pt x="105" y="1507"/>
                      </a:lnTo>
                      <a:lnTo>
                        <a:pt x="210" y="1549"/>
                      </a:lnTo>
                      <a:lnTo>
                        <a:pt x="231" y="1653"/>
                      </a:lnTo>
                      <a:lnTo>
                        <a:pt x="189" y="1967"/>
                      </a:lnTo>
                      <a:lnTo>
                        <a:pt x="126" y="2093"/>
                      </a:lnTo>
                      <a:lnTo>
                        <a:pt x="105" y="2197"/>
                      </a:lnTo>
                      <a:lnTo>
                        <a:pt x="126" y="2281"/>
                      </a:lnTo>
                      <a:lnTo>
                        <a:pt x="189" y="2260"/>
                      </a:lnTo>
                      <a:lnTo>
                        <a:pt x="273" y="2155"/>
                      </a:lnTo>
                      <a:lnTo>
                        <a:pt x="419" y="2093"/>
                      </a:lnTo>
                      <a:lnTo>
                        <a:pt x="482" y="2155"/>
                      </a:lnTo>
                      <a:lnTo>
                        <a:pt x="503" y="2260"/>
                      </a:lnTo>
                      <a:lnTo>
                        <a:pt x="650" y="2385"/>
                      </a:lnTo>
                      <a:lnTo>
                        <a:pt x="754" y="2385"/>
                      </a:lnTo>
                      <a:lnTo>
                        <a:pt x="817" y="2344"/>
                      </a:lnTo>
                      <a:lnTo>
                        <a:pt x="901" y="2365"/>
                      </a:lnTo>
                      <a:cubicBezTo>
                        <a:pt x="859" y="2448"/>
                        <a:pt x="859" y="2511"/>
                        <a:pt x="859" y="2595"/>
                      </a:cubicBezTo>
                      <a:lnTo>
                        <a:pt x="838" y="2595"/>
                      </a:lnTo>
                      <a:lnTo>
                        <a:pt x="733" y="2657"/>
                      </a:lnTo>
                      <a:lnTo>
                        <a:pt x="629" y="2595"/>
                      </a:lnTo>
                      <a:lnTo>
                        <a:pt x="545" y="2595"/>
                      </a:lnTo>
                      <a:lnTo>
                        <a:pt x="440" y="2678"/>
                      </a:lnTo>
                      <a:lnTo>
                        <a:pt x="315" y="2678"/>
                      </a:lnTo>
                      <a:lnTo>
                        <a:pt x="294" y="2699"/>
                      </a:lnTo>
                      <a:lnTo>
                        <a:pt x="336" y="2783"/>
                      </a:lnTo>
                      <a:lnTo>
                        <a:pt x="482" y="2804"/>
                      </a:lnTo>
                      <a:lnTo>
                        <a:pt x="524" y="2909"/>
                      </a:lnTo>
                      <a:lnTo>
                        <a:pt x="650" y="2971"/>
                      </a:lnTo>
                      <a:lnTo>
                        <a:pt x="733" y="3076"/>
                      </a:lnTo>
                      <a:lnTo>
                        <a:pt x="901" y="3118"/>
                      </a:lnTo>
                      <a:lnTo>
                        <a:pt x="1110" y="3118"/>
                      </a:lnTo>
                      <a:lnTo>
                        <a:pt x="1173" y="3139"/>
                      </a:lnTo>
                      <a:lnTo>
                        <a:pt x="1131" y="3181"/>
                      </a:lnTo>
                      <a:lnTo>
                        <a:pt x="963" y="3222"/>
                      </a:lnTo>
                      <a:lnTo>
                        <a:pt x="838" y="3222"/>
                      </a:lnTo>
                      <a:lnTo>
                        <a:pt x="838" y="3285"/>
                      </a:lnTo>
                      <a:lnTo>
                        <a:pt x="942" y="3327"/>
                      </a:lnTo>
                      <a:lnTo>
                        <a:pt x="1068" y="3327"/>
                      </a:lnTo>
                      <a:lnTo>
                        <a:pt x="1173" y="3243"/>
                      </a:lnTo>
                      <a:lnTo>
                        <a:pt x="1319" y="3139"/>
                      </a:lnTo>
                      <a:lnTo>
                        <a:pt x="1382" y="3097"/>
                      </a:lnTo>
                      <a:lnTo>
                        <a:pt x="1445" y="2929"/>
                      </a:lnTo>
                      <a:lnTo>
                        <a:pt x="1528" y="2762"/>
                      </a:lnTo>
                      <a:lnTo>
                        <a:pt x="1486" y="2678"/>
                      </a:lnTo>
                      <a:lnTo>
                        <a:pt x="1256" y="2532"/>
                      </a:lnTo>
                      <a:lnTo>
                        <a:pt x="1152" y="2511"/>
                      </a:lnTo>
                      <a:lnTo>
                        <a:pt x="1152" y="2385"/>
                      </a:lnTo>
                      <a:lnTo>
                        <a:pt x="1256" y="2406"/>
                      </a:lnTo>
                      <a:lnTo>
                        <a:pt x="1382" y="2385"/>
                      </a:lnTo>
                      <a:lnTo>
                        <a:pt x="1570" y="2281"/>
                      </a:lnTo>
                      <a:lnTo>
                        <a:pt x="1654" y="2176"/>
                      </a:lnTo>
                      <a:lnTo>
                        <a:pt x="1654" y="2072"/>
                      </a:lnTo>
                      <a:lnTo>
                        <a:pt x="1779" y="1946"/>
                      </a:lnTo>
                      <a:lnTo>
                        <a:pt x="1968" y="1800"/>
                      </a:lnTo>
                      <a:lnTo>
                        <a:pt x="2114" y="1967"/>
                      </a:lnTo>
                      <a:lnTo>
                        <a:pt x="2010" y="2009"/>
                      </a:lnTo>
                      <a:lnTo>
                        <a:pt x="1968" y="2093"/>
                      </a:lnTo>
                      <a:lnTo>
                        <a:pt x="1968" y="2176"/>
                      </a:lnTo>
                      <a:lnTo>
                        <a:pt x="1800" y="2197"/>
                      </a:lnTo>
                      <a:lnTo>
                        <a:pt x="1696" y="2281"/>
                      </a:lnTo>
                      <a:lnTo>
                        <a:pt x="1654" y="2469"/>
                      </a:lnTo>
                      <a:lnTo>
                        <a:pt x="1654" y="2574"/>
                      </a:lnTo>
                      <a:lnTo>
                        <a:pt x="1758" y="2637"/>
                      </a:lnTo>
                      <a:lnTo>
                        <a:pt x="1821" y="2637"/>
                      </a:lnTo>
                      <a:lnTo>
                        <a:pt x="1884" y="2720"/>
                      </a:lnTo>
                      <a:lnTo>
                        <a:pt x="1758" y="2867"/>
                      </a:lnTo>
                      <a:lnTo>
                        <a:pt x="1717" y="2971"/>
                      </a:lnTo>
                      <a:lnTo>
                        <a:pt x="1779" y="3139"/>
                      </a:lnTo>
                      <a:lnTo>
                        <a:pt x="1758" y="3222"/>
                      </a:lnTo>
                      <a:lnTo>
                        <a:pt x="1570" y="3327"/>
                      </a:lnTo>
                      <a:lnTo>
                        <a:pt x="1549" y="3390"/>
                      </a:lnTo>
                      <a:lnTo>
                        <a:pt x="1675" y="3453"/>
                      </a:lnTo>
                      <a:lnTo>
                        <a:pt x="1738" y="3515"/>
                      </a:lnTo>
                      <a:lnTo>
                        <a:pt x="1779" y="3494"/>
                      </a:lnTo>
                      <a:lnTo>
                        <a:pt x="1758" y="3411"/>
                      </a:lnTo>
                      <a:lnTo>
                        <a:pt x="1779" y="3348"/>
                      </a:lnTo>
                      <a:lnTo>
                        <a:pt x="1884" y="3411"/>
                      </a:lnTo>
                      <a:lnTo>
                        <a:pt x="1989" y="3494"/>
                      </a:lnTo>
                      <a:lnTo>
                        <a:pt x="2093" y="3432"/>
                      </a:lnTo>
                      <a:lnTo>
                        <a:pt x="2177" y="3432"/>
                      </a:lnTo>
                      <a:lnTo>
                        <a:pt x="2240" y="3536"/>
                      </a:lnTo>
                      <a:lnTo>
                        <a:pt x="2323" y="3746"/>
                      </a:lnTo>
                      <a:lnTo>
                        <a:pt x="2407" y="3829"/>
                      </a:lnTo>
                      <a:lnTo>
                        <a:pt x="2533" y="3850"/>
                      </a:lnTo>
                      <a:lnTo>
                        <a:pt x="2658" y="3934"/>
                      </a:lnTo>
                      <a:lnTo>
                        <a:pt x="2763" y="3955"/>
                      </a:lnTo>
                      <a:lnTo>
                        <a:pt x="2909" y="3871"/>
                      </a:lnTo>
                      <a:lnTo>
                        <a:pt x="3056" y="3829"/>
                      </a:lnTo>
                      <a:lnTo>
                        <a:pt x="3139" y="3871"/>
                      </a:lnTo>
                      <a:lnTo>
                        <a:pt x="3286" y="3955"/>
                      </a:lnTo>
                      <a:lnTo>
                        <a:pt x="3579" y="3976"/>
                      </a:lnTo>
                      <a:lnTo>
                        <a:pt x="3683" y="3955"/>
                      </a:lnTo>
                      <a:lnTo>
                        <a:pt x="3767" y="3976"/>
                      </a:lnTo>
                      <a:lnTo>
                        <a:pt x="3872" y="3976"/>
                      </a:lnTo>
                      <a:lnTo>
                        <a:pt x="3955" y="4059"/>
                      </a:lnTo>
                      <a:lnTo>
                        <a:pt x="4060" y="4164"/>
                      </a:lnTo>
                      <a:lnTo>
                        <a:pt x="4165" y="4164"/>
                      </a:lnTo>
                      <a:lnTo>
                        <a:pt x="4269" y="4080"/>
                      </a:lnTo>
                      <a:lnTo>
                        <a:pt x="4395" y="3955"/>
                      </a:lnTo>
                      <a:lnTo>
                        <a:pt x="4541" y="3913"/>
                      </a:lnTo>
                      <a:lnTo>
                        <a:pt x="4688" y="3725"/>
                      </a:lnTo>
                      <a:lnTo>
                        <a:pt x="4688" y="3620"/>
                      </a:lnTo>
                      <a:lnTo>
                        <a:pt x="4541" y="3453"/>
                      </a:lnTo>
                      <a:lnTo>
                        <a:pt x="4479" y="3432"/>
                      </a:lnTo>
                      <a:lnTo>
                        <a:pt x="4332" y="3285"/>
                      </a:lnTo>
                      <a:lnTo>
                        <a:pt x="4186" y="3243"/>
                      </a:lnTo>
                      <a:lnTo>
                        <a:pt x="4060" y="3181"/>
                      </a:lnTo>
                      <a:lnTo>
                        <a:pt x="4018" y="3034"/>
                      </a:lnTo>
                      <a:lnTo>
                        <a:pt x="4102" y="3034"/>
                      </a:lnTo>
                      <a:lnTo>
                        <a:pt x="4186" y="3097"/>
                      </a:lnTo>
                      <a:lnTo>
                        <a:pt x="4290" y="3097"/>
                      </a:lnTo>
                      <a:lnTo>
                        <a:pt x="4290" y="3013"/>
                      </a:lnTo>
                      <a:lnTo>
                        <a:pt x="4165" y="2825"/>
                      </a:lnTo>
                      <a:lnTo>
                        <a:pt x="3976" y="2657"/>
                      </a:lnTo>
                      <a:lnTo>
                        <a:pt x="3976" y="2490"/>
                      </a:lnTo>
                      <a:lnTo>
                        <a:pt x="3955" y="2344"/>
                      </a:lnTo>
                      <a:lnTo>
                        <a:pt x="3851" y="2281"/>
                      </a:lnTo>
                      <a:lnTo>
                        <a:pt x="3851" y="2155"/>
                      </a:lnTo>
                      <a:lnTo>
                        <a:pt x="3788" y="2093"/>
                      </a:lnTo>
                      <a:lnTo>
                        <a:pt x="3746" y="2093"/>
                      </a:lnTo>
                      <a:lnTo>
                        <a:pt x="3370" y="1821"/>
                      </a:lnTo>
                      <a:lnTo>
                        <a:pt x="3160" y="1779"/>
                      </a:lnTo>
                      <a:lnTo>
                        <a:pt x="2972" y="1821"/>
                      </a:lnTo>
                      <a:lnTo>
                        <a:pt x="2951" y="1883"/>
                      </a:lnTo>
                      <a:lnTo>
                        <a:pt x="2972" y="1967"/>
                      </a:lnTo>
                      <a:lnTo>
                        <a:pt x="3139" y="2155"/>
                      </a:lnTo>
                      <a:lnTo>
                        <a:pt x="3139" y="2239"/>
                      </a:lnTo>
                      <a:lnTo>
                        <a:pt x="3077" y="2344"/>
                      </a:lnTo>
                      <a:lnTo>
                        <a:pt x="3077" y="2448"/>
                      </a:lnTo>
                      <a:lnTo>
                        <a:pt x="3056" y="2574"/>
                      </a:lnTo>
                      <a:lnTo>
                        <a:pt x="2972" y="2720"/>
                      </a:lnTo>
                      <a:lnTo>
                        <a:pt x="2930" y="2783"/>
                      </a:lnTo>
                      <a:lnTo>
                        <a:pt x="2909" y="2699"/>
                      </a:lnTo>
                      <a:lnTo>
                        <a:pt x="2951" y="2595"/>
                      </a:lnTo>
                      <a:lnTo>
                        <a:pt x="2972" y="2490"/>
                      </a:lnTo>
                      <a:lnTo>
                        <a:pt x="2930" y="2448"/>
                      </a:lnTo>
                      <a:lnTo>
                        <a:pt x="2972" y="2260"/>
                      </a:lnTo>
                      <a:lnTo>
                        <a:pt x="2930" y="2155"/>
                      </a:lnTo>
                      <a:lnTo>
                        <a:pt x="2742" y="1883"/>
                      </a:lnTo>
                      <a:lnTo>
                        <a:pt x="2595" y="1779"/>
                      </a:lnTo>
                      <a:lnTo>
                        <a:pt x="2386" y="1758"/>
                      </a:lnTo>
                      <a:lnTo>
                        <a:pt x="2323" y="1779"/>
                      </a:lnTo>
                      <a:lnTo>
                        <a:pt x="2282" y="1925"/>
                      </a:lnTo>
                      <a:lnTo>
                        <a:pt x="2240" y="1946"/>
                      </a:lnTo>
                      <a:cubicBezTo>
                        <a:pt x="2198" y="1883"/>
                        <a:pt x="2114" y="1841"/>
                        <a:pt x="2072" y="1821"/>
                      </a:cubicBezTo>
                      <a:lnTo>
                        <a:pt x="2114" y="1779"/>
                      </a:lnTo>
                      <a:lnTo>
                        <a:pt x="2177" y="1674"/>
                      </a:lnTo>
                      <a:lnTo>
                        <a:pt x="2177" y="1549"/>
                      </a:lnTo>
                      <a:lnTo>
                        <a:pt x="1989" y="1444"/>
                      </a:lnTo>
                      <a:lnTo>
                        <a:pt x="1800" y="1297"/>
                      </a:lnTo>
                      <a:lnTo>
                        <a:pt x="1696" y="1109"/>
                      </a:lnTo>
                      <a:lnTo>
                        <a:pt x="1696" y="984"/>
                      </a:lnTo>
                      <a:lnTo>
                        <a:pt x="1758" y="837"/>
                      </a:lnTo>
                      <a:lnTo>
                        <a:pt x="1758" y="733"/>
                      </a:lnTo>
                      <a:lnTo>
                        <a:pt x="1696" y="712"/>
                      </a:lnTo>
                      <a:lnTo>
                        <a:pt x="1403" y="712"/>
                      </a:lnTo>
                      <a:lnTo>
                        <a:pt x="1194" y="628"/>
                      </a:lnTo>
                      <a:lnTo>
                        <a:pt x="1047" y="523"/>
                      </a:lnTo>
                      <a:lnTo>
                        <a:pt x="817" y="251"/>
                      </a:lnTo>
                      <a:lnTo>
                        <a:pt x="650" y="105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128;p29"/>
                <p:cNvSpPr/>
                <p:nvPr/>
              </p:nvSpPr>
              <p:spPr>
                <a:xfrm>
                  <a:off x="4241800" y="1706950"/>
                  <a:ext cx="130800" cy="24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" h="9856" extrusionOk="0">
                      <a:moveTo>
                        <a:pt x="4750" y="1"/>
                      </a:moveTo>
                      <a:lnTo>
                        <a:pt x="4625" y="63"/>
                      </a:lnTo>
                      <a:lnTo>
                        <a:pt x="4604" y="126"/>
                      </a:lnTo>
                      <a:lnTo>
                        <a:pt x="4520" y="105"/>
                      </a:lnTo>
                      <a:lnTo>
                        <a:pt x="4436" y="42"/>
                      </a:lnTo>
                      <a:lnTo>
                        <a:pt x="4332" y="63"/>
                      </a:lnTo>
                      <a:lnTo>
                        <a:pt x="4206" y="168"/>
                      </a:lnTo>
                      <a:lnTo>
                        <a:pt x="4185" y="273"/>
                      </a:lnTo>
                      <a:lnTo>
                        <a:pt x="4101" y="335"/>
                      </a:lnTo>
                      <a:lnTo>
                        <a:pt x="4018" y="356"/>
                      </a:lnTo>
                      <a:lnTo>
                        <a:pt x="3934" y="440"/>
                      </a:lnTo>
                      <a:lnTo>
                        <a:pt x="3934" y="524"/>
                      </a:lnTo>
                      <a:lnTo>
                        <a:pt x="3871" y="628"/>
                      </a:lnTo>
                      <a:lnTo>
                        <a:pt x="3871" y="670"/>
                      </a:lnTo>
                      <a:lnTo>
                        <a:pt x="3934" y="775"/>
                      </a:lnTo>
                      <a:lnTo>
                        <a:pt x="3934" y="858"/>
                      </a:lnTo>
                      <a:lnTo>
                        <a:pt x="3829" y="858"/>
                      </a:lnTo>
                      <a:lnTo>
                        <a:pt x="3788" y="900"/>
                      </a:lnTo>
                      <a:lnTo>
                        <a:pt x="3788" y="984"/>
                      </a:lnTo>
                      <a:lnTo>
                        <a:pt x="3725" y="1047"/>
                      </a:lnTo>
                      <a:lnTo>
                        <a:pt x="3662" y="1109"/>
                      </a:lnTo>
                      <a:lnTo>
                        <a:pt x="3453" y="1256"/>
                      </a:lnTo>
                      <a:lnTo>
                        <a:pt x="3369" y="1298"/>
                      </a:lnTo>
                      <a:lnTo>
                        <a:pt x="3306" y="1277"/>
                      </a:lnTo>
                      <a:lnTo>
                        <a:pt x="3202" y="1277"/>
                      </a:lnTo>
                      <a:lnTo>
                        <a:pt x="3139" y="1319"/>
                      </a:lnTo>
                      <a:lnTo>
                        <a:pt x="3034" y="1486"/>
                      </a:lnTo>
                      <a:lnTo>
                        <a:pt x="2951" y="1528"/>
                      </a:lnTo>
                      <a:lnTo>
                        <a:pt x="2888" y="1507"/>
                      </a:lnTo>
                      <a:lnTo>
                        <a:pt x="2867" y="1423"/>
                      </a:lnTo>
                      <a:lnTo>
                        <a:pt x="2825" y="1423"/>
                      </a:lnTo>
                      <a:lnTo>
                        <a:pt x="2783" y="1507"/>
                      </a:lnTo>
                      <a:lnTo>
                        <a:pt x="2825" y="1633"/>
                      </a:lnTo>
                      <a:lnTo>
                        <a:pt x="2783" y="1695"/>
                      </a:lnTo>
                      <a:lnTo>
                        <a:pt x="2762" y="1591"/>
                      </a:lnTo>
                      <a:lnTo>
                        <a:pt x="2721" y="1486"/>
                      </a:lnTo>
                      <a:lnTo>
                        <a:pt x="2532" y="1507"/>
                      </a:lnTo>
                      <a:lnTo>
                        <a:pt x="2323" y="1570"/>
                      </a:lnTo>
                      <a:lnTo>
                        <a:pt x="2260" y="1612"/>
                      </a:lnTo>
                      <a:lnTo>
                        <a:pt x="2197" y="1633"/>
                      </a:lnTo>
                      <a:lnTo>
                        <a:pt x="2156" y="1695"/>
                      </a:lnTo>
                      <a:lnTo>
                        <a:pt x="2218" y="1842"/>
                      </a:lnTo>
                      <a:lnTo>
                        <a:pt x="2260" y="1905"/>
                      </a:lnTo>
                      <a:lnTo>
                        <a:pt x="2260" y="1946"/>
                      </a:lnTo>
                      <a:lnTo>
                        <a:pt x="2218" y="1988"/>
                      </a:lnTo>
                      <a:lnTo>
                        <a:pt x="2135" y="2093"/>
                      </a:lnTo>
                      <a:lnTo>
                        <a:pt x="2093" y="2051"/>
                      </a:lnTo>
                      <a:lnTo>
                        <a:pt x="2093" y="2009"/>
                      </a:lnTo>
                      <a:lnTo>
                        <a:pt x="2135" y="1946"/>
                      </a:lnTo>
                      <a:lnTo>
                        <a:pt x="2135" y="1884"/>
                      </a:lnTo>
                      <a:lnTo>
                        <a:pt x="2051" y="1884"/>
                      </a:lnTo>
                      <a:lnTo>
                        <a:pt x="1946" y="2009"/>
                      </a:lnTo>
                      <a:lnTo>
                        <a:pt x="1884" y="2051"/>
                      </a:lnTo>
                      <a:lnTo>
                        <a:pt x="1884" y="2135"/>
                      </a:lnTo>
                      <a:lnTo>
                        <a:pt x="1946" y="2156"/>
                      </a:lnTo>
                      <a:lnTo>
                        <a:pt x="1905" y="2218"/>
                      </a:lnTo>
                      <a:lnTo>
                        <a:pt x="1842" y="2323"/>
                      </a:lnTo>
                      <a:lnTo>
                        <a:pt x="1716" y="2323"/>
                      </a:lnTo>
                      <a:lnTo>
                        <a:pt x="1632" y="2365"/>
                      </a:lnTo>
                      <a:lnTo>
                        <a:pt x="1612" y="2449"/>
                      </a:lnTo>
                      <a:lnTo>
                        <a:pt x="1507" y="2470"/>
                      </a:lnTo>
                      <a:lnTo>
                        <a:pt x="1465" y="2553"/>
                      </a:lnTo>
                      <a:lnTo>
                        <a:pt x="1423" y="2721"/>
                      </a:lnTo>
                      <a:lnTo>
                        <a:pt x="1465" y="2742"/>
                      </a:lnTo>
                      <a:lnTo>
                        <a:pt x="1528" y="2742"/>
                      </a:lnTo>
                      <a:lnTo>
                        <a:pt x="1465" y="2825"/>
                      </a:lnTo>
                      <a:lnTo>
                        <a:pt x="1277" y="2825"/>
                      </a:lnTo>
                      <a:lnTo>
                        <a:pt x="1214" y="2867"/>
                      </a:lnTo>
                      <a:lnTo>
                        <a:pt x="1193" y="3034"/>
                      </a:lnTo>
                      <a:lnTo>
                        <a:pt x="1214" y="3097"/>
                      </a:lnTo>
                      <a:lnTo>
                        <a:pt x="1277" y="3097"/>
                      </a:lnTo>
                      <a:lnTo>
                        <a:pt x="1360" y="3076"/>
                      </a:lnTo>
                      <a:lnTo>
                        <a:pt x="1381" y="3139"/>
                      </a:lnTo>
                      <a:lnTo>
                        <a:pt x="1360" y="3181"/>
                      </a:lnTo>
                      <a:lnTo>
                        <a:pt x="1360" y="3286"/>
                      </a:lnTo>
                      <a:lnTo>
                        <a:pt x="1277" y="3348"/>
                      </a:lnTo>
                      <a:lnTo>
                        <a:pt x="1193" y="3306"/>
                      </a:lnTo>
                      <a:lnTo>
                        <a:pt x="1068" y="3286"/>
                      </a:lnTo>
                      <a:lnTo>
                        <a:pt x="942" y="3348"/>
                      </a:lnTo>
                      <a:lnTo>
                        <a:pt x="900" y="3411"/>
                      </a:lnTo>
                      <a:lnTo>
                        <a:pt x="900" y="3495"/>
                      </a:lnTo>
                      <a:lnTo>
                        <a:pt x="858" y="3599"/>
                      </a:lnTo>
                      <a:lnTo>
                        <a:pt x="754" y="3683"/>
                      </a:lnTo>
                      <a:lnTo>
                        <a:pt x="670" y="3620"/>
                      </a:lnTo>
                      <a:lnTo>
                        <a:pt x="628" y="3558"/>
                      </a:lnTo>
                      <a:lnTo>
                        <a:pt x="586" y="3474"/>
                      </a:lnTo>
                      <a:lnTo>
                        <a:pt x="544" y="3495"/>
                      </a:lnTo>
                      <a:lnTo>
                        <a:pt x="524" y="3662"/>
                      </a:lnTo>
                      <a:lnTo>
                        <a:pt x="544" y="3788"/>
                      </a:lnTo>
                      <a:lnTo>
                        <a:pt x="649" y="3871"/>
                      </a:lnTo>
                      <a:lnTo>
                        <a:pt x="733" y="3830"/>
                      </a:lnTo>
                      <a:lnTo>
                        <a:pt x="754" y="3871"/>
                      </a:lnTo>
                      <a:lnTo>
                        <a:pt x="754" y="3934"/>
                      </a:lnTo>
                      <a:lnTo>
                        <a:pt x="691" y="4081"/>
                      </a:lnTo>
                      <a:lnTo>
                        <a:pt x="733" y="4122"/>
                      </a:lnTo>
                      <a:lnTo>
                        <a:pt x="796" y="4143"/>
                      </a:lnTo>
                      <a:lnTo>
                        <a:pt x="858" y="4081"/>
                      </a:lnTo>
                      <a:lnTo>
                        <a:pt x="900" y="4081"/>
                      </a:lnTo>
                      <a:lnTo>
                        <a:pt x="963" y="4102"/>
                      </a:lnTo>
                      <a:lnTo>
                        <a:pt x="1068" y="4102"/>
                      </a:lnTo>
                      <a:lnTo>
                        <a:pt x="1151" y="4039"/>
                      </a:lnTo>
                      <a:lnTo>
                        <a:pt x="1172" y="4081"/>
                      </a:lnTo>
                      <a:lnTo>
                        <a:pt x="1109" y="4143"/>
                      </a:lnTo>
                      <a:lnTo>
                        <a:pt x="1047" y="4185"/>
                      </a:lnTo>
                      <a:lnTo>
                        <a:pt x="900" y="4185"/>
                      </a:lnTo>
                      <a:lnTo>
                        <a:pt x="858" y="4248"/>
                      </a:lnTo>
                      <a:lnTo>
                        <a:pt x="775" y="4227"/>
                      </a:lnTo>
                      <a:lnTo>
                        <a:pt x="733" y="4311"/>
                      </a:lnTo>
                      <a:lnTo>
                        <a:pt x="754" y="4436"/>
                      </a:lnTo>
                      <a:lnTo>
                        <a:pt x="837" y="4499"/>
                      </a:lnTo>
                      <a:lnTo>
                        <a:pt x="900" y="4520"/>
                      </a:lnTo>
                      <a:lnTo>
                        <a:pt x="984" y="4499"/>
                      </a:lnTo>
                      <a:lnTo>
                        <a:pt x="1005" y="4520"/>
                      </a:lnTo>
                      <a:lnTo>
                        <a:pt x="984" y="4562"/>
                      </a:lnTo>
                      <a:lnTo>
                        <a:pt x="858" y="4625"/>
                      </a:lnTo>
                      <a:lnTo>
                        <a:pt x="733" y="4625"/>
                      </a:lnTo>
                      <a:lnTo>
                        <a:pt x="649" y="4666"/>
                      </a:lnTo>
                      <a:lnTo>
                        <a:pt x="649" y="4729"/>
                      </a:lnTo>
                      <a:lnTo>
                        <a:pt x="691" y="4771"/>
                      </a:lnTo>
                      <a:lnTo>
                        <a:pt x="796" y="4750"/>
                      </a:lnTo>
                      <a:lnTo>
                        <a:pt x="900" y="4750"/>
                      </a:lnTo>
                      <a:lnTo>
                        <a:pt x="900" y="4813"/>
                      </a:lnTo>
                      <a:lnTo>
                        <a:pt x="837" y="4834"/>
                      </a:lnTo>
                      <a:lnTo>
                        <a:pt x="733" y="4855"/>
                      </a:lnTo>
                      <a:lnTo>
                        <a:pt x="733" y="4897"/>
                      </a:lnTo>
                      <a:lnTo>
                        <a:pt x="754" y="4938"/>
                      </a:lnTo>
                      <a:lnTo>
                        <a:pt x="879" y="4959"/>
                      </a:lnTo>
                      <a:lnTo>
                        <a:pt x="984" y="5043"/>
                      </a:lnTo>
                      <a:lnTo>
                        <a:pt x="984" y="5085"/>
                      </a:lnTo>
                      <a:lnTo>
                        <a:pt x="858" y="5085"/>
                      </a:lnTo>
                      <a:lnTo>
                        <a:pt x="754" y="5043"/>
                      </a:lnTo>
                      <a:lnTo>
                        <a:pt x="649" y="5043"/>
                      </a:lnTo>
                      <a:lnTo>
                        <a:pt x="565" y="5085"/>
                      </a:lnTo>
                      <a:lnTo>
                        <a:pt x="544" y="5169"/>
                      </a:lnTo>
                      <a:lnTo>
                        <a:pt x="482" y="5210"/>
                      </a:lnTo>
                      <a:lnTo>
                        <a:pt x="482" y="5273"/>
                      </a:lnTo>
                      <a:lnTo>
                        <a:pt x="544" y="5315"/>
                      </a:lnTo>
                      <a:lnTo>
                        <a:pt x="524" y="5378"/>
                      </a:lnTo>
                      <a:lnTo>
                        <a:pt x="461" y="5399"/>
                      </a:lnTo>
                      <a:lnTo>
                        <a:pt x="419" y="5399"/>
                      </a:lnTo>
                      <a:lnTo>
                        <a:pt x="335" y="5483"/>
                      </a:lnTo>
                      <a:lnTo>
                        <a:pt x="314" y="5566"/>
                      </a:lnTo>
                      <a:lnTo>
                        <a:pt x="335" y="5608"/>
                      </a:lnTo>
                      <a:lnTo>
                        <a:pt x="314" y="5671"/>
                      </a:lnTo>
                      <a:lnTo>
                        <a:pt x="210" y="5692"/>
                      </a:lnTo>
                      <a:lnTo>
                        <a:pt x="210" y="5713"/>
                      </a:lnTo>
                      <a:lnTo>
                        <a:pt x="335" y="5838"/>
                      </a:lnTo>
                      <a:lnTo>
                        <a:pt x="440" y="5901"/>
                      </a:lnTo>
                      <a:lnTo>
                        <a:pt x="482" y="5880"/>
                      </a:lnTo>
                      <a:lnTo>
                        <a:pt x="524" y="5796"/>
                      </a:lnTo>
                      <a:lnTo>
                        <a:pt x="586" y="5734"/>
                      </a:lnTo>
                      <a:lnTo>
                        <a:pt x="754" y="5629"/>
                      </a:lnTo>
                      <a:lnTo>
                        <a:pt x="858" y="5587"/>
                      </a:lnTo>
                      <a:lnTo>
                        <a:pt x="858" y="5629"/>
                      </a:lnTo>
                      <a:lnTo>
                        <a:pt x="837" y="5629"/>
                      </a:lnTo>
                      <a:lnTo>
                        <a:pt x="796" y="5713"/>
                      </a:lnTo>
                      <a:lnTo>
                        <a:pt x="649" y="5817"/>
                      </a:lnTo>
                      <a:lnTo>
                        <a:pt x="586" y="5922"/>
                      </a:lnTo>
                      <a:lnTo>
                        <a:pt x="565" y="6027"/>
                      </a:lnTo>
                      <a:lnTo>
                        <a:pt x="586" y="6131"/>
                      </a:lnTo>
                      <a:lnTo>
                        <a:pt x="565" y="6194"/>
                      </a:lnTo>
                      <a:lnTo>
                        <a:pt x="565" y="6236"/>
                      </a:lnTo>
                      <a:lnTo>
                        <a:pt x="754" y="6236"/>
                      </a:lnTo>
                      <a:lnTo>
                        <a:pt x="837" y="6194"/>
                      </a:lnTo>
                      <a:lnTo>
                        <a:pt x="837" y="6257"/>
                      </a:lnTo>
                      <a:lnTo>
                        <a:pt x="775" y="6299"/>
                      </a:lnTo>
                      <a:lnTo>
                        <a:pt x="586" y="6299"/>
                      </a:lnTo>
                      <a:lnTo>
                        <a:pt x="524" y="6340"/>
                      </a:lnTo>
                      <a:lnTo>
                        <a:pt x="356" y="6445"/>
                      </a:lnTo>
                      <a:lnTo>
                        <a:pt x="356" y="6571"/>
                      </a:lnTo>
                      <a:lnTo>
                        <a:pt x="335" y="6654"/>
                      </a:lnTo>
                      <a:lnTo>
                        <a:pt x="356" y="6759"/>
                      </a:lnTo>
                      <a:lnTo>
                        <a:pt x="461" y="6759"/>
                      </a:lnTo>
                      <a:lnTo>
                        <a:pt x="524" y="6822"/>
                      </a:lnTo>
                      <a:lnTo>
                        <a:pt x="482" y="6863"/>
                      </a:lnTo>
                      <a:lnTo>
                        <a:pt x="377" y="6863"/>
                      </a:lnTo>
                      <a:lnTo>
                        <a:pt x="252" y="6884"/>
                      </a:lnTo>
                      <a:lnTo>
                        <a:pt x="147" y="7052"/>
                      </a:lnTo>
                      <a:lnTo>
                        <a:pt x="147" y="7177"/>
                      </a:lnTo>
                      <a:lnTo>
                        <a:pt x="210" y="7240"/>
                      </a:lnTo>
                      <a:lnTo>
                        <a:pt x="272" y="7198"/>
                      </a:lnTo>
                      <a:lnTo>
                        <a:pt x="440" y="7135"/>
                      </a:lnTo>
                      <a:lnTo>
                        <a:pt x="461" y="7177"/>
                      </a:lnTo>
                      <a:lnTo>
                        <a:pt x="356" y="7261"/>
                      </a:lnTo>
                      <a:lnTo>
                        <a:pt x="335" y="7366"/>
                      </a:lnTo>
                      <a:lnTo>
                        <a:pt x="377" y="7366"/>
                      </a:lnTo>
                      <a:lnTo>
                        <a:pt x="461" y="7282"/>
                      </a:lnTo>
                      <a:lnTo>
                        <a:pt x="544" y="7261"/>
                      </a:lnTo>
                      <a:lnTo>
                        <a:pt x="565" y="7303"/>
                      </a:lnTo>
                      <a:lnTo>
                        <a:pt x="482" y="7387"/>
                      </a:lnTo>
                      <a:lnTo>
                        <a:pt x="461" y="7470"/>
                      </a:lnTo>
                      <a:lnTo>
                        <a:pt x="544" y="7554"/>
                      </a:lnTo>
                      <a:lnTo>
                        <a:pt x="649" y="7554"/>
                      </a:lnTo>
                      <a:lnTo>
                        <a:pt x="565" y="7575"/>
                      </a:lnTo>
                      <a:lnTo>
                        <a:pt x="482" y="7575"/>
                      </a:lnTo>
                      <a:lnTo>
                        <a:pt x="419" y="7659"/>
                      </a:lnTo>
                      <a:lnTo>
                        <a:pt x="419" y="7721"/>
                      </a:lnTo>
                      <a:lnTo>
                        <a:pt x="461" y="7826"/>
                      </a:lnTo>
                      <a:lnTo>
                        <a:pt x="419" y="7889"/>
                      </a:lnTo>
                      <a:lnTo>
                        <a:pt x="356" y="7868"/>
                      </a:lnTo>
                      <a:lnTo>
                        <a:pt x="252" y="7889"/>
                      </a:lnTo>
                      <a:lnTo>
                        <a:pt x="168" y="7826"/>
                      </a:lnTo>
                      <a:lnTo>
                        <a:pt x="105" y="7826"/>
                      </a:lnTo>
                      <a:lnTo>
                        <a:pt x="0" y="7972"/>
                      </a:lnTo>
                      <a:lnTo>
                        <a:pt x="0" y="8077"/>
                      </a:lnTo>
                      <a:lnTo>
                        <a:pt x="168" y="8265"/>
                      </a:lnTo>
                      <a:lnTo>
                        <a:pt x="147" y="8391"/>
                      </a:lnTo>
                      <a:lnTo>
                        <a:pt x="168" y="8496"/>
                      </a:lnTo>
                      <a:lnTo>
                        <a:pt x="335" y="8621"/>
                      </a:lnTo>
                      <a:lnTo>
                        <a:pt x="335" y="8705"/>
                      </a:lnTo>
                      <a:lnTo>
                        <a:pt x="482" y="8830"/>
                      </a:lnTo>
                      <a:lnTo>
                        <a:pt x="586" y="8872"/>
                      </a:lnTo>
                      <a:lnTo>
                        <a:pt x="649" y="8851"/>
                      </a:lnTo>
                      <a:lnTo>
                        <a:pt x="733" y="8830"/>
                      </a:lnTo>
                      <a:lnTo>
                        <a:pt x="837" y="8663"/>
                      </a:lnTo>
                      <a:lnTo>
                        <a:pt x="796" y="8516"/>
                      </a:lnTo>
                      <a:lnTo>
                        <a:pt x="837" y="8412"/>
                      </a:lnTo>
                      <a:lnTo>
                        <a:pt x="900" y="8307"/>
                      </a:lnTo>
                      <a:lnTo>
                        <a:pt x="858" y="8433"/>
                      </a:lnTo>
                      <a:lnTo>
                        <a:pt x="858" y="8516"/>
                      </a:lnTo>
                      <a:lnTo>
                        <a:pt x="900" y="8600"/>
                      </a:lnTo>
                      <a:lnTo>
                        <a:pt x="963" y="8747"/>
                      </a:lnTo>
                      <a:lnTo>
                        <a:pt x="1047" y="8788"/>
                      </a:lnTo>
                      <a:lnTo>
                        <a:pt x="1109" y="8726"/>
                      </a:lnTo>
                      <a:lnTo>
                        <a:pt x="1109" y="8642"/>
                      </a:lnTo>
                      <a:lnTo>
                        <a:pt x="1172" y="8537"/>
                      </a:lnTo>
                      <a:lnTo>
                        <a:pt x="1193" y="8600"/>
                      </a:lnTo>
                      <a:lnTo>
                        <a:pt x="1172" y="8642"/>
                      </a:lnTo>
                      <a:lnTo>
                        <a:pt x="1172" y="8747"/>
                      </a:lnTo>
                      <a:lnTo>
                        <a:pt x="1277" y="8935"/>
                      </a:lnTo>
                      <a:lnTo>
                        <a:pt x="1402" y="9019"/>
                      </a:lnTo>
                      <a:lnTo>
                        <a:pt x="1507" y="9019"/>
                      </a:lnTo>
                      <a:lnTo>
                        <a:pt x="1591" y="8956"/>
                      </a:lnTo>
                      <a:lnTo>
                        <a:pt x="1632" y="8998"/>
                      </a:lnTo>
                      <a:lnTo>
                        <a:pt x="1612" y="9040"/>
                      </a:lnTo>
                      <a:lnTo>
                        <a:pt x="1570" y="9040"/>
                      </a:lnTo>
                      <a:lnTo>
                        <a:pt x="1528" y="9123"/>
                      </a:lnTo>
                      <a:lnTo>
                        <a:pt x="1444" y="9165"/>
                      </a:lnTo>
                      <a:lnTo>
                        <a:pt x="1423" y="9249"/>
                      </a:lnTo>
                      <a:lnTo>
                        <a:pt x="1528" y="9332"/>
                      </a:lnTo>
                      <a:lnTo>
                        <a:pt x="1528" y="9416"/>
                      </a:lnTo>
                      <a:lnTo>
                        <a:pt x="1444" y="9416"/>
                      </a:lnTo>
                      <a:lnTo>
                        <a:pt x="1381" y="9374"/>
                      </a:lnTo>
                      <a:lnTo>
                        <a:pt x="1381" y="9458"/>
                      </a:lnTo>
                      <a:lnTo>
                        <a:pt x="1423" y="9521"/>
                      </a:lnTo>
                      <a:lnTo>
                        <a:pt x="1612" y="9542"/>
                      </a:lnTo>
                      <a:lnTo>
                        <a:pt x="1716" y="9584"/>
                      </a:lnTo>
                      <a:lnTo>
                        <a:pt x="1821" y="9563"/>
                      </a:lnTo>
                      <a:lnTo>
                        <a:pt x="1967" y="9604"/>
                      </a:lnTo>
                      <a:lnTo>
                        <a:pt x="1967" y="9521"/>
                      </a:lnTo>
                      <a:lnTo>
                        <a:pt x="2051" y="9542"/>
                      </a:lnTo>
                      <a:lnTo>
                        <a:pt x="2072" y="9625"/>
                      </a:lnTo>
                      <a:lnTo>
                        <a:pt x="2135" y="9772"/>
                      </a:lnTo>
                      <a:lnTo>
                        <a:pt x="2218" y="9856"/>
                      </a:lnTo>
                      <a:lnTo>
                        <a:pt x="2281" y="9856"/>
                      </a:lnTo>
                      <a:lnTo>
                        <a:pt x="2365" y="9751"/>
                      </a:lnTo>
                      <a:lnTo>
                        <a:pt x="2344" y="9625"/>
                      </a:lnTo>
                      <a:lnTo>
                        <a:pt x="2177" y="9542"/>
                      </a:lnTo>
                      <a:lnTo>
                        <a:pt x="2135" y="9521"/>
                      </a:lnTo>
                      <a:lnTo>
                        <a:pt x="2177" y="9479"/>
                      </a:lnTo>
                      <a:lnTo>
                        <a:pt x="2260" y="9521"/>
                      </a:lnTo>
                      <a:lnTo>
                        <a:pt x="2365" y="9584"/>
                      </a:lnTo>
                      <a:lnTo>
                        <a:pt x="2428" y="9667"/>
                      </a:lnTo>
                      <a:lnTo>
                        <a:pt x="2469" y="9772"/>
                      </a:lnTo>
                      <a:lnTo>
                        <a:pt x="2532" y="9772"/>
                      </a:lnTo>
                      <a:lnTo>
                        <a:pt x="2553" y="9667"/>
                      </a:lnTo>
                      <a:lnTo>
                        <a:pt x="2595" y="9646"/>
                      </a:lnTo>
                      <a:lnTo>
                        <a:pt x="2679" y="9751"/>
                      </a:lnTo>
                      <a:lnTo>
                        <a:pt x="2804" y="9793"/>
                      </a:lnTo>
                      <a:lnTo>
                        <a:pt x="2888" y="9793"/>
                      </a:lnTo>
                      <a:lnTo>
                        <a:pt x="2888" y="9730"/>
                      </a:lnTo>
                      <a:lnTo>
                        <a:pt x="2783" y="9646"/>
                      </a:lnTo>
                      <a:lnTo>
                        <a:pt x="2783" y="9584"/>
                      </a:lnTo>
                      <a:lnTo>
                        <a:pt x="2846" y="9563"/>
                      </a:lnTo>
                      <a:lnTo>
                        <a:pt x="2951" y="9604"/>
                      </a:lnTo>
                      <a:lnTo>
                        <a:pt x="2993" y="9667"/>
                      </a:lnTo>
                      <a:lnTo>
                        <a:pt x="3013" y="9667"/>
                      </a:lnTo>
                      <a:lnTo>
                        <a:pt x="3055" y="9772"/>
                      </a:lnTo>
                      <a:lnTo>
                        <a:pt x="3118" y="9814"/>
                      </a:lnTo>
                      <a:lnTo>
                        <a:pt x="3181" y="9793"/>
                      </a:lnTo>
                      <a:lnTo>
                        <a:pt x="3202" y="9688"/>
                      </a:lnTo>
                      <a:lnTo>
                        <a:pt x="3160" y="9604"/>
                      </a:lnTo>
                      <a:lnTo>
                        <a:pt x="3076" y="9604"/>
                      </a:lnTo>
                      <a:lnTo>
                        <a:pt x="3013" y="9563"/>
                      </a:lnTo>
                      <a:lnTo>
                        <a:pt x="3055" y="9500"/>
                      </a:lnTo>
                      <a:lnTo>
                        <a:pt x="3097" y="9542"/>
                      </a:lnTo>
                      <a:lnTo>
                        <a:pt x="3160" y="9542"/>
                      </a:lnTo>
                      <a:lnTo>
                        <a:pt x="3223" y="9437"/>
                      </a:lnTo>
                      <a:lnTo>
                        <a:pt x="3265" y="9353"/>
                      </a:lnTo>
                      <a:lnTo>
                        <a:pt x="3265" y="9312"/>
                      </a:lnTo>
                      <a:lnTo>
                        <a:pt x="3118" y="9207"/>
                      </a:lnTo>
                      <a:lnTo>
                        <a:pt x="3055" y="9228"/>
                      </a:lnTo>
                      <a:lnTo>
                        <a:pt x="2951" y="9207"/>
                      </a:lnTo>
                      <a:lnTo>
                        <a:pt x="2867" y="9040"/>
                      </a:lnTo>
                      <a:lnTo>
                        <a:pt x="2762" y="9040"/>
                      </a:lnTo>
                      <a:lnTo>
                        <a:pt x="2574" y="8872"/>
                      </a:lnTo>
                      <a:lnTo>
                        <a:pt x="2490" y="8788"/>
                      </a:lnTo>
                      <a:lnTo>
                        <a:pt x="2365" y="8788"/>
                      </a:lnTo>
                      <a:lnTo>
                        <a:pt x="2239" y="8516"/>
                      </a:lnTo>
                      <a:lnTo>
                        <a:pt x="2030" y="8286"/>
                      </a:lnTo>
                      <a:lnTo>
                        <a:pt x="1946" y="8014"/>
                      </a:lnTo>
                      <a:lnTo>
                        <a:pt x="1842" y="7847"/>
                      </a:lnTo>
                      <a:lnTo>
                        <a:pt x="1842" y="7554"/>
                      </a:lnTo>
                      <a:lnTo>
                        <a:pt x="1758" y="7387"/>
                      </a:lnTo>
                      <a:lnTo>
                        <a:pt x="1716" y="7073"/>
                      </a:lnTo>
                      <a:lnTo>
                        <a:pt x="1695" y="7010"/>
                      </a:lnTo>
                      <a:lnTo>
                        <a:pt x="1737" y="6905"/>
                      </a:lnTo>
                      <a:lnTo>
                        <a:pt x="1737" y="6822"/>
                      </a:lnTo>
                      <a:lnTo>
                        <a:pt x="1632" y="6801"/>
                      </a:lnTo>
                      <a:lnTo>
                        <a:pt x="1549" y="6843"/>
                      </a:lnTo>
                      <a:lnTo>
                        <a:pt x="1486" y="6801"/>
                      </a:lnTo>
                      <a:lnTo>
                        <a:pt x="1507" y="6759"/>
                      </a:lnTo>
                      <a:lnTo>
                        <a:pt x="1653" y="6759"/>
                      </a:lnTo>
                      <a:lnTo>
                        <a:pt x="1800" y="6696"/>
                      </a:lnTo>
                      <a:lnTo>
                        <a:pt x="1821" y="6487"/>
                      </a:lnTo>
                      <a:lnTo>
                        <a:pt x="1800" y="6382"/>
                      </a:lnTo>
                      <a:lnTo>
                        <a:pt x="1695" y="6403"/>
                      </a:lnTo>
                      <a:lnTo>
                        <a:pt x="1591" y="6424"/>
                      </a:lnTo>
                      <a:lnTo>
                        <a:pt x="1632" y="6382"/>
                      </a:lnTo>
                      <a:lnTo>
                        <a:pt x="1800" y="6319"/>
                      </a:lnTo>
                      <a:lnTo>
                        <a:pt x="1821" y="6236"/>
                      </a:lnTo>
                      <a:lnTo>
                        <a:pt x="1779" y="6194"/>
                      </a:lnTo>
                      <a:lnTo>
                        <a:pt x="1570" y="6194"/>
                      </a:lnTo>
                      <a:lnTo>
                        <a:pt x="1423" y="6173"/>
                      </a:lnTo>
                      <a:lnTo>
                        <a:pt x="1423" y="6110"/>
                      </a:lnTo>
                      <a:lnTo>
                        <a:pt x="1507" y="6068"/>
                      </a:lnTo>
                      <a:lnTo>
                        <a:pt x="1465" y="6006"/>
                      </a:lnTo>
                      <a:lnTo>
                        <a:pt x="1465" y="5922"/>
                      </a:lnTo>
                      <a:lnTo>
                        <a:pt x="1507" y="5964"/>
                      </a:lnTo>
                      <a:lnTo>
                        <a:pt x="1570" y="6068"/>
                      </a:lnTo>
                      <a:lnTo>
                        <a:pt x="1674" y="6110"/>
                      </a:lnTo>
                      <a:lnTo>
                        <a:pt x="1821" y="6110"/>
                      </a:lnTo>
                      <a:lnTo>
                        <a:pt x="1842" y="6068"/>
                      </a:lnTo>
                      <a:lnTo>
                        <a:pt x="1925" y="6027"/>
                      </a:lnTo>
                      <a:lnTo>
                        <a:pt x="1988" y="5901"/>
                      </a:lnTo>
                      <a:lnTo>
                        <a:pt x="1988" y="5775"/>
                      </a:lnTo>
                      <a:lnTo>
                        <a:pt x="2051" y="5650"/>
                      </a:lnTo>
                      <a:lnTo>
                        <a:pt x="2093" y="5545"/>
                      </a:lnTo>
                      <a:lnTo>
                        <a:pt x="2009" y="5462"/>
                      </a:lnTo>
                      <a:lnTo>
                        <a:pt x="1946" y="5336"/>
                      </a:lnTo>
                      <a:lnTo>
                        <a:pt x="1842" y="5294"/>
                      </a:lnTo>
                      <a:lnTo>
                        <a:pt x="1779" y="5294"/>
                      </a:lnTo>
                      <a:lnTo>
                        <a:pt x="1716" y="5252"/>
                      </a:lnTo>
                      <a:lnTo>
                        <a:pt x="1800" y="5231"/>
                      </a:lnTo>
                      <a:lnTo>
                        <a:pt x="1884" y="5252"/>
                      </a:lnTo>
                      <a:lnTo>
                        <a:pt x="1946" y="5231"/>
                      </a:lnTo>
                      <a:lnTo>
                        <a:pt x="2009" y="5294"/>
                      </a:lnTo>
                      <a:lnTo>
                        <a:pt x="2009" y="5378"/>
                      </a:lnTo>
                      <a:lnTo>
                        <a:pt x="2051" y="5399"/>
                      </a:lnTo>
                      <a:lnTo>
                        <a:pt x="2114" y="5336"/>
                      </a:lnTo>
                      <a:lnTo>
                        <a:pt x="2051" y="5148"/>
                      </a:lnTo>
                      <a:lnTo>
                        <a:pt x="1925" y="4980"/>
                      </a:lnTo>
                      <a:lnTo>
                        <a:pt x="1821" y="4834"/>
                      </a:lnTo>
                      <a:lnTo>
                        <a:pt x="1842" y="4771"/>
                      </a:lnTo>
                      <a:lnTo>
                        <a:pt x="1925" y="4855"/>
                      </a:lnTo>
                      <a:lnTo>
                        <a:pt x="1946" y="4938"/>
                      </a:lnTo>
                      <a:lnTo>
                        <a:pt x="2051" y="4980"/>
                      </a:lnTo>
                      <a:lnTo>
                        <a:pt x="2156" y="5022"/>
                      </a:lnTo>
                      <a:lnTo>
                        <a:pt x="2197" y="4938"/>
                      </a:lnTo>
                      <a:lnTo>
                        <a:pt x="2197" y="4855"/>
                      </a:lnTo>
                      <a:lnTo>
                        <a:pt x="2135" y="4813"/>
                      </a:lnTo>
                      <a:lnTo>
                        <a:pt x="2135" y="4729"/>
                      </a:lnTo>
                      <a:lnTo>
                        <a:pt x="2218" y="4625"/>
                      </a:lnTo>
                      <a:lnTo>
                        <a:pt x="2218" y="4520"/>
                      </a:lnTo>
                      <a:lnTo>
                        <a:pt x="2135" y="4415"/>
                      </a:lnTo>
                      <a:lnTo>
                        <a:pt x="2009" y="4248"/>
                      </a:lnTo>
                      <a:lnTo>
                        <a:pt x="2093" y="4248"/>
                      </a:lnTo>
                      <a:lnTo>
                        <a:pt x="2197" y="4332"/>
                      </a:lnTo>
                      <a:lnTo>
                        <a:pt x="2260" y="4311"/>
                      </a:lnTo>
                      <a:lnTo>
                        <a:pt x="2323" y="4185"/>
                      </a:lnTo>
                      <a:lnTo>
                        <a:pt x="2302" y="4143"/>
                      </a:lnTo>
                      <a:lnTo>
                        <a:pt x="2218" y="4143"/>
                      </a:lnTo>
                      <a:lnTo>
                        <a:pt x="2218" y="3997"/>
                      </a:lnTo>
                      <a:lnTo>
                        <a:pt x="2302" y="3976"/>
                      </a:lnTo>
                      <a:lnTo>
                        <a:pt x="2407" y="4039"/>
                      </a:lnTo>
                      <a:lnTo>
                        <a:pt x="2553" y="4102"/>
                      </a:lnTo>
                      <a:lnTo>
                        <a:pt x="2616" y="4018"/>
                      </a:lnTo>
                      <a:lnTo>
                        <a:pt x="2532" y="3976"/>
                      </a:lnTo>
                      <a:lnTo>
                        <a:pt x="2532" y="3913"/>
                      </a:lnTo>
                      <a:lnTo>
                        <a:pt x="2616" y="3913"/>
                      </a:lnTo>
                      <a:lnTo>
                        <a:pt x="2679" y="3934"/>
                      </a:lnTo>
                      <a:lnTo>
                        <a:pt x="2762" y="3871"/>
                      </a:lnTo>
                      <a:lnTo>
                        <a:pt x="2762" y="3767"/>
                      </a:lnTo>
                      <a:lnTo>
                        <a:pt x="2741" y="3704"/>
                      </a:lnTo>
                      <a:lnTo>
                        <a:pt x="2762" y="3662"/>
                      </a:lnTo>
                      <a:lnTo>
                        <a:pt x="2930" y="3578"/>
                      </a:lnTo>
                      <a:lnTo>
                        <a:pt x="2951" y="3495"/>
                      </a:lnTo>
                      <a:lnTo>
                        <a:pt x="2846" y="3453"/>
                      </a:lnTo>
                      <a:lnTo>
                        <a:pt x="2783" y="3369"/>
                      </a:lnTo>
                      <a:lnTo>
                        <a:pt x="2846" y="3265"/>
                      </a:lnTo>
                      <a:lnTo>
                        <a:pt x="2888" y="3369"/>
                      </a:lnTo>
                      <a:lnTo>
                        <a:pt x="2972" y="3306"/>
                      </a:lnTo>
                      <a:lnTo>
                        <a:pt x="3139" y="3097"/>
                      </a:lnTo>
                      <a:lnTo>
                        <a:pt x="3181" y="2972"/>
                      </a:lnTo>
                      <a:lnTo>
                        <a:pt x="3265" y="2930"/>
                      </a:lnTo>
                      <a:lnTo>
                        <a:pt x="3285" y="2783"/>
                      </a:lnTo>
                      <a:lnTo>
                        <a:pt x="3453" y="2679"/>
                      </a:lnTo>
                      <a:lnTo>
                        <a:pt x="3516" y="2532"/>
                      </a:lnTo>
                      <a:lnTo>
                        <a:pt x="3599" y="2323"/>
                      </a:lnTo>
                      <a:lnTo>
                        <a:pt x="3683" y="2323"/>
                      </a:lnTo>
                      <a:lnTo>
                        <a:pt x="3892" y="2156"/>
                      </a:lnTo>
                      <a:lnTo>
                        <a:pt x="4122" y="1905"/>
                      </a:lnTo>
                      <a:lnTo>
                        <a:pt x="4311" y="1737"/>
                      </a:lnTo>
                      <a:lnTo>
                        <a:pt x="4394" y="1737"/>
                      </a:lnTo>
                      <a:lnTo>
                        <a:pt x="4541" y="1612"/>
                      </a:lnTo>
                      <a:lnTo>
                        <a:pt x="4729" y="1570"/>
                      </a:lnTo>
                      <a:lnTo>
                        <a:pt x="4834" y="1486"/>
                      </a:lnTo>
                      <a:lnTo>
                        <a:pt x="4980" y="1277"/>
                      </a:lnTo>
                      <a:lnTo>
                        <a:pt x="5064" y="1214"/>
                      </a:lnTo>
                      <a:lnTo>
                        <a:pt x="5127" y="1214"/>
                      </a:lnTo>
                      <a:lnTo>
                        <a:pt x="5190" y="1193"/>
                      </a:lnTo>
                      <a:lnTo>
                        <a:pt x="5190" y="1109"/>
                      </a:lnTo>
                      <a:lnTo>
                        <a:pt x="5169" y="1068"/>
                      </a:lnTo>
                      <a:lnTo>
                        <a:pt x="5231" y="963"/>
                      </a:lnTo>
                      <a:lnTo>
                        <a:pt x="5190" y="858"/>
                      </a:lnTo>
                      <a:lnTo>
                        <a:pt x="5190" y="691"/>
                      </a:lnTo>
                      <a:lnTo>
                        <a:pt x="5169" y="670"/>
                      </a:lnTo>
                      <a:lnTo>
                        <a:pt x="5085" y="670"/>
                      </a:lnTo>
                      <a:lnTo>
                        <a:pt x="5085" y="524"/>
                      </a:lnTo>
                      <a:lnTo>
                        <a:pt x="5148" y="377"/>
                      </a:lnTo>
                      <a:lnTo>
                        <a:pt x="5127" y="335"/>
                      </a:lnTo>
                      <a:lnTo>
                        <a:pt x="5022" y="314"/>
                      </a:lnTo>
                      <a:lnTo>
                        <a:pt x="4959" y="252"/>
                      </a:lnTo>
                      <a:lnTo>
                        <a:pt x="4855" y="231"/>
                      </a:lnTo>
                      <a:lnTo>
                        <a:pt x="4813" y="147"/>
                      </a:lnTo>
                      <a:lnTo>
                        <a:pt x="4813" y="42"/>
                      </a:lnTo>
                      <a:lnTo>
                        <a:pt x="475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29"/>
                <p:cNvSpPr/>
                <p:nvPr/>
              </p:nvSpPr>
              <p:spPr>
                <a:xfrm>
                  <a:off x="4015475" y="1586100"/>
                  <a:ext cx="1901975" cy="101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79" h="40698" extrusionOk="0">
                      <a:moveTo>
                        <a:pt x="27578" y="1"/>
                      </a:moveTo>
                      <a:lnTo>
                        <a:pt x="27431" y="126"/>
                      </a:lnTo>
                      <a:lnTo>
                        <a:pt x="27389" y="231"/>
                      </a:lnTo>
                      <a:lnTo>
                        <a:pt x="27285" y="273"/>
                      </a:lnTo>
                      <a:lnTo>
                        <a:pt x="27368" y="377"/>
                      </a:lnTo>
                      <a:lnTo>
                        <a:pt x="27264" y="482"/>
                      </a:lnTo>
                      <a:lnTo>
                        <a:pt x="27243" y="649"/>
                      </a:lnTo>
                      <a:lnTo>
                        <a:pt x="27285" y="796"/>
                      </a:lnTo>
                      <a:lnTo>
                        <a:pt x="27159" y="921"/>
                      </a:lnTo>
                      <a:lnTo>
                        <a:pt x="27138" y="1444"/>
                      </a:lnTo>
                      <a:lnTo>
                        <a:pt x="27264" y="1570"/>
                      </a:lnTo>
                      <a:lnTo>
                        <a:pt x="27264" y="1695"/>
                      </a:lnTo>
                      <a:lnTo>
                        <a:pt x="27159" y="1695"/>
                      </a:lnTo>
                      <a:lnTo>
                        <a:pt x="27180" y="1842"/>
                      </a:lnTo>
                      <a:lnTo>
                        <a:pt x="27285" y="1967"/>
                      </a:lnTo>
                      <a:lnTo>
                        <a:pt x="27389" y="1967"/>
                      </a:lnTo>
                      <a:lnTo>
                        <a:pt x="27536" y="2156"/>
                      </a:lnTo>
                      <a:lnTo>
                        <a:pt x="27682" y="2177"/>
                      </a:lnTo>
                      <a:lnTo>
                        <a:pt x="27536" y="2281"/>
                      </a:lnTo>
                      <a:lnTo>
                        <a:pt x="27578" y="2407"/>
                      </a:lnTo>
                      <a:lnTo>
                        <a:pt x="27578" y="2491"/>
                      </a:lnTo>
                      <a:lnTo>
                        <a:pt x="27787" y="2511"/>
                      </a:lnTo>
                      <a:lnTo>
                        <a:pt x="27912" y="2470"/>
                      </a:lnTo>
                      <a:lnTo>
                        <a:pt x="28101" y="2532"/>
                      </a:lnTo>
                      <a:lnTo>
                        <a:pt x="28289" y="2532"/>
                      </a:lnTo>
                      <a:lnTo>
                        <a:pt x="28331" y="2616"/>
                      </a:lnTo>
                      <a:lnTo>
                        <a:pt x="28226" y="2700"/>
                      </a:lnTo>
                      <a:lnTo>
                        <a:pt x="28122" y="2679"/>
                      </a:lnTo>
                      <a:lnTo>
                        <a:pt x="28059" y="2700"/>
                      </a:lnTo>
                      <a:lnTo>
                        <a:pt x="27933" y="2616"/>
                      </a:lnTo>
                      <a:lnTo>
                        <a:pt x="27661" y="2721"/>
                      </a:lnTo>
                      <a:lnTo>
                        <a:pt x="27578" y="2679"/>
                      </a:lnTo>
                      <a:lnTo>
                        <a:pt x="27473" y="2721"/>
                      </a:lnTo>
                      <a:lnTo>
                        <a:pt x="27368" y="2700"/>
                      </a:lnTo>
                      <a:lnTo>
                        <a:pt x="27264" y="2700"/>
                      </a:lnTo>
                      <a:lnTo>
                        <a:pt x="27201" y="2783"/>
                      </a:lnTo>
                      <a:lnTo>
                        <a:pt x="26950" y="2783"/>
                      </a:lnTo>
                      <a:lnTo>
                        <a:pt x="26887" y="2888"/>
                      </a:lnTo>
                      <a:lnTo>
                        <a:pt x="26908" y="2930"/>
                      </a:lnTo>
                      <a:lnTo>
                        <a:pt x="27034" y="2951"/>
                      </a:lnTo>
                      <a:lnTo>
                        <a:pt x="27054" y="3055"/>
                      </a:lnTo>
                      <a:lnTo>
                        <a:pt x="27201" y="3035"/>
                      </a:lnTo>
                      <a:lnTo>
                        <a:pt x="27264" y="3097"/>
                      </a:lnTo>
                      <a:lnTo>
                        <a:pt x="27410" y="3014"/>
                      </a:lnTo>
                      <a:lnTo>
                        <a:pt x="27515" y="3160"/>
                      </a:lnTo>
                      <a:lnTo>
                        <a:pt x="27661" y="3265"/>
                      </a:lnTo>
                      <a:lnTo>
                        <a:pt x="27787" y="3516"/>
                      </a:lnTo>
                      <a:lnTo>
                        <a:pt x="27682" y="3746"/>
                      </a:lnTo>
                      <a:lnTo>
                        <a:pt x="27410" y="4018"/>
                      </a:lnTo>
                      <a:lnTo>
                        <a:pt x="27515" y="3746"/>
                      </a:lnTo>
                      <a:lnTo>
                        <a:pt x="27431" y="3662"/>
                      </a:lnTo>
                      <a:lnTo>
                        <a:pt x="27431" y="3495"/>
                      </a:lnTo>
                      <a:lnTo>
                        <a:pt x="27243" y="3453"/>
                      </a:lnTo>
                      <a:lnTo>
                        <a:pt x="27180" y="3432"/>
                      </a:lnTo>
                      <a:lnTo>
                        <a:pt x="27180" y="3348"/>
                      </a:lnTo>
                      <a:lnTo>
                        <a:pt x="27117" y="3327"/>
                      </a:lnTo>
                      <a:lnTo>
                        <a:pt x="27013" y="3411"/>
                      </a:lnTo>
                      <a:lnTo>
                        <a:pt x="26845" y="3411"/>
                      </a:lnTo>
                      <a:lnTo>
                        <a:pt x="26720" y="3537"/>
                      </a:lnTo>
                      <a:lnTo>
                        <a:pt x="26845" y="3599"/>
                      </a:lnTo>
                      <a:lnTo>
                        <a:pt x="26803" y="3662"/>
                      </a:lnTo>
                      <a:lnTo>
                        <a:pt x="26657" y="3662"/>
                      </a:lnTo>
                      <a:lnTo>
                        <a:pt x="26741" y="3767"/>
                      </a:lnTo>
                      <a:lnTo>
                        <a:pt x="26720" y="3851"/>
                      </a:lnTo>
                      <a:lnTo>
                        <a:pt x="26552" y="3976"/>
                      </a:lnTo>
                      <a:lnTo>
                        <a:pt x="26531" y="3851"/>
                      </a:lnTo>
                      <a:lnTo>
                        <a:pt x="26490" y="3851"/>
                      </a:lnTo>
                      <a:lnTo>
                        <a:pt x="26406" y="3913"/>
                      </a:lnTo>
                      <a:lnTo>
                        <a:pt x="26448" y="4039"/>
                      </a:lnTo>
                      <a:lnTo>
                        <a:pt x="26406" y="4164"/>
                      </a:lnTo>
                      <a:lnTo>
                        <a:pt x="26301" y="4164"/>
                      </a:lnTo>
                      <a:lnTo>
                        <a:pt x="26280" y="3976"/>
                      </a:lnTo>
                      <a:lnTo>
                        <a:pt x="26176" y="3871"/>
                      </a:lnTo>
                      <a:lnTo>
                        <a:pt x="26134" y="3934"/>
                      </a:lnTo>
                      <a:lnTo>
                        <a:pt x="26176" y="4039"/>
                      </a:lnTo>
                      <a:lnTo>
                        <a:pt x="26071" y="4227"/>
                      </a:lnTo>
                      <a:lnTo>
                        <a:pt x="26008" y="4374"/>
                      </a:lnTo>
                      <a:lnTo>
                        <a:pt x="25883" y="4290"/>
                      </a:lnTo>
                      <a:lnTo>
                        <a:pt x="25883" y="4227"/>
                      </a:lnTo>
                      <a:lnTo>
                        <a:pt x="26008" y="3955"/>
                      </a:lnTo>
                      <a:lnTo>
                        <a:pt x="25966" y="3851"/>
                      </a:lnTo>
                      <a:lnTo>
                        <a:pt x="25820" y="3830"/>
                      </a:lnTo>
                      <a:lnTo>
                        <a:pt x="25506" y="3934"/>
                      </a:lnTo>
                      <a:lnTo>
                        <a:pt x="25401" y="3871"/>
                      </a:lnTo>
                      <a:lnTo>
                        <a:pt x="25255" y="4018"/>
                      </a:lnTo>
                      <a:lnTo>
                        <a:pt x="25150" y="3976"/>
                      </a:lnTo>
                      <a:lnTo>
                        <a:pt x="25046" y="3934"/>
                      </a:lnTo>
                      <a:lnTo>
                        <a:pt x="24878" y="3955"/>
                      </a:lnTo>
                      <a:lnTo>
                        <a:pt x="25025" y="4081"/>
                      </a:lnTo>
                      <a:lnTo>
                        <a:pt x="24941" y="4164"/>
                      </a:lnTo>
                      <a:lnTo>
                        <a:pt x="24920" y="4143"/>
                      </a:lnTo>
                      <a:lnTo>
                        <a:pt x="24878" y="4081"/>
                      </a:lnTo>
                      <a:lnTo>
                        <a:pt x="24837" y="4060"/>
                      </a:lnTo>
                      <a:lnTo>
                        <a:pt x="24774" y="4164"/>
                      </a:lnTo>
                      <a:lnTo>
                        <a:pt x="24732" y="4227"/>
                      </a:lnTo>
                      <a:lnTo>
                        <a:pt x="24732" y="4478"/>
                      </a:lnTo>
                      <a:lnTo>
                        <a:pt x="24816" y="4562"/>
                      </a:lnTo>
                      <a:lnTo>
                        <a:pt x="24941" y="4436"/>
                      </a:lnTo>
                      <a:lnTo>
                        <a:pt x="25025" y="4478"/>
                      </a:lnTo>
                      <a:lnTo>
                        <a:pt x="25192" y="4353"/>
                      </a:lnTo>
                      <a:lnTo>
                        <a:pt x="25276" y="4374"/>
                      </a:lnTo>
                      <a:lnTo>
                        <a:pt x="25255" y="4478"/>
                      </a:lnTo>
                      <a:lnTo>
                        <a:pt x="24941" y="4604"/>
                      </a:lnTo>
                      <a:lnTo>
                        <a:pt x="24878" y="4750"/>
                      </a:lnTo>
                      <a:lnTo>
                        <a:pt x="24753" y="4813"/>
                      </a:lnTo>
                      <a:lnTo>
                        <a:pt x="24502" y="4855"/>
                      </a:lnTo>
                      <a:lnTo>
                        <a:pt x="24460" y="4918"/>
                      </a:lnTo>
                      <a:lnTo>
                        <a:pt x="24523" y="5001"/>
                      </a:lnTo>
                      <a:lnTo>
                        <a:pt x="24313" y="5064"/>
                      </a:lnTo>
                      <a:lnTo>
                        <a:pt x="24209" y="5001"/>
                      </a:lnTo>
                      <a:lnTo>
                        <a:pt x="24146" y="5022"/>
                      </a:lnTo>
                      <a:lnTo>
                        <a:pt x="24125" y="5127"/>
                      </a:lnTo>
                      <a:lnTo>
                        <a:pt x="24041" y="5169"/>
                      </a:lnTo>
                      <a:lnTo>
                        <a:pt x="23895" y="5211"/>
                      </a:lnTo>
                      <a:lnTo>
                        <a:pt x="23832" y="5294"/>
                      </a:lnTo>
                      <a:lnTo>
                        <a:pt x="23916" y="5399"/>
                      </a:lnTo>
                      <a:lnTo>
                        <a:pt x="23874" y="5399"/>
                      </a:lnTo>
                      <a:lnTo>
                        <a:pt x="23832" y="5504"/>
                      </a:lnTo>
                      <a:lnTo>
                        <a:pt x="23790" y="5524"/>
                      </a:lnTo>
                      <a:lnTo>
                        <a:pt x="23728" y="5441"/>
                      </a:lnTo>
                      <a:lnTo>
                        <a:pt x="23686" y="5441"/>
                      </a:lnTo>
                      <a:lnTo>
                        <a:pt x="23581" y="5608"/>
                      </a:lnTo>
                      <a:lnTo>
                        <a:pt x="23602" y="5650"/>
                      </a:lnTo>
                      <a:lnTo>
                        <a:pt x="23560" y="5713"/>
                      </a:lnTo>
                      <a:lnTo>
                        <a:pt x="23560" y="5817"/>
                      </a:lnTo>
                      <a:lnTo>
                        <a:pt x="23456" y="5943"/>
                      </a:lnTo>
                      <a:lnTo>
                        <a:pt x="23477" y="6048"/>
                      </a:lnTo>
                      <a:lnTo>
                        <a:pt x="23309" y="6110"/>
                      </a:lnTo>
                      <a:lnTo>
                        <a:pt x="23142" y="6110"/>
                      </a:lnTo>
                      <a:lnTo>
                        <a:pt x="23037" y="6173"/>
                      </a:lnTo>
                      <a:lnTo>
                        <a:pt x="23037" y="6278"/>
                      </a:lnTo>
                      <a:lnTo>
                        <a:pt x="23100" y="6278"/>
                      </a:lnTo>
                      <a:lnTo>
                        <a:pt x="23163" y="6215"/>
                      </a:lnTo>
                      <a:lnTo>
                        <a:pt x="23414" y="6257"/>
                      </a:lnTo>
                      <a:lnTo>
                        <a:pt x="23372" y="6340"/>
                      </a:lnTo>
                      <a:lnTo>
                        <a:pt x="23246" y="6320"/>
                      </a:lnTo>
                      <a:lnTo>
                        <a:pt x="23204" y="6361"/>
                      </a:lnTo>
                      <a:lnTo>
                        <a:pt x="23288" y="6445"/>
                      </a:lnTo>
                      <a:lnTo>
                        <a:pt x="23267" y="6675"/>
                      </a:lnTo>
                      <a:lnTo>
                        <a:pt x="23163" y="6759"/>
                      </a:lnTo>
                      <a:lnTo>
                        <a:pt x="23184" y="6843"/>
                      </a:lnTo>
                      <a:lnTo>
                        <a:pt x="23163" y="6947"/>
                      </a:lnTo>
                      <a:lnTo>
                        <a:pt x="23037" y="6759"/>
                      </a:lnTo>
                      <a:lnTo>
                        <a:pt x="22932" y="6780"/>
                      </a:lnTo>
                      <a:lnTo>
                        <a:pt x="22786" y="6633"/>
                      </a:lnTo>
                      <a:lnTo>
                        <a:pt x="22723" y="6592"/>
                      </a:lnTo>
                      <a:lnTo>
                        <a:pt x="22681" y="6654"/>
                      </a:lnTo>
                      <a:lnTo>
                        <a:pt x="22765" y="6738"/>
                      </a:lnTo>
                      <a:lnTo>
                        <a:pt x="22765" y="6843"/>
                      </a:lnTo>
                      <a:lnTo>
                        <a:pt x="22723" y="6905"/>
                      </a:lnTo>
                      <a:lnTo>
                        <a:pt x="22786" y="7010"/>
                      </a:lnTo>
                      <a:lnTo>
                        <a:pt x="22891" y="6968"/>
                      </a:lnTo>
                      <a:lnTo>
                        <a:pt x="23079" y="7010"/>
                      </a:lnTo>
                      <a:lnTo>
                        <a:pt x="23204" y="7052"/>
                      </a:lnTo>
                      <a:lnTo>
                        <a:pt x="23246" y="7156"/>
                      </a:lnTo>
                      <a:lnTo>
                        <a:pt x="23351" y="7219"/>
                      </a:lnTo>
                      <a:lnTo>
                        <a:pt x="23456" y="7198"/>
                      </a:lnTo>
                      <a:lnTo>
                        <a:pt x="23497" y="7177"/>
                      </a:lnTo>
                      <a:lnTo>
                        <a:pt x="23560" y="7261"/>
                      </a:lnTo>
                      <a:lnTo>
                        <a:pt x="23414" y="7303"/>
                      </a:lnTo>
                      <a:lnTo>
                        <a:pt x="23288" y="7303"/>
                      </a:lnTo>
                      <a:lnTo>
                        <a:pt x="23184" y="7198"/>
                      </a:lnTo>
                      <a:lnTo>
                        <a:pt x="23142" y="7219"/>
                      </a:lnTo>
                      <a:lnTo>
                        <a:pt x="23100" y="7303"/>
                      </a:lnTo>
                      <a:lnTo>
                        <a:pt x="23058" y="7366"/>
                      </a:lnTo>
                      <a:lnTo>
                        <a:pt x="23184" y="7512"/>
                      </a:lnTo>
                      <a:lnTo>
                        <a:pt x="23267" y="7470"/>
                      </a:lnTo>
                      <a:lnTo>
                        <a:pt x="23456" y="7470"/>
                      </a:lnTo>
                      <a:lnTo>
                        <a:pt x="23497" y="7617"/>
                      </a:lnTo>
                      <a:lnTo>
                        <a:pt x="23581" y="7680"/>
                      </a:lnTo>
                      <a:lnTo>
                        <a:pt x="23623" y="7596"/>
                      </a:lnTo>
                      <a:lnTo>
                        <a:pt x="23811" y="7596"/>
                      </a:lnTo>
                      <a:lnTo>
                        <a:pt x="23790" y="7701"/>
                      </a:lnTo>
                      <a:lnTo>
                        <a:pt x="23937" y="7805"/>
                      </a:lnTo>
                      <a:lnTo>
                        <a:pt x="24083" y="7805"/>
                      </a:lnTo>
                      <a:lnTo>
                        <a:pt x="24146" y="7952"/>
                      </a:lnTo>
                      <a:lnTo>
                        <a:pt x="24083" y="8161"/>
                      </a:lnTo>
                      <a:lnTo>
                        <a:pt x="23832" y="8307"/>
                      </a:lnTo>
                      <a:lnTo>
                        <a:pt x="23769" y="8433"/>
                      </a:lnTo>
                      <a:lnTo>
                        <a:pt x="23769" y="8517"/>
                      </a:lnTo>
                      <a:lnTo>
                        <a:pt x="23979" y="8726"/>
                      </a:lnTo>
                      <a:lnTo>
                        <a:pt x="24104" y="8768"/>
                      </a:lnTo>
                      <a:lnTo>
                        <a:pt x="23895" y="8768"/>
                      </a:lnTo>
                      <a:lnTo>
                        <a:pt x="23665" y="8579"/>
                      </a:lnTo>
                      <a:lnTo>
                        <a:pt x="23665" y="8454"/>
                      </a:lnTo>
                      <a:lnTo>
                        <a:pt x="23769" y="8224"/>
                      </a:lnTo>
                      <a:lnTo>
                        <a:pt x="23832" y="8161"/>
                      </a:lnTo>
                      <a:lnTo>
                        <a:pt x="23832" y="8098"/>
                      </a:lnTo>
                      <a:lnTo>
                        <a:pt x="23895" y="7952"/>
                      </a:lnTo>
                      <a:lnTo>
                        <a:pt x="23832" y="7910"/>
                      </a:lnTo>
                      <a:lnTo>
                        <a:pt x="23456" y="8098"/>
                      </a:lnTo>
                      <a:lnTo>
                        <a:pt x="23246" y="8161"/>
                      </a:lnTo>
                      <a:lnTo>
                        <a:pt x="23184" y="8307"/>
                      </a:lnTo>
                      <a:lnTo>
                        <a:pt x="23058" y="8349"/>
                      </a:lnTo>
                      <a:lnTo>
                        <a:pt x="22953" y="8307"/>
                      </a:lnTo>
                      <a:lnTo>
                        <a:pt x="22828" y="8328"/>
                      </a:lnTo>
                      <a:lnTo>
                        <a:pt x="22660" y="8454"/>
                      </a:lnTo>
                      <a:lnTo>
                        <a:pt x="22221" y="8621"/>
                      </a:lnTo>
                      <a:lnTo>
                        <a:pt x="21907" y="8684"/>
                      </a:lnTo>
                      <a:lnTo>
                        <a:pt x="21782" y="8684"/>
                      </a:lnTo>
                      <a:lnTo>
                        <a:pt x="21614" y="8851"/>
                      </a:lnTo>
                      <a:lnTo>
                        <a:pt x="21468" y="8851"/>
                      </a:lnTo>
                      <a:lnTo>
                        <a:pt x="21384" y="8935"/>
                      </a:lnTo>
                      <a:lnTo>
                        <a:pt x="21510" y="9040"/>
                      </a:lnTo>
                      <a:lnTo>
                        <a:pt x="21510" y="9165"/>
                      </a:lnTo>
                      <a:lnTo>
                        <a:pt x="21489" y="9291"/>
                      </a:lnTo>
                      <a:lnTo>
                        <a:pt x="21572" y="9374"/>
                      </a:lnTo>
                      <a:lnTo>
                        <a:pt x="21677" y="9374"/>
                      </a:lnTo>
                      <a:lnTo>
                        <a:pt x="21698" y="9458"/>
                      </a:lnTo>
                      <a:lnTo>
                        <a:pt x="21635" y="9521"/>
                      </a:lnTo>
                      <a:lnTo>
                        <a:pt x="21844" y="9667"/>
                      </a:lnTo>
                      <a:lnTo>
                        <a:pt x="22012" y="9918"/>
                      </a:lnTo>
                      <a:lnTo>
                        <a:pt x="22012" y="10128"/>
                      </a:lnTo>
                      <a:lnTo>
                        <a:pt x="22054" y="10232"/>
                      </a:lnTo>
                      <a:lnTo>
                        <a:pt x="22116" y="10232"/>
                      </a:lnTo>
                      <a:lnTo>
                        <a:pt x="22137" y="10400"/>
                      </a:lnTo>
                      <a:lnTo>
                        <a:pt x="22305" y="10504"/>
                      </a:lnTo>
                      <a:lnTo>
                        <a:pt x="22430" y="10462"/>
                      </a:lnTo>
                      <a:lnTo>
                        <a:pt x="22828" y="10504"/>
                      </a:lnTo>
                      <a:lnTo>
                        <a:pt x="22953" y="10421"/>
                      </a:lnTo>
                      <a:lnTo>
                        <a:pt x="22953" y="10504"/>
                      </a:lnTo>
                      <a:lnTo>
                        <a:pt x="22995" y="10609"/>
                      </a:lnTo>
                      <a:lnTo>
                        <a:pt x="22995" y="10755"/>
                      </a:lnTo>
                      <a:lnTo>
                        <a:pt x="23184" y="10839"/>
                      </a:lnTo>
                      <a:lnTo>
                        <a:pt x="23288" y="10986"/>
                      </a:lnTo>
                      <a:lnTo>
                        <a:pt x="23581" y="10986"/>
                      </a:lnTo>
                      <a:lnTo>
                        <a:pt x="23790" y="11132"/>
                      </a:lnTo>
                      <a:lnTo>
                        <a:pt x="23874" y="11132"/>
                      </a:lnTo>
                      <a:lnTo>
                        <a:pt x="23979" y="11258"/>
                      </a:lnTo>
                      <a:lnTo>
                        <a:pt x="24000" y="11550"/>
                      </a:lnTo>
                      <a:lnTo>
                        <a:pt x="24041" y="11676"/>
                      </a:lnTo>
                      <a:lnTo>
                        <a:pt x="24000" y="11864"/>
                      </a:lnTo>
                      <a:lnTo>
                        <a:pt x="24125" y="12011"/>
                      </a:lnTo>
                      <a:lnTo>
                        <a:pt x="24230" y="12094"/>
                      </a:lnTo>
                      <a:lnTo>
                        <a:pt x="24418" y="12346"/>
                      </a:lnTo>
                      <a:lnTo>
                        <a:pt x="24502" y="12618"/>
                      </a:lnTo>
                      <a:lnTo>
                        <a:pt x="24648" y="12743"/>
                      </a:lnTo>
                      <a:lnTo>
                        <a:pt x="24711" y="12869"/>
                      </a:lnTo>
                      <a:lnTo>
                        <a:pt x="24585" y="13141"/>
                      </a:lnTo>
                      <a:lnTo>
                        <a:pt x="24502" y="13162"/>
                      </a:lnTo>
                      <a:lnTo>
                        <a:pt x="24418" y="13141"/>
                      </a:lnTo>
                      <a:lnTo>
                        <a:pt x="24418" y="13141"/>
                      </a:lnTo>
                      <a:lnTo>
                        <a:pt x="24523" y="13287"/>
                      </a:lnTo>
                      <a:lnTo>
                        <a:pt x="24732" y="13329"/>
                      </a:lnTo>
                      <a:lnTo>
                        <a:pt x="24837" y="13392"/>
                      </a:lnTo>
                      <a:lnTo>
                        <a:pt x="25046" y="13643"/>
                      </a:lnTo>
                      <a:lnTo>
                        <a:pt x="25255" y="13706"/>
                      </a:lnTo>
                      <a:lnTo>
                        <a:pt x="25276" y="13685"/>
                      </a:lnTo>
                      <a:lnTo>
                        <a:pt x="25360" y="13706"/>
                      </a:lnTo>
                      <a:lnTo>
                        <a:pt x="25548" y="13559"/>
                      </a:lnTo>
                      <a:lnTo>
                        <a:pt x="25736" y="13517"/>
                      </a:lnTo>
                      <a:lnTo>
                        <a:pt x="25945" y="13685"/>
                      </a:lnTo>
                      <a:lnTo>
                        <a:pt x="26092" y="13747"/>
                      </a:lnTo>
                      <a:lnTo>
                        <a:pt x="26197" y="13747"/>
                      </a:lnTo>
                      <a:lnTo>
                        <a:pt x="26280" y="13894"/>
                      </a:lnTo>
                      <a:lnTo>
                        <a:pt x="26301" y="14124"/>
                      </a:lnTo>
                      <a:lnTo>
                        <a:pt x="26238" y="13915"/>
                      </a:lnTo>
                      <a:lnTo>
                        <a:pt x="26176" y="13810"/>
                      </a:lnTo>
                      <a:lnTo>
                        <a:pt x="25987" y="13810"/>
                      </a:lnTo>
                      <a:lnTo>
                        <a:pt x="25757" y="13643"/>
                      </a:lnTo>
                      <a:lnTo>
                        <a:pt x="25611" y="13643"/>
                      </a:lnTo>
                      <a:lnTo>
                        <a:pt x="25443" y="13810"/>
                      </a:lnTo>
                      <a:lnTo>
                        <a:pt x="25443" y="13978"/>
                      </a:lnTo>
                      <a:lnTo>
                        <a:pt x="25464" y="14061"/>
                      </a:lnTo>
                      <a:lnTo>
                        <a:pt x="25234" y="13810"/>
                      </a:lnTo>
                      <a:lnTo>
                        <a:pt x="24983" y="13810"/>
                      </a:lnTo>
                      <a:lnTo>
                        <a:pt x="24857" y="13706"/>
                      </a:lnTo>
                      <a:lnTo>
                        <a:pt x="24857" y="13580"/>
                      </a:lnTo>
                      <a:lnTo>
                        <a:pt x="24753" y="13434"/>
                      </a:lnTo>
                      <a:lnTo>
                        <a:pt x="24565" y="13371"/>
                      </a:lnTo>
                      <a:lnTo>
                        <a:pt x="24397" y="13371"/>
                      </a:lnTo>
                      <a:lnTo>
                        <a:pt x="24188" y="13245"/>
                      </a:lnTo>
                      <a:lnTo>
                        <a:pt x="24230" y="13182"/>
                      </a:lnTo>
                      <a:lnTo>
                        <a:pt x="24230" y="13057"/>
                      </a:lnTo>
                      <a:lnTo>
                        <a:pt x="24313" y="13015"/>
                      </a:lnTo>
                      <a:lnTo>
                        <a:pt x="24272" y="12910"/>
                      </a:lnTo>
                      <a:lnTo>
                        <a:pt x="24230" y="12638"/>
                      </a:lnTo>
                      <a:lnTo>
                        <a:pt x="24167" y="12429"/>
                      </a:lnTo>
                      <a:lnTo>
                        <a:pt x="24083" y="12387"/>
                      </a:lnTo>
                      <a:lnTo>
                        <a:pt x="24021" y="12555"/>
                      </a:lnTo>
                      <a:lnTo>
                        <a:pt x="23958" y="12597"/>
                      </a:lnTo>
                      <a:lnTo>
                        <a:pt x="23979" y="12743"/>
                      </a:lnTo>
                      <a:lnTo>
                        <a:pt x="23895" y="12827"/>
                      </a:lnTo>
                      <a:lnTo>
                        <a:pt x="23916" y="12910"/>
                      </a:lnTo>
                      <a:lnTo>
                        <a:pt x="23895" y="13036"/>
                      </a:lnTo>
                      <a:lnTo>
                        <a:pt x="23811" y="13036"/>
                      </a:lnTo>
                      <a:lnTo>
                        <a:pt x="23769" y="12659"/>
                      </a:lnTo>
                      <a:lnTo>
                        <a:pt x="23853" y="12555"/>
                      </a:lnTo>
                      <a:lnTo>
                        <a:pt x="23811" y="12429"/>
                      </a:lnTo>
                      <a:lnTo>
                        <a:pt x="23644" y="12283"/>
                      </a:lnTo>
                      <a:lnTo>
                        <a:pt x="23644" y="12094"/>
                      </a:lnTo>
                      <a:lnTo>
                        <a:pt x="23560" y="11969"/>
                      </a:lnTo>
                      <a:lnTo>
                        <a:pt x="23560" y="11802"/>
                      </a:lnTo>
                      <a:lnTo>
                        <a:pt x="23707" y="11697"/>
                      </a:lnTo>
                      <a:lnTo>
                        <a:pt x="23707" y="11613"/>
                      </a:lnTo>
                      <a:lnTo>
                        <a:pt x="23686" y="11509"/>
                      </a:lnTo>
                      <a:lnTo>
                        <a:pt x="23707" y="11299"/>
                      </a:lnTo>
                      <a:lnTo>
                        <a:pt x="23581" y="11278"/>
                      </a:lnTo>
                      <a:lnTo>
                        <a:pt x="23539" y="11299"/>
                      </a:lnTo>
                      <a:lnTo>
                        <a:pt x="23456" y="11216"/>
                      </a:lnTo>
                      <a:lnTo>
                        <a:pt x="23225" y="11383"/>
                      </a:lnTo>
                      <a:lnTo>
                        <a:pt x="22912" y="11425"/>
                      </a:lnTo>
                      <a:lnTo>
                        <a:pt x="22744" y="11425"/>
                      </a:lnTo>
                      <a:lnTo>
                        <a:pt x="22514" y="11195"/>
                      </a:lnTo>
                      <a:lnTo>
                        <a:pt x="22388" y="11111"/>
                      </a:lnTo>
                      <a:lnTo>
                        <a:pt x="22347" y="11006"/>
                      </a:lnTo>
                      <a:lnTo>
                        <a:pt x="22012" y="10965"/>
                      </a:lnTo>
                      <a:lnTo>
                        <a:pt x="21886" y="10860"/>
                      </a:lnTo>
                      <a:lnTo>
                        <a:pt x="21761" y="10693"/>
                      </a:lnTo>
                      <a:lnTo>
                        <a:pt x="21363" y="10693"/>
                      </a:lnTo>
                      <a:lnTo>
                        <a:pt x="21259" y="10651"/>
                      </a:lnTo>
                      <a:lnTo>
                        <a:pt x="21133" y="10734"/>
                      </a:lnTo>
                      <a:lnTo>
                        <a:pt x="20987" y="10944"/>
                      </a:lnTo>
                      <a:lnTo>
                        <a:pt x="20966" y="11069"/>
                      </a:lnTo>
                      <a:lnTo>
                        <a:pt x="20924" y="11111"/>
                      </a:lnTo>
                      <a:lnTo>
                        <a:pt x="20861" y="11090"/>
                      </a:lnTo>
                      <a:lnTo>
                        <a:pt x="20840" y="11174"/>
                      </a:lnTo>
                      <a:lnTo>
                        <a:pt x="20924" y="11258"/>
                      </a:lnTo>
                      <a:lnTo>
                        <a:pt x="21091" y="11132"/>
                      </a:lnTo>
                      <a:lnTo>
                        <a:pt x="21300" y="11174"/>
                      </a:lnTo>
                      <a:lnTo>
                        <a:pt x="21405" y="11383"/>
                      </a:lnTo>
                      <a:lnTo>
                        <a:pt x="21280" y="11613"/>
                      </a:lnTo>
                      <a:lnTo>
                        <a:pt x="21133" y="11655"/>
                      </a:lnTo>
                      <a:lnTo>
                        <a:pt x="20861" y="11550"/>
                      </a:lnTo>
                      <a:lnTo>
                        <a:pt x="20715" y="11362"/>
                      </a:lnTo>
                      <a:lnTo>
                        <a:pt x="20610" y="11362"/>
                      </a:lnTo>
                      <a:lnTo>
                        <a:pt x="20443" y="11467"/>
                      </a:lnTo>
                      <a:lnTo>
                        <a:pt x="20401" y="11550"/>
                      </a:lnTo>
                      <a:lnTo>
                        <a:pt x="20317" y="11571"/>
                      </a:lnTo>
                      <a:lnTo>
                        <a:pt x="20505" y="11822"/>
                      </a:lnTo>
                      <a:lnTo>
                        <a:pt x="20568" y="11822"/>
                      </a:lnTo>
                      <a:lnTo>
                        <a:pt x="20631" y="11969"/>
                      </a:lnTo>
                      <a:lnTo>
                        <a:pt x="20840" y="12136"/>
                      </a:lnTo>
                      <a:lnTo>
                        <a:pt x="21028" y="12136"/>
                      </a:lnTo>
                      <a:lnTo>
                        <a:pt x="21112" y="12220"/>
                      </a:lnTo>
                      <a:lnTo>
                        <a:pt x="21405" y="12241"/>
                      </a:lnTo>
                      <a:lnTo>
                        <a:pt x="21489" y="12178"/>
                      </a:lnTo>
                      <a:lnTo>
                        <a:pt x="21531" y="12178"/>
                      </a:lnTo>
                      <a:lnTo>
                        <a:pt x="21572" y="12283"/>
                      </a:lnTo>
                      <a:lnTo>
                        <a:pt x="21782" y="12283"/>
                      </a:lnTo>
                      <a:lnTo>
                        <a:pt x="21824" y="12429"/>
                      </a:lnTo>
                      <a:lnTo>
                        <a:pt x="21907" y="12450"/>
                      </a:lnTo>
                      <a:lnTo>
                        <a:pt x="21928" y="12555"/>
                      </a:lnTo>
                      <a:lnTo>
                        <a:pt x="22158" y="12597"/>
                      </a:lnTo>
                      <a:lnTo>
                        <a:pt x="22263" y="12513"/>
                      </a:lnTo>
                      <a:lnTo>
                        <a:pt x="22200" y="12618"/>
                      </a:lnTo>
                      <a:lnTo>
                        <a:pt x="21949" y="12659"/>
                      </a:lnTo>
                      <a:lnTo>
                        <a:pt x="21803" y="12576"/>
                      </a:lnTo>
                      <a:lnTo>
                        <a:pt x="21698" y="12555"/>
                      </a:lnTo>
                      <a:lnTo>
                        <a:pt x="21531" y="12366"/>
                      </a:lnTo>
                      <a:lnTo>
                        <a:pt x="21426" y="12346"/>
                      </a:lnTo>
                      <a:lnTo>
                        <a:pt x="21321" y="12408"/>
                      </a:lnTo>
                      <a:lnTo>
                        <a:pt x="21196" y="12408"/>
                      </a:lnTo>
                      <a:lnTo>
                        <a:pt x="21091" y="12534"/>
                      </a:lnTo>
                      <a:lnTo>
                        <a:pt x="21049" y="12429"/>
                      </a:lnTo>
                      <a:lnTo>
                        <a:pt x="20945" y="12346"/>
                      </a:lnTo>
                      <a:lnTo>
                        <a:pt x="20840" y="12408"/>
                      </a:lnTo>
                      <a:lnTo>
                        <a:pt x="20631" y="12408"/>
                      </a:lnTo>
                      <a:lnTo>
                        <a:pt x="20464" y="12304"/>
                      </a:lnTo>
                      <a:lnTo>
                        <a:pt x="20338" y="12325"/>
                      </a:lnTo>
                      <a:lnTo>
                        <a:pt x="20296" y="12220"/>
                      </a:lnTo>
                      <a:lnTo>
                        <a:pt x="20401" y="12136"/>
                      </a:lnTo>
                      <a:lnTo>
                        <a:pt x="20401" y="12053"/>
                      </a:lnTo>
                      <a:lnTo>
                        <a:pt x="20296" y="11990"/>
                      </a:lnTo>
                      <a:lnTo>
                        <a:pt x="20296" y="11885"/>
                      </a:lnTo>
                      <a:lnTo>
                        <a:pt x="20108" y="11718"/>
                      </a:lnTo>
                      <a:lnTo>
                        <a:pt x="20024" y="11592"/>
                      </a:lnTo>
                      <a:lnTo>
                        <a:pt x="20087" y="11425"/>
                      </a:lnTo>
                      <a:lnTo>
                        <a:pt x="19982" y="11278"/>
                      </a:lnTo>
                      <a:lnTo>
                        <a:pt x="19982" y="11006"/>
                      </a:lnTo>
                      <a:lnTo>
                        <a:pt x="19836" y="10881"/>
                      </a:lnTo>
                      <a:lnTo>
                        <a:pt x="19836" y="10693"/>
                      </a:lnTo>
                      <a:lnTo>
                        <a:pt x="19794" y="10651"/>
                      </a:lnTo>
                      <a:lnTo>
                        <a:pt x="19710" y="10630"/>
                      </a:lnTo>
                      <a:lnTo>
                        <a:pt x="19689" y="10462"/>
                      </a:lnTo>
                      <a:lnTo>
                        <a:pt x="19522" y="10337"/>
                      </a:lnTo>
                      <a:lnTo>
                        <a:pt x="19459" y="10379"/>
                      </a:lnTo>
                      <a:lnTo>
                        <a:pt x="19689" y="10860"/>
                      </a:lnTo>
                      <a:lnTo>
                        <a:pt x="19752" y="11174"/>
                      </a:lnTo>
                      <a:lnTo>
                        <a:pt x="19710" y="11425"/>
                      </a:lnTo>
                      <a:lnTo>
                        <a:pt x="19522" y="11676"/>
                      </a:lnTo>
                      <a:lnTo>
                        <a:pt x="19396" y="11802"/>
                      </a:lnTo>
                      <a:lnTo>
                        <a:pt x="19396" y="11885"/>
                      </a:lnTo>
                      <a:lnTo>
                        <a:pt x="19480" y="11948"/>
                      </a:lnTo>
                      <a:lnTo>
                        <a:pt x="19501" y="12136"/>
                      </a:lnTo>
                      <a:lnTo>
                        <a:pt x="19417" y="12346"/>
                      </a:lnTo>
                      <a:lnTo>
                        <a:pt x="19417" y="12471"/>
                      </a:lnTo>
                      <a:lnTo>
                        <a:pt x="19627" y="12618"/>
                      </a:lnTo>
                      <a:lnTo>
                        <a:pt x="19899" y="12848"/>
                      </a:lnTo>
                      <a:lnTo>
                        <a:pt x="19940" y="12994"/>
                      </a:lnTo>
                      <a:lnTo>
                        <a:pt x="20108" y="12994"/>
                      </a:lnTo>
                      <a:lnTo>
                        <a:pt x="20233" y="13141"/>
                      </a:lnTo>
                      <a:lnTo>
                        <a:pt x="20338" y="13371"/>
                      </a:lnTo>
                      <a:lnTo>
                        <a:pt x="20317" y="13727"/>
                      </a:lnTo>
                      <a:lnTo>
                        <a:pt x="20275" y="13894"/>
                      </a:lnTo>
                      <a:lnTo>
                        <a:pt x="20422" y="14103"/>
                      </a:lnTo>
                      <a:lnTo>
                        <a:pt x="20380" y="14354"/>
                      </a:lnTo>
                      <a:lnTo>
                        <a:pt x="20464" y="14501"/>
                      </a:lnTo>
                      <a:lnTo>
                        <a:pt x="20673" y="14731"/>
                      </a:lnTo>
                      <a:lnTo>
                        <a:pt x="20715" y="14856"/>
                      </a:lnTo>
                      <a:lnTo>
                        <a:pt x="20673" y="15024"/>
                      </a:lnTo>
                      <a:lnTo>
                        <a:pt x="20736" y="15087"/>
                      </a:lnTo>
                      <a:lnTo>
                        <a:pt x="20882" y="15149"/>
                      </a:lnTo>
                      <a:lnTo>
                        <a:pt x="21070" y="15045"/>
                      </a:lnTo>
                      <a:lnTo>
                        <a:pt x="21280" y="15087"/>
                      </a:lnTo>
                      <a:lnTo>
                        <a:pt x="21363" y="15045"/>
                      </a:lnTo>
                      <a:lnTo>
                        <a:pt x="21384" y="14877"/>
                      </a:lnTo>
                      <a:lnTo>
                        <a:pt x="21510" y="14752"/>
                      </a:lnTo>
                      <a:lnTo>
                        <a:pt x="21677" y="14815"/>
                      </a:lnTo>
                      <a:lnTo>
                        <a:pt x="21782" y="14773"/>
                      </a:lnTo>
                      <a:lnTo>
                        <a:pt x="21991" y="14919"/>
                      </a:lnTo>
                      <a:lnTo>
                        <a:pt x="22116" y="14856"/>
                      </a:lnTo>
                      <a:lnTo>
                        <a:pt x="22200" y="14982"/>
                      </a:lnTo>
                      <a:lnTo>
                        <a:pt x="22451" y="15087"/>
                      </a:lnTo>
                      <a:lnTo>
                        <a:pt x="22640" y="15087"/>
                      </a:lnTo>
                      <a:lnTo>
                        <a:pt x="22765" y="15275"/>
                      </a:lnTo>
                      <a:lnTo>
                        <a:pt x="22765" y="15379"/>
                      </a:lnTo>
                      <a:lnTo>
                        <a:pt x="22953" y="15484"/>
                      </a:lnTo>
                      <a:lnTo>
                        <a:pt x="23016" y="15589"/>
                      </a:lnTo>
                      <a:lnTo>
                        <a:pt x="23037" y="15610"/>
                      </a:lnTo>
                      <a:lnTo>
                        <a:pt x="23058" y="15693"/>
                      </a:lnTo>
                      <a:lnTo>
                        <a:pt x="23142" y="15777"/>
                      </a:lnTo>
                      <a:lnTo>
                        <a:pt x="23058" y="15861"/>
                      </a:lnTo>
                      <a:lnTo>
                        <a:pt x="22953" y="15882"/>
                      </a:lnTo>
                      <a:lnTo>
                        <a:pt x="22953" y="16070"/>
                      </a:lnTo>
                      <a:lnTo>
                        <a:pt x="23037" y="16216"/>
                      </a:lnTo>
                      <a:lnTo>
                        <a:pt x="23121" y="16279"/>
                      </a:lnTo>
                      <a:lnTo>
                        <a:pt x="23079" y="16384"/>
                      </a:lnTo>
                      <a:lnTo>
                        <a:pt x="23163" y="16488"/>
                      </a:lnTo>
                      <a:lnTo>
                        <a:pt x="23288" y="16488"/>
                      </a:lnTo>
                      <a:lnTo>
                        <a:pt x="23372" y="16593"/>
                      </a:lnTo>
                      <a:lnTo>
                        <a:pt x="23518" y="16593"/>
                      </a:lnTo>
                      <a:lnTo>
                        <a:pt x="23602" y="16426"/>
                      </a:lnTo>
                      <a:lnTo>
                        <a:pt x="23665" y="16509"/>
                      </a:lnTo>
                      <a:lnTo>
                        <a:pt x="23769" y="16488"/>
                      </a:lnTo>
                      <a:lnTo>
                        <a:pt x="23832" y="16509"/>
                      </a:lnTo>
                      <a:lnTo>
                        <a:pt x="23790" y="16530"/>
                      </a:lnTo>
                      <a:lnTo>
                        <a:pt x="23728" y="16593"/>
                      </a:lnTo>
                      <a:lnTo>
                        <a:pt x="23560" y="16614"/>
                      </a:lnTo>
                      <a:lnTo>
                        <a:pt x="23456" y="16635"/>
                      </a:lnTo>
                      <a:lnTo>
                        <a:pt x="23288" y="16656"/>
                      </a:lnTo>
                      <a:lnTo>
                        <a:pt x="23142" y="16551"/>
                      </a:lnTo>
                      <a:lnTo>
                        <a:pt x="22995" y="16551"/>
                      </a:lnTo>
                      <a:lnTo>
                        <a:pt x="22932" y="16426"/>
                      </a:lnTo>
                      <a:lnTo>
                        <a:pt x="22974" y="16384"/>
                      </a:lnTo>
                      <a:lnTo>
                        <a:pt x="22953" y="16237"/>
                      </a:lnTo>
                      <a:lnTo>
                        <a:pt x="22849" y="16112"/>
                      </a:lnTo>
                      <a:lnTo>
                        <a:pt x="22828" y="15986"/>
                      </a:lnTo>
                      <a:lnTo>
                        <a:pt x="22723" y="15923"/>
                      </a:lnTo>
                      <a:lnTo>
                        <a:pt x="22744" y="15798"/>
                      </a:lnTo>
                      <a:lnTo>
                        <a:pt x="22619" y="15610"/>
                      </a:lnTo>
                      <a:lnTo>
                        <a:pt x="22556" y="15610"/>
                      </a:lnTo>
                      <a:lnTo>
                        <a:pt x="22430" y="15526"/>
                      </a:lnTo>
                      <a:lnTo>
                        <a:pt x="22242" y="15421"/>
                      </a:lnTo>
                      <a:lnTo>
                        <a:pt x="22242" y="15254"/>
                      </a:lnTo>
                      <a:lnTo>
                        <a:pt x="22054" y="15066"/>
                      </a:lnTo>
                      <a:lnTo>
                        <a:pt x="21907" y="15066"/>
                      </a:lnTo>
                      <a:lnTo>
                        <a:pt x="21677" y="15317"/>
                      </a:lnTo>
                      <a:lnTo>
                        <a:pt x="21510" y="15338"/>
                      </a:lnTo>
                      <a:lnTo>
                        <a:pt x="21405" y="15463"/>
                      </a:lnTo>
                      <a:lnTo>
                        <a:pt x="21217" y="15589"/>
                      </a:lnTo>
                      <a:lnTo>
                        <a:pt x="21259" y="15944"/>
                      </a:lnTo>
                      <a:lnTo>
                        <a:pt x="21321" y="16049"/>
                      </a:lnTo>
                      <a:lnTo>
                        <a:pt x="21572" y="16175"/>
                      </a:lnTo>
                      <a:lnTo>
                        <a:pt x="21761" y="16593"/>
                      </a:lnTo>
                      <a:lnTo>
                        <a:pt x="21719" y="16698"/>
                      </a:lnTo>
                      <a:lnTo>
                        <a:pt x="21531" y="17012"/>
                      </a:lnTo>
                      <a:lnTo>
                        <a:pt x="21510" y="17179"/>
                      </a:lnTo>
                      <a:lnTo>
                        <a:pt x="21614" y="17367"/>
                      </a:lnTo>
                      <a:lnTo>
                        <a:pt x="21510" y="17639"/>
                      </a:lnTo>
                      <a:lnTo>
                        <a:pt x="21510" y="17744"/>
                      </a:lnTo>
                      <a:lnTo>
                        <a:pt x="21363" y="17890"/>
                      </a:lnTo>
                      <a:lnTo>
                        <a:pt x="21363" y="17974"/>
                      </a:lnTo>
                      <a:lnTo>
                        <a:pt x="21259" y="18016"/>
                      </a:lnTo>
                      <a:lnTo>
                        <a:pt x="21175" y="18120"/>
                      </a:lnTo>
                      <a:lnTo>
                        <a:pt x="21175" y="18267"/>
                      </a:lnTo>
                      <a:lnTo>
                        <a:pt x="21259" y="18330"/>
                      </a:lnTo>
                      <a:lnTo>
                        <a:pt x="21259" y="18434"/>
                      </a:lnTo>
                      <a:lnTo>
                        <a:pt x="21070" y="18539"/>
                      </a:lnTo>
                      <a:lnTo>
                        <a:pt x="20840" y="18497"/>
                      </a:lnTo>
                      <a:lnTo>
                        <a:pt x="20798" y="18434"/>
                      </a:lnTo>
                      <a:lnTo>
                        <a:pt x="20589" y="18434"/>
                      </a:lnTo>
                      <a:lnTo>
                        <a:pt x="20380" y="18476"/>
                      </a:lnTo>
                      <a:lnTo>
                        <a:pt x="20212" y="18413"/>
                      </a:lnTo>
                      <a:lnTo>
                        <a:pt x="19794" y="18330"/>
                      </a:lnTo>
                      <a:lnTo>
                        <a:pt x="19627" y="18183"/>
                      </a:lnTo>
                      <a:lnTo>
                        <a:pt x="19585" y="18079"/>
                      </a:lnTo>
                      <a:lnTo>
                        <a:pt x="19396" y="18100"/>
                      </a:lnTo>
                      <a:lnTo>
                        <a:pt x="19334" y="18204"/>
                      </a:lnTo>
                      <a:lnTo>
                        <a:pt x="19313" y="18162"/>
                      </a:lnTo>
                      <a:lnTo>
                        <a:pt x="19229" y="18120"/>
                      </a:lnTo>
                      <a:lnTo>
                        <a:pt x="19313" y="17974"/>
                      </a:lnTo>
                      <a:lnTo>
                        <a:pt x="19480" y="17953"/>
                      </a:lnTo>
                      <a:lnTo>
                        <a:pt x="19794" y="17890"/>
                      </a:lnTo>
                      <a:lnTo>
                        <a:pt x="19836" y="17807"/>
                      </a:lnTo>
                      <a:lnTo>
                        <a:pt x="20108" y="17974"/>
                      </a:lnTo>
                      <a:lnTo>
                        <a:pt x="20171" y="17974"/>
                      </a:lnTo>
                      <a:lnTo>
                        <a:pt x="20212" y="17890"/>
                      </a:lnTo>
                      <a:lnTo>
                        <a:pt x="20338" y="17890"/>
                      </a:lnTo>
                      <a:lnTo>
                        <a:pt x="20338" y="17974"/>
                      </a:lnTo>
                      <a:lnTo>
                        <a:pt x="20150" y="18079"/>
                      </a:lnTo>
                      <a:lnTo>
                        <a:pt x="20254" y="18183"/>
                      </a:lnTo>
                      <a:lnTo>
                        <a:pt x="20464" y="18162"/>
                      </a:lnTo>
                      <a:lnTo>
                        <a:pt x="20547" y="18058"/>
                      </a:lnTo>
                      <a:lnTo>
                        <a:pt x="20673" y="17995"/>
                      </a:lnTo>
                      <a:lnTo>
                        <a:pt x="20673" y="17911"/>
                      </a:lnTo>
                      <a:lnTo>
                        <a:pt x="20568" y="17786"/>
                      </a:lnTo>
                      <a:lnTo>
                        <a:pt x="20568" y="17702"/>
                      </a:lnTo>
                      <a:lnTo>
                        <a:pt x="20694" y="17786"/>
                      </a:lnTo>
                      <a:lnTo>
                        <a:pt x="20756" y="17702"/>
                      </a:lnTo>
                      <a:lnTo>
                        <a:pt x="20756" y="17472"/>
                      </a:lnTo>
                      <a:lnTo>
                        <a:pt x="20882" y="17388"/>
                      </a:lnTo>
                      <a:lnTo>
                        <a:pt x="20861" y="17325"/>
                      </a:lnTo>
                      <a:lnTo>
                        <a:pt x="20777" y="17346"/>
                      </a:lnTo>
                      <a:lnTo>
                        <a:pt x="20756" y="17284"/>
                      </a:lnTo>
                      <a:lnTo>
                        <a:pt x="20882" y="17242"/>
                      </a:lnTo>
                      <a:lnTo>
                        <a:pt x="20882" y="17012"/>
                      </a:lnTo>
                      <a:lnTo>
                        <a:pt x="20840" y="16928"/>
                      </a:lnTo>
                      <a:lnTo>
                        <a:pt x="20903" y="16823"/>
                      </a:lnTo>
                      <a:lnTo>
                        <a:pt x="20903" y="16760"/>
                      </a:lnTo>
                      <a:lnTo>
                        <a:pt x="21008" y="16698"/>
                      </a:lnTo>
                      <a:lnTo>
                        <a:pt x="20987" y="16509"/>
                      </a:lnTo>
                      <a:lnTo>
                        <a:pt x="20861" y="16384"/>
                      </a:lnTo>
                      <a:lnTo>
                        <a:pt x="20777" y="16175"/>
                      </a:lnTo>
                      <a:lnTo>
                        <a:pt x="20798" y="16007"/>
                      </a:lnTo>
                      <a:lnTo>
                        <a:pt x="20798" y="15882"/>
                      </a:lnTo>
                      <a:lnTo>
                        <a:pt x="20861" y="15903"/>
                      </a:lnTo>
                      <a:lnTo>
                        <a:pt x="20861" y="15819"/>
                      </a:lnTo>
                      <a:lnTo>
                        <a:pt x="20673" y="15651"/>
                      </a:lnTo>
                      <a:lnTo>
                        <a:pt x="20589" y="15610"/>
                      </a:lnTo>
                      <a:lnTo>
                        <a:pt x="20526" y="15505"/>
                      </a:lnTo>
                      <a:lnTo>
                        <a:pt x="20338" y="15463"/>
                      </a:lnTo>
                      <a:lnTo>
                        <a:pt x="20108" y="15170"/>
                      </a:lnTo>
                      <a:lnTo>
                        <a:pt x="20045" y="14940"/>
                      </a:lnTo>
                      <a:lnTo>
                        <a:pt x="20003" y="14877"/>
                      </a:lnTo>
                      <a:lnTo>
                        <a:pt x="20045" y="14794"/>
                      </a:lnTo>
                      <a:lnTo>
                        <a:pt x="19919" y="14710"/>
                      </a:lnTo>
                      <a:lnTo>
                        <a:pt x="19836" y="14563"/>
                      </a:lnTo>
                      <a:lnTo>
                        <a:pt x="19899" y="14417"/>
                      </a:lnTo>
                      <a:lnTo>
                        <a:pt x="19710" y="14145"/>
                      </a:lnTo>
                      <a:lnTo>
                        <a:pt x="19710" y="13978"/>
                      </a:lnTo>
                      <a:lnTo>
                        <a:pt x="19585" y="13831"/>
                      </a:lnTo>
                      <a:lnTo>
                        <a:pt x="19606" y="13768"/>
                      </a:lnTo>
                      <a:lnTo>
                        <a:pt x="19606" y="13685"/>
                      </a:lnTo>
                      <a:lnTo>
                        <a:pt x="19501" y="13580"/>
                      </a:lnTo>
                      <a:lnTo>
                        <a:pt x="19438" y="13224"/>
                      </a:lnTo>
                      <a:lnTo>
                        <a:pt x="19375" y="13078"/>
                      </a:lnTo>
                      <a:lnTo>
                        <a:pt x="19229" y="12973"/>
                      </a:lnTo>
                      <a:lnTo>
                        <a:pt x="19292" y="12910"/>
                      </a:lnTo>
                      <a:lnTo>
                        <a:pt x="19250" y="12848"/>
                      </a:lnTo>
                      <a:lnTo>
                        <a:pt x="19166" y="12869"/>
                      </a:lnTo>
                      <a:lnTo>
                        <a:pt x="19166" y="12848"/>
                      </a:lnTo>
                      <a:lnTo>
                        <a:pt x="19041" y="12806"/>
                      </a:lnTo>
                      <a:lnTo>
                        <a:pt x="18957" y="12638"/>
                      </a:lnTo>
                      <a:lnTo>
                        <a:pt x="18831" y="12534"/>
                      </a:lnTo>
                      <a:lnTo>
                        <a:pt x="18769" y="12408"/>
                      </a:lnTo>
                      <a:lnTo>
                        <a:pt x="18852" y="12387"/>
                      </a:lnTo>
                      <a:lnTo>
                        <a:pt x="18873" y="12283"/>
                      </a:lnTo>
                      <a:lnTo>
                        <a:pt x="18831" y="12178"/>
                      </a:lnTo>
                      <a:lnTo>
                        <a:pt x="18852" y="12094"/>
                      </a:lnTo>
                      <a:lnTo>
                        <a:pt x="18790" y="11990"/>
                      </a:lnTo>
                      <a:lnTo>
                        <a:pt x="18852" y="11676"/>
                      </a:lnTo>
                      <a:lnTo>
                        <a:pt x="18769" y="11488"/>
                      </a:lnTo>
                      <a:lnTo>
                        <a:pt x="18769" y="11278"/>
                      </a:lnTo>
                      <a:lnTo>
                        <a:pt x="18727" y="11195"/>
                      </a:lnTo>
                      <a:lnTo>
                        <a:pt x="18727" y="11069"/>
                      </a:lnTo>
                      <a:lnTo>
                        <a:pt x="18643" y="10944"/>
                      </a:lnTo>
                      <a:lnTo>
                        <a:pt x="18748" y="10881"/>
                      </a:lnTo>
                      <a:lnTo>
                        <a:pt x="18685" y="10776"/>
                      </a:lnTo>
                      <a:lnTo>
                        <a:pt x="18559" y="10755"/>
                      </a:lnTo>
                      <a:lnTo>
                        <a:pt x="18413" y="10755"/>
                      </a:lnTo>
                      <a:lnTo>
                        <a:pt x="18057" y="10630"/>
                      </a:lnTo>
                      <a:lnTo>
                        <a:pt x="17932" y="10630"/>
                      </a:lnTo>
                      <a:lnTo>
                        <a:pt x="17890" y="10672"/>
                      </a:lnTo>
                      <a:lnTo>
                        <a:pt x="17785" y="10630"/>
                      </a:lnTo>
                      <a:lnTo>
                        <a:pt x="17681" y="10630"/>
                      </a:lnTo>
                      <a:lnTo>
                        <a:pt x="17534" y="10714"/>
                      </a:lnTo>
                      <a:lnTo>
                        <a:pt x="17388" y="10714"/>
                      </a:lnTo>
                      <a:lnTo>
                        <a:pt x="17262" y="10755"/>
                      </a:lnTo>
                      <a:lnTo>
                        <a:pt x="17220" y="10714"/>
                      </a:lnTo>
                      <a:lnTo>
                        <a:pt x="17262" y="10651"/>
                      </a:lnTo>
                      <a:lnTo>
                        <a:pt x="17158" y="10609"/>
                      </a:lnTo>
                      <a:lnTo>
                        <a:pt x="17053" y="10630"/>
                      </a:lnTo>
                      <a:lnTo>
                        <a:pt x="17074" y="10860"/>
                      </a:lnTo>
                      <a:lnTo>
                        <a:pt x="17053" y="11069"/>
                      </a:lnTo>
                      <a:lnTo>
                        <a:pt x="17158" y="11195"/>
                      </a:lnTo>
                      <a:lnTo>
                        <a:pt x="17116" y="11258"/>
                      </a:lnTo>
                      <a:lnTo>
                        <a:pt x="17074" y="11467"/>
                      </a:lnTo>
                      <a:lnTo>
                        <a:pt x="17158" y="11550"/>
                      </a:lnTo>
                      <a:lnTo>
                        <a:pt x="17158" y="11676"/>
                      </a:lnTo>
                      <a:lnTo>
                        <a:pt x="17199" y="11760"/>
                      </a:lnTo>
                      <a:lnTo>
                        <a:pt x="17158" y="11822"/>
                      </a:lnTo>
                      <a:lnTo>
                        <a:pt x="17158" y="12011"/>
                      </a:lnTo>
                      <a:lnTo>
                        <a:pt x="17220" y="12136"/>
                      </a:lnTo>
                      <a:lnTo>
                        <a:pt x="17158" y="12304"/>
                      </a:lnTo>
                      <a:lnTo>
                        <a:pt x="17158" y="12408"/>
                      </a:lnTo>
                      <a:lnTo>
                        <a:pt x="17199" y="12534"/>
                      </a:lnTo>
                      <a:lnTo>
                        <a:pt x="17178" y="12618"/>
                      </a:lnTo>
                      <a:lnTo>
                        <a:pt x="17053" y="12701"/>
                      </a:lnTo>
                      <a:lnTo>
                        <a:pt x="16844" y="13015"/>
                      </a:lnTo>
                      <a:lnTo>
                        <a:pt x="16760" y="13057"/>
                      </a:lnTo>
                      <a:lnTo>
                        <a:pt x="16781" y="13162"/>
                      </a:lnTo>
                      <a:lnTo>
                        <a:pt x="16865" y="13266"/>
                      </a:lnTo>
                      <a:lnTo>
                        <a:pt x="16802" y="13371"/>
                      </a:lnTo>
                      <a:lnTo>
                        <a:pt x="16781" y="13559"/>
                      </a:lnTo>
                      <a:lnTo>
                        <a:pt x="16906" y="13685"/>
                      </a:lnTo>
                      <a:lnTo>
                        <a:pt x="16990" y="13643"/>
                      </a:lnTo>
                      <a:lnTo>
                        <a:pt x="17074" y="13706"/>
                      </a:lnTo>
                      <a:lnTo>
                        <a:pt x="17158" y="13915"/>
                      </a:lnTo>
                      <a:lnTo>
                        <a:pt x="17283" y="13915"/>
                      </a:lnTo>
                      <a:lnTo>
                        <a:pt x="17388" y="14019"/>
                      </a:lnTo>
                      <a:lnTo>
                        <a:pt x="17304" y="13999"/>
                      </a:lnTo>
                      <a:lnTo>
                        <a:pt x="17220" y="14103"/>
                      </a:lnTo>
                      <a:lnTo>
                        <a:pt x="17220" y="14271"/>
                      </a:lnTo>
                      <a:lnTo>
                        <a:pt x="17409" y="14396"/>
                      </a:lnTo>
                      <a:lnTo>
                        <a:pt x="17409" y="14522"/>
                      </a:lnTo>
                      <a:lnTo>
                        <a:pt x="17325" y="14605"/>
                      </a:lnTo>
                      <a:lnTo>
                        <a:pt x="17262" y="14543"/>
                      </a:lnTo>
                      <a:lnTo>
                        <a:pt x="17262" y="14626"/>
                      </a:lnTo>
                      <a:lnTo>
                        <a:pt x="17367" y="14898"/>
                      </a:lnTo>
                      <a:lnTo>
                        <a:pt x="17430" y="14961"/>
                      </a:lnTo>
                      <a:lnTo>
                        <a:pt x="17492" y="15149"/>
                      </a:lnTo>
                      <a:lnTo>
                        <a:pt x="17534" y="15066"/>
                      </a:lnTo>
                      <a:lnTo>
                        <a:pt x="17639" y="15149"/>
                      </a:lnTo>
                      <a:lnTo>
                        <a:pt x="17764" y="15149"/>
                      </a:lnTo>
                      <a:lnTo>
                        <a:pt x="17911" y="15233"/>
                      </a:lnTo>
                      <a:lnTo>
                        <a:pt x="18015" y="15066"/>
                      </a:lnTo>
                      <a:lnTo>
                        <a:pt x="18057" y="15128"/>
                      </a:lnTo>
                      <a:lnTo>
                        <a:pt x="18057" y="15338"/>
                      </a:lnTo>
                      <a:lnTo>
                        <a:pt x="18141" y="15442"/>
                      </a:lnTo>
                      <a:lnTo>
                        <a:pt x="18183" y="15463"/>
                      </a:lnTo>
                      <a:lnTo>
                        <a:pt x="18434" y="15756"/>
                      </a:lnTo>
                      <a:lnTo>
                        <a:pt x="18559" y="15777"/>
                      </a:lnTo>
                      <a:lnTo>
                        <a:pt x="18643" y="15735"/>
                      </a:lnTo>
                      <a:lnTo>
                        <a:pt x="18748" y="15735"/>
                      </a:lnTo>
                      <a:lnTo>
                        <a:pt x="18769" y="15777"/>
                      </a:lnTo>
                      <a:lnTo>
                        <a:pt x="18873" y="15777"/>
                      </a:lnTo>
                      <a:lnTo>
                        <a:pt x="18769" y="15861"/>
                      </a:lnTo>
                      <a:lnTo>
                        <a:pt x="18769" y="16175"/>
                      </a:lnTo>
                      <a:lnTo>
                        <a:pt x="18748" y="16258"/>
                      </a:lnTo>
                      <a:lnTo>
                        <a:pt x="18811" y="16384"/>
                      </a:lnTo>
                      <a:lnTo>
                        <a:pt x="18790" y="16426"/>
                      </a:lnTo>
                      <a:lnTo>
                        <a:pt x="18706" y="16426"/>
                      </a:lnTo>
                      <a:lnTo>
                        <a:pt x="18748" y="16593"/>
                      </a:lnTo>
                      <a:lnTo>
                        <a:pt x="18748" y="16677"/>
                      </a:lnTo>
                      <a:lnTo>
                        <a:pt x="18601" y="16635"/>
                      </a:lnTo>
                      <a:lnTo>
                        <a:pt x="18476" y="16384"/>
                      </a:lnTo>
                      <a:lnTo>
                        <a:pt x="18329" y="16258"/>
                      </a:lnTo>
                      <a:lnTo>
                        <a:pt x="18141" y="16216"/>
                      </a:lnTo>
                      <a:lnTo>
                        <a:pt x="18057" y="16070"/>
                      </a:lnTo>
                      <a:lnTo>
                        <a:pt x="17932" y="15965"/>
                      </a:lnTo>
                      <a:lnTo>
                        <a:pt x="17618" y="15944"/>
                      </a:lnTo>
                      <a:lnTo>
                        <a:pt x="17304" y="15756"/>
                      </a:lnTo>
                      <a:lnTo>
                        <a:pt x="17116" y="15735"/>
                      </a:lnTo>
                      <a:lnTo>
                        <a:pt x="17095" y="15631"/>
                      </a:lnTo>
                      <a:lnTo>
                        <a:pt x="17011" y="15631"/>
                      </a:lnTo>
                      <a:lnTo>
                        <a:pt x="16906" y="15547"/>
                      </a:lnTo>
                      <a:lnTo>
                        <a:pt x="16760" y="15589"/>
                      </a:lnTo>
                      <a:lnTo>
                        <a:pt x="16655" y="15693"/>
                      </a:lnTo>
                      <a:lnTo>
                        <a:pt x="16593" y="15568"/>
                      </a:lnTo>
                      <a:lnTo>
                        <a:pt x="16614" y="15526"/>
                      </a:lnTo>
                      <a:lnTo>
                        <a:pt x="16593" y="15442"/>
                      </a:lnTo>
                      <a:lnTo>
                        <a:pt x="16237" y="15317"/>
                      </a:lnTo>
                      <a:lnTo>
                        <a:pt x="16070" y="15212"/>
                      </a:lnTo>
                      <a:lnTo>
                        <a:pt x="15526" y="15170"/>
                      </a:lnTo>
                      <a:lnTo>
                        <a:pt x="15086" y="15233"/>
                      </a:lnTo>
                      <a:lnTo>
                        <a:pt x="14982" y="15191"/>
                      </a:lnTo>
                      <a:lnTo>
                        <a:pt x="14877" y="15233"/>
                      </a:lnTo>
                      <a:lnTo>
                        <a:pt x="14772" y="15170"/>
                      </a:lnTo>
                      <a:lnTo>
                        <a:pt x="14710" y="15212"/>
                      </a:lnTo>
                      <a:lnTo>
                        <a:pt x="14605" y="15170"/>
                      </a:lnTo>
                      <a:lnTo>
                        <a:pt x="14521" y="15233"/>
                      </a:lnTo>
                      <a:lnTo>
                        <a:pt x="14584" y="15359"/>
                      </a:lnTo>
                      <a:lnTo>
                        <a:pt x="14584" y="15463"/>
                      </a:lnTo>
                      <a:lnTo>
                        <a:pt x="14458" y="15505"/>
                      </a:lnTo>
                      <a:lnTo>
                        <a:pt x="14458" y="15568"/>
                      </a:lnTo>
                      <a:lnTo>
                        <a:pt x="14521" y="15693"/>
                      </a:lnTo>
                      <a:lnTo>
                        <a:pt x="14605" y="15756"/>
                      </a:lnTo>
                      <a:lnTo>
                        <a:pt x="14668" y="15965"/>
                      </a:lnTo>
                      <a:lnTo>
                        <a:pt x="14710" y="16070"/>
                      </a:lnTo>
                      <a:lnTo>
                        <a:pt x="14751" y="15965"/>
                      </a:lnTo>
                      <a:lnTo>
                        <a:pt x="14814" y="15965"/>
                      </a:lnTo>
                      <a:lnTo>
                        <a:pt x="14919" y="16133"/>
                      </a:lnTo>
                      <a:lnTo>
                        <a:pt x="14919" y="16237"/>
                      </a:lnTo>
                      <a:lnTo>
                        <a:pt x="15044" y="16279"/>
                      </a:lnTo>
                      <a:lnTo>
                        <a:pt x="15212" y="16447"/>
                      </a:lnTo>
                      <a:lnTo>
                        <a:pt x="15044" y="16426"/>
                      </a:lnTo>
                      <a:lnTo>
                        <a:pt x="15002" y="16384"/>
                      </a:lnTo>
                      <a:lnTo>
                        <a:pt x="14919" y="16384"/>
                      </a:lnTo>
                      <a:lnTo>
                        <a:pt x="14877" y="16551"/>
                      </a:lnTo>
                      <a:lnTo>
                        <a:pt x="14772" y="16635"/>
                      </a:lnTo>
                      <a:lnTo>
                        <a:pt x="14605" y="16551"/>
                      </a:lnTo>
                      <a:lnTo>
                        <a:pt x="14521" y="16614"/>
                      </a:lnTo>
                      <a:lnTo>
                        <a:pt x="14521" y="16656"/>
                      </a:lnTo>
                      <a:lnTo>
                        <a:pt x="14668" y="16823"/>
                      </a:lnTo>
                      <a:lnTo>
                        <a:pt x="14710" y="16865"/>
                      </a:lnTo>
                      <a:lnTo>
                        <a:pt x="14710" y="16949"/>
                      </a:lnTo>
                      <a:lnTo>
                        <a:pt x="14668" y="17032"/>
                      </a:lnTo>
                      <a:lnTo>
                        <a:pt x="14375" y="17032"/>
                      </a:lnTo>
                      <a:lnTo>
                        <a:pt x="14291" y="16949"/>
                      </a:lnTo>
                      <a:lnTo>
                        <a:pt x="14312" y="16865"/>
                      </a:lnTo>
                      <a:lnTo>
                        <a:pt x="14270" y="16760"/>
                      </a:lnTo>
                      <a:lnTo>
                        <a:pt x="14375" y="16698"/>
                      </a:lnTo>
                      <a:lnTo>
                        <a:pt x="14375" y="16635"/>
                      </a:lnTo>
                      <a:lnTo>
                        <a:pt x="14270" y="16530"/>
                      </a:lnTo>
                      <a:lnTo>
                        <a:pt x="14186" y="16509"/>
                      </a:lnTo>
                      <a:lnTo>
                        <a:pt x="14270" y="16405"/>
                      </a:lnTo>
                      <a:lnTo>
                        <a:pt x="14249" y="16384"/>
                      </a:lnTo>
                      <a:lnTo>
                        <a:pt x="14165" y="16426"/>
                      </a:lnTo>
                      <a:lnTo>
                        <a:pt x="14103" y="16426"/>
                      </a:lnTo>
                      <a:lnTo>
                        <a:pt x="13956" y="16593"/>
                      </a:lnTo>
                      <a:lnTo>
                        <a:pt x="13873" y="16614"/>
                      </a:lnTo>
                      <a:lnTo>
                        <a:pt x="13768" y="16719"/>
                      </a:lnTo>
                      <a:lnTo>
                        <a:pt x="13768" y="16760"/>
                      </a:lnTo>
                      <a:lnTo>
                        <a:pt x="13642" y="16760"/>
                      </a:lnTo>
                      <a:lnTo>
                        <a:pt x="13580" y="16844"/>
                      </a:lnTo>
                      <a:lnTo>
                        <a:pt x="13580" y="16928"/>
                      </a:lnTo>
                      <a:lnTo>
                        <a:pt x="13517" y="16970"/>
                      </a:lnTo>
                      <a:lnTo>
                        <a:pt x="13245" y="16970"/>
                      </a:lnTo>
                      <a:lnTo>
                        <a:pt x="13161" y="16949"/>
                      </a:lnTo>
                      <a:lnTo>
                        <a:pt x="13119" y="16970"/>
                      </a:lnTo>
                      <a:lnTo>
                        <a:pt x="13036" y="16970"/>
                      </a:lnTo>
                      <a:lnTo>
                        <a:pt x="12952" y="16928"/>
                      </a:lnTo>
                      <a:lnTo>
                        <a:pt x="12805" y="17032"/>
                      </a:lnTo>
                      <a:lnTo>
                        <a:pt x="12785" y="17074"/>
                      </a:lnTo>
                      <a:lnTo>
                        <a:pt x="12680" y="17116"/>
                      </a:lnTo>
                      <a:lnTo>
                        <a:pt x="12575" y="17221"/>
                      </a:lnTo>
                      <a:lnTo>
                        <a:pt x="12575" y="17263"/>
                      </a:lnTo>
                      <a:lnTo>
                        <a:pt x="12638" y="17325"/>
                      </a:lnTo>
                      <a:lnTo>
                        <a:pt x="12617" y="17388"/>
                      </a:lnTo>
                      <a:lnTo>
                        <a:pt x="12638" y="17472"/>
                      </a:lnTo>
                      <a:lnTo>
                        <a:pt x="12617" y="17535"/>
                      </a:lnTo>
                      <a:lnTo>
                        <a:pt x="12513" y="17451"/>
                      </a:lnTo>
                      <a:lnTo>
                        <a:pt x="12471" y="17367"/>
                      </a:lnTo>
                      <a:lnTo>
                        <a:pt x="12408" y="17367"/>
                      </a:lnTo>
                      <a:lnTo>
                        <a:pt x="12282" y="17493"/>
                      </a:lnTo>
                      <a:lnTo>
                        <a:pt x="12220" y="17639"/>
                      </a:lnTo>
                      <a:lnTo>
                        <a:pt x="12220" y="17493"/>
                      </a:lnTo>
                      <a:lnTo>
                        <a:pt x="12094" y="17451"/>
                      </a:lnTo>
                      <a:lnTo>
                        <a:pt x="12010" y="17493"/>
                      </a:lnTo>
                      <a:lnTo>
                        <a:pt x="11948" y="17493"/>
                      </a:lnTo>
                      <a:lnTo>
                        <a:pt x="11864" y="17535"/>
                      </a:lnTo>
                      <a:lnTo>
                        <a:pt x="11759" y="17493"/>
                      </a:lnTo>
                      <a:lnTo>
                        <a:pt x="11738" y="17388"/>
                      </a:lnTo>
                      <a:lnTo>
                        <a:pt x="11864" y="17284"/>
                      </a:lnTo>
                      <a:lnTo>
                        <a:pt x="11969" y="17284"/>
                      </a:lnTo>
                      <a:lnTo>
                        <a:pt x="12010" y="17221"/>
                      </a:lnTo>
                      <a:lnTo>
                        <a:pt x="11948" y="17074"/>
                      </a:lnTo>
                      <a:lnTo>
                        <a:pt x="11969" y="17032"/>
                      </a:lnTo>
                      <a:lnTo>
                        <a:pt x="12052" y="16970"/>
                      </a:lnTo>
                      <a:lnTo>
                        <a:pt x="11906" y="16844"/>
                      </a:lnTo>
                      <a:lnTo>
                        <a:pt x="11864" y="16865"/>
                      </a:lnTo>
                      <a:lnTo>
                        <a:pt x="11780" y="16844"/>
                      </a:lnTo>
                      <a:lnTo>
                        <a:pt x="11759" y="16802"/>
                      </a:lnTo>
                      <a:lnTo>
                        <a:pt x="11969" y="16698"/>
                      </a:lnTo>
                      <a:lnTo>
                        <a:pt x="12052" y="16698"/>
                      </a:lnTo>
                      <a:lnTo>
                        <a:pt x="12157" y="16635"/>
                      </a:lnTo>
                      <a:lnTo>
                        <a:pt x="12115" y="16593"/>
                      </a:lnTo>
                      <a:lnTo>
                        <a:pt x="11906" y="16614"/>
                      </a:lnTo>
                      <a:lnTo>
                        <a:pt x="11592" y="16740"/>
                      </a:lnTo>
                      <a:lnTo>
                        <a:pt x="11529" y="16823"/>
                      </a:lnTo>
                      <a:lnTo>
                        <a:pt x="11571" y="16886"/>
                      </a:lnTo>
                      <a:lnTo>
                        <a:pt x="11592" y="16970"/>
                      </a:lnTo>
                      <a:lnTo>
                        <a:pt x="11655" y="17053"/>
                      </a:lnTo>
                      <a:lnTo>
                        <a:pt x="11592" y="17137"/>
                      </a:lnTo>
                      <a:lnTo>
                        <a:pt x="11529" y="17158"/>
                      </a:lnTo>
                      <a:lnTo>
                        <a:pt x="11425" y="17053"/>
                      </a:lnTo>
                      <a:lnTo>
                        <a:pt x="11445" y="17012"/>
                      </a:lnTo>
                      <a:lnTo>
                        <a:pt x="11487" y="16991"/>
                      </a:lnTo>
                      <a:lnTo>
                        <a:pt x="11466" y="16907"/>
                      </a:lnTo>
                      <a:lnTo>
                        <a:pt x="11445" y="16907"/>
                      </a:lnTo>
                      <a:lnTo>
                        <a:pt x="11236" y="17116"/>
                      </a:lnTo>
                      <a:lnTo>
                        <a:pt x="11236" y="17158"/>
                      </a:lnTo>
                      <a:lnTo>
                        <a:pt x="11320" y="17242"/>
                      </a:lnTo>
                      <a:lnTo>
                        <a:pt x="11383" y="17263"/>
                      </a:lnTo>
                      <a:lnTo>
                        <a:pt x="11383" y="17346"/>
                      </a:lnTo>
                      <a:lnTo>
                        <a:pt x="11257" y="17472"/>
                      </a:lnTo>
                      <a:lnTo>
                        <a:pt x="11215" y="17430"/>
                      </a:lnTo>
                      <a:lnTo>
                        <a:pt x="11257" y="17346"/>
                      </a:lnTo>
                      <a:lnTo>
                        <a:pt x="11236" y="17263"/>
                      </a:lnTo>
                      <a:lnTo>
                        <a:pt x="11173" y="17263"/>
                      </a:lnTo>
                      <a:lnTo>
                        <a:pt x="11173" y="17200"/>
                      </a:lnTo>
                      <a:lnTo>
                        <a:pt x="10943" y="17263"/>
                      </a:lnTo>
                      <a:lnTo>
                        <a:pt x="10922" y="17346"/>
                      </a:lnTo>
                      <a:lnTo>
                        <a:pt x="10755" y="17430"/>
                      </a:lnTo>
                      <a:lnTo>
                        <a:pt x="10629" y="17409"/>
                      </a:lnTo>
                      <a:lnTo>
                        <a:pt x="10546" y="17430"/>
                      </a:lnTo>
                      <a:lnTo>
                        <a:pt x="10546" y="17472"/>
                      </a:lnTo>
                      <a:lnTo>
                        <a:pt x="10316" y="17765"/>
                      </a:lnTo>
                      <a:lnTo>
                        <a:pt x="10274" y="17786"/>
                      </a:lnTo>
                      <a:lnTo>
                        <a:pt x="10064" y="18058"/>
                      </a:lnTo>
                      <a:lnTo>
                        <a:pt x="9960" y="18100"/>
                      </a:lnTo>
                      <a:lnTo>
                        <a:pt x="9876" y="18037"/>
                      </a:lnTo>
                      <a:lnTo>
                        <a:pt x="9813" y="18037"/>
                      </a:lnTo>
                      <a:lnTo>
                        <a:pt x="9876" y="18141"/>
                      </a:lnTo>
                      <a:lnTo>
                        <a:pt x="10023" y="18246"/>
                      </a:lnTo>
                      <a:lnTo>
                        <a:pt x="10064" y="18309"/>
                      </a:lnTo>
                      <a:lnTo>
                        <a:pt x="10064" y="18309"/>
                      </a:lnTo>
                      <a:lnTo>
                        <a:pt x="9876" y="18246"/>
                      </a:lnTo>
                      <a:lnTo>
                        <a:pt x="9813" y="18288"/>
                      </a:lnTo>
                      <a:lnTo>
                        <a:pt x="9500" y="18309"/>
                      </a:lnTo>
                      <a:lnTo>
                        <a:pt x="9458" y="18372"/>
                      </a:lnTo>
                      <a:lnTo>
                        <a:pt x="9541" y="18476"/>
                      </a:lnTo>
                      <a:lnTo>
                        <a:pt x="9541" y="18581"/>
                      </a:lnTo>
                      <a:lnTo>
                        <a:pt x="9458" y="18706"/>
                      </a:lnTo>
                      <a:lnTo>
                        <a:pt x="9500" y="18895"/>
                      </a:lnTo>
                      <a:lnTo>
                        <a:pt x="9458" y="19020"/>
                      </a:lnTo>
                      <a:lnTo>
                        <a:pt x="9248" y="19104"/>
                      </a:lnTo>
                      <a:lnTo>
                        <a:pt x="9228" y="19146"/>
                      </a:lnTo>
                      <a:lnTo>
                        <a:pt x="9081" y="19146"/>
                      </a:lnTo>
                      <a:lnTo>
                        <a:pt x="9039" y="19229"/>
                      </a:lnTo>
                      <a:lnTo>
                        <a:pt x="8956" y="19104"/>
                      </a:lnTo>
                      <a:lnTo>
                        <a:pt x="8809" y="19208"/>
                      </a:lnTo>
                      <a:lnTo>
                        <a:pt x="8579" y="19208"/>
                      </a:lnTo>
                      <a:lnTo>
                        <a:pt x="8328" y="18916"/>
                      </a:lnTo>
                      <a:lnTo>
                        <a:pt x="8098" y="18706"/>
                      </a:lnTo>
                      <a:lnTo>
                        <a:pt x="8014" y="18644"/>
                      </a:lnTo>
                      <a:lnTo>
                        <a:pt x="8014" y="18476"/>
                      </a:lnTo>
                      <a:lnTo>
                        <a:pt x="8056" y="18413"/>
                      </a:lnTo>
                      <a:lnTo>
                        <a:pt x="8098" y="18455"/>
                      </a:lnTo>
                      <a:lnTo>
                        <a:pt x="8160" y="18372"/>
                      </a:lnTo>
                      <a:lnTo>
                        <a:pt x="8119" y="18309"/>
                      </a:lnTo>
                      <a:lnTo>
                        <a:pt x="8181" y="18267"/>
                      </a:lnTo>
                      <a:lnTo>
                        <a:pt x="8370" y="18267"/>
                      </a:lnTo>
                      <a:lnTo>
                        <a:pt x="8412" y="18183"/>
                      </a:lnTo>
                      <a:lnTo>
                        <a:pt x="8621" y="18183"/>
                      </a:lnTo>
                      <a:lnTo>
                        <a:pt x="8642" y="18100"/>
                      </a:lnTo>
                      <a:lnTo>
                        <a:pt x="8495" y="17890"/>
                      </a:lnTo>
                      <a:lnTo>
                        <a:pt x="8474" y="17807"/>
                      </a:lnTo>
                      <a:lnTo>
                        <a:pt x="8328" y="17786"/>
                      </a:lnTo>
                      <a:lnTo>
                        <a:pt x="8202" y="17660"/>
                      </a:lnTo>
                      <a:lnTo>
                        <a:pt x="8202" y="17556"/>
                      </a:lnTo>
                      <a:lnTo>
                        <a:pt x="8077" y="17451"/>
                      </a:lnTo>
                      <a:lnTo>
                        <a:pt x="7763" y="17430"/>
                      </a:lnTo>
                      <a:lnTo>
                        <a:pt x="7554" y="17451"/>
                      </a:lnTo>
                      <a:lnTo>
                        <a:pt x="7449" y="17493"/>
                      </a:lnTo>
                      <a:lnTo>
                        <a:pt x="7323" y="17493"/>
                      </a:lnTo>
                      <a:lnTo>
                        <a:pt x="7072" y="17346"/>
                      </a:lnTo>
                      <a:lnTo>
                        <a:pt x="6947" y="17346"/>
                      </a:lnTo>
                      <a:lnTo>
                        <a:pt x="6947" y="17388"/>
                      </a:lnTo>
                      <a:lnTo>
                        <a:pt x="7240" y="17639"/>
                      </a:lnTo>
                      <a:lnTo>
                        <a:pt x="7386" y="17744"/>
                      </a:lnTo>
                      <a:lnTo>
                        <a:pt x="7470" y="17974"/>
                      </a:lnTo>
                      <a:lnTo>
                        <a:pt x="7470" y="18100"/>
                      </a:lnTo>
                      <a:lnTo>
                        <a:pt x="7533" y="18183"/>
                      </a:lnTo>
                      <a:lnTo>
                        <a:pt x="7470" y="18225"/>
                      </a:lnTo>
                      <a:lnTo>
                        <a:pt x="7470" y="18330"/>
                      </a:lnTo>
                      <a:lnTo>
                        <a:pt x="7491" y="18413"/>
                      </a:lnTo>
                      <a:lnTo>
                        <a:pt x="7449" y="18434"/>
                      </a:lnTo>
                      <a:lnTo>
                        <a:pt x="7449" y="18706"/>
                      </a:lnTo>
                      <a:lnTo>
                        <a:pt x="7386" y="18853"/>
                      </a:lnTo>
                      <a:lnTo>
                        <a:pt x="7449" y="18999"/>
                      </a:lnTo>
                      <a:lnTo>
                        <a:pt x="7595" y="18999"/>
                      </a:lnTo>
                      <a:lnTo>
                        <a:pt x="7742" y="19062"/>
                      </a:lnTo>
                      <a:lnTo>
                        <a:pt x="7805" y="19167"/>
                      </a:lnTo>
                      <a:lnTo>
                        <a:pt x="7784" y="19229"/>
                      </a:lnTo>
                      <a:lnTo>
                        <a:pt x="7805" y="19313"/>
                      </a:lnTo>
                      <a:lnTo>
                        <a:pt x="7784" y="19355"/>
                      </a:lnTo>
                      <a:lnTo>
                        <a:pt x="7784" y="19418"/>
                      </a:lnTo>
                      <a:lnTo>
                        <a:pt x="7847" y="19460"/>
                      </a:lnTo>
                      <a:lnTo>
                        <a:pt x="7784" y="19543"/>
                      </a:lnTo>
                      <a:lnTo>
                        <a:pt x="7784" y="19794"/>
                      </a:lnTo>
                      <a:lnTo>
                        <a:pt x="7742" y="19857"/>
                      </a:lnTo>
                      <a:lnTo>
                        <a:pt x="7805" y="20004"/>
                      </a:lnTo>
                      <a:lnTo>
                        <a:pt x="7847" y="20213"/>
                      </a:lnTo>
                      <a:lnTo>
                        <a:pt x="7763" y="20171"/>
                      </a:lnTo>
                      <a:lnTo>
                        <a:pt x="7700" y="20045"/>
                      </a:lnTo>
                      <a:lnTo>
                        <a:pt x="7575" y="19941"/>
                      </a:lnTo>
                      <a:lnTo>
                        <a:pt x="7449" y="20066"/>
                      </a:lnTo>
                      <a:lnTo>
                        <a:pt x="7470" y="19941"/>
                      </a:lnTo>
                      <a:lnTo>
                        <a:pt x="7428" y="19857"/>
                      </a:lnTo>
                      <a:lnTo>
                        <a:pt x="7240" y="19836"/>
                      </a:lnTo>
                      <a:lnTo>
                        <a:pt x="7072" y="19857"/>
                      </a:lnTo>
                      <a:lnTo>
                        <a:pt x="6968" y="19773"/>
                      </a:lnTo>
                      <a:lnTo>
                        <a:pt x="6821" y="19753"/>
                      </a:lnTo>
                      <a:lnTo>
                        <a:pt x="6738" y="19794"/>
                      </a:lnTo>
                      <a:lnTo>
                        <a:pt x="6612" y="20087"/>
                      </a:lnTo>
                      <a:lnTo>
                        <a:pt x="6424" y="20255"/>
                      </a:lnTo>
                      <a:lnTo>
                        <a:pt x="6298" y="20276"/>
                      </a:lnTo>
                      <a:lnTo>
                        <a:pt x="6194" y="20380"/>
                      </a:lnTo>
                      <a:lnTo>
                        <a:pt x="6173" y="20527"/>
                      </a:lnTo>
                      <a:lnTo>
                        <a:pt x="6026" y="20694"/>
                      </a:lnTo>
                      <a:lnTo>
                        <a:pt x="5963" y="20757"/>
                      </a:lnTo>
                      <a:lnTo>
                        <a:pt x="5963" y="20841"/>
                      </a:lnTo>
                      <a:lnTo>
                        <a:pt x="6005" y="21029"/>
                      </a:lnTo>
                      <a:lnTo>
                        <a:pt x="6277" y="21301"/>
                      </a:lnTo>
                      <a:lnTo>
                        <a:pt x="6424" y="21531"/>
                      </a:lnTo>
                      <a:lnTo>
                        <a:pt x="6340" y="21636"/>
                      </a:lnTo>
                      <a:lnTo>
                        <a:pt x="6277" y="21636"/>
                      </a:lnTo>
                      <a:lnTo>
                        <a:pt x="6277" y="21761"/>
                      </a:lnTo>
                      <a:lnTo>
                        <a:pt x="6173" y="21845"/>
                      </a:lnTo>
                      <a:lnTo>
                        <a:pt x="6110" y="21949"/>
                      </a:lnTo>
                      <a:lnTo>
                        <a:pt x="5963" y="21782"/>
                      </a:lnTo>
                      <a:lnTo>
                        <a:pt x="5587" y="21615"/>
                      </a:lnTo>
                      <a:lnTo>
                        <a:pt x="5461" y="21615"/>
                      </a:lnTo>
                      <a:lnTo>
                        <a:pt x="5398" y="21531"/>
                      </a:lnTo>
                      <a:lnTo>
                        <a:pt x="5189" y="21531"/>
                      </a:lnTo>
                      <a:lnTo>
                        <a:pt x="5085" y="21447"/>
                      </a:lnTo>
                      <a:lnTo>
                        <a:pt x="5022" y="21322"/>
                      </a:lnTo>
                      <a:lnTo>
                        <a:pt x="4854" y="21301"/>
                      </a:lnTo>
                      <a:lnTo>
                        <a:pt x="4729" y="21217"/>
                      </a:lnTo>
                      <a:lnTo>
                        <a:pt x="4603" y="21217"/>
                      </a:lnTo>
                      <a:lnTo>
                        <a:pt x="4562" y="21301"/>
                      </a:lnTo>
                      <a:lnTo>
                        <a:pt x="4603" y="21364"/>
                      </a:lnTo>
                      <a:lnTo>
                        <a:pt x="4562" y="21426"/>
                      </a:lnTo>
                      <a:lnTo>
                        <a:pt x="4603" y="21468"/>
                      </a:lnTo>
                      <a:lnTo>
                        <a:pt x="4520" y="21552"/>
                      </a:lnTo>
                      <a:lnTo>
                        <a:pt x="4415" y="21552"/>
                      </a:lnTo>
                      <a:lnTo>
                        <a:pt x="4499" y="21719"/>
                      </a:lnTo>
                      <a:lnTo>
                        <a:pt x="4520" y="21845"/>
                      </a:lnTo>
                      <a:lnTo>
                        <a:pt x="4666" y="21929"/>
                      </a:lnTo>
                      <a:lnTo>
                        <a:pt x="4771" y="22054"/>
                      </a:lnTo>
                      <a:lnTo>
                        <a:pt x="4917" y="22138"/>
                      </a:lnTo>
                      <a:lnTo>
                        <a:pt x="5022" y="22075"/>
                      </a:lnTo>
                      <a:lnTo>
                        <a:pt x="5085" y="22075"/>
                      </a:lnTo>
                      <a:lnTo>
                        <a:pt x="5168" y="22033"/>
                      </a:lnTo>
                      <a:lnTo>
                        <a:pt x="5189" y="22096"/>
                      </a:lnTo>
                      <a:lnTo>
                        <a:pt x="5336" y="22159"/>
                      </a:lnTo>
                      <a:lnTo>
                        <a:pt x="5336" y="22201"/>
                      </a:lnTo>
                      <a:lnTo>
                        <a:pt x="5273" y="22263"/>
                      </a:lnTo>
                      <a:lnTo>
                        <a:pt x="5357" y="22347"/>
                      </a:lnTo>
                      <a:lnTo>
                        <a:pt x="5357" y="22514"/>
                      </a:lnTo>
                      <a:lnTo>
                        <a:pt x="5273" y="22556"/>
                      </a:lnTo>
                      <a:lnTo>
                        <a:pt x="5168" y="22556"/>
                      </a:lnTo>
                      <a:lnTo>
                        <a:pt x="5043" y="22682"/>
                      </a:lnTo>
                      <a:lnTo>
                        <a:pt x="4980" y="22682"/>
                      </a:lnTo>
                      <a:lnTo>
                        <a:pt x="4875" y="22577"/>
                      </a:lnTo>
                      <a:lnTo>
                        <a:pt x="4729" y="22577"/>
                      </a:lnTo>
                      <a:lnTo>
                        <a:pt x="4645" y="22514"/>
                      </a:lnTo>
                      <a:lnTo>
                        <a:pt x="4457" y="22514"/>
                      </a:lnTo>
                      <a:lnTo>
                        <a:pt x="4415" y="22473"/>
                      </a:lnTo>
                      <a:lnTo>
                        <a:pt x="4415" y="22347"/>
                      </a:lnTo>
                      <a:lnTo>
                        <a:pt x="4310" y="22284"/>
                      </a:lnTo>
                      <a:lnTo>
                        <a:pt x="4227" y="22180"/>
                      </a:lnTo>
                      <a:lnTo>
                        <a:pt x="4185" y="22180"/>
                      </a:lnTo>
                      <a:lnTo>
                        <a:pt x="4080" y="22263"/>
                      </a:lnTo>
                      <a:lnTo>
                        <a:pt x="3829" y="22180"/>
                      </a:lnTo>
                      <a:lnTo>
                        <a:pt x="3787" y="22075"/>
                      </a:lnTo>
                      <a:lnTo>
                        <a:pt x="3725" y="22033"/>
                      </a:lnTo>
                      <a:lnTo>
                        <a:pt x="3787" y="21949"/>
                      </a:lnTo>
                      <a:lnTo>
                        <a:pt x="3766" y="21824"/>
                      </a:lnTo>
                      <a:lnTo>
                        <a:pt x="3766" y="21719"/>
                      </a:lnTo>
                      <a:lnTo>
                        <a:pt x="3662" y="21636"/>
                      </a:lnTo>
                      <a:lnTo>
                        <a:pt x="3662" y="21531"/>
                      </a:lnTo>
                      <a:lnTo>
                        <a:pt x="3494" y="21385"/>
                      </a:lnTo>
                      <a:lnTo>
                        <a:pt x="3494" y="21238"/>
                      </a:lnTo>
                      <a:lnTo>
                        <a:pt x="3411" y="21217"/>
                      </a:lnTo>
                      <a:lnTo>
                        <a:pt x="3453" y="21113"/>
                      </a:lnTo>
                      <a:lnTo>
                        <a:pt x="3515" y="21092"/>
                      </a:lnTo>
                      <a:lnTo>
                        <a:pt x="3557" y="20903"/>
                      </a:lnTo>
                      <a:lnTo>
                        <a:pt x="3557" y="20799"/>
                      </a:lnTo>
                      <a:lnTo>
                        <a:pt x="3515" y="20778"/>
                      </a:lnTo>
                      <a:lnTo>
                        <a:pt x="3515" y="20694"/>
                      </a:lnTo>
                      <a:lnTo>
                        <a:pt x="3578" y="20610"/>
                      </a:lnTo>
                      <a:lnTo>
                        <a:pt x="3515" y="20589"/>
                      </a:lnTo>
                      <a:lnTo>
                        <a:pt x="3390" y="20401"/>
                      </a:lnTo>
                      <a:lnTo>
                        <a:pt x="3139" y="20297"/>
                      </a:lnTo>
                      <a:lnTo>
                        <a:pt x="3055" y="20359"/>
                      </a:lnTo>
                      <a:lnTo>
                        <a:pt x="2992" y="20297"/>
                      </a:lnTo>
                      <a:lnTo>
                        <a:pt x="2930" y="20297"/>
                      </a:lnTo>
                      <a:lnTo>
                        <a:pt x="2867" y="20338"/>
                      </a:lnTo>
                      <a:lnTo>
                        <a:pt x="2741" y="20297"/>
                      </a:lnTo>
                      <a:lnTo>
                        <a:pt x="2783" y="20255"/>
                      </a:lnTo>
                      <a:lnTo>
                        <a:pt x="2888" y="20234"/>
                      </a:lnTo>
                      <a:lnTo>
                        <a:pt x="2930" y="20150"/>
                      </a:lnTo>
                      <a:lnTo>
                        <a:pt x="2783" y="20108"/>
                      </a:lnTo>
                      <a:lnTo>
                        <a:pt x="2783" y="20087"/>
                      </a:lnTo>
                      <a:lnTo>
                        <a:pt x="2867" y="20066"/>
                      </a:lnTo>
                      <a:lnTo>
                        <a:pt x="2783" y="20004"/>
                      </a:lnTo>
                      <a:lnTo>
                        <a:pt x="2720" y="20066"/>
                      </a:lnTo>
                      <a:lnTo>
                        <a:pt x="2532" y="20108"/>
                      </a:lnTo>
                      <a:lnTo>
                        <a:pt x="2511" y="20087"/>
                      </a:lnTo>
                      <a:lnTo>
                        <a:pt x="2553" y="20004"/>
                      </a:lnTo>
                      <a:lnTo>
                        <a:pt x="2658" y="19962"/>
                      </a:lnTo>
                      <a:lnTo>
                        <a:pt x="2637" y="19941"/>
                      </a:lnTo>
                      <a:lnTo>
                        <a:pt x="2448" y="19899"/>
                      </a:lnTo>
                      <a:lnTo>
                        <a:pt x="2427" y="19836"/>
                      </a:lnTo>
                      <a:lnTo>
                        <a:pt x="2302" y="19753"/>
                      </a:lnTo>
                      <a:lnTo>
                        <a:pt x="2260" y="19585"/>
                      </a:lnTo>
                      <a:lnTo>
                        <a:pt x="2134" y="19522"/>
                      </a:lnTo>
                      <a:lnTo>
                        <a:pt x="2155" y="19481"/>
                      </a:lnTo>
                      <a:lnTo>
                        <a:pt x="2260" y="19481"/>
                      </a:lnTo>
                      <a:lnTo>
                        <a:pt x="2302" y="19522"/>
                      </a:lnTo>
                      <a:lnTo>
                        <a:pt x="2448" y="19543"/>
                      </a:lnTo>
                      <a:lnTo>
                        <a:pt x="2469" y="19648"/>
                      </a:lnTo>
                      <a:lnTo>
                        <a:pt x="2720" y="19857"/>
                      </a:lnTo>
                      <a:lnTo>
                        <a:pt x="2783" y="19857"/>
                      </a:lnTo>
                      <a:lnTo>
                        <a:pt x="2825" y="19794"/>
                      </a:lnTo>
                      <a:lnTo>
                        <a:pt x="2950" y="19878"/>
                      </a:lnTo>
                      <a:lnTo>
                        <a:pt x="3139" y="19878"/>
                      </a:lnTo>
                      <a:lnTo>
                        <a:pt x="3160" y="19836"/>
                      </a:lnTo>
                      <a:lnTo>
                        <a:pt x="3243" y="19899"/>
                      </a:lnTo>
                      <a:lnTo>
                        <a:pt x="3160" y="19962"/>
                      </a:lnTo>
                      <a:lnTo>
                        <a:pt x="3202" y="19983"/>
                      </a:lnTo>
                      <a:lnTo>
                        <a:pt x="3202" y="20045"/>
                      </a:lnTo>
                      <a:lnTo>
                        <a:pt x="3306" y="20045"/>
                      </a:lnTo>
                      <a:lnTo>
                        <a:pt x="3369" y="19983"/>
                      </a:lnTo>
                      <a:lnTo>
                        <a:pt x="3557" y="19983"/>
                      </a:lnTo>
                      <a:lnTo>
                        <a:pt x="3494" y="20004"/>
                      </a:lnTo>
                      <a:lnTo>
                        <a:pt x="3599" y="20004"/>
                      </a:lnTo>
                      <a:lnTo>
                        <a:pt x="3704" y="19983"/>
                      </a:lnTo>
                      <a:lnTo>
                        <a:pt x="3704" y="20066"/>
                      </a:lnTo>
                      <a:lnTo>
                        <a:pt x="3871" y="20192"/>
                      </a:lnTo>
                      <a:lnTo>
                        <a:pt x="3934" y="20150"/>
                      </a:lnTo>
                      <a:lnTo>
                        <a:pt x="4038" y="20171"/>
                      </a:lnTo>
                      <a:lnTo>
                        <a:pt x="4080" y="20213"/>
                      </a:lnTo>
                      <a:lnTo>
                        <a:pt x="4227" y="20213"/>
                      </a:lnTo>
                      <a:lnTo>
                        <a:pt x="4331" y="20255"/>
                      </a:lnTo>
                      <a:lnTo>
                        <a:pt x="4415" y="20192"/>
                      </a:lnTo>
                      <a:lnTo>
                        <a:pt x="4541" y="20297"/>
                      </a:lnTo>
                      <a:lnTo>
                        <a:pt x="4729" y="20359"/>
                      </a:lnTo>
                      <a:lnTo>
                        <a:pt x="5064" y="20380"/>
                      </a:lnTo>
                      <a:lnTo>
                        <a:pt x="5336" y="20359"/>
                      </a:lnTo>
                      <a:lnTo>
                        <a:pt x="5357" y="20297"/>
                      </a:lnTo>
                      <a:lnTo>
                        <a:pt x="5545" y="20297"/>
                      </a:lnTo>
                      <a:lnTo>
                        <a:pt x="5608" y="20255"/>
                      </a:lnTo>
                      <a:lnTo>
                        <a:pt x="5796" y="20213"/>
                      </a:lnTo>
                      <a:lnTo>
                        <a:pt x="5963" y="20150"/>
                      </a:lnTo>
                      <a:lnTo>
                        <a:pt x="6173" y="19857"/>
                      </a:lnTo>
                      <a:lnTo>
                        <a:pt x="6194" y="19773"/>
                      </a:lnTo>
                      <a:lnTo>
                        <a:pt x="6319" y="19627"/>
                      </a:lnTo>
                      <a:lnTo>
                        <a:pt x="6319" y="19543"/>
                      </a:lnTo>
                      <a:lnTo>
                        <a:pt x="6340" y="19460"/>
                      </a:lnTo>
                      <a:lnTo>
                        <a:pt x="6382" y="19313"/>
                      </a:lnTo>
                      <a:lnTo>
                        <a:pt x="6382" y="19167"/>
                      </a:lnTo>
                      <a:lnTo>
                        <a:pt x="6382" y="19041"/>
                      </a:lnTo>
                      <a:lnTo>
                        <a:pt x="6319" y="18999"/>
                      </a:lnTo>
                      <a:lnTo>
                        <a:pt x="6277" y="18999"/>
                      </a:lnTo>
                      <a:lnTo>
                        <a:pt x="6173" y="18832"/>
                      </a:lnTo>
                      <a:lnTo>
                        <a:pt x="6089" y="18790"/>
                      </a:lnTo>
                      <a:lnTo>
                        <a:pt x="6068" y="18644"/>
                      </a:lnTo>
                      <a:lnTo>
                        <a:pt x="5963" y="18392"/>
                      </a:lnTo>
                      <a:lnTo>
                        <a:pt x="5859" y="18372"/>
                      </a:lnTo>
                      <a:lnTo>
                        <a:pt x="5817" y="18413"/>
                      </a:lnTo>
                      <a:lnTo>
                        <a:pt x="5691" y="18372"/>
                      </a:lnTo>
                      <a:lnTo>
                        <a:pt x="5691" y="18288"/>
                      </a:lnTo>
                      <a:lnTo>
                        <a:pt x="5461" y="18120"/>
                      </a:lnTo>
                      <a:lnTo>
                        <a:pt x="5461" y="18016"/>
                      </a:lnTo>
                      <a:lnTo>
                        <a:pt x="5336" y="17890"/>
                      </a:lnTo>
                      <a:lnTo>
                        <a:pt x="5273" y="17890"/>
                      </a:lnTo>
                      <a:lnTo>
                        <a:pt x="5294" y="17953"/>
                      </a:lnTo>
                      <a:lnTo>
                        <a:pt x="5378" y="18079"/>
                      </a:lnTo>
                      <a:lnTo>
                        <a:pt x="5294" y="18100"/>
                      </a:lnTo>
                      <a:lnTo>
                        <a:pt x="5168" y="17974"/>
                      </a:lnTo>
                      <a:lnTo>
                        <a:pt x="5085" y="17974"/>
                      </a:lnTo>
                      <a:lnTo>
                        <a:pt x="4938" y="17807"/>
                      </a:lnTo>
                      <a:lnTo>
                        <a:pt x="4875" y="17807"/>
                      </a:lnTo>
                      <a:lnTo>
                        <a:pt x="4875" y="17869"/>
                      </a:lnTo>
                      <a:lnTo>
                        <a:pt x="4917" y="17911"/>
                      </a:lnTo>
                      <a:lnTo>
                        <a:pt x="4834" y="17890"/>
                      </a:lnTo>
                      <a:lnTo>
                        <a:pt x="4708" y="17681"/>
                      </a:lnTo>
                      <a:lnTo>
                        <a:pt x="4603" y="17660"/>
                      </a:lnTo>
                      <a:lnTo>
                        <a:pt x="4520" y="17556"/>
                      </a:lnTo>
                      <a:lnTo>
                        <a:pt x="4122" y="17284"/>
                      </a:lnTo>
                      <a:lnTo>
                        <a:pt x="3515" y="16970"/>
                      </a:lnTo>
                      <a:lnTo>
                        <a:pt x="3390" y="16928"/>
                      </a:lnTo>
                      <a:lnTo>
                        <a:pt x="3369" y="16970"/>
                      </a:lnTo>
                      <a:lnTo>
                        <a:pt x="3243" y="16907"/>
                      </a:lnTo>
                      <a:lnTo>
                        <a:pt x="3097" y="16865"/>
                      </a:lnTo>
                      <a:lnTo>
                        <a:pt x="3097" y="16928"/>
                      </a:lnTo>
                      <a:lnTo>
                        <a:pt x="3034" y="16970"/>
                      </a:lnTo>
                      <a:lnTo>
                        <a:pt x="2930" y="16928"/>
                      </a:lnTo>
                      <a:lnTo>
                        <a:pt x="2762" y="16928"/>
                      </a:lnTo>
                      <a:lnTo>
                        <a:pt x="2678" y="16823"/>
                      </a:lnTo>
                      <a:lnTo>
                        <a:pt x="2574" y="16760"/>
                      </a:lnTo>
                      <a:lnTo>
                        <a:pt x="2574" y="16802"/>
                      </a:lnTo>
                      <a:lnTo>
                        <a:pt x="2637" y="16865"/>
                      </a:lnTo>
                      <a:lnTo>
                        <a:pt x="2616" y="16928"/>
                      </a:lnTo>
                      <a:lnTo>
                        <a:pt x="2532" y="16865"/>
                      </a:lnTo>
                      <a:lnTo>
                        <a:pt x="2406" y="16907"/>
                      </a:lnTo>
                      <a:lnTo>
                        <a:pt x="2344" y="16949"/>
                      </a:lnTo>
                      <a:lnTo>
                        <a:pt x="2365" y="17032"/>
                      </a:lnTo>
                      <a:lnTo>
                        <a:pt x="2302" y="17158"/>
                      </a:lnTo>
                      <a:lnTo>
                        <a:pt x="2155" y="17158"/>
                      </a:lnTo>
                      <a:lnTo>
                        <a:pt x="2239" y="17053"/>
                      </a:lnTo>
                      <a:lnTo>
                        <a:pt x="2323" y="17012"/>
                      </a:lnTo>
                      <a:lnTo>
                        <a:pt x="2260" y="16949"/>
                      </a:lnTo>
                      <a:lnTo>
                        <a:pt x="2197" y="16949"/>
                      </a:lnTo>
                      <a:lnTo>
                        <a:pt x="2218" y="16907"/>
                      </a:lnTo>
                      <a:lnTo>
                        <a:pt x="2239" y="16844"/>
                      </a:lnTo>
                      <a:lnTo>
                        <a:pt x="2197" y="16823"/>
                      </a:lnTo>
                      <a:lnTo>
                        <a:pt x="2134" y="16886"/>
                      </a:lnTo>
                      <a:lnTo>
                        <a:pt x="2030" y="17012"/>
                      </a:lnTo>
                      <a:lnTo>
                        <a:pt x="2030" y="16928"/>
                      </a:lnTo>
                      <a:lnTo>
                        <a:pt x="2030" y="16886"/>
                      </a:lnTo>
                      <a:lnTo>
                        <a:pt x="2009" y="16844"/>
                      </a:lnTo>
                      <a:lnTo>
                        <a:pt x="1946" y="16928"/>
                      </a:lnTo>
                      <a:lnTo>
                        <a:pt x="1925" y="16928"/>
                      </a:lnTo>
                      <a:lnTo>
                        <a:pt x="1925" y="16844"/>
                      </a:lnTo>
                      <a:lnTo>
                        <a:pt x="1821" y="16823"/>
                      </a:lnTo>
                      <a:lnTo>
                        <a:pt x="1716" y="16907"/>
                      </a:lnTo>
                      <a:lnTo>
                        <a:pt x="1695" y="16802"/>
                      </a:lnTo>
                      <a:lnTo>
                        <a:pt x="1632" y="16760"/>
                      </a:lnTo>
                      <a:lnTo>
                        <a:pt x="1569" y="16844"/>
                      </a:lnTo>
                      <a:lnTo>
                        <a:pt x="1528" y="16740"/>
                      </a:lnTo>
                      <a:lnTo>
                        <a:pt x="1528" y="16614"/>
                      </a:lnTo>
                      <a:lnTo>
                        <a:pt x="1590" y="16530"/>
                      </a:lnTo>
                      <a:lnTo>
                        <a:pt x="1590" y="16614"/>
                      </a:lnTo>
                      <a:lnTo>
                        <a:pt x="1674" y="16698"/>
                      </a:lnTo>
                      <a:lnTo>
                        <a:pt x="1800" y="16656"/>
                      </a:lnTo>
                      <a:lnTo>
                        <a:pt x="1883" y="16719"/>
                      </a:lnTo>
                      <a:lnTo>
                        <a:pt x="1988" y="16635"/>
                      </a:lnTo>
                      <a:lnTo>
                        <a:pt x="1988" y="16593"/>
                      </a:lnTo>
                      <a:lnTo>
                        <a:pt x="1904" y="16530"/>
                      </a:lnTo>
                      <a:lnTo>
                        <a:pt x="1883" y="16509"/>
                      </a:lnTo>
                      <a:lnTo>
                        <a:pt x="1800" y="16488"/>
                      </a:lnTo>
                      <a:lnTo>
                        <a:pt x="1737" y="16530"/>
                      </a:lnTo>
                      <a:lnTo>
                        <a:pt x="1695" y="16488"/>
                      </a:lnTo>
                      <a:lnTo>
                        <a:pt x="1632" y="16405"/>
                      </a:lnTo>
                      <a:lnTo>
                        <a:pt x="1528" y="16342"/>
                      </a:lnTo>
                      <a:lnTo>
                        <a:pt x="1423" y="16342"/>
                      </a:lnTo>
                      <a:lnTo>
                        <a:pt x="1402" y="16384"/>
                      </a:lnTo>
                      <a:lnTo>
                        <a:pt x="1465" y="16426"/>
                      </a:lnTo>
                      <a:lnTo>
                        <a:pt x="1486" y="16426"/>
                      </a:lnTo>
                      <a:lnTo>
                        <a:pt x="1486" y="16488"/>
                      </a:lnTo>
                      <a:lnTo>
                        <a:pt x="1402" y="16509"/>
                      </a:lnTo>
                      <a:lnTo>
                        <a:pt x="1360" y="16509"/>
                      </a:lnTo>
                      <a:lnTo>
                        <a:pt x="1360" y="16551"/>
                      </a:lnTo>
                      <a:lnTo>
                        <a:pt x="1465" y="16635"/>
                      </a:lnTo>
                      <a:lnTo>
                        <a:pt x="1402" y="16656"/>
                      </a:lnTo>
                      <a:lnTo>
                        <a:pt x="1318" y="16656"/>
                      </a:lnTo>
                      <a:lnTo>
                        <a:pt x="1277" y="16740"/>
                      </a:lnTo>
                      <a:lnTo>
                        <a:pt x="1256" y="16886"/>
                      </a:lnTo>
                      <a:lnTo>
                        <a:pt x="1193" y="16802"/>
                      </a:lnTo>
                      <a:lnTo>
                        <a:pt x="1193" y="16698"/>
                      </a:lnTo>
                      <a:lnTo>
                        <a:pt x="1151" y="16635"/>
                      </a:lnTo>
                      <a:lnTo>
                        <a:pt x="1005" y="16614"/>
                      </a:lnTo>
                      <a:lnTo>
                        <a:pt x="1005" y="16740"/>
                      </a:lnTo>
                      <a:lnTo>
                        <a:pt x="942" y="16823"/>
                      </a:lnTo>
                      <a:lnTo>
                        <a:pt x="795" y="16781"/>
                      </a:lnTo>
                      <a:lnTo>
                        <a:pt x="691" y="16781"/>
                      </a:lnTo>
                      <a:lnTo>
                        <a:pt x="691" y="16928"/>
                      </a:lnTo>
                      <a:lnTo>
                        <a:pt x="628" y="17053"/>
                      </a:lnTo>
                      <a:lnTo>
                        <a:pt x="481" y="17095"/>
                      </a:lnTo>
                      <a:lnTo>
                        <a:pt x="335" y="17242"/>
                      </a:lnTo>
                      <a:lnTo>
                        <a:pt x="335" y="17451"/>
                      </a:lnTo>
                      <a:lnTo>
                        <a:pt x="251" y="17451"/>
                      </a:lnTo>
                      <a:lnTo>
                        <a:pt x="105" y="17514"/>
                      </a:lnTo>
                      <a:lnTo>
                        <a:pt x="0" y="17556"/>
                      </a:lnTo>
                      <a:lnTo>
                        <a:pt x="105" y="17576"/>
                      </a:lnTo>
                      <a:lnTo>
                        <a:pt x="63" y="17744"/>
                      </a:lnTo>
                      <a:lnTo>
                        <a:pt x="21" y="17932"/>
                      </a:lnTo>
                      <a:lnTo>
                        <a:pt x="105" y="18037"/>
                      </a:lnTo>
                      <a:lnTo>
                        <a:pt x="209" y="18288"/>
                      </a:lnTo>
                      <a:lnTo>
                        <a:pt x="272" y="18288"/>
                      </a:lnTo>
                      <a:lnTo>
                        <a:pt x="440" y="18372"/>
                      </a:lnTo>
                      <a:lnTo>
                        <a:pt x="523" y="18497"/>
                      </a:lnTo>
                      <a:lnTo>
                        <a:pt x="565" y="18602"/>
                      </a:lnTo>
                      <a:lnTo>
                        <a:pt x="837" y="18769"/>
                      </a:lnTo>
                      <a:lnTo>
                        <a:pt x="900" y="18832"/>
                      </a:lnTo>
                      <a:lnTo>
                        <a:pt x="858" y="19020"/>
                      </a:lnTo>
                      <a:lnTo>
                        <a:pt x="753" y="19208"/>
                      </a:lnTo>
                      <a:lnTo>
                        <a:pt x="649" y="19460"/>
                      </a:lnTo>
                      <a:lnTo>
                        <a:pt x="774" y="19627"/>
                      </a:lnTo>
                      <a:lnTo>
                        <a:pt x="837" y="19773"/>
                      </a:lnTo>
                      <a:lnTo>
                        <a:pt x="1067" y="20234"/>
                      </a:lnTo>
                      <a:lnTo>
                        <a:pt x="1318" y="20820"/>
                      </a:lnTo>
                      <a:lnTo>
                        <a:pt x="1214" y="20861"/>
                      </a:lnTo>
                      <a:lnTo>
                        <a:pt x="1193" y="21217"/>
                      </a:lnTo>
                      <a:lnTo>
                        <a:pt x="1193" y="21322"/>
                      </a:lnTo>
                      <a:lnTo>
                        <a:pt x="1297" y="21343"/>
                      </a:lnTo>
                      <a:lnTo>
                        <a:pt x="1214" y="21447"/>
                      </a:lnTo>
                      <a:lnTo>
                        <a:pt x="1214" y="21636"/>
                      </a:lnTo>
                      <a:lnTo>
                        <a:pt x="1297" y="21740"/>
                      </a:lnTo>
                      <a:lnTo>
                        <a:pt x="1423" y="21761"/>
                      </a:lnTo>
                      <a:lnTo>
                        <a:pt x="1486" y="21866"/>
                      </a:lnTo>
                      <a:lnTo>
                        <a:pt x="1423" y="21929"/>
                      </a:lnTo>
                      <a:lnTo>
                        <a:pt x="1423" y="22138"/>
                      </a:lnTo>
                      <a:lnTo>
                        <a:pt x="1486" y="22263"/>
                      </a:lnTo>
                      <a:lnTo>
                        <a:pt x="1674" y="22389"/>
                      </a:lnTo>
                      <a:lnTo>
                        <a:pt x="1674" y="22577"/>
                      </a:lnTo>
                      <a:lnTo>
                        <a:pt x="1569" y="22745"/>
                      </a:lnTo>
                      <a:lnTo>
                        <a:pt x="1507" y="22912"/>
                      </a:lnTo>
                      <a:lnTo>
                        <a:pt x="1779" y="23289"/>
                      </a:lnTo>
                      <a:lnTo>
                        <a:pt x="1925" y="23330"/>
                      </a:lnTo>
                      <a:lnTo>
                        <a:pt x="2197" y="23623"/>
                      </a:lnTo>
                      <a:lnTo>
                        <a:pt x="2218" y="23812"/>
                      </a:lnTo>
                      <a:lnTo>
                        <a:pt x="2051" y="24230"/>
                      </a:lnTo>
                      <a:lnTo>
                        <a:pt x="1821" y="24628"/>
                      </a:lnTo>
                      <a:lnTo>
                        <a:pt x="1695" y="24900"/>
                      </a:lnTo>
                      <a:lnTo>
                        <a:pt x="1528" y="25151"/>
                      </a:lnTo>
                      <a:lnTo>
                        <a:pt x="1381" y="25402"/>
                      </a:lnTo>
                      <a:lnTo>
                        <a:pt x="1256" y="25486"/>
                      </a:lnTo>
                      <a:lnTo>
                        <a:pt x="984" y="25737"/>
                      </a:lnTo>
                      <a:lnTo>
                        <a:pt x="1005" y="25904"/>
                      </a:lnTo>
                      <a:cubicBezTo>
                        <a:pt x="1005" y="25883"/>
                        <a:pt x="1046" y="25883"/>
                        <a:pt x="1046" y="25883"/>
                      </a:cubicBezTo>
                      <a:cubicBezTo>
                        <a:pt x="1067" y="25883"/>
                        <a:pt x="1193" y="25799"/>
                        <a:pt x="1193" y="25799"/>
                      </a:cubicBezTo>
                      <a:lnTo>
                        <a:pt x="1318" y="25779"/>
                      </a:lnTo>
                      <a:lnTo>
                        <a:pt x="1256" y="25841"/>
                      </a:lnTo>
                      <a:lnTo>
                        <a:pt x="1297" y="25925"/>
                      </a:lnTo>
                      <a:lnTo>
                        <a:pt x="1297" y="26030"/>
                      </a:lnTo>
                      <a:lnTo>
                        <a:pt x="1172" y="25925"/>
                      </a:lnTo>
                      <a:lnTo>
                        <a:pt x="1151" y="26009"/>
                      </a:lnTo>
                      <a:lnTo>
                        <a:pt x="1277" y="26155"/>
                      </a:lnTo>
                      <a:lnTo>
                        <a:pt x="1402" y="26155"/>
                      </a:lnTo>
                      <a:lnTo>
                        <a:pt x="1486" y="26260"/>
                      </a:lnTo>
                      <a:lnTo>
                        <a:pt x="1611" y="26260"/>
                      </a:lnTo>
                      <a:lnTo>
                        <a:pt x="1674" y="26239"/>
                      </a:lnTo>
                      <a:lnTo>
                        <a:pt x="1779" y="26239"/>
                      </a:lnTo>
                      <a:lnTo>
                        <a:pt x="1883" y="26364"/>
                      </a:lnTo>
                      <a:lnTo>
                        <a:pt x="1800" y="26448"/>
                      </a:lnTo>
                      <a:lnTo>
                        <a:pt x="1611" y="26406"/>
                      </a:lnTo>
                      <a:lnTo>
                        <a:pt x="1528" y="26427"/>
                      </a:lnTo>
                      <a:lnTo>
                        <a:pt x="1507" y="26532"/>
                      </a:lnTo>
                      <a:lnTo>
                        <a:pt x="1381" y="26636"/>
                      </a:lnTo>
                      <a:lnTo>
                        <a:pt x="1277" y="26553"/>
                      </a:lnTo>
                      <a:lnTo>
                        <a:pt x="1214" y="26615"/>
                      </a:lnTo>
                      <a:lnTo>
                        <a:pt x="1214" y="26720"/>
                      </a:lnTo>
                      <a:lnTo>
                        <a:pt x="1109" y="26741"/>
                      </a:lnTo>
                      <a:lnTo>
                        <a:pt x="1067" y="26636"/>
                      </a:lnTo>
                      <a:lnTo>
                        <a:pt x="1005" y="26657"/>
                      </a:lnTo>
                      <a:lnTo>
                        <a:pt x="1005" y="26720"/>
                      </a:lnTo>
                      <a:lnTo>
                        <a:pt x="1067" y="26783"/>
                      </a:lnTo>
                      <a:lnTo>
                        <a:pt x="1046" y="26929"/>
                      </a:lnTo>
                      <a:lnTo>
                        <a:pt x="1088" y="26992"/>
                      </a:lnTo>
                      <a:lnTo>
                        <a:pt x="1088" y="27034"/>
                      </a:lnTo>
                      <a:lnTo>
                        <a:pt x="1067" y="27055"/>
                      </a:lnTo>
                      <a:lnTo>
                        <a:pt x="984" y="27159"/>
                      </a:lnTo>
                      <a:lnTo>
                        <a:pt x="942" y="27306"/>
                      </a:lnTo>
                      <a:lnTo>
                        <a:pt x="858" y="27369"/>
                      </a:lnTo>
                      <a:lnTo>
                        <a:pt x="795" y="27808"/>
                      </a:lnTo>
                      <a:lnTo>
                        <a:pt x="1067" y="28289"/>
                      </a:lnTo>
                      <a:lnTo>
                        <a:pt x="1067" y="28394"/>
                      </a:lnTo>
                      <a:lnTo>
                        <a:pt x="984" y="28457"/>
                      </a:lnTo>
                      <a:lnTo>
                        <a:pt x="1005" y="28561"/>
                      </a:lnTo>
                      <a:lnTo>
                        <a:pt x="942" y="28708"/>
                      </a:lnTo>
                      <a:lnTo>
                        <a:pt x="1046" y="28729"/>
                      </a:lnTo>
                      <a:lnTo>
                        <a:pt x="1067" y="28833"/>
                      </a:lnTo>
                      <a:lnTo>
                        <a:pt x="1046" y="28875"/>
                      </a:lnTo>
                      <a:lnTo>
                        <a:pt x="1088" y="28938"/>
                      </a:lnTo>
                      <a:lnTo>
                        <a:pt x="1109" y="29043"/>
                      </a:lnTo>
                      <a:lnTo>
                        <a:pt x="1088" y="29126"/>
                      </a:lnTo>
                      <a:lnTo>
                        <a:pt x="1172" y="29252"/>
                      </a:lnTo>
                      <a:lnTo>
                        <a:pt x="1193" y="29294"/>
                      </a:lnTo>
                      <a:lnTo>
                        <a:pt x="1256" y="29461"/>
                      </a:lnTo>
                      <a:lnTo>
                        <a:pt x="1318" y="29566"/>
                      </a:lnTo>
                      <a:lnTo>
                        <a:pt x="1360" y="29712"/>
                      </a:lnTo>
                      <a:lnTo>
                        <a:pt x="1402" y="29712"/>
                      </a:lnTo>
                      <a:lnTo>
                        <a:pt x="1507" y="29796"/>
                      </a:lnTo>
                      <a:lnTo>
                        <a:pt x="1632" y="29712"/>
                      </a:lnTo>
                      <a:lnTo>
                        <a:pt x="1737" y="29900"/>
                      </a:lnTo>
                      <a:lnTo>
                        <a:pt x="1883" y="29817"/>
                      </a:lnTo>
                      <a:lnTo>
                        <a:pt x="2009" y="29859"/>
                      </a:lnTo>
                      <a:lnTo>
                        <a:pt x="2113" y="30026"/>
                      </a:lnTo>
                      <a:lnTo>
                        <a:pt x="2260" y="29921"/>
                      </a:lnTo>
                      <a:lnTo>
                        <a:pt x="2427" y="29880"/>
                      </a:lnTo>
                      <a:lnTo>
                        <a:pt x="2511" y="29963"/>
                      </a:lnTo>
                      <a:lnTo>
                        <a:pt x="2574" y="29963"/>
                      </a:lnTo>
                      <a:lnTo>
                        <a:pt x="2846" y="30026"/>
                      </a:lnTo>
                      <a:lnTo>
                        <a:pt x="2867" y="30172"/>
                      </a:lnTo>
                      <a:lnTo>
                        <a:pt x="2825" y="30319"/>
                      </a:lnTo>
                      <a:lnTo>
                        <a:pt x="2930" y="30424"/>
                      </a:lnTo>
                      <a:lnTo>
                        <a:pt x="2930" y="30612"/>
                      </a:lnTo>
                      <a:lnTo>
                        <a:pt x="3055" y="30737"/>
                      </a:lnTo>
                      <a:lnTo>
                        <a:pt x="3139" y="30905"/>
                      </a:lnTo>
                      <a:lnTo>
                        <a:pt x="3285" y="31114"/>
                      </a:lnTo>
                      <a:lnTo>
                        <a:pt x="3390" y="31177"/>
                      </a:lnTo>
                      <a:lnTo>
                        <a:pt x="3453" y="31365"/>
                      </a:lnTo>
                      <a:lnTo>
                        <a:pt x="3620" y="31428"/>
                      </a:lnTo>
                      <a:lnTo>
                        <a:pt x="3829" y="31595"/>
                      </a:lnTo>
                      <a:lnTo>
                        <a:pt x="3871" y="31700"/>
                      </a:lnTo>
                      <a:lnTo>
                        <a:pt x="4018" y="31805"/>
                      </a:lnTo>
                      <a:lnTo>
                        <a:pt x="3934" y="31867"/>
                      </a:lnTo>
                      <a:lnTo>
                        <a:pt x="3829" y="32056"/>
                      </a:lnTo>
                      <a:lnTo>
                        <a:pt x="3557" y="32097"/>
                      </a:lnTo>
                      <a:lnTo>
                        <a:pt x="3411" y="31993"/>
                      </a:lnTo>
                      <a:lnTo>
                        <a:pt x="3369" y="32097"/>
                      </a:lnTo>
                      <a:lnTo>
                        <a:pt x="3369" y="32223"/>
                      </a:lnTo>
                      <a:lnTo>
                        <a:pt x="3474" y="32411"/>
                      </a:lnTo>
                      <a:lnTo>
                        <a:pt x="3453" y="32579"/>
                      </a:lnTo>
                      <a:lnTo>
                        <a:pt x="3578" y="32725"/>
                      </a:lnTo>
                      <a:lnTo>
                        <a:pt x="3578" y="32893"/>
                      </a:lnTo>
                      <a:lnTo>
                        <a:pt x="3683" y="32913"/>
                      </a:lnTo>
                      <a:lnTo>
                        <a:pt x="3808" y="32893"/>
                      </a:lnTo>
                      <a:lnTo>
                        <a:pt x="3808" y="32746"/>
                      </a:lnTo>
                      <a:lnTo>
                        <a:pt x="3892" y="32683"/>
                      </a:lnTo>
                      <a:lnTo>
                        <a:pt x="4185" y="32788"/>
                      </a:lnTo>
                      <a:lnTo>
                        <a:pt x="4457" y="32788"/>
                      </a:lnTo>
                      <a:lnTo>
                        <a:pt x="4624" y="32704"/>
                      </a:lnTo>
                      <a:lnTo>
                        <a:pt x="4750" y="32704"/>
                      </a:lnTo>
                      <a:lnTo>
                        <a:pt x="4834" y="32955"/>
                      </a:lnTo>
                      <a:lnTo>
                        <a:pt x="4959" y="33060"/>
                      </a:lnTo>
                      <a:lnTo>
                        <a:pt x="4875" y="33206"/>
                      </a:lnTo>
                      <a:lnTo>
                        <a:pt x="5043" y="33416"/>
                      </a:lnTo>
                      <a:lnTo>
                        <a:pt x="5357" y="33353"/>
                      </a:lnTo>
                      <a:lnTo>
                        <a:pt x="5461" y="33457"/>
                      </a:lnTo>
                      <a:lnTo>
                        <a:pt x="5482" y="33583"/>
                      </a:lnTo>
                      <a:lnTo>
                        <a:pt x="5587" y="33625"/>
                      </a:lnTo>
                      <a:lnTo>
                        <a:pt x="5587" y="33771"/>
                      </a:lnTo>
                      <a:lnTo>
                        <a:pt x="5650" y="33960"/>
                      </a:lnTo>
                      <a:lnTo>
                        <a:pt x="5901" y="34211"/>
                      </a:lnTo>
                      <a:lnTo>
                        <a:pt x="6005" y="34106"/>
                      </a:lnTo>
                      <a:lnTo>
                        <a:pt x="6173" y="34190"/>
                      </a:lnTo>
                      <a:lnTo>
                        <a:pt x="6298" y="34169"/>
                      </a:lnTo>
                      <a:lnTo>
                        <a:pt x="6424" y="34190"/>
                      </a:lnTo>
                      <a:lnTo>
                        <a:pt x="6612" y="34043"/>
                      </a:lnTo>
                      <a:lnTo>
                        <a:pt x="6696" y="34043"/>
                      </a:lnTo>
                      <a:lnTo>
                        <a:pt x="6821" y="34315"/>
                      </a:lnTo>
                      <a:lnTo>
                        <a:pt x="7010" y="34420"/>
                      </a:lnTo>
                      <a:lnTo>
                        <a:pt x="7051" y="34525"/>
                      </a:lnTo>
                      <a:lnTo>
                        <a:pt x="7135" y="34462"/>
                      </a:lnTo>
                      <a:lnTo>
                        <a:pt x="7344" y="34504"/>
                      </a:lnTo>
                      <a:lnTo>
                        <a:pt x="7491" y="34504"/>
                      </a:lnTo>
                      <a:lnTo>
                        <a:pt x="7595" y="34587"/>
                      </a:lnTo>
                      <a:lnTo>
                        <a:pt x="7742" y="34566"/>
                      </a:lnTo>
                      <a:lnTo>
                        <a:pt x="7888" y="34671"/>
                      </a:lnTo>
                      <a:lnTo>
                        <a:pt x="8077" y="34692"/>
                      </a:lnTo>
                      <a:lnTo>
                        <a:pt x="8160" y="34608"/>
                      </a:lnTo>
                      <a:lnTo>
                        <a:pt x="8202" y="34734"/>
                      </a:lnTo>
                      <a:lnTo>
                        <a:pt x="8286" y="34797"/>
                      </a:lnTo>
                      <a:lnTo>
                        <a:pt x="8286" y="34943"/>
                      </a:lnTo>
                      <a:lnTo>
                        <a:pt x="8181" y="35090"/>
                      </a:lnTo>
                      <a:lnTo>
                        <a:pt x="8056" y="35110"/>
                      </a:lnTo>
                      <a:lnTo>
                        <a:pt x="8014" y="35362"/>
                      </a:lnTo>
                      <a:lnTo>
                        <a:pt x="8181" y="35466"/>
                      </a:lnTo>
                      <a:lnTo>
                        <a:pt x="8202" y="35634"/>
                      </a:lnTo>
                      <a:lnTo>
                        <a:pt x="8119" y="35843"/>
                      </a:lnTo>
                      <a:lnTo>
                        <a:pt x="8160" y="35989"/>
                      </a:lnTo>
                      <a:lnTo>
                        <a:pt x="8056" y="36073"/>
                      </a:lnTo>
                      <a:lnTo>
                        <a:pt x="7763" y="36094"/>
                      </a:lnTo>
                      <a:lnTo>
                        <a:pt x="7637" y="36303"/>
                      </a:lnTo>
                      <a:lnTo>
                        <a:pt x="7554" y="36345"/>
                      </a:lnTo>
                      <a:lnTo>
                        <a:pt x="7533" y="36596"/>
                      </a:lnTo>
                      <a:lnTo>
                        <a:pt x="7554" y="36596"/>
                      </a:lnTo>
                      <a:lnTo>
                        <a:pt x="7658" y="36617"/>
                      </a:lnTo>
                      <a:lnTo>
                        <a:pt x="7784" y="36554"/>
                      </a:lnTo>
                      <a:lnTo>
                        <a:pt x="7951" y="36512"/>
                      </a:lnTo>
                      <a:lnTo>
                        <a:pt x="7972" y="36575"/>
                      </a:lnTo>
                      <a:lnTo>
                        <a:pt x="7951" y="36659"/>
                      </a:lnTo>
                      <a:lnTo>
                        <a:pt x="7637" y="36805"/>
                      </a:lnTo>
                      <a:lnTo>
                        <a:pt x="7491" y="36889"/>
                      </a:lnTo>
                      <a:lnTo>
                        <a:pt x="7554" y="36931"/>
                      </a:lnTo>
                      <a:lnTo>
                        <a:pt x="7637" y="36931"/>
                      </a:lnTo>
                      <a:lnTo>
                        <a:pt x="7554" y="37014"/>
                      </a:lnTo>
                      <a:lnTo>
                        <a:pt x="7428" y="36994"/>
                      </a:lnTo>
                      <a:lnTo>
                        <a:pt x="7240" y="37014"/>
                      </a:lnTo>
                      <a:lnTo>
                        <a:pt x="7323" y="37203"/>
                      </a:lnTo>
                      <a:lnTo>
                        <a:pt x="7386" y="37286"/>
                      </a:lnTo>
                      <a:lnTo>
                        <a:pt x="7449" y="37224"/>
                      </a:lnTo>
                      <a:lnTo>
                        <a:pt x="7470" y="37286"/>
                      </a:lnTo>
                      <a:lnTo>
                        <a:pt x="7575" y="37307"/>
                      </a:lnTo>
                      <a:lnTo>
                        <a:pt x="7575" y="37349"/>
                      </a:lnTo>
                      <a:lnTo>
                        <a:pt x="7491" y="37391"/>
                      </a:lnTo>
                      <a:lnTo>
                        <a:pt x="7449" y="37454"/>
                      </a:lnTo>
                      <a:lnTo>
                        <a:pt x="7365" y="37454"/>
                      </a:lnTo>
                      <a:lnTo>
                        <a:pt x="7323" y="37517"/>
                      </a:lnTo>
                      <a:lnTo>
                        <a:pt x="7323" y="37559"/>
                      </a:lnTo>
                      <a:lnTo>
                        <a:pt x="7177" y="37705"/>
                      </a:lnTo>
                      <a:lnTo>
                        <a:pt x="7177" y="37831"/>
                      </a:lnTo>
                      <a:lnTo>
                        <a:pt x="7240" y="37851"/>
                      </a:lnTo>
                      <a:lnTo>
                        <a:pt x="7219" y="38019"/>
                      </a:lnTo>
                      <a:lnTo>
                        <a:pt x="7114" y="37977"/>
                      </a:lnTo>
                      <a:lnTo>
                        <a:pt x="7072" y="38019"/>
                      </a:lnTo>
                      <a:lnTo>
                        <a:pt x="6968" y="37935"/>
                      </a:lnTo>
                      <a:lnTo>
                        <a:pt x="6842" y="37914"/>
                      </a:lnTo>
                      <a:lnTo>
                        <a:pt x="6842" y="37956"/>
                      </a:lnTo>
                      <a:lnTo>
                        <a:pt x="6905" y="38040"/>
                      </a:lnTo>
                      <a:lnTo>
                        <a:pt x="6821" y="38061"/>
                      </a:lnTo>
                      <a:lnTo>
                        <a:pt x="6738" y="38144"/>
                      </a:lnTo>
                      <a:lnTo>
                        <a:pt x="6863" y="38165"/>
                      </a:lnTo>
                      <a:lnTo>
                        <a:pt x="6947" y="38165"/>
                      </a:lnTo>
                      <a:lnTo>
                        <a:pt x="7114" y="38291"/>
                      </a:lnTo>
                      <a:lnTo>
                        <a:pt x="7114" y="38375"/>
                      </a:lnTo>
                      <a:lnTo>
                        <a:pt x="7240" y="38500"/>
                      </a:lnTo>
                      <a:lnTo>
                        <a:pt x="7449" y="38479"/>
                      </a:lnTo>
                      <a:lnTo>
                        <a:pt x="7679" y="38605"/>
                      </a:lnTo>
                      <a:lnTo>
                        <a:pt x="7847" y="38647"/>
                      </a:lnTo>
                      <a:lnTo>
                        <a:pt x="8202" y="38898"/>
                      </a:lnTo>
                      <a:lnTo>
                        <a:pt x="8286" y="39023"/>
                      </a:lnTo>
                      <a:lnTo>
                        <a:pt x="8391" y="39065"/>
                      </a:lnTo>
                      <a:lnTo>
                        <a:pt x="8412" y="39128"/>
                      </a:lnTo>
                      <a:lnTo>
                        <a:pt x="8516" y="39211"/>
                      </a:lnTo>
                      <a:lnTo>
                        <a:pt x="8600" y="39211"/>
                      </a:lnTo>
                      <a:lnTo>
                        <a:pt x="8621" y="39295"/>
                      </a:lnTo>
                      <a:lnTo>
                        <a:pt x="8725" y="39337"/>
                      </a:lnTo>
                      <a:lnTo>
                        <a:pt x="8788" y="39337"/>
                      </a:lnTo>
                      <a:lnTo>
                        <a:pt x="8893" y="39483"/>
                      </a:lnTo>
                      <a:lnTo>
                        <a:pt x="8997" y="39504"/>
                      </a:lnTo>
                      <a:lnTo>
                        <a:pt x="9039" y="39525"/>
                      </a:lnTo>
                      <a:lnTo>
                        <a:pt x="9102" y="39504"/>
                      </a:lnTo>
                      <a:lnTo>
                        <a:pt x="9248" y="39630"/>
                      </a:lnTo>
                      <a:lnTo>
                        <a:pt x="9248" y="39714"/>
                      </a:lnTo>
                      <a:lnTo>
                        <a:pt x="9374" y="39735"/>
                      </a:lnTo>
                      <a:lnTo>
                        <a:pt x="9520" y="39923"/>
                      </a:lnTo>
                      <a:lnTo>
                        <a:pt x="9583" y="40007"/>
                      </a:lnTo>
                      <a:lnTo>
                        <a:pt x="9625" y="40237"/>
                      </a:lnTo>
                      <a:lnTo>
                        <a:pt x="9730" y="40425"/>
                      </a:lnTo>
                      <a:lnTo>
                        <a:pt x="9688" y="40488"/>
                      </a:lnTo>
                      <a:lnTo>
                        <a:pt x="9730" y="40572"/>
                      </a:lnTo>
                      <a:cubicBezTo>
                        <a:pt x="9939" y="40572"/>
                        <a:pt x="10483" y="40572"/>
                        <a:pt x="10462" y="40446"/>
                      </a:cubicBezTo>
                      <a:lnTo>
                        <a:pt x="10420" y="40279"/>
                      </a:lnTo>
                      <a:lnTo>
                        <a:pt x="11090" y="40258"/>
                      </a:lnTo>
                      <a:cubicBezTo>
                        <a:pt x="11090" y="40258"/>
                        <a:pt x="11215" y="40383"/>
                        <a:pt x="11320" y="40383"/>
                      </a:cubicBezTo>
                      <a:cubicBezTo>
                        <a:pt x="11425" y="40383"/>
                        <a:pt x="11948" y="40153"/>
                        <a:pt x="11948" y="40153"/>
                      </a:cubicBezTo>
                      <a:cubicBezTo>
                        <a:pt x="11948" y="40153"/>
                        <a:pt x="12073" y="40174"/>
                        <a:pt x="12136" y="40279"/>
                      </a:cubicBezTo>
                      <a:cubicBezTo>
                        <a:pt x="12159" y="40337"/>
                        <a:pt x="12208" y="40350"/>
                        <a:pt x="12254" y="40350"/>
                      </a:cubicBezTo>
                      <a:cubicBezTo>
                        <a:pt x="12291" y="40350"/>
                        <a:pt x="12327" y="40341"/>
                        <a:pt x="12345" y="40341"/>
                      </a:cubicBezTo>
                      <a:lnTo>
                        <a:pt x="12345" y="40320"/>
                      </a:lnTo>
                      <a:lnTo>
                        <a:pt x="12492" y="40341"/>
                      </a:lnTo>
                      <a:lnTo>
                        <a:pt x="12764" y="40551"/>
                      </a:lnTo>
                      <a:lnTo>
                        <a:pt x="12826" y="40676"/>
                      </a:lnTo>
                      <a:lnTo>
                        <a:pt x="13098" y="40697"/>
                      </a:lnTo>
                      <a:lnTo>
                        <a:pt x="13140" y="40592"/>
                      </a:lnTo>
                      <a:lnTo>
                        <a:pt x="13308" y="40488"/>
                      </a:lnTo>
                      <a:lnTo>
                        <a:pt x="13496" y="40258"/>
                      </a:lnTo>
                      <a:lnTo>
                        <a:pt x="13433" y="40237"/>
                      </a:lnTo>
                      <a:lnTo>
                        <a:pt x="13119" y="39965"/>
                      </a:lnTo>
                      <a:lnTo>
                        <a:pt x="12910" y="39714"/>
                      </a:lnTo>
                      <a:lnTo>
                        <a:pt x="12889" y="39546"/>
                      </a:lnTo>
                      <a:lnTo>
                        <a:pt x="12805" y="39442"/>
                      </a:lnTo>
                      <a:lnTo>
                        <a:pt x="12805" y="39295"/>
                      </a:lnTo>
                      <a:lnTo>
                        <a:pt x="12785" y="39211"/>
                      </a:lnTo>
                      <a:lnTo>
                        <a:pt x="12764" y="39170"/>
                      </a:lnTo>
                      <a:lnTo>
                        <a:pt x="12680" y="39170"/>
                      </a:lnTo>
                      <a:lnTo>
                        <a:pt x="12680" y="39065"/>
                      </a:lnTo>
                      <a:lnTo>
                        <a:pt x="12722" y="39086"/>
                      </a:lnTo>
                      <a:lnTo>
                        <a:pt x="12764" y="38981"/>
                      </a:lnTo>
                      <a:lnTo>
                        <a:pt x="12805" y="38877"/>
                      </a:lnTo>
                      <a:lnTo>
                        <a:pt x="12722" y="38877"/>
                      </a:lnTo>
                      <a:lnTo>
                        <a:pt x="12680" y="38919"/>
                      </a:lnTo>
                      <a:lnTo>
                        <a:pt x="12554" y="38856"/>
                      </a:lnTo>
                      <a:lnTo>
                        <a:pt x="12554" y="38667"/>
                      </a:lnTo>
                      <a:lnTo>
                        <a:pt x="12450" y="38647"/>
                      </a:lnTo>
                      <a:lnTo>
                        <a:pt x="12366" y="38563"/>
                      </a:lnTo>
                      <a:lnTo>
                        <a:pt x="12282" y="38584"/>
                      </a:lnTo>
                      <a:lnTo>
                        <a:pt x="12178" y="38584"/>
                      </a:lnTo>
                      <a:lnTo>
                        <a:pt x="12136" y="38375"/>
                      </a:lnTo>
                      <a:lnTo>
                        <a:pt x="12157" y="38270"/>
                      </a:lnTo>
                      <a:lnTo>
                        <a:pt x="12199" y="38228"/>
                      </a:lnTo>
                      <a:lnTo>
                        <a:pt x="12199" y="38019"/>
                      </a:lnTo>
                      <a:lnTo>
                        <a:pt x="12261" y="37914"/>
                      </a:lnTo>
                      <a:lnTo>
                        <a:pt x="12282" y="37768"/>
                      </a:lnTo>
                      <a:lnTo>
                        <a:pt x="12345" y="37726"/>
                      </a:lnTo>
                      <a:lnTo>
                        <a:pt x="12366" y="37600"/>
                      </a:lnTo>
                      <a:lnTo>
                        <a:pt x="12408" y="37517"/>
                      </a:lnTo>
                      <a:lnTo>
                        <a:pt x="12408" y="37433"/>
                      </a:lnTo>
                      <a:lnTo>
                        <a:pt x="12471" y="37454"/>
                      </a:lnTo>
                      <a:lnTo>
                        <a:pt x="12513" y="37517"/>
                      </a:lnTo>
                      <a:lnTo>
                        <a:pt x="12575" y="37496"/>
                      </a:lnTo>
                      <a:lnTo>
                        <a:pt x="12596" y="37412"/>
                      </a:lnTo>
                      <a:lnTo>
                        <a:pt x="12659" y="37454"/>
                      </a:lnTo>
                      <a:lnTo>
                        <a:pt x="12701" y="37412"/>
                      </a:lnTo>
                      <a:lnTo>
                        <a:pt x="12785" y="37412"/>
                      </a:lnTo>
                      <a:lnTo>
                        <a:pt x="12868" y="37349"/>
                      </a:lnTo>
                      <a:lnTo>
                        <a:pt x="12826" y="37307"/>
                      </a:lnTo>
                      <a:lnTo>
                        <a:pt x="12764" y="37286"/>
                      </a:lnTo>
                      <a:lnTo>
                        <a:pt x="12805" y="37286"/>
                      </a:lnTo>
                      <a:cubicBezTo>
                        <a:pt x="12805" y="37286"/>
                        <a:pt x="12826" y="37307"/>
                        <a:pt x="12868" y="37307"/>
                      </a:cubicBezTo>
                      <a:cubicBezTo>
                        <a:pt x="12889" y="37307"/>
                        <a:pt x="12931" y="37286"/>
                        <a:pt x="12931" y="37286"/>
                      </a:cubicBezTo>
                      <a:lnTo>
                        <a:pt x="12994" y="37328"/>
                      </a:lnTo>
                      <a:lnTo>
                        <a:pt x="13036" y="37307"/>
                      </a:lnTo>
                      <a:lnTo>
                        <a:pt x="13015" y="37245"/>
                      </a:lnTo>
                      <a:lnTo>
                        <a:pt x="12847" y="37140"/>
                      </a:lnTo>
                      <a:lnTo>
                        <a:pt x="12931" y="37119"/>
                      </a:lnTo>
                      <a:lnTo>
                        <a:pt x="13036" y="37140"/>
                      </a:lnTo>
                      <a:lnTo>
                        <a:pt x="13098" y="37119"/>
                      </a:lnTo>
                      <a:lnTo>
                        <a:pt x="13161" y="37140"/>
                      </a:lnTo>
                      <a:lnTo>
                        <a:pt x="13161" y="37077"/>
                      </a:lnTo>
                      <a:lnTo>
                        <a:pt x="13119" y="37035"/>
                      </a:lnTo>
                      <a:lnTo>
                        <a:pt x="13161" y="37035"/>
                      </a:lnTo>
                      <a:lnTo>
                        <a:pt x="13161" y="36994"/>
                      </a:lnTo>
                      <a:lnTo>
                        <a:pt x="13119" y="36931"/>
                      </a:lnTo>
                      <a:lnTo>
                        <a:pt x="13203" y="36910"/>
                      </a:lnTo>
                      <a:lnTo>
                        <a:pt x="13203" y="36868"/>
                      </a:lnTo>
                      <a:lnTo>
                        <a:pt x="13203" y="36805"/>
                      </a:lnTo>
                      <a:lnTo>
                        <a:pt x="13057" y="36722"/>
                      </a:lnTo>
                      <a:lnTo>
                        <a:pt x="12910" y="36784"/>
                      </a:lnTo>
                      <a:lnTo>
                        <a:pt x="12701" y="36659"/>
                      </a:lnTo>
                      <a:lnTo>
                        <a:pt x="12701" y="36554"/>
                      </a:lnTo>
                      <a:lnTo>
                        <a:pt x="12910" y="36554"/>
                      </a:lnTo>
                      <a:lnTo>
                        <a:pt x="12680" y="36157"/>
                      </a:lnTo>
                      <a:lnTo>
                        <a:pt x="12408" y="35885"/>
                      </a:lnTo>
                      <a:lnTo>
                        <a:pt x="12052" y="35780"/>
                      </a:lnTo>
                      <a:lnTo>
                        <a:pt x="11989" y="35864"/>
                      </a:lnTo>
                      <a:lnTo>
                        <a:pt x="11822" y="35717"/>
                      </a:lnTo>
                      <a:lnTo>
                        <a:pt x="11843" y="35634"/>
                      </a:lnTo>
                      <a:lnTo>
                        <a:pt x="11738" y="35466"/>
                      </a:lnTo>
                      <a:lnTo>
                        <a:pt x="11508" y="35403"/>
                      </a:lnTo>
                      <a:lnTo>
                        <a:pt x="11571" y="35194"/>
                      </a:lnTo>
                      <a:lnTo>
                        <a:pt x="11634" y="34818"/>
                      </a:lnTo>
                      <a:lnTo>
                        <a:pt x="11550" y="34734"/>
                      </a:lnTo>
                      <a:lnTo>
                        <a:pt x="11529" y="34462"/>
                      </a:lnTo>
                      <a:lnTo>
                        <a:pt x="11634" y="34399"/>
                      </a:lnTo>
                      <a:lnTo>
                        <a:pt x="11780" y="34211"/>
                      </a:lnTo>
                      <a:lnTo>
                        <a:pt x="11780" y="34064"/>
                      </a:lnTo>
                      <a:lnTo>
                        <a:pt x="11864" y="33960"/>
                      </a:lnTo>
                      <a:lnTo>
                        <a:pt x="12178" y="34253"/>
                      </a:lnTo>
                      <a:lnTo>
                        <a:pt x="12199" y="34357"/>
                      </a:lnTo>
                      <a:lnTo>
                        <a:pt x="12387" y="34462"/>
                      </a:lnTo>
                      <a:lnTo>
                        <a:pt x="12575" y="34420"/>
                      </a:lnTo>
                      <a:lnTo>
                        <a:pt x="12554" y="34253"/>
                      </a:lnTo>
                      <a:lnTo>
                        <a:pt x="12617" y="34190"/>
                      </a:lnTo>
                      <a:lnTo>
                        <a:pt x="12492" y="33729"/>
                      </a:lnTo>
                      <a:lnTo>
                        <a:pt x="12680" y="33688"/>
                      </a:lnTo>
                      <a:lnTo>
                        <a:pt x="12868" y="33688"/>
                      </a:lnTo>
                      <a:lnTo>
                        <a:pt x="12868" y="33562"/>
                      </a:lnTo>
                      <a:lnTo>
                        <a:pt x="12785" y="33457"/>
                      </a:lnTo>
                      <a:lnTo>
                        <a:pt x="12805" y="33332"/>
                      </a:lnTo>
                      <a:lnTo>
                        <a:pt x="12994" y="33227"/>
                      </a:lnTo>
                      <a:lnTo>
                        <a:pt x="13077" y="33227"/>
                      </a:lnTo>
                      <a:lnTo>
                        <a:pt x="13119" y="33060"/>
                      </a:lnTo>
                      <a:lnTo>
                        <a:pt x="13203" y="32997"/>
                      </a:lnTo>
                      <a:lnTo>
                        <a:pt x="13329" y="33018"/>
                      </a:lnTo>
                      <a:lnTo>
                        <a:pt x="13349" y="32913"/>
                      </a:lnTo>
                      <a:lnTo>
                        <a:pt x="13329" y="32809"/>
                      </a:lnTo>
                      <a:lnTo>
                        <a:pt x="13349" y="32725"/>
                      </a:lnTo>
                      <a:lnTo>
                        <a:pt x="13538" y="32830"/>
                      </a:lnTo>
                      <a:lnTo>
                        <a:pt x="13663" y="32893"/>
                      </a:lnTo>
                      <a:lnTo>
                        <a:pt x="13642" y="32955"/>
                      </a:lnTo>
                      <a:lnTo>
                        <a:pt x="13559" y="33060"/>
                      </a:lnTo>
                      <a:lnTo>
                        <a:pt x="13621" y="33123"/>
                      </a:lnTo>
                      <a:lnTo>
                        <a:pt x="13726" y="33060"/>
                      </a:lnTo>
                      <a:lnTo>
                        <a:pt x="13747" y="32997"/>
                      </a:lnTo>
                      <a:lnTo>
                        <a:pt x="13831" y="32934"/>
                      </a:lnTo>
                      <a:lnTo>
                        <a:pt x="13831" y="33039"/>
                      </a:lnTo>
                      <a:lnTo>
                        <a:pt x="13914" y="32955"/>
                      </a:lnTo>
                      <a:lnTo>
                        <a:pt x="13935" y="32893"/>
                      </a:lnTo>
                      <a:lnTo>
                        <a:pt x="14040" y="32893"/>
                      </a:lnTo>
                      <a:lnTo>
                        <a:pt x="14165" y="32809"/>
                      </a:lnTo>
                      <a:lnTo>
                        <a:pt x="14270" y="32809"/>
                      </a:lnTo>
                      <a:lnTo>
                        <a:pt x="14312" y="32955"/>
                      </a:lnTo>
                      <a:lnTo>
                        <a:pt x="14458" y="33039"/>
                      </a:lnTo>
                      <a:lnTo>
                        <a:pt x="14668" y="32955"/>
                      </a:lnTo>
                      <a:lnTo>
                        <a:pt x="14772" y="32955"/>
                      </a:lnTo>
                      <a:lnTo>
                        <a:pt x="14814" y="33039"/>
                      </a:lnTo>
                      <a:lnTo>
                        <a:pt x="14898" y="33039"/>
                      </a:lnTo>
                      <a:lnTo>
                        <a:pt x="15002" y="33206"/>
                      </a:lnTo>
                      <a:lnTo>
                        <a:pt x="15128" y="33206"/>
                      </a:lnTo>
                      <a:lnTo>
                        <a:pt x="15233" y="33332"/>
                      </a:lnTo>
                      <a:lnTo>
                        <a:pt x="15400" y="33457"/>
                      </a:lnTo>
                      <a:lnTo>
                        <a:pt x="15463" y="33457"/>
                      </a:lnTo>
                      <a:lnTo>
                        <a:pt x="15526" y="33541"/>
                      </a:lnTo>
                      <a:lnTo>
                        <a:pt x="15526" y="33667"/>
                      </a:lnTo>
                      <a:lnTo>
                        <a:pt x="15609" y="33688"/>
                      </a:lnTo>
                      <a:lnTo>
                        <a:pt x="15672" y="33583"/>
                      </a:lnTo>
                      <a:lnTo>
                        <a:pt x="15672" y="33437"/>
                      </a:lnTo>
                      <a:lnTo>
                        <a:pt x="15777" y="33353"/>
                      </a:lnTo>
                      <a:lnTo>
                        <a:pt x="15860" y="33457"/>
                      </a:lnTo>
                      <a:lnTo>
                        <a:pt x="16070" y="33478"/>
                      </a:lnTo>
                      <a:lnTo>
                        <a:pt x="16153" y="33583"/>
                      </a:lnTo>
                      <a:lnTo>
                        <a:pt x="16258" y="33625"/>
                      </a:lnTo>
                      <a:lnTo>
                        <a:pt x="16383" y="33520"/>
                      </a:lnTo>
                      <a:lnTo>
                        <a:pt x="16383" y="33311"/>
                      </a:lnTo>
                      <a:lnTo>
                        <a:pt x="16509" y="33311"/>
                      </a:lnTo>
                      <a:lnTo>
                        <a:pt x="16509" y="33206"/>
                      </a:lnTo>
                      <a:lnTo>
                        <a:pt x="16614" y="33165"/>
                      </a:lnTo>
                      <a:lnTo>
                        <a:pt x="16697" y="33248"/>
                      </a:lnTo>
                      <a:lnTo>
                        <a:pt x="16760" y="33144"/>
                      </a:lnTo>
                      <a:lnTo>
                        <a:pt x="16886" y="33123"/>
                      </a:lnTo>
                      <a:lnTo>
                        <a:pt x="17032" y="33269"/>
                      </a:lnTo>
                      <a:lnTo>
                        <a:pt x="17074" y="33332"/>
                      </a:lnTo>
                      <a:lnTo>
                        <a:pt x="17220" y="33311"/>
                      </a:lnTo>
                      <a:lnTo>
                        <a:pt x="17199" y="33165"/>
                      </a:lnTo>
                      <a:lnTo>
                        <a:pt x="17283" y="33144"/>
                      </a:lnTo>
                      <a:lnTo>
                        <a:pt x="17409" y="33144"/>
                      </a:lnTo>
                      <a:lnTo>
                        <a:pt x="17451" y="33060"/>
                      </a:lnTo>
                      <a:lnTo>
                        <a:pt x="17597" y="33144"/>
                      </a:lnTo>
                      <a:lnTo>
                        <a:pt x="17660" y="33206"/>
                      </a:lnTo>
                      <a:lnTo>
                        <a:pt x="17639" y="33269"/>
                      </a:lnTo>
                      <a:lnTo>
                        <a:pt x="17555" y="33332"/>
                      </a:lnTo>
                      <a:lnTo>
                        <a:pt x="17660" y="33457"/>
                      </a:lnTo>
                      <a:lnTo>
                        <a:pt x="17764" y="33478"/>
                      </a:lnTo>
                      <a:lnTo>
                        <a:pt x="17827" y="33457"/>
                      </a:lnTo>
                      <a:lnTo>
                        <a:pt x="17911" y="33520"/>
                      </a:lnTo>
                      <a:lnTo>
                        <a:pt x="18078" y="33520"/>
                      </a:lnTo>
                      <a:lnTo>
                        <a:pt x="18287" y="33625"/>
                      </a:lnTo>
                      <a:lnTo>
                        <a:pt x="18434" y="33583"/>
                      </a:lnTo>
                      <a:lnTo>
                        <a:pt x="18476" y="33457"/>
                      </a:lnTo>
                      <a:lnTo>
                        <a:pt x="18476" y="33353"/>
                      </a:lnTo>
                      <a:lnTo>
                        <a:pt x="18539" y="33311"/>
                      </a:lnTo>
                      <a:lnTo>
                        <a:pt x="18706" y="33416"/>
                      </a:lnTo>
                      <a:lnTo>
                        <a:pt x="18873" y="33437"/>
                      </a:lnTo>
                      <a:lnTo>
                        <a:pt x="19062" y="33353"/>
                      </a:lnTo>
                      <a:lnTo>
                        <a:pt x="19103" y="33248"/>
                      </a:lnTo>
                      <a:lnTo>
                        <a:pt x="19083" y="32809"/>
                      </a:lnTo>
                      <a:lnTo>
                        <a:pt x="19020" y="32746"/>
                      </a:lnTo>
                      <a:lnTo>
                        <a:pt x="18852" y="32746"/>
                      </a:lnTo>
                      <a:lnTo>
                        <a:pt x="18748" y="32683"/>
                      </a:lnTo>
                      <a:lnTo>
                        <a:pt x="18706" y="32621"/>
                      </a:lnTo>
                      <a:lnTo>
                        <a:pt x="18580" y="32600"/>
                      </a:lnTo>
                      <a:lnTo>
                        <a:pt x="18497" y="32516"/>
                      </a:lnTo>
                      <a:lnTo>
                        <a:pt x="18371" y="32516"/>
                      </a:lnTo>
                      <a:lnTo>
                        <a:pt x="18371" y="32432"/>
                      </a:lnTo>
                      <a:lnTo>
                        <a:pt x="18350" y="32369"/>
                      </a:lnTo>
                      <a:lnTo>
                        <a:pt x="18371" y="32307"/>
                      </a:lnTo>
                      <a:lnTo>
                        <a:pt x="18476" y="32307"/>
                      </a:lnTo>
                      <a:lnTo>
                        <a:pt x="18497" y="32181"/>
                      </a:lnTo>
                      <a:lnTo>
                        <a:pt x="18580" y="32077"/>
                      </a:lnTo>
                      <a:lnTo>
                        <a:pt x="18559" y="31951"/>
                      </a:lnTo>
                      <a:lnTo>
                        <a:pt x="18476" y="31951"/>
                      </a:lnTo>
                      <a:lnTo>
                        <a:pt x="18476" y="31805"/>
                      </a:lnTo>
                      <a:lnTo>
                        <a:pt x="18601" y="31637"/>
                      </a:lnTo>
                      <a:lnTo>
                        <a:pt x="18748" y="31491"/>
                      </a:lnTo>
                      <a:lnTo>
                        <a:pt x="18978" y="31470"/>
                      </a:lnTo>
                      <a:lnTo>
                        <a:pt x="19083" y="31491"/>
                      </a:lnTo>
                      <a:lnTo>
                        <a:pt x="19166" y="31449"/>
                      </a:lnTo>
                      <a:lnTo>
                        <a:pt x="19166" y="31344"/>
                      </a:lnTo>
                      <a:lnTo>
                        <a:pt x="19062" y="31323"/>
                      </a:lnTo>
                      <a:lnTo>
                        <a:pt x="18978" y="31219"/>
                      </a:lnTo>
                      <a:lnTo>
                        <a:pt x="18873" y="31219"/>
                      </a:lnTo>
                      <a:lnTo>
                        <a:pt x="18790" y="31260"/>
                      </a:lnTo>
                      <a:lnTo>
                        <a:pt x="18685" y="31219"/>
                      </a:lnTo>
                      <a:lnTo>
                        <a:pt x="18539" y="31219"/>
                      </a:lnTo>
                      <a:lnTo>
                        <a:pt x="18539" y="31135"/>
                      </a:lnTo>
                      <a:lnTo>
                        <a:pt x="18580" y="31072"/>
                      </a:lnTo>
                      <a:lnTo>
                        <a:pt x="18748" y="31072"/>
                      </a:lnTo>
                      <a:lnTo>
                        <a:pt x="18685" y="30947"/>
                      </a:lnTo>
                      <a:lnTo>
                        <a:pt x="18539" y="30968"/>
                      </a:lnTo>
                      <a:lnTo>
                        <a:pt x="18434" y="30947"/>
                      </a:lnTo>
                      <a:lnTo>
                        <a:pt x="18476" y="30905"/>
                      </a:lnTo>
                      <a:lnTo>
                        <a:pt x="18434" y="30758"/>
                      </a:lnTo>
                      <a:lnTo>
                        <a:pt x="18476" y="30737"/>
                      </a:lnTo>
                      <a:lnTo>
                        <a:pt x="18601" y="30737"/>
                      </a:lnTo>
                      <a:lnTo>
                        <a:pt x="18664" y="30654"/>
                      </a:lnTo>
                      <a:lnTo>
                        <a:pt x="18748" y="30654"/>
                      </a:lnTo>
                      <a:lnTo>
                        <a:pt x="18769" y="30716"/>
                      </a:lnTo>
                      <a:lnTo>
                        <a:pt x="18894" y="30696"/>
                      </a:lnTo>
                      <a:lnTo>
                        <a:pt x="18999" y="30758"/>
                      </a:lnTo>
                      <a:lnTo>
                        <a:pt x="19062" y="30716"/>
                      </a:lnTo>
                      <a:lnTo>
                        <a:pt x="19062" y="30633"/>
                      </a:lnTo>
                      <a:lnTo>
                        <a:pt x="19166" y="30591"/>
                      </a:lnTo>
                      <a:lnTo>
                        <a:pt x="19271" y="30591"/>
                      </a:lnTo>
                      <a:lnTo>
                        <a:pt x="19334" y="30696"/>
                      </a:lnTo>
                      <a:lnTo>
                        <a:pt x="19396" y="30612"/>
                      </a:lnTo>
                      <a:lnTo>
                        <a:pt x="19396" y="30528"/>
                      </a:lnTo>
                      <a:lnTo>
                        <a:pt x="19606" y="30486"/>
                      </a:lnTo>
                      <a:lnTo>
                        <a:pt x="19731" y="30486"/>
                      </a:lnTo>
                      <a:lnTo>
                        <a:pt x="19899" y="30403"/>
                      </a:lnTo>
                      <a:lnTo>
                        <a:pt x="20045" y="30403"/>
                      </a:lnTo>
                      <a:lnTo>
                        <a:pt x="20066" y="30340"/>
                      </a:lnTo>
                      <a:lnTo>
                        <a:pt x="20233" y="30235"/>
                      </a:lnTo>
                      <a:lnTo>
                        <a:pt x="20359" y="30235"/>
                      </a:lnTo>
                      <a:lnTo>
                        <a:pt x="20443" y="30193"/>
                      </a:lnTo>
                      <a:lnTo>
                        <a:pt x="20526" y="30193"/>
                      </a:lnTo>
                      <a:lnTo>
                        <a:pt x="20589" y="30214"/>
                      </a:lnTo>
                      <a:lnTo>
                        <a:pt x="20652" y="30172"/>
                      </a:lnTo>
                      <a:lnTo>
                        <a:pt x="20652" y="30026"/>
                      </a:lnTo>
                      <a:lnTo>
                        <a:pt x="20736" y="29984"/>
                      </a:lnTo>
                      <a:lnTo>
                        <a:pt x="20861" y="29984"/>
                      </a:lnTo>
                      <a:lnTo>
                        <a:pt x="20882" y="29900"/>
                      </a:lnTo>
                      <a:lnTo>
                        <a:pt x="20966" y="29859"/>
                      </a:lnTo>
                      <a:lnTo>
                        <a:pt x="21008" y="29900"/>
                      </a:lnTo>
                      <a:lnTo>
                        <a:pt x="21091" y="29921"/>
                      </a:lnTo>
                      <a:lnTo>
                        <a:pt x="21196" y="29880"/>
                      </a:lnTo>
                      <a:lnTo>
                        <a:pt x="21321" y="29817"/>
                      </a:lnTo>
                      <a:lnTo>
                        <a:pt x="21572" y="29670"/>
                      </a:lnTo>
                      <a:lnTo>
                        <a:pt x="21614" y="29670"/>
                      </a:lnTo>
                      <a:lnTo>
                        <a:pt x="21677" y="29649"/>
                      </a:lnTo>
                      <a:lnTo>
                        <a:pt x="21803" y="29608"/>
                      </a:lnTo>
                      <a:lnTo>
                        <a:pt x="21886" y="29503"/>
                      </a:lnTo>
                      <a:lnTo>
                        <a:pt x="21949" y="29545"/>
                      </a:lnTo>
                      <a:lnTo>
                        <a:pt x="22116" y="29503"/>
                      </a:lnTo>
                      <a:lnTo>
                        <a:pt x="22116" y="29440"/>
                      </a:lnTo>
                      <a:lnTo>
                        <a:pt x="22054" y="29356"/>
                      </a:lnTo>
                      <a:lnTo>
                        <a:pt x="22116" y="29336"/>
                      </a:lnTo>
                      <a:lnTo>
                        <a:pt x="22284" y="29336"/>
                      </a:lnTo>
                      <a:lnTo>
                        <a:pt x="22305" y="29231"/>
                      </a:lnTo>
                      <a:lnTo>
                        <a:pt x="22409" y="29168"/>
                      </a:lnTo>
                      <a:lnTo>
                        <a:pt x="22472" y="29168"/>
                      </a:lnTo>
                      <a:lnTo>
                        <a:pt x="22556" y="29147"/>
                      </a:lnTo>
                      <a:lnTo>
                        <a:pt x="22681" y="29189"/>
                      </a:lnTo>
                      <a:lnTo>
                        <a:pt x="22849" y="29168"/>
                      </a:lnTo>
                      <a:lnTo>
                        <a:pt x="22974" y="29273"/>
                      </a:lnTo>
                      <a:lnTo>
                        <a:pt x="23100" y="29273"/>
                      </a:lnTo>
                      <a:lnTo>
                        <a:pt x="23246" y="29210"/>
                      </a:lnTo>
                      <a:lnTo>
                        <a:pt x="23372" y="29210"/>
                      </a:lnTo>
                      <a:lnTo>
                        <a:pt x="23414" y="29356"/>
                      </a:lnTo>
                      <a:lnTo>
                        <a:pt x="23477" y="29377"/>
                      </a:lnTo>
                      <a:lnTo>
                        <a:pt x="23539" y="29503"/>
                      </a:lnTo>
                      <a:lnTo>
                        <a:pt x="23602" y="29608"/>
                      </a:lnTo>
                      <a:lnTo>
                        <a:pt x="23686" y="29670"/>
                      </a:lnTo>
                      <a:lnTo>
                        <a:pt x="23686" y="29712"/>
                      </a:lnTo>
                      <a:lnTo>
                        <a:pt x="23665" y="29817"/>
                      </a:lnTo>
                      <a:lnTo>
                        <a:pt x="23686" y="29921"/>
                      </a:lnTo>
                      <a:lnTo>
                        <a:pt x="23686" y="29984"/>
                      </a:lnTo>
                      <a:lnTo>
                        <a:pt x="23602" y="30005"/>
                      </a:lnTo>
                      <a:lnTo>
                        <a:pt x="23665" y="30110"/>
                      </a:lnTo>
                      <a:lnTo>
                        <a:pt x="23749" y="30152"/>
                      </a:lnTo>
                      <a:lnTo>
                        <a:pt x="23874" y="30089"/>
                      </a:lnTo>
                      <a:lnTo>
                        <a:pt x="23937" y="30152"/>
                      </a:lnTo>
                      <a:lnTo>
                        <a:pt x="24000" y="30131"/>
                      </a:lnTo>
                      <a:lnTo>
                        <a:pt x="24021" y="30026"/>
                      </a:lnTo>
                      <a:lnTo>
                        <a:pt x="24104" y="30005"/>
                      </a:lnTo>
                      <a:lnTo>
                        <a:pt x="24125" y="30110"/>
                      </a:lnTo>
                      <a:lnTo>
                        <a:pt x="24209" y="30110"/>
                      </a:lnTo>
                      <a:lnTo>
                        <a:pt x="24230" y="30026"/>
                      </a:lnTo>
                      <a:lnTo>
                        <a:pt x="24188" y="29921"/>
                      </a:lnTo>
                      <a:lnTo>
                        <a:pt x="24209" y="29900"/>
                      </a:lnTo>
                      <a:lnTo>
                        <a:pt x="24418" y="30026"/>
                      </a:lnTo>
                      <a:lnTo>
                        <a:pt x="24439" y="30214"/>
                      </a:lnTo>
                      <a:lnTo>
                        <a:pt x="24523" y="30340"/>
                      </a:lnTo>
                      <a:lnTo>
                        <a:pt x="24606" y="30340"/>
                      </a:lnTo>
                      <a:lnTo>
                        <a:pt x="24669" y="30256"/>
                      </a:lnTo>
                      <a:lnTo>
                        <a:pt x="24627" y="30235"/>
                      </a:lnTo>
                      <a:lnTo>
                        <a:pt x="24606" y="30193"/>
                      </a:lnTo>
                      <a:lnTo>
                        <a:pt x="24732" y="30152"/>
                      </a:lnTo>
                      <a:lnTo>
                        <a:pt x="24941" y="30256"/>
                      </a:lnTo>
                      <a:lnTo>
                        <a:pt x="25025" y="30256"/>
                      </a:lnTo>
                      <a:lnTo>
                        <a:pt x="25088" y="30193"/>
                      </a:lnTo>
                      <a:lnTo>
                        <a:pt x="25150" y="30214"/>
                      </a:lnTo>
                      <a:lnTo>
                        <a:pt x="25088" y="30319"/>
                      </a:lnTo>
                      <a:lnTo>
                        <a:pt x="25025" y="30361"/>
                      </a:lnTo>
                      <a:lnTo>
                        <a:pt x="25025" y="30528"/>
                      </a:lnTo>
                      <a:lnTo>
                        <a:pt x="25088" y="30633"/>
                      </a:lnTo>
                      <a:lnTo>
                        <a:pt x="25171" y="30633"/>
                      </a:lnTo>
                      <a:lnTo>
                        <a:pt x="25255" y="30549"/>
                      </a:lnTo>
                      <a:lnTo>
                        <a:pt x="25381" y="30528"/>
                      </a:lnTo>
                      <a:lnTo>
                        <a:pt x="25611" y="30570"/>
                      </a:lnTo>
                      <a:lnTo>
                        <a:pt x="25673" y="30612"/>
                      </a:lnTo>
                      <a:lnTo>
                        <a:pt x="25757" y="30549"/>
                      </a:lnTo>
                      <a:lnTo>
                        <a:pt x="25715" y="30424"/>
                      </a:lnTo>
                      <a:lnTo>
                        <a:pt x="25820" y="30361"/>
                      </a:lnTo>
                      <a:lnTo>
                        <a:pt x="25987" y="30340"/>
                      </a:lnTo>
                      <a:lnTo>
                        <a:pt x="26092" y="30256"/>
                      </a:lnTo>
                      <a:lnTo>
                        <a:pt x="26134" y="30152"/>
                      </a:lnTo>
                      <a:lnTo>
                        <a:pt x="26217" y="30089"/>
                      </a:lnTo>
                      <a:lnTo>
                        <a:pt x="26217" y="30005"/>
                      </a:lnTo>
                      <a:lnTo>
                        <a:pt x="26343" y="29880"/>
                      </a:lnTo>
                      <a:lnTo>
                        <a:pt x="26448" y="29838"/>
                      </a:lnTo>
                      <a:lnTo>
                        <a:pt x="26531" y="29733"/>
                      </a:lnTo>
                      <a:lnTo>
                        <a:pt x="26657" y="29712"/>
                      </a:lnTo>
                      <a:lnTo>
                        <a:pt x="26824" y="29670"/>
                      </a:lnTo>
                      <a:lnTo>
                        <a:pt x="26866" y="29712"/>
                      </a:lnTo>
                      <a:lnTo>
                        <a:pt x="26866" y="29817"/>
                      </a:lnTo>
                      <a:lnTo>
                        <a:pt x="27138" y="29900"/>
                      </a:lnTo>
                      <a:lnTo>
                        <a:pt x="27054" y="29921"/>
                      </a:lnTo>
                      <a:lnTo>
                        <a:pt x="27117" y="30005"/>
                      </a:lnTo>
                      <a:lnTo>
                        <a:pt x="28163" y="30800"/>
                      </a:lnTo>
                      <a:lnTo>
                        <a:pt x="29565" y="32579"/>
                      </a:lnTo>
                      <a:lnTo>
                        <a:pt x="29712" y="32537"/>
                      </a:lnTo>
                      <a:lnTo>
                        <a:pt x="29816" y="32495"/>
                      </a:lnTo>
                      <a:lnTo>
                        <a:pt x="29837" y="32411"/>
                      </a:lnTo>
                      <a:lnTo>
                        <a:pt x="29816" y="32390"/>
                      </a:lnTo>
                      <a:lnTo>
                        <a:pt x="29816" y="32265"/>
                      </a:lnTo>
                      <a:lnTo>
                        <a:pt x="29879" y="32202"/>
                      </a:lnTo>
                      <a:lnTo>
                        <a:pt x="30047" y="32286"/>
                      </a:lnTo>
                      <a:lnTo>
                        <a:pt x="30026" y="32369"/>
                      </a:lnTo>
                      <a:lnTo>
                        <a:pt x="30026" y="32432"/>
                      </a:lnTo>
                      <a:lnTo>
                        <a:pt x="30151" y="32474"/>
                      </a:lnTo>
                      <a:lnTo>
                        <a:pt x="30214" y="32537"/>
                      </a:lnTo>
                      <a:lnTo>
                        <a:pt x="30319" y="32537"/>
                      </a:lnTo>
                      <a:lnTo>
                        <a:pt x="30402" y="32495"/>
                      </a:lnTo>
                      <a:lnTo>
                        <a:pt x="30507" y="32474"/>
                      </a:lnTo>
                      <a:lnTo>
                        <a:pt x="30674" y="32537"/>
                      </a:lnTo>
                      <a:lnTo>
                        <a:pt x="30800" y="32495"/>
                      </a:lnTo>
                      <a:lnTo>
                        <a:pt x="30904" y="32516"/>
                      </a:lnTo>
                      <a:lnTo>
                        <a:pt x="31009" y="32474"/>
                      </a:lnTo>
                      <a:lnTo>
                        <a:pt x="31030" y="32411"/>
                      </a:lnTo>
                      <a:lnTo>
                        <a:pt x="31009" y="32369"/>
                      </a:lnTo>
                      <a:lnTo>
                        <a:pt x="31030" y="32307"/>
                      </a:lnTo>
                      <a:lnTo>
                        <a:pt x="31218" y="32286"/>
                      </a:lnTo>
                      <a:lnTo>
                        <a:pt x="31427" y="32286"/>
                      </a:lnTo>
                      <a:lnTo>
                        <a:pt x="31616" y="32328"/>
                      </a:lnTo>
                      <a:lnTo>
                        <a:pt x="31783" y="32474"/>
                      </a:lnTo>
                      <a:lnTo>
                        <a:pt x="31888" y="32621"/>
                      </a:lnTo>
                      <a:lnTo>
                        <a:pt x="31951" y="32746"/>
                      </a:lnTo>
                      <a:lnTo>
                        <a:pt x="32013" y="32746"/>
                      </a:lnTo>
                      <a:lnTo>
                        <a:pt x="32139" y="32788"/>
                      </a:lnTo>
                      <a:lnTo>
                        <a:pt x="32264" y="32851"/>
                      </a:lnTo>
                      <a:lnTo>
                        <a:pt x="32327" y="32851"/>
                      </a:lnTo>
                      <a:lnTo>
                        <a:pt x="32390" y="32913"/>
                      </a:lnTo>
                      <a:lnTo>
                        <a:pt x="32390" y="32997"/>
                      </a:lnTo>
                      <a:lnTo>
                        <a:pt x="32369" y="33039"/>
                      </a:lnTo>
                      <a:lnTo>
                        <a:pt x="32369" y="33144"/>
                      </a:lnTo>
                      <a:lnTo>
                        <a:pt x="32390" y="33227"/>
                      </a:lnTo>
                      <a:lnTo>
                        <a:pt x="32453" y="33269"/>
                      </a:lnTo>
                      <a:lnTo>
                        <a:pt x="32474" y="33311"/>
                      </a:lnTo>
                      <a:lnTo>
                        <a:pt x="32536" y="33311"/>
                      </a:lnTo>
                      <a:lnTo>
                        <a:pt x="32641" y="33353"/>
                      </a:lnTo>
                      <a:lnTo>
                        <a:pt x="32704" y="33416"/>
                      </a:lnTo>
                      <a:lnTo>
                        <a:pt x="32746" y="33353"/>
                      </a:lnTo>
                      <a:lnTo>
                        <a:pt x="32850" y="33311"/>
                      </a:lnTo>
                      <a:lnTo>
                        <a:pt x="33101" y="33269"/>
                      </a:lnTo>
                      <a:lnTo>
                        <a:pt x="33227" y="33248"/>
                      </a:lnTo>
                      <a:lnTo>
                        <a:pt x="33290" y="33144"/>
                      </a:lnTo>
                      <a:lnTo>
                        <a:pt x="33394" y="33102"/>
                      </a:lnTo>
                      <a:lnTo>
                        <a:pt x="33436" y="33123"/>
                      </a:lnTo>
                      <a:lnTo>
                        <a:pt x="33394" y="33248"/>
                      </a:lnTo>
                      <a:lnTo>
                        <a:pt x="33415" y="33353"/>
                      </a:lnTo>
                      <a:lnTo>
                        <a:pt x="33499" y="33374"/>
                      </a:lnTo>
                      <a:lnTo>
                        <a:pt x="33624" y="33478"/>
                      </a:lnTo>
                      <a:lnTo>
                        <a:pt x="33792" y="33541"/>
                      </a:lnTo>
                      <a:lnTo>
                        <a:pt x="33813" y="33562"/>
                      </a:lnTo>
                      <a:lnTo>
                        <a:pt x="33896" y="33562"/>
                      </a:lnTo>
                      <a:lnTo>
                        <a:pt x="34001" y="33625"/>
                      </a:lnTo>
                      <a:lnTo>
                        <a:pt x="34043" y="33625"/>
                      </a:lnTo>
                      <a:lnTo>
                        <a:pt x="34043" y="33583"/>
                      </a:lnTo>
                      <a:lnTo>
                        <a:pt x="34127" y="33374"/>
                      </a:lnTo>
                      <a:lnTo>
                        <a:pt x="34231" y="33332"/>
                      </a:lnTo>
                      <a:lnTo>
                        <a:pt x="34482" y="33332"/>
                      </a:lnTo>
                      <a:lnTo>
                        <a:pt x="34524" y="33269"/>
                      </a:lnTo>
                      <a:lnTo>
                        <a:pt x="34629" y="33165"/>
                      </a:lnTo>
                      <a:lnTo>
                        <a:pt x="34796" y="33102"/>
                      </a:lnTo>
                      <a:lnTo>
                        <a:pt x="34796" y="32997"/>
                      </a:lnTo>
                      <a:lnTo>
                        <a:pt x="34859" y="32893"/>
                      </a:lnTo>
                      <a:lnTo>
                        <a:pt x="35005" y="32809"/>
                      </a:lnTo>
                      <a:lnTo>
                        <a:pt x="35005" y="32725"/>
                      </a:lnTo>
                      <a:lnTo>
                        <a:pt x="35110" y="32621"/>
                      </a:lnTo>
                      <a:lnTo>
                        <a:pt x="35215" y="32600"/>
                      </a:lnTo>
                      <a:lnTo>
                        <a:pt x="35298" y="32495"/>
                      </a:lnTo>
                      <a:lnTo>
                        <a:pt x="35361" y="32432"/>
                      </a:lnTo>
                      <a:lnTo>
                        <a:pt x="35298" y="32390"/>
                      </a:lnTo>
                      <a:lnTo>
                        <a:pt x="35298" y="32307"/>
                      </a:lnTo>
                      <a:lnTo>
                        <a:pt x="35319" y="32265"/>
                      </a:lnTo>
                      <a:lnTo>
                        <a:pt x="35508" y="32307"/>
                      </a:lnTo>
                      <a:lnTo>
                        <a:pt x="35591" y="32265"/>
                      </a:lnTo>
                      <a:lnTo>
                        <a:pt x="35633" y="32097"/>
                      </a:lnTo>
                      <a:lnTo>
                        <a:pt x="35717" y="32077"/>
                      </a:lnTo>
                      <a:lnTo>
                        <a:pt x="35926" y="32056"/>
                      </a:lnTo>
                      <a:lnTo>
                        <a:pt x="36031" y="32014"/>
                      </a:lnTo>
                      <a:lnTo>
                        <a:pt x="36261" y="32014"/>
                      </a:lnTo>
                      <a:lnTo>
                        <a:pt x="36345" y="31972"/>
                      </a:lnTo>
                      <a:lnTo>
                        <a:pt x="36365" y="31972"/>
                      </a:lnTo>
                      <a:lnTo>
                        <a:pt x="36449" y="32077"/>
                      </a:lnTo>
                      <a:lnTo>
                        <a:pt x="36449" y="32160"/>
                      </a:lnTo>
                      <a:lnTo>
                        <a:pt x="36533" y="32223"/>
                      </a:lnTo>
                      <a:lnTo>
                        <a:pt x="36658" y="32223"/>
                      </a:lnTo>
                      <a:lnTo>
                        <a:pt x="36700" y="32202"/>
                      </a:lnTo>
                      <a:lnTo>
                        <a:pt x="36805" y="32202"/>
                      </a:lnTo>
                      <a:lnTo>
                        <a:pt x="36889" y="32160"/>
                      </a:lnTo>
                      <a:lnTo>
                        <a:pt x="37077" y="32160"/>
                      </a:lnTo>
                      <a:lnTo>
                        <a:pt x="37098" y="32223"/>
                      </a:lnTo>
                      <a:lnTo>
                        <a:pt x="37119" y="32328"/>
                      </a:lnTo>
                      <a:lnTo>
                        <a:pt x="37161" y="32411"/>
                      </a:lnTo>
                      <a:lnTo>
                        <a:pt x="37453" y="32579"/>
                      </a:lnTo>
                      <a:lnTo>
                        <a:pt x="37537" y="32641"/>
                      </a:lnTo>
                      <a:lnTo>
                        <a:pt x="37746" y="32746"/>
                      </a:lnTo>
                      <a:lnTo>
                        <a:pt x="37830" y="32704"/>
                      </a:lnTo>
                      <a:lnTo>
                        <a:pt x="37935" y="32641"/>
                      </a:lnTo>
                      <a:lnTo>
                        <a:pt x="38060" y="32579"/>
                      </a:lnTo>
                      <a:lnTo>
                        <a:pt x="38165" y="32579"/>
                      </a:lnTo>
                      <a:lnTo>
                        <a:pt x="38269" y="32600"/>
                      </a:lnTo>
                      <a:lnTo>
                        <a:pt x="38353" y="32641"/>
                      </a:lnTo>
                      <a:lnTo>
                        <a:pt x="38437" y="32621"/>
                      </a:lnTo>
                      <a:lnTo>
                        <a:pt x="38688" y="32621"/>
                      </a:lnTo>
                      <a:lnTo>
                        <a:pt x="38793" y="32683"/>
                      </a:lnTo>
                      <a:lnTo>
                        <a:pt x="38897" y="32683"/>
                      </a:lnTo>
                      <a:lnTo>
                        <a:pt x="38939" y="32641"/>
                      </a:lnTo>
                      <a:lnTo>
                        <a:pt x="39044" y="32683"/>
                      </a:lnTo>
                      <a:lnTo>
                        <a:pt x="39211" y="32641"/>
                      </a:lnTo>
                      <a:lnTo>
                        <a:pt x="39316" y="32474"/>
                      </a:lnTo>
                      <a:lnTo>
                        <a:pt x="39274" y="32390"/>
                      </a:lnTo>
                      <a:lnTo>
                        <a:pt x="39169" y="32307"/>
                      </a:lnTo>
                      <a:lnTo>
                        <a:pt x="39169" y="32118"/>
                      </a:lnTo>
                      <a:lnTo>
                        <a:pt x="39190" y="31951"/>
                      </a:lnTo>
                      <a:lnTo>
                        <a:pt x="39169" y="31867"/>
                      </a:lnTo>
                      <a:lnTo>
                        <a:pt x="39065" y="31846"/>
                      </a:lnTo>
                      <a:lnTo>
                        <a:pt x="39002" y="31763"/>
                      </a:lnTo>
                      <a:lnTo>
                        <a:pt x="38834" y="31700"/>
                      </a:lnTo>
                      <a:lnTo>
                        <a:pt x="38772" y="31574"/>
                      </a:lnTo>
                      <a:lnTo>
                        <a:pt x="38772" y="31281"/>
                      </a:lnTo>
                      <a:lnTo>
                        <a:pt x="38876" y="31156"/>
                      </a:lnTo>
                      <a:lnTo>
                        <a:pt x="38876" y="31072"/>
                      </a:lnTo>
                      <a:lnTo>
                        <a:pt x="38939" y="30968"/>
                      </a:lnTo>
                      <a:lnTo>
                        <a:pt x="39044" y="30947"/>
                      </a:lnTo>
                      <a:lnTo>
                        <a:pt x="39086" y="30968"/>
                      </a:lnTo>
                      <a:lnTo>
                        <a:pt x="39148" y="30863"/>
                      </a:lnTo>
                      <a:lnTo>
                        <a:pt x="39106" y="30758"/>
                      </a:lnTo>
                      <a:lnTo>
                        <a:pt x="39148" y="30696"/>
                      </a:lnTo>
                      <a:lnTo>
                        <a:pt x="39211" y="30633"/>
                      </a:lnTo>
                      <a:lnTo>
                        <a:pt x="39316" y="30633"/>
                      </a:lnTo>
                      <a:lnTo>
                        <a:pt x="39399" y="30696"/>
                      </a:lnTo>
                      <a:lnTo>
                        <a:pt x="39567" y="30737"/>
                      </a:lnTo>
                      <a:lnTo>
                        <a:pt x="39713" y="30821"/>
                      </a:lnTo>
                      <a:lnTo>
                        <a:pt x="39734" y="30863"/>
                      </a:lnTo>
                      <a:lnTo>
                        <a:pt x="39881" y="30926"/>
                      </a:lnTo>
                      <a:lnTo>
                        <a:pt x="40236" y="30926"/>
                      </a:lnTo>
                      <a:lnTo>
                        <a:pt x="40320" y="30968"/>
                      </a:lnTo>
                      <a:lnTo>
                        <a:pt x="40362" y="31030"/>
                      </a:lnTo>
                      <a:lnTo>
                        <a:pt x="40529" y="31051"/>
                      </a:lnTo>
                      <a:lnTo>
                        <a:pt x="40613" y="31114"/>
                      </a:lnTo>
                      <a:lnTo>
                        <a:pt x="40718" y="31135"/>
                      </a:lnTo>
                      <a:lnTo>
                        <a:pt x="40948" y="31135"/>
                      </a:lnTo>
                      <a:lnTo>
                        <a:pt x="41031" y="31156"/>
                      </a:lnTo>
                      <a:lnTo>
                        <a:pt x="41073" y="31240"/>
                      </a:lnTo>
                      <a:lnTo>
                        <a:pt x="41073" y="31323"/>
                      </a:lnTo>
                      <a:lnTo>
                        <a:pt x="41136" y="31386"/>
                      </a:lnTo>
                      <a:lnTo>
                        <a:pt x="41136" y="31470"/>
                      </a:lnTo>
                      <a:lnTo>
                        <a:pt x="41178" y="31533"/>
                      </a:lnTo>
                      <a:lnTo>
                        <a:pt x="41241" y="31658"/>
                      </a:lnTo>
                      <a:lnTo>
                        <a:pt x="41241" y="31763"/>
                      </a:lnTo>
                      <a:lnTo>
                        <a:pt x="41303" y="31805"/>
                      </a:lnTo>
                      <a:lnTo>
                        <a:pt x="41387" y="31805"/>
                      </a:lnTo>
                      <a:lnTo>
                        <a:pt x="41492" y="31909"/>
                      </a:lnTo>
                      <a:lnTo>
                        <a:pt x="41513" y="31972"/>
                      </a:lnTo>
                      <a:lnTo>
                        <a:pt x="41680" y="32014"/>
                      </a:lnTo>
                      <a:lnTo>
                        <a:pt x="41868" y="32118"/>
                      </a:lnTo>
                      <a:lnTo>
                        <a:pt x="41931" y="32118"/>
                      </a:lnTo>
                      <a:lnTo>
                        <a:pt x="41994" y="32077"/>
                      </a:lnTo>
                      <a:lnTo>
                        <a:pt x="42182" y="32077"/>
                      </a:lnTo>
                      <a:lnTo>
                        <a:pt x="42245" y="32014"/>
                      </a:lnTo>
                      <a:lnTo>
                        <a:pt x="42329" y="32014"/>
                      </a:lnTo>
                      <a:lnTo>
                        <a:pt x="42412" y="32056"/>
                      </a:lnTo>
                      <a:lnTo>
                        <a:pt x="42496" y="32014"/>
                      </a:lnTo>
                      <a:lnTo>
                        <a:pt x="42601" y="31909"/>
                      </a:lnTo>
                      <a:lnTo>
                        <a:pt x="42747" y="31867"/>
                      </a:lnTo>
                      <a:lnTo>
                        <a:pt x="42977" y="31846"/>
                      </a:lnTo>
                      <a:lnTo>
                        <a:pt x="43124" y="31763"/>
                      </a:lnTo>
                      <a:lnTo>
                        <a:pt x="43270" y="31763"/>
                      </a:lnTo>
                      <a:lnTo>
                        <a:pt x="43396" y="31700"/>
                      </a:lnTo>
                      <a:lnTo>
                        <a:pt x="43542" y="31784"/>
                      </a:lnTo>
                      <a:lnTo>
                        <a:pt x="43710" y="31805"/>
                      </a:lnTo>
                      <a:lnTo>
                        <a:pt x="43961" y="31805"/>
                      </a:lnTo>
                      <a:lnTo>
                        <a:pt x="44065" y="31972"/>
                      </a:lnTo>
                      <a:lnTo>
                        <a:pt x="44275" y="32056"/>
                      </a:lnTo>
                      <a:lnTo>
                        <a:pt x="44421" y="32056"/>
                      </a:lnTo>
                      <a:lnTo>
                        <a:pt x="44547" y="32014"/>
                      </a:lnTo>
                      <a:lnTo>
                        <a:pt x="44609" y="32077"/>
                      </a:lnTo>
                      <a:lnTo>
                        <a:pt x="44651" y="32265"/>
                      </a:lnTo>
                      <a:lnTo>
                        <a:pt x="44756" y="32328"/>
                      </a:lnTo>
                      <a:lnTo>
                        <a:pt x="44840" y="32390"/>
                      </a:lnTo>
                      <a:lnTo>
                        <a:pt x="44923" y="32411"/>
                      </a:lnTo>
                      <a:lnTo>
                        <a:pt x="45028" y="32516"/>
                      </a:lnTo>
                      <a:lnTo>
                        <a:pt x="45112" y="32516"/>
                      </a:lnTo>
                      <a:lnTo>
                        <a:pt x="45363" y="32495"/>
                      </a:lnTo>
                      <a:lnTo>
                        <a:pt x="45593" y="32579"/>
                      </a:lnTo>
                      <a:lnTo>
                        <a:pt x="45948" y="32579"/>
                      </a:lnTo>
                      <a:lnTo>
                        <a:pt x="46095" y="32537"/>
                      </a:lnTo>
                      <a:lnTo>
                        <a:pt x="46158" y="32495"/>
                      </a:lnTo>
                      <a:lnTo>
                        <a:pt x="46283" y="32495"/>
                      </a:lnTo>
                      <a:lnTo>
                        <a:pt x="46388" y="32537"/>
                      </a:lnTo>
                      <a:lnTo>
                        <a:pt x="46472" y="32537"/>
                      </a:lnTo>
                      <a:lnTo>
                        <a:pt x="46534" y="32411"/>
                      </a:lnTo>
                      <a:lnTo>
                        <a:pt x="46744" y="32286"/>
                      </a:lnTo>
                      <a:lnTo>
                        <a:pt x="46890" y="32286"/>
                      </a:lnTo>
                      <a:lnTo>
                        <a:pt x="46953" y="32181"/>
                      </a:lnTo>
                      <a:lnTo>
                        <a:pt x="47329" y="32181"/>
                      </a:lnTo>
                      <a:lnTo>
                        <a:pt x="47434" y="32077"/>
                      </a:lnTo>
                      <a:lnTo>
                        <a:pt x="47455" y="31972"/>
                      </a:lnTo>
                      <a:lnTo>
                        <a:pt x="47455" y="31909"/>
                      </a:lnTo>
                      <a:lnTo>
                        <a:pt x="47539" y="31805"/>
                      </a:lnTo>
                      <a:lnTo>
                        <a:pt x="47664" y="31763"/>
                      </a:lnTo>
                      <a:lnTo>
                        <a:pt x="47748" y="31679"/>
                      </a:lnTo>
                      <a:lnTo>
                        <a:pt x="47790" y="31553"/>
                      </a:lnTo>
                      <a:lnTo>
                        <a:pt x="47873" y="31470"/>
                      </a:lnTo>
                      <a:lnTo>
                        <a:pt x="47978" y="31470"/>
                      </a:lnTo>
                      <a:lnTo>
                        <a:pt x="47999" y="31491"/>
                      </a:lnTo>
                      <a:lnTo>
                        <a:pt x="48187" y="31449"/>
                      </a:lnTo>
                      <a:lnTo>
                        <a:pt x="48292" y="31449"/>
                      </a:lnTo>
                      <a:lnTo>
                        <a:pt x="48417" y="31533"/>
                      </a:lnTo>
                      <a:lnTo>
                        <a:pt x="48501" y="31637"/>
                      </a:lnTo>
                      <a:lnTo>
                        <a:pt x="48585" y="31658"/>
                      </a:lnTo>
                      <a:lnTo>
                        <a:pt x="48689" y="31595"/>
                      </a:lnTo>
                      <a:lnTo>
                        <a:pt x="48731" y="31658"/>
                      </a:lnTo>
                      <a:lnTo>
                        <a:pt x="48836" y="31658"/>
                      </a:lnTo>
                      <a:lnTo>
                        <a:pt x="48982" y="31574"/>
                      </a:lnTo>
                      <a:lnTo>
                        <a:pt x="48982" y="31533"/>
                      </a:lnTo>
                      <a:lnTo>
                        <a:pt x="49150" y="31491"/>
                      </a:lnTo>
                      <a:lnTo>
                        <a:pt x="49359" y="31574"/>
                      </a:lnTo>
                      <a:lnTo>
                        <a:pt x="49422" y="31637"/>
                      </a:lnTo>
                      <a:lnTo>
                        <a:pt x="49464" y="31595"/>
                      </a:lnTo>
                      <a:lnTo>
                        <a:pt x="49547" y="31595"/>
                      </a:lnTo>
                      <a:lnTo>
                        <a:pt x="49568" y="31658"/>
                      </a:lnTo>
                      <a:lnTo>
                        <a:pt x="49673" y="31637"/>
                      </a:lnTo>
                      <a:lnTo>
                        <a:pt x="49840" y="31658"/>
                      </a:lnTo>
                      <a:lnTo>
                        <a:pt x="49924" y="31742"/>
                      </a:lnTo>
                      <a:lnTo>
                        <a:pt x="49966" y="31742"/>
                      </a:lnTo>
                      <a:lnTo>
                        <a:pt x="50259" y="31470"/>
                      </a:lnTo>
                      <a:lnTo>
                        <a:pt x="50384" y="31365"/>
                      </a:lnTo>
                      <a:lnTo>
                        <a:pt x="50594" y="31344"/>
                      </a:lnTo>
                      <a:lnTo>
                        <a:pt x="50677" y="31260"/>
                      </a:lnTo>
                      <a:lnTo>
                        <a:pt x="50698" y="31156"/>
                      </a:lnTo>
                      <a:lnTo>
                        <a:pt x="50677" y="31030"/>
                      </a:lnTo>
                      <a:lnTo>
                        <a:pt x="50614" y="31009"/>
                      </a:lnTo>
                      <a:lnTo>
                        <a:pt x="50573" y="31030"/>
                      </a:lnTo>
                      <a:lnTo>
                        <a:pt x="50510" y="31009"/>
                      </a:lnTo>
                      <a:lnTo>
                        <a:pt x="50468" y="31009"/>
                      </a:lnTo>
                      <a:lnTo>
                        <a:pt x="50468" y="30842"/>
                      </a:lnTo>
                      <a:lnTo>
                        <a:pt x="50489" y="30800"/>
                      </a:lnTo>
                      <a:lnTo>
                        <a:pt x="50489" y="30633"/>
                      </a:lnTo>
                      <a:lnTo>
                        <a:pt x="50447" y="30528"/>
                      </a:lnTo>
                      <a:lnTo>
                        <a:pt x="50468" y="30444"/>
                      </a:lnTo>
                      <a:lnTo>
                        <a:pt x="50552" y="30424"/>
                      </a:lnTo>
                      <a:lnTo>
                        <a:pt x="50552" y="30319"/>
                      </a:lnTo>
                      <a:lnTo>
                        <a:pt x="50468" y="30235"/>
                      </a:lnTo>
                      <a:lnTo>
                        <a:pt x="50447" y="30110"/>
                      </a:lnTo>
                      <a:lnTo>
                        <a:pt x="50468" y="30068"/>
                      </a:lnTo>
                      <a:lnTo>
                        <a:pt x="50405" y="29963"/>
                      </a:lnTo>
                      <a:lnTo>
                        <a:pt x="50405" y="29859"/>
                      </a:lnTo>
                      <a:lnTo>
                        <a:pt x="50489" y="29754"/>
                      </a:lnTo>
                      <a:lnTo>
                        <a:pt x="50573" y="29691"/>
                      </a:lnTo>
                      <a:lnTo>
                        <a:pt x="50594" y="29566"/>
                      </a:lnTo>
                      <a:lnTo>
                        <a:pt x="50677" y="29461"/>
                      </a:lnTo>
                      <a:lnTo>
                        <a:pt x="50761" y="29398"/>
                      </a:lnTo>
                      <a:lnTo>
                        <a:pt x="50761" y="29273"/>
                      </a:lnTo>
                      <a:lnTo>
                        <a:pt x="50719" y="29189"/>
                      </a:lnTo>
                      <a:lnTo>
                        <a:pt x="50719" y="29126"/>
                      </a:lnTo>
                      <a:lnTo>
                        <a:pt x="50656" y="29064"/>
                      </a:lnTo>
                      <a:lnTo>
                        <a:pt x="50594" y="28959"/>
                      </a:lnTo>
                      <a:lnTo>
                        <a:pt x="50510" y="28833"/>
                      </a:lnTo>
                      <a:lnTo>
                        <a:pt x="50447" y="28812"/>
                      </a:lnTo>
                      <a:lnTo>
                        <a:pt x="50363" y="28833"/>
                      </a:lnTo>
                      <a:lnTo>
                        <a:pt x="50238" y="28917"/>
                      </a:lnTo>
                      <a:lnTo>
                        <a:pt x="50175" y="28917"/>
                      </a:lnTo>
                      <a:lnTo>
                        <a:pt x="50154" y="28854"/>
                      </a:lnTo>
                      <a:lnTo>
                        <a:pt x="50154" y="28603"/>
                      </a:lnTo>
                      <a:lnTo>
                        <a:pt x="50175" y="28540"/>
                      </a:lnTo>
                      <a:lnTo>
                        <a:pt x="50175" y="28499"/>
                      </a:lnTo>
                      <a:lnTo>
                        <a:pt x="50238" y="28436"/>
                      </a:lnTo>
                      <a:lnTo>
                        <a:pt x="50259" y="28331"/>
                      </a:lnTo>
                      <a:lnTo>
                        <a:pt x="50342" y="28227"/>
                      </a:lnTo>
                      <a:lnTo>
                        <a:pt x="50342" y="28143"/>
                      </a:lnTo>
                      <a:lnTo>
                        <a:pt x="50384" y="28101"/>
                      </a:lnTo>
                      <a:lnTo>
                        <a:pt x="50552" y="28080"/>
                      </a:lnTo>
                      <a:lnTo>
                        <a:pt x="50614" y="28038"/>
                      </a:lnTo>
                      <a:lnTo>
                        <a:pt x="50698" y="28038"/>
                      </a:lnTo>
                      <a:lnTo>
                        <a:pt x="50719" y="28017"/>
                      </a:lnTo>
                      <a:lnTo>
                        <a:pt x="50803" y="28017"/>
                      </a:lnTo>
                      <a:lnTo>
                        <a:pt x="50886" y="27996"/>
                      </a:lnTo>
                      <a:lnTo>
                        <a:pt x="50928" y="27913"/>
                      </a:lnTo>
                      <a:lnTo>
                        <a:pt x="51033" y="27913"/>
                      </a:lnTo>
                      <a:lnTo>
                        <a:pt x="51117" y="27829"/>
                      </a:lnTo>
                      <a:lnTo>
                        <a:pt x="51242" y="27871"/>
                      </a:lnTo>
                      <a:lnTo>
                        <a:pt x="51451" y="27871"/>
                      </a:lnTo>
                      <a:lnTo>
                        <a:pt x="51514" y="27808"/>
                      </a:lnTo>
                      <a:lnTo>
                        <a:pt x="51556" y="27808"/>
                      </a:lnTo>
                      <a:lnTo>
                        <a:pt x="51598" y="27724"/>
                      </a:lnTo>
                      <a:lnTo>
                        <a:pt x="51744" y="27703"/>
                      </a:lnTo>
                      <a:lnTo>
                        <a:pt x="51765" y="27683"/>
                      </a:lnTo>
                      <a:lnTo>
                        <a:pt x="51849" y="27703"/>
                      </a:lnTo>
                      <a:lnTo>
                        <a:pt x="51933" y="27703"/>
                      </a:lnTo>
                      <a:lnTo>
                        <a:pt x="52016" y="27745"/>
                      </a:lnTo>
                      <a:lnTo>
                        <a:pt x="52184" y="27787"/>
                      </a:lnTo>
                      <a:lnTo>
                        <a:pt x="52267" y="27829"/>
                      </a:lnTo>
                      <a:lnTo>
                        <a:pt x="52288" y="27892"/>
                      </a:lnTo>
                      <a:lnTo>
                        <a:pt x="52435" y="27892"/>
                      </a:lnTo>
                      <a:lnTo>
                        <a:pt x="52498" y="27850"/>
                      </a:lnTo>
                      <a:lnTo>
                        <a:pt x="52539" y="27892"/>
                      </a:lnTo>
                      <a:lnTo>
                        <a:pt x="52644" y="27934"/>
                      </a:lnTo>
                      <a:lnTo>
                        <a:pt x="52686" y="27913"/>
                      </a:lnTo>
                      <a:lnTo>
                        <a:pt x="52686" y="27829"/>
                      </a:lnTo>
                      <a:lnTo>
                        <a:pt x="52749" y="27808"/>
                      </a:lnTo>
                      <a:lnTo>
                        <a:pt x="52790" y="27829"/>
                      </a:lnTo>
                      <a:lnTo>
                        <a:pt x="52874" y="27829"/>
                      </a:lnTo>
                      <a:lnTo>
                        <a:pt x="52916" y="27808"/>
                      </a:lnTo>
                      <a:lnTo>
                        <a:pt x="52979" y="27892"/>
                      </a:lnTo>
                      <a:lnTo>
                        <a:pt x="53021" y="27892"/>
                      </a:lnTo>
                      <a:lnTo>
                        <a:pt x="53104" y="27913"/>
                      </a:lnTo>
                      <a:lnTo>
                        <a:pt x="53125" y="27955"/>
                      </a:lnTo>
                      <a:lnTo>
                        <a:pt x="53104" y="28017"/>
                      </a:lnTo>
                      <a:lnTo>
                        <a:pt x="53125" y="28059"/>
                      </a:lnTo>
                      <a:lnTo>
                        <a:pt x="53188" y="28059"/>
                      </a:lnTo>
                      <a:lnTo>
                        <a:pt x="53209" y="28122"/>
                      </a:lnTo>
                      <a:lnTo>
                        <a:pt x="53272" y="28059"/>
                      </a:lnTo>
                      <a:lnTo>
                        <a:pt x="53335" y="28101"/>
                      </a:lnTo>
                      <a:lnTo>
                        <a:pt x="53376" y="28143"/>
                      </a:lnTo>
                      <a:lnTo>
                        <a:pt x="53335" y="28206"/>
                      </a:lnTo>
                      <a:lnTo>
                        <a:pt x="53376" y="28247"/>
                      </a:lnTo>
                      <a:lnTo>
                        <a:pt x="53481" y="28268"/>
                      </a:lnTo>
                      <a:lnTo>
                        <a:pt x="53523" y="28268"/>
                      </a:lnTo>
                      <a:lnTo>
                        <a:pt x="53586" y="28310"/>
                      </a:lnTo>
                      <a:lnTo>
                        <a:pt x="53586" y="28352"/>
                      </a:lnTo>
                      <a:lnTo>
                        <a:pt x="53627" y="28373"/>
                      </a:lnTo>
                      <a:lnTo>
                        <a:pt x="53690" y="28457"/>
                      </a:lnTo>
                      <a:lnTo>
                        <a:pt x="53690" y="28540"/>
                      </a:lnTo>
                      <a:lnTo>
                        <a:pt x="53711" y="28624"/>
                      </a:lnTo>
                      <a:lnTo>
                        <a:pt x="53711" y="28666"/>
                      </a:lnTo>
                      <a:lnTo>
                        <a:pt x="53732" y="28687"/>
                      </a:lnTo>
                      <a:lnTo>
                        <a:pt x="53899" y="28687"/>
                      </a:lnTo>
                      <a:lnTo>
                        <a:pt x="53920" y="28750"/>
                      </a:lnTo>
                      <a:lnTo>
                        <a:pt x="53899" y="28833"/>
                      </a:lnTo>
                      <a:lnTo>
                        <a:pt x="53899" y="28875"/>
                      </a:lnTo>
                      <a:lnTo>
                        <a:pt x="54025" y="28959"/>
                      </a:lnTo>
                      <a:lnTo>
                        <a:pt x="54067" y="29064"/>
                      </a:lnTo>
                      <a:lnTo>
                        <a:pt x="54151" y="29147"/>
                      </a:lnTo>
                      <a:lnTo>
                        <a:pt x="54171" y="29210"/>
                      </a:lnTo>
                      <a:lnTo>
                        <a:pt x="54234" y="29252"/>
                      </a:lnTo>
                      <a:lnTo>
                        <a:pt x="54255" y="29356"/>
                      </a:lnTo>
                      <a:lnTo>
                        <a:pt x="54339" y="29398"/>
                      </a:lnTo>
                      <a:lnTo>
                        <a:pt x="54339" y="29461"/>
                      </a:lnTo>
                      <a:lnTo>
                        <a:pt x="54318" y="29503"/>
                      </a:lnTo>
                      <a:lnTo>
                        <a:pt x="54339" y="29524"/>
                      </a:lnTo>
                      <a:lnTo>
                        <a:pt x="54381" y="29503"/>
                      </a:lnTo>
                      <a:lnTo>
                        <a:pt x="54443" y="29587"/>
                      </a:lnTo>
                      <a:lnTo>
                        <a:pt x="54464" y="29670"/>
                      </a:lnTo>
                      <a:lnTo>
                        <a:pt x="54569" y="29817"/>
                      </a:lnTo>
                      <a:lnTo>
                        <a:pt x="54778" y="29963"/>
                      </a:lnTo>
                      <a:lnTo>
                        <a:pt x="54799" y="30047"/>
                      </a:lnTo>
                      <a:lnTo>
                        <a:pt x="54841" y="30152"/>
                      </a:lnTo>
                      <a:lnTo>
                        <a:pt x="54883" y="30193"/>
                      </a:lnTo>
                      <a:lnTo>
                        <a:pt x="54883" y="30298"/>
                      </a:lnTo>
                      <a:lnTo>
                        <a:pt x="54967" y="30319"/>
                      </a:lnTo>
                      <a:lnTo>
                        <a:pt x="55008" y="30319"/>
                      </a:lnTo>
                      <a:lnTo>
                        <a:pt x="55050" y="30424"/>
                      </a:lnTo>
                      <a:lnTo>
                        <a:pt x="55050" y="30507"/>
                      </a:lnTo>
                      <a:lnTo>
                        <a:pt x="55092" y="30612"/>
                      </a:lnTo>
                      <a:lnTo>
                        <a:pt x="55218" y="30737"/>
                      </a:lnTo>
                      <a:lnTo>
                        <a:pt x="55322" y="30758"/>
                      </a:lnTo>
                      <a:lnTo>
                        <a:pt x="55385" y="30842"/>
                      </a:lnTo>
                      <a:lnTo>
                        <a:pt x="55469" y="30842"/>
                      </a:lnTo>
                      <a:lnTo>
                        <a:pt x="55511" y="30821"/>
                      </a:lnTo>
                      <a:lnTo>
                        <a:pt x="55573" y="30842"/>
                      </a:lnTo>
                      <a:lnTo>
                        <a:pt x="55615" y="30821"/>
                      </a:lnTo>
                      <a:lnTo>
                        <a:pt x="55741" y="30842"/>
                      </a:lnTo>
                      <a:lnTo>
                        <a:pt x="55803" y="30779"/>
                      </a:lnTo>
                      <a:lnTo>
                        <a:pt x="55887" y="30779"/>
                      </a:lnTo>
                      <a:lnTo>
                        <a:pt x="55887" y="30821"/>
                      </a:lnTo>
                      <a:lnTo>
                        <a:pt x="55824" y="30863"/>
                      </a:lnTo>
                      <a:lnTo>
                        <a:pt x="55845" y="30905"/>
                      </a:lnTo>
                      <a:lnTo>
                        <a:pt x="55992" y="30905"/>
                      </a:lnTo>
                      <a:lnTo>
                        <a:pt x="56034" y="30926"/>
                      </a:lnTo>
                      <a:lnTo>
                        <a:pt x="56055" y="30968"/>
                      </a:lnTo>
                      <a:lnTo>
                        <a:pt x="56138" y="31030"/>
                      </a:lnTo>
                      <a:lnTo>
                        <a:pt x="56159" y="30968"/>
                      </a:lnTo>
                      <a:lnTo>
                        <a:pt x="56222" y="30947"/>
                      </a:lnTo>
                      <a:lnTo>
                        <a:pt x="56264" y="30968"/>
                      </a:lnTo>
                      <a:lnTo>
                        <a:pt x="56306" y="30905"/>
                      </a:lnTo>
                      <a:lnTo>
                        <a:pt x="56348" y="30905"/>
                      </a:lnTo>
                      <a:lnTo>
                        <a:pt x="56410" y="30947"/>
                      </a:lnTo>
                      <a:lnTo>
                        <a:pt x="56431" y="31009"/>
                      </a:lnTo>
                      <a:lnTo>
                        <a:pt x="56473" y="31072"/>
                      </a:lnTo>
                      <a:lnTo>
                        <a:pt x="56536" y="31072"/>
                      </a:lnTo>
                      <a:lnTo>
                        <a:pt x="56557" y="31135"/>
                      </a:lnTo>
                      <a:lnTo>
                        <a:pt x="56620" y="31177"/>
                      </a:lnTo>
                      <a:lnTo>
                        <a:pt x="56640" y="31177"/>
                      </a:lnTo>
                      <a:lnTo>
                        <a:pt x="56682" y="31240"/>
                      </a:lnTo>
                      <a:lnTo>
                        <a:pt x="56724" y="31281"/>
                      </a:lnTo>
                      <a:lnTo>
                        <a:pt x="56850" y="31344"/>
                      </a:lnTo>
                      <a:lnTo>
                        <a:pt x="56871" y="31365"/>
                      </a:lnTo>
                      <a:lnTo>
                        <a:pt x="56933" y="31365"/>
                      </a:lnTo>
                      <a:lnTo>
                        <a:pt x="56975" y="31407"/>
                      </a:lnTo>
                      <a:lnTo>
                        <a:pt x="57059" y="31449"/>
                      </a:lnTo>
                      <a:lnTo>
                        <a:pt x="57122" y="31407"/>
                      </a:lnTo>
                      <a:lnTo>
                        <a:pt x="57184" y="31407"/>
                      </a:lnTo>
                      <a:lnTo>
                        <a:pt x="57247" y="31365"/>
                      </a:lnTo>
                      <a:lnTo>
                        <a:pt x="57289" y="31365"/>
                      </a:lnTo>
                      <a:lnTo>
                        <a:pt x="57352" y="31386"/>
                      </a:lnTo>
                      <a:lnTo>
                        <a:pt x="57352" y="31470"/>
                      </a:lnTo>
                      <a:lnTo>
                        <a:pt x="57289" y="31553"/>
                      </a:lnTo>
                      <a:lnTo>
                        <a:pt x="57289" y="31637"/>
                      </a:lnTo>
                      <a:lnTo>
                        <a:pt x="57289" y="31700"/>
                      </a:lnTo>
                      <a:lnTo>
                        <a:pt x="57394" y="31700"/>
                      </a:lnTo>
                      <a:lnTo>
                        <a:pt x="57436" y="31805"/>
                      </a:lnTo>
                      <a:lnTo>
                        <a:pt x="57456" y="31909"/>
                      </a:lnTo>
                      <a:lnTo>
                        <a:pt x="57436" y="32014"/>
                      </a:lnTo>
                      <a:lnTo>
                        <a:pt x="57394" y="32056"/>
                      </a:lnTo>
                      <a:lnTo>
                        <a:pt x="57394" y="32118"/>
                      </a:lnTo>
                      <a:lnTo>
                        <a:pt x="57498" y="32265"/>
                      </a:lnTo>
                      <a:lnTo>
                        <a:pt x="57561" y="32286"/>
                      </a:lnTo>
                      <a:lnTo>
                        <a:pt x="57645" y="32390"/>
                      </a:lnTo>
                      <a:lnTo>
                        <a:pt x="57666" y="32432"/>
                      </a:lnTo>
                      <a:lnTo>
                        <a:pt x="57749" y="32411"/>
                      </a:lnTo>
                      <a:lnTo>
                        <a:pt x="57812" y="32369"/>
                      </a:lnTo>
                      <a:lnTo>
                        <a:pt x="57896" y="32369"/>
                      </a:lnTo>
                      <a:lnTo>
                        <a:pt x="57938" y="32432"/>
                      </a:lnTo>
                      <a:lnTo>
                        <a:pt x="57980" y="32516"/>
                      </a:lnTo>
                      <a:lnTo>
                        <a:pt x="58042" y="32495"/>
                      </a:lnTo>
                      <a:lnTo>
                        <a:pt x="58105" y="32432"/>
                      </a:lnTo>
                      <a:lnTo>
                        <a:pt x="58189" y="32474"/>
                      </a:lnTo>
                      <a:lnTo>
                        <a:pt x="58231" y="32432"/>
                      </a:lnTo>
                      <a:lnTo>
                        <a:pt x="58398" y="32411"/>
                      </a:lnTo>
                      <a:lnTo>
                        <a:pt x="58461" y="32328"/>
                      </a:lnTo>
                      <a:lnTo>
                        <a:pt x="58524" y="32307"/>
                      </a:lnTo>
                      <a:lnTo>
                        <a:pt x="58524" y="32244"/>
                      </a:lnTo>
                      <a:lnTo>
                        <a:pt x="58544" y="32160"/>
                      </a:lnTo>
                      <a:lnTo>
                        <a:pt x="58628" y="32097"/>
                      </a:lnTo>
                      <a:lnTo>
                        <a:pt x="58628" y="31993"/>
                      </a:lnTo>
                      <a:lnTo>
                        <a:pt x="58649" y="31909"/>
                      </a:lnTo>
                      <a:lnTo>
                        <a:pt x="58837" y="31909"/>
                      </a:lnTo>
                      <a:lnTo>
                        <a:pt x="58858" y="31805"/>
                      </a:lnTo>
                      <a:lnTo>
                        <a:pt x="58921" y="31805"/>
                      </a:lnTo>
                      <a:lnTo>
                        <a:pt x="58963" y="31784"/>
                      </a:lnTo>
                      <a:lnTo>
                        <a:pt x="59005" y="31700"/>
                      </a:lnTo>
                      <a:lnTo>
                        <a:pt x="59047" y="31658"/>
                      </a:lnTo>
                      <a:lnTo>
                        <a:pt x="59151" y="31658"/>
                      </a:lnTo>
                      <a:lnTo>
                        <a:pt x="59214" y="31595"/>
                      </a:lnTo>
                      <a:lnTo>
                        <a:pt x="59319" y="31658"/>
                      </a:lnTo>
                      <a:lnTo>
                        <a:pt x="59361" y="31700"/>
                      </a:lnTo>
                      <a:lnTo>
                        <a:pt x="59465" y="31700"/>
                      </a:lnTo>
                      <a:lnTo>
                        <a:pt x="59486" y="31763"/>
                      </a:lnTo>
                      <a:lnTo>
                        <a:pt x="59549" y="31867"/>
                      </a:lnTo>
                      <a:lnTo>
                        <a:pt x="59486" y="31909"/>
                      </a:lnTo>
                      <a:lnTo>
                        <a:pt x="59528" y="31972"/>
                      </a:lnTo>
                      <a:lnTo>
                        <a:pt x="59633" y="32077"/>
                      </a:lnTo>
                      <a:lnTo>
                        <a:pt x="59633" y="32139"/>
                      </a:lnTo>
                      <a:lnTo>
                        <a:pt x="59674" y="32202"/>
                      </a:lnTo>
                      <a:lnTo>
                        <a:pt x="59758" y="32244"/>
                      </a:lnTo>
                      <a:lnTo>
                        <a:pt x="59737" y="32390"/>
                      </a:lnTo>
                      <a:lnTo>
                        <a:pt x="59737" y="32495"/>
                      </a:lnTo>
                      <a:lnTo>
                        <a:pt x="59695" y="32537"/>
                      </a:lnTo>
                      <a:lnTo>
                        <a:pt x="59633" y="32558"/>
                      </a:lnTo>
                      <a:lnTo>
                        <a:pt x="59549" y="32662"/>
                      </a:lnTo>
                      <a:lnTo>
                        <a:pt x="59549" y="32725"/>
                      </a:lnTo>
                      <a:lnTo>
                        <a:pt x="59591" y="32809"/>
                      </a:lnTo>
                      <a:lnTo>
                        <a:pt x="59633" y="32830"/>
                      </a:lnTo>
                      <a:lnTo>
                        <a:pt x="59633" y="32934"/>
                      </a:lnTo>
                      <a:lnTo>
                        <a:pt x="59591" y="33018"/>
                      </a:lnTo>
                      <a:lnTo>
                        <a:pt x="59633" y="33060"/>
                      </a:lnTo>
                      <a:lnTo>
                        <a:pt x="59674" y="33081"/>
                      </a:lnTo>
                      <a:lnTo>
                        <a:pt x="59674" y="33144"/>
                      </a:lnTo>
                      <a:lnTo>
                        <a:pt x="59695" y="33185"/>
                      </a:lnTo>
                      <a:lnTo>
                        <a:pt x="59695" y="33248"/>
                      </a:lnTo>
                      <a:lnTo>
                        <a:pt x="59674" y="33269"/>
                      </a:lnTo>
                      <a:lnTo>
                        <a:pt x="59653" y="33290"/>
                      </a:lnTo>
                      <a:lnTo>
                        <a:pt x="59653" y="33437"/>
                      </a:lnTo>
                      <a:lnTo>
                        <a:pt x="59695" y="33562"/>
                      </a:lnTo>
                      <a:lnTo>
                        <a:pt x="59737" y="33604"/>
                      </a:lnTo>
                      <a:lnTo>
                        <a:pt x="59737" y="33667"/>
                      </a:lnTo>
                      <a:lnTo>
                        <a:pt x="59674" y="33709"/>
                      </a:lnTo>
                      <a:lnTo>
                        <a:pt x="59653" y="33792"/>
                      </a:lnTo>
                      <a:lnTo>
                        <a:pt x="59674" y="33855"/>
                      </a:lnTo>
                      <a:lnTo>
                        <a:pt x="59674" y="33897"/>
                      </a:lnTo>
                      <a:lnTo>
                        <a:pt x="59695" y="33960"/>
                      </a:lnTo>
                      <a:lnTo>
                        <a:pt x="59633" y="34001"/>
                      </a:lnTo>
                      <a:lnTo>
                        <a:pt x="59591" y="34022"/>
                      </a:lnTo>
                      <a:lnTo>
                        <a:pt x="59633" y="34085"/>
                      </a:lnTo>
                      <a:lnTo>
                        <a:pt x="59653" y="34169"/>
                      </a:lnTo>
                      <a:lnTo>
                        <a:pt x="59633" y="34211"/>
                      </a:lnTo>
                      <a:lnTo>
                        <a:pt x="59570" y="34315"/>
                      </a:lnTo>
                      <a:lnTo>
                        <a:pt x="59591" y="34378"/>
                      </a:lnTo>
                      <a:lnTo>
                        <a:pt x="59633" y="34420"/>
                      </a:lnTo>
                      <a:lnTo>
                        <a:pt x="59591" y="34483"/>
                      </a:lnTo>
                      <a:lnTo>
                        <a:pt x="59591" y="34525"/>
                      </a:lnTo>
                      <a:lnTo>
                        <a:pt x="59633" y="34587"/>
                      </a:lnTo>
                      <a:lnTo>
                        <a:pt x="59653" y="34650"/>
                      </a:lnTo>
                      <a:lnTo>
                        <a:pt x="59591" y="34713"/>
                      </a:lnTo>
                      <a:lnTo>
                        <a:pt x="59549" y="34713"/>
                      </a:lnTo>
                      <a:lnTo>
                        <a:pt x="59486" y="34692"/>
                      </a:lnTo>
                      <a:lnTo>
                        <a:pt x="59130" y="34608"/>
                      </a:lnTo>
                      <a:lnTo>
                        <a:pt x="59047" y="34587"/>
                      </a:lnTo>
                      <a:lnTo>
                        <a:pt x="58942" y="34546"/>
                      </a:lnTo>
                      <a:lnTo>
                        <a:pt x="58900" y="34546"/>
                      </a:lnTo>
                      <a:lnTo>
                        <a:pt x="58796" y="34713"/>
                      </a:lnTo>
                      <a:lnTo>
                        <a:pt x="58754" y="34797"/>
                      </a:lnTo>
                      <a:lnTo>
                        <a:pt x="58712" y="34859"/>
                      </a:lnTo>
                      <a:lnTo>
                        <a:pt x="58628" y="34859"/>
                      </a:lnTo>
                      <a:lnTo>
                        <a:pt x="58544" y="34922"/>
                      </a:lnTo>
                      <a:lnTo>
                        <a:pt x="58524" y="34964"/>
                      </a:lnTo>
                      <a:lnTo>
                        <a:pt x="58586" y="35069"/>
                      </a:lnTo>
                      <a:lnTo>
                        <a:pt x="58712" y="35278"/>
                      </a:lnTo>
                      <a:lnTo>
                        <a:pt x="58733" y="35362"/>
                      </a:lnTo>
                      <a:lnTo>
                        <a:pt x="58754" y="35445"/>
                      </a:lnTo>
                      <a:lnTo>
                        <a:pt x="58837" y="35550"/>
                      </a:lnTo>
                      <a:lnTo>
                        <a:pt x="58837" y="35654"/>
                      </a:lnTo>
                      <a:lnTo>
                        <a:pt x="58837" y="35780"/>
                      </a:lnTo>
                      <a:lnTo>
                        <a:pt x="58837" y="35885"/>
                      </a:lnTo>
                      <a:lnTo>
                        <a:pt x="58837" y="36094"/>
                      </a:lnTo>
                      <a:lnTo>
                        <a:pt x="58921" y="36157"/>
                      </a:lnTo>
                      <a:lnTo>
                        <a:pt x="58921" y="36261"/>
                      </a:lnTo>
                      <a:lnTo>
                        <a:pt x="58921" y="36366"/>
                      </a:lnTo>
                      <a:lnTo>
                        <a:pt x="58900" y="36408"/>
                      </a:lnTo>
                      <a:lnTo>
                        <a:pt x="58900" y="36491"/>
                      </a:lnTo>
                      <a:lnTo>
                        <a:pt x="58921" y="36533"/>
                      </a:lnTo>
                      <a:lnTo>
                        <a:pt x="58921" y="36638"/>
                      </a:lnTo>
                      <a:lnTo>
                        <a:pt x="58858" y="36638"/>
                      </a:lnTo>
                      <a:lnTo>
                        <a:pt x="58733" y="36617"/>
                      </a:lnTo>
                      <a:lnTo>
                        <a:pt x="58649" y="36680"/>
                      </a:lnTo>
                      <a:lnTo>
                        <a:pt x="58649" y="36722"/>
                      </a:lnTo>
                      <a:lnTo>
                        <a:pt x="58691" y="36826"/>
                      </a:lnTo>
                      <a:lnTo>
                        <a:pt x="58733" y="36847"/>
                      </a:lnTo>
                      <a:lnTo>
                        <a:pt x="58733" y="36931"/>
                      </a:lnTo>
                      <a:lnTo>
                        <a:pt x="58733" y="36952"/>
                      </a:lnTo>
                      <a:lnTo>
                        <a:pt x="58837" y="37098"/>
                      </a:lnTo>
                      <a:lnTo>
                        <a:pt x="58858" y="37098"/>
                      </a:lnTo>
                      <a:lnTo>
                        <a:pt x="58921" y="36931"/>
                      </a:lnTo>
                      <a:lnTo>
                        <a:pt x="59068" y="36910"/>
                      </a:lnTo>
                      <a:lnTo>
                        <a:pt x="59130" y="36952"/>
                      </a:lnTo>
                      <a:lnTo>
                        <a:pt x="59172" y="36784"/>
                      </a:lnTo>
                      <a:lnTo>
                        <a:pt x="59256" y="36722"/>
                      </a:lnTo>
                      <a:lnTo>
                        <a:pt x="59256" y="36512"/>
                      </a:lnTo>
                      <a:lnTo>
                        <a:pt x="59361" y="36429"/>
                      </a:lnTo>
                      <a:lnTo>
                        <a:pt x="59361" y="36324"/>
                      </a:lnTo>
                      <a:lnTo>
                        <a:pt x="59381" y="36282"/>
                      </a:lnTo>
                      <a:lnTo>
                        <a:pt x="59528" y="36366"/>
                      </a:lnTo>
                      <a:lnTo>
                        <a:pt x="59653" y="36303"/>
                      </a:lnTo>
                      <a:lnTo>
                        <a:pt x="59695" y="36366"/>
                      </a:lnTo>
                      <a:lnTo>
                        <a:pt x="59695" y="36575"/>
                      </a:lnTo>
                      <a:lnTo>
                        <a:pt x="59884" y="36617"/>
                      </a:lnTo>
                      <a:lnTo>
                        <a:pt x="60072" y="36722"/>
                      </a:lnTo>
                      <a:lnTo>
                        <a:pt x="60114" y="36680"/>
                      </a:lnTo>
                      <a:lnTo>
                        <a:pt x="60197" y="36742"/>
                      </a:lnTo>
                      <a:lnTo>
                        <a:pt x="60323" y="36617"/>
                      </a:lnTo>
                      <a:lnTo>
                        <a:pt x="60490" y="36596"/>
                      </a:lnTo>
                      <a:lnTo>
                        <a:pt x="60511" y="36512"/>
                      </a:lnTo>
                      <a:lnTo>
                        <a:pt x="60595" y="36512"/>
                      </a:lnTo>
                      <a:lnTo>
                        <a:pt x="60679" y="36366"/>
                      </a:lnTo>
                      <a:lnTo>
                        <a:pt x="60846" y="36115"/>
                      </a:lnTo>
                      <a:lnTo>
                        <a:pt x="60825" y="36073"/>
                      </a:lnTo>
                      <a:lnTo>
                        <a:pt x="60951" y="36010"/>
                      </a:lnTo>
                      <a:lnTo>
                        <a:pt x="60951" y="35926"/>
                      </a:lnTo>
                      <a:lnTo>
                        <a:pt x="60909" y="35780"/>
                      </a:lnTo>
                      <a:lnTo>
                        <a:pt x="60993" y="35822"/>
                      </a:lnTo>
                      <a:lnTo>
                        <a:pt x="60993" y="35843"/>
                      </a:lnTo>
                      <a:lnTo>
                        <a:pt x="61118" y="35654"/>
                      </a:lnTo>
                      <a:lnTo>
                        <a:pt x="61055" y="35550"/>
                      </a:lnTo>
                      <a:lnTo>
                        <a:pt x="61118" y="35529"/>
                      </a:lnTo>
                      <a:lnTo>
                        <a:pt x="61118" y="35341"/>
                      </a:lnTo>
                      <a:lnTo>
                        <a:pt x="61223" y="35299"/>
                      </a:lnTo>
                      <a:lnTo>
                        <a:pt x="61223" y="35194"/>
                      </a:lnTo>
                      <a:lnTo>
                        <a:pt x="61369" y="35090"/>
                      </a:lnTo>
                      <a:lnTo>
                        <a:pt x="61411" y="35027"/>
                      </a:lnTo>
                      <a:lnTo>
                        <a:pt x="61348" y="34985"/>
                      </a:lnTo>
                      <a:lnTo>
                        <a:pt x="61369" y="34838"/>
                      </a:lnTo>
                      <a:lnTo>
                        <a:pt x="61453" y="34818"/>
                      </a:lnTo>
                      <a:lnTo>
                        <a:pt x="61557" y="34315"/>
                      </a:lnTo>
                      <a:lnTo>
                        <a:pt x="61683" y="34169"/>
                      </a:lnTo>
                      <a:lnTo>
                        <a:pt x="61683" y="34064"/>
                      </a:lnTo>
                      <a:lnTo>
                        <a:pt x="61829" y="33960"/>
                      </a:lnTo>
                      <a:lnTo>
                        <a:pt x="61850" y="33834"/>
                      </a:lnTo>
                      <a:lnTo>
                        <a:pt x="61976" y="33667"/>
                      </a:lnTo>
                      <a:lnTo>
                        <a:pt x="61976" y="33541"/>
                      </a:lnTo>
                      <a:lnTo>
                        <a:pt x="61934" y="33520"/>
                      </a:lnTo>
                      <a:lnTo>
                        <a:pt x="61892" y="33353"/>
                      </a:lnTo>
                      <a:lnTo>
                        <a:pt x="62039" y="33227"/>
                      </a:lnTo>
                      <a:lnTo>
                        <a:pt x="61976" y="32955"/>
                      </a:lnTo>
                      <a:lnTo>
                        <a:pt x="62081" y="32830"/>
                      </a:lnTo>
                      <a:lnTo>
                        <a:pt x="62081" y="32746"/>
                      </a:lnTo>
                      <a:lnTo>
                        <a:pt x="62039" y="32746"/>
                      </a:lnTo>
                      <a:lnTo>
                        <a:pt x="62101" y="32579"/>
                      </a:lnTo>
                      <a:lnTo>
                        <a:pt x="62101" y="32411"/>
                      </a:lnTo>
                      <a:lnTo>
                        <a:pt x="62206" y="32307"/>
                      </a:lnTo>
                      <a:lnTo>
                        <a:pt x="62206" y="32118"/>
                      </a:lnTo>
                      <a:lnTo>
                        <a:pt x="62185" y="32097"/>
                      </a:lnTo>
                      <a:lnTo>
                        <a:pt x="62164" y="31909"/>
                      </a:lnTo>
                      <a:lnTo>
                        <a:pt x="62248" y="31742"/>
                      </a:lnTo>
                      <a:lnTo>
                        <a:pt x="62248" y="31574"/>
                      </a:lnTo>
                      <a:lnTo>
                        <a:pt x="62394" y="31386"/>
                      </a:lnTo>
                      <a:lnTo>
                        <a:pt x="62394" y="31240"/>
                      </a:lnTo>
                      <a:lnTo>
                        <a:pt x="62353" y="31135"/>
                      </a:lnTo>
                      <a:lnTo>
                        <a:pt x="62353" y="30947"/>
                      </a:lnTo>
                      <a:lnTo>
                        <a:pt x="62394" y="30905"/>
                      </a:lnTo>
                      <a:lnTo>
                        <a:pt x="62394" y="30758"/>
                      </a:lnTo>
                      <a:lnTo>
                        <a:pt x="62311" y="30758"/>
                      </a:lnTo>
                      <a:lnTo>
                        <a:pt x="62269" y="30486"/>
                      </a:lnTo>
                      <a:lnTo>
                        <a:pt x="62269" y="30403"/>
                      </a:lnTo>
                      <a:lnTo>
                        <a:pt x="62248" y="30319"/>
                      </a:lnTo>
                      <a:lnTo>
                        <a:pt x="62248" y="30110"/>
                      </a:lnTo>
                      <a:lnTo>
                        <a:pt x="62081" y="29921"/>
                      </a:lnTo>
                      <a:lnTo>
                        <a:pt x="62039" y="29921"/>
                      </a:lnTo>
                      <a:lnTo>
                        <a:pt x="61976" y="29817"/>
                      </a:lnTo>
                      <a:lnTo>
                        <a:pt x="62039" y="29775"/>
                      </a:lnTo>
                      <a:lnTo>
                        <a:pt x="62101" y="29608"/>
                      </a:lnTo>
                      <a:lnTo>
                        <a:pt x="62101" y="29566"/>
                      </a:lnTo>
                      <a:lnTo>
                        <a:pt x="61997" y="29649"/>
                      </a:lnTo>
                      <a:lnTo>
                        <a:pt x="61892" y="29608"/>
                      </a:lnTo>
                      <a:lnTo>
                        <a:pt x="61788" y="29231"/>
                      </a:lnTo>
                      <a:lnTo>
                        <a:pt x="61788" y="29126"/>
                      </a:lnTo>
                      <a:lnTo>
                        <a:pt x="61767" y="29043"/>
                      </a:lnTo>
                      <a:lnTo>
                        <a:pt x="61746" y="28833"/>
                      </a:lnTo>
                      <a:lnTo>
                        <a:pt x="61788" y="28750"/>
                      </a:lnTo>
                      <a:lnTo>
                        <a:pt x="61683" y="28457"/>
                      </a:lnTo>
                      <a:lnTo>
                        <a:pt x="61767" y="28394"/>
                      </a:lnTo>
                      <a:lnTo>
                        <a:pt x="61725" y="28352"/>
                      </a:lnTo>
                      <a:lnTo>
                        <a:pt x="61746" y="28310"/>
                      </a:lnTo>
                      <a:lnTo>
                        <a:pt x="61746" y="28227"/>
                      </a:lnTo>
                      <a:lnTo>
                        <a:pt x="61683" y="28185"/>
                      </a:lnTo>
                      <a:lnTo>
                        <a:pt x="61746" y="28080"/>
                      </a:lnTo>
                      <a:lnTo>
                        <a:pt x="61683" y="27975"/>
                      </a:lnTo>
                      <a:lnTo>
                        <a:pt x="61683" y="27892"/>
                      </a:lnTo>
                      <a:lnTo>
                        <a:pt x="61767" y="27829"/>
                      </a:lnTo>
                      <a:lnTo>
                        <a:pt x="61662" y="27766"/>
                      </a:lnTo>
                      <a:lnTo>
                        <a:pt x="61641" y="27620"/>
                      </a:lnTo>
                      <a:lnTo>
                        <a:pt x="61683" y="27557"/>
                      </a:lnTo>
                      <a:lnTo>
                        <a:pt x="61662" y="27452"/>
                      </a:lnTo>
                      <a:lnTo>
                        <a:pt x="61578" y="27515"/>
                      </a:lnTo>
                      <a:lnTo>
                        <a:pt x="61474" y="27494"/>
                      </a:lnTo>
                      <a:lnTo>
                        <a:pt x="61348" y="27390"/>
                      </a:lnTo>
                      <a:lnTo>
                        <a:pt x="61348" y="27264"/>
                      </a:lnTo>
                      <a:lnTo>
                        <a:pt x="61411" y="27180"/>
                      </a:lnTo>
                      <a:lnTo>
                        <a:pt x="61411" y="27076"/>
                      </a:lnTo>
                      <a:lnTo>
                        <a:pt x="61244" y="26887"/>
                      </a:lnTo>
                      <a:lnTo>
                        <a:pt x="61160" y="26887"/>
                      </a:lnTo>
                      <a:lnTo>
                        <a:pt x="61055" y="26762"/>
                      </a:lnTo>
                      <a:lnTo>
                        <a:pt x="61139" y="26720"/>
                      </a:lnTo>
                      <a:lnTo>
                        <a:pt x="61139" y="26615"/>
                      </a:lnTo>
                      <a:lnTo>
                        <a:pt x="61202" y="26511"/>
                      </a:lnTo>
                      <a:lnTo>
                        <a:pt x="61097" y="26323"/>
                      </a:lnTo>
                      <a:lnTo>
                        <a:pt x="61013" y="26323"/>
                      </a:lnTo>
                      <a:lnTo>
                        <a:pt x="60930" y="26239"/>
                      </a:lnTo>
                      <a:lnTo>
                        <a:pt x="60825" y="26218"/>
                      </a:lnTo>
                      <a:lnTo>
                        <a:pt x="60804" y="26134"/>
                      </a:lnTo>
                      <a:lnTo>
                        <a:pt x="60532" y="26051"/>
                      </a:lnTo>
                      <a:lnTo>
                        <a:pt x="60490" y="25988"/>
                      </a:lnTo>
                      <a:lnTo>
                        <a:pt x="60323" y="25946"/>
                      </a:lnTo>
                      <a:lnTo>
                        <a:pt x="60260" y="25904"/>
                      </a:lnTo>
                      <a:lnTo>
                        <a:pt x="60197" y="25779"/>
                      </a:lnTo>
                      <a:lnTo>
                        <a:pt x="60114" y="25695"/>
                      </a:lnTo>
                      <a:lnTo>
                        <a:pt x="59988" y="25695"/>
                      </a:lnTo>
                      <a:lnTo>
                        <a:pt x="59863" y="25590"/>
                      </a:lnTo>
                      <a:lnTo>
                        <a:pt x="59737" y="25695"/>
                      </a:lnTo>
                      <a:lnTo>
                        <a:pt x="59633" y="25695"/>
                      </a:lnTo>
                      <a:lnTo>
                        <a:pt x="59570" y="25779"/>
                      </a:lnTo>
                      <a:lnTo>
                        <a:pt x="59486" y="25779"/>
                      </a:lnTo>
                      <a:lnTo>
                        <a:pt x="59444" y="25716"/>
                      </a:lnTo>
                      <a:lnTo>
                        <a:pt x="59444" y="25674"/>
                      </a:lnTo>
                      <a:lnTo>
                        <a:pt x="59340" y="25611"/>
                      </a:lnTo>
                      <a:lnTo>
                        <a:pt x="59235" y="25611"/>
                      </a:lnTo>
                      <a:lnTo>
                        <a:pt x="59277" y="25799"/>
                      </a:lnTo>
                      <a:lnTo>
                        <a:pt x="59381" y="25904"/>
                      </a:lnTo>
                      <a:lnTo>
                        <a:pt x="59340" y="26009"/>
                      </a:lnTo>
                      <a:lnTo>
                        <a:pt x="59381" y="26197"/>
                      </a:lnTo>
                      <a:lnTo>
                        <a:pt x="59340" y="26343"/>
                      </a:lnTo>
                      <a:lnTo>
                        <a:pt x="59256" y="26406"/>
                      </a:lnTo>
                      <a:lnTo>
                        <a:pt x="59256" y="26239"/>
                      </a:lnTo>
                      <a:lnTo>
                        <a:pt x="59277" y="26113"/>
                      </a:lnTo>
                      <a:lnTo>
                        <a:pt x="59214" y="25946"/>
                      </a:lnTo>
                      <a:lnTo>
                        <a:pt x="59151" y="26030"/>
                      </a:lnTo>
                      <a:lnTo>
                        <a:pt x="59172" y="26134"/>
                      </a:lnTo>
                      <a:lnTo>
                        <a:pt x="59130" y="26323"/>
                      </a:lnTo>
                      <a:lnTo>
                        <a:pt x="59005" y="26406"/>
                      </a:lnTo>
                      <a:lnTo>
                        <a:pt x="58733" y="26427"/>
                      </a:lnTo>
                      <a:lnTo>
                        <a:pt x="58712" y="26364"/>
                      </a:lnTo>
                      <a:lnTo>
                        <a:pt x="58816" y="26302"/>
                      </a:lnTo>
                      <a:lnTo>
                        <a:pt x="58858" y="26302"/>
                      </a:lnTo>
                      <a:lnTo>
                        <a:pt x="58858" y="26134"/>
                      </a:lnTo>
                      <a:lnTo>
                        <a:pt x="58921" y="26051"/>
                      </a:lnTo>
                      <a:lnTo>
                        <a:pt x="58963" y="26009"/>
                      </a:lnTo>
                      <a:lnTo>
                        <a:pt x="58837" y="26009"/>
                      </a:lnTo>
                      <a:lnTo>
                        <a:pt x="58796" y="26051"/>
                      </a:lnTo>
                      <a:lnTo>
                        <a:pt x="58733" y="26009"/>
                      </a:lnTo>
                      <a:lnTo>
                        <a:pt x="58649" y="26030"/>
                      </a:lnTo>
                      <a:lnTo>
                        <a:pt x="58607" y="26134"/>
                      </a:lnTo>
                      <a:lnTo>
                        <a:pt x="58524" y="26197"/>
                      </a:lnTo>
                      <a:lnTo>
                        <a:pt x="58503" y="26197"/>
                      </a:lnTo>
                      <a:lnTo>
                        <a:pt x="58419" y="26302"/>
                      </a:lnTo>
                      <a:lnTo>
                        <a:pt x="58272" y="26155"/>
                      </a:lnTo>
                      <a:lnTo>
                        <a:pt x="58293" y="26009"/>
                      </a:lnTo>
                      <a:lnTo>
                        <a:pt x="58231" y="25820"/>
                      </a:lnTo>
                      <a:lnTo>
                        <a:pt x="58105" y="25632"/>
                      </a:lnTo>
                      <a:lnTo>
                        <a:pt x="58105" y="25339"/>
                      </a:lnTo>
                      <a:lnTo>
                        <a:pt x="57980" y="25381"/>
                      </a:lnTo>
                      <a:lnTo>
                        <a:pt x="57917" y="25381"/>
                      </a:lnTo>
                      <a:lnTo>
                        <a:pt x="57812" y="25423"/>
                      </a:lnTo>
                      <a:lnTo>
                        <a:pt x="57749" y="25465"/>
                      </a:lnTo>
                      <a:lnTo>
                        <a:pt x="57603" y="25548"/>
                      </a:lnTo>
                      <a:lnTo>
                        <a:pt x="57498" y="25548"/>
                      </a:lnTo>
                      <a:lnTo>
                        <a:pt x="57394" y="25486"/>
                      </a:lnTo>
                      <a:lnTo>
                        <a:pt x="57289" y="25527"/>
                      </a:lnTo>
                      <a:lnTo>
                        <a:pt x="57184" y="25444"/>
                      </a:lnTo>
                      <a:lnTo>
                        <a:pt x="57143" y="25339"/>
                      </a:lnTo>
                      <a:lnTo>
                        <a:pt x="57184" y="25255"/>
                      </a:lnTo>
                      <a:lnTo>
                        <a:pt x="57226" y="25109"/>
                      </a:lnTo>
                      <a:lnTo>
                        <a:pt x="57331" y="24942"/>
                      </a:lnTo>
                      <a:lnTo>
                        <a:pt x="57477" y="24774"/>
                      </a:lnTo>
                      <a:lnTo>
                        <a:pt x="57477" y="24586"/>
                      </a:lnTo>
                      <a:lnTo>
                        <a:pt x="57666" y="24439"/>
                      </a:lnTo>
                      <a:lnTo>
                        <a:pt x="57666" y="24272"/>
                      </a:lnTo>
                      <a:lnTo>
                        <a:pt x="57708" y="24251"/>
                      </a:lnTo>
                      <a:lnTo>
                        <a:pt x="57708" y="24188"/>
                      </a:lnTo>
                      <a:lnTo>
                        <a:pt x="57812" y="24021"/>
                      </a:lnTo>
                      <a:lnTo>
                        <a:pt x="57854" y="23874"/>
                      </a:lnTo>
                      <a:lnTo>
                        <a:pt x="57917" y="23749"/>
                      </a:lnTo>
                      <a:lnTo>
                        <a:pt x="57875" y="23623"/>
                      </a:lnTo>
                      <a:lnTo>
                        <a:pt x="57917" y="23540"/>
                      </a:lnTo>
                      <a:lnTo>
                        <a:pt x="57917" y="23330"/>
                      </a:lnTo>
                      <a:lnTo>
                        <a:pt x="57980" y="23038"/>
                      </a:lnTo>
                      <a:lnTo>
                        <a:pt x="58021" y="23038"/>
                      </a:lnTo>
                      <a:lnTo>
                        <a:pt x="58063" y="22828"/>
                      </a:lnTo>
                      <a:lnTo>
                        <a:pt x="58168" y="22786"/>
                      </a:lnTo>
                      <a:lnTo>
                        <a:pt x="58126" y="22661"/>
                      </a:lnTo>
                      <a:lnTo>
                        <a:pt x="58293" y="22473"/>
                      </a:lnTo>
                      <a:lnTo>
                        <a:pt x="58314" y="22305"/>
                      </a:lnTo>
                      <a:lnTo>
                        <a:pt x="58419" y="22242"/>
                      </a:lnTo>
                      <a:lnTo>
                        <a:pt x="58377" y="22033"/>
                      </a:lnTo>
                      <a:lnTo>
                        <a:pt x="58419" y="21970"/>
                      </a:lnTo>
                      <a:lnTo>
                        <a:pt x="58419" y="21845"/>
                      </a:lnTo>
                      <a:lnTo>
                        <a:pt x="58503" y="21782"/>
                      </a:lnTo>
                      <a:lnTo>
                        <a:pt x="58544" y="21782"/>
                      </a:lnTo>
                      <a:lnTo>
                        <a:pt x="58544" y="21657"/>
                      </a:lnTo>
                      <a:lnTo>
                        <a:pt x="58503" y="21573"/>
                      </a:lnTo>
                      <a:lnTo>
                        <a:pt x="58503" y="21343"/>
                      </a:lnTo>
                      <a:lnTo>
                        <a:pt x="58482" y="21217"/>
                      </a:lnTo>
                      <a:lnTo>
                        <a:pt x="58544" y="21029"/>
                      </a:lnTo>
                      <a:lnTo>
                        <a:pt x="58712" y="20841"/>
                      </a:lnTo>
                      <a:lnTo>
                        <a:pt x="58754" y="20631"/>
                      </a:lnTo>
                      <a:lnTo>
                        <a:pt x="58607" y="20401"/>
                      </a:lnTo>
                      <a:lnTo>
                        <a:pt x="58628" y="20276"/>
                      </a:lnTo>
                      <a:lnTo>
                        <a:pt x="58733" y="20171"/>
                      </a:lnTo>
                      <a:lnTo>
                        <a:pt x="58754" y="20045"/>
                      </a:lnTo>
                      <a:lnTo>
                        <a:pt x="58963" y="19878"/>
                      </a:lnTo>
                      <a:lnTo>
                        <a:pt x="59005" y="19773"/>
                      </a:lnTo>
                      <a:lnTo>
                        <a:pt x="59068" y="19773"/>
                      </a:lnTo>
                      <a:lnTo>
                        <a:pt x="59151" y="19857"/>
                      </a:lnTo>
                      <a:lnTo>
                        <a:pt x="59277" y="19836"/>
                      </a:lnTo>
                      <a:lnTo>
                        <a:pt x="59486" y="19669"/>
                      </a:lnTo>
                      <a:lnTo>
                        <a:pt x="59674" y="19669"/>
                      </a:lnTo>
                      <a:lnTo>
                        <a:pt x="59842" y="19564"/>
                      </a:lnTo>
                      <a:lnTo>
                        <a:pt x="59967" y="19564"/>
                      </a:lnTo>
                      <a:lnTo>
                        <a:pt x="60072" y="19481"/>
                      </a:lnTo>
                      <a:lnTo>
                        <a:pt x="60177" y="19481"/>
                      </a:lnTo>
                      <a:lnTo>
                        <a:pt x="60281" y="19460"/>
                      </a:lnTo>
                      <a:lnTo>
                        <a:pt x="60323" y="19376"/>
                      </a:lnTo>
                      <a:lnTo>
                        <a:pt x="60428" y="19460"/>
                      </a:lnTo>
                      <a:lnTo>
                        <a:pt x="60386" y="19585"/>
                      </a:lnTo>
                      <a:lnTo>
                        <a:pt x="60469" y="19627"/>
                      </a:lnTo>
                      <a:lnTo>
                        <a:pt x="60574" y="19732"/>
                      </a:lnTo>
                      <a:lnTo>
                        <a:pt x="60616" y="19627"/>
                      </a:lnTo>
                      <a:lnTo>
                        <a:pt x="60721" y="19543"/>
                      </a:lnTo>
                      <a:lnTo>
                        <a:pt x="60574" y="19418"/>
                      </a:lnTo>
                      <a:lnTo>
                        <a:pt x="60574" y="19355"/>
                      </a:lnTo>
                      <a:lnTo>
                        <a:pt x="60700" y="19271"/>
                      </a:lnTo>
                      <a:lnTo>
                        <a:pt x="60909" y="19313"/>
                      </a:lnTo>
                      <a:lnTo>
                        <a:pt x="61013" y="19250"/>
                      </a:lnTo>
                      <a:lnTo>
                        <a:pt x="61244" y="19250"/>
                      </a:lnTo>
                      <a:lnTo>
                        <a:pt x="61306" y="19334"/>
                      </a:lnTo>
                      <a:lnTo>
                        <a:pt x="61348" y="19334"/>
                      </a:lnTo>
                      <a:lnTo>
                        <a:pt x="61432" y="19250"/>
                      </a:lnTo>
                      <a:lnTo>
                        <a:pt x="61516" y="19250"/>
                      </a:lnTo>
                      <a:lnTo>
                        <a:pt x="61474" y="19146"/>
                      </a:lnTo>
                      <a:lnTo>
                        <a:pt x="61557" y="19104"/>
                      </a:lnTo>
                      <a:lnTo>
                        <a:pt x="61746" y="19104"/>
                      </a:lnTo>
                      <a:lnTo>
                        <a:pt x="61829" y="19208"/>
                      </a:lnTo>
                      <a:lnTo>
                        <a:pt x="62039" y="19125"/>
                      </a:lnTo>
                      <a:lnTo>
                        <a:pt x="62039" y="19041"/>
                      </a:lnTo>
                      <a:lnTo>
                        <a:pt x="61955" y="18999"/>
                      </a:lnTo>
                      <a:lnTo>
                        <a:pt x="61892" y="19041"/>
                      </a:lnTo>
                      <a:lnTo>
                        <a:pt x="61767" y="18957"/>
                      </a:lnTo>
                      <a:lnTo>
                        <a:pt x="61850" y="18832"/>
                      </a:lnTo>
                      <a:lnTo>
                        <a:pt x="61871" y="18916"/>
                      </a:lnTo>
                      <a:lnTo>
                        <a:pt x="62039" y="18853"/>
                      </a:lnTo>
                      <a:lnTo>
                        <a:pt x="61871" y="18748"/>
                      </a:lnTo>
                      <a:lnTo>
                        <a:pt x="61871" y="18685"/>
                      </a:lnTo>
                      <a:lnTo>
                        <a:pt x="61955" y="18685"/>
                      </a:lnTo>
                      <a:lnTo>
                        <a:pt x="62101" y="18497"/>
                      </a:lnTo>
                      <a:lnTo>
                        <a:pt x="62269" y="18497"/>
                      </a:lnTo>
                      <a:lnTo>
                        <a:pt x="62353" y="18581"/>
                      </a:lnTo>
                      <a:lnTo>
                        <a:pt x="62457" y="18518"/>
                      </a:lnTo>
                      <a:lnTo>
                        <a:pt x="62666" y="18581"/>
                      </a:lnTo>
                      <a:lnTo>
                        <a:pt x="62813" y="18581"/>
                      </a:lnTo>
                      <a:lnTo>
                        <a:pt x="62813" y="18623"/>
                      </a:lnTo>
                      <a:lnTo>
                        <a:pt x="62897" y="18685"/>
                      </a:lnTo>
                      <a:lnTo>
                        <a:pt x="62959" y="18644"/>
                      </a:lnTo>
                      <a:lnTo>
                        <a:pt x="62918" y="18581"/>
                      </a:lnTo>
                      <a:lnTo>
                        <a:pt x="63106" y="18581"/>
                      </a:lnTo>
                      <a:lnTo>
                        <a:pt x="63252" y="18602"/>
                      </a:lnTo>
                      <a:lnTo>
                        <a:pt x="63357" y="18602"/>
                      </a:lnTo>
                      <a:lnTo>
                        <a:pt x="63462" y="18685"/>
                      </a:lnTo>
                      <a:lnTo>
                        <a:pt x="63462" y="18727"/>
                      </a:lnTo>
                      <a:lnTo>
                        <a:pt x="63629" y="18748"/>
                      </a:lnTo>
                      <a:lnTo>
                        <a:pt x="63734" y="18664"/>
                      </a:lnTo>
                      <a:lnTo>
                        <a:pt x="63796" y="18685"/>
                      </a:lnTo>
                      <a:lnTo>
                        <a:pt x="63838" y="18769"/>
                      </a:lnTo>
                      <a:lnTo>
                        <a:pt x="63629" y="18916"/>
                      </a:lnTo>
                      <a:lnTo>
                        <a:pt x="63441" y="18916"/>
                      </a:lnTo>
                      <a:lnTo>
                        <a:pt x="63378" y="18978"/>
                      </a:lnTo>
                      <a:lnTo>
                        <a:pt x="63378" y="19083"/>
                      </a:lnTo>
                      <a:lnTo>
                        <a:pt x="63273" y="19083"/>
                      </a:lnTo>
                      <a:lnTo>
                        <a:pt x="63252" y="19125"/>
                      </a:lnTo>
                      <a:lnTo>
                        <a:pt x="63315" y="19146"/>
                      </a:lnTo>
                      <a:lnTo>
                        <a:pt x="63378" y="19146"/>
                      </a:lnTo>
                      <a:lnTo>
                        <a:pt x="63545" y="19355"/>
                      </a:lnTo>
                      <a:lnTo>
                        <a:pt x="63587" y="19313"/>
                      </a:lnTo>
                      <a:lnTo>
                        <a:pt x="63775" y="19250"/>
                      </a:lnTo>
                      <a:lnTo>
                        <a:pt x="63859" y="19146"/>
                      </a:lnTo>
                      <a:lnTo>
                        <a:pt x="63838" y="19104"/>
                      </a:lnTo>
                      <a:lnTo>
                        <a:pt x="63964" y="19041"/>
                      </a:lnTo>
                      <a:lnTo>
                        <a:pt x="63880" y="18916"/>
                      </a:lnTo>
                      <a:lnTo>
                        <a:pt x="63964" y="18916"/>
                      </a:lnTo>
                      <a:lnTo>
                        <a:pt x="64089" y="19083"/>
                      </a:lnTo>
                      <a:lnTo>
                        <a:pt x="64173" y="19104"/>
                      </a:lnTo>
                      <a:lnTo>
                        <a:pt x="64215" y="19020"/>
                      </a:lnTo>
                      <a:lnTo>
                        <a:pt x="64173" y="18978"/>
                      </a:lnTo>
                      <a:lnTo>
                        <a:pt x="64257" y="18916"/>
                      </a:lnTo>
                      <a:lnTo>
                        <a:pt x="64298" y="18832"/>
                      </a:lnTo>
                      <a:lnTo>
                        <a:pt x="64319" y="18832"/>
                      </a:lnTo>
                      <a:lnTo>
                        <a:pt x="64319" y="18727"/>
                      </a:lnTo>
                      <a:lnTo>
                        <a:pt x="64298" y="18664"/>
                      </a:lnTo>
                      <a:lnTo>
                        <a:pt x="64382" y="18623"/>
                      </a:lnTo>
                      <a:lnTo>
                        <a:pt x="64466" y="18685"/>
                      </a:lnTo>
                      <a:lnTo>
                        <a:pt x="64529" y="18623"/>
                      </a:lnTo>
                      <a:lnTo>
                        <a:pt x="64591" y="18685"/>
                      </a:lnTo>
                      <a:lnTo>
                        <a:pt x="64612" y="18769"/>
                      </a:lnTo>
                      <a:lnTo>
                        <a:pt x="64696" y="18811"/>
                      </a:lnTo>
                      <a:lnTo>
                        <a:pt x="64842" y="18664"/>
                      </a:lnTo>
                      <a:lnTo>
                        <a:pt x="64780" y="18602"/>
                      </a:lnTo>
                      <a:lnTo>
                        <a:pt x="64780" y="18581"/>
                      </a:lnTo>
                      <a:lnTo>
                        <a:pt x="64842" y="18518"/>
                      </a:lnTo>
                      <a:lnTo>
                        <a:pt x="64926" y="18560"/>
                      </a:lnTo>
                      <a:lnTo>
                        <a:pt x="65010" y="18497"/>
                      </a:lnTo>
                      <a:lnTo>
                        <a:pt x="65094" y="18497"/>
                      </a:lnTo>
                      <a:lnTo>
                        <a:pt x="65114" y="18455"/>
                      </a:lnTo>
                      <a:lnTo>
                        <a:pt x="65010" y="18351"/>
                      </a:lnTo>
                      <a:lnTo>
                        <a:pt x="65031" y="18288"/>
                      </a:lnTo>
                      <a:lnTo>
                        <a:pt x="65031" y="18246"/>
                      </a:lnTo>
                      <a:lnTo>
                        <a:pt x="64926" y="18183"/>
                      </a:lnTo>
                      <a:lnTo>
                        <a:pt x="64884" y="18141"/>
                      </a:lnTo>
                      <a:lnTo>
                        <a:pt x="64884" y="18162"/>
                      </a:lnTo>
                      <a:lnTo>
                        <a:pt x="64884" y="18204"/>
                      </a:lnTo>
                      <a:lnTo>
                        <a:pt x="64822" y="18204"/>
                      </a:lnTo>
                      <a:lnTo>
                        <a:pt x="64717" y="18162"/>
                      </a:lnTo>
                      <a:lnTo>
                        <a:pt x="64696" y="18183"/>
                      </a:lnTo>
                      <a:lnTo>
                        <a:pt x="64696" y="18246"/>
                      </a:lnTo>
                      <a:lnTo>
                        <a:pt x="64591" y="18246"/>
                      </a:lnTo>
                      <a:lnTo>
                        <a:pt x="64529" y="18288"/>
                      </a:lnTo>
                      <a:lnTo>
                        <a:pt x="64466" y="18246"/>
                      </a:lnTo>
                      <a:lnTo>
                        <a:pt x="64487" y="18141"/>
                      </a:lnTo>
                      <a:lnTo>
                        <a:pt x="64529" y="18100"/>
                      </a:lnTo>
                      <a:lnTo>
                        <a:pt x="64382" y="17890"/>
                      </a:lnTo>
                      <a:lnTo>
                        <a:pt x="64487" y="17828"/>
                      </a:lnTo>
                      <a:lnTo>
                        <a:pt x="64382" y="17660"/>
                      </a:lnTo>
                      <a:lnTo>
                        <a:pt x="64424" y="17451"/>
                      </a:lnTo>
                      <a:lnTo>
                        <a:pt x="64424" y="17325"/>
                      </a:lnTo>
                      <a:lnTo>
                        <a:pt x="64508" y="17221"/>
                      </a:lnTo>
                      <a:lnTo>
                        <a:pt x="64508" y="17032"/>
                      </a:lnTo>
                      <a:lnTo>
                        <a:pt x="64612" y="16928"/>
                      </a:lnTo>
                      <a:lnTo>
                        <a:pt x="64612" y="16802"/>
                      </a:lnTo>
                      <a:lnTo>
                        <a:pt x="64591" y="16781"/>
                      </a:lnTo>
                      <a:lnTo>
                        <a:pt x="64717" y="16719"/>
                      </a:lnTo>
                      <a:lnTo>
                        <a:pt x="64591" y="16572"/>
                      </a:lnTo>
                      <a:lnTo>
                        <a:pt x="64633" y="16175"/>
                      </a:lnTo>
                      <a:lnTo>
                        <a:pt x="64738" y="16091"/>
                      </a:lnTo>
                      <a:lnTo>
                        <a:pt x="64633" y="15944"/>
                      </a:lnTo>
                      <a:lnTo>
                        <a:pt x="64612" y="15777"/>
                      </a:lnTo>
                      <a:lnTo>
                        <a:pt x="64529" y="15735"/>
                      </a:lnTo>
                      <a:lnTo>
                        <a:pt x="64529" y="15672"/>
                      </a:lnTo>
                      <a:lnTo>
                        <a:pt x="64633" y="15589"/>
                      </a:lnTo>
                      <a:lnTo>
                        <a:pt x="64612" y="15442"/>
                      </a:lnTo>
                      <a:lnTo>
                        <a:pt x="64696" y="15379"/>
                      </a:lnTo>
                      <a:lnTo>
                        <a:pt x="64822" y="15170"/>
                      </a:lnTo>
                      <a:lnTo>
                        <a:pt x="64947" y="15212"/>
                      </a:lnTo>
                      <a:lnTo>
                        <a:pt x="65031" y="15149"/>
                      </a:lnTo>
                      <a:lnTo>
                        <a:pt x="65114" y="15170"/>
                      </a:lnTo>
                      <a:lnTo>
                        <a:pt x="65156" y="15107"/>
                      </a:lnTo>
                      <a:lnTo>
                        <a:pt x="65366" y="15107"/>
                      </a:lnTo>
                      <a:lnTo>
                        <a:pt x="65407" y="15045"/>
                      </a:lnTo>
                      <a:lnTo>
                        <a:pt x="65470" y="15024"/>
                      </a:lnTo>
                      <a:lnTo>
                        <a:pt x="65512" y="14919"/>
                      </a:lnTo>
                      <a:lnTo>
                        <a:pt x="65554" y="14919"/>
                      </a:lnTo>
                      <a:lnTo>
                        <a:pt x="65617" y="14898"/>
                      </a:lnTo>
                      <a:lnTo>
                        <a:pt x="65742" y="14898"/>
                      </a:lnTo>
                      <a:lnTo>
                        <a:pt x="65763" y="15003"/>
                      </a:lnTo>
                      <a:lnTo>
                        <a:pt x="65826" y="14961"/>
                      </a:lnTo>
                      <a:lnTo>
                        <a:pt x="65868" y="14961"/>
                      </a:lnTo>
                      <a:lnTo>
                        <a:pt x="65951" y="15107"/>
                      </a:lnTo>
                      <a:lnTo>
                        <a:pt x="65993" y="15107"/>
                      </a:lnTo>
                      <a:lnTo>
                        <a:pt x="66098" y="14961"/>
                      </a:lnTo>
                      <a:lnTo>
                        <a:pt x="66098" y="14835"/>
                      </a:lnTo>
                      <a:lnTo>
                        <a:pt x="66182" y="14815"/>
                      </a:lnTo>
                      <a:lnTo>
                        <a:pt x="66203" y="14689"/>
                      </a:lnTo>
                      <a:lnTo>
                        <a:pt x="66265" y="14689"/>
                      </a:lnTo>
                      <a:lnTo>
                        <a:pt x="66286" y="14794"/>
                      </a:lnTo>
                      <a:lnTo>
                        <a:pt x="66412" y="14856"/>
                      </a:lnTo>
                      <a:lnTo>
                        <a:pt x="66412" y="15003"/>
                      </a:lnTo>
                      <a:lnTo>
                        <a:pt x="66391" y="15045"/>
                      </a:lnTo>
                      <a:lnTo>
                        <a:pt x="66454" y="15107"/>
                      </a:lnTo>
                      <a:lnTo>
                        <a:pt x="66475" y="15212"/>
                      </a:lnTo>
                      <a:lnTo>
                        <a:pt x="66391" y="15275"/>
                      </a:lnTo>
                      <a:lnTo>
                        <a:pt x="66454" y="15317"/>
                      </a:lnTo>
                      <a:lnTo>
                        <a:pt x="66475" y="15442"/>
                      </a:lnTo>
                      <a:lnTo>
                        <a:pt x="66454" y="15442"/>
                      </a:lnTo>
                      <a:lnTo>
                        <a:pt x="66454" y="15526"/>
                      </a:lnTo>
                      <a:lnTo>
                        <a:pt x="66475" y="15568"/>
                      </a:lnTo>
                      <a:lnTo>
                        <a:pt x="66412" y="15651"/>
                      </a:lnTo>
                      <a:lnTo>
                        <a:pt x="66391" y="15693"/>
                      </a:lnTo>
                      <a:lnTo>
                        <a:pt x="66412" y="15756"/>
                      </a:lnTo>
                      <a:lnTo>
                        <a:pt x="66516" y="15651"/>
                      </a:lnTo>
                      <a:lnTo>
                        <a:pt x="66558" y="15735"/>
                      </a:lnTo>
                      <a:lnTo>
                        <a:pt x="66663" y="15756"/>
                      </a:lnTo>
                      <a:lnTo>
                        <a:pt x="66684" y="15965"/>
                      </a:lnTo>
                      <a:lnTo>
                        <a:pt x="66726" y="15903"/>
                      </a:lnTo>
                      <a:lnTo>
                        <a:pt x="66726" y="15840"/>
                      </a:lnTo>
                      <a:lnTo>
                        <a:pt x="66830" y="15735"/>
                      </a:lnTo>
                      <a:lnTo>
                        <a:pt x="66914" y="15735"/>
                      </a:lnTo>
                      <a:lnTo>
                        <a:pt x="66977" y="15777"/>
                      </a:lnTo>
                      <a:lnTo>
                        <a:pt x="66872" y="15944"/>
                      </a:lnTo>
                      <a:lnTo>
                        <a:pt x="66977" y="16049"/>
                      </a:lnTo>
                      <a:lnTo>
                        <a:pt x="66998" y="16175"/>
                      </a:lnTo>
                      <a:lnTo>
                        <a:pt x="67081" y="15986"/>
                      </a:lnTo>
                      <a:lnTo>
                        <a:pt x="67144" y="15944"/>
                      </a:lnTo>
                      <a:lnTo>
                        <a:pt x="67144" y="15861"/>
                      </a:lnTo>
                      <a:lnTo>
                        <a:pt x="67207" y="15777"/>
                      </a:lnTo>
                      <a:lnTo>
                        <a:pt x="67207" y="15484"/>
                      </a:lnTo>
                      <a:lnTo>
                        <a:pt x="67291" y="15421"/>
                      </a:lnTo>
                      <a:lnTo>
                        <a:pt x="67207" y="15338"/>
                      </a:lnTo>
                      <a:lnTo>
                        <a:pt x="67311" y="15254"/>
                      </a:lnTo>
                      <a:lnTo>
                        <a:pt x="67311" y="15149"/>
                      </a:lnTo>
                      <a:lnTo>
                        <a:pt x="67249" y="15128"/>
                      </a:lnTo>
                      <a:lnTo>
                        <a:pt x="67249" y="15066"/>
                      </a:lnTo>
                      <a:lnTo>
                        <a:pt x="67311" y="15045"/>
                      </a:lnTo>
                      <a:lnTo>
                        <a:pt x="67332" y="14856"/>
                      </a:lnTo>
                      <a:lnTo>
                        <a:pt x="67249" y="14794"/>
                      </a:lnTo>
                      <a:lnTo>
                        <a:pt x="67311" y="14605"/>
                      </a:lnTo>
                      <a:lnTo>
                        <a:pt x="67395" y="14522"/>
                      </a:lnTo>
                      <a:lnTo>
                        <a:pt x="67542" y="14501"/>
                      </a:lnTo>
                      <a:lnTo>
                        <a:pt x="67604" y="14584"/>
                      </a:lnTo>
                      <a:lnTo>
                        <a:pt x="67667" y="14647"/>
                      </a:lnTo>
                      <a:lnTo>
                        <a:pt x="67730" y="14584"/>
                      </a:lnTo>
                      <a:lnTo>
                        <a:pt x="67646" y="14501"/>
                      </a:lnTo>
                      <a:lnTo>
                        <a:pt x="67688" y="14375"/>
                      </a:lnTo>
                      <a:lnTo>
                        <a:pt x="67521" y="14291"/>
                      </a:lnTo>
                      <a:lnTo>
                        <a:pt x="67479" y="14061"/>
                      </a:lnTo>
                      <a:lnTo>
                        <a:pt x="67395" y="13999"/>
                      </a:lnTo>
                      <a:lnTo>
                        <a:pt x="67395" y="13957"/>
                      </a:lnTo>
                      <a:lnTo>
                        <a:pt x="67291" y="13873"/>
                      </a:lnTo>
                      <a:lnTo>
                        <a:pt x="67270" y="13706"/>
                      </a:lnTo>
                      <a:lnTo>
                        <a:pt x="67311" y="13664"/>
                      </a:lnTo>
                      <a:lnTo>
                        <a:pt x="67291" y="13538"/>
                      </a:lnTo>
                      <a:lnTo>
                        <a:pt x="67165" y="13434"/>
                      </a:lnTo>
                      <a:lnTo>
                        <a:pt x="67186" y="13329"/>
                      </a:lnTo>
                      <a:lnTo>
                        <a:pt x="67123" y="13266"/>
                      </a:lnTo>
                      <a:lnTo>
                        <a:pt x="67291" y="13141"/>
                      </a:lnTo>
                      <a:lnTo>
                        <a:pt x="67416" y="13141"/>
                      </a:lnTo>
                      <a:lnTo>
                        <a:pt x="67521" y="13015"/>
                      </a:lnTo>
                      <a:lnTo>
                        <a:pt x="67688" y="13015"/>
                      </a:lnTo>
                      <a:lnTo>
                        <a:pt x="67730" y="12952"/>
                      </a:lnTo>
                      <a:lnTo>
                        <a:pt x="67897" y="13078"/>
                      </a:lnTo>
                      <a:lnTo>
                        <a:pt x="68044" y="13078"/>
                      </a:lnTo>
                      <a:lnTo>
                        <a:pt x="68107" y="13120"/>
                      </a:lnTo>
                      <a:lnTo>
                        <a:pt x="68211" y="13141"/>
                      </a:lnTo>
                      <a:lnTo>
                        <a:pt x="68274" y="13120"/>
                      </a:lnTo>
                      <a:lnTo>
                        <a:pt x="68127" y="13182"/>
                      </a:lnTo>
                      <a:lnTo>
                        <a:pt x="68211" y="13245"/>
                      </a:lnTo>
                      <a:lnTo>
                        <a:pt x="68065" y="13287"/>
                      </a:lnTo>
                      <a:lnTo>
                        <a:pt x="67939" y="13266"/>
                      </a:lnTo>
                      <a:lnTo>
                        <a:pt x="67793" y="13434"/>
                      </a:lnTo>
                      <a:lnTo>
                        <a:pt x="67793" y="13496"/>
                      </a:lnTo>
                      <a:lnTo>
                        <a:pt x="67835" y="13643"/>
                      </a:lnTo>
                      <a:lnTo>
                        <a:pt x="67835" y="13768"/>
                      </a:lnTo>
                      <a:lnTo>
                        <a:pt x="67918" y="13810"/>
                      </a:lnTo>
                      <a:lnTo>
                        <a:pt x="67939" y="13894"/>
                      </a:lnTo>
                      <a:lnTo>
                        <a:pt x="68065" y="14061"/>
                      </a:lnTo>
                      <a:lnTo>
                        <a:pt x="68065" y="14103"/>
                      </a:lnTo>
                      <a:lnTo>
                        <a:pt x="68107" y="14103"/>
                      </a:lnTo>
                      <a:lnTo>
                        <a:pt x="68065" y="14166"/>
                      </a:lnTo>
                      <a:lnTo>
                        <a:pt x="68211" y="14208"/>
                      </a:lnTo>
                      <a:lnTo>
                        <a:pt x="68232" y="14333"/>
                      </a:lnTo>
                      <a:lnTo>
                        <a:pt x="68232" y="14396"/>
                      </a:lnTo>
                      <a:lnTo>
                        <a:pt x="68169" y="14438"/>
                      </a:lnTo>
                      <a:lnTo>
                        <a:pt x="68211" y="14710"/>
                      </a:lnTo>
                      <a:lnTo>
                        <a:pt x="68253" y="14731"/>
                      </a:lnTo>
                      <a:lnTo>
                        <a:pt x="68316" y="14647"/>
                      </a:lnTo>
                      <a:lnTo>
                        <a:pt x="68358" y="14647"/>
                      </a:lnTo>
                      <a:lnTo>
                        <a:pt x="68441" y="14752"/>
                      </a:lnTo>
                      <a:lnTo>
                        <a:pt x="68483" y="14835"/>
                      </a:lnTo>
                      <a:lnTo>
                        <a:pt x="68420" y="15024"/>
                      </a:lnTo>
                      <a:lnTo>
                        <a:pt x="68420" y="15233"/>
                      </a:lnTo>
                      <a:lnTo>
                        <a:pt x="68483" y="15317"/>
                      </a:lnTo>
                      <a:lnTo>
                        <a:pt x="68567" y="15254"/>
                      </a:lnTo>
                      <a:lnTo>
                        <a:pt x="68672" y="15275"/>
                      </a:lnTo>
                      <a:lnTo>
                        <a:pt x="68692" y="15338"/>
                      </a:lnTo>
                      <a:lnTo>
                        <a:pt x="68672" y="15421"/>
                      </a:lnTo>
                      <a:lnTo>
                        <a:pt x="68588" y="15421"/>
                      </a:lnTo>
                      <a:lnTo>
                        <a:pt x="68483" y="15484"/>
                      </a:lnTo>
                      <a:lnTo>
                        <a:pt x="68462" y="15484"/>
                      </a:lnTo>
                      <a:lnTo>
                        <a:pt x="68337" y="15631"/>
                      </a:lnTo>
                      <a:lnTo>
                        <a:pt x="68316" y="15735"/>
                      </a:lnTo>
                      <a:lnTo>
                        <a:pt x="68169" y="15798"/>
                      </a:lnTo>
                      <a:lnTo>
                        <a:pt x="68148" y="15861"/>
                      </a:lnTo>
                      <a:lnTo>
                        <a:pt x="68065" y="15882"/>
                      </a:lnTo>
                      <a:lnTo>
                        <a:pt x="68065" y="15986"/>
                      </a:lnTo>
                      <a:lnTo>
                        <a:pt x="68023" y="16070"/>
                      </a:lnTo>
                      <a:lnTo>
                        <a:pt x="68065" y="16195"/>
                      </a:lnTo>
                      <a:lnTo>
                        <a:pt x="68148" y="16175"/>
                      </a:lnTo>
                      <a:lnTo>
                        <a:pt x="68148" y="16321"/>
                      </a:lnTo>
                      <a:lnTo>
                        <a:pt x="68044" y="16509"/>
                      </a:lnTo>
                      <a:lnTo>
                        <a:pt x="68065" y="16593"/>
                      </a:lnTo>
                      <a:lnTo>
                        <a:pt x="68127" y="16614"/>
                      </a:lnTo>
                      <a:lnTo>
                        <a:pt x="68107" y="16844"/>
                      </a:lnTo>
                      <a:lnTo>
                        <a:pt x="68127" y="17032"/>
                      </a:lnTo>
                      <a:lnTo>
                        <a:pt x="68065" y="17116"/>
                      </a:lnTo>
                      <a:lnTo>
                        <a:pt x="67939" y="17158"/>
                      </a:lnTo>
                      <a:lnTo>
                        <a:pt x="67918" y="17263"/>
                      </a:lnTo>
                      <a:lnTo>
                        <a:pt x="67960" y="17325"/>
                      </a:lnTo>
                      <a:lnTo>
                        <a:pt x="67939" y="17535"/>
                      </a:lnTo>
                      <a:lnTo>
                        <a:pt x="67918" y="17576"/>
                      </a:lnTo>
                      <a:lnTo>
                        <a:pt x="67939" y="17660"/>
                      </a:lnTo>
                      <a:lnTo>
                        <a:pt x="68044" y="17765"/>
                      </a:lnTo>
                      <a:lnTo>
                        <a:pt x="67960" y="17765"/>
                      </a:lnTo>
                      <a:lnTo>
                        <a:pt x="67939" y="17953"/>
                      </a:lnTo>
                      <a:lnTo>
                        <a:pt x="67960" y="17995"/>
                      </a:lnTo>
                      <a:lnTo>
                        <a:pt x="67960" y="18141"/>
                      </a:lnTo>
                      <a:lnTo>
                        <a:pt x="67855" y="18246"/>
                      </a:lnTo>
                      <a:lnTo>
                        <a:pt x="67939" y="18372"/>
                      </a:lnTo>
                      <a:lnTo>
                        <a:pt x="67939" y="18602"/>
                      </a:lnTo>
                      <a:lnTo>
                        <a:pt x="68023" y="18811"/>
                      </a:lnTo>
                      <a:lnTo>
                        <a:pt x="67835" y="19146"/>
                      </a:lnTo>
                      <a:lnTo>
                        <a:pt x="67939" y="19292"/>
                      </a:lnTo>
                      <a:lnTo>
                        <a:pt x="67835" y="19250"/>
                      </a:lnTo>
                      <a:lnTo>
                        <a:pt x="67625" y="19292"/>
                      </a:lnTo>
                      <a:lnTo>
                        <a:pt x="67625" y="19501"/>
                      </a:lnTo>
                      <a:lnTo>
                        <a:pt x="67646" y="19564"/>
                      </a:lnTo>
                      <a:lnTo>
                        <a:pt x="67521" y="19711"/>
                      </a:lnTo>
                      <a:lnTo>
                        <a:pt x="67291" y="19606"/>
                      </a:lnTo>
                      <a:lnTo>
                        <a:pt x="67186" y="19711"/>
                      </a:lnTo>
                      <a:lnTo>
                        <a:pt x="67186" y="19773"/>
                      </a:lnTo>
                      <a:lnTo>
                        <a:pt x="67332" y="19773"/>
                      </a:lnTo>
                      <a:lnTo>
                        <a:pt x="67542" y="20087"/>
                      </a:lnTo>
                      <a:lnTo>
                        <a:pt x="67542" y="20380"/>
                      </a:lnTo>
                      <a:lnTo>
                        <a:pt x="67500" y="20464"/>
                      </a:lnTo>
                      <a:lnTo>
                        <a:pt x="67542" y="20548"/>
                      </a:lnTo>
                      <a:lnTo>
                        <a:pt x="67437" y="20569"/>
                      </a:lnTo>
                      <a:lnTo>
                        <a:pt x="67416" y="20778"/>
                      </a:lnTo>
                      <a:lnTo>
                        <a:pt x="67291" y="20924"/>
                      </a:lnTo>
                      <a:lnTo>
                        <a:pt x="67270" y="21175"/>
                      </a:lnTo>
                      <a:lnTo>
                        <a:pt x="67374" y="21385"/>
                      </a:lnTo>
                      <a:lnTo>
                        <a:pt x="67416" y="21761"/>
                      </a:lnTo>
                      <a:lnTo>
                        <a:pt x="67583" y="22033"/>
                      </a:lnTo>
                      <a:lnTo>
                        <a:pt x="67583" y="22242"/>
                      </a:lnTo>
                      <a:lnTo>
                        <a:pt x="67835" y="22807"/>
                      </a:lnTo>
                      <a:lnTo>
                        <a:pt x="68148" y="23414"/>
                      </a:lnTo>
                      <a:lnTo>
                        <a:pt x="68462" y="23916"/>
                      </a:lnTo>
                      <a:lnTo>
                        <a:pt x="68630" y="24063"/>
                      </a:lnTo>
                      <a:lnTo>
                        <a:pt x="68630" y="24251"/>
                      </a:lnTo>
                      <a:lnTo>
                        <a:pt x="69048" y="24732"/>
                      </a:lnTo>
                      <a:lnTo>
                        <a:pt x="69488" y="25527"/>
                      </a:lnTo>
                      <a:lnTo>
                        <a:pt x="69697" y="25632"/>
                      </a:lnTo>
                      <a:lnTo>
                        <a:pt x="69843" y="25632"/>
                      </a:lnTo>
                      <a:lnTo>
                        <a:pt x="69927" y="25590"/>
                      </a:lnTo>
                      <a:lnTo>
                        <a:pt x="69927" y="25590"/>
                      </a:lnTo>
                      <a:lnTo>
                        <a:pt x="69885" y="25695"/>
                      </a:lnTo>
                      <a:lnTo>
                        <a:pt x="69780" y="25737"/>
                      </a:lnTo>
                      <a:lnTo>
                        <a:pt x="69697" y="25737"/>
                      </a:lnTo>
                      <a:lnTo>
                        <a:pt x="69843" y="25988"/>
                      </a:lnTo>
                      <a:lnTo>
                        <a:pt x="70052" y="26469"/>
                      </a:lnTo>
                      <a:lnTo>
                        <a:pt x="70094" y="26678"/>
                      </a:lnTo>
                      <a:lnTo>
                        <a:pt x="70220" y="26867"/>
                      </a:lnTo>
                      <a:lnTo>
                        <a:pt x="70450" y="26887"/>
                      </a:lnTo>
                      <a:lnTo>
                        <a:pt x="70471" y="26971"/>
                      </a:lnTo>
                      <a:lnTo>
                        <a:pt x="70471" y="27076"/>
                      </a:lnTo>
                      <a:lnTo>
                        <a:pt x="70513" y="27159"/>
                      </a:lnTo>
                      <a:lnTo>
                        <a:pt x="70471" y="27285"/>
                      </a:lnTo>
                      <a:lnTo>
                        <a:pt x="70617" y="27034"/>
                      </a:lnTo>
                      <a:lnTo>
                        <a:pt x="70659" y="26762"/>
                      </a:lnTo>
                      <a:lnTo>
                        <a:pt x="70680" y="26741"/>
                      </a:lnTo>
                      <a:lnTo>
                        <a:pt x="70680" y="26636"/>
                      </a:lnTo>
                      <a:lnTo>
                        <a:pt x="70827" y="26511"/>
                      </a:lnTo>
                      <a:lnTo>
                        <a:pt x="70848" y="26406"/>
                      </a:lnTo>
                      <a:lnTo>
                        <a:pt x="70827" y="26343"/>
                      </a:lnTo>
                      <a:lnTo>
                        <a:pt x="70868" y="26239"/>
                      </a:lnTo>
                      <a:lnTo>
                        <a:pt x="70931" y="25988"/>
                      </a:lnTo>
                      <a:lnTo>
                        <a:pt x="70868" y="25883"/>
                      </a:lnTo>
                      <a:lnTo>
                        <a:pt x="70889" y="25695"/>
                      </a:lnTo>
                      <a:lnTo>
                        <a:pt x="70994" y="25611"/>
                      </a:lnTo>
                      <a:lnTo>
                        <a:pt x="70889" y="25507"/>
                      </a:lnTo>
                      <a:lnTo>
                        <a:pt x="70848" y="25527"/>
                      </a:lnTo>
                      <a:lnTo>
                        <a:pt x="70764" y="25507"/>
                      </a:lnTo>
                      <a:lnTo>
                        <a:pt x="70827" y="25423"/>
                      </a:lnTo>
                      <a:lnTo>
                        <a:pt x="70743" y="25276"/>
                      </a:lnTo>
                      <a:lnTo>
                        <a:pt x="70785" y="25297"/>
                      </a:lnTo>
                      <a:lnTo>
                        <a:pt x="70848" y="25255"/>
                      </a:lnTo>
                      <a:lnTo>
                        <a:pt x="70743" y="25151"/>
                      </a:lnTo>
                      <a:lnTo>
                        <a:pt x="70764" y="25067"/>
                      </a:lnTo>
                      <a:lnTo>
                        <a:pt x="70785" y="24942"/>
                      </a:lnTo>
                      <a:lnTo>
                        <a:pt x="70659" y="24942"/>
                      </a:lnTo>
                      <a:lnTo>
                        <a:pt x="70576" y="24879"/>
                      </a:lnTo>
                      <a:lnTo>
                        <a:pt x="70638" y="24774"/>
                      </a:lnTo>
                      <a:lnTo>
                        <a:pt x="70743" y="24879"/>
                      </a:lnTo>
                      <a:lnTo>
                        <a:pt x="70889" y="24732"/>
                      </a:lnTo>
                      <a:lnTo>
                        <a:pt x="70973" y="24753"/>
                      </a:lnTo>
                      <a:lnTo>
                        <a:pt x="71078" y="24649"/>
                      </a:lnTo>
                      <a:lnTo>
                        <a:pt x="71182" y="24565"/>
                      </a:lnTo>
                      <a:lnTo>
                        <a:pt x="71203" y="24586"/>
                      </a:lnTo>
                      <a:lnTo>
                        <a:pt x="71350" y="24628"/>
                      </a:lnTo>
                      <a:lnTo>
                        <a:pt x="71266" y="24523"/>
                      </a:lnTo>
                      <a:lnTo>
                        <a:pt x="71099" y="24439"/>
                      </a:lnTo>
                      <a:lnTo>
                        <a:pt x="71099" y="24314"/>
                      </a:lnTo>
                      <a:lnTo>
                        <a:pt x="70952" y="24230"/>
                      </a:lnTo>
                      <a:lnTo>
                        <a:pt x="70848" y="23895"/>
                      </a:lnTo>
                      <a:lnTo>
                        <a:pt x="70931" y="23602"/>
                      </a:lnTo>
                      <a:lnTo>
                        <a:pt x="70827" y="23498"/>
                      </a:lnTo>
                      <a:lnTo>
                        <a:pt x="70889" y="23414"/>
                      </a:lnTo>
                      <a:lnTo>
                        <a:pt x="70931" y="23268"/>
                      </a:lnTo>
                      <a:lnTo>
                        <a:pt x="71036" y="23058"/>
                      </a:lnTo>
                      <a:lnTo>
                        <a:pt x="71078" y="23372"/>
                      </a:lnTo>
                      <a:lnTo>
                        <a:pt x="71161" y="23393"/>
                      </a:lnTo>
                      <a:lnTo>
                        <a:pt x="71350" y="23289"/>
                      </a:lnTo>
                      <a:lnTo>
                        <a:pt x="71371" y="23330"/>
                      </a:lnTo>
                      <a:lnTo>
                        <a:pt x="71705" y="23205"/>
                      </a:lnTo>
                      <a:lnTo>
                        <a:pt x="71705" y="23058"/>
                      </a:lnTo>
                      <a:lnTo>
                        <a:pt x="71789" y="22975"/>
                      </a:lnTo>
                      <a:lnTo>
                        <a:pt x="71664" y="22891"/>
                      </a:lnTo>
                      <a:lnTo>
                        <a:pt x="71454" y="22598"/>
                      </a:lnTo>
                      <a:lnTo>
                        <a:pt x="71371" y="22598"/>
                      </a:lnTo>
                      <a:lnTo>
                        <a:pt x="71078" y="22159"/>
                      </a:lnTo>
                      <a:lnTo>
                        <a:pt x="71078" y="22054"/>
                      </a:lnTo>
                      <a:lnTo>
                        <a:pt x="70994" y="21970"/>
                      </a:lnTo>
                      <a:lnTo>
                        <a:pt x="70973" y="21594"/>
                      </a:lnTo>
                      <a:lnTo>
                        <a:pt x="70994" y="21531"/>
                      </a:lnTo>
                      <a:lnTo>
                        <a:pt x="70952" y="21343"/>
                      </a:lnTo>
                      <a:lnTo>
                        <a:pt x="71036" y="21217"/>
                      </a:lnTo>
                      <a:lnTo>
                        <a:pt x="71036" y="21092"/>
                      </a:lnTo>
                      <a:lnTo>
                        <a:pt x="70889" y="21113"/>
                      </a:lnTo>
                      <a:lnTo>
                        <a:pt x="70868" y="21029"/>
                      </a:lnTo>
                      <a:lnTo>
                        <a:pt x="70973" y="20882"/>
                      </a:lnTo>
                      <a:lnTo>
                        <a:pt x="71078" y="20841"/>
                      </a:lnTo>
                      <a:lnTo>
                        <a:pt x="71078" y="20778"/>
                      </a:lnTo>
                      <a:lnTo>
                        <a:pt x="71078" y="20757"/>
                      </a:lnTo>
                      <a:lnTo>
                        <a:pt x="71161" y="20673"/>
                      </a:lnTo>
                      <a:lnTo>
                        <a:pt x="71182" y="20778"/>
                      </a:lnTo>
                      <a:lnTo>
                        <a:pt x="71182" y="20903"/>
                      </a:lnTo>
                      <a:lnTo>
                        <a:pt x="71140" y="21029"/>
                      </a:lnTo>
                      <a:lnTo>
                        <a:pt x="71140" y="21196"/>
                      </a:lnTo>
                      <a:lnTo>
                        <a:pt x="71308" y="21238"/>
                      </a:lnTo>
                      <a:lnTo>
                        <a:pt x="71475" y="21343"/>
                      </a:lnTo>
                      <a:lnTo>
                        <a:pt x="71559" y="21322"/>
                      </a:lnTo>
                      <a:lnTo>
                        <a:pt x="71559" y="21154"/>
                      </a:lnTo>
                      <a:lnTo>
                        <a:pt x="71601" y="21092"/>
                      </a:lnTo>
                      <a:lnTo>
                        <a:pt x="71496" y="20903"/>
                      </a:lnTo>
                      <a:lnTo>
                        <a:pt x="71245" y="20673"/>
                      </a:lnTo>
                      <a:lnTo>
                        <a:pt x="71245" y="20401"/>
                      </a:lnTo>
                      <a:lnTo>
                        <a:pt x="71099" y="20359"/>
                      </a:lnTo>
                      <a:lnTo>
                        <a:pt x="71078" y="20317"/>
                      </a:lnTo>
                      <a:lnTo>
                        <a:pt x="71057" y="20380"/>
                      </a:lnTo>
                      <a:lnTo>
                        <a:pt x="70973" y="20464"/>
                      </a:lnTo>
                      <a:lnTo>
                        <a:pt x="70973" y="20506"/>
                      </a:lnTo>
                      <a:lnTo>
                        <a:pt x="70931" y="20569"/>
                      </a:lnTo>
                      <a:lnTo>
                        <a:pt x="70785" y="20485"/>
                      </a:lnTo>
                      <a:lnTo>
                        <a:pt x="70785" y="20276"/>
                      </a:lnTo>
                      <a:lnTo>
                        <a:pt x="70722" y="20150"/>
                      </a:lnTo>
                      <a:lnTo>
                        <a:pt x="70617" y="19941"/>
                      </a:lnTo>
                      <a:lnTo>
                        <a:pt x="70680" y="19836"/>
                      </a:lnTo>
                      <a:lnTo>
                        <a:pt x="70743" y="19794"/>
                      </a:lnTo>
                      <a:lnTo>
                        <a:pt x="70722" y="19690"/>
                      </a:lnTo>
                      <a:lnTo>
                        <a:pt x="70785" y="19585"/>
                      </a:lnTo>
                      <a:lnTo>
                        <a:pt x="70722" y="19522"/>
                      </a:lnTo>
                      <a:lnTo>
                        <a:pt x="70743" y="19439"/>
                      </a:lnTo>
                      <a:lnTo>
                        <a:pt x="70743" y="19334"/>
                      </a:lnTo>
                      <a:lnTo>
                        <a:pt x="70659" y="19271"/>
                      </a:lnTo>
                      <a:lnTo>
                        <a:pt x="70555" y="19313"/>
                      </a:lnTo>
                      <a:lnTo>
                        <a:pt x="70366" y="19146"/>
                      </a:lnTo>
                      <a:lnTo>
                        <a:pt x="70241" y="19146"/>
                      </a:lnTo>
                      <a:lnTo>
                        <a:pt x="70157" y="19229"/>
                      </a:lnTo>
                      <a:lnTo>
                        <a:pt x="70157" y="19313"/>
                      </a:lnTo>
                      <a:lnTo>
                        <a:pt x="70304" y="19460"/>
                      </a:lnTo>
                      <a:lnTo>
                        <a:pt x="70262" y="19564"/>
                      </a:lnTo>
                      <a:lnTo>
                        <a:pt x="70220" y="19627"/>
                      </a:lnTo>
                      <a:lnTo>
                        <a:pt x="70094" y="19564"/>
                      </a:lnTo>
                      <a:lnTo>
                        <a:pt x="69927" y="19355"/>
                      </a:lnTo>
                      <a:lnTo>
                        <a:pt x="69822" y="19250"/>
                      </a:lnTo>
                      <a:lnTo>
                        <a:pt x="69739" y="19208"/>
                      </a:lnTo>
                      <a:lnTo>
                        <a:pt x="69801" y="19146"/>
                      </a:lnTo>
                      <a:lnTo>
                        <a:pt x="69697" y="18936"/>
                      </a:lnTo>
                      <a:lnTo>
                        <a:pt x="69697" y="18811"/>
                      </a:lnTo>
                      <a:lnTo>
                        <a:pt x="69697" y="18727"/>
                      </a:lnTo>
                      <a:lnTo>
                        <a:pt x="69634" y="18623"/>
                      </a:lnTo>
                      <a:lnTo>
                        <a:pt x="69697" y="18539"/>
                      </a:lnTo>
                      <a:lnTo>
                        <a:pt x="69634" y="18372"/>
                      </a:lnTo>
                      <a:lnTo>
                        <a:pt x="69718" y="18267"/>
                      </a:lnTo>
                      <a:lnTo>
                        <a:pt x="69718" y="18162"/>
                      </a:lnTo>
                      <a:lnTo>
                        <a:pt x="69739" y="18037"/>
                      </a:lnTo>
                      <a:lnTo>
                        <a:pt x="69739" y="17890"/>
                      </a:lnTo>
                      <a:lnTo>
                        <a:pt x="69697" y="17932"/>
                      </a:lnTo>
                      <a:lnTo>
                        <a:pt x="69592" y="17786"/>
                      </a:lnTo>
                      <a:lnTo>
                        <a:pt x="69613" y="17744"/>
                      </a:lnTo>
                      <a:lnTo>
                        <a:pt x="69697" y="17723"/>
                      </a:lnTo>
                      <a:lnTo>
                        <a:pt x="69801" y="17786"/>
                      </a:lnTo>
                      <a:lnTo>
                        <a:pt x="69801" y="17744"/>
                      </a:lnTo>
                      <a:lnTo>
                        <a:pt x="69718" y="17660"/>
                      </a:lnTo>
                      <a:lnTo>
                        <a:pt x="69634" y="17576"/>
                      </a:lnTo>
                      <a:lnTo>
                        <a:pt x="69676" y="17514"/>
                      </a:lnTo>
                      <a:lnTo>
                        <a:pt x="69718" y="17514"/>
                      </a:lnTo>
                      <a:lnTo>
                        <a:pt x="69697" y="17430"/>
                      </a:lnTo>
                      <a:lnTo>
                        <a:pt x="69613" y="17346"/>
                      </a:lnTo>
                      <a:lnTo>
                        <a:pt x="69488" y="17325"/>
                      </a:lnTo>
                      <a:lnTo>
                        <a:pt x="69467" y="17242"/>
                      </a:lnTo>
                      <a:lnTo>
                        <a:pt x="69508" y="17221"/>
                      </a:lnTo>
                      <a:lnTo>
                        <a:pt x="69488" y="17074"/>
                      </a:lnTo>
                      <a:lnTo>
                        <a:pt x="69383" y="16970"/>
                      </a:lnTo>
                      <a:lnTo>
                        <a:pt x="69404" y="16886"/>
                      </a:lnTo>
                      <a:lnTo>
                        <a:pt x="69425" y="16781"/>
                      </a:lnTo>
                      <a:lnTo>
                        <a:pt x="69488" y="16719"/>
                      </a:lnTo>
                      <a:lnTo>
                        <a:pt x="69404" y="16614"/>
                      </a:lnTo>
                      <a:lnTo>
                        <a:pt x="69425" y="16530"/>
                      </a:lnTo>
                      <a:lnTo>
                        <a:pt x="69508" y="16530"/>
                      </a:lnTo>
                      <a:lnTo>
                        <a:pt x="69613" y="16593"/>
                      </a:lnTo>
                      <a:lnTo>
                        <a:pt x="69697" y="16572"/>
                      </a:lnTo>
                      <a:lnTo>
                        <a:pt x="69739" y="16405"/>
                      </a:lnTo>
                      <a:lnTo>
                        <a:pt x="69822" y="16405"/>
                      </a:lnTo>
                      <a:lnTo>
                        <a:pt x="69885" y="16488"/>
                      </a:lnTo>
                      <a:lnTo>
                        <a:pt x="69927" y="16488"/>
                      </a:lnTo>
                      <a:lnTo>
                        <a:pt x="70011" y="16614"/>
                      </a:lnTo>
                      <a:lnTo>
                        <a:pt x="70136" y="16363"/>
                      </a:lnTo>
                      <a:lnTo>
                        <a:pt x="70011" y="16300"/>
                      </a:lnTo>
                      <a:lnTo>
                        <a:pt x="70032" y="16195"/>
                      </a:lnTo>
                      <a:lnTo>
                        <a:pt x="70115" y="16154"/>
                      </a:lnTo>
                      <a:lnTo>
                        <a:pt x="70241" y="15903"/>
                      </a:lnTo>
                      <a:lnTo>
                        <a:pt x="70241" y="15777"/>
                      </a:lnTo>
                      <a:lnTo>
                        <a:pt x="70324" y="15882"/>
                      </a:lnTo>
                      <a:lnTo>
                        <a:pt x="70429" y="15944"/>
                      </a:lnTo>
                      <a:lnTo>
                        <a:pt x="70429" y="16070"/>
                      </a:lnTo>
                      <a:lnTo>
                        <a:pt x="70555" y="16426"/>
                      </a:lnTo>
                      <a:lnTo>
                        <a:pt x="70638" y="16509"/>
                      </a:lnTo>
                      <a:lnTo>
                        <a:pt x="70680" y="16468"/>
                      </a:lnTo>
                      <a:lnTo>
                        <a:pt x="70722" y="16154"/>
                      </a:lnTo>
                      <a:lnTo>
                        <a:pt x="70743" y="16049"/>
                      </a:lnTo>
                      <a:lnTo>
                        <a:pt x="70722" y="15903"/>
                      </a:lnTo>
                      <a:lnTo>
                        <a:pt x="70785" y="15798"/>
                      </a:lnTo>
                      <a:lnTo>
                        <a:pt x="70722" y="15651"/>
                      </a:lnTo>
                      <a:lnTo>
                        <a:pt x="70827" y="15693"/>
                      </a:lnTo>
                      <a:lnTo>
                        <a:pt x="70889" y="15631"/>
                      </a:lnTo>
                      <a:lnTo>
                        <a:pt x="70952" y="15421"/>
                      </a:lnTo>
                      <a:lnTo>
                        <a:pt x="71057" y="15421"/>
                      </a:lnTo>
                      <a:lnTo>
                        <a:pt x="71182" y="15254"/>
                      </a:lnTo>
                      <a:lnTo>
                        <a:pt x="71308" y="15233"/>
                      </a:lnTo>
                      <a:lnTo>
                        <a:pt x="71371" y="15275"/>
                      </a:lnTo>
                      <a:lnTo>
                        <a:pt x="71559" y="15149"/>
                      </a:lnTo>
                      <a:lnTo>
                        <a:pt x="71705" y="15170"/>
                      </a:lnTo>
                      <a:lnTo>
                        <a:pt x="72019" y="15359"/>
                      </a:lnTo>
                      <a:lnTo>
                        <a:pt x="72040" y="15463"/>
                      </a:lnTo>
                      <a:lnTo>
                        <a:pt x="72124" y="15484"/>
                      </a:lnTo>
                      <a:lnTo>
                        <a:pt x="72229" y="15463"/>
                      </a:lnTo>
                      <a:lnTo>
                        <a:pt x="72291" y="15484"/>
                      </a:lnTo>
                      <a:lnTo>
                        <a:pt x="72229" y="15547"/>
                      </a:lnTo>
                      <a:lnTo>
                        <a:pt x="72396" y="15714"/>
                      </a:lnTo>
                      <a:lnTo>
                        <a:pt x="72438" y="15672"/>
                      </a:lnTo>
                      <a:lnTo>
                        <a:pt x="72542" y="15777"/>
                      </a:lnTo>
                      <a:lnTo>
                        <a:pt x="72668" y="15756"/>
                      </a:lnTo>
                      <a:lnTo>
                        <a:pt x="72752" y="15777"/>
                      </a:lnTo>
                      <a:lnTo>
                        <a:pt x="72752" y="15672"/>
                      </a:lnTo>
                      <a:lnTo>
                        <a:pt x="72647" y="15526"/>
                      </a:lnTo>
                      <a:lnTo>
                        <a:pt x="72710" y="15442"/>
                      </a:lnTo>
                      <a:lnTo>
                        <a:pt x="72668" y="15359"/>
                      </a:lnTo>
                      <a:lnTo>
                        <a:pt x="72605" y="15338"/>
                      </a:lnTo>
                      <a:lnTo>
                        <a:pt x="72605" y="15233"/>
                      </a:lnTo>
                      <a:lnTo>
                        <a:pt x="72668" y="15128"/>
                      </a:lnTo>
                      <a:lnTo>
                        <a:pt x="72731" y="14856"/>
                      </a:lnTo>
                      <a:lnTo>
                        <a:pt x="72814" y="14647"/>
                      </a:lnTo>
                      <a:lnTo>
                        <a:pt x="72773" y="14543"/>
                      </a:lnTo>
                      <a:lnTo>
                        <a:pt x="72919" y="14375"/>
                      </a:lnTo>
                      <a:lnTo>
                        <a:pt x="72856" y="14291"/>
                      </a:lnTo>
                      <a:lnTo>
                        <a:pt x="72940" y="14229"/>
                      </a:lnTo>
                      <a:lnTo>
                        <a:pt x="72856" y="14061"/>
                      </a:lnTo>
                      <a:lnTo>
                        <a:pt x="72773" y="13999"/>
                      </a:lnTo>
                      <a:lnTo>
                        <a:pt x="72773" y="13957"/>
                      </a:lnTo>
                      <a:lnTo>
                        <a:pt x="72940" y="13957"/>
                      </a:lnTo>
                      <a:lnTo>
                        <a:pt x="72982" y="13810"/>
                      </a:lnTo>
                      <a:lnTo>
                        <a:pt x="72814" y="13747"/>
                      </a:lnTo>
                      <a:lnTo>
                        <a:pt x="72752" y="13643"/>
                      </a:lnTo>
                      <a:lnTo>
                        <a:pt x="72835" y="13601"/>
                      </a:lnTo>
                      <a:lnTo>
                        <a:pt x="72877" y="13664"/>
                      </a:lnTo>
                      <a:lnTo>
                        <a:pt x="72961" y="13643"/>
                      </a:lnTo>
                      <a:lnTo>
                        <a:pt x="72982" y="13559"/>
                      </a:lnTo>
                      <a:lnTo>
                        <a:pt x="72940" y="13475"/>
                      </a:lnTo>
                      <a:lnTo>
                        <a:pt x="73065" y="13371"/>
                      </a:lnTo>
                      <a:lnTo>
                        <a:pt x="73065" y="13287"/>
                      </a:lnTo>
                      <a:lnTo>
                        <a:pt x="72982" y="13224"/>
                      </a:lnTo>
                      <a:lnTo>
                        <a:pt x="73065" y="13162"/>
                      </a:lnTo>
                      <a:lnTo>
                        <a:pt x="73149" y="13182"/>
                      </a:lnTo>
                      <a:lnTo>
                        <a:pt x="73191" y="13078"/>
                      </a:lnTo>
                      <a:lnTo>
                        <a:pt x="73233" y="13036"/>
                      </a:lnTo>
                      <a:lnTo>
                        <a:pt x="73170" y="12973"/>
                      </a:lnTo>
                      <a:lnTo>
                        <a:pt x="73275" y="12952"/>
                      </a:lnTo>
                      <a:lnTo>
                        <a:pt x="73400" y="12827"/>
                      </a:lnTo>
                      <a:lnTo>
                        <a:pt x="73358" y="12743"/>
                      </a:lnTo>
                      <a:lnTo>
                        <a:pt x="73379" y="12638"/>
                      </a:lnTo>
                      <a:lnTo>
                        <a:pt x="73421" y="12722"/>
                      </a:lnTo>
                      <a:lnTo>
                        <a:pt x="73526" y="12618"/>
                      </a:lnTo>
                      <a:lnTo>
                        <a:pt x="73463" y="12450"/>
                      </a:lnTo>
                      <a:lnTo>
                        <a:pt x="73463" y="12304"/>
                      </a:lnTo>
                      <a:lnTo>
                        <a:pt x="73568" y="12304"/>
                      </a:lnTo>
                      <a:lnTo>
                        <a:pt x="73589" y="12325"/>
                      </a:lnTo>
                      <a:lnTo>
                        <a:pt x="73651" y="12283"/>
                      </a:lnTo>
                      <a:lnTo>
                        <a:pt x="73819" y="12074"/>
                      </a:lnTo>
                      <a:lnTo>
                        <a:pt x="73756" y="12032"/>
                      </a:lnTo>
                      <a:lnTo>
                        <a:pt x="73756" y="11927"/>
                      </a:lnTo>
                      <a:lnTo>
                        <a:pt x="73861" y="11927"/>
                      </a:lnTo>
                      <a:lnTo>
                        <a:pt x="74070" y="11760"/>
                      </a:lnTo>
                      <a:lnTo>
                        <a:pt x="73986" y="11697"/>
                      </a:lnTo>
                      <a:lnTo>
                        <a:pt x="74028" y="11655"/>
                      </a:lnTo>
                      <a:lnTo>
                        <a:pt x="74174" y="11655"/>
                      </a:lnTo>
                      <a:lnTo>
                        <a:pt x="74342" y="11550"/>
                      </a:lnTo>
                      <a:lnTo>
                        <a:pt x="74300" y="11467"/>
                      </a:lnTo>
                      <a:lnTo>
                        <a:pt x="74321" y="11404"/>
                      </a:lnTo>
                      <a:lnTo>
                        <a:pt x="74405" y="11467"/>
                      </a:lnTo>
                      <a:lnTo>
                        <a:pt x="74426" y="11571"/>
                      </a:lnTo>
                      <a:lnTo>
                        <a:pt x="74530" y="11592"/>
                      </a:lnTo>
                      <a:lnTo>
                        <a:pt x="74614" y="11550"/>
                      </a:lnTo>
                      <a:lnTo>
                        <a:pt x="74739" y="11613"/>
                      </a:lnTo>
                      <a:lnTo>
                        <a:pt x="75158" y="11613"/>
                      </a:lnTo>
                      <a:lnTo>
                        <a:pt x="75242" y="11676"/>
                      </a:lnTo>
                      <a:lnTo>
                        <a:pt x="75283" y="11655"/>
                      </a:lnTo>
                      <a:lnTo>
                        <a:pt x="75242" y="11488"/>
                      </a:lnTo>
                      <a:lnTo>
                        <a:pt x="75137" y="11404"/>
                      </a:lnTo>
                      <a:lnTo>
                        <a:pt x="75137" y="11362"/>
                      </a:lnTo>
                      <a:lnTo>
                        <a:pt x="75221" y="11341"/>
                      </a:lnTo>
                      <a:lnTo>
                        <a:pt x="75221" y="10986"/>
                      </a:lnTo>
                      <a:lnTo>
                        <a:pt x="75053" y="10755"/>
                      </a:lnTo>
                      <a:lnTo>
                        <a:pt x="74928" y="10734"/>
                      </a:lnTo>
                      <a:lnTo>
                        <a:pt x="74760" y="10525"/>
                      </a:lnTo>
                      <a:lnTo>
                        <a:pt x="74844" y="10442"/>
                      </a:lnTo>
                      <a:lnTo>
                        <a:pt x="74677" y="10316"/>
                      </a:lnTo>
                      <a:lnTo>
                        <a:pt x="74426" y="10253"/>
                      </a:lnTo>
                      <a:lnTo>
                        <a:pt x="74153" y="10086"/>
                      </a:lnTo>
                      <a:lnTo>
                        <a:pt x="74049" y="9918"/>
                      </a:lnTo>
                      <a:lnTo>
                        <a:pt x="74028" y="10023"/>
                      </a:lnTo>
                      <a:lnTo>
                        <a:pt x="73944" y="10002"/>
                      </a:lnTo>
                      <a:lnTo>
                        <a:pt x="73902" y="10023"/>
                      </a:lnTo>
                      <a:lnTo>
                        <a:pt x="73881" y="10149"/>
                      </a:lnTo>
                      <a:lnTo>
                        <a:pt x="73735" y="10190"/>
                      </a:lnTo>
                      <a:lnTo>
                        <a:pt x="73693" y="10107"/>
                      </a:lnTo>
                      <a:lnTo>
                        <a:pt x="73693" y="9981"/>
                      </a:lnTo>
                      <a:lnTo>
                        <a:pt x="73819" y="9897"/>
                      </a:lnTo>
                      <a:lnTo>
                        <a:pt x="73735" y="9793"/>
                      </a:lnTo>
                      <a:lnTo>
                        <a:pt x="73777" y="9730"/>
                      </a:lnTo>
                      <a:lnTo>
                        <a:pt x="73840" y="9730"/>
                      </a:lnTo>
                      <a:lnTo>
                        <a:pt x="73923" y="9814"/>
                      </a:lnTo>
                      <a:lnTo>
                        <a:pt x="73693" y="9458"/>
                      </a:lnTo>
                      <a:lnTo>
                        <a:pt x="73526" y="9312"/>
                      </a:lnTo>
                      <a:lnTo>
                        <a:pt x="73526" y="9479"/>
                      </a:lnTo>
                      <a:lnTo>
                        <a:pt x="73526" y="9521"/>
                      </a:lnTo>
                      <a:lnTo>
                        <a:pt x="73463" y="9521"/>
                      </a:lnTo>
                      <a:lnTo>
                        <a:pt x="73254" y="9312"/>
                      </a:lnTo>
                      <a:lnTo>
                        <a:pt x="73254" y="9207"/>
                      </a:lnTo>
                      <a:lnTo>
                        <a:pt x="73358" y="9249"/>
                      </a:lnTo>
                      <a:lnTo>
                        <a:pt x="73296" y="9144"/>
                      </a:lnTo>
                      <a:lnTo>
                        <a:pt x="73003" y="8893"/>
                      </a:lnTo>
                      <a:lnTo>
                        <a:pt x="72961" y="8893"/>
                      </a:lnTo>
                      <a:lnTo>
                        <a:pt x="72982" y="8977"/>
                      </a:lnTo>
                      <a:lnTo>
                        <a:pt x="72940" y="9081"/>
                      </a:lnTo>
                      <a:lnTo>
                        <a:pt x="72773" y="9102"/>
                      </a:lnTo>
                      <a:lnTo>
                        <a:pt x="72647" y="8977"/>
                      </a:lnTo>
                      <a:lnTo>
                        <a:pt x="72521" y="8956"/>
                      </a:lnTo>
                      <a:lnTo>
                        <a:pt x="72375" y="8726"/>
                      </a:lnTo>
                      <a:lnTo>
                        <a:pt x="72375" y="8642"/>
                      </a:lnTo>
                      <a:lnTo>
                        <a:pt x="72312" y="8579"/>
                      </a:lnTo>
                      <a:lnTo>
                        <a:pt x="72208" y="8621"/>
                      </a:lnTo>
                      <a:lnTo>
                        <a:pt x="72019" y="8768"/>
                      </a:lnTo>
                      <a:lnTo>
                        <a:pt x="72019" y="8830"/>
                      </a:lnTo>
                      <a:lnTo>
                        <a:pt x="71915" y="8789"/>
                      </a:lnTo>
                      <a:lnTo>
                        <a:pt x="71831" y="8851"/>
                      </a:lnTo>
                      <a:lnTo>
                        <a:pt x="71831" y="9081"/>
                      </a:lnTo>
                      <a:lnTo>
                        <a:pt x="71894" y="9144"/>
                      </a:lnTo>
                      <a:lnTo>
                        <a:pt x="71894" y="9144"/>
                      </a:lnTo>
                      <a:lnTo>
                        <a:pt x="71789" y="9081"/>
                      </a:lnTo>
                      <a:lnTo>
                        <a:pt x="71705" y="8872"/>
                      </a:lnTo>
                      <a:lnTo>
                        <a:pt x="71747" y="8726"/>
                      </a:lnTo>
                      <a:lnTo>
                        <a:pt x="71580" y="8621"/>
                      </a:lnTo>
                      <a:lnTo>
                        <a:pt x="71517" y="8454"/>
                      </a:lnTo>
                      <a:lnTo>
                        <a:pt x="71475" y="8454"/>
                      </a:lnTo>
                      <a:lnTo>
                        <a:pt x="71580" y="8433"/>
                      </a:lnTo>
                      <a:lnTo>
                        <a:pt x="71685" y="8558"/>
                      </a:lnTo>
                      <a:lnTo>
                        <a:pt x="71685" y="8433"/>
                      </a:lnTo>
                      <a:lnTo>
                        <a:pt x="71810" y="8433"/>
                      </a:lnTo>
                      <a:lnTo>
                        <a:pt x="71915" y="8475"/>
                      </a:lnTo>
                      <a:lnTo>
                        <a:pt x="72061" y="8370"/>
                      </a:lnTo>
                      <a:lnTo>
                        <a:pt x="72019" y="8265"/>
                      </a:lnTo>
                      <a:lnTo>
                        <a:pt x="71705" y="8140"/>
                      </a:lnTo>
                      <a:lnTo>
                        <a:pt x="71622" y="8265"/>
                      </a:lnTo>
                      <a:lnTo>
                        <a:pt x="71475" y="8265"/>
                      </a:lnTo>
                      <a:lnTo>
                        <a:pt x="71329" y="8224"/>
                      </a:lnTo>
                      <a:lnTo>
                        <a:pt x="71475" y="8224"/>
                      </a:lnTo>
                      <a:lnTo>
                        <a:pt x="71580" y="8098"/>
                      </a:lnTo>
                      <a:lnTo>
                        <a:pt x="71685" y="8056"/>
                      </a:lnTo>
                      <a:lnTo>
                        <a:pt x="71789" y="8119"/>
                      </a:lnTo>
                      <a:lnTo>
                        <a:pt x="71936" y="8140"/>
                      </a:lnTo>
                      <a:lnTo>
                        <a:pt x="72061" y="8245"/>
                      </a:lnTo>
                      <a:lnTo>
                        <a:pt x="72229" y="8433"/>
                      </a:lnTo>
                      <a:lnTo>
                        <a:pt x="72354" y="8433"/>
                      </a:lnTo>
                      <a:lnTo>
                        <a:pt x="72417" y="8537"/>
                      </a:lnTo>
                      <a:lnTo>
                        <a:pt x="72480" y="8558"/>
                      </a:lnTo>
                      <a:lnTo>
                        <a:pt x="72626" y="8475"/>
                      </a:lnTo>
                      <a:lnTo>
                        <a:pt x="72668" y="8558"/>
                      </a:lnTo>
                      <a:lnTo>
                        <a:pt x="72940" y="8349"/>
                      </a:lnTo>
                      <a:lnTo>
                        <a:pt x="72961" y="8391"/>
                      </a:lnTo>
                      <a:lnTo>
                        <a:pt x="72940" y="8496"/>
                      </a:lnTo>
                      <a:lnTo>
                        <a:pt x="73045" y="8433"/>
                      </a:lnTo>
                      <a:lnTo>
                        <a:pt x="73045" y="8286"/>
                      </a:lnTo>
                      <a:lnTo>
                        <a:pt x="73170" y="8077"/>
                      </a:lnTo>
                      <a:lnTo>
                        <a:pt x="73149" y="8014"/>
                      </a:lnTo>
                      <a:lnTo>
                        <a:pt x="73149" y="7847"/>
                      </a:lnTo>
                      <a:lnTo>
                        <a:pt x="73086" y="7617"/>
                      </a:lnTo>
                      <a:lnTo>
                        <a:pt x="73191" y="7240"/>
                      </a:lnTo>
                      <a:lnTo>
                        <a:pt x="73191" y="7010"/>
                      </a:lnTo>
                      <a:lnTo>
                        <a:pt x="73086" y="6884"/>
                      </a:lnTo>
                      <a:lnTo>
                        <a:pt x="73045" y="6759"/>
                      </a:lnTo>
                      <a:lnTo>
                        <a:pt x="72877" y="6612"/>
                      </a:lnTo>
                      <a:lnTo>
                        <a:pt x="72793" y="6445"/>
                      </a:lnTo>
                      <a:lnTo>
                        <a:pt x="72856" y="6445"/>
                      </a:lnTo>
                      <a:lnTo>
                        <a:pt x="72961" y="6571"/>
                      </a:lnTo>
                      <a:lnTo>
                        <a:pt x="72982" y="6571"/>
                      </a:lnTo>
                      <a:lnTo>
                        <a:pt x="72940" y="6403"/>
                      </a:lnTo>
                      <a:lnTo>
                        <a:pt x="72773" y="6340"/>
                      </a:lnTo>
                      <a:lnTo>
                        <a:pt x="72647" y="6382"/>
                      </a:lnTo>
                      <a:lnTo>
                        <a:pt x="72417" y="6340"/>
                      </a:lnTo>
                      <a:lnTo>
                        <a:pt x="72103" y="5943"/>
                      </a:lnTo>
                      <a:lnTo>
                        <a:pt x="72019" y="5880"/>
                      </a:lnTo>
                      <a:lnTo>
                        <a:pt x="72040" y="5817"/>
                      </a:lnTo>
                      <a:lnTo>
                        <a:pt x="72208" y="5817"/>
                      </a:lnTo>
                      <a:lnTo>
                        <a:pt x="72249" y="5671"/>
                      </a:lnTo>
                      <a:lnTo>
                        <a:pt x="72166" y="5608"/>
                      </a:lnTo>
                      <a:lnTo>
                        <a:pt x="72040" y="5608"/>
                      </a:lnTo>
                      <a:lnTo>
                        <a:pt x="71998" y="5545"/>
                      </a:lnTo>
                      <a:lnTo>
                        <a:pt x="72061" y="5504"/>
                      </a:lnTo>
                      <a:lnTo>
                        <a:pt x="72019" y="5336"/>
                      </a:lnTo>
                      <a:lnTo>
                        <a:pt x="72040" y="5315"/>
                      </a:lnTo>
                      <a:lnTo>
                        <a:pt x="72166" y="5462"/>
                      </a:lnTo>
                      <a:lnTo>
                        <a:pt x="72354" y="5566"/>
                      </a:lnTo>
                      <a:lnTo>
                        <a:pt x="72375" y="5504"/>
                      </a:lnTo>
                      <a:lnTo>
                        <a:pt x="72312" y="5420"/>
                      </a:lnTo>
                      <a:lnTo>
                        <a:pt x="72312" y="5315"/>
                      </a:lnTo>
                      <a:lnTo>
                        <a:pt x="72270" y="5232"/>
                      </a:lnTo>
                      <a:lnTo>
                        <a:pt x="72333" y="5190"/>
                      </a:lnTo>
                      <a:lnTo>
                        <a:pt x="72375" y="5252"/>
                      </a:lnTo>
                      <a:lnTo>
                        <a:pt x="72417" y="5336"/>
                      </a:lnTo>
                      <a:lnTo>
                        <a:pt x="72521" y="5357"/>
                      </a:lnTo>
                      <a:lnTo>
                        <a:pt x="72563" y="5650"/>
                      </a:lnTo>
                      <a:lnTo>
                        <a:pt x="72542" y="5734"/>
                      </a:lnTo>
                      <a:lnTo>
                        <a:pt x="72835" y="5943"/>
                      </a:lnTo>
                      <a:lnTo>
                        <a:pt x="72940" y="5880"/>
                      </a:lnTo>
                      <a:lnTo>
                        <a:pt x="73065" y="5943"/>
                      </a:lnTo>
                      <a:lnTo>
                        <a:pt x="73065" y="6152"/>
                      </a:lnTo>
                      <a:lnTo>
                        <a:pt x="73170" y="6152"/>
                      </a:lnTo>
                      <a:lnTo>
                        <a:pt x="73379" y="5859"/>
                      </a:lnTo>
                      <a:lnTo>
                        <a:pt x="73421" y="5734"/>
                      </a:lnTo>
                      <a:lnTo>
                        <a:pt x="73379" y="5608"/>
                      </a:lnTo>
                      <a:lnTo>
                        <a:pt x="73400" y="5357"/>
                      </a:lnTo>
                      <a:lnTo>
                        <a:pt x="73379" y="5252"/>
                      </a:lnTo>
                      <a:lnTo>
                        <a:pt x="73421" y="5357"/>
                      </a:lnTo>
                      <a:lnTo>
                        <a:pt x="73421" y="5524"/>
                      </a:lnTo>
                      <a:lnTo>
                        <a:pt x="73505" y="5524"/>
                      </a:lnTo>
                      <a:lnTo>
                        <a:pt x="73609" y="5420"/>
                      </a:lnTo>
                      <a:lnTo>
                        <a:pt x="73798" y="5357"/>
                      </a:lnTo>
                      <a:lnTo>
                        <a:pt x="73819" y="5232"/>
                      </a:lnTo>
                      <a:lnTo>
                        <a:pt x="74007" y="5294"/>
                      </a:lnTo>
                      <a:lnTo>
                        <a:pt x="73986" y="5336"/>
                      </a:lnTo>
                      <a:lnTo>
                        <a:pt x="74007" y="5399"/>
                      </a:lnTo>
                      <a:lnTo>
                        <a:pt x="74300" y="5608"/>
                      </a:lnTo>
                      <a:lnTo>
                        <a:pt x="74342" y="5629"/>
                      </a:lnTo>
                      <a:lnTo>
                        <a:pt x="74405" y="5776"/>
                      </a:lnTo>
                      <a:lnTo>
                        <a:pt x="74405" y="5838"/>
                      </a:lnTo>
                      <a:lnTo>
                        <a:pt x="74446" y="5859"/>
                      </a:lnTo>
                      <a:lnTo>
                        <a:pt x="74698" y="5817"/>
                      </a:lnTo>
                      <a:lnTo>
                        <a:pt x="74739" y="5838"/>
                      </a:lnTo>
                      <a:lnTo>
                        <a:pt x="74739" y="5880"/>
                      </a:lnTo>
                      <a:lnTo>
                        <a:pt x="74760" y="5880"/>
                      </a:lnTo>
                      <a:lnTo>
                        <a:pt x="74865" y="5776"/>
                      </a:lnTo>
                      <a:lnTo>
                        <a:pt x="74823" y="5671"/>
                      </a:lnTo>
                      <a:lnTo>
                        <a:pt x="74844" y="5650"/>
                      </a:lnTo>
                      <a:lnTo>
                        <a:pt x="74928" y="5650"/>
                      </a:lnTo>
                      <a:lnTo>
                        <a:pt x="74886" y="5504"/>
                      </a:lnTo>
                      <a:lnTo>
                        <a:pt x="74970" y="5524"/>
                      </a:lnTo>
                      <a:lnTo>
                        <a:pt x="75032" y="5608"/>
                      </a:lnTo>
                      <a:lnTo>
                        <a:pt x="74990" y="5671"/>
                      </a:lnTo>
                      <a:lnTo>
                        <a:pt x="75095" y="5671"/>
                      </a:lnTo>
                      <a:lnTo>
                        <a:pt x="75200" y="5629"/>
                      </a:lnTo>
                      <a:lnTo>
                        <a:pt x="75472" y="5650"/>
                      </a:lnTo>
                      <a:lnTo>
                        <a:pt x="75555" y="5713"/>
                      </a:lnTo>
                      <a:lnTo>
                        <a:pt x="75618" y="5713"/>
                      </a:lnTo>
                      <a:lnTo>
                        <a:pt x="75660" y="5755"/>
                      </a:lnTo>
                      <a:lnTo>
                        <a:pt x="75702" y="5755"/>
                      </a:lnTo>
                      <a:lnTo>
                        <a:pt x="75786" y="5671"/>
                      </a:lnTo>
                      <a:lnTo>
                        <a:pt x="75723" y="5462"/>
                      </a:lnTo>
                      <a:lnTo>
                        <a:pt x="75786" y="5504"/>
                      </a:lnTo>
                      <a:lnTo>
                        <a:pt x="75911" y="5671"/>
                      </a:lnTo>
                      <a:lnTo>
                        <a:pt x="76078" y="5608"/>
                      </a:lnTo>
                      <a:lnTo>
                        <a:pt x="76078" y="5524"/>
                      </a:lnTo>
                      <a:lnTo>
                        <a:pt x="75995" y="5357"/>
                      </a:lnTo>
                      <a:lnTo>
                        <a:pt x="75869" y="5378"/>
                      </a:lnTo>
                      <a:lnTo>
                        <a:pt x="75744" y="5294"/>
                      </a:lnTo>
                      <a:lnTo>
                        <a:pt x="75806" y="5190"/>
                      </a:lnTo>
                      <a:lnTo>
                        <a:pt x="75911" y="5232"/>
                      </a:lnTo>
                      <a:lnTo>
                        <a:pt x="75995" y="5211"/>
                      </a:lnTo>
                      <a:lnTo>
                        <a:pt x="75995" y="5064"/>
                      </a:lnTo>
                      <a:lnTo>
                        <a:pt x="75890" y="5022"/>
                      </a:lnTo>
                      <a:lnTo>
                        <a:pt x="75806" y="4980"/>
                      </a:lnTo>
                      <a:lnTo>
                        <a:pt x="75744" y="5022"/>
                      </a:lnTo>
                      <a:lnTo>
                        <a:pt x="75744" y="5127"/>
                      </a:lnTo>
                      <a:lnTo>
                        <a:pt x="75681" y="5064"/>
                      </a:lnTo>
                      <a:lnTo>
                        <a:pt x="75555" y="5085"/>
                      </a:lnTo>
                      <a:lnTo>
                        <a:pt x="75576" y="4918"/>
                      </a:lnTo>
                      <a:lnTo>
                        <a:pt x="75493" y="4855"/>
                      </a:lnTo>
                      <a:lnTo>
                        <a:pt x="75388" y="4876"/>
                      </a:lnTo>
                      <a:lnTo>
                        <a:pt x="75388" y="4980"/>
                      </a:lnTo>
                      <a:lnTo>
                        <a:pt x="75346" y="4897"/>
                      </a:lnTo>
                      <a:lnTo>
                        <a:pt x="75346" y="4813"/>
                      </a:lnTo>
                      <a:lnTo>
                        <a:pt x="75472" y="4771"/>
                      </a:lnTo>
                      <a:lnTo>
                        <a:pt x="75451" y="4583"/>
                      </a:lnTo>
                      <a:lnTo>
                        <a:pt x="75367" y="4562"/>
                      </a:lnTo>
                      <a:lnTo>
                        <a:pt x="75493" y="4457"/>
                      </a:lnTo>
                      <a:lnTo>
                        <a:pt x="75430" y="4290"/>
                      </a:lnTo>
                      <a:lnTo>
                        <a:pt x="75451" y="4227"/>
                      </a:lnTo>
                      <a:lnTo>
                        <a:pt x="75283" y="4081"/>
                      </a:lnTo>
                      <a:lnTo>
                        <a:pt x="75158" y="4102"/>
                      </a:lnTo>
                      <a:lnTo>
                        <a:pt x="75032" y="4248"/>
                      </a:lnTo>
                      <a:lnTo>
                        <a:pt x="75053" y="4060"/>
                      </a:lnTo>
                      <a:lnTo>
                        <a:pt x="75158" y="4018"/>
                      </a:lnTo>
                      <a:lnTo>
                        <a:pt x="75053" y="3851"/>
                      </a:lnTo>
                      <a:lnTo>
                        <a:pt x="75053" y="3746"/>
                      </a:lnTo>
                      <a:lnTo>
                        <a:pt x="75011" y="3746"/>
                      </a:lnTo>
                      <a:lnTo>
                        <a:pt x="74928" y="3830"/>
                      </a:lnTo>
                      <a:lnTo>
                        <a:pt x="74865" y="3746"/>
                      </a:lnTo>
                      <a:lnTo>
                        <a:pt x="74739" y="3746"/>
                      </a:lnTo>
                      <a:lnTo>
                        <a:pt x="74593" y="3767"/>
                      </a:lnTo>
                      <a:lnTo>
                        <a:pt x="74718" y="3662"/>
                      </a:lnTo>
                      <a:lnTo>
                        <a:pt x="74865" y="3662"/>
                      </a:lnTo>
                      <a:lnTo>
                        <a:pt x="75011" y="3558"/>
                      </a:lnTo>
                      <a:lnTo>
                        <a:pt x="75053" y="3620"/>
                      </a:lnTo>
                      <a:lnTo>
                        <a:pt x="75158" y="3432"/>
                      </a:lnTo>
                      <a:lnTo>
                        <a:pt x="75283" y="3411"/>
                      </a:lnTo>
                      <a:lnTo>
                        <a:pt x="75325" y="3307"/>
                      </a:lnTo>
                      <a:lnTo>
                        <a:pt x="75242" y="3202"/>
                      </a:lnTo>
                      <a:lnTo>
                        <a:pt x="74970" y="3139"/>
                      </a:lnTo>
                      <a:lnTo>
                        <a:pt x="75158" y="3118"/>
                      </a:lnTo>
                      <a:lnTo>
                        <a:pt x="75346" y="3118"/>
                      </a:lnTo>
                      <a:lnTo>
                        <a:pt x="75388" y="3035"/>
                      </a:lnTo>
                      <a:lnTo>
                        <a:pt x="75346" y="2909"/>
                      </a:lnTo>
                      <a:lnTo>
                        <a:pt x="75221" y="2867"/>
                      </a:lnTo>
                      <a:lnTo>
                        <a:pt x="75137" y="2721"/>
                      </a:lnTo>
                      <a:lnTo>
                        <a:pt x="75032" y="2763"/>
                      </a:lnTo>
                      <a:lnTo>
                        <a:pt x="75011" y="2679"/>
                      </a:lnTo>
                      <a:lnTo>
                        <a:pt x="75053" y="2511"/>
                      </a:lnTo>
                      <a:lnTo>
                        <a:pt x="74949" y="2198"/>
                      </a:lnTo>
                      <a:lnTo>
                        <a:pt x="74970" y="2135"/>
                      </a:lnTo>
                      <a:lnTo>
                        <a:pt x="75032" y="2051"/>
                      </a:lnTo>
                      <a:lnTo>
                        <a:pt x="75032" y="1967"/>
                      </a:lnTo>
                      <a:lnTo>
                        <a:pt x="74928" y="1905"/>
                      </a:lnTo>
                      <a:lnTo>
                        <a:pt x="74823" y="2051"/>
                      </a:lnTo>
                      <a:lnTo>
                        <a:pt x="74718" y="2135"/>
                      </a:lnTo>
                      <a:lnTo>
                        <a:pt x="74718" y="1967"/>
                      </a:lnTo>
                      <a:lnTo>
                        <a:pt x="74614" y="1967"/>
                      </a:lnTo>
                      <a:lnTo>
                        <a:pt x="74614" y="2051"/>
                      </a:lnTo>
                      <a:lnTo>
                        <a:pt x="74530" y="2072"/>
                      </a:lnTo>
                      <a:lnTo>
                        <a:pt x="74509" y="2030"/>
                      </a:lnTo>
                      <a:lnTo>
                        <a:pt x="74530" y="1884"/>
                      </a:lnTo>
                      <a:lnTo>
                        <a:pt x="74174" y="1842"/>
                      </a:lnTo>
                      <a:lnTo>
                        <a:pt x="74091" y="1884"/>
                      </a:lnTo>
                      <a:lnTo>
                        <a:pt x="73923" y="1863"/>
                      </a:lnTo>
                      <a:lnTo>
                        <a:pt x="73819" y="1758"/>
                      </a:lnTo>
                      <a:lnTo>
                        <a:pt x="73798" y="1716"/>
                      </a:lnTo>
                      <a:lnTo>
                        <a:pt x="73693" y="1675"/>
                      </a:lnTo>
                      <a:lnTo>
                        <a:pt x="73651" y="1716"/>
                      </a:lnTo>
                      <a:lnTo>
                        <a:pt x="73589" y="1633"/>
                      </a:lnTo>
                      <a:lnTo>
                        <a:pt x="73484" y="1633"/>
                      </a:lnTo>
                      <a:lnTo>
                        <a:pt x="73379" y="1779"/>
                      </a:lnTo>
                      <a:lnTo>
                        <a:pt x="73275" y="1821"/>
                      </a:lnTo>
                      <a:lnTo>
                        <a:pt x="73233" y="1842"/>
                      </a:lnTo>
                      <a:lnTo>
                        <a:pt x="73170" y="1884"/>
                      </a:lnTo>
                      <a:lnTo>
                        <a:pt x="73296" y="1884"/>
                      </a:lnTo>
                      <a:lnTo>
                        <a:pt x="73254" y="1967"/>
                      </a:lnTo>
                      <a:lnTo>
                        <a:pt x="73128" y="2051"/>
                      </a:lnTo>
                      <a:lnTo>
                        <a:pt x="73065" y="2051"/>
                      </a:lnTo>
                      <a:lnTo>
                        <a:pt x="73086" y="2156"/>
                      </a:lnTo>
                      <a:lnTo>
                        <a:pt x="73191" y="2239"/>
                      </a:lnTo>
                      <a:lnTo>
                        <a:pt x="73170" y="2281"/>
                      </a:lnTo>
                      <a:lnTo>
                        <a:pt x="73065" y="2260"/>
                      </a:lnTo>
                      <a:lnTo>
                        <a:pt x="72982" y="2051"/>
                      </a:lnTo>
                      <a:lnTo>
                        <a:pt x="73024" y="1988"/>
                      </a:lnTo>
                      <a:lnTo>
                        <a:pt x="73024" y="1988"/>
                      </a:lnTo>
                      <a:lnTo>
                        <a:pt x="72940" y="2030"/>
                      </a:lnTo>
                      <a:lnTo>
                        <a:pt x="72773" y="2239"/>
                      </a:lnTo>
                      <a:lnTo>
                        <a:pt x="72710" y="2386"/>
                      </a:lnTo>
                      <a:lnTo>
                        <a:pt x="72605" y="2491"/>
                      </a:lnTo>
                      <a:lnTo>
                        <a:pt x="72626" y="2553"/>
                      </a:lnTo>
                      <a:lnTo>
                        <a:pt x="72773" y="2407"/>
                      </a:lnTo>
                      <a:lnTo>
                        <a:pt x="72856" y="2407"/>
                      </a:lnTo>
                      <a:lnTo>
                        <a:pt x="72919" y="2511"/>
                      </a:lnTo>
                      <a:lnTo>
                        <a:pt x="73024" y="2616"/>
                      </a:lnTo>
                      <a:lnTo>
                        <a:pt x="73233" y="2783"/>
                      </a:lnTo>
                      <a:lnTo>
                        <a:pt x="73254" y="2909"/>
                      </a:lnTo>
                      <a:lnTo>
                        <a:pt x="73170" y="2993"/>
                      </a:lnTo>
                      <a:lnTo>
                        <a:pt x="73191" y="3097"/>
                      </a:lnTo>
                      <a:lnTo>
                        <a:pt x="73358" y="3076"/>
                      </a:lnTo>
                      <a:lnTo>
                        <a:pt x="73505" y="2993"/>
                      </a:lnTo>
                      <a:lnTo>
                        <a:pt x="73589" y="3097"/>
                      </a:lnTo>
                      <a:lnTo>
                        <a:pt x="73589" y="3202"/>
                      </a:lnTo>
                      <a:lnTo>
                        <a:pt x="73672" y="3390"/>
                      </a:lnTo>
                      <a:lnTo>
                        <a:pt x="73672" y="3432"/>
                      </a:lnTo>
                      <a:lnTo>
                        <a:pt x="73568" y="3327"/>
                      </a:lnTo>
                      <a:lnTo>
                        <a:pt x="73484" y="3181"/>
                      </a:lnTo>
                      <a:lnTo>
                        <a:pt x="73400" y="3139"/>
                      </a:lnTo>
                      <a:lnTo>
                        <a:pt x="73358" y="3244"/>
                      </a:lnTo>
                      <a:lnTo>
                        <a:pt x="73379" y="3348"/>
                      </a:lnTo>
                      <a:lnTo>
                        <a:pt x="73442" y="3390"/>
                      </a:lnTo>
                      <a:lnTo>
                        <a:pt x="73400" y="3411"/>
                      </a:lnTo>
                      <a:lnTo>
                        <a:pt x="73296" y="3390"/>
                      </a:lnTo>
                      <a:lnTo>
                        <a:pt x="73191" y="3223"/>
                      </a:lnTo>
                      <a:lnTo>
                        <a:pt x="73045" y="3202"/>
                      </a:lnTo>
                      <a:lnTo>
                        <a:pt x="72940" y="3307"/>
                      </a:lnTo>
                      <a:lnTo>
                        <a:pt x="72856" y="3286"/>
                      </a:lnTo>
                      <a:lnTo>
                        <a:pt x="72835" y="3139"/>
                      </a:lnTo>
                      <a:lnTo>
                        <a:pt x="72877" y="3097"/>
                      </a:lnTo>
                      <a:lnTo>
                        <a:pt x="72814" y="2972"/>
                      </a:lnTo>
                      <a:lnTo>
                        <a:pt x="72710" y="2888"/>
                      </a:lnTo>
                      <a:lnTo>
                        <a:pt x="72668" y="2763"/>
                      </a:lnTo>
                      <a:lnTo>
                        <a:pt x="72459" y="2700"/>
                      </a:lnTo>
                      <a:lnTo>
                        <a:pt x="72291" y="2365"/>
                      </a:lnTo>
                      <a:lnTo>
                        <a:pt x="72187" y="2239"/>
                      </a:lnTo>
                      <a:lnTo>
                        <a:pt x="72208" y="2177"/>
                      </a:lnTo>
                      <a:lnTo>
                        <a:pt x="72124" y="2093"/>
                      </a:lnTo>
                      <a:lnTo>
                        <a:pt x="72019" y="2072"/>
                      </a:lnTo>
                      <a:lnTo>
                        <a:pt x="72019" y="2072"/>
                      </a:lnTo>
                      <a:lnTo>
                        <a:pt x="72040" y="2135"/>
                      </a:lnTo>
                      <a:lnTo>
                        <a:pt x="72019" y="2239"/>
                      </a:lnTo>
                      <a:lnTo>
                        <a:pt x="71977" y="2198"/>
                      </a:lnTo>
                      <a:lnTo>
                        <a:pt x="71915" y="2072"/>
                      </a:lnTo>
                      <a:lnTo>
                        <a:pt x="71685" y="1947"/>
                      </a:lnTo>
                      <a:lnTo>
                        <a:pt x="71559" y="1926"/>
                      </a:lnTo>
                      <a:lnTo>
                        <a:pt x="71454" y="1947"/>
                      </a:lnTo>
                      <a:lnTo>
                        <a:pt x="71475" y="2030"/>
                      </a:lnTo>
                      <a:lnTo>
                        <a:pt x="71580" y="2072"/>
                      </a:lnTo>
                      <a:lnTo>
                        <a:pt x="71789" y="2156"/>
                      </a:lnTo>
                      <a:lnTo>
                        <a:pt x="71622" y="2198"/>
                      </a:lnTo>
                      <a:lnTo>
                        <a:pt x="71413" y="2135"/>
                      </a:lnTo>
                      <a:lnTo>
                        <a:pt x="71308" y="2030"/>
                      </a:lnTo>
                      <a:lnTo>
                        <a:pt x="71350" y="1947"/>
                      </a:lnTo>
                      <a:lnTo>
                        <a:pt x="71287" y="1926"/>
                      </a:lnTo>
                      <a:lnTo>
                        <a:pt x="71099" y="1926"/>
                      </a:lnTo>
                      <a:lnTo>
                        <a:pt x="71161" y="1947"/>
                      </a:lnTo>
                      <a:lnTo>
                        <a:pt x="71161" y="1988"/>
                      </a:lnTo>
                      <a:lnTo>
                        <a:pt x="70994" y="2051"/>
                      </a:lnTo>
                      <a:lnTo>
                        <a:pt x="70931" y="1947"/>
                      </a:lnTo>
                      <a:lnTo>
                        <a:pt x="70952" y="1884"/>
                      </a:lnTo>
                      <a:lnTo>
                        <a:pt x="70764" y="1863"/>
                      </a:lnTo>
                      <a:lnTo>
                        <a:pt x="70722" y="1884"/>
                      </a:lnTo>
                      <a:lnTo>
                        <a:pt x="70743" y="1988"/>
                      </a:lnTo>
                      <a:lnTo>
                        <a:pt x="70638" y="1967"/>
                      </a:lnTo>
                      <a:lnTo>
                        <a:pt x="70576" y="1863"/>
                      </a:lnTo>
                      <a:lnTo>
                        <a:pt x="70429" y="1863"/>
                      </a:lnTo>
                      <a:lnTo>
                        <a:pt x="70471" y="1967"/>
                      </a:lnTo>
                      <a:lnTo>
                        <a:pt x="70471" y="1967"/>
                      </a:lnTo>
                      <a:lnTo>
                        <a:pt x="69990" y="1863"/>
                      </a:lnTo>
                      <a:lnTo>
                        <a:pt x="69843" y="1926"/>
                      </a:lnTo>
                      <a:lnTo>
                        <a:pt x="69676" y="1842"/>
                      </a:lnTo>
                      <a:lnTo>
                        <a:pt x="69676" y="1758"/>
                      </a:lnTo>
                      <a:lnTo>
                        <a:pt x="69508" y="1716"/>
                      </a:lnTo>
                      <a:lnTo>
                        <a:pt x="69488" y="1737"/>
                      </a:lnTo>
                      <a:lnTo>
                        <a:pt x="69488" y="1779"/>
                      </a:lnTo>
                      <a:lnTo>
                        <a:pt x="69425" y="1737"/>
                      </a:lnTo>
                      <a:lnTo>
                        <a:pt x="69320" y="1716"/>
                      </a:lnTo>
                      <a:lnTo>
                        <a:pt x="69216" y="1633"/>
                      </a:lnTo>
                      <a:lnTo>
                        <a:pt x="69153" y="1654"/>
                      </a:lnTo>
                      <a:lnTo>
                        <a:pt x="69174" y="1758"/>
                      </a:lnTo>
                      <a:lnTo>
                        <a:pt x="69006" y="1758"/>
                      </a:lnTo>
                      <a:lnTo>
                        <a:pt x="68860" y="1779"/>
                      </a:lnTo>
                      <a:lnTo>
                        <a:pt x="68839" y="1884"/>
                      </a:lnTo>
                      <a:lnTo>
                        <a:pt x="68651" y="1884"/>
                      </a:lnTo>
                      <a:lnTo>
                        <a:pt x="68316" y="1758"/>
                      </a:lnTo>
                      <a:lnTo>
                        <a:pt x="68337" y="1716"/>
                      </a:lnTo>
                      <a:lnTo>
                        <a:pt x="68546" y="1779"/>
                      </a:lnTo>
                      <a:lnTo>
                        <a:pt x="68651" y="1842"/>
                      </a:lnTo>
                      <a:lnTo>
                        <a:pt x="68672" y="1779"/>
                      </a:lnTo>
                      <a:lnTo>
                        <a:pt x="68337" y="1549"/>
                      </a:lnTo>
                      <a:lnTo>
                        <a:pt x="67939" y="1507"/>
                      </a:lnTo>
                      <a:lnTo>
                        <a:pt x="67793" y="1549"/>
                      </a:lnTo>
                      <a:lnTo>
                        <a:pt x="67730" y="1507"/>
                      </a:lnTo>
                      <a:lnTo>
                        <a:pt x="67793" y="1444"/>
                      </a:lnTo>
                      <a:lnTo>
                        <a:pt x="67688" y="1402"/>
                      </a:lnTo>
                      <a:lnTo>
                        <a:pt x="67542" y="1423"/>
                      </a:lnTo>
                      <a:lnTo>
                        <a:pt x="67604" y="1444"/>
                      </a:lnTo>
                      <a:lnTo>
                        <a:pt x="67521" y="1465"/>
                      </a:lnTo>
                      <a:lnTo>
                        <a:pt x="67395" y="1423"/>
                      </a:lnTo>
                      <a:lnTo>
                        <a:pt x="67019" y="1319"/>
                      </a:lnTo>
                      <a:lnTo>
                        <a:pt x="66851" y="1340"/>
                      </a:lnTo>
                      <a:lnTo>
                        <a:pt x="66788" y="1423"/>
                      </a:lnTo>
                      <a:lnTo>
                        <a:pt x="66705" y="1402"/>
                      </a:lnTo>
                      <a:lnTo>
                        <a:pt x="66663" y="1319"/>
                      </a:lnTo>
                      <a:lnTo>
                        <a:pt x="66558" y="1361"/>
                      </a:lnTo>
                      <a:lnTo>
                        <a:pt x="66349" y="1361"/>
                      </a:lnTo>
                      <a:lnTo>
                        <a:pt x="66244" y="1298"/>
                      </a:lnTo>
                      <a:lnTo>
                        <a:pt x="66161" y="1319"/>
                      </a:lnTo>
                      <a:lnTo>
                        <a:pt x="66014" y="1340"/>
                      </a:lnTo>
                      <a:lnTo>
                        <a:pt x="65951" y="1319"/>
                      </a:lnTo>
                      <a:lnTo>
                        <a:pt x="65847" y="1402"/>
                      </a:lnTo>
                      <a:lnTo>
                        <a:pt x="65826" y="1507"/>
                      </a:lnTo>
                      <a:lnTo>
                        <a:pt x="65763" y="1402"/>
                      </a:lnTo>
                      <a:lnTo>
                        <a:pt x="65303" y="1528"/>
                      </a:lnTo>
                      <a:lnTo>
                        <a:pt x="65303" y="1633"/>
                      </a:lnTo>
                      <a:lnTo>
                        <a:pt x="65198" y="1612"/>
                      </a:lnTo>
                      <a:lnTo>
                        <a:pt x="65135" y="1737"/>
                      </a:lnTo>
                      <a:lnTo>
                        <a:pt x="65094" y="1737"/>
                      </a:lnTo>
                      <a:lnTo>
                        <a:pt x="65031" y="1654"/>
                      </a:lnTo>
                      <a:lnTo>
                        <a:pt x="64884" y="1675"/>
                      </a:lnTo>
                      <a:lnTo>
                        <a:pt x="64884" y="1779"/>
                      </a:lnTo>
                      <a:lnTo>
                        <a:pt x="64801" y="1779"/>
                      </a:lnTo>
                      <a:lnTo>
                        <a:pt x="64696" y="1842"/>
                      </a:lnTo>
                      <a:lnTo>
                        <a:pt x="64529" y="1737"/>
                      </a:lnTo>
                      <a:lnTo>
                        <a:pt x="64403" y="1779"/>
                      </a:lnTo>
                      <a:lnTo>
                        <a:pt x="64403" y="1863"/>
                      </a:lnTo>
                      <a:lnTo>
                        <a:pt x="64152" y="1863"/>
                      </a:lnTo>
                      <a:lnTo>
                        <a:pt x="63838" y="1884"/>
                      </a:lnTo>
                      <a:lnTo>
                        <a:pt x="63754" y="1842"/>
                      </a:lnTo>
                      <a:lnTo>
                        <a:pt x="63482" y="1884"/>
                      </a:lnTo>
                      <a:lnTo>
                        <a:pt x="63462" y="1905"/>
                      </a:lnTo>
                      <a:lnTo>
                        <a:pt x="63629" y="2009"/>
                      </a:lnTo>
                      <a:lnTo>
                        <a:pt x="63692" y="2198"/>
                      </a:lnTo>
                      <a:lnTo>
                        <a:pt x="63775" y="2260"/>
                      </a:lnTo>
                      <a:lnTo>
                        <a:pt x="63796" y="2386"/>
                      </a:lnTo>
                      <a:lnTo>
                        <a:pt x="63880" y="2574"/>
                      </a:lnTo>
                      <a:lnTo>
                        <a:pt x="63838" y="2637"/>
                      </a:lnTo>
                      <a:lnTo>
                        <a:pt x="63838" y="2804"/>
                      </a:lnTo>
                      <a:lnTo>
                        <a:pt x="63880" y="2804"/>
                      </a:lnTo>
                      <a:lnTo>
                        <a:pt x="63985" y="2700"/>
                      </a:lnTo>
                      <a:lnTo>
                        <a:pt x="64194" y="2804"/>
                      </a:lnTo>
                      <a:lnTo>
                        <a:pt x="64257" y="2888"/>
                      </a:lnTo>
                      <a:lnTo>
                        <a:pt x="64319" y="2909"/>
                      </a:lnTo>
                      <a:lnTo>
                        <a:pt x="64529" y="3118"/>
                      </a:lnTo>
                      <a:lnTo>
                        <a:pt x="64570" y="3307"/>
                      </a:lnTo>
                      <a:lnTo>
                        <a:pt x="64717" y="3348"/>
                      </a:lnTo>
                      <a:lnTo>
                        <a:pt x="64822" y="3516"/>
                      </a:lnTo>
                      <a:lnTo>
                        <a:pt x="64822" y="3579"/>
                      </a:lnTo>
                      <a:lnTo>
                        <a:pt x="64842" y="3662"/>
                      </a:lnTo>
                      <a:lnTo>
                        <a:pt x="64801" y="3725"/>
                      </a:lnTo>
                      <a:lnTo>
                        <a:pt x="64884" y="3830"/>
                      </a:lnTo>
                      <a:lnTo>
                        <a:pt x="64822" y="3871"/>
                      </a:lnTo>
                      <a:lnTo>
                        <a:pt x="64738" y="3851"/>
                      </a:lnTo>
                      <a:lnTo>
                        <a:pt x="64612" y="3934"/>
                      </a:lnTo>
                      <a:lnTo>
                        <a:pt x="64633" y="4039"/>
                      </a:lnTo>
                      <a:lnTo>
                        <a:pt x="64508" y="4060"/>
                      </a:lnTo>
                      <a:lnTo>
                        <a:pt x="64403" y="4143"/>
                      </a:lnTo>
                      <a:lnTo>
                        <a:pt x="64215" y="4102"/>
                      </a:lnTo>
                      <a:lnTo>
                        <a:pt x="64152" y="4039"/>
                      </a:lnTo>
                      <a:lnTo>
                        <a:pt x="64152" y="3892"/>
                      </a:lnTo>
                      <a:lnTo>
                        <a:pt x="63964" y="3641"/>
                      </a:lnTo>
                      <a:lnTo>
                        <a:pt x="63880" y="3641"/>
                      </a:lnTo>
                      <a:lnTo>
                        <a:pt x="63838" y="3662"/>
                      </a:lnTo>
                      <a:lnTo>
                        <a:pt x="63566" y="3620"/>
                      </a:lnTo>
                      <a:lnTo>
                        <a:pt x="63378" y="3641"/>
                      </a:lnTo>
                      <a:lnTo>
                        <a:pt x="63315" y="3579"/>
                      </a:lnTo>
                      <a:lnTo>
                        <a:pt x="63148" y="3411"/>
                      </a:lnTo>
                      <a:lnTo>
                        <a:pt x="63148" y="3286"/>
                      </a:lnTo>
                      <a:lnTo>
                        <a:pt x="63043" y="3202"/>
                      </a:lnTo>
                      <a:lnTo>
                        <a:pt x="62897" y="3181"/>
                      </a:lnTo>
                      <a:lnTo>
                        <a:pt x="62855" y="3097"/>
                      </a:lnTo>
                      <a:lnTo>
                        <a:pt x="62813" y="2951"/>
                      </a:lnTo>
                      <a:lnTo>
                        <a:pt x="62625" y="2909"/>
                      </a:lnTo>
                      <a:lnTo>
                        <a:pt x="62583" y="2951"/>
                      </a:lnTo>
                      <a:lnTo>
                        <a:pt x="62583" y="3097"/>
                      </a:lnTo>
                      <a:lnTo>
                        <a:pt x="62583" y="3244"/>
                      </a:lnTo>
                      <a:lnTo>
                        <a:pt x="62604" y="3327"/>
                      </a:lnTo>
                      <a:lnTo>
                        <a:pt x="62478" y="3516"/>
                      </a:lnTo>
                      <a:lnTo>
                        <a:pt x="62415" y="3641"/>
                      </a:lnTo>
                      <a:lnTo>
                        <a:pt x="62332" y="3558"/>
                      </a:lnTo>
                      <a:lnTo>
                        <a:pt x="62311" y="3474"/>
                      </a:lnTo>
                      <a:lnTo>
                        <a:pt x="62269" y="3474"/>
                      </a:lnTo>
                      <a:lnTo>
                        <a:pt x="62164" y="3558"/>
                      </a:lnTo>
                      <a:lnTo>
                        <a:pt x="61913" y="3537"/>
                      </a:lnTo>
                      <a:lnTo>
                        <a:pt x="61704" y="3620"/>
                      </a:lnTo>
                      <a:lnTo>
                        <a:pt x="61641" y="3579"/>
                      </a:lnTo>
                      <a:lnTo>
                        <a:pt x="61474" y="3725"/>
                      </a:lnTo>
                      <a:lnTo>
                        <a:pt x="61327" y="3746"/>
                      </a:lnTo>
                      <a:lnTo>
                        <a:pt x="61223" y="3725"/>
                      </a:lnTo>
                      <a:lnTo>
                        <a:pt x="61118" y="3620"/>
                      </a:lnTo>
                      <a:lnTo>
                        <a:pt x="61034" y="3620"/>
                      </a:lnTo>
                      <a:lnTo>
                        <a:pt x="60972" y="3662"/>
                      </a:lnTo>
                      <a:lnTo>
                        <a:pt x="61013" y="3746"/>
                      </a:lnTo>
                      <a:lnTo>
                        <a:pt x="60804" y="3830"/>
                      </a:lnTo>
                      <a:lnTo>
                        <a:pt x="60700" y="3913"/>
                      </a:lnTo>
                      <a:lnTo>
                        <a:pt x="60449" y="3934"/>
                      </a:lnTo>
                      <a:lnTo>
                        <a:pt x="60323" y="4081"/>
                      </a:lnTo>
                      <a:lnTo>
                        <a:pt x="60323" y="4290"/>
                      </a:lnTo>
                      <a:lnTo>
                        <a:pt x="60323" y="4562"/>
                      </a:lnTo>
                      <a:lnTo>
                        <a:pt x="60532" y="4855"/>
                      </a:lnTo>
                      <a:lnTo>
                        <a:pt x="60553" y="5022"/>
                      </a:lnTo>
                      <a:lnTo>
                        <a:pt x="60407" y="4813"/>
                      </a:lnTo>
                      <a:lnTo>
                        <a:pt x="60281" y="4688"/>
                      </a:lnTo>
                      <a:lnTo>
                        <a:pt x="60177" y="4708"/>
                      </a:lnTo>
                      <a:lnTo>
                        <a:pt x="60030" y="4625"/>
                      </a:lnTo>
                      <a:lnTo>
                        <a:pt x="60072" y="4729"/>
                      </a:lnTo>
                      <a:lnTo>
                        <a:pt x="60177" y="4792"/>
                      </a:lnTo>
                      <a:lnTo>
                        <a:pt x="60218" y="4980"/>
                      </a:lnTo>
                      <a:lnTo>
                        <a:pt x="60218" y="5022"/>
                      </a:lnTo>
                      <a:lnTo>
                        <a:pt x="60072" y="4813"/>
                      </a:lnTo>
                      <a:lnTo>
                        <a:pt x="59967" y="4813"/>
                      </a:lnTo>
                      <a:lnTo>
                        <a:pt x="59925" y="4604"/>
                      </a:lnTo>
                      <a:lnTo>
                        <a:pt x="59758" y="4415"/>
                      </a:lnTo>
                      <a:lnTo>
                        <a:pt x="59674" y="4269"/>
                      </a:lnTo>
                      <a:lnTo>
                        <a:pt x="59570" y="4269"/>
                      </a:lnTo>
                      <a:lnTo>
                        <a:pt x="59612" y="4457"/>
                      </a:lnTo>
                      <a:lnTo>
                        <a:pt x="59591" y="4562"/>
                      </a:lnTo>
                      <a:lnTo>
                        <a:pt x="59549" y="4415"/>
                      </a:lnTo>
                      <a:lnTo>
                        <a:pt x="59402" y="4353"/>
                      </a:lnTo>
                      <a:lnTo>
                        <a:pt x="59256" y="4374"/>
                      </a:lnTo>
                      <a:lnTo>
                        <a:pt x="59256" y="4457"/>
                      </a:lnTo>
                      <a:lnTo>
                        <a:pt x="59172" y="4374"/>
                      </a:lnTo>
                      <a:lnTo>
                        <a:pt x="59026" y="4374"/>
                      </a:lnTo>
                      <a:lnTo>
                        <a:pt x="58879" y="4520"/>
                      </a:lnTo>
                      <a:lnTo>
                        <a:pt x="58754" y="4562"/>
                      </a:lnTo>
                      <a:lnTo>
                        <a:pt x="58837" y="4415"/>
                      </a:lnTo>
                      <a:lnTo>
                        <a:pt x="58837" y="4311"/>
                      </a:lnTo>
                      <a:lnTo>
                        <a:pt x="58712" y="4081"/>
                      </a:lnTo>
                      <a:lnTo>
                        <a:pt x="58712" y="3934"/>
                      </a:lnTo>
                      <a:lnTo>
                        <a:pt x="58649" y="3871"/>
                      </a:lnTo>
                      <a:lnTo>
                        <a:pt x="58649" y="3767"/>
                      </a:lnTo>
                      <a:lnTo>
                        <a:pt x="58544" y="3558"/>
                      </a:lnTo>
                      <a:lnTo>
                        <a:pt x="58335" y="3327"/>
                      </a:lnTo>
                      <a:lnTo>
                        <a:pt x="58105" y="3202"/>
                      </a:lnTo>
                      <a:lnTo>
                        <a:pt x="57875" y="2930"/>
                      </a:lnTo>
                      <a:lnTo>
                        <a:pt x="57310" y="2742"/>
                      </a:lnTo>
                      <a:lnTo>
                        <a:pt x="57038" y="2742"/>
                      </a:lnTo>
                      <a:lnTo>
                        <a:pt x="56892" y="2783"/>
                      </a:lnTo>
                      <a:lnTo>
                        <a:pt x="56661" y="2930"/>
                      </a:lnTo>
                      <a:lnTo>
                        <a:pt x="56661" y="2993"/>
                      </a:lnTo>
                      <a:lnTo>
                        <a:pt x="56536" y="2951"/>
                      </a:lnTo>
                      <a:lnTo>
                        <a:pt x="56327" y="3035"/>
                      </a:lnTo>
                      <a:lnTo>
                        <a:pt x="55887" y="3244"/>
                      </a:lnTo>
                      <a:lnTo>
                        <a:pt x="55720" y="3265"/>
                      </a:lnTo>
                      <a:lnTo>
                        <a:pt x="55531" y="3453"/>
                      </a:lnTo>
                      <a:lnTo>
                        <a:pt x="55427" y="3516"/>
                      </a:lnTo>
                      <a:lnTo>
                        <a:pt x="55197" y="3683"/>
                      </a:lnTo>
                      <a:lnTo>
                        <a:pt x="55071" y="3746"/>
                      </a:lnTo>
                      <a:lnTo>
                        <a:pt x="54946" y="3871"/>
                      </a:lnTo>
                      <a:lnTo>
                        <a:pt x="54757" y="3934"/>
                      </a:lnTo>
                      <a:lnTo>
                        <a:pt x="54590" y="3871"/>
                      </a:lnTo>
                      <a:lnTo>
                        <a:pt x="54360" y="3934"/>
                      </a:lnTo>
                      <a:lnTo>
                        <a:pt x="54213" y="3997"/>
                      </a:lnTo>
                      <a:lnTo>
                        <a:pt x="54339" y="3871"/>
                      </a:lnTo>
                      <a:lnTo>
                        <a:pt x="54527" y="3767"/>
                      </a:lnTo>
                      <a:lnTo>
                        <a:pt x="54548" y="3662"/>
                      </a:lnTo>
                      <a:lnTo>
                        <a:pt x="54381" y="3474"/>
                      </a:lnTo>
                      <a:lnTo>
                        <a:pt x="54109" y="3411"/>
                      </a:lnTo>
                      <a:lnTo>
                        <a:pt x="53837" y="3223"/>
                      </a:lnTo>
                      <a:lnTo>
                        <a:pt x="53753" y="3160"/>
                      </a:lnTo>
                      <a:lnTo>
                        <a:pt x="53711" y="3223"/>
                      </a:lnTo>
                      <a:lnTo>
                        <a:pt x="53607" y="3453"/>
                      </a:lnTo>
                      <a:lnTo>
                        <a:pt x="53607" y="3579"/>
                      </a:lnTo>
                      <a:lnTo>
                        <a:pt x="53544" y="3516"/>
                      </a:lnTo>
                      <a:lnTo>
                        <a:pt x="53502" y="3537"/>
                      </a:lnTo>
                      <a:lnTo>
                        <a:pt x="53439" y="3662"/>
                      </a:lnTo>
                      <a:lnTo>
                        <a:pt x="53376" y="3725"/>
                      </a:lnTo>
                      <a:lnTo>
                        <a:pt x="53335" y="3662"/>
                      </a:lnTo>
                      <a:lnTo>
                        <a:pt x="53397" y="3516"/>
                      </a:lnTo>
                      <a:lnTo>
                        <a:pt x="53439" y="3432"/>
                      </a:lnTo>
                      <a:lnTo>
                        <a:pt x="53397" y="3265"/>
                      </a:lnTo>
                      <a:lnTo>
                        <a:pt x="53272" y="3202"/>
                      </a:lnTo>
                      <a:lnTo>
                        <a:pt x="53125" y="3327"/>
                      </a:lnTo>
                      <a:lnTo>
                        <a:pt x="53167" y="3411"/>
                      </a:lnTo>
                      <a:lnTo>
                        <a:pt x="53083" y="3537"/>
                      </a:lnTo>
                      <a:lnTo>
                        <a:pt x="53000" y="3453"/>
                      </a:lnTo>
                      <a:lnTo>
                        <a:pt x="52979" y="3307"/>
                      </a:lnTo>
                      <a:lnTo>
                        <a:pt x="52916" y="3160"/>
                      </a:lnTo>
                      <a:lnTo>
                        <a:pt x="52874" y="3014"/>
                      </a:lnTo>
                      <a:lnTo>
                        <a:pt x="52770" y="3118"/>
                      </a:lnTo>
                      <a:lnTo>
                        <a:pt x="52560" y="3139"/>
                      </a:lnTo>
                      <a:lnTo>
                        <a:pt x="52246" y="3223"/>
                      </a:lnTo>
                      <a:lnTo>
                        <a:pt x="52163" y="3202"/>
                      </a:lnTo>
                      <a:lnTo>
                        <a:pt x="52267" y="3118"/>
                      </a:lnTo>
                      <a:lnTo>
                        <a:pt x="52246" y="3014"/>
                      </a:lnTo>
                      <a:lnTo>
                        <a:pt x="52246" y="2909"/>
                      </a:lnTo>
                      <a:lnTo>
                        <a:pt x="52226" y="2783"/>
                      </a:lnTo>
                      <a:lnTo>
                        <a:pt x="52246" y="2763"/>
                      </a:lnTo>
                      <a:lnTo>
                        <a:pt x="52456" y="2909"/>
                      </a:lnTo>
                      <a:lnTo>
                        <a:pt x="52560" y="2825"/>
                      </a:lnTo>
                      <a:lnTo>
                        <a:pt x="52581" y="2700"/>
                      </a:lnTo>
                      <a:lnTo>
                        <a:pt x="52393" y="2428"/>
                      </a:lnTo>
                      <a:lnTo>
                        <a:pt x="52016" y="2302"/>
                      </a:lnTo>
                      <a:lnTo>
                        <a:pt x="51702" y="2281"/>
                      </a:lnTo>
                      <a:lnTo>
                        <a:pt x="51347" y="2365"/>
                      </a:lnTo>
                      <a:lnTo>
                        <a:pt x="51033" y="2407"/>
                      </a:lnTo>
                      <a:lnTo>
                        <a:pt x="50824" y="2574"/>
                      </a:lnTo>
                      <a:lnTo>
                        <a:pt x="50886" y="3139"/>
                      </a:lnTo>
                      <a:lnTo>
                        <a:pt x="50866" y="3307"/>
                      </a:lnTo>
                      <a:lnTo>
                        <a:pt x="50907" y="3411"/>
                      </a:lnTo>
                      <a:lnTo>
                        <a:pt x="50803" y="3579"/>
                      </a:lnTo>
                      <a:lnTo>
                        <a:pt x="50803" y="3746"/>
                      </a:lnTo>
                      <a:lnTo>
                        <a:pt x="50656" y="3851"/>
                      </a:lnTo>
                      <a:lnTo>
                        <a:pt x="50552" y="3851"/>
                      </a:lnTo>
                      <a:lnTo>
                        <a:pt x="50489" y="3788"/>
                      </a:lnTo>
                      <a:lnTo>
                        <a:pt x="50489" y="3725"/>
                      </a:lnTo>
                      <a:lnTo>
                        <a:pt x="50363" y="3620"/>
                      </a:lnTo>
                      <a:lnTo>
                        <a:pt x="50447" y="3537"/>
                      </a:lnTo>
                      <a:lnTo>
                        <a:pt x="50510" y="3558"/>
                      </a:lnTo>
                      <a:lnTo>
                        <a:pt x="50594" y="3369"/>
                      </a:lnTo>
                      <a:lnTo>
                        <a:pt x="50552" y="3139"/>
                      </a:lnTo>
                      <a:lnTo>
                        <a:pt x="50405" y="3097"/>
                      </a:lnTo>
                      <a:lnTo>
                        <a:pt x="50342" y="2888"/>
                      </a:lnTo>
                      <a:lnTo>
                        <a:pt x="50405" y="2909"/>
                      </a:lnTo>
                      <a:lnTo>
                        <a:pt x="50510" y="2804"/>
                      </a:lnTo>
                      <a:lnTo>
                        <a:pt x="50510" y="2930"/>
                      </a:lnTo>
                      <a:lnTo>
                        <a:pt x="50614" y="3035"/>
                      </a:lnTo>
                      <a:lnTo>
                        <a:pt x="50698" y="3223"/>
                      </a:lnTo>
                      <a:lnTo>
                        <a:pt x="50719" y="3160"/>
                      </a:lnTo>
                      <a:lnTo>
                        <a:pt x="50698" y="2888"/>
                      </a:lnTo>
                      <a:lnTo>
                        <a:pt x="50656" y="2679"/>
                      </a:lnTo>
                      <a:lnTo>
                        <a:pt x="50259" y="2825"/>
                      </a:lnTo>
                      <a:lnTo>
                        <a:pt x="49945" y="3035"/>
                      </a:lnTo>
                      <a:lnTo>
                        <a:pt x="49945" y="3160"/>
                      </a:lnTo>
                      <a:lnTo>
                        <a:pt x="49757" y="3307"/>
                      </a:lnTo>
                      <a:lnTo>
                        <a:pt x="49652" y="3223"/>
                      </a:lnTo>
                      <a:lnTo>
                        <a:pt x="49673" y="3139"/>
                      </a:lnTo>
                      <a:lnTo>
                        <a:pt x="49777" y="3118"/>
                      </a:lnTo>
                      <a:lnTo>
                        <a:pt x="49673" y="2993"/>
                      </a:lnTo>
                      <a:lnTo>
                        <a:pt x="49757" y="2742"/>
                      </a:lnTo>
                      <a:lnTo>
                        <a:pt x="49882" y="2804"/>
                      </a:lnTo>
                      <a:lnTo>
                        <a:pt x="49945" y="2783"/>
                      </a:lnTo>
                      <a:lnTo>
                        <a:pt x="50070" y="2825"/>
                      </a:lnTo>
                      <a:lnTo>
                        <a:pt x="50468" y="2637"/>
                      </a:lnTo>
                      <a:lnTo>
                        <a:pt x="50614" y="2595"/>
                      </a:lnTo>
                      <a:lnTo>
                        <a:pt x="50342" y="2595"/>
                      </a:lnTo>
                      <a:lnTo>
                        <a:pt x="50175" y="2616"/>
                      </a:lnTo>
                      <a:lnTo>
                        <a:pt x="49945" y="2595"/>
                      </a:lnTo>
                      <a:lnTo>
                        <a:pt x="49443" y="2595"/>
                      </a:lnTo>
                      <a:lnTo>
                        <a:pt x="49338" y="2637"/>
                      </a:lnTo>
                      <a:lnTo>
                        <a:pt x="48669" y="2700"/>
                      </a:lnTo>
                      <a:lnTo>
                        <a:pt x="48271" y="2700"/>
                      </a:lnTo>
                      <a:lnTo>
                        <a:pt x="48041" y="2742"/>
                      </a:lnTo>
                      <a:lnTo>
                        <a:pt x="47769" y="2637"/>
                      </a:lnTo>
                      <a:lnTo>
                        <a:pt x="47539" y="2679"/>
                      </a:lnTo>
                      <a:lnTo>
                        <a:pt x="47371" y="2742"/>
                      </a:lnTo>
                      <a:lnTo>
                        <a:pt x="47518" y="2909"/>
                      </a:lnTo>
                      <a:lnTo>
                        <a:pt x="47685" y="2909"/>
                      </a:lnTo>
                      <a:lnTo>
                        <a:pt x="47790" y="2951"/>
                      </a:lnTo>
                      <a:lnTo>
                        <a:pt x="47894" y="2930"/>
                      </a:lnTo>
                      <a:lnTo>
                        <a:pt x="48041" y="3055"/>
                      </a:lnTo>
                      <a:lnTo>
                        <a:pt x="48041" y="3139"/>
                      </a:lnTo>
                      <a:lnTo>
                        <a:pt x="47832" y="3327"/>
                      </a:lnTo>
                      <a:lnTo>
                        <a:pt x="47685" y="3307"/>
                      </a:lnTo>
                      <a:lnTo>
                        <a:pt x="47518" y="3369"/>
                      </a:lnTo>
                      <a:lnTo>
                        <a:pt x="47476" y="3537"/>
                      </a:lnTo>
                      <a:lnTo>
                        <a:pt x="47434" y="3641"/>
                      </a:lnTo>
                      <a:lnTo>
                        <a:pt x="47560" y="3871"/>
                      </a:lnTo>
                      <a:lnTo>
                        <a:pt x="47769" y="3934"/>
                      </a:lnTo>
                      <a:lnTo>
                        <a:pt x="47790" y="3788"/>
                      </a:lnTo>
                      <a:lnTo>
                        <a:pt x="47936" y="3662"/>
                      </a:lnTo>
                      <a:lnTo>
                        <a:pt x="48145" y="3579"/>
                      </a:lnTo>
                      <a:lnTo>
                        <a:pt x="48104" y="3788"/>
                      </a:lnTo>
                      <a:lnTo>
                        <a:pt x="47894" y="3788"/>
                      </a:lnTo>
                      <a:lnTo>
                        <a:pt x="47999" y="3934"/>
                      </a:lnTo>
                      <a:lnTo>
                        <a:pt x="47978" y="3955"/>
                      </a:lnTo>
                      <a:lnTo>
                        <a:pt x="48041" y="4060"/>
                      </a:lnTo>
                      <a:lnTo>
                        <a:pt x="47894" y="4143"/>
                      </a:lnTo>
                      <a:lnTo>
                        <a:pt x="48041" y="4164"/>
                      </a:lnTo>
                      <a:lnTo>
                        <a:pt x="48166" y="4102"/>
                      </a:lnTo>
                      <a:lnTo>
                        <a:pt x="48208" y="4206"/>
                      </a:lnTo>
                      <a:lnTo>
                        <a:pt x="48187" y="4353"/>
                      </a:lnTo>
                      <a:lnTo>
                        <a:pt x="48313" y="4478"/>
                      </a:lnTo>
                      <a:lnTo>
                        <a:pt x="48459" y="4499"/>
                      </a:lnTo>
                      <a:lnTo>
                        <a:pt x="48627" y="4708"/>
                      </a:lnTo>
                      <a:lnTo>
                        <a:pt x="48606" y="4813"/>
                      </a:lnTo>
                      <a:lnTo>
                        <a:pt x="48522" y="4771"/>
                      </a:lnTo>
                      <a:lnTo>
                        <a:pt x="48397" y="4813"/>
                      </a:lnTo>
                      <a:lnTo>
                        <a:pt x="48459" y="4939"/>
                      </a:lnTo>
                      <a:lnTo>
                        <a:pt x="48376" y="5001"/>
                      </a:lnTo>
                      <a:lnTo>
                        <a:pt x="48313" y="4939"/>
                      </a:lnTo>
                      <a:lnTo>
                        <a:pt x="48250" y="4980"/>
                      </a:lnTo>
                      <a:lnTo>
                        <a:pt x="48187" y="4834"/>
                      </a:lnTo>
                      <a:lnTo>
                        <a:pt x="47999" y="4708"/>
                      </a:lnTo>
                      <a:lnTo>
                        <a:pt x="47936" y="4729"/>
                      </a:lnTo>
                      <a:lnTo>
                        <a:pt x="47978" y="4813"/>
                      </a:lnTo>
                      <a:lnTo>
                        <a:pt x="47873" y="4897"/>
                      </a:lnTo>
                      <a:lnTo>
                        <a:pt x="47790" y="4834"/>
                      </a:lnTo>
                      <a:lnTo>
                        <a:pt x="47727" y="4897"/>
                      </a:lnTo>
                      <a:lnTo>
                        <a:pt x="47769" y="5022"/>
                      </a:lnTo>
                      <a:lnTo>
                        <a:pt x="47790" y="5211"/>
                      </a:lnTo>
                      <a:lnTo>
                        <a:pt x="47936" y="5232"/>
                      </a:lnTo>
                      <a:lnTo>
                        <a:pt x="48083" y="5148"/>
                      </a:lnTo>
                      <a:lnTo>
                        <a:pt x="48187" y="5252"/>
                      </a:lnTo>
                      <a:lnTo>
                        <a:pt x="48104" y="5336"/>
                      </a:lnTo>
                      <a:lnTo>
                        <a:pt x="48250" y="5399"/>
                      </a:lnTo>
                      <a:lnTo>
                        <a:pt x="48145" y="5462"/>
                      </a:lnTo>
                      <a:lnTo>
                        <a:pt x="47978" y="5420"/>
                      </a:lnTo>
                      <a:lnTo>
                        <a:pt x="47978" y="5462"/>
                      </a:lnTo>
                      <a:lnTo>
                        <a:pt x="48145" y="5566"/>
                      </a:lnTo>
                      <a:lnTo>
                        <a:pt x="47873" y="5566"/>
                      </a:lnTo>
                      <a:lnTo>
                        <a:pt x="47832" y="5462"/>
                      </a:lnTo>
                      <a:lnTo>
                        <a:pt x="47643" y="5462"/>
                      </a:lnTo>
                      <a:lnTo>
                        <a:pt x="47560" y="5336"/>
                      </a:lnTo>
                      <a:lnTo>
                        <a:pt x="47434" y="5315"/>
                      </a:lnTo>
                      <a:lnTo>
                        <a:pt x="47308" y="5190"/>
                      </a:lnTo>
                      <a:lnTo>
                        <a:pt x="47120" y="5190"/>
                      </a:lnTo>
                      <a:lnTo>
                        <a:pt x="46995" y="5106"/>
                      </a:lnTo>
                      <a:lnTo>
                        <a:pt x="46890" y="5127"/>
                      </a:lnTo>
                      <a:lnTo>
                        <a:pt x="46827" y="5106"/>
                      </a:lnTo>
                      <a:lnTo>
                        <a:pt x="46430" y="5252"/>
                      </a:lnTo>
                      <a:lnTo>
                        <a:pt x="46409" y="5357"/>
                      </a:lnTo>
                      <a:lnTo>
                        <a:pt x="46367" y="5420"/>
                      </a:lnTo>
                      <a:lnTo>
                        <a:pt x="46430" y="5504"/>
                      </a:lnTo>
                      <a:lnTo>
                        <a:pt x="46409" y="5566"/>
                      </a:lnTo>
                      <a:lnTo>
                        <a:pt x="46492" y="5713"/>
                      </a:lnTo>
                      <a:lnTo>
                        <a:pt x="46472" y="5734"/>
                      </a:lnTo>
                      <a:lnTo>
                        <a:pt x="46367" y="5629"/>
                      </a:lnTo>
                      <a:lnTo>
                        <a:pt x="46283" y="5671"/>
                      </a:lnTo>
                      <a:lnTo>
                        <a:pt x="46179" y="5629"/>
                      </a:lnTo>
                      <a:lnTo>
                        <a:pt x="45739" y="5671"/>
                      </a:lnTo>
                      <a:lnTo>
                        <a:pt x="45530" y="5650"/>
                      </a:lnTo>
                      <a:lnTo>
                        <a:pt x="45384" y="5524"/>
                      </a:lnTo>
                      <a:lnTo>
                        <a:pt x="45258" y="5504"/>
                      </a:lnTo>
                      <a:lnTo>
                        <a:pt x="45132" y="5357"/>
                      </a:lnTo>
                      <a:lnTo>
                        <a:pt x="45049" y="5211"/>
                      </a:lnTo>
                      <a:lnTo>
                        <a:pt x="44944" y="5148"/>
                      </a:lnTo>
                      <a:lnTo>
                        <a:pt x="44944" y="5232"/>
                      </a:lnTo>
                      <a:lnTo>
                        <a:pt x="45028" y="5420"/>
                      </a:lnTo>
                      <a:lnTo>
                        <a:pt x="45049" y="5734"/>
                      </a:lnTo>
                      <a:lnTo>
                        <a:pt x="45216" y="6068"/>
                      </a:lnTo>
                      <a:lnTo>
                        <a:pt x="45342" y="6340"/>
                      </a:lnTo>
                      <a:lnTo>
                        <a:pt x="45446" y="6926"/>
                      </a:lnTo>
                      <a:lnTo>
                        <a:pt x="45425" y="7073"/>
                      </a:lnTo>
                      <a:lnTo>
                        <a:pt x="45342" y="7073"/>
                      </a:lnTo>
                      <a:lnTo>
                        <a:pt x="45258" y="6968"/>
                      </a:lnTo>
                      <a:lnTo>
                        <a:pt x="45237" y="6864"/>
                      </a:lnTo>
                      <a:lnTo>
                        <a:pt x="45132" y="6759"/>
                      </a:lnTo>
                      <a:lnTo>
                        <a:pt x="45070" y="6801"/>
                      </a:lnTo>
                      <a:lnTo>
                        <a:pt x="45132" y="6884"/>
                      </a:lnTo>
                      <a:lnTo>
                        <a:pt x="45112" y="6968"/>
                      </a:lnTo>
                      <a:lnTo>
                        <a:pt x="44923" y="6905"/>
                      </a:lnTo>
                      <a:lnTo>
                        <a:pt x="44756" y="6717"/>
                      </a:lnTo>
                      <a:lnTo>
                        <a:pt x="44505" y="6696"/>
                      </a:lnTo>
                      <a:lnTo>
                        <a:pt x="44379" y="6550"/>
                      </a:lnTo>
                      <a:lnTo>
                        <a:pt x="44275" y="6508"/>
                      </a:lnTo>
                      <a:lnTo>
                        <a:pt x="43898" y="6173"/>
                      </a:lnTo>
                      <a:lnTo>
                        <a:pt x="43877" y="6173"/>
                      </a:lnTo>
                      <a:lnTo>
                        <a:pt x="43793" y="6236"/>
                      </a:lnTo>
                      <a:lnTo>
                        <a:pt x="43689" y="6236"/>
                      </a:lnTo>
                      <a:lnTo>
                        <a:pt x="43647" y="6152"/>
                      </a:lnTo>
                      <a:lnTo>
                        <a:pt x="43877" y="5943"/>
                      </a:lnTo>
                      <a:lnTo>
                        <a:pt x="43982" y="5943"/>
                      </a:lnTo>
                      <a:lnTo>
                        <a:pt x="43898" y="5880"/>
                      </a:lnTo>
                      <a:lnTo>
                        <a:pt x="43772" y="5817"/>
                      </a:lnTo>
                      <a:lnTo>
                        <a:pt x="43647" y="5671"/>
                      </a:lnTo>
                      <a:lnTo>
                        <a:pt x="43626" y="5671"/>
                      </a:lnTo>
                      <a:lnTo>
                        <a:pt x="43647" y="5755"/>
                      </a:lnTo>
                      <a:lnTo>
                        <a:pt x="43751" y="5859"/>
                      </a:lnTo>
                      <a:lnTo>
                        <a:pt x="43751" y="5964"/>
                      </a:lnTo>
                      <a:lnTo>
                        <a:pt x="43626" y="6048"/>
                      </a:lnTo>
                      <a:lnTo>
                        <a:pt x="43417" y="5985"/>
                      </a:lnTo>
                      <a:lnTo>
                        <a:pt x="43207" y="5838"/>
                      </a:lnTo>
                      <a:lnTo>
                        <a:pt x="43145" y="5755"/>
                      </a:lnTo>
                      <a:lnTo>
                        <a:pt x="42935" y="5734"/>
                      </a:lnTo>
                      <a:lnTo>
                        <a:pt x="42894" y="5608"/>
                      </a:lnTo>
                      <a:lnTo>
                        <a:pt x="42789" y="5545"/>
                      </a:lnTo>
                      <a:lnTo>
                        <a:pt x="43040" y="5545"/>
                      </a:lnTo>
                      <a:lnTo>
                        <a:pt x="43270" y="5608"/>
                      </a:lnTo>
                      <a:lnTo>
                        <a:pt x="43375" y="5671"/>
                      </a:lnTo>
                      <a:lnTo>
                        <a:pt x="43521" y="5629"/>
                      </a:lnTo>
                      <a:lnTo>
                        <a:pt x="43626" y="5441"/>
                      </a:lnTo>
                      <a:lnTo>
                        <a:pt x="43626" y="5378"/>
                      </a:lnTo>
                      <a:lnTo>
                        <a:pt x="43542" y="5420"/>
                      </a:lnTo>
                      <a:lnTo>
                        <a:pt x="43521" y="5336"/>
                      </a:lnTo>
                      <a:lnTo>
                        <a:pt x="43417" y="5357"/>
                      </a:lnTo>
                      <a:lnTo>
                        <a:pt x="43459" y="5190"/>
                      </a:lnTo>
                      <a:lnTo>
                        <a:pt x="43333" y="5043"/>
                      </a:lnTo>
                      <a:lnTo>
                        <a:pt x="43249" y="5106"/>
                      </a:lnTo>
                      <a:lnTo>
                        <a:pt x="43228" y="5001"/>
                      </a:lnTo>
                      <a:lnTo>
                        <a:pt x="43145" y="4980"/>
                      </a:lnTo>
                      <a:lnTo>
                        <a:pt x="43061" y="5022"/>
                      </a:lnTo>
                      <a:lnTo>
                        <a:pt x="43019" y="5085"/>
                      </a:lnTo>
                      <a:lnTo>
                        <a:pt x="42831" y="5043"/>
                      </a:lnTo>
                      <a:lnTo>
                        <a:pt x="42810" y="4897"/>
                      </a:lnTo>
                      <a:lnTo>
                        <a:pt x="43019" y="4708"/>
                      </a:lnTo>
                      <a:lnTo>
                        <a:pt x="42998" y="4625"/>
                      </a:lnTo>
                      <a:lnTo>
                        <a:pt x="42894" y="4625"/>
                      </a:lnTo>
                      <a:lnTo>
                        <a:pt x="42726" y="4792"/>
                      </a:lnTo>
                      <a:lnTo>
                        <a:pt x="42705" y="4667"/>
                      </a:lnTo>
                      <a:lnTo>
                        <a:pt x="42768" y="4562"/>
                      </a:lnTo>
                      <a:lnTo>
                        <a:pt x="42726" y="4415"/>
                      </a:lnTo>
                      <a:lnTo>
                        <a:pt x="42663" y="4457"/>
                      </a:lnTo>
                      <a:lnTo>
                        <a:pt x="42622" y="4499"/>
                      </a:lnTo>
                      <a:lnTo>
                        <a:pt x="42601" y="4395"/>
                      </a:lnTo>
                      <a:lnTo>
                        <a:pt x="42496" y="4395"/>
                      </a:lnTo>
                      <a:lnTo>
                        <a:pt x="42454" y="4353"/>
                      </a:lnTo>
                      <a:lnTo>
                        <a:pt x="42391" y="4269"/>
                      </a:lnTo>
                      <a:lnTo>
                        <a:pt x="42433" y="4102"/>
                      </a:lnTo>
                      <a:lnTo>
                        <a:pt x="42391" y="4060"/>
                      </a:lnTo>
                      <a:lnTo>
                        <a:pt x="42308" y="4102"/>
                      </a:lnTo>
                      <a:lnTo>
                        <a:pt x="42224" y="4248"/>
                      </a:lnTo>
                      <a:lnTo>
                        <a:pt x="42203" y="4039"/>
                      </a:lnTo>
                      <a:lnTo>
                        <a:pt x="42099" y="3955"/>
                      </a:lnTo>
                      <a:lnTo>
                        <a:pt x="41994" y="4039"/>
                      </a:lnTo>
                      <a:lnTo>
                        <a:pt x="41910" y="4039"/>
                      </a:lnTo>
                      <a:lnTo>
                        <a:pt x="41868" y="3871"/>
                      </a:lnTo>
                      <a:lnTo>
                        <a:pt x="41764" y="3976"/>
                      </a:lnTo>
                      <a:lnTo>
                        <a:pt x="41701" y="3976"/>
                      </a:lnTo>
                      <a:lnTo>
                        <a:pt x="41680" y="4060"/>
                      </a:lnTo>
                      <a:lnTo>
                        <a:pt x="41659" y="3892"/>
                      </a:lnTo>
                      <a:lnTo>
                        <a:pt x="41659" y="3830"/>
                      </a:lnTo>
                      <a:lnTo>
                        <a:pt x="41492" y="3830"/>
                      </a:lnTo>
                      <a:lnTo>
                        <a:pt x="41408" y="3851"/>
                      </a:lnTo>
                      <a:lnTo>
                        <a:pt x="41366" y="3788"/>
                      </a:lnTo>
                      <a:lnTo>
                        <a:pt x="41199" y="3851"/>
                      </a:lnTo>
                      <a:lnTo>
                        <a:pt x="41094" y="3851"/>
                      </a:lnTo>
                      <a:lnTo>
                        <a:pt x="41073" y="3892"/>
                      </a:lnTo>
                      <a:lnTo>
                        <a:pt x="41136" y="3955"/>
                      </a:lnTo>
                      <a:lnTo>
                        <a:pt x="41178" y="4081"/>
                      </a:lnTo>
                      <a:lnTo>
                        <a:pt x="41115" y="4060"/>
                      </a:lnTo>
                      <a:lnTo>
                        <a:pt x="41052" y="4081"/>
                      </a:lnTo>
                      <a:lnTo>
                        <a:pt x="41052" y="4164"/>
                      </a:lnTo>
                      <a:lnTo>
                        <a:pt x="41031" y="4143"/>
                      </a:lnTo>
                      <a:lnTo>
                        <a:pt x="40885" y="4164"/>
                      </a:lnTo>
                      <a:lnTo>
                        <a:pt x="40843" y="4143"/>
                      </a:lnTo>
                      <a:lnTo>
                        <a:pt x="40885" y="4039"/>
                      </a:lnTo>
                      <a:lnTo>
                        <a:pt x="40969" y="3976"/>
                      </a:lnTo>
                      <a:lnTo>
                        <a:pt x="40927" y="3871"/>
                      </a:lnTo>
                      <a:lnTo>
                        <a:pt x="40822" y="3851"/>
                      </a:lnTo>
                      <a:lnTo>
                        <a:pt x="40822" y="3955"/>
                      </a:lnTo>
                      <a:lnTo>
                        <a:pt x="40738" y="3997"/>
                      </a:lnTo>
                      <a:lnTo>
                        <a:pt x="40655" y="3892"/>
                      </a:lnTo>
                      <a:lnTo>
                        <a:pt x="40550" y="3871"/>
                      </a:lnTo>
                      <a:lnTo>
                        <a:pt x="40446" y="3767"/>
                      </a:lnTo>
                      <a:lnTo>
                        <a:pt x="40425" y="3851"/>
                      </a:lnTo>
                      <a:lnTo>
                        <a:pt x="40341" y="3871"/>
                      </a:lnTo>
                      <a:lnTo>
                        <a:pt x="40194" y="3871"/>
                      </a:lnTo>
                      <a:lnTo>
                        <a:pt x="40132" y="3788"/>
                      </a:lnTo>
                      <a:lnTo>
                        <a:pt x="40111" y="3892"/>
                      </a:lnTo>
                      <a:lnTo>
                        <a:pt x="40027" y="3955"/>
                      </a:lnTo>
                      <a:lnTo>
                        <a:pt x="39902" y="3851"/>
                      </a:lnTo>
                      <a:lnTo>
                        <a:pt x="39818" y="3851"/>
                      </a:lnTo>
                      <a:lnTo>
                        <a:pt x="39860" y="3955"/>
                      </a:lnTo>
                      <a:lnTo>
                        <a:pt x="39881" y="3997"/>
                      </a:lnTo>
                      <a:lnTo>
                        <a:pt x="39755" y="4102"/>
                      </a:lnTo>
                      <a:lnTo>
                        <a:pt x="39692" y="4081"/>
                      </a:lnTo>
                      <a:lnTo>
                        <a:pt x="39671" y="3997"/>
                      </a:lnTo>
                      <a:lnTo>
                        <a:pt x="39609" y="4102"/>
                      </a:lnTo>
                      <a:lnTo>
                        <a:pt x="39630" y="4269"/>
                      </a:lnTo>
                      <a:lnTo>
                        <a:pt x="39713" y="4353"/>
                      </a:lnTo>
                      <a:lnTo>
                        <a:pt x="39734" y="4457"/>
                      </a:lnTo>
                      <a:lnTo>
                        <a:pt x="39797" y="4478"/>
                      </a:lnTo>
                      <a:lnTo>
                        <a:pt x="39818" y="4625"/>
                      </a:lnTo>
                      <a:lnTo>
                        <a:pt x="39964" y="4667"/>
                      </a:lnTo>
                      <a:lnTo>
                        <a:pt x="40006" y="4729"/>
                      </a:lnTo>
                      <a:lnTo>
                        <a:pt x="40006" y="4834"/>
                      </a:lnTo>
                      <a:lnTo>
                        <a:pt x="40111" y="4918"/>
                      </a:lnTo>
                      <a:lnTo>
                        <a:pt x="40132" y="5001"/>
                      </a:lnTo>
                      <a:lnTo>
                        <a:pt x="40069" y="5106"/>
                      </a:lnTo>
                      <a:lnTo>
                        <a:pt x="40006" y="5085"/>
                      </a:lnTo>
                      <a:lnTo>
                        <a:pt x="39985" y="5001"/>
                      </a:lnTo>
                      <a:lnTo>
                        <a:pt x="39818" y="5043"/>
                      </a:lnTo>
                      <a:lnTo>
                        <a:pt x="39713" y="5022"/>
                      </a:lnTo>
                      <a:lnTo>
                        <a:pt x="39609" y="5043"/>
                      </a:lnTo>
                      <a:lnTo>
                        <a:pt x="39671" y="5127"/>
                      </a:lnTo>
                      <a:lnTo>
                        <a:pt x="39588" y="5232"/>
                      </a:lnTo>
                      <a:lnTo>
                        <a:pt x="39462" y="5232"/>
                      </a:lnTo>
                      <a:lnTo>
                        <a:pt x="39378" y="5211"/>
                      </a:lnTo>
                      <a:lnTo>
                        <a:pt x="39127" y="5336"/>
                      </a:lnTo>
                      <a:lnTo>
                        <a:pt x="38751" y="5399"/>
                      </a:lnTo>
                      <a:lnTo>
                        <a:pt x="38625" y="5336"/>
                      </a:lnTo>
                      <a:lnTo>
                        <a:pt x="38437" y="5336"/>
                      </a:lnTo>
                      <a:lnTo>
                        <a:pt x="38416" y="5357"/>
                      </a:lnTo>
                      <a:lnTo>
                        <a:pt x="38311" y="5336"/>
                      </a:lnTo>
                      <a:lnTo>
                        <a:pt x="37788" y="5315"/>
                      </a:lnTo>
                      <a:lnTo>
                        <a:pt x="37621" y="5190"/>
                      </a:lnTo>
                      <a:lnTo>
                        <a:pt x="37579" y="4980"/>
                      </a:lnTo>
                      <a:lnTo>
                        <a:pt x="37663" y="4834"/>
                      </a:lnTo>
                      <a:lnTo>
                        <a:pt x="37705" y="4813"/>
                      </a:lnTo>
                      <a:lnTo>
                        <a:pt x="37705" y="4729"/>
                      </a:lnTo>
                      <a:lnTo>
                        <a:pt x="37558" y="4688"/>
                      </a:lnTo>
                      <a:lnTo>
                        <a:pt x="37370" y="4688"/>
                      </a:lnTo>
                      <a:lnTo>
                        <a:pt x="37035" y="4834"/>
                      </a:lnTo>
                      <a:lnTo>
                        <a:pt x="36554" y="4876"/>
                      </a:lnTo>
                      <a:lnTo>
                        <a:pt x="36156" y="4980"/>
                      </a:lnTo>
                      <a:lnTo>
                        <a:pt x="35926" y="5022"/>
                      </a:lnTo>
                      <a:lnTo>
                        <a:pt x="35884" y="5106"/>
                      </a:lnTo>
                      <a:lnTo>
                        <a:pt x="35801" y="5106"/>
                      </a:lnTo>
                      <a:lnTo>
                        <a:pt x="35738" y="5190"/>
                      </a:lnTo>
                      <a:lnTo>
                        <a:pt x="35612" y="5252"/>
                      </a:lnTo>
                      <a:lnTo>
                        <a:pt x="35466" y="5399"/>
                      </a:lnTo>
                      <a:lnTo>
                        <a:pt x="35529" y="5545"/>
                      </a:lnTo>
                      <a:lnTo>
                        <a:pt x="35612" y="5566"/>
                      </a:lnTo>
                      <a:lnTo>
                        <a:pt x="35717" y="5524"/>
                      </a:lnTo>
                      <a:lnTo>
                        <a:pt x="35780" y="5545"/>
                      </a:lnTo>
                      <a:lnTo>
                        <a:pt x="35717" y="5629"/>
                      </a:lnTo>
                      <a:lnTo>
                        <a:pt x="35654" y="5650"/>
                      </a:lnTo>
                      <a:lnTo>
                        <a:pt x="35549" y="5755"/>
                      </a:lnTo>
                      <a:lnTo>
                        <a:pt x="35549" y="5817"/>
                      </a:lnTo>
                      <a:lnTo>
                        <a:pt x="35508" y="5755"/>
                      </a:lnTo>
                      <a:lnTo>
                        <a:pt x="35487" y="5545"/>
                      </a:lnTo>
                      <a:lnTo>
                        <a:pt x="35319" y="5420"/>
                      </a:lnTo>
                      <a:lnTo>
                        <a:pt x="35298" y="5336"/>
                      </a:lnTo>
                      <a:lnTo>
                        <a:pt x="35319" y="5252"/>
                      </a:lnTo>
                      <a:lnTo>
                        <a:pt x="35194" y="5148"/>
                      </a:lnTo>
                      <a:lnTo>
                        <a:pt x="35110" y="5148"/>
                      </a:lnTo>
                      <a:lnTo>
                        <a:pt x="34880" y="4939"/>
                      </a:lnTo>
                      <a:lnTo>
                        <a:pt x="34817" y="4939"/>
                      </a:lnTo>
                      <a:lnTo>
                        <a:pt x="34817" y="5022"/>
                      </a:lnTo>
                      <a:lnTo>
                        <a:pt x="35005" y="5232"/>
                      </a:lnTo>
                      <a:lnTo>
                        <a:pt x="35026" y="5357"/>
                      </a:lnTo>
                      <a:lnTo>
                        <a:pt x="34922" y="5462"/>
                      </a:lnTo>
                      <a:lnTo>
                        <a:pt x="34733" y="5504"/>
                      </a:lnTo>
                      <a:lnTo>
                        <a:pt x="34650" y="5545"/>
                      </a:lnTo>
                      <a:lnTo>
                        <a:pt x="34482" y="5545"/>
                      </a:lnTo>
                      <a:lnTo>
                        <a:pt x="34168" y="5294"/>
                      </a:lnTo>
                      <a:lnTo>
                        <a:pt x="34168" y="5190"/>
                      </a:lnTo>
                      <a:lnTo>
                        <a:pt x="34231" y="5106"/>
                      </a:lnTo>
                      <a:lnTo>
                        <a:pt x="34210" y="5022"/>
                      </a:lnTo>
                      <a:lnTo>
                        <a:pt x="34043" y="5085"/>
                      </a:lnTo>
                      <a:lnTo>
                        <a:pt x="34043" y="5211"/>
                      </a:lnTo>
                      <a:lnTo>
                        <a:pt x="33959" y="5294"/>
                      </a:lnTo>
                      <a:lnTo>
                        <a:pt x="33750" y="5148"/>
                      </a:lnTo>
                      <a:lnTo>
                        <a:pt x="33604" y="5148"/>
                      </a:lnTo>
                      <a:lnTo>
                        <a:pt x="33499" y="5252"/>
                      </a:lnTo>
                      <a:lnTo>
                        <a:pt x="33520" y="5441"/>
                      </a:lnTo>
                      <a:lnTo>
                        <a:pt x="33436" y="5566"/>
                      </a:lnTo>
                      <a:lnTo>
                        <a:pt x="33520" y="5734"/>
                      </a:lnTo>
                      <a:lnTo>
                        <a:pt x="33645" y="5776"/>
                      </a:lnTo>
                      <a:lnTo>
                        <a:pt x="33813" y="5650"/>
                      </a:lnTo>
                      <a:lnTo>
                        <a:pt x="33834" y="5566"/>
                      </a:lnTo>
                      <a:lnTo>
                        <a:pt x="34043" y="5441"/>
                      </a:lnTo>
                      <a:lnTo>
                        <a:pt x="34106" y="5524"/>
                      </a:lnTo>
                      <a:lnTo>
                        <a:pt x="34064" y="5650"/>
                      </a:lnTo>
                      <a:lnTo>
                        <a:pt x="33855" y="5817"/>
                      </a:lnTo>
                      <a:lnTo>
                        <a:pt x="33938" y="5880"/>
                      </a:lnTo>
                      <a:lnTo>
                        <a:pt x="33855" y="6027"/>
                      </a:lnTo>
                      <a:lnTo>
                        <a:pt x="33729" y="6068"/>
                      </a:lnTo>
                      <a:lnTo>
                        <a:pt x="33604" y="5985"/>
                      </a:lnTo>
                      <a:lnTo>
                        <a:pt x="33604" y="6048"/>
                      </a:lnTo>
                      <a:lnTo>
                        <a:pt x="33645" y="6173"/>
                      </a:lnTo>
                      <a:lnTo>
                        <a:pt x="33583" y="6299"/>
                      </a:lnTo>
                      <a:lnTo>
                        <a:pt x="33394" y="6445"/>
                      </a:lnTo>
                      <a:lnTo>
                        <a:pt x="33436" y="6550"/>
                      </a:lnTo>
                      <a:lnTo>
                        <a:pt x="33394" y="6592"/>
                      </a:lnTo>
                      <a:lnTo>
                        <a:pt x="33311" y="6592"/>
                      </a:lnTo>
                      <a:lnTo>
                        <a:pt x="33164" y="6759"/>
                      </a:lnTo>
                      <a:lnTo>
                        <a:pt x="32955" y="6780"/>
                      </a:lnTo>
                      <a:lnTo>
                        <a:pt x="32746" y="6801"/>
                      </a:lnTo>
                      <a:lnTo>
                        <a:pt x="32683" y="6926"/>
                      </a:lnTo>
                      <a:lnTo>
                        <a:pt x="32746" y="7094"/>
                      </a:lnTo>
                      <a:lnTo>
                        <a:pt x="32913" y="7303"/>
                      </a:lnTo>
                      <a:lnTo>
                        <a:pt x="32997" y="7324"/>
                      </a:lnTo>
                      <a:lnTo>
                        <a:pt x="32913" y="7345"/>
                      </a:lnTo>
                      <a:lnTo>
                        <a:pt x="32767" y="7345"/>
                      </a:lnTo>
                      <a:lnTo>
                        <a:pt x="32746" y="7429"/>
                      </a:lnTo>
                      <a:lnTo>
                        <a:pt x="32767" y="7491"/>
                      </a:lnTo>
                      <a:lnTo>
                        <a:pt x="32704" y="7596"/>
                      </a:lnTo>
                      <a:lnTo>
                        <a:pt x="32599" y="7701"/>
                      </a:lnTo>
                      <a:lnTo>
                        <a:pt x="32495" y="7701"/>
                      </a:lnTo>
                      <a:lnTo>
                        <a:pt x="32474" y="7763"/>
                      </a:lnTo>
                      <a:lnTo>
                        <a:pt x="32495" y="7659"/>
                      </a:lnTo>
                      <a:lnTo>
                        <a:pt x="32599" y="7596"/>
                      </a:lnTo>
                      <a:lnTo>
                        <a:pt x="32683" y="7282"/>
                      </a:lnTo>
                      <a:lnTo>
                        <a:pt x="32599" y="7219"/>
                      </a:lnTo>
                      <a:lnTo>
                        <a:pt x="32599" y="7115"/>
                      </a:lnTo>
                      <a:lnTo>
                        <a:pt x="32662" y="7073"/>
                      </a:lnTo>
                      <a:lnTo>
                        <a:pt x="32662" y="6926"/>
                      </a:lnTo>
                      <a:lnTo>
                        <a:pt x="32599" y="6780"/>
                      </a:lnTo>
                      <a:lnTo>
                        <a:pt x="32662" y="6612"/>
                      </a:lnTo>
                      <a:lnTo>
                        <a:pt x="32767" y="6550"/>
                      </a:lnTo>
                      <a:lnTo>
                        <a:pt x="32808" y="6445"/>
                      </a:lnTo>
                      <a:lnTo>
                        <a:pt x="32767" y="6194"/>
                      </a:lnTo>
                      <a:lnTo>
                        <a:pt x="32746" y="6152"/>
                      </a:lnTo>
                      <a:lnTo>
                        <a:pt x="32788" y="6068"/>
                      </a:lnTo>
                      <a:lnTo>
                        <a:pt x="32871" y="6068"/>
                      </a:lnTo>
                      <a:lnTo>
                        <a:pt x="32913" y="6089"/>
                      </a:lnTo>
                      <a:lnTo>
                        <a:pt x="33080" y="6048"/>
                      </a:lnTo>
                      <a:lnTo>
                        <a:pt x="33185" y="5776"/>
                      </a:lnTo>
                      <a:lnTo>
                        <a:pt x="33164" y="5671"/>
                      </a:lnTo>
                      <a:lnTo>
                        <a:pt x="33101" y="5545"/>
                      </a:lnTo>
                      <a:lnTo>
                        <a:pt x="33185" y="5252"/>
                      </a:lnTo>
                      <a:lnTo>
                        <a:pt x="33269" y="5127"/>
                      </a:lnTo>
                      <a:lnTo>
                        <a:pt x="33373" y="4939"/>
                      </a:lnTo>
                      <a:lnTo>
                        <a:pt x="33311" y="4792"/>
                      </a:lnTo>
                      <a:lnTo>
                        <a:pt x="33290" y="4792"/>
                      </a:lnTo>
                      <a:lnTo>
                        <a:pt x="33206" y="4876"/>
                      </a:lnTo>
                      <a:lnTo>
                        <a:pt x="33122" y="4876"/>
                      </a:lnTo>
                      <a:lnTo>
                        <a:pt x="32997" y="4813"/>
                      </a:lnTo>
                      <a:lnTo>
                        <a:pt x="33122" y="4813"/>
                      </a:lnTo>
                      <a:lnTo>
                        <a:pt x="33269" y="4708"/>
                      </a:lnTo>
                      <a:lnTo>
                        <a:pt x="33373" y="4667"/>
                      </a:lnTo>
                      <a:lnTo>
                        <a:pt x="33415" y="4562"/>
                      </a:lnTo>
                      <a:lnTo>
                        <a:pt x="33394" y="4499"/>
                      </a:lnTo>
                      <a:lnTo>
                        <a:pt x="33436" y="4415"/>
                      </a:lnTo>
                      <a:lnTo>
                        <a:pt x="33520" y="4248"/>
                      </a:lnTo>
                      <a:lnTo>
                        <a:pt x="33499" y="4185"/>
                      </a:lnTo>
                      <a:lnTo>
                        <a:pt x="33541" y="4081"/>
                      </a:lnTo>
                      <a:lnTo>
                        <a:pt x="33708" y="3997"/>
                      </a:lnTo>
                      <a:lnTo>
                        <a:pt x="33708" y="3892"/>
                      </a:lnTo>
                      <a:lnTo>
                        <a:pt x="33624" y="3830"/>
                      </a:lnTo>
                      <a:lnTo>
                        <a:pt x="33624" y="3767"/>
                      </a:lnTo>
                      <a:lnTo>
                        <a:pt x="33708" y="3641"/>
                      </a:lnTo>
                      <a:lnTo>
                        <a:pt x="33687" y="3537"/>
                      </a:lnTo>
                      <a:lnTo>
                        <a:pt x="33729" y="3432"/>
                      </a:lnTo>
                      <a:lnTo>
                        <a:pt x="33792" y="3411"/>
                      </a:lnTo>
                      <a:lnTo>
                        <a:pt x="33855" y="3223"/>
                      </a:lnTo>
                      <a:lnTo>
                        <a:pt x="33855" y="3014"/>
                      </a:lnTo>
                      <a:lnTo>
                        <a:pt x="33813" y="2804"/>
                      </a:lnTo>
                      <a:lnTo>
                        <a:pt x="33708" y="2616"/>
                      </a:lnTo>
                      <a:lnTo>
                        <a:pt x="33729" y="2574"/>
                      </a:lnTo>
                      <a:lnTo>
                        <a:pt x="33708" y="2491"/>
                      </a:lnTo>
                      <a:lnTo>
                        <a:pt x="33645" y="2470"/>
                      </a:lnTo>
                      <a:lnTo>
                        <a:pt x="33604" y="2491"/>
                      </a:lnTo>
                      <a:lnTo>
                        <a:pt x="33520" y="2428"/>
                      </a:lnTo>
                      <a:lnTo>
                        <a:pt x="33478" y="2365"/>
                      </a:lnTo>
                      <a:lnTo>
                        <a:pt x="33436" y="2365"/>
                      </a:lnTo>
                      <a:lnTo>
                        <a:pt x="33394" y="2491"/>
                      </a:lnTo>
                      <a:lnTo>
                        <a:pt x="33332" y="2532"/>
                      </a:lnTo>
                      <a:lnTo>
                        <a:pt x="33290" y="2491"/>
                      </a:lnTo>
                      <a:lnTo>
                        <a:pt x="33206" y="2365"/>
                      </a:lnTo>
                      <a:lnTo>
                        <a:pt x="33227" y="2323"/>
                      </a:lnTo>
                      <a:lnTo>
                        <a:pt x="33185" y="2302"/>
                      </a:lnTo>
                      <a:lnTo>
                        <a:pt x="33018" y="2281"/>
                      </a:lnTo>
                      <a:lnTo>
                        <a:pt x="32955" y="2177"/>
                      </a:lnTo>
                      <a:lnTo>
                        <a:pt x="32976" y="2156"/>
                      </a:lnTo>
                      <a:lnTo>
                        <a:pt x="33122" y="2156"/>
                      </a:lnTo>
                      <a:lnTo>
                        <a:pt x="33332" y="2219"/>
                      </a:lnTo>
                      <a:lnTo>
                        <a:pt x="33415" y="2302"/>
                      </a:lnTo>
                      <a:lnTo>
                        <a:pt x="33478" y="2260"/>
                      </a:lnTo>
                      <a:lnTo>
                        <a:pt x="33520" y="2260"/>
                      </a:lnTo>
                      <a:lnTo>
                        <a:pt x="33583" y="2323"/>
                      </a:lnTo>
                      <a:lnTo>
                        <a:pt x="33604" y="2386"/>
                      </a:lnTo>
                      <a:lnTo>
                        <a:pt x="33645" y="2386"/>
                      </a:lnTo>
                      <a:lnTo>
                        <a:pt x="33645" y="2302"/>
                      </a:lnTo>
                      <a:lnTo>
                        <a:pt x="33541" y="2177"/>
                      </a:lnTo>
                      <a:lnTo>
                        <a:pt x="33541" y="2072"/>
                      </a:lnTo>
                      <a:lnTo>
                        <a:pt x="33478" y="1967"/>
                      </a:lnTo>
                      <a:lnTo>
                        <a:pt x="33394" y="1905"/>
                      </a:lnTo>
                      <a:lnTo>
                        <a:pt x="33332" y="1905"/>
                      </a:lnTo>
                      <a:lnTo>
                        <a:pt x="33290" y="1967"/>
                      </a:lnTo>
                      <a:lnTo>
                        <a:pt x="33206" y="1947"/>
                      </a:lnTo>
                      <a:lnTo>
                        <a:pt x="33185" y="1800"/>
                      </a:lnTo>
                      <a:lnTo>
                        <a:pt x="33018" y="1654"/>
                      </a:lnTo>
                      <a:lnTo>
                        <a:pt x="33018" y="1549"/>
                      </a:lnTo>
                      <a:lnTo>
                        <a:pt x="32955" y="1465"/>
                      </a:lnTo>
                      <a:lnTo>
                        <a:pt x="32892" y="1382"/>
                      </a:lnTo>
                      <a:lnTo>
                        <a:pt x="32808" y="1382"/>
                      </a:lnTo>
                      <a:lnTo>
                        <a:pt x="32704" y="1444"/>
                      </a:lnTo>
                      <a:lnTo>
                        <a:pt x="32704" y="1549"/>
                      </a:lnTo>
                      <a:lnTo>
                        <a:pt x="32808" y="1549"/>
                      </a:lnTo>
                      <a:lnTo>
                        <a:pt x="32892" y="1591"/>
                      </a:lnTo>
                      <a:lnTo>
                        <a:pt x="32871" y="1654"/>
                      </a:lnTo>
                      <a:lnTo>
                        <a:pt x="32788" y="1695"/>
                      </a:lnTo>
                      <a:lnTo>
                        <a:pt x="32788" y="1779"/>
                      </a:lnTo>
                      <a:lnTo>
                        <a:pt x="32746" y="1800"/>
                      </a:lnTo>
                      <a:lnTo>
                        <a:pt x="32536" y="1570"/>
                      </a:lnTo>
                      <a:lnTo>
                        <a:pt x="32536" y="1486"/>
                      </a:lnTo>
                      <a:lnTo>
                        <a:pt x="32474" y="1361"/>
                      </a:lnTo>
                      <a:lnTo>
                        <a:pt x="32369" y="1340"/>
                      </a:lnTo>
                      <a:lnTo>
                        <a:pt x="31930" y="1068"/>
                      </a:lnTo>
                      <a:lnTo>
                        <a:pt x="31825" y="1026"/>
                      </a:lnTo>
                      <a:lnTo>
                        <a:pt x="31804" y="1005"/>
                      </a:lnTo>
                      <a:lnTo>
                        <a:pt x="31532" y="1026"/>
                      </a:lnTo>
                      <a:lnTo>
                        <a:pt x="31511" y="921"/>
                      </a:lnTo>
                      <a:lnTo>
                        <a:pt x="31553" y="858"/>
                      </a:lnTo>
                      <a:lnTo>
                        <a:pt x="31532" y="796"/>
                      </a:lnTo>
                      <a:lnTo>
                        <a:pt x="31407" y="817"/>
                      </a:lnTo>
                      <a:lnTo>
                        <a:pt x="31344" y="754"/>
                      </a:lnTo>
                      <a:lnTo>
                        <a:pt x="31218" y="796"/>
                      </a:lnTo>
                      <a:lnTo>
                        <a:pt x="31135" y="858"/>
                      </a:lnTo>
                      <a:lnTo>
                        <a:pt x="31093" y="838"/>
                      </a:lnTo>
                      <a:lnTo>
                        <a:pt x="30988" y="942"/>
                      </a:lnTo>
                      <a:lnTo>
                        <a:pt x="30925" y="1047"/>
                      </a:lnTo>
                      <a:lnTo>
                        <a:pt x="30779" y="1047"/>
                      </a:lnTo>
                      <a:lnTo>
                        <a:pt x="30695" y="1026"/>
                      </a:lnTo>
                      <a:lnTo>
                        <a:pt x="30570" y="1172"/>
                      </a:lnTo>
                      <a:lnTo>
                        <a:pt x="30381" y="1235"/>
                      </a:lnTo>
                      <a:lnTo>
                        <a:pt x="30298" y="1256"/>
                      </a:lnTo>
                      <a:lnTo>
                        <a:pt x="30256" y="1214"/>
                      </a:lnTo>
                      <a:lnTo>
                        <a:pt x="30172" y="1214"/>
                      </a:lnTo>
                      <a:lnTo>
                        <a:pt x="30130" y="1256"/>
                      </a:lnTo>
                      <a:lnTo>
                        <a:pt x="30130" y="1361"/>
                      </a:lnTo>
                      <a:lnTo>
                        <a:pt x="30193" y="1382"/>
                      </a:lnTo>
                      <a:lnTo>
                        <a:pt x="30256" y="1382"/>
                      </a:lnTo>
                      <a:lnTo>
                        <a:pt x="30298" y="1549"/>
                      </a:lnTo>
                      <a:lnTo>
                        <a:pt x="30339" y="1758"/>
                      </a:lnTo>
                      <a:lnTo>
                        <a:pt x="30256" y="1905"/>
                      </a:lnTo>
                      <a:lnTo>
                        <a:pt x="30067" y="1905"/>
                      </a:lnTo>
                      <a:lnTo>
                        <a:pt x="29942" y="2051"/>
                      </a:lnTo>
                      <a:lnTo>
                        <a:pt x="29733" y="2093"/>
                      </a:lnTo>
                      <a:lnTo>
                        <a:pt x="29649" y="2072"/>
                      </a:lnTo>
                      <a:lnTo>
                        <a:pt x="29754" y="1988"/>
                      </a:lnTo>
                      <a:lnTo>
                        <a:pt x="29837" y="1967"/>
                      </a:lnTo>
                      <a:lnTo>
                        <a:pt x="29858" y="1842"/>
                      </a:lnTo>
                      <a:lnTo>
                        <a:pt x="29733" y="1591"/>
                      </a:lnTo>
                      <a:lnTo>
                        <a:pt x="29816" y="1444"/>
                      </a:lnTo>
                      <a:lnTo>
                        <a:pt x="29816" y="1340"/>
                      </a:lnTo>
                      <a:lnTo>
                        <a:pt x="29858" y="1256"/>
                      </a:lnTo>
                      <a:lnTo>
                        <a:pt x="29775" y="1068"/>
                      </a:lnTo>
                      <a:lnTo>
                        <a:pt x="29775" y="963"/>
                      </a:lnTo>
                      <a:lnTo>
                        <a:pt x="29628" y="817"/>
                      </a:lnTo>
                      <a:lnTo>
                        <a:pt x="29523" y="858"/>
                      </a:lnTo>
                      <a:lnTo>
                        <a:pt x="29440" y="817"/>
                      </a:lnTo>
                      <a:lnTo>
                        <a:pt x="29398" y="817"/>
                      </a:lnTo>
                      <a:lnTo>
                        <a:pt x="29356" y="942"/>
                      </a:lnTo>
                      <a:lnTo>
                        <a:pt x="29210" y="963"/>
                      </a:lnTo>
                      <a:lnTo>
                        <a:pt x="29147" y="921"/>
                      </a:lnTo>
                      <a:lnTo>
                        <a:pt x="29042" y="963"/>
                      </a:lnTo>
                      <a:lnTo>
                        <a:pt x="28938" y="1130"/>
                      </a:lnTo>
                      <a:lnTo>
                        <a:pt x="28707" y="1130"/>
                      </a:lnTo>
                      <a:lnTo>
                        <a:pt x="28707" y="1047"/>
                      </a:lnTo>
                      <a:lnTo>
                        <a:pt x="28791" y="921"/>
                      </a:lnTo>
                      <a:lnTo>
                        <a:pt x="28791" y="838"/>
                      </a:lnTo>
                      <a:lnTo>
                        <a:pt x="28707" y="817"/>
                      </a:lnTo>
                      <a:lnTo>
                        <a:pt x="28519" y="1110"/>
                      </a:lnTo>
                      <a:lnTo>
                        <a:pt x="28268" y="1214"/>
                      </a:lnTo>
                      <a:lnTo>
                        <a:pt x="28163" y="1172"/>
                      </a:lnTo>
                      <a:lnTo>
                        <a:pt x="28268" y="1026"/>
                      </a:lnTo>
                      <a:lnTo>
                        <a:pt x="28394" y="1005"/>
                      </a:lnTo>
                      <a:lnTo>
                        <a:pt x="28519" y="817"/>
                      </a:lnTo>
                      <a:lnTo>
                        <a:pt x="28498" y="691"/>
                      </a:lnTo>
                      <a:lnTo>
                        <a:pt x="28561" y="586"/>
                      </a:lnTo>
                      <a:lnTo>
                        <a:pt x="28561" y="524"/>
                      </a:lnTo>
                      <a:lnTo>
                        <a:pt x="28645" y="440"/>
                      </a:lnTo>
                      <a:lnTo>
                        <a:pt x="28645" y="398"/>
                      </a:lnTo>
                      <a:lnTo>
                        <a:pt x="28477" y="335"/>
                      </a:lnTo>
                      <a:lnTo>
                        <a:pt x="28414" y="294"/>
                      </a:lnTo>
                      <a:lnTo>
                        <a:pt x="28414" y="126"/>
                      </a:lnTo>
                      <a:lnTo>
                        <a:pt x="28373" y="105"/>
                      </a:lnTo>
                      <a:lnTo>
                        <a:pt x="28205" y="231"/>
                      </a:lnTo>
                      <a:lnTo>
                        <a:pt x="28059" y="210"/>
                      </a:lnTo>
                      <a:lnTo>
                        <a:pt x="27996" y="63"/>
                      </a:lnTo>
                      <a:lnTo>
                        <a:pt x="27891" y="63"/>
                      </a:lnTo>
                      <a:lnTo>
                        <a:pt x="27787" y="168"/>
                      </a:lnTo>
                      <a:lnTo>
                        <a:pt x="2766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A6CBC2"/>
                    </a:solidFill>
                  </a:endParaRPr>
                </a:p>
              </p:txBody>
            </p:sp>
            <p:sp>
              <p:nvSpPr>
                <p:cNvPr id="130" name="Google Shape;130;p29"/>
                <p:cNvSpPr/>
                <p:nvPr/>
              </p:nvSpPr>
              <p:spPr>
                <a:xfrm>
                  <a:off x="5538025" y="2213300"/>
                  <a:ext cx="94175" cy="20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8350" extrusionOk="0">
                      <a:moveTo>
                        <a:pt x="251" y="1"/>
                      </a:moveTo>
                      <a:lnTo>
                        <a:pt x="209" y="63"/>
                      </a:lnTo>
                      <a:lnTo>
                        <a:pt x="251" y="105"/>
                      </a:lnTo>
                      <a:lnTo>
                        <a:pt x="251" y="189"/>
                      </a:lnTo>
                      <a:lnTo>
                        <a:pt x="188" y="210"/>
                      </a:lnTo>
                      <a:lnTo>
                        <a:pt x="105" y="168"/>
                      </a:lnTo>
                      <a:lnTo>
                        <a:pt x="0" y="168"/>
                      </a:lnTo>
                      <a:lnTo>
                        <a:pt x="168" y="314"/>
                      </a:lnTo>
                      <a:lnTo>
                        <a:pt x="356" y="461"/>
                      </a:lnTo>
                      <a:lnTo>
                        <a:pt x="419" y="524"/>
                      </a:lnTo>
                      <a:lnTo>
                        <a:pt x="398" y="670"/>
                      </a:lnTo>
                      <a:lnTo>
                        <a:pt x="460" y="607"/>
                      </a:lnTo>
                      <a:lnTo>
                        <a:pt x="502" y="607"/>
                      </a:lnTo>
                      <a:lnTo>
                        <a:pt x="565" y="691"/>
                      </a:lnTo>
                      <a:lnTo>
                        <a:pt x="502" y="733"/>
                      </a:lnTo>
                      <a:lnTo>
                        <a:pt x="419" y="775"/>
                      </a:lnTo>
                      <a:lnTo>
                        <a:pt x="460" y="838"/>
                      </a:lnTo>
                      <a:lnTo>
                        <a:pt x="523" y="838"/>
                      </a:lnTo>
                      <a:lnTo>
                        <a:pt x="565" y="984"/>
                      </a:lnTo>
                      <a:lnTo>
                        <a:pt x="481" y="1026"/>
                      </a:lnTo>
                      <a:lnTo>
                        <a:pt x="377" y="1005"/>
                      </a:lnTo>
                      <a:lnTo>
                        <a:pt x="314" y="900"/>
                      </a:lnTo>
                      <a:lnTo>
                        <a:pt x="251" y="984"/>
                      </a:lnTo>
                      <a:lnTo>
                        <a:pt x="168" y="1130"/>
                      </a:lnTo>
                      <a:lnTo>
                        <a:pt x="272" y="1235"/>
                      </a:lnTo>
                      <a:lnTo>
                        <a:pt x="314" y="1382"/>
                      </a:lnTo>
                      <a:lnTo>
                        <a:pt x="419" y="1528"/>
                      </a:lnTo>
                      <a:lnTo>
                        <a:pt x="523" y="1716"/>
                      </a:lnTo>
                      <a:lnTo>
                        <a:pt x="523" y="1946"/>
                      </a:lnTo>
                      <a:lnTo>
                        <a:pt x="586" y="1988"/>
                      </a:lnTo>
                      <a:lnTo>
                        <a:pt x="607" y="2177"/>
                      </a:lnTo>
                      <a:lnTo>
                        <a:pt x="691" y="2470"/>
                      </a:lnTo>
                      <a:lnTo>
                        <a:pt x="774" y="2658"/>
                      </a:lnTo>
                      <a:lnTo>
                        <a:pt x="900" y="2700"/>
                      </a:lnTo>
                      <a:lnTo>
                        <a:pt x="900" y="2762"/>
                      </a:lnTo>
                      <a:lnTo>
                        <a:pt x="837" y="2804"/>
                      </a:lnTo>
                      <a:lnTo>
                        <a:pt x="1130" y="3097"/>
                      </a:lnTo>
                      <a:lnTo>
                        <a:pt x="1235" y="3118"/>
                      </a:lnTo>
                      <a:lnTo>
                        <a:pt x="1360" y="3307"/>
                      </a:lnTo>
                      <a:lnTo>
                        <a:pt x="1402" y="3516"/>
                      </a:lnTo>
                      <a:lnTo>
                        <a:pt x="1402" y="3641"/>
                      </a:lnTo>
                      <a:lnTo>
                        <a:pt x="1465" y="3809"/>
                      </a:lnTo>
                      <a:lnTo>
                        <a:pt x="1465" y="3934"/>
                      </a:lnTo>
                      <a:lnTo>
                        <a:pt x="1569" y="3976"/>
                      </a:lnTo>
                      <a:lnTo>
                        <a:pt x="1674" y="4123"/>
                      </a:lnTo>
                      <a:lnTo>
                        <a:pt x="1653" y="4143"/>
                      </a:lnTo>
                      <a:lnTo>
                        <a:pt x="1653" y="4227"/>
                      </a:lnTo>
                      <a:lnTo>
                        <a:pt x="1779" y="4436"/>
                      </a:lnTo>
                      <a:lnTo>
                        <a:pt x="1821" y="4562"/>
                      </a:lnTo>
                      <a:lnTo>
                        <a:pt x="1883" y="4708"/>
                      </a:lnTo>
                      <a:lnTo>
                        <a:pt x="1883" y="4918"/>
                      </a:lnTo>
                      <a:lnTo>
                        <a:pt x="1946" y="5001"/>
                      </a:lnTo>
                      <a:lnTo>
                        <a:pt x="1925" y="5106"/>
                      </a:lnTo>
                      <a:lnTo>
                        <a:pt x="1946" y="5315"/>
                      </a:lnTo>
                      <a:lnTo>
                        <a:pt x="2051" y="5524"/>
                      </a:lnTo>
                      <a:lnTo>
                        <a:pt x="2030" y="5608"/>
                      </a:lnTo>
                      <a:lnTo>
                        <a:pt x="2030" y="5755"/>
                      </a:lnTo>
                      <a:lnTo>
                        <a:pt x="2155" y="5859"/>
                      </a:lnTo>
                      <a:lnTo>
                        <a:pt x="2365" y="6131"/>
                      </a:lnTo>
                      <a:lnTo>
                        <a:pt x="2365" y="6257"/>
                      </a:lnTo>
                      <a:lnTo>
                        <a:pt x="2448" y="6424"/>
                      </a:lnTo>
                      <a:lnTo>
                        <a:pt x="2406" y="6654"/>
                      </a:lnTo>
                      <a:lnTo>
                        <a:pt x="2448" y="6843"/>
                      </a:lnTo>
                      <a:lnTo>
                        <a:pt x="2553" y="7010"/>
                      </a:lnTo>
                      <a:lnTo>
                        <a:pt x="2574" y="7156"/>
                      </a:lnTo>
                      <a:lnTo>
                        <a:pt x="2720" y="7324"/>
                      </a:lnTo>
                      <a:lnTo>
                        <a:pt x="2762" y="7408"/>
                      </a:lnTo>
                      <a:lnTo>
                        <a:pt x="2699" y="7596"/>
                      </a:lnTo>
                      <a:lnTo>
                        <a:pt x="2699" y="7847"/>
                      </a:lnTo>
                      <a:lnTo>
                        <a:pt x="2762" y="7993"/>
                      </a:lnTo>
                      <a:lnTo>
                        <a:pt x="2867" y="8098"/>
                      </a:lnTo>
                      <a:lnTo>
                        <a:pt x="2929" y="8244"/>
                      </a:lnTo>
                      <a:lnTo>
                        <a:pt x="3097" y="8349"/>
                      </a:lnTo>
                      <a:lnTo>
                        <a:pt x="3097" y="8349"/>
                      </a:lnTo>
                      <a:lnTo>
                        <a:pt x="3076" y="8224"/>
                      </a:lnTo>
                      <a:lnTo>
                        <a:pt x="3097" y="8098"/>
                      </a:lnTo>
                      <a:lnTo>
                        <a:pt x="3034" y="7993"/>
                      </a:lnTo>
                      <a:lnTo>
                        <a:pt x="3013" y="7847"/>
                      </a:lnTo>
                      <a:lnTo>
                        <a:pt x="3034" y="7680"/>
                      </a:lnTo>
                      <a:lnTo>
                        <a:pt x="3139" y="7575"/>
                      </a:lnTo>
                      <a:lnTo>
                        <a:pt x="3201" y="7596"/>
                      </a:lnTo>
                      <a:lnTo>
                        <a:pt x="3201" y="7680"/>
                      </a:lnTo>
                      <a:lnTo>
                        <a:pt x="3243" y="7721"/>
                      </a:lnTo>
                      <a:lnTo>
                        <a:pt x="3494" y="7700"/>
                      </a:lnTo>
                      <a:lnTo>
                        <a:pt x="3515" y="7638"/>
                      </a:lnTo>
                      <a:lnTo>
                        <a:pt x="3557" y="7638"/>
                      </a:lnTo>
                      <a:lnTo>
                        <a:pt x="3599" y="7700"/>
                      </a:lnTo>
                      <a:lnTo>
                        <a:pt x="3557" y="7721"/>
                      </a:lnTo>
                      <a:lnTo>
                        <a:pt x="3557" y="7826"/>
                      </a:lnTo>
                      <a:lnTo>
                        <a:pt x="3704" y="7952"/>
                      </a:lnTo>
                      <a:lnTo>
                        <a:pt x="3725" y="8056"/>
                      </a:lnTo>
                      <a:lnTo>
                        <a:pt x="3766" y="8119"/>
                      </a:lnTo>
                      <a:lnTo>
                        <a:pt x="3766" y="8035"/>
                      </a:lnTo>
                      <a:lnTo>
                        <a:pt x="3745" y="7993"/>
                      </a:lnTo>
                      <a:lnTo>
                        <a:pt x="3766" y="7847"/>
                      </a:lnTo>
                      <a:lnTo>
                        <a:pt x="3766" y="7721"/>
                      </a:lnTo>
                      <a:lnTo>
                        <a:pt x="3662" y="7638"/>
                      </a:lnTo>
                      <a:lnTo>
                        <a:pt x="3641" y="7491"/>
                      </a:lnTo>
                      <a:lnTo>
                        <a:pt x="3599" y="7387"/>
                      </a:lnTo>
                      <a:lnTo>
                        <a:pt x="3515" y="7428"/>
                      </a:lnTo>
                      <a:lnTo>
                        <a:pt x="3432" y="7428"/>
                      </a:lnTo>
                      <a:lnTo>
                        <a:pt x="3285" y="7324"/>
                      </a:lnTo>
                      <a:lnTo>
                        <a:pt x="3243" y="7156"/>
                      </a:lnTo>
                      <a:lnTo>
                        <a:pt x="3181" y="7010"/>
                      </a:lnTo>
                      <a:lnTo>
                        <a:pt x="3034" y="6905"/>
                      </a:lnTo>
                      <a:lnTo>
                        <a:pt x="2929" y="6884"/>
                      </a:lnTo>
                      <a:lnTo>
                        <a:pt x="2867" y="6780"/>
                      </a:lnTo>
                      <a:lnTo>
                        <a:pt x="2804" y="6571"/>
                      </a:lnTo>
                      <a:lnTo>
                        <a:pt x="2720" y="6424"/>
                      </a:lnTo>
                      <a:lnTo>
                        <a:pt x="2678" y="6278"/>
                      </a:lnTo>
                      <a:lnTo>
                        <a:pt x="2678" y="6089"/>
                      </a:lnTo>
                      <a:lnTo>
                        <a:pt x="2657" y="5859"/>
                      </a:lnTo>
                      <a:lnTo>
                        <a:pt x="2595" y="5755"/>
                      </a:lnTo>
                      <a:lnTo>
                        <a:pt x="2616" y="5545"/>
                      </a:lnTo>
                      <a:lnTo>
                        <a:pt x="2595" y="5441"/>
                      </a:lnTo>
                      <a:lnTo>
                        <a:pt x="2511" y="5294"/>
                      </a:lnTo>
                      <a:lnTo>
                        <a:pt x="2574" y="5211"/>
                      </a:lnTo>
                      <a:lnTo>
                        <a:pt x="2595" y="5127"/>
                      </a:lnTo>
                      <a:lnTo>
                        <a:pt x="2595" y="5085"/>
                      </a:lnTo>
                      <a:lnTo>
                        <a:pt x="2657" y="5043"/>
                      </a:lnTo>
                      <a:lnTo>
                        <a:pt x="2720" y="5085"/>
                      </a:lnTo>
                      <a:lnTo>
                        <a:pt x="2867" y="5043"/>
                      </a:lnTo>
                      <a:lnTo>
                        <a:pt x="2992" y="5043"/>
                      </a:lnTo>
                      <a:lnTo>
                        <a:pt x="3118" y="5127"/>
                      </a:lnTo>
                      <a:lnTo>
                        <a:pt x="3201" y="5315"/>
                      </a:lnTo>
                      <a:lnTo>
                        <a:pt x="3306" y="5336"/>
                      </a:lnTo>
                      <a:lnTo>
                        <a:pt x="3411" y="5420"/>
                      </a:lnTo>
                      <a:lnTo>
                        <a:pt x="3515" y="5566"/>
                      </a:lnTo>
                      <a:lnTo>
                        <a:pt x="3599" y="5608"/>
                      </a:lnTo>
                      <a:lnTo>
                        <a:pt x="3536" y="5483"/>
                      </a:lnTo>
                      <a:lnTo>
                        <a:pt x="3411" y="5315"/>
                      </a:lnTo>
                      <a:lnTo>
                        <a:pt x="3243" y="5211"/>
                      </a:lnTo>
                      <a:lnTo>
                        <a:pt x="3139" y="5022"/>
                      </a:lnTo>
                      <a:lnTo>
                        <a:pt x="3034" y="4897"/>
                      </a:lnTo>
                      <a:lnTo>
                        <a:pt x="3034" y="4813"/>
                      </a:lnTo>
                      <a:lnTo>
                        <a:pt x="2992" y="4771"/>
                      </a:lnTo>
                      <a:lnTo>
                        <a:pt x="2888" y="4562"/>
                      </a:lnTo>
                      <a:lnTo>
                        <a:pt x="2825" y="4436"/>
                      </a:lnTo>
                      <a:lnTo>
                        <a:pt x="2762" y="4395"/>
                      </a:lnTo>
                      <a:lnTo>
                        <a:pt x="2720" y="4269"/>
                      </a:lnTo>
                      <a:lnTo>
                        <a:pt x="2574" y="4060"/>
                      </a:lnTo>
                      <a:lnTo>
                        <a:pt x="2406" y="3809"/>
                      </a:lnTo>
                      <a:lnTo>
                        <a:pt x="2365" y="3641"/>
                      </a:lnTo>
                      <a:lnTo>
                        <a:pt x="2155" y="3390"/>
                      </a:lnTo>
                      <a:lnTo>
                        <a:pt x="2072" y="3181"/>
                      </a:lnTo>
                      <a:lnTo>
                        <a:pt x="1967" y="3118"/>
                      </a:lnTo>
                      <a:lnTo>
                        <a:pt x="1967" y="3014"/>
                      </a:lnTo>
                      <a:lnTo>
                        <a:pt x="1925" y="2888"/>
                      </a:lnTo>
                      <a:lnTo>
                        <a:pt x="1841" y="2867"/>
                      </a:lnTo>
                      <a:lnTo>
                        <a:pt x="1841" y="2909"/>
                      </a:lnTo>
                      <a:lnTo>
                        <a:pt x="1758" y="2909"/>
                      </a:lnTo>
                      <a:lnTo>
                        <a:pt x="1737" y="2867"/>
                      </a:lnTo>
                      <a:lnTo>
                        <a:pt x="1758" y="2762"/>
                      </a:lnTo>
                      <a:lnTo>
                        <a:pt x="1737" y="2679"/>
                      </a:lnTo>
                      <a:lnTo>
                        <a:pt x="1632" y="2616"/>
                      </a:lnTo>
                      <a:lnTo>
                        <a:pt x="1528" y="2490"/>
                      </a:lnTo>
                      <a:lnTo>
                        <a:pt x="1465" y="2344"/>
                      </a:lnTo>
                      <a:lnTo>
                        <a:pt x="1402" y="2260"/>
                      </a:lnTo>
                      <a:lnTo>
                        <a:pt x="1402" y="2135"/>
                      </a:lnTo>
                      <a:lnTo>
                        <a:pt x="1423" y="2030"/>
                      </a:lnTo>
                      <a:lnTo>
                        <a:pt x="1444" y="2051"/>
                      </a:lnTo>
                      <a:lnTo>
                        <a:pt x="1423" y="1884"/>
                      </a:lnTo>
                      <a:lnTo>
                        <a:pt x="1402" y="1716"/>
                      </a:lnTo>
                      <a:lnTo>
                        <a:pt x="1360" y="1570"/>
                      </a:lnTo>
                      <a:lnTo>
                        <a:pt x="1235" y="1528"/>
                      </a:lnTo>
                      <a:lnTo>
                        <a:pt x="1109" y="1382"/>
                      </a:lnTo>
                      <a:lnTo>
                        <a:pt x="1109" y="1319"/>
                      </a:lnTo>
                      <a:lnTo>
                        <a:pt x="1046" y="1256"/>
                      </a:lnTo>
                      <a:lnTo>
                        <a:pt x="1046" y="1193"/>
                      </a:lnTo>
                      <a:lnTo>
                        <a:pt x="1109" y="1193"/>
                      </a:lnTo>
                      <a:lnTo>
                        <a:pt x="1214" y="1298"/>
                      </a:lnTo>
                      <a:lnTo>
                        <a:pt x="1318" y="1444"/>
                      </a:lnTo>
                      <a:lnTo>
                        <a:pt x="1318" y="1444"/>
                      </a:lnTo>
                      <a:lnTo>
                        <a:pt x="1256" y="1298"/>
                      </a:lnTo>
                      <a:lnTo>
                        <a:pt x="1130" y="1110"/>
                      </a:lnTo>
                      <a:lnTo>
                        <a:pt x="1005" y="942"/>
                      </a:lnTo>
                      <a:lnTo>
                        <a:pt x="942" y="942"/>
                      </a:lnTo>
                      <a:lnTo>
                        <a:pt x="921" y="858"/>
                      </a:lnTo>
                      <a:lnTo>
                        <a:pt x="691" y="670"/>
                      </a:lnTo>
                      <a:lnTo>
                        <a:pt x="607" y="566"/>
                      </a:lnTo>
                      <a:lnTo>
                        <a:pt x="607" y="335"/>
                      </a:lnTo>
                      <a:lnTo>
                        <a:pt x="523" y="273"/>
                      </a:lnTo>
                      <a:lnTo>
                        <a:pt x="377" y="210"/>
                      </a:lnTo>
                      <a:lnTo>
                        <a:pt x="293" y="63"/>
                      </a:lnTo>
                      <a:lnTo>
                        <a:pt x="25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31" name="Google Shape;131;p29"/>
            <p:cNvGrpSpPr/>
            <p:nvPr/>
          </p:nvGrpSpPr>
          <p:grpSpPr>
            <a:xfrm>
              <a:off x="3875768" y="2846704"/>
              <a:ext cx="44796" cy="47366"/>
              <a:chOff x="3960625" y="2587825"/>
              <a:chExt cx="94050" cy="104125"/>
            </a:xfrm>
          </p:grpSpPr>
          <p:sp>
            <p:nvSpPr>
              <p:cNvPr id="132" name="Google Shape;132;p29"/>
              <p:cNvSpPr/>
              <p:nvPr/>
            </p:nvSpPr>
            <p:spPr>
              <a:xfrm>
                <a:off x="3960625" y="2587825"/>
                <a:ext cx="94050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3762" h="2048" extrusionOk="0">
                    <a:moveTo>
                      <a:pt x="190" y="2048"/>
                    </a:moveTo>
                    <a:lnTo>
                      <a:pt x="0" y="1762"/>
                    </a:lnTo>
                    <a:lnTo>
                      <a:pt x="309" y="1048"/>
                    </a:lnTo>
                    <a:lnTo>
                      <a:pt x="3762" y="0"/>
                    </a:lnTo>
                    <a:lnTo>
                      <a:pt x="3714" y="1072"/>
                    </a:lnTo>
                    <a:lnTo>
                      <a:pt x="2929" y="1143"/>
                    </a:lnTo>
                    <a:lnTo>
                      <a:pt x="2167" y="100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33" name="Google Shape;133;p29"/>
              <p:cNvSpPr/>
              <p:nvPr/>
            </p:nvSpPr>
            <p:spPr>
              <a:xfrm>
                <a:off x="3963000" y="2596725"/>
                <a:ext cx="8685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3474" h="3809" extrusionOk="0">
                    <a:moveTo>
                      <a:pt x="1549" y="2009"/>
                    </a:moveTo>
                    <a:lnTo>
                      <a:pt x="1632" y="2030"/>
                    </a:lnTo>
                    <a:lnTo>
                      <a:pt x="1695" y="2093"/>
                    </a:lnTo>
                    <a:lnTo>
                      <a:pt x="1674" y="2135"/>
                    </a:lnTo>
                    <a:lnTo>
                      <a:pt x="1674" y="2189"/>
                    </a:lnTo>
                    <a:lnTo>
                      <a:pt x="1674" y="2189"/>
                    </a:lnTo>
                    <a:cubicBezTo>
                      <a:pt x="1645" y="2167"/>
                      <a:pt x="1613" y="2146"/>
                      <a:pt x="1569" y="2135"/>
                    </a:cubicBezTo>
                    <a:cubicBezTo>
                      <a:pt x="1549" y="2114"/>
                      <a:pt x="1528" y="2114"/>
                      <a:pt x="1486" y="2114"/>
                    </a:cubicBezTo>
                    <a:lnTo>
                      <a:pt x="1549" y="2072"/>
                    </a:lnTo>
                    <a:lnTo>
                      <a:pt x="1549" y="2009"/>
                    </a:lnTo>
                    <a:close/>
                    <a:moveTo>
                      <a:pt x="3327" y="1"/>
                    </a:moveTo>
                    <a:lnTo>
                      <a:pt x="3201" y="105"/>
                    </a:lnTo>
                    <a:lnTo>
                      <a:pt x="3201" y="231"/>
                    </a:lnTo>
                    <a:lnTo>
                      <a:pt x="3243" y="335"/>
                    </a:lnTo>
                    <a:lnTo>
                      <a:pt x="3160" y="377"/>
                    </a:lnTo>
                    <a:lnTo>
                      <a:pt x="2929" y="356"/>
                    </a:lnTo>
                    <a:lnTo>
                      <a:pt x="2825" y="419"/>
                    </a:lnTo>
                    <a:lnTo>
                      <a:pt x="2720" y="356"/>
                    </a:lnTo>
                    <a:lnTo>
                      <a:pt x="2616" y="356"/>
                    </a:lnTo>
                    <a:lnTo>
                      <a:pt x="2532" y="419"/>
                    </a:lnTo>
                    <a:lnTo>
                      <a:pt x="2427" y="419"/>
                    </a:lnTo>
                    <a:lnTo>
                      <a:pt x="2406" y="314"/>
                    </a:lnTo>
                    <a:lnTo>
                      <a:pt x="2260" y="314"/>
                    </a:lnTo>
                    <a:lnTo>
                      <a:pt x="2113" y="273"/>
                    </a:lnTo>
                    <a:lnTo>
                      <a:pt x="2009" y="377"/>
                    </a:lnTo>
                    <a:lnTo>
                      <a:pt x="1862" y="419"/>
                    </a:lnTo>
                    <a:lnTo>
                      <a:pt x="1674" y="419"/>
                    </a:lnTo>
                    <a:lnTo>
                      <a:pt x="1632" y="377"/>
                    </a:lnTo>
                    <a:lnTo>
                      <a:pt x="1549" y="440"/>
                    </a:lnTo>
                    <a:lnTo>
                      <a:pt x="1444" y="440"/>
                    </a:lnTo>
                    <a:lnTo>
                      <a:pt x="1318" y="524"/>
                    </a:lnTo>
                    <a:lnTo>
                      <a:pt x="1025" y="524"/>
                    </a:lnTo>
                    <a:lnTo>
                      <a:pt x="900" y="586"/>
                    </a:lnTo>
                    <a:lnTo>
                      <a:pt x="900" y="649"/>
                    </a:lnTo>
                    <a:lnTo>
                      <a:pt x="732" y="691"/>
                    </a:lnTo>
                    <a:lnTo>
                      <a:pt x="502" y="838"/>
                    </a:lnTo>
                    <a:lnTo>
                      <a:pt x="481" y="984"/>
                    </a:lnTo>
                    <a:lnTo>
                      <a:pt x="398" y="1151"/>
                    </a:lnTo>
                    <a:lnTo>
                      <a:pt x="168" y="1214"/>
                    </a:lnTo>
                    <a:lnTo>
                      <a:pt x="168" y="1361"/>
                    </a:lnTo>
                    <a:lnTo>
                      <a:pt x="84" y="1507"/>
                    </a:lnTo>
                    <a:lnTo>
                      <a:pt x="0" y="1570"/>
                    </a:lnTo>
                    <a:lnTo>
                      <a:pt x="0" y="1716"/>
                    </a:lnTo>
                    <a:lnTo>
                      <a:pt x="209" y="1884"/>
                    </a:lnTo>
                    <a:lnTo>
                      <a:pt x="335" y="2072"/>
                    </a:lnTo>
                    <a:lnTo>
                      <a:pt x="398" y="2093"/>
                    </a:lnTo>
                    <a:lnTo>
                      <a:pt x="398" y="2135"/>
                    </a:lnTo>
                    <a:lnTo>
                      <a:pt x="544" y="2365"/>
                    </a:lnTo>
                    <a:lnTo>
                      <a:pt x="586" y="2532"/>
                    </a:lnTo>
                    <a:lnTo>
                      <a:pt x="649" y="2553"/>
                    </a:lnTo>
                    <a:lnTo>
                      <a:pt x="753" y="2449"/>
                    </a:lnTo>
                    <a:lnTo>
                      <a:pt x="837" y="2553"/>
                    </a:lnTo>
                    <a:lnTo>
                      <a:pt x="963" y="2595"/>
                    </a:lnTo>
                    <a:lnTo>
                      <a:pt x="1025" y="2511"/>
                    </a:lnTo>
                    <a:lnTo>
                      <a:pt x="1130" y="2511"/>
                    </a:lnTo>
                    <a:lnTo>
                      <a:pt x="1277" y="2595"/>
                    </a:lnTo>
                    <a:lnTo>
                      <a:pt x="1360" y="2532"/>
                    </a:lnTo>
                    <a:lnTo>
                      <a:pt x="1381" y="2616"/>
                    </a:lnTo>
                    <a:lnTo>
                      <a:pt x="1465" y="2616"/>
                    </a:lnTo>
                    <a:lnTo>
                      <a:pt x="1528" y="2658"/>
                    </a:lnTo>
                    <a:lnTo>
                      <a:pt x="1653" y="2700"/>
                    </a:lnTo>
                    <a:lnTo>
                      <a:pt x="1569" y="2742"/>
                    </a:lnTo>
                    <a:lnTo>
                      <a:pt x="1486" y="2825"/>
                    </a:lnTo>
                    <a:lnTo>
                      <a:pt x="1423" y="2762"/>
                    </a:lnTo>
                    <a:lnTo>
                      <a:pt x="1318" y="2742"/>
                    </a:lnTo>
                    <a:lnTo>
                      <a:pt x="1067" y="2595"/>
                    </a:lnTo>
                    <a:lnTo>
                      <a:pt x="963" y="2616"/>
                    </a:lnTo>
                    <a:lnTo>
                      <a:pt x="858" y="2658"/>
                    </a:lnTo>
                    <a:lnTo>
                      <a:pt x="753" y="2616"/>
                    </a:lnTo>
                    <a:lnTo>
                      <a:pt x="691" y="2721"/>
                    </a:lnTo>
                    <a:lnTo>
                      <a:pt x="628" y="2742"/>
                    </a:lnTo>
                    <a:lnTo>
                      <a:pt x="607" y="2846"/>
                    </a:lnTo>
                    <a:lnTo>
                      <a:pt x="732" y="2972"/>
                    </a:lnTo>
                    <a:lnTo>
                      <a:pt x="858" y="3035"/>
                    </a:lnTo>
                    <a:lnTo>
                      <a:pt x="1004" y="3139"/>
                    </a:lnTo>
                    <a:lnTo>
                      <a:pt x="1004" y="3223"/>
                    </a:lnTo>
                    <a:lnTo>
                      <a:pt x="942" y="3265"/>
                    </a:lnTo>
                    <a:lnTo>
                      <a:pt x="942" y="3369"/>
                    </a:lnTo>
                    <a:lnTo>
                      <a:pt x="1046" y="3495"/>
                    </a:lnTo>
                    <a:lnTo>
                      <a:pt x="1130" y="3579"/>
                    </a:lnTo>
                    <a:lnTo>
                      <a:pt x="1151" y="3495"/>
                    </a:lnTo>
                    <a:lnTo>
                      <a:pt x="1130" y="3453"/>
                    </a:lnTo>
                    <a:lnTo>
                      <a:pt x="1172" y="3348"/>
                    </a:lnTo>
                    <a:lnTo>
                      <a:pt x="1214" y="3474"/>
                    </a:lnTo>
                    <a:lnTo>
                      <a:pt x="1360" y="3537"/>
                    </a:lnTo>
                    <a:lnTo>
                      <a:pt x="1381" y="3599"/>
                    </a:lnTo>
                    <a:lnTo>
                      <a:pt x="1360" y="3704"/>
                    </a:lnTo>
                    <a:lnTo>
                      <a:pt x="1423" y="3788"/>
                    </a:lnTo>
                    <a:lnTo>
                      <a:pt x="1423" y="3746"/>
                    </a:lnTo>
                    <a:lnTo>
                      <a:pt x="1465" y="3599"/>
                    </a:lnTo>
                    <a:lnTo>
                      <a:pt x="1569" y="3599"/>
                    </a:lnTo>
                    <a:lnTo>
                      <a:pt x="1632" y="3704"/>
                    </a:lnTo>
                    <a:lnTo>
                      <a:pt x="1800" y="3809"/>
                    </a:lnTo>
                    <a:lnTo>
                      <a:pt x="1800" y="3809"/>
                    </a:lnTo>
                    <a:lnTo>
                      <a:pt x="1737" y="3704"/>
                    </a:lnTo>
                    <a:lnTo>
                      <a:pt x="1758" y="3641"/>
                    </a:lnTo>
                    <a:lnTo>
                      <a:pt x="1695" y="3537"/>
                    </a:lnTo>
                    <a:lnTo>
                      <a:pt x="1632" y="3348"/>
                    </a:lnTo>
                    <a:lnTo>
                      <a:pt x="1549" y="3244"/>
                    </a:lnTo>
                    <a:lnTo>
                      <a:pt x="1549" y="3181"/>
                    </a:lnTo>
                    <a:lnTo>
                      <a:pt x="1632" y="3181"/>
                    </a:lnTo>
                    <a:lnTo>
                      <a:pt x="1758" y="3265"/>
                    </a:lnTo>
                    <a:lnTo>
                      <a:pt x="1737" y="3327"/>
                    </a:lnTo>
                    <a:lnTo>
                      <a:pt x="1758" y="3369"/>
                    </a:lnTo>
                    <a:lnTo>
                      <a:pt x="1841" y="3286"/>
                    </a:lnTo>
                    <a:lnTo>
                      <a:pt x="1967" y="3348"/>
                    </a:lnTo>
                    <a:lnTo>
                      <a:pt x="1967" y="3286"/>
                    </a:lnTo>
                    <a:lnTo>
                      <a:pt x="1904" y="3244"/>
                    </a:lnTo>
                    <a:lnTo>
                      <a:pt x="1904" y="3181"/>
                    </a:lnTo>
                    <a:lnTo>
                      <a:pt x="1862" y="3181"/>
                    </a:lnTo>
                    <a:lnTo>
                      <a:pt x="1758" y="3139"/>
                    </a:lnTo>
                    <a:lnTo>
                      <a:pt x="1758" y="3076"/>
                    </a:lnTo>
                    <a:lnTo>
                      <a:pt x="1653" y="3014"/>
                    </a:lnTo>
                    <a:lnTo>
                      <a:pt x="1758" y="2951"/>
                    </a:lnTo>
                    <a:lnTo>
                      <a:pt x="1862" y="2951"/>
                    </a:lnTo>
                    <a:lnTo>
                      <a:pt x="1904" y="2909"/>
                    </a:lnTo>
                    <a:lnTo>
                      <a:pt x="2072" y="3014"/>
                    </a:lnTo>
                    <a:lnTo>
                      <a:pt x="2093" y="3055"/>
                    </a:lnTo>
                    <a:lnTo>
                      <a:pt x="2197" y="3076"/>
                    </a:lnTo>
                    <a:lnTo>
                      <a:pt x="2218" y="3035"/>
                    </a:lnTo>
                    <a:lnTo>
                      <a:pt x="2113" y="2909"/>
                    </a:lnTo>
                    <a:lnTo>
                      <a:pt x="2155" y="2762"/>
                    </a:lnTo>
                    <a:lnTo>
                      <a:pt x="2093" y="2700"/>
                    </a:lnTo>
                    <a:lnTo>
                      <a:pt x="1841" y="2532"/>
                    </a:lnTo>
                    <a:lnTo>
                      <a:pt x="1758" y="2511"/>
                    </a:lnTo>
                    <a:lnTo>
                      <a:pt x="1737" y="2490"/>
                    </a:lnTo>
                    <a:cubicBezTo>
                      <a:pt x="1758" y="2490"/>
                      <a:pt x="1779" y="2449"/>
                      <a:pt x="1800" y="2407"/>
                    </a:cubicBezTo>
                    <a:lnTo>
                      <a:pt x="1862" y="2449"/>
                    </a:lnTo>
                    <a:lnTo>
                      <a:pt x="1946" y="2490"/>
                    </a:lnTo>
                    <a:lnTo>
                      <a:pt x="1988" y="2553"/>
                    </a:lnTo>
                    <a:lnTo>
                      <a:pt x="2093" y="2616"/>
                    </a:lnTo>
                    <a:lnTo>
                      <a:pt x="2176" y="2616"/>
                    </a:lnTo>
                    <a:lnTo>
                      <a:pt x="2197" y="2658"/>
                    </a:lnTo>
                    <a:lnTo>
                      <a:pt x="2281" y="2762"/>
                    </a:lnTo>
                    <a:lnTo>
                      <a:pt x="2323" y="2825"/>
                    </a:lnTo>
                    <a:lnTo>
                      <a:pt x="2323" y="2867"/>
                    </a:lnTo>
                    <a:lnTo>
                      <a:pt x="2365" y="2930"/>
                    </a:lnTo>
                    <a:lnTo>
                      <a:pt x="2427" y="2972"/>
                    </a:lnTo>
                    <a:lnTo>
                      <a:pt x="2490" y="2951"/>
                    </a:lnTo>
                    <a:lnTo>
                      <a:pt x="2532" y="2972"/>
                    </a:lnTo>
                    <a:lnTo>
                      <a:pt x="2595" y="2867"/>
                    </a:lnTo>
                    <a:lnTo>
                      <a:pt x="2490" y="2867"/>
                    </a:lnTo>
                    <a:lnTo>
                      <a:pt x="2469" y="2888"/>
                    </a:lnTo>
                    <a:lnTo>
                      <a:pt x="2385" y="2825"/>
                    </a:lnTo>
                    <a:lnTo>
                      <a:pt x="2385" y="2742"/>
                    </a:lnTo>
                    <a:lnTo>
                      <a:pt x="2365" y="2679"/>
                    </a:lnTo>
                    <a:lnTo>
                      <a:pt x="2365" y="2637"/>
                    </a:lnTo>
                    <a:lnTo>
                      <a:pt x="2302" y="2553"/>
                    </a:lnTo>
                    <a:lnTo>
                      <a:pt x="2176" y="2428"/>
                    </a:lnTo>
                    <a:lnTo>
                      <a:pt x="2176" y="2449"/>
                    </a:lnTo>
                    <a:lnTo>
                      <a:pt x="2093" y="2449"/>
                    </a:lnTo>
                    <a:lnTo>
                      <a:pt x="2093" y="2428"/>
                    </a:lnTo>
                    <a:lnTo>
                      <a:pt x="1988" y="2365"/>
                    </a:lnTo>
                    <a:lnTo>
                      <a:pt x="1883" y="2344"/>
                    </a:lnTo>
                    <a:lnTo>
                      <a:pt x="1800" y="2239"/>
                    </a:lnTo>
                    <a:lnTo>
                      <a:pt x="1758" y="2239"/>
                    </a:lnTo>
                    <a:cubicBezTo>
                      <a:pt x="1730" y="2230"/>
                      <a:pt x="1706" y="2212"/>
                      <a:pt x="1680" y="2193"/>
                    </a:cubicBezTo>
                    <a:lnTo>
                      <a:pt x="1680" y="2193"/>
                    </a:lnTo>
                    <a:lnTo>
                      <a:pt x="1737" y="2156"/>
                    </a:lnTo>
                    <a:lnTo>
                      <a:pt x="1758" y="2030"/>
                    </a:lnTo>
                    <a:lnTo>
                      <a:pt x="1674" y="1946"/>
                    </a:lnTo>
                    <a:lnTo>
                      <a:pt x="1486" y="1737"/>
                    </a:lnTo>
                    <a:lnTo>
                      <a:pt x="1423" y="1695"/>
                    </a:lnTo>
                    <a:lnTo>
                      <a:pt x="1381" y="1612"/>
                    </a:lnTo>
                    <a:lnTo>
                      <a:pt x="1256" y="1507"/>
                    </a:lnTo>
                    <a:lnTo>
                      <a:pt x="1318" y="1465"/>
                    </a:lnTo>
                    <a:lnTo>
                      <a:pt x="1277" y="1235"/>
                    </a:lnTo>
                    <a:lnTo>
                      <a:pt x="1360" y="1130"/>
                    </a:lnTo>
                    <a:lnTo>
                      <a:pt x="1486" y="1089"/>
                    </a:lnTo>
                    <a:lnTo>
                      <a:pt x="1528" y="1193"/>
                    </a:lnTo>
                    <a:lnTo>
                      <a:pt x="1465" y="1193"/>
                    </a:lnTo>
                    <a:lnTo>
                      <a:pt x="1465" y="1256"/>
                    </a:lnTo>
                    <a:lnTo>
                      <a:pt x="1653" y="1319"/>
                    </a:lnTo>
                    <a:lnTo>
                      <a:pt x="1674" y="1465"/>
                    </a:lnTo>
                    <a:lnTo>
                      <a:pt x="1779" y="1570"/>
                    </a:lnTo>
                    <a:lnTo>
                      <a:pt x="1904" y="1570"/>
                    </a:lnTo>
                    <a:lnTo>
                      <a:pt x="1841" y="1507"/>
                    </a:lnTo>
                    <a:lnTo>
                      <a:pt x="1779" y="1423"/>
                    </a:lnTo>
                    <a:lnTo>
                      <a:pt x="1800" y="1361"/>
                    </a:lnTo>
                    <a:lnTo>
                      <a:pt x="1946" y="1402"/>
                    </a:lnTo>
                    <a:lnTo>
                      <a:pt x="2009" y="1528"/>
                    </a:lnTo>
                    <a:lnTo>
                      <a:pt x="2093" y="1570"/>
                    </a:lnTo>
                    <a:lnTo>
                      <a:pt x="2155" y="1486"/>
                    </a:lnTo>
                    <a:lnTo>
                      <a:pt x="2072" y="1423"/>
                    </a:lnTo>
                    <a:lnTo>
                      <a:pt x="1988" y="1402"/>
                    </a:lnTo>
                    <a:lnTo>
                      <a:pt x="1988" y="1361"/>
                    </a:lnTo>
                    <a:lnTo>
                      <a:pt x="2197" y="1361"/>
                    </a:lnTo>
                    <a:lnTo>
                      <a:pt x="2281" y="1423"/>
                    </a:lnTo>
                    <a:lnTo>
                      <a:pt x="2302" y="1402"/>
                    </a:lnTo>
                    <a:lnTo>
                      <a:pt x="2176" y="1298"/>
                    </a:lnTo>
                    <a:lnTo>
                      <a:pt x="2051" y="1277"/>
                    </a:lnTo>
                    <a:lnTo>
                      <a:pt x="1946" y="1151"/>
                    </a:lnTo>
                    <a:lnTo>
                      <a:pt x="1988" y="1068"/>
                    </a:lnTo>
                    <a:lnTo>
                      <a:pt x="2093" y="1089"/>
                    </a:lnTo>
                    <a:lnTo>
                      <a:pt x="2176" y="1047"/>
                    </a:lnTo>
                    <a:lnTo>
                      <a:pt x="2218" y="879"/>
                    </a:lnTo>
                    <a:lnTo>
                      <a:pt x="2302" y="858"/>
                    </a:lnTo>
                    <a:lnTo>
                      <a:pt x="2427" y="963"/>
                    </a:lnTo>
                    <a:lnTo>
                      <a:pt x="2532" y="963"/>
                    </a:lnTo>
                    <a:lnTo>
                      <a:pt x="2637" y="858"/>
                    </a:lnTo>
                    <a:lnTo>
                      <a:pt x="2637" y="796"/>
                    </a:lnTo>
                    <a:lnTo>
                      <a:pt x="2699" y="796"/>
                    </a:lnTo>
                    <a:lnTo>
                      <a:pt x="2783" y="879"/>
                    </a:lnTo>
                    <a:lnTo>
                      <a:pt x="3013" y="879"/>
                    </a:lnTo>
                    <a:lnTo>
                      <a:pt x="3201" y="942"/>
                    </a:lnTo>
                    <a:lnTo>
                      <a:pt x="3327" y="900"/>
                    </a:lnTo>
                    <a:lnTo>
                      <a:pt x="3348" y="566"/>
                    </a:lnTo>
                    <a:lnTo>
                      <a:pt x="3327" y="440"/>
                    </a:lnTo>
                    <a:lnTo>
                      <a:pt x="3473" y="335"/>
                    </a:lnTo>
                    <a:lnTo>
                      <a:pt x="3473" y="210"/>
                    </a:lnTo>
                    <a:lnTo>
                      <a:pt x="3369" y="147"/>
                    </a:lnTo>
                    <a:lnTo>
                      <a:pt x="34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4" name="Google Shape;134;p29"/>
            <p:cNvGrpSpPr/>
            <p:nvPr/>
          </p:nvGrpSpPr>
          <p:grpSpPr>
            <a:xfrm>
              <a:off x="3782759" y="2807162"/>
              <a:ext cx="82686" cy="85487"/>
              <a:chOff x="3765350" y="2500900"/>
              <a:chExt cx="173600" cy="187925"/>
            </a:xfrm>
          </p:grpSpPr>
          <p:sp>
            <p:nvSpPr>
              <p:cNvPr id="135" name="Google Shape;135;p29"/>
              <p:cNvSpPr/>
              <p:nvPr/>
            </p:nvSpPr>
            <p:spPr>
              <a:xfrm>
                <a:off x="3765350" y="2500900"/>
                <a:ext cx="108950" cy="64300"/>
              </a:xfrm>
              <a:custGeom>
                <a:avLst/>
                <a:gdLst/>
                <a:ahLst/>
                <a:cxnLst/>
                <a:rect l="l" t="t" r="r" b="b"/>
                <a:pathLst>
                  <a:path w="4358" h="2572" extrusionOk="0">
                    <a:moveTo>
                      <a:pt x="1286" y="596"/>
                    </a:moveTo>
                    <a:lnTo>
                      <a:pt x="0" y="1072"/>
                    </a:lnTo>
                    <a:lnTo>
                      <a:pt x="429" y="2239"/>
                    </a:lnTo>
                    <a:lnTo>
                      <a:pt x="857" y="2572"/>
                    </a:lnTo>
                    <a:lnTo>
                      <a:pt x="2191" y="1215"/>
                    </a:lnTo>
                    <a:lnTo>
                      <a:pt x="4024" y="1072"/>
                    </a:lnTo>
                    <a:lnTo>
                      <a:pt x="4358" y="429"/>
                    </a:lnTo>
                    <a:lnTo>
                      <a:pt x="3120" y="0"/>
                    </a:lnTo>
                    <a:lnTo>
                      <a:pt x="2477" y="358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36" name="Google Shape;136;p29"/>
              <p:cNvSpPr/>
              <p:nvPr/>
            </p:nvSpPr>
            <p:spPr>
              <a:xfrm>
                <a:off x="3797175" y="2609800"/>
                <a:ext cx="2625" cy="370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48" extrusionOk="0">
                    <a:moveTo>
                      <a:pt x="42" y="1"/>
                    </a:moveTo>
                    <a:lnTo>
                      <a:pt x="21" y="43"/>
                    </a:lnTo>
                    <a:lnTo>
                      <a:pt x="0" y="84"/>
                    </a:lnTo>
                    <a:lnTo>
                      <a:pt x="0" y="147"/>
                    </a:lnTo>
                    <a:lnTo>
                      <a:pt x="21" y="147"/>
                    </a:lnTo>
                    <a:lnTo>
                      <a:pt x="42" y="105"/>
                    </a:lnTo>
                    <a:lnTo>
                      <a:pt x="105" y="22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9"/>
              <p:cNvSpPr/>
              <p:nvPr/>
            </p:nvSpPr>
            <p:spPr>
              <a:xfrm>
                <a:off x="3796125" y="2610325"/>
                <a:ext cx="22525" cy="4187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1675" extrusionOk="0">
                    <a:moveTo>
                      <a:pt x="565" y="1"/>
                    </a:moveTo>
                    <a:lnTo>
                      <a:pt x="461" y="22"/>
                    </a:lnTo>
                    <a:lnTo>
                      <a:pt x="252" y="273"/>
                    </a:lnTo>
                    <a:lnTo>
                      <a:pt x="168" y="273"/>
                    </a:lnTo>
                    <a:lnTo>
                      <a:pt x="42" y="189"/>
                    </a:lnTo>
                    <a:lnTo>
                      <a:pt x="42" y="314"/>
                    </a:lnTo>
                    <a:lnTo>
                      <a:pt x="1" y="398"/>
                    </a:lnTo>
                    <a:lnTo>
                      <a:pt x="105" y="503"/>
                    </a:lnTo>
                    <a:lnTo>
                      <a:pt x="105" y="586"/>
                    </a:lnTo>
                    <a:lnTo>
                      <a:pt x="189" y="649"/>
                    </a:lnTo>
                    <a:lnTo>
                      <a:pt x="189" y="796"/>
                    </a:lnTo>
                    <a:lnTo>
                      <a:pt x="105" y="858"/>
                    </a:lnTo>
                    <a:lnTo>
                      <a:pt x="147" y="942"/>
                    </a:lnTo>
                    <a:lnTo>
                      <a:pt x="273" y="942"/>
                    </a:lnTo>
                    <a:lnTo>
                      <a:pt x="273" y="1005"/>
                    </a:lnTo>
                    <a:lnTo>
                      <a:pt x="189" y="1068"/>
                    </a:lnTo>
                    <a:lnTo>
                      <a:pt x="147" y="1277"/>
                    </a:lnTo>
                    <a:lnTo>
                      <a:pt x="189" y="1361"/>
                    </a:lnTo>
                    <a:lnTo>
                      <a:pt x="252" y="1591"/>
                    </a:lnTo>
                    <a:lnTo>
                      <a:pt x="314" y="1674"/>
                    </a:lnTo>
                    <a:lnTo>
                      <a:pt x="377" y="1654"/>
                    </a:lnTo>
                    <a:lnTo>
                      <a:pt x="419" y="1674"/>
                    </a:lnTo>
                    <a:lnTo>
                      <a:pt x="503" y="1654"/>
                    </a:lnTo>
                    <a:lnTo>
                      <a:pt x="524" y="1528"/>
                    </a:lnTo>
                    <a:lnTo>
                      <a:pt x="565" y="1444"/>
                    </a:lnTo>
                    <a:lnTo>
                      <a:pt x="670" y="1444"/>
                    </a:lnTo>
                    <a:lnTo>
                      <a:pt x="733" y="1528"/>
                    </a:lnTo>
                    <a:lnTo>
                      <a:pt x="796" y="1528"/>
                    </a:lnTo>
                    <a:lnTo>
                      <a:pt x="837" y="1444"/>
                    </a:lnTo>
                    <a:lnTo>
                      <a:pt x="837" y="1214"/>
                    </a:lnTo>
                    <a:lnTo>
                      <a:pt x="879" y="1151"/>
                    </a:lnTo>
                    <a:lnTo>
                      <a:pt x="837" y="921"/>
                    </a:lnTo>
                    <a:lnTo>
                      <a:pt x="900" y="712"/>
                    </a:lnTo>
                    <a:lnTo>
                      <a:pt x="733" y="586"/>
                    </a:lnTo>
                    <a:lnTo>
                      <a:pt x="879" y="503"/>
                    </a:lnTo>
                    <a:lnTo>
                      <a:pt x="879" y="419"/>
                    </a:lnTo>
                    <a:lnTo>
                      <a:pt x="837" y="294"/>
                    </a:lnTo>
                    <a:lnTo>
                      <a:pt x="775" y="189"/>
                    </a:lnTo>
                    <a:lnTo>
                      <a:pt x="691" y="63"/>
                    </a:lnTo>
                    <a:lnTo>
                      <a:pt x="670" y="84"/>
                    </a:lnTo>
                    <a:lnTo>
                      <a:pt x="56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29"/>
              <p:cNvSpPr/>
              <p:nvPr/>
            </p:nvSpPr>
            <p:spPr>
              <a:xfrm>
                <a:off x="3821225" y="2579475"/>
                <a:ext cx="6300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252" h="168" extrusionOk="0">
                    <a:moveTo>
                      <a:pt x="189" y="0"/>
                    </a:moveTo>
                    <a:lnTo>
                      <a:pt x="147" y="42"/>
                    </a:lnTo>
                    <a:lnTo>
                      <a:pt x="43" y="84"/>
                    </a:lnTo>
                    <a:lnTo>
                      <a:pt x="1" y="147"/>
                    </a:lnTo>
                    <a:lnTo>
                      <a:pt x="43" y="167"/>
                    </a:lnTo>
                    <a:lnTo>
                      <a:pt x="189" y="147"/>
                    </a:lnTo>
                    <a:lnTo>
                      <a:pt x="252" y="147"/>
                    </a:lnTo>
                    <a:lnTo>
                      <a:pt x="252" y="63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29"/>
              <p:cNvSpPr/>
              <p:nvPr/>
            </p:nvSpPr>
            <p:spPr>
              <a:xfrm>
                <a:off x="3833800" y="2589400"/>
                <a:ext cx="1575" cy="16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64" extrusionOk="0">
                    <a:moveTo>
                      <a:pt x="42" y="1"/>
                    </a:moveTo>
                    <a:lnTo>
                      <a:pt x="0" y="22"/>
                    </a:lnTo>
                    <a:lnTo>
                      <a:pt x="63" y="63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29"/>
              <p:cNvSpPr/>
              <p:nvPr/>
            </p:nvSpPr>
            <p:spPr>
              <a:xfrm>
                <a:off x="3774675" y="2506225"/>
                <a:ext cx="164275" cy="182600"/>
              </a:xfrm>
              <a:custGeom>
                <a:avLst/>
                <a:gdLst/>
                <a:ahLst/>
                <a:cxnLst/>
                <a:rect l="l" t="t" r="r" b="b"/>
                <a:pathLst>
                  <a:path w="6571" h="7304" extrusionOk="0">
                    <a:moveTo>
                      <a:pt x="2595" y="1"/>
                    </a:moveTo>
                    <a:lnTo>
                      <a:pt x="2302" y="189"/>
                    </a:lnTo>
                    <a:lnTo>
                      <a:pt x="2114" y="105"/>
                    </a:lnTo>
                    <a:lnTo>
                      <a:pt x="2009" y="252"/>
                    </a:lnTo>
                    <a:lnTo>
                      <a:pt x="2072" y="419"/>
                    </a:lnTo>
                    <a:lnTo>
                      <a:pt x="1842" y="482"/>
                    </a:lnTo>
                    <a:lnTo>
                      <a:pt x="1800" y="691"/>
                    </a:lnTo>
                    <a:lnTo>
                      <a:pt x="1695" y="608"/>
                    </a:lnTo>
                    <a:lnTo>
                      <a:pt x="1591" y="608"/>
                    </a:lnTo>
                    <a:lnTo>
                      <a:pt x="1340" y="524"/>
                    </a:lnTo>
                    <a:lnTo>
                      <a:pt x="1340" y="691"/>
                    </a:lnTo>
                    <a:lnTo>
                      <a:pt x="1235" y="901"/>
                    </a:lnTo>
                    <a:lnTo>
                      <a:pt x="1172" y="796"/>
                    </a:lnTo>
                    <a:lnTo>
                      <a:pt x="1005" y="712"/>
                    </a:lnTo>
                    <a:lnTo>
                      <a:pt x="1026" y="587"/>
                    </a:lnTo>
                    <a:lnTo>
                      <a:pt x="900" y="503"/>
                    </a:lnTo>
                    <a:lnTo>
                      <a:pt x="691" y="880"/>
                    </a:lnTo>
                    <a:lnTo>
                      <a:pt x="524" y="796"/>
                    </a:lnTo>
                    <a:lnTo>
                      <a:pt x="294" y="942"/>
                    </a:lnTo>
                    <a:lnTo>
                      <a:pt x="168" y="901"/>
                    </a:lnTo>
                    <a:lnTo>
                      <a:pt x="105" y="942"/>
                    </a:lnTo>
                    <a:lnTo>
                      <a:pt x="126" y="1089"/>
                    </a:lnTo>
                    <a:lnTo>
                      <a:pt x="231" y="1193"/>
                    </a:lnTo>
                    <a:lnTo>
                      <a:pt x="210" y="1361"/>
                    </a:lnTo>
                    <a:lnTo>
                      <a:pt x="84" y="1403"/>
                    </a:lnTo>
                    <a:lnTo>
                      <a:pt x="1" y="1465"/>
                    </a:lnTo>
                    <a:lnTo>
                      <a:pt x="126" y="1633"/>
                    </a:lnTo>
                    <a:lnTo>
                      <a:pt x="168" y="1926"/>
                    </a:lnTo>
                    <a:lnTo>
                      <a:pt x="335" y="2051"/>
                    </a:lnTo>
                    <a:lnTo>
                      <a:pt x="524" y="2051"/>
                    </a:lnTo>
                    <a:lnTo>
                      <a:pt x="440" y="2240"/>
                    </a:lnTo>
                    <a:lnTo>
                      <a:pt x="503" y="2365"/>
                    </a:lnTo>
                    <a:lnTo>
                      <a:pt x="796" y="2302"/>
                    </a:lnTo>
                    <a:lnTo>
                      <a:pt x="900" y="2177"/>
                    </a:lnTo>
                    <a:lnTo>
                      <a:pt x="900" y="2072"/>
                    </a:lnTo>
                    <a:lnTo>
                      <a:pt x="1172" y="1926"/>
                    </a:lnTo>
                    <a:lnTo>
                      <a:pt x="1570" y="2030"/>
                    </a:lnTo>
                    <a:lnTo>
                      <a:pt x="1675" y="2093"/>
                    </a:lnTo>
                    <a:lnTo>
                      <a:pt x="1842" y="2156"/>
                    </a:lnTo>
                    <a:lnTo>
                      <a:pt x="1884" y="2261"/>
                    </a:lnTo>
                    <a:lnTo>
                      <a:pt x="1905" y="2302"/>
                    </a:lnTo>
                    <a:lnTo>
                      <a:pt x="1967" y="2386"/>
                    </a:lnTo>
                    <a:lnTo>
                      <a:pt x="2072" y="2574"/>
                    </a:lnTo>
                    <a:lnTo>
                      <a:pt x="2072" y="2679"/>
                    </a:lnTo>
                    <a:lnTo>
                      <a:pt x="2156" y="2721"/>
                    </a:lnTo>
                    <a:lnTo>
                      <a:pt x="2156" y="2888"/>
                    </a:lnTo>
                    <a:lnTo>
                      <a:pt x="2281" y="2930"/>
                    </a:lnTo>
                    <a:lnTo>
                      <a:pt x="2365" y="3035"/>
                    </a:lnTo>
                    <a:lnTo>
                      <a:pt x="2511" y="3202"/>
                    </a:lnTo>
                    <a:lnTo>
                      <a:pt x="2532" y="3307"/>
                    </a:lnTo>
                    <a:lnTo>
                      <a:pt x="2700" y="3307"/>
                    </a:lnTo>
                    <a:lnTo>
                      <a:pt x="2804" y="3432"/>
                    </a:lnTo>
                    <a:lnTo>
                      <a:pt x="2825" y="3537"/>
                    </a:lnTo>
                    <a:lnTo>
                      <a:pt x="2909" y="3558"/>
                    </a:lnTo>
                    <a:lnTo>
                      <a:pt x="3139" y="3851"/>
                    </a:lnTo>
                    <a:lnTo>
                      <a:pt x="3369" y="4018"/>
                    </a:lnTo>
                    <a:lnTo>
                      <a:pt x="3474" y="4039"/>
                    </a:lnTo>
                    <a:lnTo>
                      <a:pt x="3579" y="4081"/>
                    </a:lnTo>
                    <a:lnTo>
                      <a:pt x="3620" y="4186"/>
                    </a:lnTo>
                    <a:lnTo>
                      <a:pt x="3725" y="4186"/>
                    </a:lnTo>
                    <a:lnTo>
                      <a:pt x="3788" y="4123"/>
                    </a:lnTo>
                    <a:lnTo>
                      <a:pt x="3934" y="4165"/>
                    </a:lnTo>
                    <a:lnTo>
                      <a:pt x="4039" y="4165"/>
                    </a:lnTo>
                    <a:lnTo>
                      <a:pt x="4164" y="4395"/>
                    </a:lnTo>
                    <a:lnTo>
                      <a:pt x="4248" y="4458"/>
                    </a:lnTo>
                    <a:lnTo>
                      <a:pt x="4290" y="4416"/>
                    </a:lnTo>
                    <a:lnTo>
                      <a:pt x="4395" y="4458"/>
                    </a:lnTo>
                    <a:lnTo>
                      <a:pt x="4395" y="4520"/>
                    </a:lnTo>
                    <a:lnTo>
                      <a:pt x="4604" y="4520"/>
                    </a:lnTo>
                    <a:lnTo>
                      <a:pt x="4688" y="4625"/>
                    </a:lnTo>
                    <a:lnTo>
                      <a:pt x="4688" y="4730"/>
                    </a:lnTo>
                    <a:lnTo>
                      <a:pt x="4646" y="4792"/>
                    </a:lnTo>
                    <a:lnTo>
                      <a:pt x="4708" y="4834"/>
                    </a:lnTo>
                    <a:lnTo>
                      <a:pt x="4834" y="4834"/>
                    </a:lnTo>
                    <a:lnTo>
                      <a:pt x="4897" y="4939"/>
                    </a:lnTo>
                    <a:lnTo>
                      <a:pt x="5043" y="4981"/>
                    </a:lnTo>
                    <a:lnTo>
                      <a:pt x="5106" y="4939"/>
                    </a:lnTo>
                    <a:lnTo>
                      <a:pt x="5169" y="5002"/>
                    </a:lnTo>
                    <a:lnTo>
                      <a:pt x="5232" y="5190"/>
                    </a:lnTo>
                    <a:lnTo>
                      <a:pt x="5252" y="5357"/>
                    </a:lnTo>
                    <a:lnTo>
                      <a:pt x="5315" y="5441"/>
                    </a:lnTo>
                    <a:lnTo>
                      <a:pt x="5357" y="5650"/>
                    </a:lnTo>
                    <a:lnTo>
                      <a:pt x="5420" y="5755"/>
                    </a:lnTo>
                    <a:lnTo>
                      <a:pt x="5420" y="5859"/>
                    </a:lnTo>
                    <a:lnTo>
                      <a:pt x="5357" y="5943"/>
                    </a:lnTo>
                    <a:lnTo>
                      <a:pt x="5315" y="5943"/>
                    </a:lnTo>
                    <a:lnTo>
                      <a:pt x="5273" y="5964"/>
                    </a:lnTo>
                    <a:lnTo>
                      <a:pt x="5315" y="6069"/>
                    </a:lnTo>
                    <a:lnTo>
                      <a:pt x="5273" y="6173"/>
                    </a:lnTo>
                    <a:lnTo>
                      <a:pt x="5211" y="6257"/>
                    </a:lnTo>
                    <a:lnTo>
                      <a:pt x="5127" y="6278"/>
                    </a:lnTo>
                    <a:lnTo>
                      <a:pt x="5106" y="6341"/>
                    </a:lnTo>
                    <a:lnTo>
                      <a:pt x="5106" y="6362"/>
                    </a:lnTo>
                    <a:lnTo>
                      <a:pt x="5211" y="6466"/>
                    </a:lnTo>
                    <a:lnTo>
                      <a:pt x="5357" y="6445"/>
                    </a:lnTo>
                    <a:lnTo>
                      <a:pt x="5441" y="6341"/>
                    </a:lnTo>
                    <a:lnTo>
                      <a:pt x="5462" y="6194"/>
                    </a:lnTo>
                    <a:lnTo>
                      <a:pt x="5629" y="6069"/>
                    </a:lnTo>
                    <a:lnTo>
                      <a:pt x="5650" y="5818"/>
                    </a:lnTo>
                    <a:lnTo>
                      <a:pt x="5755" y="5713"/>
                    </a:lnTo>
                    <a:lnTo>
                      <a:pt x="5859" y="5671"/>
                    </a:lnTo>
                    <a:lnTo>
                      <a:pt x="5880" y="5608"/>
                    </a:lnTo>
                    <a:lnTo>
                      <a:pt x="5859" y="5546"/>
                    </a:lnTo>
                    <a:lnTo>
                      <a:pt x="5880" y="5399"/>
                    </a:lnTo>
                    <a:lnTo>
                      <a:pt x="5859" y="5336"/>
                    </a:lnTo>
                    <a:lnTo>
                      <a:pt x="5692" y="5190"/>
                    </a:lnTo>
                    <a:lnTo>
                      <a:pt x="5587" y="5190"/>
                    </a:lnTo>
                    <a:lnTo>
                      <a:pt x="5566" y="5127"/>
                    </a:lnTo>
                    <a:lnTo>
                      <a:pt x="5566" y="5043"/>
                    </a:lnTo>
                    <a:lnTo>
                      <a:pt x="5650" y="5002"/>
                    </a:lnTo>
                    <a:lnTo>
                      <a:pt x="5671" y="4918"/>
                    </a:lnTo>
                    <a:lnTo>
                      <a:pt x="5671" y="4834"/>
                    </a:lnTo>
                    <a:lnTo>
                      <a:pt x="5734" y="4771"/>
                    </a:lnTo>
                    <a:lnTo>
                      <a:pt x="5776" y="4625"/>
                    </a:lnTo>
                    <a:lnTo>
                      <a:pt x="5838" y="4604"/>
                    </a:lnTo>
                    <a:lnTo>
                      <a:pt x="5901" y="4604"/>
                    </a:lnTo>
                    <a:lnTo>
                      <a:pt x="6006" y="4667"/>
                    </a:lnTo>
                    <a:lnTo>
                      <a:pt x="6048" y="4709"/>
                    </a:lnTo>
                    <a:lnTo>
                      <a:pt x="6215" y="4709"/>
                    </a:lnTo>
                    <a:lnTo>
                      <a:pt x="6278" y="4730"/>
                    </a:lnTo>
                    <a:lnTo>
                      <a:pt x="6257" y="4813"/>
                    </a:lnTo>
                    <a:lnTo>
                      <a:pt x="6299" y="4918"/>
                    </a:lnTo>
                    <a:lnTo>
                      <a:pt x="6382" y="5022"/>
                    </a:lnTo>
                    <a:lnTo>
                      <a:pt x="6487" y="5085"/>
                    </a:lnTo>
                    <a:lnTo>
                      <a:pt x="6487" y="5043"/>
                    </a:lnTo>
                    <a:lnTo>
                      <a:pt x="6508" y="5022"/>
                    </a:lnTo>
                    <a:lnTo>
                      <a:pt x="6487" y="5002"/>
                    </a:lnTo>
                    <a:lnTo>
                      <a:pt x="6550" y="4918"/>
                    </a:lnTo>
                    <a:lnTo>
                      <a:pt x="6571" y="4771"/>
                    </a:lnTo>
                    <a:lnTo>
                      <a:pt x="6508" y="4688"/>
                    </a:lnTo>
                    <a:lnTo>
                      <a:pt x="6403" y="4604"/>
                    </a:lnTo>
                    <a:lnTo>
                      <a:pt x="6236" y="4562"/>
                    </a:lnTo>
                    <a:lnTo>
                      <a:pt x="6131" y="4416"/>
                    </a:lnTo>
                    <a:lnTo>
                      <a:pt x="5943" y="4290"/>
                    </a:lnTo>
                    <a:lnTo>
                      <a:pt x="5504" y="4060"/>
                    </a:lnTo>
                    <a:lnTo>
                      <a:pt x="5294" y="4018"/>
                    </a:lnTo>
                    <a:lnTo>
                      <a:pt x="5148" y="4018"/>
                    </a:lnTo>
                    <a:lnTo>
                      <a:pt x="5106" y="3914"/>
                    </a:lnTo>
                    <a:lnTo>
                      <a:pt x="5106" y="3851"/>
                    </a:lnTo>
                    <a:lnTo>
                      <a:pt x="5232" y="3746"/>
                    </a:lnTo>
                    <a:lnTo>
                      <a:pt x="5252" y="3662"/>
                    </a:lnTo>
                    <a:lnTo>
                      <a:pt x="5148" y="3621"/>
                    </a:lnTo>
                    <a:lnTo>
                      <a:pt x="5022" y="3642"/>
                    </a:lnTo>
                    <a:lnTo>
                      <a:pt x="4918" y="3621"/>
                    </a:lnTo>
                    <a:lnTo>
                      <a:pt x="4708" y="3621"/>
                    </a:lnTo>
                    <a:lnTo>
                      <a:pt x="4625" y="3558"/>
                    </a:lnTo>
                    <a:lnTo>
                      <a:pt x="4520" y="3537"/>
                    </a:lnTo>
                    <a:lnTo>
                      <a:pt x="4457" y="3453"/>
                    </a:lnTo>
                    <a:lnTo>
                      <a:pt x="4290" y="3328"/>
                    </a:lnTo>
                    <a:lnTo>
                      <a:pt x="4206" y="3202"/>
                    </a:lnTo>
                    <a:lnTo>
                      <a:pt x="4102" y="3097"/>
                    </a:lnTo>
                    <a:lnTo>
                      <a:pt x="4039" y="2993"/>
                    </a:lnTo>
                    <a:lnTo>
                      <a:pt x="4039" y="2867"/>
                    </a:lnTo>
                    <a:lnTo>
                      <a:pt x="3976" y="2825"/>
                    </a:lnTo>
                    <a:lnTo>
                      <a:pt x="3976" y="2721"/>
                    </a:lnTo>
                    <a:lnTo>
                      <a:pt x="3620" y="2365"/>
                    </a:lnTo>
                    <a:lnTo>
                      <a:pt x="3537" y="2261"/>
                    </a:lnTo>
                    <a:lnTo>
                      <a:pt x="3411" y="2177"/>
                    </a:lnTo>
                    <a:lnTo>
                      <a:pt x="3139" y="2051"/>
                    </a:lnTo>
                    <a:lnTo>
                      <a:pt x="3097" y="1968"/>
                    </a:lnTo>
                    <a:lnTo>
                      <a:pt x="3056" y="1821"/>
                    </a:lnTo>
                    <a:lnTo>
                      <a:pt x="3014" y="1654"/>
                    </a:lnTo>
                    <a:lnTo>
                      <a:pt x="3056" y="1612"/>
                    </a:lnTo>
                    <a:lnTo>
                      <a:pt x="3139" y="1465"/>
                    </a:lnTo>
                    <a:lnTo>
                      <a:pt x="3056" y="1361"/>
                    </a:lnTo>
                    <a:lnTo>
                      <a:pt x="3014" y="1235"/>
                    </a:lnTo>
                    <a:lnTo>
                      <a:pt x="3056" y="1152"/>
                    </a:lnTo>
                    <a:lnTo>
                      <a:pt x="3202" y="1131"/>
                    </a:lnTo>
                    <a:lnTo>
                      <a:pt x="3307" y="1026"/>
                    </a:lnTo>
                    <a:lnTo>
                      <a:pt x="3432" y="1026"/>
                    </a:lnTo>
                    <a:lnTo>
                      <a:pt x="3516" y="942"/>
                    </a:lnTo>
                    <a:lnTo>
                      <a:pt x="3579" y="901"/>
                    </a:lnTo>
                    <a:lnTo>
                      <a:pt x="3725" y="921"/>
                    </a:lnTo>
                    <a:lnTo>
                      <a:pt x="3683" y="712"/>
                    </a:lnTo>
                    <a:lnTo>
                      <a:pt x="3725" y="691"/>
                    </a:lnTo>
                    <a:lnTo>
                      <a:pt x="3662" y="587"/>
                    </a:lnTo>
                    <a:lnTo>
                      <a:pt x="3788" y="398"/>
                    </a:lnTo>
                    <a:lnTo>
                      <a:pt x="3725" y="315"/>
                    </a:lnTo>
                    <a:lnTo>
                      <a:pt x="3537" y="356"/>
                    </a:lnTo>
                    <a:lnTo>
                      <a:pt x="3202" y="273"/>
                    </a:lnTo>
                    <a:lnTo>
                      <a:pt x="2909" y="105"/>
                    </a:lnTo>
                    <a:lnTo>
                      <a:pt x="2930" y="1"/>
                    </a:lnTo>
                    <a:lnTo>
                      <a:pt x="2721" y="43"/>
                    </a:lnTo>
                    <a:lnTo>
                      <a:pt x="2595" y="1"/>
                    </a:lnTo>
                    <a:close/>
                    <a:moveTo>
                      <a:pt x="4960" y="6236"/>
                    </a:moveTo>
                    <a:lnTo>
                      <a:pt x="4813" y="6362"/>
                    </a:lnTo>
                    <a:lnTo>
                      <a:pt x="4750" y="6362"/>
                    </a:lnTo>
                    <a:lnTo>
                      <a:pt x="4625" y="6278"/>
                    </a:lnTo>
                    <a:lnTo>
                      <a:pt x="4499" y="6403"/>
                    </a:lnTo>
                    <a:lnTo>
                      <a:pt x="4227" y="6382"/>
                    </a:lnTo>
                    <a:lnTo>
                      <a:pt x="4018" y="6445"/>
                    </a:lnTo>
                    <a:lnTo>
                      <a:pt x="3872" y="6403"/>
                    </a:lnTo>
                    <a:lnTo>
                      <a:pt x="3767" y="6341"/>
                    </a:lnTo>
                    <a:lnTo>
                      <a:pt x="3641" y="6341"/>
                    </a:lnTo>
                    <a:lnTo>
                      <a:pt x="3558" y="6382"/>
                    </a:lnTo>
                    <a:lnTo>
                      <a:pt x="3495" y="6341"/>
                    </a:lnTo>
                    <a:lnTo>
                      <a:pt x="3369" y="6382"/>
                    </a:lnTo>
                    <a:lnTo>
                      <a:pt x="3348" y="6571"/>
                    </a:lnTo>
                    <a:lnTo>
                      <a:pt x="3474" y="6675"/>
                    </a:lnTo>
                    <a:lnTo>
                      <a:pt x="3600" y="6655"/>
                    </a:lnTo>
                    <a:lnTo>
                      <a:pt x="3809" y="6801"/>
                    </a:lnTo>
                    <a:lnTo>
                      <a:pt x="3955" y="6822"/>
                    </a:lnTo>
                    <a:lnTo>
                      <a:pt x="4060" y="6927"/>
                    </a:lnTo>
                    <a:lnTo>
                      <a:pt x="4311" y="7031"/>
                    </a:lnTo>
                    <a:lnTo>
                      <a:pt x="4374" y="7010"/>
                    </a:lnTo>
                    <a:lnTo>
                      <a:pt x="4478" y="7094"/>
                    </a:lnTo>
                    <a:lnTo>
                      <a:pt x="4499" y="7199"/>
                    </a:lnTo>
                    <a:lnTo>
                      <a:pt x="4750" y="7303"/>
                    </a:lnTo>
                    <a:lnTo>
                      <a:pt x="4855" y="7282"/>
                    </a:lnTo>
                    <a:lnTo>
                      <a:pt x="4855" y="7136"/>
                    </a:lnTo>
                    <a:lnTo>
                      <a:pt x="4918" y="7073"/>
                    </a:lnTo>
                    <a:lnTo>
                      <a:pt x="4918" y="6927"/>
                    </a:lnTo>
                    <a:lnTo>
                      <a:pt x="4813" y="6801"/>
                    </a:lnTo>
                    <a:lnTo>
                      <a:pt x="4918" y="6508"/>
                    </a:lnTo>
                    <a:lnTo>
                      <a:pt x="5022" y="6403"/>
                    </a:lnTo>
                    <a:lnTo>
                      <a:pt x="5022" y="6362"/>
                    </a:lnTo>
                    <a:lnTo>
                      <a:pt x="5043" y="6362"/>
                    </a:lnTo>
                    <a:lnTo>
                      <a:pt x="5043" y="6341"/>
                    </a:lnTo>
                    <a:lnTo>
                      <a:pt x="4960" y="623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1" name="Google Shape;141;p29"/>
            <p:cNvGrpSpPr/>
            <p:nvPr/>
          </p:nvGrpSpPr>
          <p:grpSpPr>
            <a:xfrm>
              <a:off x="3775674" y="2798496"/>
              <a:ext cx="40545" cy="23564"/>
              <a:chOff x="3750475" y="2481850"/>
              <a:chExt cx="85125" cy="51800"/>
            </a:xfrm>
          </p:grpSpPr>
          <p:sp>
            <p:nvSpPr>
              <p:cNvPr id="142" name="Google Shape;142;p29"/>
              <p:cNvSpPr/>
              <p:nvPr/>
            </p:nvSpPr>
            <p:spPr>
              <a:xfrm>
                <a:off x="3762125" y="2492625"/>
                <a:ext cx="6490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2596" h="1466" extrusionOk="0">
                    <a:moveTo>
                      <a:pt x="1507" y="1"/>
                    </a:moveTo>
                    <a:lnTo>
                      <a:pt x="1361" y="64"/>
                    </a:lnTo>
                    <a:lnTo>
                      <a:pt x="1402" y="105"/>
                    </a:lnTo>
                    <a:lnTo>
                      <a:pt x="1340" y="189"/>
                    </a:lnTo>
                    <a:lnTo>
                      <a:pt x="1214" y="126"/>
                    </a:lnTo>
                    <a:lnTo>
                      <a:pt x="1109" y="189"/>
                    </a:lnTo>
                    <a:lnTo>
                      <a:pt x="1005" y="168"/>
                    </a:lnTo>
                    <a:lnTo>
                      <a:pt x="817" y="210"/>
                    </a:lnTo>
                    <a:lnTo>
                      <a:pt x="712" y="210"/>
                    </a:lnTo>
                    <a:lnTo>
                      <a:pt x="691" y="126"/>
                    </a:lnTo>
                    <a:lnTo>
                      <a:pt x="565" y="126"/>
                    </a:lnTo>
                    <a:lnTo>
                      <a:pt x="482" y="231"/>
                    </a:lnTo>
                    <a:lnTo>
                      <a:pt x="607" y="294"/>
                    </a:lnTo>
                    <a:lnTo>
                      <a:pt x="607" y="398"/>
                    </a:lnTo>
                    <a:lnTo>
                      <a:pt x="503" y="440"/>
                    </a:lnTo>
                    <a:lnTo>
                      <a:pt x="398" y="608"/>
                    </a:lnTo>
                    <a:lnTo>
                      <a:pt x="314" y="628"/>
                    </a:lnTo>
                    <a:lnTo>
                      <a:pt x="168" y="859"/>
                    </a:lnTo>
                    <a:lnTo>
                      <a:pt x="147" y="1047"/>
                    </a:lnTo>
                    <a:lnTo>
                      <a:pt x="147" y="1152"/>
                    </a:lnTo>
                    <a:lnTo>
                      <a:pt x="84" y="1152"/>
                    </a:lnTo>
                    <a:lnTo>
                      <a:pt x="0" y="1173"/>
                    </a:lnTo>
                    <a:lnTo>
                      <a:pt x="42" y="1277"/>
                    </a:lnTo>
                    <a:lnTo>
                      <a:pt x="147" y="1277"/>
                    </a:lnTo>
                    <a:lnTo>
                      <a:pt x="293" y="1235"/>
                    </a:lnTo>
                    <a:lnTo>
                      <a:pt x="252" y="1068"/>
                    </a:lnTo>
                    <a:lnTo>
                      <a:pt x="314" y="1026"/>
                    </a:lnTo>
                    <a:lnTo>
                      <a:pt x="482" y="1026"/>
                    </a:lnTo>
                    <a:lnTo>
                      <a:pt x="524" y="1131"/>
                    </a:lnTo>
                    <a:lnTo>
                      <a:pt x="586" y="1277"/>
                    </a:lnTo>
                    <a:lnTo>
                      <a:pt x="670" y="1340"/>
                    </a:lnTo>
                    <a:lnTo>
                      <a:pt x="670" y="1424"/>
                    </a:lnTo>
                    <a:lnTo>
                      <a:pt x="796" y="1465"/>
                    </a:lnTo>
                    <a:lnTo>
                      <a:pt x="1026" y="1319"/>
                    </a:lnTo>
                    <a:lnTo>
                      <a:pt x="1151" y="1361"/>
                    </a:lnTo>
                    <a:lnTo>
                      <a:pt x="1361" y="1026"/>
                    </a:lnTo>
                    <a:lnTo>
                      <a:pt x="1507" y="1110"/>
                    </a:lnTo>
                    <a:lnTo>
                      <a:pt x="1507" y="1235"/>
                    </a:lnTo>
                    <a:lnTo>
                      <a:pt x="1674" y="1319"/>
                    </a:lnTo>
                    <a:lnTo>
                      <a:pt x="1737" y="1445"/>
                    </a:lnTo>
                    <a:lnTo>
                      <a:pt x="1842" y="1235"/>
                    </a:lnTo>
                    <a:lnTo>
                      <a:pt x="1842" y="1068"/>
                    </a:lnTo>
                    <a:lnTo>
                      <a:pt x="2093" y="1131"/>
                    </a:lnTo>
                    <a:lnTo>
                      <a:pt x="2197" y="1131"/>
                    </a:lnTo>
                    <a:lnTo>
                      <a:pt x="2302" y="1214"/>
                    </a:lnTo>
                    <a:lnTo>
                      <a:pt x="2302" y="1005"/>
                    </a:lnTo>
                    <a:lnTo>
                      <a:pt x="2553" y="942"/>
                    </a:lnTo>
                    <a:lnTo>
                      <a:pt x="2490" y="754"/>
                    </a:lnTo>
                    <a:lnTo>
                      <a:pt x="2595" y="628"/>
                    </a:lnTo>
                    <a:lnTo>
                      <a:pt x="2553" y="524"/>
                    </a:lnTo>
                    <a:lnTo>
                      <a:pt x="2469" y="524"/>
                    </a:lnTo>
                    <a:lnTo>
                      <a:pt x="2365" y="628"/>
                    </a:lnTo>
                    <a:lnTo>
                      <a:pt x="2260" y="503"/>
                    </a:lnTo>
                    <a:lnTo>
                      <a:pt x="2177" y="524"/>
                    </a:lnTo>
                    <a:lnTo>
                      <a:pt x="2030" y="524"/>
                    </a:lnTo>
                    <a:lnTo>
                      <a:pt x="1988" y="440"/>
                    </a:lnTo>
                    <a:lnTo>
                      <a:pt x="2030" y="398"/>
                    </a:lnTo>
                    <a:lnTo>
                      <a:pt x="2030" y="294"/>
                    </a:lnTo>
                    <a:lnTo>
                      <a:pt x="1884" y="210"/>
                    </a:lnTo>
                    <a:lnTo>
                      <a:pt x="1737" y="84"/>
                    </a:lnTo>
                    <a:lnTo>
                      <a:pt x="1653" y="84"/>
                    </a:lnTo>
                    <a:lnTo>
                      <a:pt x="1612" y="126"/>
                    </a:lnTo>
                    <a:lnTo>
                      <a:pt x="1528" y="105"/>
                    </a:lnTo>
                    <a:lnTo>
                      <a:pt x="15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9"/>
              <p:cNvSpPr/>
              <p:nvPr/>
            </p:nvSpPr>
            <p:spPr>
              <a:xfrm>
                <a:off x="3750475" y="2481850"/>
                <a:ext cx="85125" cy="51800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2072" extrusionOk="0">
                    <a:moveTo>
                      <a:pt x="1095" y="286"/>
                    </a:moveTo>
                    <a:lnTo>
                      <a:pt x="0" y="1667"/>
                    </a:lnTo>
                    <a:lnTo>
                      <a:pt x="547" y="2072"/>
                    </a:lnTo>
                    <a:lnTo>
                      <a:pt x="1214" y="1858"/>
                    </a:lnTo>
                    <a:lnTo>
                      <a:pt x="1881" y="1262"/>
                    </a:lnTo>
                    <a:lnTo>
                      <a:pt x="2976" y="1286"/>
                    </a:lnTo>
                    <a:lnTo>
                      <a:pt x="3405" y="786"/>
                    </a:lnTo>
                    <a:lnTo>
                      <a:pt x="216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</p:grpSp>
        <p:grpSp>
          <p:nvGrpSpPr>
            <p:cNvPr id="144" name="Google Shape;144;p29"/>
            <p:cNvGrpSpPr/>
            <p:nvPr/>
          </p:nvGrpSpPr>
          <p:grpSpPr>
            <a:xfrm>
              <a:off x="3716946" y="2776024"/>
              <a:ext cx="81971" cy="76912"/>
              <a:chOff x="3627175" y="2432450"/>
              <a:chExt cx="172100" cy="169075"/>
            </a:xfrm>
          </p:grpSpPr>
          <p:sp>
            <p:nvSpPr>
              <p:cNvPr id="145" name="Google Shape;145;p29"/>
              <p:cNvSpPr/>
              <p:nvPr/>
            </p:nvSpPr>
            <p:spPr>
              <a:xfrm>
                <a:off x="3627175" y="2433000"/>
                <a:ext cx="164800" cy="156950"/>
              </a:xfrm>
              <a:custGeom>
                <a:avLst/>
                <a:gdLst/>
                <a:ahLst/>
                <a:cxnLst/>
                <a:rect l="l" t="t" r="r" b="b"/>
                <a:pathLst>
                  <a:path w="6592" h="6278" extrusionOk="0">
                    <a:moveTo>
                      <a:pt x="3829" y="0"/>
                    </a:moveTo>
                    <a:lnTo>
                      <a:pt x="3808" y="42"/>
                    </a:lnTo>
                    <a:lnTo>
                      <a:pt x="3599" y="105"/>
                    </a:lnTo>
                    <a:lnTo>
                      <a:pt x="3578" y="63"/>
                    </a:lnTo>
                    <a:lnTo>
                      <a:pt x="3390" y="168"/>
                    </a:lnTo>
                    <a:lnTo>
                      <a:pt x="3369" y="272"/>
                    </a:lnTo>
                    <a:lnTo>
                      <a:pt x="3390" y="398"/>
                    </a:lnTo>
                    <a:lnTo>
                      <a:pt x="3348" y="607"/>
                    </a:lnTo>
                    <a:lnTo>
                      <a:pt x="3181" y="796"/>
                    </a:lnTo>
                    <a:lnTo>
                      <a:pt x="3181" y="837"/>
                    </a:lnTo>
                    <a:lnTo>
                      <a:pt x="2992" y="900"/>
                    </a:lnTo>
                    <a:lnTo>
                      <a:pt x="2888" y="900"/>
                    </a:lnTo>
                    <a:lnTo>
                      <a:pt x="2783" y="879"/>
                    </a:lnTo>
                    <a:lnTo>
                      <a:pt x="2574" y="1005"/>
                    </a:lnTo>
                    <a:lnTo>
                      <a:pt x="2532" y="1089"/>
                    </a:lnTo>
                    <a:lnTo>
                      <a:pt x="2574" y="1151"/>
                    </a:lnTo>
                    <a:lnTo>
                      <a:pt x="2658" y="1193"/>
                    </a:lnTo>
                    <a:lnTo>
                      <a:pt x="2532" y="1298"/>
                    </a:lnTo>
                    <a:lnTo>
                      <a:pt x="2365" y="1319"/>
                    </a:lnTo>
                    <a:lnTo>
                      <a:pt x="2134" y="1298"/>
                    </a:lnTo>
                    <a:lnTo>
                      <a:pt x="2030" y="1235"/>
                    </a:lnTo>
                    <a:lnTo>
                      <a:pt x="1946" y="1298"/>
                    </a:lnTo>
                    <a:lnTo>
                      <a:pt x="1925" y="1214"/>
                    </a:lnTo>
                    <a:lnTo>
                      <a:pt x="1841" y="1151"/>
                    </a:lnTo>
                    <a:lnTo>
                      <a:pt x="1883" y="1047"/>
                    </a:lnTo>
                    <a:lnTo>
                      <a:pt x="1800" y="1026"/>
                    </a:lnTo>
                    <a:lnTo>
                      <a:pt x="1695" y="1047"/>
                    </a:lnTo>
                    <a:lnTo>
                      <a:pt x="1569" y="1047"/>
                    </a:lnTo>
                    <a:lnTo>
                      <a:pt x="1507" y="1026"/>
                    </a:lnTo>
                    <a:lnTo>
                      <a:pt x="1528" y="1151"/>
                    </a:lnTo>
                    <a:lnTo>
                      <a:pt x="1507" y="1214"/>
                    </a:lnTo>
                    <a:lnTo>
                      <a:pt x="1716" y="1402"/>
                    </a:lnTo>
                    <a:lnTo>
                      <a:pt x="1674" y="1444"/>
                    </a:lnTo>
                    <a:lnTo>
                      <a:pt x="1695" y="1528"/>
                    </a:lnTo>
                    <a:lnTo>
                      <a:pt x="1695" y="1633"/>
                    </a:lnTo>
                    <a:lnTo>
                      <a:pt x="1737" y="1716"/>
                    </a:lnTo>
                    <a:lnTo>
                      <a:pt x="1737" y="1821"/>
                    </a:lnTo>
                    <a:lnTo>
                      <a:pt x="1569" y="1779"/>
                    </a:lnTo>
                    <a:lnTo>
                      <a:pt x="1465" y="1821"/>
                    </a:lnTo>
                    <a:lnTo>
                      <a:pt x="1381" y="1779"/>
                    </a:lnTo>
                    <a:lnTo>
                      <a:pt x="1277" y="1821"/>
                    </a:lnTo>
                    <a:lnTo>
                      <a:pt x="1256" y="1758"/>
                    </a:lnTo>
                    <a:lnTo>
                      <a:pt x="1109" y="1863"/>
                    </a:lnTo>
                    <a:lnTo>
                      <a:pt x="963" y="1653"/>
                    </a:lnTo>
                    <a:lnTo>
                      <a:pt x="858" y="1633"/>
                    </a:lnTo>
                    <a:lnTo>
                      <a:pt x="733" y="1653"/>
                    </a:lnTo>
                    <a:lnTo>
                      <a:pt x="628" y="1758"/>
                    </a:lnTo>
                    <a:lnTo>
                      <a:pt x="565" y="1737"/>
                    </a:lnTo>
                    <a:lnTo>
                      <a:pt x="481" y="1779"/>
                    </a:lnTo>
                    <a:lnTo>
                      <a:pt x="440" y="1758"/>
                    </a:lnTo>
                    <a:lnTo>
                      <a:pt x="335" y="1758"/>
                    </a:lnTo>
                    <a:lnTo>
                      <a:pt x="251" y="1842"/>
                    </a:lnTo>
                    <a:lnTo>
                      <a:pt x="63" y="1863"/>
                    </a:lnTo>
                    <a:lnTo>
                      <a:pt x="0" y="1946"/>
                    </a:lnTo>
                    <a:lnTo>
                      <a:pt x="42" y="2030"/>
                    </a:lnTo>
                    <a:lnTo>
                      <a:pt x="147" y="1988"/>
                    </a:lnTo>
                    <a:lnTo>
                      <a:pt x="251" y="2030"/>
                    </a:lnTo>
                    <a:lnTo>
                      <a:pt x="272" y="2051"/>
                    </a:lnTo>
                    <a:lnTo>
                      <a:pt x="272" y="2051"/>
                    </a:lnTo>
                    <a:lnTo>
                      <a:pt x="147" y="2030"/>
                    </a:lnTo>
                    <a:lnTo>
                      <a:pt x="105" y="2051"/>
                    </a:lnTo>
                    <a:lnTo>
                      <a:pt x="126" y="2156"/>
                    </a:lnTo>
                    <a:lnTo>
                      <a:pt x="168" y="2072"/>
                    </a:lnTo>
                    <a:lnTo>
                      <a:pt x="230" y="2093"/>
                    </a:lnTo>
                    <a:lnTo>
                      <a:pt x="251" y="2177"/>
                    </a:lnTo>
                    <a:lnTo>
                      <a:pt x="209" y="2197"/>
                    </a:lnTo>
                    <a:lnTo>
                      <a:pt x="105" y="2239"/>
                    </a:lnTo>
                    <a:lnTo>
                      <a:pt x="105" y="2260"/>
                    </a:lnTo>
                    <a:lnTo>
                      <a:pt x="209" y="2260"/>
                    </a:lnTo>
                    <a:lnTo>
                      <a:pt x="230" y="2386"/>
                    </a:lnTo>
                    <a:lnTo>
                      <a:pt x="230" y="2469"/>
                    </a:lnTo>
                    <a:lnTo>
                      <a:pt x="335" y="2386"/>
                    </a:lnTo>
                    <a:lnTo>
                      <a:pt x="481" y="2386"/>
                    </a:lnTo>
                    <a:lnTo>
                      <a:pt x="670" y="2469"/>
                    </a:lnTo>
                    <a:lnTo>
                      <a:pt x="733" y="2511"/>
                    </a:lnTo>
                    <a:lnTo>
                      <a:pt x="774" y="2511"/>
                    </a:lnTo>
                    <a:lnTo>
                      <a:pt x="900" y="2595"/>
                    </a:lnTo>
                    <a:lnTo>
                      <a:pt x="1005" y="2511"/>
                    </a:lnTo>
                    <a:lnTo>
                      <a:pt x="1067" y="2553"/>
                    </a:lnTo>
                    <a:lnTo>
                      <a:pt x="1046" y="2595"/>
                    </a:lnTo>
                    <a:lnTo>
                      <a:pt x="1067" y="2658"/>
                    </a:lnTo>
                    <a:lnTo>
                      <a:pt x="1172" y="2595"/>
                    </a:lnTo>
                    <a:lnTo>
                      <a:pt x="1214" y="2658"/>
                    </a:lnTo>
                    <a:lnTo>
                      <a:pt x="1172" y="2762"/>
                    </a:lnTo>
                    <a:lnTo>
                      <a:pt x="1214" y="2825"/>
                    </a:lnTo>
                    <a:lnTo>
                      <a:pt x="1297" y="2825"/>
                    </a:lnTo>
                    <a:lnTo>
                      <a:pt x="1402" y="2783"/>
                    </a:lnTo>
                    <a:lnTo>
                      <a:pt x="1528" y="2783"/>
                    </a:lnTo>
                    <a:lnTo>
                      <a:pt x="1611" y="2888"/>
                    </a:lnTo>
                    <a:lnTo>
                      <a:pt x="1507" y="2825"/>
                    </a:lnTo>
                    <a:lnTo>
                      <a:pt x="1402" y="2825"/>
                    </a:lnTo>
                    <a:lnTo>
                      <a:pt x="1360" y="2930"/>
                    </a:lnTo>
                    <a:lnTo>
                      <a:pt x="1402" y="2972"/>
                    </a:lnTo>
                    <a:lnTo>
                      <a:pt x="1423" y="3076"/>
                    </a:lnTo>
                    <a:lnTo>
                      <a:pt x="1381" y="3181"/>
                    </a:lnTo>
                    <a:lnTo>
                      <a:pt x="1402" y="3244"/>
                    </a:lnTo>
                    <a:lnTo>
                      <a:pt x="1486" y="3244"/>
                    </a:lnTo>
                    <a:lnTo>
                      <a:pt x="1632" y="3432"/>
                    </a:lnTo>
                    <a:lnTo>
                      <a:pt x="1779" y="3453"/>
                    </a:lnTo>
                    <a:lnTo>
                      <a:pt x="1904" y="3537"/>
                    </a:lnTo>
                    <a:lnTo>
                      <a:pt x="1904" y="3641"/>
                    </a:lnTo>
                    <a:lnTo>
                      <a:pt x="1946" y="3725"/>
                    </a:lnTo>
                    <a:lnTo>
                      <a:pt x="1904" y="3830"/>
                    </a:lnTo>
                    <a:lnTo>
                      <a:pt x="1883" y="3850"/>
                    </a:lnTo>
                    <a:lnTo>
                      <a:pt x="1841" y="3934"/>
                    </a:lnTo>
                    <a:lnTo>
                      <a:pt x="1946" y="3955"/>
                    </a:lnTo>
                    <a:lnTo>
                      <a:pt x="2134" y="4081"/>
                    </a:lnTo>
                    <a:lnTo>
                      <a:pt x="2260" y="4436"/>
                    </a:lnTo>
                    <a:lnTo>
                      <a:pt x="2260" y="4436"/>
                    </a:lnTo>
                    <a:lnTo>
                      <a:pt x="2113" y="4269"/>
                    </a:lnTo>
                    <a:lnTo>
                      <a:pt x="2093" y="4143"/>
                    </a:lnTo>
                    <a:lnTo>
                      <a:pt x="1946" y="4081"/>
                    </a:lnTo>
                    <a:lnTo>
                      <a:pt x="1904" y="4122"/>
                    </a:lnTo>
                    <a:lnTo>
                      <a:pt x="1841" y="4394"/>
                    </a:lnTo>
                    <a:lnTo>
                      <a:pt x="1841" y="4604"/>
                    </a:lnTo>
                    <a:lnTo>
                      <a:pt x="1946" y="4687"/>
                    </a:lnTo>
                    <a:lnTo>
                      <a:pt x="1883" y="4750"/>
                    </a:lnTo>
                    <a:lnTo>
                      <a:pt x="1841" y="5127"/>
                    </a:lnTo>
                    <a:lnTo>
                      <a:pt x="1737" y="5482"/>
                    </a:lnTo>
                    <a:lnTo>
                      <a:pt x="1590" y="5545"/>
                    </a:lnTo>
                    <a:lnTo>
                      <a:pt x="1695" y="5608"/>
                    </a:lnTo>
                    <a:lnTo>
                      <a:pt x="1716" y="5629"/>
                    </a:lnTo>
                    <a:lnTo>
                      <a:pt x="1779" y="5629"/>
                    </a:lnTo>
                    <a:lnTo>
                      <a:pt x="1800" y="5754"/>
                    </a:lnTo>
                    <a:lnTo>
                      <a:pt x="1800" y="5859"/>
                    </a:lnTo>
                    <a:lnTo>
                      <a:pt x="1946" y="5838"/>
                    </a:lnTo>
                    <a:lnTo>
                      <a:pt x="2197" y="5922"/>
                    </a:lnTo>
                    <a:lnTo>
                      <a:pt x="2302" y="6047"/>
                    </a:lnTo>
                    <a:lnTo>
                      <a:pt x="2406" y="6006"/>
                    </a:lnTo>
                    <a:lnTo>
                      <a:pt x="2532" y="6131"/>
                    </a:lnTo>
                    <a:lnTo>
                      <a:pt x="2678" y="6131"/>
                    </a:lnTo>
                    <a:lnTo>
                      <a:pt x="2762" y="6152"/>
                    </a:lnTo>
                    <a:lnTo>
                      <a:pt x="2867" y="6047"/>
                    </a:lnTo>
                    <a:lnTo>
                      <a:pt x="3139" y="6047"/>
                    </a:lnTo>
                    <a:lnTo>
                      <a:pt x="3243" y="6110"/>
                    </a:lnTo>
                    <a:lnTo>
                      <a:pt x="3390" y="6068"/>
                    </a:lnTo>
                    <a:lnTo>
                      <a:pt x="3557" y="6173"/>
                    </a:lnTo>
                    <a:lnTo>
                      <a:pt x="3829" y="6152"/>
                    </a:lnTo>
                    <a:lnTo>
                      <a:pt x="4018" y="6257"/>
                    </a:lnTo>
                    <a:lnTo>
                      <a:pt x="4101" y="6278"/>
                    </a:lnTo>
                    <a:lnTo>
                      <a:pt x="4101" y="6236"/>
                    </a:lnTo>
                    <a:lnTo>
                      <a:pt x="4038" y="6068"/>
                    </a:lnTo>
                    <a:lnTo>
                      <a:pt x="4101" y="5859"/>
                    </a:lnTo>
                    <a:lnTo>
                      <a:pt x="4101" y="5796"/>
                    </a:lnTo>
                    <a:lnTo>
                      <a:pt x="4227" y="5650"/>
                    </a:lnTo>
                    <a:lnTo>
                      <a:pt x="4436" y="5441"/>
                    </a:lnTo>
                    <a:lnTo>
                      <a:pt x="4499" y="5441"/>
                    </a:lnTo>
                    <a:lnTo>
                      <a:pt x="4562" y="5503"/>
                    </a:lnTo>
                    <a:lnTo>
                      <a:pt x="4708" y="5503"/>
                    </a:lnTo>
                    <a:lnTo>
                      <a:pt x="4834" y="5587"/>
                    </a:lnTo>
                    <a:lnTo>
                      <a:pt x="4938" y="5587"/>
                    </a:lnTo>
                    <a:lnTo>
                      <a:pt x="5022" y="5524"/>
                    </a:lnTo>
                    <a:lnTo>
                      <a:pt x="5085" y="5503"/>
                    </a:lnTo>
                    <a:lnTo>
                      <a:pt x="5461" y="5734"/>
                    </a:lnTo>
                    <a:lnTo>
                      <a:pt x="5545" y="5817"/>
                    </a:lnTo>
                    <a:lnTo>
                      <a:pt x="5796" y="5817"/>
                    </a:lnTo>
                    <a:lnTo>
                      <a:pt x="5901" y="5734"/>
                    </a:lnTo>
                    <a:lnTo>
                      <a:pt x="5880" y="5692"/>
                    </a:lnTo>
                    <a:lnTo>
                      <a:pt x="5984" y="5545"/>
                    </a:lnTo>
                    <a:lnTo>
                      <a:pt x="6340" y="5294"/>
                    </a:lnTo>
                    <a:lnTo>
                      <a:pt x="6382" y="5273"/>
                    </a:lnTo>
                    <a:lnTo>
                      <a:pt x="6319" y="5169"/>
                    </a:lnTo>
                    <a:lnTo>
                      <a:pt x="6403" y="4980"/>
                    </a:lnTo>
                    <a:lnTo>
                      <a:pt x="6235" y="4980"/>
                    </a:lnTo>
                    <a:lnTo>
                      <a:pt x="6068" y="4855"/>
                    </a:lnTo>
                    <a:lnTo>
                      <a:pt x="6026" y="4562"/>
                    </a:lnTo>
                    <a:lnTo>
                      <a:pt x="5880" y="4394"/>
                    </a:lnTo>
                    <a:lnTo>
                      <a:pt x="5963" y="4332"/>
                    </a:lnTo>
                    <a:lnTo>
                      <a:pt x="6089" y="4290"/>
                    </a:lnTo>
                    <a:lnTo>
                      <a:pt x="6131" y="4122"/>
                    </a:lnTo>
                    <a:lnTo>
                      <a:pt x="6026" y="4018"/>
                    </a:lnTo>
                    <a:lnTo>
                      <a:pt x="6005" y="3850"/>
                    </a:lnTo>
                    <a:lnTo>
                      <a:pt x="6068" y="3809"/>
                    </a:lnTo>
                    <a:lnTo>
                      <a:pt x="6068" y="3725"/>
                    </a:lnTo>
                    <a:lnTo>
                      <a:pt x="5984" y="3662"/>
                    </a:lnTo>
                    <a:lnTo>
                      <a:pt x="5922" y="3516"/>
                    </a:lnTo>
                    <a:lnTo>
                      <a:pt x="5880" y="3411"/>
                    </a:lnTo>
                    <a:lnTo>
                      <a:pt x="5712" y="3411"/>
                    </a:lnTo>
                    <a:lnTo>
                      <a:pt x="5650" y="3453"/>
                    </a:lnTo>
                    <a:lnTo>
                      <a:pt x="5691" y="3620"/>
                    </a:lnTo>
                    <a:lnTo>
                      <a:pt x="5545" y="3662"/>
                    </a:lnTo>
                    <a:lnTo>
                      <a:pt x="5440" y="3662"/>
                    </a:lnTo>
                    <a:lnTo>
                      <a:pt x="5398" y="3558"/>
                    </a:lnTo>
                    <a:lnTo>
                      <a:pt x="5482" y="3537"/>
                    </a:lnTo>
                    <a:lnTo>
                      <a:pt x="5545" y="3537"/>
                    </a:lnTo>
                    <a:lnTo>
                      <a:pt x="5545" y="3432"/>
                    </a:lnTo>
                    <a:lnTo>
                      <a:pt x="5566" y="3244"/>
                    </a:lnTo>
                    <a:lnTo>
                      <a:pt x="5712" y="3013"/>
                    </a:lnTo>
                    <a:lnTo>
                      <a:pt x="5796" y="2993"/>
                    </a:lnTo>
                    <a:lnTo>
                      <a:pt x="5901" y="2825"/>
                    </a:lnTo>
                    <a:lnTo>
                      <a:pt x="6005" y="2783"/>
                    </a:lnTo>
                    <a:lnTo>
                      <a:pt x="6005" y="2679"/>
                    </a:lnTo>
                    <a:lnTo>
                      <a:pt x="5880" y="2616"/>
                    </a:lnTo>
                    <a:lnTo>
                      <a:pt x="5963" y="2511"/>
                    </a:lnTo>
                    <a:lnTo>
                      <a:pt x="6089" y="2511"/>
                    </a:lnTo>
                    <a:lnTo>
                      <a:pt x="6110" y="2595"/>
                    </a:lnTo>
                    <a:lnTo>
                      <a:pt x="6215" y="2595"/>
                    </a:lnTo>
                    <a:lnTo>
                      <a:pt x="6403" y="2553"/>
                    </a:lnTo>
                    <a:lnTo>
                      <a:pt x="6340" y="2449"/>
                    </a:lnTo>
                    <a:lnTo>
                      <a:pt x="6235" y="2365"/>
                    </a:lnTo>
                    <a:lnTo>
                      <a:pt x="6235" y="2197"/>
                    </a:lnTo>
                    <a:lnTo>
                      <a:pt x="6298" y="2030"/>
                    </a:lnTo>
                    <a:lnTo>
                      <a:pt x="6382" y="1946"/>
                    </a:lnTo>
                    <a:lnTo>
                      <a:pt x="6382" y="1842"/>
                    </a:lnTo>
                    <a:lnTo>
                      <a:pt x="6445" y="1674"/>
                    </a:lnTo>
                    <a:lnTo>
                      <a:pt x="6591" y="1549"/>
                    </a:lnTo>
                    <a:lnTo>
                      <a:pt x="6445" y="1465"/>
                    </a:lnTo>
                    <a:lnTo>
                      <a:pt x="6340" y="1465"/>
                    </a:lnTo>
                    <a:lnTo>
                      <a:pt x="6215" y="1402"/>
                    </a:lnTo>
                    <a:lnTo>
                      <a:pt x="6110" y="1444"/>
                    </a:lnTo>
                    <a:lnTo>
                      <a:pt x="6026" y="1402"/>
                    </a:lnTo>
                    <a:lnTo>
                      <a:pt x="5922" y="1402"/>
                    </a:lnTo>
                    <a:lnTo>
                      <a:pt x="5859" y="1444"/>
                    </a:lnTo>
                    <a:lnTo>
                      <a:pt x="5754" y="1361"/>
                    </a:lnTo>
                    <a:lnTo>
                      <a:pt x="5754" y="1298"/>
                    </a:lnTo>
                    <a:lnTo>
                      <a:pt x="5650" y="1214"/>
                    </a:lnTo>
                    <a:lnTo>
                      <a:pt x="5566" y="1235"/>
                    </a:lnTo>
                    <a:lnTo>
                      <a:pt x="5398" y="1193"/>
                    </a:lnTo>
                    <a:lnTo>
                      <a:pt x="5357" y="1089"/>
                    </a:lnTo>
                    <a:lnTo>
                      <a:pt x="5252" y="1089"/>
                    </a:lnTo>
                    <a:lnTo>
                      <a:pt x="5189" y="1130"/>
                    </a:lnTo>
                    <a:lnTo>
                      <a:pt x="5085" y="1047"/>
                    </a:lnTo>
                    <a:lnTo>
                      <a:pt x="4980" y="1026"/>
                    </a:lnTo>
                    <a:lnTo>
                      <a:pt x="4854" y="879"/>
                    </a:lnTo>
                    <a:lnTo>
                      <a:pt x="4771" y="837"/>
                    </a:lnTo>
                    <a:lnTo>
                      <a:pt x="4729" y="796"/>
                    </a:lnTo>
                    <a:lnTo>
                      <a:pt x="4645" y="796"/>
                    </a:lnTo>
                    <a:lnTo>
                      <a:pt x="4603" y="837"/>
                    </a:lnTo>
                    <a:lnTo>
                      <a:pt x="4457" y="775"/>
                    </a:lnTo>
                    <a:lnTo>
                      <a:pt x="4457" y="607"/>
                    </a:lnTo>
                    <a:lnTo>
                      <a:pt x="4394" y="586"/>
                    </a:lnTo>
                    <a:lnTo>
                      <a:pt x="4310" y="524"/>
                    </a:lnTo>
                    <a:lnTo>
                      <a:pt x="4227" y="524"/>
                    </a:lnTo>
                    <a:lnTo>
                      <a:pt x="4080" y="398"/>
                    </a:lnTo>
                    <a:lnTo>
                      <a:pt x="4038" y="293"/>
                    </a:lnTo>
                    <a:lnTo>
                      <a:pt x="3913" y="252"/>
                    </a:lnTo>
                    <a:lnTo>
                      <a:pt x="3892" y="63"/>
                    </a:lnTo>
                    <a:lnTo>
                      <a:pt x="382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9"/>
              <p:cNvSpPr/>
              <p:nvPr/>
            </p:nvSpPr>
            <p:spPr>
              <a:xfrm>
                <a:off x="3658200" y="2557475"/>
                <a:ext cx="70850" cy="44050"/>
              </a:xfrm>
              <a:custGeom>
                <a:avLst/>
                <a:gdLst/>
                <a:ahLst/>
                <a:cxnLst/>
                <a:rect l="l" t="t" r="r" b="b"/>
                <a:pathLst>
                  <a:path w="2834" h="1762" extrusionOk="0">
                    <a:moveTo>
                      <a:pt x="571" y="595"/>
                    </a:moveTo>
                    <a:lnTo>
                      <a:pt x="0" y="1119"/>
                    </a:lnTo>
                    <a:lnTo>
                      <a:pt x="1833" y="1762"/>
                    </a:lnTo>
                    <a:lnTo>
                      <a:pt x="2714" y="1476"/>
                    </a:lnTo>
                    <a:lnTo>
                      <a:pt x="2834" y="1071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47" name="Google Shape;147;p29"/>
              <p:cNvSpPr/>
              <p:nvPr/>
            </p:nvSpPr>
            <p:spPr>
              <a:xfrm>
                <a:off x="3719525" y="2432450"/>
                <a:ext cx="79750" cy="89900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3596" extrusionOk="0">
                    <a:moveTo>
                      <a:pt x="0" y="167"/>
                    </a:moveTo>
                    <a:lnTo>
                      <a:pt x="261" y="0"/>
                    </a:lnTo>
                    <a:lnTo>
                      <a:pt x="1619" y="1095"/>
                    </a:lnTo>
                    <a:lnTo>
                      <a:pt x="2381" y="1286"/>
                    </a:lnTo>
                    <a:lnTo>
                      <a:pt x="3190" y="1429"/>
                    </a:lnTo>
                    <a:lnTo>
                      <a:pt x="2809" y="2595"/>
                    </a:lnTo>
                    <a:lnTo>
                      <a:pt x="2071" y="2429"/>
                    </a:lnTo>
                    <a:lnTo>
                      <a:pt x="1524" y="359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</p:grpSp>
        <p:grpSp>
          <p:nvGrpSpPr>
            <p:cNvPr id="148" name="Google Shape;148;p29"/>
            <p:cNvGrpSpPr/>
            <p:nvPr/>
          </p:nvGrpSpPr>
          <p:grpSpPr>
            <a:xfrm>
              <a:off x="3685682" y="2845624"/>
              <a:ext cx="29311" cy="45055"/>
              <a:chOff x="3561536" y="2585450"/>
              <a:chExt cx="61539" cy="99045"/>
            </a:xfrm>
          </p:grpSpPr>
          <p:sp>
            <p:nvSpPr>
              <p:cNvPr id="149" name="Google Shape;149;p29"/>
              <p:cNvSpPr/>
              <p:nvPr/>
            </p:nvSpPr>
            <p:spPr>
              <a:xfrm rot="192277">
                <a:off x="3564002" y="2593849"/>
                <a:ext cx="44498" cy="89472"/>
              </a:xfrm>
              <a:custGeom>
                <a:avLst/>
                <a:gdLst/>
                <a:ahLst/>
                <a:cxnLst/>
                <a:rect l="l" t="t" r="r" b="b"/>
                <a:pathLst>
                  <a:path w="1780" h="3579" extrusionOk="0">
                    <a:moveTo>
                      <a:pt x="628" y="1"/>
                    </a:moveTo>
                    <a:lnTo>
                      <a:pt x="356" y="22"/>
                    </a:lnTo>
                    <a:lnTo>
                      <a:pt x="377" y="147"/>
                    </a:lnTo>
                    <a:lnTo>
                      <a:pt x="461" y="357"/>
                    </a:lnTo>
                    <a:lnTo>
                      <a:pt x="440" y="712"/>
                    </a:lnTo>
                    <a:lnTo>
                      <a:pt x="440" y="775"/>
                    </a:lnTo>
                    <a:lnTo>
                      <a:pt x="419" y="943"/>
                    </a:lnTo>
                    <a:lnTo>
                      <a:pt x="482" y="1026"/>
                    </a:lnTo>
                    <a:lnTo>
                      <a:pt x="440" y="1131"/>
                    </a:lnTo>
                    <a:lnTo>
                      <a:pt x="356" y="1256"/>
                    </a:lnTo>
                    <a:lnTo>
                      <a:pt x="356" y="1445"/>
                    </a:lnTo>
                    <a:lnTo>
                      <a:pt x="231" y="1654"/>
                    </a:lnTo>
                    <a:lnTo>
                      <a:pt x="231" y="1759"/>
                    </a:lnTo>
                    <a:lnTo>
                      <a:pt x="64" y="1968"/>
                    </a:lnTo>
                    <a:lnTo>
                      <a:pt x="1" y="2303"/>
                    </a:lnTo>
                    <a:lnTo>
                      <a:pt x="1" y="2386"/>
                    </a:lnTo>
                    <a:lnTo>
                      <a:pt x="105" y="2386"/>
                    </a:lnTo>
                    <a:lnTo>
                      <a:pt x="168" y="2303"/>
                    </a:lnTo>
                    <a:lnTo>
                      <a:pt x="273" y="2219"/>
                    </a:lnTo>
                    <a:lnTo>
                      <a:pt x="252" y="2303"/>
                    </a:lnTo>
                    <a:lnTo>
                      <a:pt x="315" y="2344"/>
                    </a:lnTo>
                    <a:lnTo>
                      <a:pt x="126" y="2428"/>
                    </a:lnTo>
                    <a:lnTo>
                      <a:pt x="126" y="2554"/>
                    </a:lnTo>
                    <a:lnTo>
                      <a:pt x="168" y="2616"/>
                    </a:lnTo>
                    <a:lnTo>
                      <a:pt x="252" y="2533"/>
                    </a:lnTo>
                    <a:lnTo>
                      <a:pt x="419" y="2533"/>
                    </a:lnTo>
                    <a:lnTo>
                      <a:pt x="336" y="2616"/>
                    </a:lnTo>
                    <a:lnTo>
                      <a:pt x="377" y="2763"/>
                    </a:lnTo>
                    <a:lnTo>
                      <a:pt x="336" y="2909"/>
                    </a:lnTo>
                    <a:lnTo>
                      <a:pt x="336" y="3223"/>
                    </a:lnTo>
                    <a:lnTo>
                      <a:pt x="273" y="3432"/>
                    </a:lnTo>
                    <a:lnTo>
                      <a:pt x="231" y="3495"/>
                    </a:lnTo>
                    <a:lnTo>
                      <a:pt x="273" y="3537"/>
                    </a:lnTo>
                    <a:lnTo>
                      <a:pt x="440" y="3432"/>
                    </a:lnTo>
                    <a:lnTo>
                      <a:pt x="691" y="3495"/>
                    </a:lnTo>
                    <a:lnTo>
                      <a:pt x="796" y="3579"/>
                    </a:lnTo>
                    <a:lnTo>
                      <a:pt x="963" y="3474"/>
                    </a:lnTo>
                    <a:lnTo>
                      <a:pt x="1110" y="3474"/>
                    </a:lnTo>
                    <a:lnTo>
                      <a:pt x="1152" y="3432"/>
                    </a:lnTo>
                    <a:lnTo>
                      <a:pt x="1152" y="3286"/>
                    </a:lnTo>
                    <a:lnTo>
                      <a:pt x="1068" y="3160"/>
                    </a:lnTo>
                    <a:lnTo>
                      <a:pt x="1193" y="2909"/>
                    </a:lnTo>
                    <a:lnTo>
                      <a:pt x="1319" y="2805"/>
                    </a:lnTo>
                    <a:lnTo>
                      <a:pt x="1361" y="2658"/>
                    </a:lnTo>
                    <a:lnTo>
                      <a:pt x="1214" y="2658"/>
                    </a:lnTo>
                    <a:lnTo>
                      <a:pt x="1152" y="2512"/>
                    </a:lnTo>
                    <a:lnTo>
                      <a:pt x="1319" y="2323"/>
                    </a:lnTo>
                    <a:lnTo>
                      <a:pt x="1319" y="2093"/>
                    </a:lnTo>
                    <a:lnTo>
                      <a:pt x="1193" y="2010"/>
                    </a:lnTo>
                    <a:lnTo>
                      <a:pt x="1047" y="1717"/>
                    </a:lnTo>
                    <a:lnTo>
                      <a:pt x="1172" y="1696"/>
                    </a:lnTo>
                    <a:lnTo>
                      <a:pt x="1277" y="1696"/>
                    </a:lnTo>
                    <a:lnTo>
                      <a:pt x="1424" y="1487"/>
                    </a:lnTo>
                    <a:lnTo>
                      <a:pt x="1319" y="1382"/>
                    </a:lnTo>
                    <a:lnTo>
                      <a:pt x="1465" y="1277"/>
                    </a:lnTo>
                    <a:lnTo>
                      <a:pt x="1465" y="922"/>
                    </a:lnTo>
                    <a:lnTo>
                      <a:pt x="1424" y="754"/>
                    </a:lnTo>
                    <a:lnTo>
                      <a:pt x="1675" y="545"/>
                    </a:lnTo>
                    <a:lnTo>
                      <a:pt x="1737" y="545"/>
                    </a:lnTo>
                    <a:lnTo>
                      <a:pt x="1779" y="440"/>
                    </a:lnTo>
                    <a:lnTo>
                      <a:pt x="1675" y="252"/>
                    </a:lnTo>
                    <a:lnTo>
                      <a:pt x="1633" y="127"/>
                    </a:lnTo>
                    <a:lnTo>
                      <a:pt x="1382" y="85"/>
                    </a:lnTo>
                    <a:lnTo>
                      <a:pt x="1277" y="210"/>
                    </a:lnTo>
                    <a:lnTo>
                      <a:pt x="942" y="127"/>
                    </a:lnTo>
                    <a:lnTo>
                      <a:pt x="754" y="231"/>
                    </a:lnTo>
                    <a:lnTo>
                      <a:pt x="691" y="147"/>
                    </a:lnTo>
                    <a:lnTo>
                      <a:pt x="733" y="22"/>
                    </a:lnTo>
                    <a:lnTo>
                      <a:pt x="62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9"/>
              <p:cNvSpPr/>
              <p:nvPr/>
            </p:nvSpPr>
            <p:spPr>
              <a:xfrm>
                <a:off x="3580800" y="2585450"/>
                <a:ext cx="42275" cy="93450"/>
              </a:xfrm>
              <a:custGeom>
                <a:avLst/>
                <a:gdLst/>
                <a:ahLst/>
                <a:cxnLst/>
                <a:rect l="l" t="t" r="r" b="b"/>
                <a:pathLst>
                  <a:path w="1691" h="3738" extrusionOk="0">
                    <a:moveTo>
                      <a:pt x="453" y="0"/>
                    </a:moveTo>
                    <a:lnTo>
                      <a:pt x="0" y="547"/>
                    </a:lnTo>
                    <a:lnTo>
                      <a:pt x="0" y="3429"/>
                    </a:lnTo>
                    <a:lnTo>
                      <a:pt x="429" y="3738"/>
                    </a:lnTo>
                    <a:lnTo>
                      <a:pt x="1691" y="2714"/>
                    </a:lnTo>
                    <a:lnTo>
                      <a:pt x="1691" y="50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</p:grpSp>
        <p:grpSp>
          <p:nvGrpSpPr>
            <p:cNvPr id="151" name="Google Shape;151;p29"/>
            <p:cNvGrpSpPr/>
            <p:nvPr/>
          </p:nvGrpSpPr>
          <p:grpSpPr>
            <a:xfrm>
              <a:off x="3849905" y="2572252"/>
              <a:ext cx="74339" cy="119559"/>
              <a:chOff x="3906325" y="1984500"/>
              <a:chExt cx="156075" cy="262825"/>
            </a:xfrm>
          </p:grpSpPr>
          <p:sp>
            <p:nvSpPr>
              <p:cNvPr id="152" name="Google Shape;152;p29"/>
              <p:cNvSpPr/>
              <p:nvPr/>
            </p:nvSpPr>
            <p:spPr>
              <a:xfrm>
                <a:off x="3906325" y="1984500"/>
                <a:ext cx="100825" cy="124200"/>
              </a:xfrm>
              <a:custGeom>
                <a:avLst/>
                <a:gdLst/>
                <a:ahLst/>
                <a:cxnLst/>
                <a:rect l="l" t="t" r="r" b="b"/>
                <a:pathLst>
                  <a:path w="4033" h="4968" extrusionOk="0">
                    <a:moveTo>
                      <a:pt x="2901" y="4968"/>
                    </a:moveTo>
                    <a:lnTo>
                      <a:pt x="1524" y="4673"/>
                    </a:lnTo>
                    <a:lnTo>
                      <a:pt x="0" y="1771"/>
                    </a:lnTo>
                    <a:lnTo>
                      <a:pt x="737" y="886"/>
                    </a:lnTo>
                    <a:lnTo>
                      <a:pt x="2508" y="1181"/>
                    </a:lnTo>
                    <a:lnTo>
                      <a:pt x="2655" y="345"/>
                    </a:lnTo>
                    <a:lnTo>
                      <a:pt x="3442" y="0"/>
                    </a:lnTo>
                    <a:lnTo>
                      <a:pt x="4033" y="443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53" name="Google Shape;153;p29"/>
              <p:cNvSpPr/>
              <p:nvPr/>
            </p:nvSpPr>
            <p:spPr>
              <a:xfrm>
                <a:off x="3919575" y="1989950"/>
                <a:ext cx="142825" cy="25737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10295" extrusionOk="0">
                    <a:moveTo>
                      <a:pt x="2867" y="0"/>
                    </a:moveTo>
                    <a:lnTo>
                      <a:pt x="2762" y="105"/>
                    </a:lnTo>
                    <a:lnTo>
                      <a:pt x="2762" y="147"/>
                    </a:lnTo>
                    <a:lnTo>
                      <a:pt x="2679" y="189"/>
                    </a:lnTo>
                    <a:lnTo>
                      <a:pt x="2532" y="147"/>
                    </a:lnTo>
                    <a:lnTo>
                      <a:pt x="2386" y="209"/>
                    </a:lnTo>
                    <a:lnTo>
                      <a:pt x="2386" y="293"/>
                    </a:lnTo>
                    <a:lnTo>
                      <a:pt x="2323" y="419"/>
                    </a:lnTo>
                    <a:lnTo>
                      <a:pt x="2239" y="461"/>
                    </a:lnTo>
                    <a:lnTo>
                      <a:pt x="2281" y="544"/>
                    </a:lnTo>
                    <a:lnTo>
                      <a:pt x="2260" y="628"/>
                    </a:lnTo>
                    <a:lnTo>
                      <a:pt x="2239" y="921"/>
                    </a:lnTo>
                    <a:lnTo>
                      <a:pt x="2281" y="1088"/>
                    </a:lnTo>
                    <a:lnTo>
                      <a:pt x="2344" y="1193"/>
                    </a:lnTo>
                    <a:lnTo>
                      <a:pt x="2281" y="1277"/>
                    </a:lnTo>
                    <a:lnTo>
                      <a:pt x="2177" y="1360"/>
                    </a:lnTo>
                    <a:lnTo>
                      <a:pt x="2072" y="1360"/>
                    </a:lnTo>
                    <a:lnTo>
                      <a:pt x="1967" y="1444"/>
                    </a:lnTo>
                    <a:lnTo>
                      <a:pt x="1905" y="1486"/>
                    </a:lnTo>
                    <a:lnTo>
                      <a:pt x="1821" y="1611"/>
                    </a:lnTo>
                    <a:lnTo>
                      <a:pt x="1674" y="1590"/>
                    </a:lnTo>
                    <a:lnTo>
                      <a:pt x="1507" y="1465"/>
                    </a:lnTo>
                    <a:lnTo>
                      <a:pt x="1381" y="1465"/>
                    </a:lnTo>
                    <a:lnTo>
                      <a:pt x="1298" y="1549"/>
                    </a:lnTo>
                    <a:lnTo>
                      <a:pt x="1151" y="1674"/>
                    </a:lnTo>
                    <a:lnTo>
                      <a:pt x="900" y="1674"/>
                    </a:lnTo>
                    <a:lnTo>
                      <a:pt x="733" y="1590"/>
                    </a:lnTo>
                    <a:lnTo>
                      <a:pt x="670" y="1465"/>
                    </a:lnTo>
                    <a:lnTo>
                      <a:pt x="607" y="1339"/>
                    </a:lnTo>
                    <a:lnTo>
                      <a:pt x="377" y="1130"/>
                    </a:lnTo>
                    <a:lnTo>
                      <a:pt x="293" y="984"/>
                    </a:lnTo>
                    <a:lnTo>
                      <a:pt x="189" y="963"/>
                    </a:lnTo>
                    <a:lnTo>
                      <a:pt x="105" y="1046"/>
                    </a:lnTo>
                    <a:lnTo>
                      <a:pt x="84" y="1151"/>
                    </a:lnTo>
                    <a:lnTo>
                      <a:pt x="105" y="1214"/>
                    </a:lnTo>
                    <a:lnTo>
                      <a:pt x="84" y="1256"/>
                    </a:lnTo>
                    <a:lnTo>
                      <a:pt x="42" y="1214"/>
                    </a:lnTo>
                    <a:lnTo>
                      <a:pt x="1" y="1256"/>
                    </a:lnTo>
                    <a:lnTo>
                      <a:pt x="105" y="1360"/>
                    </a:lnTo>
                    <a:lnTo>
                      <a:pt x="273" y="1423"/>
                    </a:lnTo>
                    <a:lnTo>
                      <a:pt x="482" y="1674"/>
                    </a:lnTo>
                    <a:lnTo>
                      <a:pt x="628" y="1779"/>
                    </a:lnTo>
                    <a:lnTo>
                      <a:pt x="879" y="1800"/>
                    </a:lnTo>
                    <a:lnTo>
                      <a:pt x="942" y="1841"/>
                    </a:lnTo>
                    <a:lnTo>
                      <a:pt x="1026" y="1883"/>
                    </a:lnTo>
                    <a:lnTo>
                      <a:pt x="1130" y="2009"/>
                    </a:lnTo>
                    <a:lnTo>
                      <a:pt x="1193" y="2113"/>
                    </a:lnTo>
                    <a:lnTo>
                      <a:pt x="1298" y="2113"/>
                    </a:lnTo>
                    <a:lnTo>
                      <a:pt x="1402" y="2239"/>
                    </a:lnTo>
                    <a:lnTo>
                      <a:pt x="1465" y="2239"/>
                    </a:lnTo>
                    <a:lnTo>
                      <a:pt x="1528" y="2323"/>
                    </a:lnTo>
                    <a:lnTo>
                      <a:pt x="1465" y="2427"/>
                    </a:lnTo>
                    <a:lnTo>
                      <a:pt x="1507" y="2574"/>
                    </a:lnTo>
                    <a:lnTo>
                      <a:pt x="1444" y="2720"/>
                    </a:lnTo>
                    <a:lnTo>
                      <a:pt x="1444" y="2825"/>
                    </a:lnTo>
                    <a:lnTo>
                      <a:pt x="1612" y="2825"/>
                    </a:lnTo>
                    <a:lnTo>
                      <a:pt x="1633" y="2950"/>
                    </a:lnTo>
                    <a:lnTo>
                      <a:pt x="1591" y="3034"/>
                    </a:lnTo>
                    <a:lnTo>
                      <a:pt x="1612" y="3181"/>
                    </a:lnTo>
                    <a:lnTo>
                      <a:pt x="1653" y="3285"/>
                    </a:lnTo>
                    <a:lnTo>
                      <a:pt x="1695" y="3494"/>
                    </a:lnTo>
                    <a:lnTo>
                      <a:pt x="1653" y="3599"/>
                    </a:lnTo>
                    <a:lnTo>
                      <a:pt x="1695" y="3683"/>
                    </a:lnTo>
                    <a:lnTo>
                      <a:pt x="1695" y="3913"/>
                    </a:lnTo>
                    <a:lnTo>
                      <a:pt x="1653" y="3997"/>
                    </a:lnTo>
                    <a:lnTo>
                      <a:pt x="1716" y="4143"/>
                    </a:lnTo>
                    <a:lnTo>
                      <a:pt x="1821" y="4185"/>
                    </a:lnTo>
                    <a:lnTo>
                      <a:pt x="1925" y="4394"/>
                    </a:lnTo>
                    <a:lnTo>
                      <a:pt x="1967" y="4478"/>
                    </a:lnTo>
                    <a:lnTo>
                      <a:pt x="1967" y="4603"/>
                    </a:lnTo>
                    <a:lnTo>
                      <a:pt x="1988" y="4645"/>
                    </a:lnTo>
                    <a:lnTo>
                      <a:pt x="2093" y="4645"/>
                    </a:lnTo>
                    <a:lnTo>
                      <a:pt x="2197" y="4750"/>
                    </a:lnTo>
                    <a:lnTo>
                      <a:pt x="2407" y="4750"/>
                    </a:lnTo>
                    <a:lnTo>
                      <a:pt x="2574" y="4875"/>
                    </a:lnTo>
                    <a:lnTo>
                      <a:pt x="2490" y="4938"/>
                    </a:lnTo>
                    <a:lnTo>
                      <a:pt x="2553" y="5022"/>
                    </a:lnTo>
                    <a:lnTo>
                      <a:pt x="2553" y="5189"/>
                    </a:lnTo>
                    <a:lnTo>
                      <a:pt x="2490" y="5231"/>
                    </a:lnTo>
                    <a:lnTo>
                      <a:pt x="2679" y="5378"/>
                    </a:lnTo>
                    <a:lnTo>
                      <a:pt x="2553" y="5357"/>
                    </a:lnTo>
                    <a:lnTo>
                      <a:pt x="2490" y="5378"/>
                    </a:lnTo>
                    <a:lnTo>
                      <a:pt x="2658" y="5524"/>
                    </a:lnTo>
                    <a:lnTo>
                      <a:pt x="2658" y="5587"/>
                    </a:lnTo>
                    <a:lnTo>
                      <a:pt x="2469" y="5482"/>
                    </a:lnTo>
                    <a:lnTo>
                      <a:pt x="2302" y="5482"/>
                    </a:lnTo>
                    <a:lnTo>
                      <a:pt x="2156" y="5587"/>
                    </a:lnTo>
                    <a:lnTo>
                      <a:pt x="2156" y="5691"/>
                    </a:lnTo>
                    <a:lnTo>
                      <a:pt x="2051" y="5796"/>
                    </a:lnTo>
                    <a:lnTo>
                      <a:pt x="2051" y="5880"/>
                    </a:lnTo>
                    <a:lnTo>
                      <a:pt x="1988" y="5901"/>
                    </a:lnTo>
                    <a:lnTo>
                      <a:pt x="1821" y="6089"/>
                    </a:lnTo>
                    <a:lnTo>
                      <a:pt x="1779" y="6277"/>
                    </a:lnTo>
                    <a:lnTo>
                      <a:pt x="1737" y="6298"/>
                    </a:lnTo>
                    <a:lnTo>
                      <a:pt x="1716" y="6256"/>
                    </a:lnTo>
                    <a:lnTo>
                      <a:pt x="1653" y="6256"/>
                    </a:lnTo>
                    <a:lnTo>
                      <a:pt x="1716" y="6361"/>
                    </a:lnTo>
                    <a:lnTo>
                      <a:pt x="1674" y="6445"/>
                    </a:lnTo>
                    <a:lnTo>
                      <a:pt x="1549" y="6445"/>
                    </a:lnTo>
                    <a:lnTo>
                      <a:pt x="1465" y="6549"/>
                    </a:lnTo>
                    <a:lnTo>
                      <a:pt x="1507" y="6717"/>
                    </a:lnTo>
                    <a:lnTo>
                      <a:pt x="1570" y="6759"/>
                    </a:lnTo>
                    <a:lnTo>
                      <a:pt x="1444" y="6717"/>
                    </a:lnTo>
                    <a:lnTo>
                      <a:pt x="1402" y="6654"/>
                    </a:lnTo>
                    <a:lnTo>
                      <a:pt x="1319" y="6696"/>
                    </a:lnTo>
                    <a:lnTo>
                      <a:pt x="1256" y="6821"/>
                    </a:lnTo>
                    <a:lnTo>
                      <a:pt x="1298" y="6884"/>
                    </a:lnTo>
                    <a:lnTo>
                      <a:pt x="1214" y="6842"/>
                    </a:lnTo>
                    <a:lnTo>
                      <a:pt x="1193" y="6905"/>
                    </a:lnTo>
                    <a:lnTo>
                      <a:pt x="1256" y="6968"/>
                    </a:lnTo>
                    <a:lnTo>
                      <a:pt x="1256" y="7031"/>
                    </a:lnTo>
                    <a:lnTo>
                      <a:pt x="1193" y="7114"/>
                    </a:lnTo>
                    <a:lnTo>
                      <a:pt x="1151" y="7156"/>
                    </a:lnTo>
                    <a:lnTo>
                      <a:pt x="1047" y="7219"/>
                    </a:lnTo>
                    <a:lnTo>
                      <a:pt x="1005" y="7177"/>
                    </a:lnTo>
                    <a:lnTo>
                      <a:pt x="984" y="7135"/>
                    </a:lnTo>
                    <a:lnTo>
                      <a:pt x="900" y="7114"/>
                    </a:lnTo>
                    <a:lnTo>
                      <a:pt x="817" y="7135"/>
                    </a:lnTo>
                    <a:lnTo>
                      <a:pt x="837" y="7240"/>
                    </a:lnTo>
                    <a:lnTo>
                      <a:pt x="796" y="7282"/>
                    </a:lnTo>
                    <a:lnTo>
                      <a:pt x="837" y="7386"/>
                    </a:lnTo>
                    <a:lnTo>
                      <a:pt x="796" y="7491"/>
                    </a:lnTo>
                    <a:lnTo>
                      <a:pt x="733" y="7533"/>
                    </a:lnTo>
                    <a:lnTo>
                      <a:pt x="691" y="7637"/>
                    </a:lnTo>
                    <a:lnTo>
                      <a:pt x="733" y="7742"/>
                    </a:lnTo>
                    <a:lnTo>
                      <a:pt x="775" y="7763"/>
                    </a:lnTo>
                    <a:lnTo>
                      <a:pt x="733" y="7867"/>
                    </a:lnTo>
                    <a:lnTo>
                      <a:pt x="775" y="7951"/>
                    </a:lnTo>
                    <a:lnTo>
                      <a:pt x="858" y="7909"/>
                    </a:lnTo>
                    <a:lnTo>
                      <a:pt x="900" y="7972"/>
                    </a:lnTo>
                    <a:lnTo>
                      <a:pt x="879" y="8098"/>
                    </a:lnTo>
                    <a:lnTo>
                      <a:pt x="837" y="8160"/>
                    </a:lnTo>
                    <a:lnTo>
                      <a:pt x="879" y="8265"/>
                    </a:lnTo>
                    <a:lnTo>
                      <a:pt x="837" y="8307"/>
                    </a:lnTo>
                    <a:lnTo>
                      <a:pt x="942" y="8495"/>
                    </a:lnTo>
                    <a:lnTo>
                      <a:pt x="1005" y="8537"/>
                    </a:lnTo>
                    <a:lnTo>
                      <a:pt x="942" y="8621"/>
                    </a:lnTo>
                    <a:lnTo>
                      <a:pt x="1026" y="8746"/>
                    </a:lnTo>
                    <a:lnTo>
                      <a:pt x="942" y="8788"/>
                    </a:lnTo>
                    <a:lnTo>
                      <a:pt x="984" y="8955"/>
                    </a:lnTo>
                    <a:lnTo>
                      <a:pt x="942" y="9039"/>
                    </a:lnTo>
                    <a:lnTo>
                      <a:pt x="942" y="9269"/>
                    </a:lnTo>
                    <a:lnTo>
                      <a:pt x="1005" y="9353"/>
                    </a:lnTo>
                    <a:lnTo>
                      <a:pt x="942" y="9479"/>
                    </a:lnTo>
                    <a:lnTo>
                      <a:pt x="942" y="9562"/>
                    </a:lnTo>
                    <a:lnTo>
                      <a:pt x="1005" y="9625"/>
                    </a:lnTo>
                    <a:lnTo>
                      <a:pt x="1151" y="9541"/>
                    </a:lnTo>
                    <a:lnTo>
                      <a:pt x="1214" y="9583"/>
                    </a:lnTo>
                    <a:lnTo>
                      <a:pt x="1235" y="9520"/>
                    </a:lnTo>
                    <a:lnTo>
                      <a:pt x="1361" y="9646"/>
                    </a:lnTo>
                    <a:lnTo>
                      <a:pt x="1444" y="9625"/>
                    </a:lnTo>
                    <a:lnTo>
                      <a:pt x="1528" y="9688"/>
                    </a:lnTo>
                    <a:lnTo>
                      <a:pt x="1674" y="9667"/>
                    </a:lnTo>
                    <a:lnTo>
                      <a:pt x="1737" y="9688"/>
                    </a:lnTo>
                    <a:lnTo>
                      <a:pt x="1674" y="9772"/>
                    </a:lnTo>
                    <a:lnTo>
                      <a:pt x="1737" y="9772"/>
                    </a:lnTo>
                    <a:lnTo>
                      <a:pt x="1863" y="9667"/>
                    </a:lnTo>
                    <a:lnTo>
                      <a:pt x="1863" y="9751"/>
                    </a:lnTo>
                    <a:lnTo>
                      <a:pt x="1779" y="9855"/>
                    </a:lnTo>
                    <a:lnTo>
                      <a:pt x="1946" y="10064"/>
                    </a:lnTo>
                    <a:lnTo>
                      <a:pt x="1967" y="10148"/>
                    </a:lnTo>
                    <a:lnTo>
                      <a:pt x="1946" y="10274"/>
                    </a:lnTo>
                    <a:lnTo>
                      <a:pt x="1967" y="10295"/>
                    </a:lnTo>
                    <a:lnTo>
                      <a:pt x="2030" y="10148"/>
                    </a:lnTo>
                    <a:lnTo>
                      <a:pt x="2114" y="10106"/>
                    </a:lnTo>
                    <a:lnTo>
                      <a:pt x="2135" y="10190"/>
                    </a:lnTo>
                    <a:lnTo>
                      <a:pt x="2239" y="10148"/>
                    </a:lnTo>
                    <a:lnTo>
                      <a:pt x="2323" y="10148"/>
                    </a:lnTo>
                    <a:lnTo>
                      <a:pt x="2490" y="10002"/>
                    </a:lnTo>
                    <a:lnTo>
                      <a:pt x="2595" y="10002"/>
                    </a:lnTo>
                    <a:lnTo>
                      <a:pt x="2825" y="9855"/>
                    </a:lnTo>
                    <a:lnTo>
                      <a:pt x="2867" y="9792"/>
                    </a:lnTo>
                    <a:lnTo>
                      <a:pt x="3014" y="9855"/>
                    </a:lnTo>
                    <a:lnTo>
                      <a:pt x="3118" y="9834"/>
                    </a:lnTo>
                    <a:lnTo>
                      <a:pt x="3223" y="9688"/>
                    </a:lnTo>
                    <a:lnTo>
                      <a:pt x="3244" y="9751"/>
                    </a:lnTo>
                    <a:lnTo>
                      <a:pt x="3202" y="9855"/>
                    </a:lnTo>
                    <a:lnTo>
                      <a:pt x="3244" y="9876"/>
                    </a:lnTo>
                    <a:lnTo>
                      <a:pt x="3306" y="9751"/>
                    </a:lnTo>
                    <a:lnTo>
                      <a:pt x="3348" y="9772"/>
                    </a:lnTo>
                    <a:lnTo>
                      <a:pt x="3306" y="9646"/>
                    </a:lnTo>
                    <a:lnTo>
                      <a:pt x="3348" y="9583"/>
                    </a:lnTo>
                    <a:lnTo>
                      <a:pt x="3411" y="9688"/>
                    </a:lnTo>
                    <a:lnTo>
                      <a:pt x="3453" y="9688"/>
                    </a:lnTo>
                    <a:lnTo>
                      <a:pt x="3495" y="9625"/>
                    </a:lnTo>
                    <a:lnTo>
                      <a:pt x="3537" y="9751"/>
                    </a:lnTo>
                    <a:lnTo>
                      <a:pt x="3620" y="9730"/>
                    </a:lnTo>
                    <a:lnTo>
                      <a:pt x="3620" y="9646"/>
                    </a:lnTo>
                    <a:lnTo>
                      <a:pt x="3662" y="9667"/>
                    </a:lnTo>
                    <a:lnTo>
                      <a:pt x="3704" y="9730"/>
                    </a:lnTo>
                    <a:lnTo>
                      <a:pt x="3767" y="9646"/>
                    </a:lnTo>
                    <a:lnTo>
                      <a:pt x="3934" y="9625"/>
                    </a:lnTo>
                    <a:lnTo>
                      <a:pt x="4018" y="9688"/>
                    </a:lnTo>
                    <a:lnTo>
                      <a:pt x="4206" y="9667"/>
                    </a:lnTo>
                    <a:lnTo>
                      <a:pt x="4206" y="9625"/>
                    </a:lnTo>
                    <a:lnTo>
                      <a:pt x="4143" y="9562"/>
                    </a:lnTo>
                    <a:lnTo>
                      <a:pt x="4206" y="9541"/>
                    </a:lnTo>
                    <a:lnTo>
                      <a:pt x="4269" y="9562"/>
                    </a:lnTo>
                    <a:lnTo>
                      <a:pt x="4311" y="9646"/>
                    </a:lnTo>
                    <a:lnTo>
                      <a:pt x="4415" y="9667"/>
                    </a:lnTo>
                    <a:lnTo>
                      <a:pt x="4457" y="9562"/>
                    </a:lnTo>
                    <a:lnTo>
                      <a:pt x="4436" y="9416"/>
                    </a:lnTo>
                    <a:lnTo>
                      <a:pt x="4687" y="9144"/>
                    </a:lnTo>
                    <a:lnTo>
                      <a:pt x="4876" y="9123"/>
                    </a:lnTo>
                    <a:lnTo>
                      <a:pt x="5043" y="8872"/>
                    </a:lnTo>
                    <a:lnTo>
                      <a:pt x="5190" y="8621"/>
                    </a:lnTo>
                    <a:lnTo>
                      <a:pt x="5315" y="8349"/>
                    </a:lnTo>
                    <a:lnTo>
                      <a:pt x="5566" y="7951"/>
                    </a:lnTo>
                    <a:lnTo>
                      <a:pt x="5713" y="7533"/>
                    </a:lnTo>
                    <a:lnTo>
                      <a:pt x="5692" y="7344"/>
                    </a:lnTo>
                    <a:lnTo>
                      <a:pt x="5420" y="7051"/>
                    </a:lnTo>
                    <a:lnTo>
                      <a:pt x="5273" y="7010"/>
                    </a:lnTo>
                    <a:lnTo>
                      <a:pt x="5001" y="6633"/>
                    </a:lnTo>
                    <a:lnTo>
                      <a:pt x="5064" y="6466"/>
                    </a:lnTo>
                    <a:lnTo>
                      <a:pt x="5169" y="6298"/>
                    </a:lnTo>
                    <a:lnTo>
                      <a:pt x="5169" y="6110"/>
                    </a:lnTo>
                    <a:lnTo>
                      <a:pt x="4980" y="5984"/>
                    </a:lnTo>
                    <a:lnTo>
                      <a:pt x="4938" y="5859"/>
                    </a:lnTo>
                    <a:lnTo>
                      <a:pt x="4938" y="5650"/>
                    </a:lnTo>
                    <a:lnTo>
                      <a:pt x="4980" y="5587"/>
                    </a:lnTo>
                    <a:lnTo>
                      <a:pt x="4938" y="5482"/>
                    </a:lnTo>
                    <a:lnTo>
                      <a:pt x="4792" y="5461"/>
                    </a:lnTo>
                    <a:lnTo>
                      <a:pt x="4729" y="5357"/>
                    </a:lnTo>
                    <a:lnTo>
                      <a:pt x="4729" y="5168"/>
                    </a:lnTo>
                    <a:lnTo>
                      <a:pt x="4792" y="5064"/>
                    </a:lnTo>
                    <a:lnTo>
                      <a:pt x="4687" y="5043"/>
                    </a:lnTo>
                    <a:lnTo>
                      <a:pt x="4687" y="4938"/>
                    </a:lnTo>
                    <a:lnTo>
                      <a:pt x="4729" y="4582"/>
                    </a:lnTo>
                    <a:lnTo>
                      <a:pt x="4834" y="4541"/>
                    </a:lnTo>
                    <a:lnTo>
                      <a:pt x="4562" y="3955"/>
                    </a:lnTo>
                    <a:lnTo>
                      <a:pt x="4332" y="3494"/>
                    </a:lnTo>
                    <a:lnTo>
                      <a:pt x="4269" y="3348"/>
                    </a:lnTo>
                    <a:lnTo>
                      <a:pt x="4143" y="3181"/>
                    </a:lnTo>
                    <a:lnTo>
                      <a:pt x="4248" y="2929"/>
                    </a:lnTo>
                    <a:lnTo>
                      <a:pt x="4353" y="2741"/>
                    </a:lnTo>
                    <a:lnTo>
                      <a:pt x="4415" y="2553"/>
                    </a:lnTo>
                    <a:lnTo>
                      <a:pt x="4332" y="2490"/>
                    </a:lnTo>
                    <a:lnTo>
                      <a:pt x="4060" y="2323"/>
                    </a:lnTo>
                    <a:lnTo>
                      <a:pt x="4018" y="2218"/>
                    </a:lnTo>
                    <a:lnTo>
                      <a:pt x="3934" y="2093"/>
                    </a:lnTo>
                    <a:lnTo>
                      <a:pt x="3767" y="2009"/>
                    </a:lnTo>
                    <a:lnTo>
                      <a:pt x="3704" y="2009"/>
                    </a:lnTo>
                    <a:lnTo>
                      <a:pt x="3599" y="1758"/>
                    </a:lnTo>
                    <a:lnTo>
                      <a:pt x="3516" y="1653"/>
                    </a:lnTo>
                    <a:lnTo>
                      <a:pt x="3558" y="1465"/>
                    </a:lnTo>
                    <a:lnTo>
                      <a:pt x="3599" y="1297"/>
                    </a:lnTo>
                    <a:lnTo>
                      <a:pt x="3495" y="1277"/>
                    </a:lnTo>
                    <a:lnTo>
                      <a:pt x="3599" y="1235"/>
                    </a:lnTo>
                    <a:lnTo>
                      <a:pt x="3746" y="1172"/>
                    </a:lnTo>
                    <a:lnTo>
                      <a:pt x="3725" y="942"/>
                    </a:lnTo>
                    <a:lnTo>
                      <a:pt x="3830" y="774"/>
                    </a:lnTo>
                    <a:lnTo>
                      <a:pt x="3850" y="649"/>
                    </a:lnTo>
                    <a:lnTo>
                      <a:pt x="3746" y="523"/>
                    </a:lnTo>
                    <a:lnTo>
                      <a:pt x="3725" y="419"/>
                    </a:lnTo>
                    <a:lnTo>
                      <a:pt x="3537" y="398"/>
                    </a:lnTo>
                    <a:lnTo>
                      <a:pt x="3411" y="335"/>
                    </a:lnTo>
                    <a:lnTo>
                      <a:pt x="3327" y="251"/>
                    </a:lnTo>
                    <a:lnTo>
                      <a:pt x="3202" y="84"/>
                    </a:lnTo>
                    <a:lnTo>
                      <a:pt x="309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29"/>
            <p:cNvGrpSpPr/>
            <p:nvPr/>
          </p:nvGrpSpPr>
          <p:grpSpPr>
            <a:xfrm>
              <a:off x="2654821" y="2414345"/>
              <a:ext cx="667570" cy="558731"/>
              <a:chOff x="1397225" y="1637375"/>
              <a:chExt cx="1401575" cy="1228250"/>
            </a:xfrm>
          </p:grpSpPr>
          <p:sp>
            <p:nvSpPr>
              <p:cNvPr id="155" name="Google Shape;155;p29"/>
              <p:cNvSpPr/>
              <p:nvPr/>
            </p:nvSpPr>
            <p:spPr>
              <a:xfrm>
                <a:off x="2050925" y="2362200"/>
                <a:ext cx="747875" cy="497225"/>
              </a:xfrm>
              <a:custGeom>
                <a:avLst/>
                <a:gdLst/>
                <a:ahLst/>
                <a:cxnLst/>
                <a:rect l="l" t="t" r="r" b="b"/>
                <a:pathLst>
                  <a:path w="29915" h="19889" extrusionOk="0">
                    <a:moveTo>
                      <a:pt x="107" y="1186"/>
                    </a:moveTo>
                    <a:lnTo>
                      <a:pt x="0" y="0"/>
                    </a:lnTo>
                    <a:lnTo>
                      <a:pt x="15577" y="1563"/>
                    </a:lnTo>
                    <a:lnTo>
                      <a:pt x="26519" y="5336"/>
                    </a:lnTo>
                    <a:lnTo>
                      <a:pt x="27435" y="5444"/>
                    </a:lnTo>
                    <a:lnTo>
                      <a:pt x="28783" y="4420"/>
                    </a:lnTo>
                    <a:lnTo>
                      <a:pt x="29753" y="4527"/>
                    </a:lnTo>
                    <a:lnTo>
                      <a:pt x="29915" y="6198"/>
                    </a:lnTo>
                    <a:lnTo>
                      <a:pt x="26465" y="6899"/>
                    </a:lnTo>
                    <a:lnTo>
                      <a:pt x="11157" y="16062"/>
                    </a:lnTo>
                    <a:lnTo>
                      <a:pt x="10295" y="18649"/>
                    </a:lnTo>
                    <a:lnTo>
                      <a:pt x="10295" y="19889"/>
                    </a:lnTo>
                    <a:lnTo>
                      <a:pt x="2803" y="15846"/>
                    </a:lnTo>
                    <a:lnTo>
                      <a:pt x="1347" y="14876"/>
                    </a:lnTo>
                    <a:lnTo>
                      <a:pt x="0" y="14607"/>
                    </a:lnTo>
                    <a:lnTo>
                      <a:pt x="916" y="11642"/>
                    </a:lnTo>
                    <a:lnTo>
                      <a:pt x="1725" y="388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156" name="Google Shape;156;p29"/>
              <p:cNvGrpSpPr/>
              <p:nvPr/>
            </p:nvGrpSpPr>
            <p:grpSpPr>
              <a:xfrm>
                <a:off x="1397225" y="1637375"/>
                <a:ext cx="1398775" cy="1228250"/>
                <a:chOff x="1397225" y="1637375"/>
                <a:chExt cx="1398775" cy="1228250"/>
              </a:xfrm>
            </p:grpSpPr>
            <p:sp>
              <p:nvSpPr>
                <p:cNvPr id="157" name="Google Shape;157;p29"/>
                <p:cNvSpPr/>
                <p:nvPr/>
              </p:nvSpPr>
              <p:spPr>
                <a:xfrm>
                  <a:off x="1397225" y="1637375"/>
                  <a:ext cx="692600" cy="59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04" h="23770" extrusionOk="0">
                      <a:moveTo>
                        <a:pt x="14864" y="15547"/>
                      </a:moveTo>
                      <a:lnTo>
                        <a:pt x="14836" y="15589"/>
                      </a:lnTo>
                      <a:lnTo>
                        <a:pt x="14836" y="15568"/>
                      </a:lnTo>
                      <a:lnTo>
                        <a:pt x="14864" y="15547"/>
                      </a:lnTo>
                      <a:close/>
                      <a:moveTo>
                        <a:pt x="19460" y="16760"/>
                      </a:moveTo>
                      <a:lnTo>
                        <a:pt x="19523" y="16823"/>
                      </a:lnTo>
                      <a:lnTo>
                        <a:pt x="19460" y="16844"/>
                      </a:lnTo>
                      <a:lnTo>
                        <a:pt x="19460" y="16760"/>
                      </a:lnTo>
                      <a:close/>
                      <a:moveTo>
                        <a:pt x="23686" y="18497"/>
                      </a:moveTo>
                      <a:lnTo>
                        <a:pt x="23624" y="18644"/>
                      </a:lnTo>
                      <a:lnTo>
                        <a:pt x="23561" y="18853"/>
                      </a:lnTo>
                      <a:lnTo>
                        <a:pt x="23582" y="19020"/>
                      </a:lnTo>
                      <a:lnTo>
                        <a:pt x="23477" y="19229"/>
                      </a:lnTo>
                      <a:lnTo>
                        <a:pt x="23477" y="19355"/>
                      </a:lnTo>
                      <a:lnTo>
                        <a:pt x="23519" y="19439"/>
                      </a:lnTo>
                      <a:lnTo>
                        <a:pt x="23393" y="19355"/>
                      </a:lnTo>
                      <a:lnTo>
                        <a:pt x="23393" y="19543"/>
                      </a:lnTo>
                      <a:lnTo>
                        <a:pt x="23393" y="19564"/>
                      </a:lnTo>
                      <a:cubicBezTo>
                        <a:pt x="23352" y="19648"/>
                        <a:pt x="23310" y="19753"/>
                        <a:pt x="23310" y="19836"/>
                      </a:cubicBezTo>
                      <a:lnTo>
                        <a:pt x="23310" y="19962"/>
                      </a:lnTo>
                      <a:lnTo>
                        <a:pt x="23289" y="19941"/>
                      </a:lnTo>
                      <a:lnTo>
                        <a:pt x="23289" y="19836"/>
                      </a:lnTo>
                      <a:lnTo>
                        <a:pt x="23258" y="19791"/>
                      </a:lnTo>
                      <a:lnTo>
                        <a:pt x="23268" y="19773"/>
                      </a:lnTo>
                      <a:lnTo>
                        <a:pt x="23268" y="19627"/>
                      </a:lnTo>
                      <a:lnTo>
                        <a:pt x="23331" y="19543"/>
                      </a:lnTo>
                      <a:lnTo>
                        <a:pt x="23352" y="19250"/>
                      </a:lnTo>
                      <a:lnTo>
                        <a:pt x="23435" y="19020"/>
                      </a:lnTo>
                      <a:lnTo>
                        <a:pt x="23435" y="18790"/>
                      </a:lnTo>
                      <a:lnTo>
                        <a:pt x="23414" y="18623"/>
                      </a:lnTo>
                      <a:lnTo>
                        <a:pt x="23352" y="18539"/>
                      </a:lnTo>
                      <a:lnTo>
                        <a:pt x="23352" y="18518"/>
                      </a:lnTo>
                      <a:lnTo>
                        <a:pt x="23414" y="18539"/>
                      </a:lnTo>
                      <a:lnTo>
                        <a:pt x="23456" y="18685"/>
                      </a:lnTo>
                      <a:lnTo>
                        <a:pt x="23519" y="18706"/>
                      </a:lnTo>
                      <a:lnTo>
                        <a:pt x="23561" y="18581"/>
                      </a:lnTo>
                      <a:lnTo>
                        <a:pt x="23686" y="18497"/>
                      </a:lnTo>
                      <a:close/>
                      <a:moveTo>
                        <a:pt x="23204" y="19889"/>
                      </a:moveTo>
                      <a:lnTo>
                        <a:pt x="23184" y="19941"/>
                      </a:lnTo>
                      <a:lnTo>
                        <a:pt x="23142" y="20297"/>
                      </a:lnTo>
                      <a:lnTo>
                        <a:pt x="23038" y="20464"/>
                      </a:lnTo>
                      <a:lnTo>
                        <a:pt x="23017" y="20631"/>
                      </a:lnTo>
                      <a:lnTo>
                        <a:pt x="23121" y="20694"/>
                      </a:lnTo>
                      <a:lnTo>
                        <a:pt x="23080" y="20778"/>
                      </a:lnTo>
                      <a:lnTo>
                        <a:pt x="23121" y="20841"/>
                      </a:lnTo>
                      <a:lnTo>
                        <a:pt x="22996" y="20841"/>
                      </a:lnTo>
                      <a:lnTo>
                        <a:pt x="22912" y="20924"/>
                      </a:lnTo>
                      <a:lnTo>
                        <a:pt x="22912" y="21050"/>
                      </a:lnTo>
                      <a:cubicBezTo>
                        <a:pt x="22891" y="21050"/>
                        <a:pt x="22870" y="21092"/>
                        <a:pt x="22870" y="21134"/>
                      </a:cubicBezTo>
                      <a:lnTo>
                        <a:pt x="22870" y="21154"/>
                      </a:lnTo>
                      <a:lnTo>
                        <a:pt x="22847" y="21178"/>
                      </a:lnTo>
                      <a:lnTo>
                        <a:pt x="22847" y="21178"/>
                      </a:lnTo>
                      <a:lnTo>
                        <a:pt x="22849" y="21154"/>
                      </a:lnTo>
                      <a:lnTo>
                        <a:pt x="22849" y="20945"/>
                      </a:lnTo>
                      <a:lnTo>
                        <a:pt x="22828" y="20882"/>
                      </a:lnTo>
                      <a:cubicBezTo>
                        <a:pt x="22828" y="20820"/>
                        <a:pt x="22849" y="20778"/>
                        <a:pt x="22849" y="20736"/>
                      </a:cubicBezTo>
                      <a:lnTo>
                        <a:pt x="22891" y="20778"/>
                      </a:lnTo>
                      <a:lnTo>
                        <a:pt x="22954" y="20778"/>
                      </a:lnTo>
                      <a:lnTo>
                        <a:pt x="22954" y="20610"/>
                      </a:lnTo>
                      <a:lnTo>
                        <a:pt x="23017" y="20569"/>
                      </a:lnTo>
                      <a:lnTo>
                        <a:pt x="22954" y="20485"/>
                      </a:lnTo>
                      <a:lnTo>
                        <a:pt x="22828" y="20464"/>
                      </a:lnTo>
                      <a:lnTo>
                        <a:pt x="22828" y="20380"/>
                      </a:lnTo>
                      <a:lnTo>
                        <a:pt x="22703" y="20150"/>
                      </a:lnTo>
                      <a:lnTo>
                        <a:pt x="22703" y="20108"/>
                      </a:lnTo>
                      <a:lnTo>
                        <a:pt x="22828" y="20255"/>
                      </a:lnTo>
                      <a:lnTo>
                        <a:pt x="22912" y="20380"/>
                      </a:lnTo>
                      <a:lnTo>
                        <a:pt x="22996" y="20401"/>
                      </a:lnTo>
                      <a:lnTo>
                        <a:pt x="23038" y="20359"/>
                      </a:lnTo>
                      <a:lnTo>
                        <a:pt x="23017" y="20276"/>
                      </a:lnTo>
                      <a:lnTo>
                        <a:pt x="23121" y="20255"/>
                      </a:lnTo>
                      <a:lnTo>
                        <a:pt x="23121" y="20171"/>
                      </a:lnTo>
                      <a:lnTo>
                        <a:pt x="23059" y="20108"/>
                      </a:lnTo>
                      <a:cubicBezTo>
                        <a:pt x="23101" y="20066"/>
                        <a:pt x="23121" y="19983"/>
                        <a:pt x="23142" y="19941"/>
                      </a:cubicBezTo>
                      <a:lnTo>
                        <a:pt x="23163" y="19962"/>
                      </a:lnTo>
                      <a:lnTo>
                        <a:pt x="23204" y="19889"/>
                      </a:lnTo>
                      <a:close/>
                      <a:moveTo>
                        <a:pt x="23519" y="19836"/>
                      </a:moveTo>
                      <a:lnTo>
                        <a:pt x="23540" y="19962"/>
                      </a:lnTo>
                      <a:lnTo>
                        <a:pt x="23582" y="19962"/>
                      </a:lnTo>
                      <a:lnTo>
                        <a:pt x="23582" y="20087"/>
                      </a:lnTo>
                      <a:lnTo>
                        <a:pt x="23665" y="20171"/>
                      </a:lnTo>
                      <a:lnTo>
                        <a:pt x="23728" y="20108"/>
                      </a:lnTo>
                      <a:lnTo>
                        <a:pt x="23770" y="20150"/>
                      </a:lnTo>
                      <a:lnTo>
                        <a:pt x="23875" y="20087"/>
                      </a:lnTo>
                      <a:lnTo>
                        <a:pt x="24021" y="20087"/>
                      </a:lnTo>
                      <a:lnTo>
                        <a:pt x="24021" y="20108"/>
                      </a:lnTo>
                      <a:lnTo>
                        <a:pt x="23854" y="20213"/>
                      </a:lnTo>
                      <a:lnTo>
                        <a:pt x="23812" y="20255"/>
                      </a:lnTo>
                      <a:lnTo>
                        <a:pt x="23812" y="20297"/>
                      </a:lnTo>
                      <a:lnTo>
                        <a:pt x="23875" y="20359"/>
                      </a:lnTo>
                      <a:lnTo>
                        <a:pt x="23854" y="20401"/>
                      </a:lnTo>
                      <a:lnTo>
                        <a:pt x="23770" y="20401"/>
                      </a:lnTo>
                      <a:lnTo>
                        <a:pt x="23770" y="20464"/>
                      </a:lnTo>
                      <a:lnTo>
                        <a:pt x="23854" y="20590"/>
                      </a:lnTo>
                      <a:lnTo>
                        <a:pt x="23854" y="20694"/>
                      </a:lnTo>
                      <a:lnTo>
                        <a:pt x="23812" y="20715"/>
                      </a:lnTo>
                      <a:lnTo>
                        <a:pt x="23728" y="20631"/>
                      </a:lnTo>
                      <a:lnTo>
                        <a:pt x="23665" y="20548"/>
                      </a:lnTo>
                      <a:lnTo>
                        <a:pt x="23645" y="20610"/>
                      </a:lnTo>
                      <a:lnTo>
                        <a:pt x="23665" y="20694"/>
                      </a:lnTo>
                      <a:lnTo>
                        <a:pt x="23624" y="20757"/>
                      </a:lnTo>
                      <a:lnTo>
                        <a:pt x="23624" y="20903"/>
                      </a:lnTo>
                      <a:lnTo>
                        <a:pt x="23645" y="20924"/>
                      </a:lnTo>
                      <a:cubicBezTo>
                        <a:pt x="23629" y="20919"/>
                        <a:pt x="23614" y="20916"/>
                        <a:pt x="23601" y="20916"/>
                      </a:cubicBezTo>
                      <a:cubicBezTo>
                        <a:pt x="23562" y="20916"/>
                        <a:pt x="23535" y="20940"/>
                        <a:pt x="23519" y="20987"/>
                      </a:cubicBezTo>
                      <a:cubicBezTo>
                        <a:pt x="23456" y="21071"/>
                        <a:pt x="23414" y="21154"/>
                        <a:pt x="23373" y="21259"/>
                      </a:cubicBezTo>
                      <a:lnTo>
                        <a:pt x="23268" y="21154"/>
                      </a:lnTo>
                      <a:lnTo>
                        <a:pt x="23121" y="21154"/>
                      </a:lnTo>
                      <a:lnTo>
                        <a:pt x="23121" y="21238"/>
                      </a:lnTo>
                      <a:lnTo>
                        <a:pt x="23163" y="21322"/>
                      </a:lnTo>
                      <a:lnTo>
                        <a:pt x="23142" y="21426"/>
                      </a:lnTo>
                      <a:lnTo>
                        <a:pt x="23247" y="21468"/>
                      </a:lnTo>
                      <a:lnTo>
                        <a:pt x="23205" y="21552"/>
                      </a:lnTo>
                      <a:lnTo>
                        <a:pt x="23121" y="21552"/>
                      </a:lnTo>
                      <a:lnTo>
                        <a:pt x="23101" y="21531"/>
                      </a:lnTo>
                      <a:lnTo>
                        <a:pt x="23038" y="21615"/>
                      </a:lnTo>
                      <a:lnTo>
                        <a:pt x="23038" y="21531"/>
                      </a:lnTo>
                      <a:lnTo>
                        <a:pt x="23101" y="21447"/>
                      </a:lnTo>
                      <a:lnTo>
                        <a:pt x="22996" y="21322"/>
                      </a:lnTo>
                      <a:cubicBezTo>
                        <a:pt x="22996" y="21259"/>
                        <a:pt x="22996" y="21196"/>
                        <a:pt x="23017" y="21134"/>
                      </a:cubicBezTo>
                      <a:lnTo>
                        <a:pt x="23163" y="21050"/>
                      </a:lnTo>
                      <a:lnTo>
                        <a:pt x="23205" y="20882"/>
                      </a:lnTo>
                      <a:lnTo>
                        <a:pt x="23268" y="20903"/>
                      </a:lnTo>
                      <a:lnTo>
                        <a:pt x="23331" y="20841"/>
                      </a:lnTo>
                      <a:lnTo>
                        <a:pt x="23331" y="20736"/>
                      </a:lnTo>
                      <a:lnTo>
                        <a:pt x="23352" y="20673"/>
                      </a:lnTo>
                      <a:lnTo>
                        <a:pt x="23352" y="20276"/>
                      </a:lnTo>
                      <a:lnTo>
                        <a:pt x="23373" y="20171"/>
                      </a:lnTo>
                      <a:lnTo>
                        <a:pt x="23435" y="20401"/>
                      </a:lnTo>
                      <a:lnTo>
                        <a:pt x="23414" y="20673"/>
                      </a:lnTo>
                      <a:lnTo>
                        <a:pt x="23456" y="20694"/>
                      </a:lnTo>
                      <a:lnTo>
                        <a:pt x="23540" y="20527"/>
                      </a:lnTo>
                      <a:lnTo>
                        <a:pt x="23519" y="20108"/>
                      </a:lnTo>
                      <a:lnTo>
                        <a:pt x="23435" y="20004"/>
                      </a:lnTo>
                      <a:cubicBezTo>
                        <a:pt x="23456" y="19983"/>
                        <a:pt x="23456" y="19941"/>
                        <a:pt x="23498" y="19899"/>
                      </a:cubicBezTo>
                      <a:cubicBezTo>
                        <a:pt x="23519" y="19878"/>
                        <a:pt x="23519" y="19857"/>
                        <a:pt x="23519" y="19836"/>
                      </a:cubicBezTo>
                      <a:close/>
                      <a:moveTo>
                        <a:pt x="22808" y="1"/>
                      </a:moveTo>
                      <a:lnTo>
                        <a:pt x="22598" y="105"/>
                      </a:lnTo>
                      <a:lnTo>
                        <a:pt x="22556" y="168"/>
                      </a:lnTo>
                      <a:lnTo>
                        <a:pt x="22389" y="168"/>
                      </a:lnTo>
                      <a:lnTo>
                        <a:pt x="22264" y="231"/>
                      </a:lnTo>
                      <a:lnTo>
                        <a:pt x="22033" y="440"/>
                      </a:lnTo>
                      <a:lnTo>
                        <a:pt x="21866" y="503"/>
                      </a:lnTo>
                      <a:lnTo>
                        <a:pt x="21615" y="503"/>
                      </a:lnTo>
                      <a:lnTo>
                        <a:pt x="21448" y="398"/>
                      </a:lnTo>
                      <a:lnTo>
                        <a:pt x="21406" y="335"/>
                      </a:lnTo>
                      <a:lnTo>
                        <a:pt x="21406" y="398"/>
                      </a:lnTo>
                      <a:lnTo>
                        <a:pt x="21322" y="398"/>
                      </a:lnTo>
                      <a:lnTo>
                        <a:pt x="21217" y="294"/>
                      </a:lnTo>
                      <a:lnTo>
                        <a:pt x="21113" y="335"/>
                      </a:lnTo>
                      <a:lnTo>
                        <a:pt x="21092" y="419"/>
                      </a:lnTo>
                      <a:lnTo>
                        <a:pt x="21029" y="419"/>
                      </a:lnTo>
                      <a:lnTo>
                        <a:pt x="21008" y="335"/>
                      </a:lnTo>
                      <a:lnTo>
                        <a:pt x="21029" y="273"/>
                      </a:lnTo>
                      <a:lnTo>
                        <a:pt x="21134" y="210"/>
                      </a:lnTo>
                      <a:lnTo>
                        <a:pt x="21092" y="168"/>
                      </a:lnTo>
                      <a:lnTo>
                        <a:pt x="20945" y="210"/>
                      </a:lnTo>
                      <a:lnTo>
                        <a:pt x="20736" y="315"/>
                      </a:lnTo>
                      <a:lnTo>
                        <a:pt x="20590" y="398"/>
                      </a:lnTo>
                      <a:lnTo>
                        <a:pt x="20527" y="524"/>
                      </a:lnTo>
                      <a:lnTo>
                        <a:pt x="20569" y="628"/>
                      </a:lnTo>
                      <a:lnTo>
                        <a:pt x="20694" y="649"/>
                      </a:lnTo>
                      <a:lnTo>
                        <a:pt x="20611" y="733"/>
                      </a:lnTo>
                      <a:lnTo>
                        <a:pt x="20255" y="733"/>
                      </a:lnTo>
                      <a:lnTo>
                        <a:pt x="20088" y="859"/>
                      </a:lnTo>
                      <a:lnTo>
                        <a:pt x="19983" y="1131"/>
                      </a:lnTo>
                      <a:lnTo>
                        <a:pt x="19941" y="1319"/>
                      </a:lnTo>
                      <a:lnTo>
                        <a:pt x="19878" y="1319"/>
                      </a:lnTo>
                      <a:lnTo>
                        <a:pt x="19857" y="1256"/>
                      </a:lnTo>
                      <a:lnTo>
                        <a:pt x="19878" y="1068"/>
                      </a:lnTo>
                      <a:lnTo>
                        <a:pt x="20025" y="817"/>
                      </a:lnTo>
                      <a:lnTo>
                        <a:pt x="20025" y="733"/>
                      </a:lnTo>
                      <a:lnTo>
                        <a:pt x="19983" y="733"/>
                      </a:lnTo>
                      <a:lnTo>
                        <a:pt x="19732" y="1047"/>
                      </a:lnTo>
                      <a:lnTo>
                        <a:pt x="19585" y="1047"/>
                      </a:lnTo>
                      <a:lnTo>
                        <a:pt x="19523" y="1026"/>
                      </a:lnTo>
                      <a:lnTo>
                        <a:pt x="19439" y="921"/>
                      </a:lnTo>
                      <a:lnTo>
                        <a:pt x="19313" y="900"/>
                      </a:lnTo>
                      <a:lnTo>
                        <a:pt x="19230" y="900"/>
                      </a:lnTo>
                      <a:lnTo>
                        <a:pt x="19230" y="942"/>
                      </a:lnTo>
                      <a:lnTo>
                        <a:pt x="19418" y="1026"/>
                      </a:lnTo>
                      <a:lnTo>
                        <a:pt x="19460" y="1110"/>
                      </a:lnTo>
                      <a:lnTo>
                        <a:pt x="19418" y="1131"/>
                      </a:lnTo>
                      <a:lnTo>
                        <a:pt x="19251" y="1068"/>
                      </a:lnTo>
                      <a:lnTo>
                        <a:pt x="19062" y="1047"/>
                      </a:lnTo>
                      <a:lnTo>
                        <a:pt x="18832" y="1151"/>
                      </a:lnTo>
                      <a:lnTo>
                        <a:pt x="18539" y="1423"/>
                      </a:lnTo>
                      <a:lnTo>
                        <a:pt x="18204" y="1570"/>
                      </a:lnTo>
                      <a:lnTo>
                        <a:pt x="17974" y="1758"/>
                      </a:lnTo>
                      <a:lnTo>
                        <a:pt x="17744" y="1967"/>
                      </a:lnTo>
                      <a:lnTo>
                        <a:pt x="17451" y="2219"/>
                      </a:lnTo>
                      <a:lnTo>
                        <a:pt x="17263" y="2302"/>
                      </a:lnTo>
                      <a:lnTo>
                        <a:pt x="17158" y="2323"/>
                      </a:lnTo>
                      <a:lnTo>
                        <a:pt x="17012" y="2428"/>
                      </a:lnTo>
                      <a:lnTo>
                        <a:pt x="16865" y="2428"/>
                      </a:lnTo>
                      <a:lnTo>
                        <a:pt x="16698" y="2574"/>
                      </a:lnTo>
                      <a:lnTo>
                        <a:pt x="16510" y="2574"/>
                      </a:lnTo>
                      <a:lnTo>
                        <a:pt x="16426" y="2491"/>
                      </a:lnTo>
                      <a:lnTo>
                        <a:pt x="16238" y="2470"/>
                      </a:lnTo>
                      <a:lnTo>
                        <a:pt x="16091" y="2365"/>
                      </a:lnTo>
                      <a:lnTo>
                        <a:pt x="15986" y="2302"/>
                      </a:lnTo>
                      <a:lnTo>
                        <a:pt x="15798" y="2219"/>
                      </a:lnTo>
                      <a:lnTo>
                        <a:pt x="15714" y="2260"/>
                      </a:lnTo>
                      <a:lnTo>
                        <a:pt x="15589" y="2386"/>
                      </a:lnTo>
                      <a:lnTo>
                        <a:pt x="15380" y="2595"/>
                      </a:lnTo>
                      <a:lnTo>
                        <a:pt x="15338" y="2721"/>
                      </a:lnTo>
                      <a:lnTo>
                        <a:pt x="15233" y="2825"/>
                      </a:lnTo>
                      <a:lnTo>
                        <a:pt x="15170" y="2951"/>
                      </a:lnTo>
                      <a:lnTo>
                        <a:pt x="15087" y="2951"/>
                      </a:lnTo>
                      <a:lnTo>
                        <a:pt x="15024" y="2909"/>
                      </a:lnTo>
                      <a:lnTo>
                        <a:pt x="14940" y="2951"/>
                      </a:lnTo>
                      <a:lnTo>
                        <a:pt x="15045" y="3202"/>
                      </a:lnTo>
                      <a:lnTo>
                        <a:pt x="15170" y="3683"/>
                      </a:lnTo>
                      <a:lnTo>
                        <a:pt x="15296" y="4081"/>
                      </a:lnTo>
                      <a:lnTo>
                        <a:pt x="15359" y="4416"/>
                      </a:lnTo>
                      <a:lnTo>
                        <a:pt x="15338" y="4729"/>
                      </a:lnTo>
                      <a:lnTo>
                        <a:pt x="15191" y="4980"/>
                      </a:lnTo>
                      <a:lnTo>
                        <a:pt x="15087" y="5127"/>
                      </a:lnTo>
                      <a:lnTo>
                        <a:pt x="15087" y="5190"/>
                      </a:lnTo>
                      <a:lnTo>
                        <a:pt x="15296" y="5441"/>
                      </a:lnTo>
                      <a:lnTo>
                        <a:pt x="15442" y="5504"/>
                      </a:lnTo>
                      <a:lnTo>
                        <a:pt x="15442" y="5357"/>
                      </a:lnTo>
                      <a:lnTo>
                        <a:pt x="15484" y="5420"/>
                      </a:lnTo>
                      <a:lnTo>
                        <a:pt x="15589" y="5357"/>
                      </a:lnTo>
                      <a:lnTo>
                        <a:pt x="15673" y="5357"/>
                      </a:lnTo>
                      <a:lnTo>
                        <a:pt x="15589" y="5441"/>
                      </a:lnTo>
                      <a:lnTo>
                        <a:pt x="15589" y="5525"/>
                      </a:lnTo>
                      <a:lnTo>
                        <a:pt x="15882" y="5755"/>
                      </a:lnTo>
                      <a:lnTo>
                        <a:pt x="15798" y="5817"/>
                      </a:lnTo>
                      <a:lnTo>
                        <a:pt x="15673" y="5776"/>
                      </a:lnTo>
                      <a:lnTo>
                        <a:pt x="15652" y="5859"/>
                      </a:lnTo>
                      <a:lnTo>
                        <a:pt x="15610" y="6152"/>
                      </a:lnTo>
                      <a:lnTo>
                        <a:pt x="15610" y="6278"/>
                      </a:lnTo>
                      <a:lnTo>
                        <a:pt x="15673" y="6341"/>
                      </a:lnTo>
                      <a:lnTo>
                        <a:pt x="15756" y="6257"/>
                      </a:lnTo>
                      <a:lnTo>
                        <a:pt x="15882" y="6236"/>
                      </a:lnTo>
                      <a:lnTo>
                        <a:pt x="15986" y="6278"/>
                      </a:lnTo>
                      <a:lnTo>
                        <a:pt x="16028" y="6361"/>
                      </a:lnTo>
                      <a:lnTo>
                        <a:pt x="16196" y="6299"/>
                      </a:lnTo>
                      <a:lnTo>
                        <a:pt x="16384" y="6361"/>
                      </a:lnTo>
                      <a:lnTo>
                        <a:pt x="16530" y="6445"/>
                      </a:lnTo>
                      <a:lnTo>
                        <a:pt x="16384" y="6508"/>
                      </a:lnTo>
                      <a:lnTo>
                        <a:pt x="16405" y="6654"/>
                      </a:lnTo>
                      <a:lnTo>
                        <a:pt x="16384" y="6759"/>
                      </a:lnTo>
                      <a:lnTo>
                        <a:pt x="16196" y="6780"/>
                      </a:lnTo>
                      <a:lnTo>
                        <a:pt x="16217" y="6696"/>
                      </a:lnTo>
                      <a:lnTo>
                        <a:pt x="16112" y="6613"/>
                      </a:lnTo>
                      <a:lnTo>
                        <a:pt x="16028" y="6675"/>
                      </a:lnTo>
                      <a:lnTo>
                        <a:pt x="15882" y="6654"/>
                      </a:lnTo>
                      <a:lnTo>
                        <a:pt x="15819" y="6592"/>
                      </a:lnTo>
                      <a:lnTo>
                        <a:pt x="15777" y="6445"/>
                      </a:lnTo>
                      <a:lnTo>
                        <a:pt x="15673" y="6403"/>
                      </a:lnTo>
                      <a:lnTo>
                        <a:pt x="15610" y="6403"/>
                      </a:lnTo>
                      <a:lnTo>
                        <a:pt x="15484" y="6299"/>
                      </a:lnTo>
                      <a:lnTo>
                        <a:pt x="15505" y="6131"/>
                      </a:lnTo>
                      <a:lnTo>
                        <a:pt x="15652" y="5776"/>
                      </a:lnTo>
                      <a:lnTo>
                        <a:pt x="15610" y="5671"/>
                      </a:lnTo>
                      <a:lnTo>
                        <a:pt x="15568" y="5671"/>
                      </a:lnTo>
                      <a:lnTo>
                        <a:pt x="15463" y="5776"/>
                      </a:lnTo>
                      <a:lnTo>
                        <a:pt x="15463" y="6131"/>
                      </a:lnTo>
                      <a:lnTo>
                        <a:pt x="15401" y="6341"/>
                      </a:lnTo>
                      <a:lnTo>
                        <a:pt x="15296" y="6445"/>
                      </a:lnTo>
                      <a:lnTo>
                        <a:pt x="15296" y="6508"/>
                      </a:lnTo>
                      <a:lnTo>
                        <a:pt x="15380" y="6382"/>
                      </a:lnTo>
                      <a:lnTo>
                        <a:pt x="15463" y="6382"/>
                      </a:lnTo>
                      <a:lnTo>
                        <a:pt x="15505" y="6445"/>
                      </a:lnTo>
                      <a:lnTo>
                        <a:pt x="15652" y="6445"/>
                      </a:lnTo>
                      <a:lnTo>
                        <a:pt x="15694" y="6571"/>
                      </a:lnTo>
                      <a:lnTo>
                        <a:pt x="15694" y="6780"/>
                      </a:lnTo>
                      <a:lnTo>
                        <a:pt x="15589" y="6905"/>
                      </a:lnTo>
                      <a:lnTo>
                        <a:pt x="15442" y="6968"/>
                      </a:lnTo>
                      <a:lnTo>
                        <a:pt x="15442" y="6968"/>
                      </a:lnTo>
                      <a:lnTo>
                        <a:pt x="15589" y="6780"/>
                      </a:lnTo>
                      <a:lnTo>
                        <a:pt x="15589" y="6696"/>
                      </a:lnTo>
                      <a:lnTo>
                        <a:pt x="15505" y="6675"/>
                      </a:lnTo>
                      <a:lnTo>
                        <a:pt x="15463" y="6613"/>
                      </a:lnTo>
                      <a:lnTo>
                        <a:pt x="15380" y="6675"/>
                      </a:lnTo>
                      <a:lnTo>
                        <a:pt x="15191" y="6801"/>
                      </a:lnTo>
                      <a:lnTo>
                        <a:pt x="15191" y="6905"/>
                      </a:lnTo>
                      <a:lnTo>
                        <a:pt x="15087" y="6926"/>
                      </a:lnTo>
                      <a:lnTo>
                        <a:pt x="14982" y="6989"/>
                      </a:lnTo>
                      <a:lnTo>
                        <a:pt x="14961" y="6885"/>
                      </a:lnTo>
                      <a:lnTo>
                        <a:pt x="14898" y="6864"/>
                      </a:lnTo>
                      <a:lnTo>
                        <a:pt x="14752" y="6864"/>
                      </a:lnTo>
                      <a:lnTo>
                        <a:pt x="14668" y="6822"/>
                      </a:lnTo>
                      <a:lnTo>
                        <a:pt x="14647" y="6696"/>
                      </a:lnTo>
                      <a:lnTo>
                        <a:pt x="14564" y="6675"/>
                      </a:lnTo>
                      <a:lnTo>
                        <a:pt x="14522" y="6696"/>
                      </a:lnTo>
                      <a:lnTo>
                        <a:pt x="14417" y="6696"/>
                      </a:lnTo>
                      <a:lnTo>
                        <a:pt x="14417" y="6613"/>
                      </a:lnTo>
                      <a:lnTo>
                        <a:pt x="14334" y="6571"/>
                      </a:lnTo>
                      <a:lnTo>
                        <a:pt x="14250" y="6613"/>
                      </a:lnTo>
                      <a:lnTo>
                        <a:pt x="14208" y="6613"/>
                      </a:lnTo>
                      <a:lnTo>
                        <a:pt x="14208" y="6487"/>
                      </a:lnTo>
                      <a:lnTo>
                        <a:pt x="14145" y="6403"/>
                      </a:lnTo>
                      <a:lnTo>
                        <a:pt x="14145" y="6341"/>
                      </a:lnTo>
                      <a:lnTo>
                        <a:pt x="14250" y="6299"/>
                      </a:lnTo>
                      <a:lnTo>
                        <a:pt x="14396" y="6131"/>
                      </a:lnTo>
                      <a:lnTo>
                        <a:pt x="14459" y="6131"/>
                      </a:lnTo>
                      <a:lnTo>
                        <a:pt x="14543" y="6048"/>
                      </a:lnTo>
                      <a:lnTo>
                        <a:pt x="14543" y="5964"/>
                      </a:lnTo>
                      <a:lnTo>
                        <a:pt x="14396" y="5817"/>
                      </a:lnTo>
                      <a:lnTo>
                        <a:pt x="14313" y="5755"/>
                      </a:lnTo>
                      <a:lnTo>
                        <a:pt x="14208" y="5755"/>
                      </a:lnTo>
                      <a:lnTo>
                        <a:pt x="14020" y="5859"/>
                      </a:lnTo>
                      <a:lnTo>
                        <a:pt x="13915" y="5859"/>
                      </a:lnTo>
                      <a:lnTo>
                        <a:pt x="13810" y="5776"/>
                      </a:lnTo>
                      <a:lnTo>
                        <a:pt x="13706" y="5776"/>
                      </a:lnTo>
                      <a:lnTo>
                        <a:pt x="13371" y="5922"/>
                      </a:lnTo>
                      <a:lnTo>
                        <a:pt x="13329" y="5964"/>
                      </a:lnTo>
                      <a:lnTo>
                        <a:pt x="13392" y="6027"/>
                      </a:lnTo>
                      <a:lnTo>
                        <a:pt x="13517" y="6131"/>
                      </a:lnTo>
                      <a:lnTo>
                        <a:pt x="13497" y="6152"/>
                      </a:lnTo>
                      <a:lnTo>
                        <a:pt x="13392" y="6131"/>
                      </a:lnTo>
                      <a:lnTo>
                        <a:pt x="13287" y="6131"/>
                      </a:lnTo>
                      <a:lnTo>
                        <a:pt x="13225" y="6069"/>
                      </a:lnTo>
                      <a:lnTo>
                        <a:pt x="13120" y="6048"/>
                      </a:lnTo>
                      <a:lnTo>
                        <a:pt x="12911" y="6027"/>
                      </a:lnTo>
                      <a:lnTo>
                        <a:pt x="12701" y="6048"/>
                      </a:lnTo>
                      <a:lnTo>
                        <a:pt x="12639" y="6089"/>
                      </a:lnTo>
                      <a:lnTo>
                        <a:pt x="12639" y="6152"/>
                      </a:lnTo>
                      <a:lnTo>
                        <a:pt x="12534" y="6152"/>
                      </a:lnTo>
                      <a:lnTo>
                        <a:pt x="12492" y="6131"/>
                      </a:lnTo>
                      <a:lnTo>
                        <a:pt x="12429" y="6131"/>
                      </a:lnTo>
                      <a:lnTo>
                        <a:pt x="12262" y="6236"/>
                      </a:lnTo>
                      <a:lnTo>
                        <a:pt x="12262" y="6278"/>
                      </a:lnTo>
                      <a:lnTo>
                        <a:pt x="12178" y="6299"/>
                      </a:lnTo>
                      <a:lnTo>
                        <a:pt x="12011" y="6382"/>
                      </a:lnTo>
                      <a:lnTo>
                        <a:pt x="11865" y="6466"/>
                      </a:lnTo>
                      <a:lnTo>
                        <a:pt x="11802" y="6466"/>
                      </a:lnTo>
                      <a:lnTo>
                        <a:pt x="11823" y="6403"/>
                      </a:lnTo>
                      <a:lnTo>
                        <a:pt x="11844" y="6341"/>
                      </a:lnTo>
                      <a:lnTo>
                        <a:pt x="11739" y="6382"/>
                      </a:lnTo>
                      <a:lnTo>
                        <a:pt x="11634" y="6508"/>
                      </a:lnTo>
                      <a:lnTo>
                        <a:pt x="11634" y="6571"/>
                      </a:lnTo>
                      <a:lnTo>
                        <a:pt x="11802" y="6759"/>
                      </a:lnTo>
                      <a:lnTo>
                        <a:pt x="11948" y="6989"/>
                      </a:lnTo>
                      <a:lnTo>
                        <a:pt x="12116" y="7031"/>
                      </a:lnTo>
                      <a:lnTo>
                        <a:pt x="12241" y="7198"/>
                      </a:lnTo>
                      <a:lnTo>
                        <a:pt x="12367" y="7282"/>
                      </a:lnTo>
                      <a:lnTo>
                        <a:pt x="12429" y="7408"/>
                      </a:lnTo>
                      <a:lnTo>
                        <a:pt x="12534" y="7429"/>
                      </a:lnTo>
                      <a:lnTo>
                        <a:pt x="12660" y="7512"/>
                      </a:lnTo>
                      <a:lnTo>
                        <a:pt x="12597" y="7533"/>
                      </a:lnTo>
                      <a:lnTo>
                        <a:pt x="12429" y="7533"/>
                      </a:lnTo>
                      <a:lnTo>
                        <a:pt x="12388" y="7429"/>
                      </a:lnTo>
                      <a:lnTo>
                        <a:pt x="12262" y="7324"/>
                      </a:lnTo>
                      <a:lnTo>
                        <a:pt x="12178" y="7282"/>
                      </a:lnTo>
                      <a:lnTo>
                        <a:pt x="12137" y="7282"/>
                      </a:lnTo>
                      <a:lnTo>
                        <a:pt x="12011" y="7408"/>
                      </a:lnTo>
                      <a:lnTo>
                        <a:pt x="11885" y="7408"/>
                      </a:lnTo>
                      <a:lnTo>
                        <a:pt x="11802" y="7303"/>
                      </a:lnTo>
                      <a:lnTo>
                        <a:pt x="11906" y="7198"/>
                      </a:lnTo>
                      <a:lnTo>
                        <a:pt x="11906" y="7136"/>
                      </a:lnTo>
                      <a:lnTo>
                        <a:pt x="11823" y="7136"/>
                      </a:lnTo>
                      <a:lnTo>
                        <a:pt x="11739" y="7282"/>
                      </a:lnTo>
                      <a:lnTo>
                        <a:pt x="11781" y="7512"/>
                      </a:lnTo>
                      <a:lnTo>
                        <a:pt x="11802" y="7554"/>
                      </a:lnTo>
                      <a:lnTo>
                        <a:pt x="11802" y="7638"/>
                      </a:lnTo>
                      <a:lnTo>
                        <a:pt x="11676" y="7742"/>
                      </a:lnTo>
                      <a:lnTo>
                        <a:pt x="11593" y="7910"/>
                      </a:lnTo>
                      <a:lnTo>
                        <a:pt x="11572" y="8056"/>
                      </a:lnTo>
                      <a:lnTo>
                        <a:pt x="11593" y="8224"/>
                      </a:lnTo>
                      <a:lnTo>
                        <a:pt x="11802" y="8454"/>
                      </a:lnTo>
                      <a:lnTo>
                        <a:pt x="11990" y="8538"/>
                      </a:lnTo>
                      <a:lnTo>
                        <a:pt x="12116" y="8663"/>
                      </a:lnTo>
                      <a:lnTo>
                        <a:pt x="12199" y="8663"/>
                      </a:lnTo>
                      <a:lnTo>
                        <a:pt x="12346" y="8558"/>
                      </a:lnTo>
                      <a:lnTo>
                        <a:pt x="12492" y="8496"/>
                      </a:lnTo>
                      <a:lnTo>
                        <a:pt x="12639" y="8579"/>
                      </a:lnTo>
                      <a:lnTo>
                        <a:pt x="12890" y="8600"/>
                      </a:lnTo>
                      <a:lnTo>
                        <a:pt x="12994" y="8684"/>
                      </a:lnTo>
                      <a:lnTo>
                        <a:pt x="13015" y="8810"/>
                      </a:lnTo>
                      <a:lnTo>
                        <a:pt x="13078" y="8851"/>
                      </a:lnTo>
                      <a:lnTo>
                        <a:pt x="13141" y="8789"/>
                      </a:lnTo>
                      <a:lnTo>
                        <a:pt x="13141" y="8642"/>
                      </a:lnTo>
                      <a:lnTo>
                        <a:pt x="13162" y="8579"/>
                      </a:lnTo>
                      <a:lnTo>
                        <a:pt x="13266" y="8642"/>
                      </a:lnTo>
                      <a:lnTo>
                        <a:pt x="13266" y="8705"/>
                      </a:lnTo>
                      <a:lnTo>
                        <a:pt x="13162" y="8851"/>
                      </a:lnTo>
                      <a:lnTo>
                        <a:pt x="13162" y="8956"/>
                      </a:lnTo>
                      <a:lnTo>
                        <a:pt x="13204" y="8956"/>
                      </a:lnTo>
                      <a:lnTo>
                        <a:pt x="13371" y="8810"/>
                      </a:lnTo>
                      <a:lnTo>
                        <a:pt x="13413" y="8747"/>
                      </a:lnTo>
                      <a:lnTo>
                        <a:pt x="13601" y="8684"/>
                      </a:lnTo>
                      <a:lnTo>
                        <a:pt x="13831" y="8538"/>
                      </a:lnTo>
                      <a:lnTo>
                        <a:pt x="13999" y="8496"/>
                      </a:lnTo>
                      <a:lnTo>
                        <a:pt x="14082" y="8391"/>
                      </a:lnTo>
                      <a:lnTo>
                        <a:pt x="14124" y="8391"/>
                      </a:lnTo>
                      <a:lnTo>
                        <a:pt x="14145" y="8475"/>
                      </a:lnTo>
                      <a:lnTo>
                        <a:pt x="14208" y="8496"/>
                      </a:lnTo>
                      <a:lnTo>
                        <a:pt x="14396" y="8370"/>
                      </a:lnTo>
                      <a:lnTo>
                        <a:pt x="14543" y="8370"/>
                      </a:lnTo>
                      <a:lnTo>
                        <a:pt x="14606" y="8328"/>
                      </a:lnTo>
                      <a:lnTo>
                        <a:pt x="14543" y="8391"/>
                      </a:lnTo>
                      <a:lnTo>
                        <a:pt x="14417" y="8475"/>
                      </a:lnTo>
                      <a:lnTo>
                        <a:pt x="14417" y="8538"/>
                      </a:lnTo>
                      <a:lnTo>
                        <a:pt x="14459" y="8558"/>
                      </a:lnTo>
                      <a:lnTo>
                        <a:pt x="14354" y="8747"/>
                      </a:lnTo>
                      <a:lnTo>
                        <a:pt x="14208" y="8768"/>
                      </a:lnTo>
                      <a:lnTo>
                        <a:pt x="14145" y="8705"/>
                      </a:lnTo>
                      <a:lnTo>
                        <a:pt x="14082" y="8705"/>
                      </a:lnTo>
                      <a:lnTo>
                        <a:pt x="13915" y="8851"/>
                      </a:lnTo>
                      <a:lnTo>
                        <a:pt x="13915" y="8872"/>
                      </a:lnTo>
                      <a:lnTo>
                        <a:pt x="14041" y="8893"/>
                      </a:lnTo>
                      <a:lnTo>
                        <a:pt x="14124" y="8977"/>
                      </a:lnTo>
                      <a:lnTo>
                        <a:pt x="14124" y="9123"/>
                      </a:lnTo>
                      <a:lnTo>
                        <a:pt x="13936" y="9333"/>
                      </a:lnTo>
                      <a:lnTo>
                        <a:pt x="13915" y="9479"/>
                      </a:lnTo>
                      <a:lnTo>
                        <a:pt x="13873" y="9542"/>
                      </a:lnTo>
                      <a:lnTo>
                        <a:pt x="13831" y="9626"/>
                      </a:lnTo>
                      <a:lnTo>
                        <a:pt x="13873" y="9688"/>
                      </a:lnTo>
                      <a:lnTo>
                        <a:pt x="13894" y="9751"/>
                      </a:lnTo>
                      <a:lnTo>
                        <a:pt x="13873" y="9856"/>
                      </a:lnTo>
                      <a:lnTo>
                        <a:pt x="13748" y="10002"/>
                      </a:lnTo>
                      <a:lnTo>
                        <a:pt x="13643" y="10065"/>
                      </a:lnTo>
                      <a:lnTo>
                        <a:pt x="13538" y="10065"/>
                      </a:lnTo>
                      <a:lnTo>
                        <a:pt x="13476" y="10128"/>
                      </a:lnTo>
                      <a:lnTo>
                        <a:pt x="13371" y="10232"/>
                      </a:lnTo>
                      <a:lnTo>
                        <a:pt x="13287" y="10253"/>
                      </a:lnTo>
                      <a:lnTo>
                        <a:pt x="13162" y="10232"/>
                      </a:lnTo>
                      <a:lnTo>
                        <a:pt x="12994" y="10128"/>
                      </a:lnTo>
                      <a:lnTo>
                        <a:pt x="12953" y="10149"/>
                      </a:lnTo>
                      <a:lnTo>
                        <a:pt x="12890" y="10107"/>
                      </a:lnTo>
                      <a:lnTo>
                        <a:pt x="12806" y="10002"/>
                      </a:lnTo>
                      <a:lnTo>
                        <a:pt x="12785" y="10023"/>
                      </a:lnTo>
                      <a:lnTo>
                        <a:pt x="12681" y="10170"/>
                      </a:lnTo>
                      <a:lnTo>
                        <a:pt x="12555" y="10253"/>
                      </a:lnTo>
                      <a:lnTo>
                        <a:pt x="12471" y="10358"/>
                      </a:lnTo>
                      <a:lnTo>
                        <a:pt x="12241" y="10442"/>
                      </a:lnTo>
                      <a:lnTo>
                        <a:pt x="12157" y="10483"/>
                      </a:lnTo>
                      <a:lnTo>
                        <a:pt x="12053" y="10483"/>
                      </a:lnTo>
                      <a:lnTo>
                        <a:pt x="11948" y="10462"/>
                      </a:lnTo>
                      <a:lnTo>
                        <a:pt x="11760" y="10462"/>
                      </a:lnTo>
                      <a:lnTo>
                        <a:pt x="11634" y="10567"/>
                      </a:lnTo>
                      <a:lnTo>
                        <a:pt x="11509" y="10567"/>
                      </a:lnTo>
                      <a:lnTo>
                        <a:pt x="11425" y="10630"/>
                      </a:lnTo>
                      <a:lnTo>
                        <a:pt x="11425" y="10755"/>
                      </a:lnTo>
                      <a:lnTo>
                        <a:pt x="11341" y="10965"/>
                      </a:lnTo>
                      <a:lnTo>
                        <a:pt x="11279" y="11048"/>
                      </a:lnTo>
                      <a:lnTo>
                        <a:pt x="11279" y="10965"/>
                      </a:lnTo>
                      <a:lnTo>
                        <a:pt x="11132" y="10839"/>
                      </a:lnTo>
                      <a:lnTo>
                        <a:pt x="10986" y="10839"/>
                      </a:lnTo>
                      <a:lnTo>
                        <a:pt x="10902" y="10860"/>
                      </a:lnTo>
                      <a:lnTo>
                        <a:pt x="10923" y="10944"/>
                      </a:lnTo>
                      <a:lnTo>
                        <a:pt x="11007" y="10986"/>
                      </a:lnTo>
                      <a:lnTo>
                        <a:pt x="10965" y="11090"/>
                      </a:lnTo>
                      <a:lnTo>
                        <a:pt x="10902" y="11090"/>
                      </a:lnTo>
                      <a:lnTo>
                        <a:pt x="10860" y="10986"/>
                      </a:lnTo>
                      <a:lnTo>
                        <a:pt x="10756" y="10881"/>
                      </a:lnTo>
                      <a:lnTo>
                        <a:pt x="10693" y="10881"/>
                      </a:lnTo>
                      <a:lnTo>
                        <a:pt x="10546" y="11048"/>
                      </a:lnTo>
                      <a:lnTo>
                        <a:pt x="10484" y="11174"/>
                      </a:lnTo>
                      <a:lnTo>
                        <a:pt x="10400" y="11195"/>
                      </a:lnTo>
                      <a:lnTo>
                        <a:pt x="10337" y="11195"/>
                      </a:lnTo>
                      <a:lnTo>
                        <a:pt x="10065" y="11425"/>
                      </a:lnTo>
                      <a:lnTo>
                        <a:pt x="10023" y="11613"/>
                      </a:lnTo>
                      <a:lnTo>
                        <a:pt x="9960" y="11634"/>
                      </a:lnTo>
                      <a:lnTo>
                        <a:pt x="9835" y="11676"/>
                      </a:lnTo>
                      <a:lnTo>
                        <a:pt x="9730" y="11613"/>
                      </a:lnTo>
                      <a:lnTo>
                        <a:pt x="9709" y="11634"/>
                      </a:lnTo>
                      <a:lnTo>
                        <a:pt x="9814" y="11781"/>
                      </a:lnTo>
                      <a:lnTo>
                        <a:pt x="9772" y="11843"/>
                      </a:lnTo>
                      <a:lnTo>
                        <a:pt x="9709" y="11843"/>
                      </a:lnTo>
                      <a:lnTo>
                        <a:pt x="9647" y="11739"/>
                      </a:lnTo>
                      <a:lnTo>
                        <a:pt x="9605" y="11739"/>
                      </a:lnTo>
                      <a:lnTo>
                        <a:pt x="9542" y="11843"/>
                      </a:lnTo>
                      <a:lnTo>
                        <a:pt x="9416" y="12011"/>
                      </a:lnTo>
                      <a:lnTo>
                        <a:pt x="9416" y="12095"/>
                      </a:lnTo>
                      <a:lnTo>
                        <a:pt x="9521" y="12241"/>
                      </a:lnTo>
                      <a:lnTo>
                        <a:pt x="9542" y="12367"/>
                      </a:lnTo>
                      <a:lnTo>
                        <a:pt x="9521" y="12471"/>
                      </a:lnTo>
                      <a:lnTo>
                        <a:pt x="9458" y="12576"/>
                      </a:lnTo>
                      <a:lnTo>
                        <a:pt x="9500" y="12680"/>
                      </a:lnTo>
                      <a:lnTo>
                        <a:pt x="9563" y="12659"/>
                      </a:lnTo>
                      <a:lnTo>
                        <a:pt x="9647" y="12576"/>
                      </a:lnTo>
                      <a:lnTo>
                        <a:pt x="9668" y="12639"/>
                      </a:lnTo>
                      <a:lnTo>
                        <a:pt x="9709" y="12785"/>
                      </a:lnTo>
                      <a:lnTo>
                        <a:pt x="9647" y="12827"/>
                      </a:lnTo>
                      <a:lnTo>
                        <a:pt x="9605" y="12869"/>
                      </a:lnTo>
                      <a:lnTo>
                        <a:pt x="9626" y="12931"/>
                      </a:lnTo>
                      <a:lnTo>
                        <a:pt x="9709" y="12931"/>
                      </a:lnTo>
                      <a:lnTo>
                        <a:pt x="9751" y="12869"/>
                      </a:lnTo>
                      <a:lnTo>
                        <a:pt x="9835" y="12869"/>
                      </a:lnTo>
                      <a:lnTo>
                        <a:pt x="9856" y="12931"/>
                      </a:lnTo>
                      <a:lnTo>
                        <a:pt x="9856" y="12973"/>
                      </a:lnTo>
                      <a:lnTo>
                        <a:pt x="9981" y="12994"/>
                      </a:lnTo>
                      <a:lnTo>
                        <a:pt x="10086" y="13057"/>
                      </a:lnTo>
                      <a:lnTo>
                        <a:pt x="10232" y="13057"/>
                      </a:lnTo>
                      <a:lnTo>
                        <a:pt x="10337" y="12973"/>
                      </a:lnTo>
                      <a:lnTo>
                        <a:pt x="10379" y="12764"/>
                      </a:lnTo>
                      <a:lnTo>
                        <a:pt x="10463" y="12680"/>
                      </a:lnTo>
                      <a:lnTo>
                        <a:pt x="10672" y="12680"/>
                      </a:lnTo>
                      <a:lnTo>
                        <a:pt x="10756" y="12639"/>
                      </a:lnTo>
                      <a:lnTo>
                        <a:pt x="10651" y="12764"/>
                      </a:lnTo>
                      <a:lnTo>
                        <a:pt x="10546" y="12764"/>
                      </a:lnTo>
                      <a:lnTo>
                        <a:pt x="10358" y="12952"/>
                      </a:lnTo>
                      <a:lnTo>
                        <a:pt x="10337" y="13057"/>
                      </a:lnTo>
                      <a:lnTo>
                        <a:pt x="10253" y="13141"/>
                      </a:lnTo>
                      <a:lnTo>
                        <a:pt x="10358" y="13266"/>
                      </a:lnTo>
                      <a:lnTo>
                        <a:pt x="10358" y="13350"/>
                      </a:lnTo>
                      <a:lnTo>
                        <a:pt x="10191" y="13392"/>
                      </a:lnTo>
                      <a:lnTo>
                        <a:pt x="10149" y="13350"/>
                      </a:lnTo>
                      <a:lnTo>
                        <a:pt x="10149" y="13266"/>
                      </a:lnTo>
                      <a:lnTo>
                        <a:pt x="10086" y="13203"/>
                      </a:lnTo>
                      <a:lnTo>
                        <a:pt x="9981" y="13203"/>
                      </a:lnTo>
                      <a:lnTo>
                        <a:pt x="9940" y="13099"/>
                      </a:lnTo>
                      <a:lnTo>
                        <a:pt x="9772" y="13078"/>
                      </a:lnTo>
                      <a:lnTo>
                        <a:pt x="9730" y="12994"/>
                      </a:lnTo>
                      <a:lnTo>
                        <a:pt x="9647" y="13078"/>
                      </a:lnTo>
                      <a:lnTo>
                        <a:pt x="9542" y="13099"/>
                      </a:lnTo>
                      <a:lnTo>
                        <a:pt x="9521" y="13203"/>
                      </a:lnTo>
                      <a:lnTo>
                        <a:pt x="9437" y="13266"/>
                      </a:lnTo>
                      <a:lnTo>
                        <a:pt x="9312" y="13245"/>
                      </a:lnTo>
                      <a:lnTo>
                        <a:pt x="9291" y="13308"/>
                      </a:lnTo>
                      <a:lnTo>
                        <a:pt x="9333" y="13413"/>
                      </a:lnTo>
                      <a:lnTo>
                        <a:pt x="9396" y="13413"/>
                      </a:lnTo>
                      <a:lnTo>
                        <a:pt x="9312" y="13496"/>
                      </a:lnTo>
                      <a:lnTo>
                        <a:pt x="9291" y="13664"/>
                      </a:lnTo>
                      <a:lnTo>
                        <a:pt x="9312" y="13768"/>
                      </a:lnTo>
                      <a:lnTo>
                        <a:pt x="9396" y="13768"/>
                      </a:lnTo>
                      <a:lnTo>
                        <a:pt x="9396" y="13936"/>
                      </a:lnTo>
                      <a:lnTo>
                        <a:pt x="9416" y="13999"/>
                      </a:lnTo>
                      <a:lnTo>
                        <a:pt x="9416" y="14082"/>
                      </a:lnTo>
                      <a:lnTo>
                        <a:pt x="9521" y="14187"/>
                      </a:lnTo>
                      <a:lnTo>
                        <a:pt x="9521" y="14229"/>
                      </a:lnTo>
                      <a:lnTo>
                        <a:pt x="9396" y="14250"/>
                      </a:lnTo>
                      <a:lnTo>
                        <a:pt x="9354" y="14312"/>
                      </a:lnTo>
                      <a:lnTo>
                        <a:pt x="9730" y="14501"/>
                      </a:lnTo>
                      <a:lnTo>
                        <a:pt x="9877" y="14501"/>
                      </a:lnTo>
                      <a:lnTo>
                        <a:pt x="10065" y="14417"/>
                      </a:lnTo>
                      <a:lnTo>
                        <a:pt x="10170" y="14396"/>
                      </a:lnTo>
                      <a:lnTo>
                        <a:pt x="10232" y="14438"/>
                      </a:lnTo>
                      <a:lnTo>
                        <a:pt x="10295" y="14438"/>
                      </a:lnTo>
                      <a:lnTo>
                        <a:pt x="10463" y="14229"/>
                      </a:lnTo>
                      <a:lnTo>
                        <a:pt x="10463" y="14124"/>
                      </a:lnTo>
                      <a:lnTo>
                        <a:pt x="10400" y="14040"/>
                      </a:lnTo>
                      <a:lnTo>
                        <a:pt x="10400" y="13999"/>
                      </a:lnTo>
                      <a:lnTo>
                        <a:pt x="10567" y="13915"/>
                      </a:lnTo>
                      <a:lnTo>
                        <a:pt x="10714" y="13789"/>
                      </a:lnTo>
                      <a:lnTo>
                        <a:pt x="10986" y="13622"/>
                      </a:lnTo>
                      <a:lnTo>
                        <a:pt x="11090" y="13664"/>
                      </a:lnTo>
                      <a:lnTo>
                        <a:pt x="10986" y="13664"/>
                      </a:lnTo>
                      <a:lnTo>
                        <a:pt x="10756" y="13894"/>
                      </a:lnTo>
                      <a:lnTo>
                        <a:pt x="10588" y="13978"/>
                      </a:lnTo>
                      <a:lnTo>
                        <a:pt x="10588" y="14019"/>
                      </a:lnTo>
                      <a:lnTo>
                        <a:pt x="10693" y="14103"/>
                      </a:lnTo>
                      <a:lnTo>
                        <a:pt x="10693" y="14187"/>
                      </a:lnTo>
                      <a:lnTo>
                        <a:pt x="10588" y="14333"/>
                      </a:lnTo>
                      <a:lnTo>
                        <a:pt x="10463" y="14417"/>
                      </a:lnTo>
                      <a:lnTo>
                        <a:pt x="10442" y="14543"/>
                      </a:lnTo>
                      <a:lnTo>
                        <a:pt x="10463" y="14710"/>
                      </a:lnTo>
                      <a:lnTo>
                        <a:pt x="10442" y="14815"/>
                      </a:lnTo>
                      <a:lnTo>
                        <a:pt x="10442" y="14856"/>
                      </a:lnTo>
                      <a:lnTo>
                        <a:pt x="10442" y="14961"/>
                      </a:lnTo>
                      <a:lnTo>
                        <a:pt x="10463" y="15087"/>
                      </a:lnTo>
                      <a:lnTo>
                        <a:pt x="10295" y="15149"/>
                      </a:lnTo>
                      <a:lnTo>
                        <a:pt x="10232" y="15191"/>
                      </a:lnTo>
                      <a:lnTo>
                        <a:pt x="10191" y="15275"/>
                      </a:lnTo>
                      <a:lnTo>
                        <a:pt x="10044" y="15442"/>
                      </a:lnTo>
                      <a:lnTo>
                        <a:pt x="10002" y="15463"/>
                      </a:lnTo>
                      <a:lnTo>
                        <a:pt x="10044" y="15568"/>
                      </a:lnTo>
                      <a:lnTo>
                        <a:pt x="10044" y="15672"/>
                      </a:lnTo>
                      <a:lnTo>
                        <a:pt x="10107" y="15693"/>
                      </a:lnTo>
                      <a:lnTo>
                        <a:pt x="10212" y="15672"/>
                      </a:lnTo>
                      <a:lnTo>
                        <a:pt x="10274" y="15672"/>
                      </a:lnTo>
                      <a:lnTo>
                        <a:pt x="10316" y="15714"/>
                      </a:lnTo>
                      <a:lnTo>
                        <a:pt x="10253" y="15798"/>
                      </a:lnTo>
                      <a:lnTo>
                        <a:pt x="10128" y="15798"/>
                      </a:lnTo>
                      <a:lnTo>
                        <a:pt x="10065" y="15840"/>
                      </a:lnTo>
                      <a:lnTo>
                        <a:pt x="10086" y="15903"/>
                      </a:lnTo>
                      <a:lnTo>
                        <a:pt x="10065" y="15944"/>
                      </a:lnTo>
                      <a:lnTo>
                        <a:pt x="10086" y="16028"/>
                      </a:lnTo>
                      <a:lnTo>
                        <a:pt x="10023" y="16091"/>
                      </a:lnTo>
                      <a:lnTo>
                        <a:pt x="9940" y="16112"/>
                      </a:lnTo>
                      <a:lnTo>
                        <a:pt x="9835" y="16154"/>
                      </a:lnTo>
                      <a:lnTo>
                        <a:pt x="9751" y="16133"/>
                      </a:lnTo>
                      <a:lnTo>
                        <a:pt x="9709" y="16154"/>
                      </a:lnTo>
                      <a:lnTo>
                        <a:pt x="9772" y="16216"/>
                      </a:lnTo>
                      <a:lnTo>
                        <a:pt x="9877" y="16237"/>
                      </a:lnTo>
                      <a:lnTo>
                        <a:pt x="9960" y="16300"/>
                      </a:lnTo>
                      <a:lnTo>
                        <a:pt x="10086" y="16154"/>
                      </a:lnTo>
                      <a:lnTo>
                        <a:pt x="10337" y="16007"/>
                      </a:lnTo>
                      <a:lnTo>
                        <a:pt x="10379" y="16007"/>
                      </a:lnTo>
                      <a:lnTo>
                        <a:pt x="10463" y="16028"/>
                      </a:lnTo>
                      <a:lnTo>
                        <a:pt x="10546" y="15944"/>
                      </a:lnTo>
                      <a:lnTo>
                        <a:pt x="10714" y="15882"/>
                      </a:lnTo>
                      <a:lnTo>
                        <a:pt x="10693" y="15944"/>
                      </a:lnTo>
                      <a:lnTo>
                        <a:pt x="10630" y="16007"/>
                      </a:lnTo>
                      <a:lnTo>
                        <a:pt x="10630" y="16049"/>
                      </a:lnTo>
                      <a:lnTo>
                        <a:pt x="10693" y="16091"/>
                      </a:lnTo>
                      <a:lnTo>
                        <a:pt x="10714" y="16196"/>
                      </a:lnTo>
                      <a:lnTo>
                        <a:pt x="10693" y="16237"/>
                      </a:lnTo>
                      <a:lnTo>
                        <a:pt x="10776" y="16300"/>
                      </a:lnTo>
                      <a:lnTo>
                        <a:pt x="10881" y="16216"/>
                      </a:lnTo>
                      <a:lnTo>
                        <a:pt x="10944" y="16133"/>
                      </a:lnTo>
                      <a:lnTo>
                        <a:pt x="10986" y="16196"/>
                      </a:lnTo>
                      <a:lnTo>
                        <a:pt x="10965" y="16237"/>
                      </a:lnTo>
                      <a:lnTo>
                        <a:pt x="11049" y="16363"/>
                      </a:lnTo>
                      <a:lnTo>
                        <a:pt x="11069" y="16551"/>
                      </a:lnTo>
                      <a:lnTo>
                        <a:pt x="11049" y="16656"/>
                      </a:lnTo>
                      <a:lnTo>
                        <a:pt x="11090" y="16823"/>
                      </a:lnTo>
                      <a:lnTo>
                        <a:pt x="11153" y="16823"/>
                      </a:lnTo>
                      <a:lnTo>
                        <a:pt x="11195" y="16677"/>
                      </a:lnTo>
                      <a:lnTo>
                        <a:pt x="11195" y="16572"/>
                      </a:lnTo>
                      <a:lnTo>
                        <a:pt x="11300" y="16426"/>
                      </a:lnTo>
                      <a:lnTo>
                        <a:pt x="11321" y="16321"/>
                      </a:lnTo>
                      <a:lnTo>
                        <a:pt x="11467" y="16216"/>
                      </a:lnTo>
                      <a:lnTo>
                        <a:pt x="11488" y="16216"/>
                      </a:lnTo>
                      <a:lnTo>
                        <a:pt x="11593" y="16133"/>
                      </a:lnTo>
                      <a:lnTo>
                        <a:pt x="11739" y="16133"/>
                      </a:lnTo>
                      <a:lnTo>
                        <a:pt x="11593" y="16216"/>
                      </a:lnTo>
                      <a:lnTo>
                        <a:pt x="11425" y="16405"/>
                      </a:lnTo>
                      <a:lnTo>
                        <a:pt x="11425" y="16447"/>
                      </a:lnTo>
                      <a:lnTo>
                        <a:pt x="11572" y="16614"/>
                      </a:lnTo>
                      <a:lnTo>
                        <a:pt x="11634" y="16635"/>
                      </a:lnTo>
                      <a:lnTo>
                        <a:pt x="11802" y="16551"/>
                      </a:lnTo>
                      <a:lnTo>
                        <a:pt x="12032" y="16530"/>
                      </a:lnTo>
                      <a:lnTo>
                        <a:pt x="12137" y="16447"/>
                      </a:lnTo>
                      <a:lnTo>
                        <a:pt x="12220" y="16447"/>
                      </a:lnTo>
                      <a:lnTo>
                        <a:pt x="12429" y="16342"/>
                      </a:lnTo>
                      <a:lnTo>
                        <a:pt x="12513" y="16342"/>
                      </a:lnTo>
                      <a:lnTo>
                        <a:pt x="12429" y="16363"/>
                      </a:lnTo>
                      <a:lnTo>
                        <a:pt x="12304" y="16530"/>
                      </a:lnTo>
                      <a:lnTo>
                        <a:pt x="12304" y="16572"/>
                      </a:lnTo>
                      <a:lnTo>
                        <a:pt x="12220" y="16656"/>
                      </a:lnTo>
                      <a:lnTo>
                        <a:pt x="11906" y="16844"/>
                      </a:lnTo>
                      <a:lnTo>
                        <a:pt x="11781" y="16970"/>
                      </a:lnTo>
                      <a:lnTo>
                        <a:pt x="11676" y="17158"/>
                      </a:lnTo>
                      <a:lnTo>
                        <a:pt x="11634" y="17263"/>
                      </a:lnTo>
                      <a:lnTo>
                        <a:pt x="11697" y="17367"/>
                      </a:lnTo>
                      <a:lnTo>
                        <a:pt x="11802" y="17451"/>
                      </a:lnTo>
                      <a:lnTo>
                        <a:pt x="11613" y="17409"/>
                      </a:lnTo>
                      <a:lnTo>
                        <a:pt x="11530" y="17451"/>
                      </a:lnTo>
                      <a:lnTo>
                        <a:pt x="11425" y="17577"/>
                      </a:lnTo>
                      <a:lnTo>
                        <a:pt x="11383" y="17702"/>
                      </a:lnTo>
                      <a:lnTo>
                        <a:pt x="11216" y="17869"/>
                      </a:lnTo>
                      <a:lnTo>
                        <a:pt x="11153" y="17974"/>
                      </a:lnTo>
                      <a:lnTo>
                        <a:pt x="11174" y="18016"/>
                      </a:lnTo>
                      <a:lnTo>
                        <a:pt x="11216" y="18079"/>
                      </a:lnTo>
                      <a:lnTo>
                        <a:pt x="11195" y="18141"/>
                      </a:lnTo>
                      <a:lnTo>
                        <a:pt x="11111" y="18121"/>
                      </a:lnTo>
                      <a:lnTo>
                        <a:pt x="11090" y="18037"/>
                      </a:lnTo>
                      <a:lnTo>
                        <a:pt x="11007" y="18016"/>
                      </a:lnTo>
                      <a:lnTo>
                        <a:pt x="10944" y="18121"/>
                      </a:lnTo>
                      <a:lnTo>
                        <a:pt x="10776" y="18204"/>
                      </a:lnTo>
                      <a:lnTo>
                        <a:pt x="10839" y="18288"/>
                      </a:lnTo>
                      <a:lnTo>
                        <a:pt x="10776" y="18351"/>
                      </a:lnTo>
                      <a:lnTo>
                        <a:pt x="10693" y="18330"/>
                      </a:lnTo>
                      <a:lnTo>
                        <a:pt x="10672" y="18288"/>
                      </a:lnTo>
                      <a:lnTo>
                        <a:pt x="10630" y="18330"/>
                      </a:lnTo>
                      <a:lnTo>
                        <a:pt x="10358" y="18539"/>
                      </a:lnTo>
                      <a:lnTo>
                        <a:pt x="10274" y="18644"/>
                      </a:lnTo>
                      <a:lnTo>
                        <a:pt x="10316" y="18727"/>
                      </a:lnTo>
                      <a:lnTo>
                        <a:pt x="10253" y="18769"/>
                      </a:lnTo>
                      <a:lnTo>
                        <a:pt x="10170" y="18748"/>
                      </a:lnTo>
                      <a:lnTo>
                        <a:pt x="10170" y="18644"/>
                      </a:lnTo>
                      <a:lnTo>
                        <a:pt x="10023" y="18727"/>
                      </a:lnTo>
                      <a:lnTo>
                        <a:pt x="9898" y="18811"/>
                      </a:lnTo>
                      <a:lnTo>
                        <a:pt x="9793" y="18853"/>
                      </a:lnTo>
                      <a:lnTo>
                        <a:pt x="9751" y="18937"/>
                      </a:lnTo>
                      <a:lnTo>
                        <a:pt x="9647" y="18978"/>
                      </a:lnTo>
                      <a:lnTo>
                        <a:pt x="9500" y="18978"/>
                      </a:lnTo>
                      <a:lnTo>
                        <a:pt x="9333" y="19146"/>
                      </a:lnTo>
                      <a:lnTo>
                        <a:pt x="9082" y="19250"/>
                      </a:lnTo>
                      <a:lnTo>
                        <a:pt x="8893" y="19397"/>
                      </a:lnTo>
                      <a:lnTo>
                        <a:pt x="8810" y="19564"/>
                      </a:lnTo>
                      <a:lnTo>
                        <a:pt x="8810" y="19606"/>
                      </a:lnTo>
                      <a:lnTo>
                        <a:pt x="8872" y="19711"/>
                      </a:lnTo>
                      <a:lnTo>
                        <a:pt x="8872" y="19794"/>
                      </a:lnTo>
                      <a:lnTo>
                        <a:pt x="8852" y="19815"/>
                      </a:lnTo>
                      <a:lnTo>
                        <a:pt x="8768" y="19711"/>
                      </a:lnTo>
                      <a:lnTo>
                        <a:pt x="8747" y="19711"/>
                      </a:lnTo>
                      <a:lnTo>
                        <a:pt x="8705" y="19773"/>
                      </a:lnTo>
                      <a:lnTo>
                        <a:pt x="8747" y="19857"/>
                      </a:lnTo>
                      <a:lnTo>
                        <a:pt x="8684" y="19878"/>
                      </a:lnTo>
                      <a:lnTo>
                        <a:pt x="8621" y="19794"/>
                      </a:lnTo>
                      <a:lnTo>
                        <a:pt x="8705" y="19711"/>
                      </a:lnTo>
                      <a:cubicBezTo>
                        <a:pt x="8761" y="19673"/>
                        <a:pt x="8717" y="19603"/>
                        <a:pt x="8677" y="19603"/>
                      </a:cubicBezTo>
                      <a:cubicBezTo>
                        <a:pt x="8673" y="19603"/>
                        <a:pt x="8668" y="19604"/>
                        <a:pt x="8663" y="19606"/>
                      </a:cubicBezTo>
                      <a:lnTo>
                        <a:pt x="8600" y="19585"/>
                      </a:lnTo>
                      <a:lnTo>
                        <a:pt x="8496" y="19585"/>
                      </a:lnTo>
                      <a:lnTo>
                        <a:pt x="8454" y="19564"/>
                      </a:lnTo>
                      <a:lnTo>
                        <a:pt x="8349" y="19585"/>
                      </a:lnTo>
                      <a:lnTo>
                        <a:pt x="8161" y="19606"/>
                      </a:lnTo>
                      <a:lnTo>
                        <a:pt x="8056" y="19669"/>
                      </a:lnTo>
                      <a:lnTo>
                        <a:pt x="7973" y="19773"/>
                      </a:lnTo>
                      <a:lnTo>
                        <a:pt x="7826" y="19815"/>
                      </a:lnTo>
                      <a:lnTo>
                        <a:pt x="7680" y="19899"/>
                      </a:lnTo>
                      <a:lnTo>
                        <a:pt x="7554" y="20066"/>
                      </a:lnTo>
                      <a:lnTo>
                        <a:pt x="7575" y="20108"/>
                      </a:lnTo>
                      <a:lnTo>
                        <a:pt x="7533" y="20171"/>
                      </a:lnTo>
                      <a:lnTo>
                        <a:pt x="7471" y="20171"/>
                      </a:lnTo>
                      <a:lnTo>
                        <a:pt x="7345" y="20213"/>
                      </a:lnTo>
                      <a:lnTo>
                        <a:pt x="7261" y="20276"/>
                      </a:lnTo>
                      <a:lnTo>
                        <a:pt x="7261" y="20338"/>
                      </a:lnTo>
                      <a:lnTo>
                        <a:pt x="7219" y="20338"/>
                      </a:lnTo>
                      <a:lnTo>
                        <a:pt x="7115" y="20318"/>
                      </a:lnTo>
                      <a:lnTo>
                        <a:pt x="7010" y="20338"/>
                      </a:lnTo>
                      <a:lnTo>
                        <a:pt x="6989" y="20422"/>
                      </a:lnTo>
                      <a:lnTo>
                        <a:pt x="6947" y="20548"/>
                      </a:lnTo>
                      <a:lnTo>
                        <a:pt x="6947" y="20590"/>
                      </a:lnTo>
                      <a:cubicBezTo>
                        <a:pt x="6927" y="20590"/>
                        <a:pt x="6906" y="20610"/>
                        <a:pt x="6885" y="20610"/>
                      </a:cubicBezTo>
                      <a:lnTo>
                        <a:pt x="6843" y="20590"/>
                      </a:lnTo>
                      <a:lnTo>
                        <a:pt x="6906" y="20485"/>
                      </a:lnTo>
                      <a:lnTo>
                        <a:pt x="6822" y="20380"/>
                      </a:lnTo>
                      <a:lnTo>
                        <a:pt x="6675" y="20380"/>
                      </a:lnTo>
                      <a:lnTo>
                        <a:pt x="6634" y="20422"/>
                      </a:lnTo>
                      <a:lnTo>
                        <a:pt x="6571" y="20485"/>
                      </a:lnTo>
                      <a:lnTo>
                        <a:pt x="6466" y="20485"/>
                      </a:lnTo>
                      <a:lnTo>
                        <a:pt x="6403" y="20527"/>
                      </a:lnTo>
                      <a:lnTo>
                        <a:pt x="6299" y="20422"/>
                      </a:lnTo>
                      <a:lnTo>
                        <a:pt x="6257" y="20422"/>
                      </a:lnTo>
                      <a:lnTo>
                        <a:pt x="6152" y="20610"/>
                      </a:lnTo>
                      <a:lnTo>
                        <a:pt x="6090" y="20631"/>
                      </a:lnTo>
                      <a:lnTo>
                        <a:pt x="5985" y="20715"/>
                      </a:lnTo>
                      <a:lnTo>
                        <a:pt x="5943" y="20694"/>
                      </a:lnTo>
                      <a:lnTo>
                        <a:pt x="5880" y="20736"/>
                      </a:lnTo>
                      <a:lnTo>
                        <a:pt x="5859" y="20841"/>
                      </a:lnTo>
                      <a:lnTo>
                        <a:pt x="5880" y="20945"/>
                      </a:lnTo>
                      <a:lnTo>
                        <a:pt x="5943" y="20966"/>
                      </a:lnTo>
                      <a:cubicBezTo>
                        <a:pt x="5776" y="21029"/>
                        <a:pt x="5629" y="21071"/>
                        <a:pt x="5462" y="21154"/>
                      </a:cubicBezTo>
                      <a:lnTo>
                        <a:pt x="5441" y="21071"/>
                      </a:lnTo>
                      <a:lnTo>
                        <a:pt x="5378" y="21050"/>
                      </a:lnTo>
                      <a:lnTo>
                        <a:pt x="5378" y="21154"/>
                      </a:lnTo>
                      <a:lnTo>
                        <a:pt x="5378" y="21217"/>
                      </a:lnTo>
                      <a:cubicBezTo>
                        <a:pt x="5357" y="21217"/>
                        <a:pt x="5336" y="21238"/>
                        <a:pt x="5274" y="21238"/>
                      </a:cubicBezTo>
                      <a:lnTo>
                        <a:pt x="5232" y="21217"/>
                      </a:lnTo>
                      <a:lnTo>
                        <a:pt x="5169" y="21134"/>
                      </a:lnTo>
                      <a:lnTo>
                        <a:pt x="5064" y="21154"/>
                      </a:lnTo>
                      <a:lnTo>
                        <a:pt x="5064" y="21238"/>
                      </a:lnTo>
                      <a:lnTo>
                        <a:pt x="5127" y="21280"/>
                      </a:lnTo>
                      <a:cubicBezTo>
                        <a:pt x="5106" y="21322"/>
                        <a:pt x="5043" y="21322"/>
                        <a:pt x="5022" y="21343"/>
                      </a:cubicBezTo>
                      <a:lnTo>
                        <a:pt x="4960" y="21280"/>
                      </a:lnTo>
                      <a:lnTo>
                        <a:pt x="4960" y="21364"/>
                      </a:lnTo>
                      <a:cubicBezTo>
                        <a:pt x="4939" y="21385"/>
                        <a:pt x="4918" y="21385"/>
                        <a:pt x="4897" y="21385"/>
                      </a:cubicBezTo>
                      <a:lnTo>
                        <a:pt x="4855" y="21343"/>
                      </a:lnTo>
                      <a:lnTo>
                        <a:pt x="4730" y="21322"/>
                      </a:lnTo>
                      <a:lnTo>
                        <a:pt x="4688" y="21238"/>
                      </a:lnTo>
                      <a:lnTo>
                        <a:pt x="4583" y="21238"/>
                      </a:lnTo>
                      <a:lnTo>
                        <a:pt x="4478" y="21343"/>
                      </a:lnTo>
                      <a:lnTo>
                        <a:pt x="4478" y="21426"/>
                      </a:lnTo>
                      <a:lnTo>
                        <a:pt x="4541" y="21489"/>
                      </a:lnTo>
                      <a:cubicBezTo>
                        <a:pt x="4520" y="21489"/>
                        <a:pt x="4499" y="21531"/>
                        <a:pt x="4499" y="21531"/>
                      </a:cubicBezTo>
                      <a:lnTo>
                        <a:pt x="4395" y="21468"/>
                      </a:lnTo>
                      <a:lnTo>
                        <a:pt x="4290" y="21552"/>
                      </a:lnTo>
                      <a:lnTo>
                        <a:pt x="4290" y="21594"/>
                      </a:lnTo>
                      <a:cubicBezTo>
                        <a:pt x="4081" y="21678"/>
                        <a:pt x="3893" y="21761"/>
                        <a:pt x="3683" y="21845"/>
                      </a:cubicBezTo>
                      <a:lnTo>
                        <a:pt x="3704" y="21782"/>
                      </a:lnTo>
                      <a:lnTo>
                        <a:pt x="3809" y="21740"/>
                      </a:lnTo>
                      <a:lnTo>
                        <a:pt x="3746" y="21698"/>
                      </a:lnTo>
                      <a:lnTo>
                        <a:pt x="3704" y="21573"/>
                      </a:lnTo>
                      <a:lnTo>
                        <a:pt x="3600" y="21636"/>
                      </a:lnTo>
                      <a:lnTo>
                        <a:pt x="3432" y="21636"/>
                      </a:lnTo>
                      <a:lnTo>
                        <a:pt x="3453" y="21698"/>
                      </a:lnTo>
                      <a:lnTo>
                        <a:pt x="3390" y="21803"/>
                      </a:lnTo>
                      <a:lnTo>
                        <a:pt x="3286" y="21845"/>
                      </a:lnTo>
                      <a:lnTo>
                        <a:pt x="3160" y="21970"/>
                      </a:lnTo>
                      <a:lnTo>
                        <a:pt x="3160" y="22012"/>
                      </a:lnTo>
                      <a:cubicBezTo>
                        <a:pt x="2951" y="22096"/>
                        <a:pt x="2742" y="22159"/>
                        <a:pt x="2533" y="22201"/>
                      </a:cubicBezTo>
                      <a:lnTo>
                        <a:pt x="2512" y="22180"/>
                      </a:lnTo>
                      <a:lnTo>
                        <a:pt x="2386" y="22222"/>
                      </a:lnTo>
                      <a:lnTo>
                        <a:pt x="2407" y="22263"/>
                      </a:lnTo>
                      <a:cubicBezTo>
                        <a:pt x="2344" y="22263"/>
                        <a:pt x="2302" y="22284"/>
                        <a:pt x="2240" y="22284"/>
                      </a:cubicBezTo>
                      <a:cubicBezTo>
                        <a:pt x="2177" y="22305"/>
                        <a:pt x="2093" y="22305"/>
                        <a:pt x="2009" y="22326"/>
                      </a:cubicBezTo>
                      <a:lnTo>
                        <a:pt x="1926" y="22263"/>
                      </a:lnTo>
                      <a:lnTo>
                        <a:pt x="1821" y="22368"/>
                      </a:lnTo>
                      <a:lnTo>
                        <a:pt x="1821" y="22389"/>
                      </a:lnTo>
                      <a:cubicBezTo>
                        <a:pt x="1758" y="22410"/>
                        <a:pt x="1654" y="22410"/>
                        <a:pt x="1570" y="22431"/>
                      </a:cubicBezTo>
                      <a:cubicBezTo>
                        <a:pt x="1264" y="22480"/>
                        <a:pt x="957" y="22500"/>
                        <a:pt x="651" y="22500"/>
                      </a:cubicBezTo>
                      <a:cubicBezTo>
                        <a:pt x="434" y="22500"/>
                        <a:pt x="218" y="22490"/>
                        <a:pt x="1" y="22473"/>
                      </a:cubicBezTo>
                      <a:lnTo>
                        <a:pt x="1" y="22473"/>
                      </a:lnTo>
                      <a:cubicBezTo>
                        <a:pt x="332" y="22512"/>
                        <a:pt x="664" y="22527"/>
                        <a:pt x="990" y="22527"/>
                      </a:cubicBezTo>
                      <a:cubicBezTo>
                        <a:pt x="1179" y="22527"/>
                        <a:pt x="1365" y="22522"/>
                        <a:pt x="1549" y="22514"/>
                      </a:cubicBezTo>
                      <a:lnTo>
                        <a:pt x="1549" y="22535"/>
                      </a:lnTo>
                      <a:lnTo>
                        <a:pt x="1654" y="22577"/>
                      </a:lnTo>
                      <a:lnTo>
                        <a:pt x="1612" y="22514"/>
                      </a:lnTo>
                      <a:cubicBezTo>
                        <a:pt x="2093" y="22473"/>
                        <a:pt x="2533" y="22389"/>
                        <a:pt x="2972" y="22263"/>
                      </a:cubicBezTo>
                      <a:lnTo>
                        <a:pt x="2972" y="22263"/>
                      </a:lnTo>
                      <a:lnTo>
                        <a:pt x="2867" y="22368"/>
                      </a:lnTo>
                      <a:lnTo>
                        <a:pt x="3077" y="22368"/>
                      </a:lnTo>
                      <a:lnTo>
                        <a:pt x="3223" y="22222"/>
                      </a:lnTo>
                      <a:lnTo>
                        <a:pt x="3370" y="22222"/>
                      </a:lnTo>
                      <a:lnTo>
                        <a:pt x="3453" y="22159"/>
                      </a:lnTo>
                      <a:cubicBezTo>
                        <a:pt x="3579" y="22096"/>
                        <a:pt x="3746" y="22075"/>
                        <a:pt x="3872" y="22012"/>
                      </a:cubicBezTo>
                      <a:lnTo>
                        <a:pt x="3893" y="22054"/>
                      </a:lnTo>
                      <a:lnTo>
                        <a:pt x="4081" y="22054"/>
                      </a:lnTo>
                      <a:lnTo>
                        <a:pt x="4227" y="21991"/>
                      </a:lnTo>
                      <a:lnTo>
                        <a:pt x="4290" y="21719"/>
                      </a:lnTo>
                      <a:lnTo>
                        <a:pt x="4311" y="21803"/>
                      </a:lnTo>
                      <a:lnTo>
                        <a:pt x="4374" y="21845"/>
                      </a:lnTo>
                      <a:lnTo>
                        <a:pt x="4416" y="21740"/>
                      </a:lnTo>
                      <a:lnTo>
                        <a:pt x="4458" y="21657"/>
                      </a:lnTo>
                      <a:lnTo>
                        <a:pt x="4520" y="21678"/>
                      </a:lnTo>
                      <a:lnTo>
                        <a:pt x="4562" y="21740"/>
                      </a:lnTo>
                      <a:lnTo>
                        <a:pt x="4604" y="21719"/>
                      </a:lnTo>
                      <a:lnTo>
                        <a:pt x="4688" y="21615"/>
                      </a:lnTo>
                      <a:lnTo>
                        <a:pt x="4834" y="21531"/>
                      </a:lnTo>
                      <a:lnTo>
                        <a:pt x="4834" y="21468"/>
                      </a:lnTo>
                      <a:cubicBezTo>
                        <a:pt x="5043" y="21406"/>
                        <a:pt x="5253" y="21301"/>
                        <a:pt x="5462" y="21217"/>
                      </a:cubicBezTo>
                      <a:lnTo>
                        <a:pt x="5462" y="21217"/>
                      </a:lnTo>
                      <a:lnTo>
                        <a:pt x="5420" y="21238"/>
                      </a:lnTo>
                      <a:lnTo>
                        <a:pt x="5546" y="21238"/>
                      </a:lnTo>
                      <a:lnTo>
                        <a:pt x="5504" y="21196"/>
                      </a:lnTo>
                      <a:cubicBezTo>
                        <a:pt x="5839" y="21050"/>
                        <a:pt x="6173" y="20903"/>
                        <a:pt x="6508" y="20778"/>
                      </a:cubicBezTo>
                      <a:lnTo>
                        <a:pt x="6571" y="20799"/>
                      </a:lnTo>
                      <a:lnTo>
                        <a:pt x="6759" y="20778"/>
                      </a:lnTo>
                      <a:lnTo>
                        <a:pt x="6822" y="20694"/>
                      </a:lnTo>
                      <a:lnTo>
                        <a:pt x="6989" y="20715"/>
                      </a:lnTo>
                      <a:lnTo>
                        <a:pt x="6989" y="20673"/>
                      </a:lnTo>
                      <a:lnTo>
                        <a:pt x="6927" y="20610"/>
                      </a:lnTo>
                      <a:cubicBezTo>
                        <a:pt x="7031" y="20569"/>
                        <a:pt x="7136" y="20527"/>
                        <a:pt x="7240" y="20485"/>
                      </a:cubicBezTo>
                      <a:lnTo>
                        <a:pt x="7282" y="20485"/>
                      </a:lnTo>
                      <a:cubicBezTo>
                        <a:pt x="7324" y="20464"/>
                        <a:pt x="7387" y="20422"/>
                        <a:pt x="7429" y="20422"/>
                      </a:cubicBezTo>
                      <a:lnTo>
                        <a:pt x="7450" y="20485"/>
                      </a:lnTo>
                      <a:lnTo>
                        <a:pt x="7554" y="20485"/>
                      </a:lnTo>
                      <a:lnTo>
                        <a:pt x="7617" y="20380"/>
                      </a:lnTo>
                      <a:lnTo>
                        <a:pt x="7638" y="20464"/>
                      </a:lnTo>
                      <a:lnTo>
                        <a:pt x="7659" y="20464"/>
                      </a:lnTo>
                      <a:lnTo>
                        <a:pt x="7701" y="20380"/>
                      </a:lnTo>
                      <a:lnTo>
                        <a:pt x="7763" y="20318"/>
                      </a:lnTo>
                      <a:lnTo>
                        <a:pt x="7868" y="20318"/>
                      </a:lnTo>
                      <a:lnTo>
                        <a:pt x="7973" y="20255"/>
                      </a:lnTo>
                      <a:lnTo>
                        <a:pt x="8015" y="20171"/>
                      </a:lnTo>
                      <a:cubicBezTo>
                        <a:pt x="8077" y="20150"/>
                        <a:pt x="8161" y="20087"/>
                        <a:pt x="8224" y="20066"/>
                      </a:cubicBezTo>
                      <a:lnTo>
                        <a:pt x="8224" y="20066"/>
                      </a:lnTo>
                      <a:lnTo>
                        <a:pt x="8182" y="20108"/>
                      </a:lnTo>
                      <a:lnTo>
                        <a:pt x="8182" y="20213"/>
                      </a:lnTo>
                      <a:lnTo>
                        <a:pt x="8224" y="20255"/>
                      </a:lnTo>
                      <a:lnTo>
                        <a:pt x="8370" y="20150"/>
                      </a:lnTo>
                      <a:lnTo>
                        <a:pt x="8391" y="20066"/>
                      </a:lnTo>
                      <a:lnTo>
                        <a:pt x="8475" y="20045"/>
                      </a:lnTo>
                      <a:lnTo>
                        <a:pt x="8496" y="20087"/>
                      </a:lnTo>
                      <a:lnTo>
                        <a:pt x="8538" y="20045"/>
                      </a:lnTo>
                      <a:lnTo>
                        <a:pt x="8580" y="20045"/>
                      </a:lnTo>
                      <a:lnTo>
                        <a:pt x="8600" y="20108"/>
                      </a:lnTo>
                      <a:lnTo>
                        <a:pt x="8580" y="20192"/>
                      </a:lnTo>
                      <a:lnTo>
                        <a:pt x="8642" y="20192"/>
                      </a:lnTo>
                      <a:lnTo>
                        <a:pt x="8705" y="20087"/>
                      </a:lnTo>
                      <a:lnTo>
                        <a:pt x="8789" y="20087"/>
                      </a:lnTo>
                      <a:lnTo>
                        <a:pt x="8872" y="20004"/>
                      </a:lnTo>
                      <a:lnTo>
                        <a:pt x="8977" y="20004"/>
                      </a:lnTo>
                      <a:lnTo>
                        <a:pt x="9082" y="19857"/>
                      </a:lnTo>
                      <a:lnTo>
                        <a:pt x="9186" y="19794"/>
                      </a:lnTo>
                      <a:lnTo>
                        <a:pt x="9270" y="19836"/>
                      </a:lnTo>
                      <a:lnTo>
                        <a:pt x="9270" y="19899"/>
                      </a:lnTo>
                      <a:lnTo>
                        <a:pt x="9186" y="20004"/>
                      </a:lnTo>
                      <a:lnTo>
                        <a:pt x="9103" y="20150"/>
                      </a:lnTo>
                      <a:lnTo>
                        <a:pt x="9103" y="20192"/>
                      </a:lnTo>
                      <a:lnTo>
                        <a:pt x="9165" y="20192"/>
                      </a:lnTo>
                      <a:lnTo>
                        <a:pt x="9312" y="20045"/>
                      </a:lnTo>
                      <a:lnTo>
                        <a:pt x="9312" y="19857"/>
                      </a:lnTo>
                      <a:lnTo>
                        <a:pt x="9333" y="19836"/>
                      </a:lnTo>
                      <a:lnTo>
                        <a:pt x="9396" y="19899"/>
                      </a:lnTo>
                      <a:lnTo>
                        <a:pt x="9479" y="19857"/>
                      </a:lnTo>
                      <a:lnTo>
                        <a:pt x="9542" y="19878"/>
                      </a:lnTo>
                      <a:lnTo>
                        <a:pt x="9647" y="19878"/>
                      </a:lnTo>
                      <a:lnTo>
                        <a:pt x="9751" y="19753"/>
                      </a:lnTo>
                      <a:lnTo>
                        <a:pt x="9793" y="19753"/>
                      </a:lnTo>
                      <a:lnTo>
                        <a:pt x="9814" y="19773"/>
                      </a:lnTo>
                      <a:lnTo>
                        <a:pt x="9856" y="19648"/>
                      </a:lnTo>
                      <a:lnTo>
                        <a:pt x="9919" y="19585"/>
                      </a:lnTo>
                      <a:lnTo>
                        <a:pt x="9940" y="19627"/>
                      </a:lnTo>
                      <a:lnTo>
                        <a:pt x="9919" y="19690"/>
                      </a:lnTo>
                      <a:lnTo>
                        <a:pt x="9919" y="19794"/>
                      </a:lnTo>
                      <a:lnTo>
                        <a:pt x="9960" y="19773"/>
                      </a:lnTo>
                      <a:lnTo>
                        <a:pt x="10044" y="19669"/>
                      </a:lnTo>
                      <a:lnTo>
                        <a:pt x="10002" y="19648"/>
                      </a:lnTo>
                      <a:lnTo>
                        <a:pt x="10065" y="19564"/>
                      </a:lnTo>
                      <a:lnTo>
                        <a:pt x="10065" y="19522"/>
                      </a:lnTo>
                      <a:lnTo>
                        <a:pt x="9898" y="19522"/>
                      </a:lnTo>
                      <a:lnTo>
                        <a:pt x="9856" y="19481"/>
                      </a:lnTo>
                      <a:lnTo>
                        <a:pt x="10023" y="19439"/>
                      </a:lnTo>
                      <a:lnTo>
                        <a:pt x="10212" y="19334"/>
                      </a:lnTo>
                      <a:lnTo>
                        <a:pt x="10442" y="19334"/>
                      </a:lnTo>
                      <a:lnTo>
                        <a:pt x="10484" y="19271"/>
                      </a:lnTo>
                      <a:lnTo>
                        <a:pt x="10484" y="19209"/>
                      </a:lnTo>
                      <a:lnTo>
                        <a:pt x="10442" y="19209"/>
                      </a:lnTo>
                      <a:lnTo>
                        <a:pt x="10484" y="19167"/>
                      </a:lnTo>
                      <a:lnTo>
                        <a:pt x="10567" y="19146"/>
                      </a:lnTo>
                      <a:lnTo>
                        <a:pt x="10651" y="19104"/>
                      </a:lnTo>
                      <a:lnTo>
                        <a:pt x="10693" y="19104"/>
                      </a:lnTo>
                      <a:lnTo>
                        <a:pt x="10735" y="19209"/>
                      </a:lnTo>
                      <a:lnTo>
                        <a:pt x="10839" y="19209"/>
                      </a:lnTo>
                      <a:lnTo>
                        <a:pt x="10881" y="19125"/>
                      </a:lnTo>
                      <a:lnTo>
                        <a:pt x="10860" y="19104"/>
                      </a:lnTo>
                      <a:lnTo>
                        <a:pt x="10944" y="19020"/>
                      </a:lnTo>
                      <a:lnTo>
                        <a:pt x="10944" y="18916"/>
                      </a:lnTo>
                      <a:lnTo>
                        <a:pt x="10986" y="18853"/>
                      </a:lnTo>
                      <a:lnTo>
                        <a:pt x="11049" y="18916"/>
                      </a:lnTo>
                      <a:lnTo>
                        <a:pt x="11049" y="18999"/>
                      </a:lnTo>
                      <a:lnTo>
                        <a:pt x="11090" y="19041"/>
                      </a:lnTo>
                      <a:lnTo>
                        <a:pt x="11216" y="18957"/>
                      </a:lnTo>
                      <a:lnTo>
                        <a:pt x="11279" y="18895"/>
                      </a:lnTo>
                      <a:lnTo>
                        <a:pt x="11362" y="18895"/>
                      </a:lnTo>
                      <a:lnTo>
                        <a:pt x="11404" y="18790"/>
                      </a:lnTo>
                      <a:lnTo>
                        <a:pt x="11425" y="18748"/>
                      </a:lnTo>
                      <a:lnTo>
                        <a:pt x="11488" y="18811"/>
                      </a:lnTo>
                      <a:lnTo>
                        <a:pt x="11593" y="18790"/>
                      </a:lnTo>
                      <a:lnTo>
                        <a:pt x="11718" y="18623"/>
                      </a:lnTo>
                      <a:lnTo>
                        <a:pt x="11718" y="18539"/>
                      </a:lnTo>
                      <a:lnTo>
                        <a:pt x="11613" y="18539"/>
                      </a:lnTo>
                      <a:lnTo>
                        <a:pt x="11593" y="18518"/>
                      </a:lnTo>
                      <a:lnTo>
                        <a:pt x="11739" y="18413"/>
                      </a:lnTo>
                      <a:lnTo>
                        <a:pt x="11844" y="18393"/>
                      </a:lnTo>
                      <a:lnTo>
                        <a:pt x="11927" y="18288"/>
                      </a:lnTo>
                      <a:lnTo>
                        <a:pt x="11990" y="18288"/>
                      </a:lnTo>
                      <a:lnTo>
                        <a:pt x="12011" y="18330"/>
                      </a:lnTo>
                      <a:lnTo>
                        <a:pt x="12137" y="18204"/>
                      </a:lnTo>
                      <a:lnTo>
                        <a:pt x="12241" y="18141"/>
                      </a:lnTo>
                      <a:lnTo>
                        <a:pt x="12262" y="18079"/>
                      </a:lnTo>
                      <a:lnTo>
                        <a:pt x="12346" y="18037"/>
                      </a:lnTo>
                      <a:lnTo>
                        <a:pt x="12367" y="17995"/>
                      </a:lnTo>
                      <a:lnTo>
                        <a:pt x="12450" y="17995"/>
                      </a:lnTo>
                      <a:lnTo>
                        <a:pt x="12471" y="18079"/>
                      </a:lnTo>
                      <a:lnTo>
                        <a:pt x="12534" y="18100"/>
                      </a:lnTo>
                      <a:lnTo>
                        <a:pt x="12555" y="18016"/>
                      </a:lnTo>
                      <a:lnTo>
                        <a:pt x="12660" y="18016"/>
                      </a:lnTo>
                      <a:lnTo>
                        <a:pt x="12722" y="17995"/>
                      </a:lnTo>
                      <a:lnTo>
                        <a:pt x="12722" y="17911"/>
                      </a:lnTo>
                      <a:lnTo>
                        <a:pt x="12827" y="17890"/>
                      </a:lnTo>
                      <a:lnTo>
                        <a:pt x="12848" y="17828"/>
                      </a:lnTo>
                      <a:lnTo>
                        <a:pt x="12869" y="17869"/>
                      </a:lnTo>
                      <a:lnTo>
                        <a:pt x="13036" y="17890"/>
                      </a:lnTo>
                      <a:lnTo>
                        <a:pt x="13057" y="17786"/>
                      </a:lnTo>
                      <a:lnTo>
                        <a:pt x="13099" y="17786"/>
                      </a:lnTo>
                      <a:lnTo>
                        <a:pt x="13099" y="17849"/>
                      </a:lnTo>
                      <a:lnTo>
                        <a:pt x="13162" y="17849"/>
                      </a:lnTo>
                      <a:lnTo>
                        <a:pt x="13204" y="17786"/>
                      </a:lnTo>
                      <a:lnTo>
                        <a:pt x="13266" y="17849"/>
                      </a:lnTo>
                      <a:lnTo>
                        <a:pt x="13308" y="17807"/>
                      </a:lnTo>
                      <a:lnTo>
                        <a:pt x="13371" y="17660"/>
                      </a:lnTo>
                      <a:lnTo>
                        <a:pt x="13308" y="17660"/>
                      </a:lnTo>
                      <a:lnTo>
                        <a:pt x="13266" y="17681"/>
                      </a:lnTo>
                      <a:lnTo>
                        <a:pt x="13287" y="17597"/>
                      </a:lnTo>
                      <a:lnTo>
                        <a:pt x="13350" y="17556"/>
                      </a:lnTo>
                      <a:cubicBezTo>
                        <a:pt x="13371" y="17618"/>
                        <a:pt x="13392" y="17702"/>
                        <a:pt x="13455" y="17765"/>
                      </a:cubicBezTo>
                      <a:cubicBezTo>
                        <a:pt x="13517" y="17849"/>
                        <a:pt x="13392" y="17995"/>
                        <a:pt x="13308" y="18079"/>
                      </a:cubicBezTo>
                      <a:lnTo>
                        <a:pt x="13245" y="18183"/>
                      </a:lnTo>
                      <a:lnTo>
                        <a:pt x="13266" y="18225"/>
                      </a:lnTo>
                      <a:lnTo>
                        <a:pt x="13371" y="18309"/>
                      </a:lnTo>
                      <a:lnTo>
                        <a:pt x="13350" y="18413"/>
                      </a:lnTo>
                      <a:lnTo>
                        <a:pt x="13266" y="18351"/>
                      </a:lnTo>
                      <a:lnTo>
                        <a:pt x="13245" y="18393"/>
                      </a:lnTo>
                      <a:lnTo>
                        <a:pt x="13266" y="18497"/>
                      </a:lnTo>
                      <a:lnTo>
                        <a:pt x="13162" y="18623"/>
                      </a:lnTo>
                      <a:lnTo>
                        <a:pt x="13099" y="18602"/>
                      </a:lnTo>
                      <a:lnTo>
                        <a:pt x="13099" y="18351"/>
                      </a:lnTo>
                      <a:lnTo>
                        <a:pt x="13057" y="18330"/>
                      </a:lnTo>
                      <a:lnTo>
                        <a:pt x="12890" y="18351"/>
                      </a:lnTo>
                      <a:lnTo>
                        <a:pt x="12639" y="18497"/>
                      </a:lnTo>
                      <a:lnTo>
                        <a:pt x="12471" y="18602"/>
                      </a:lnTo>
                      <a:lnTo>
                        <a:pt x="12450" y="18665"/>
                      </a:lnTo>
                      <a:lnTo>
                        <a:pt x="12471" y="18727"/>
                      </a:lnTo>
                      <a:lnTo>
                        <a:pt x="12471" y="18853"/>
                      </a:lnTo>
                      <a:lnTo>
                        <a:pt x="12450" y="18957"/>
                      </a:lnTo>
                      <a:lnTo>
                        <a:pt x="12409" y="19041"/>
                      </a:lnTo>
                      <a:lnTo>
                        <a:pt x="12409" y="19146"/>
                      </a:lnTo>
                      <a:lnTo>
                        <a:pt x="12471" y="19188"/>
                      </a:lnTo>
                      <a:lnTo>
                        <a:pt x="12555" y="19167"/>
                      </a:lnTo>
                      <a:lnTo>
                        <a:pt x="12576" y="19125"/>
                      </a:lnTo>
                      <a:lnTo>
                        <a:pt x="12555" y="19083"/>
                      </a:lnTo>
                      <a:lnTo>
                        <a:pt x="12513" y="19062"/>
                      </a:lnTo>
                      <a:lnTo>
                        <a:pt x="12555" y="19020"/>
                      </a:lnTo>
                      <a:lnTo>
                        <a:pt x="12681" y="19020"/>
                      </a:lnTo>
                      <a:lnTo>
                        <a:pt x="12660" y="19062"/>
                      </a:lnTo>
                      <a:lnTo>
                        <a:pt x="12722" y="19125"/>
                      </a:lnTo>
                      <a:lnTo>
                        <a:pt x="12785" y="19041"/>
                      </a:lnTo>
                      <a:lnTo>
                        <a:pt x="12848" y="19041"/>
                      </a:lnTo>
                      <a:lnTo>
                        <a:pt x="12764" y="19146"/>
                      </a:lnTo>
                      <a:lnTo>
                        <a:pt x="12764" y="19188"/>
                      </a:lnTo>
                      <a:lnTo>
                        <a:pt x="12555" y="19355"/>
                      </a:lnTo>
                      <a:lnTo>
                        <a:pt x="12534" y="19397"/>
                      </a:lnTo>
                      <a:lnTo>
                        <a:pt x="12639" y="19439"/>
                      </a:lnTo>
                      <a:lnTo>
                        <a:pt x="12681" y="19355"/>
                      </a:lnTo>
                      <a:lnTo>
                        <a:pt x="12764" y="19292"/>
                      </a:lnTo>
                      <a:lnTo>
                        <a:pt x="12764" y="19229"/>
                      </a:lnTo>
                      <a:lnTo>
                        <a:pt x="12890" y="19146"/>
                      </a:lnTo>
                      <a:lnTo>
                        <a:pt x="12869" y="19083"/>
                      </a:lnTo>
                      <a:lnTo>
                        <a:pt x="12932" y="19041"/>
                      </a:lnTo>
                      <a:lnTo>
                        <a:pt x="12973" y="19041"/>
                      </a:lnTo>
                      <a:lnTo>
                        <a:pt x="13036" y="18916"/>
                      </a:lnTo>
                      <a:lnTo>
                        <a:pt x="13078" y="18937"/>
                      </a:lnTo>
                      <a:lnTo>
                        <a:pt x="13183" y="18916"/>
                      </a:lnTo>
                      <a:lnTo>
                        <a:pt x="13287" y="18937"/>
                      </a:lnTo>
                      <a:lnTo>
                        <a:pt x="13455" y="18832"/>
                      </a:lnTo>
                      <a:lnTo>
                        <a:pt x="13413" y="18748"/>
                      </a:lnTo>
                      <a:lnTo>
                        <a:pt x="13287" y="18706"/>
                      </a:lnTo>
                      <a:lnTo>
                        <a:pt x="13371" y="18665"/>
                      </a:lnTo>
                      <a:lnTo>
                        <a:pt x="13497" y="18665"/>
                      </a:lnTo>
                      <a:lnTo>
                        <a:pt x="13580" y="18769"/>
                      </a:lnTo>
                      <a:lnTo>
                        <a:pt x="13664" y="18769"/>
                      </a:lnTo>
                      <a:lnTo>
                        <a:pt x="13727" y="18665"/>
                      </a:lnTo>
                      <a:lnTo>
                        <a:pt x="13685" y="18539"/>
                      </a:lnTo>
                      <a:lnTo>
                        <a:pt x="13580" y="18518"/>
                      </a:lnTo>
                      <a:lnTo>
                        <a:pt x="13622" y="18455"/>
                      </a:lnTo>
                      <a:lnTo>
                        <a:pt x="13706" y="18455"/>
                      </a:lnTo>
                      <a:lnTo>
                        <a:pt x="13789" y="18497"/>
                      </a:lnTo>
                      <a:lnTo>
                        <a:pt x="13852" y="18455"/>
                      </a:lnTo>
                      <a:lnTo>
                        <a:pt x="13894" y="18518"/>
                      </a:lnTo>
                      <a:lnTo>
                        <a:pt x="13957" y="18539"/>
                      </a:lnTo>
                      <a:lnTo>
                        <a:pt x="14041" y="18413"/>
                      </a:lnTo>
                      <a:lnTo>
                        <a:pt x="14020" y="18330"/>
                      </a:lnTo>
                      <a:lnTo>
                        <a:pt x="13957" y="18309"/>
                      </a:lnTo>
                      <a:lnTo>
                        <a:pt x="13957" y="18225"/>
                      </a:lnTo>
                      <a:lnTo>
                        <a:pt x="14062" y="18225"/>
                      </a:lnTo>
                      <a:lnTo>
                        <a:pt x="14166" y="18204"/>
                      </a:lnTo>
                      <a:lnTo>
                        <a:pt x="14124" y="18079"/>
                      </a:lnTo>
                      <a:lnTo>
                        <a:pt x="14041" y="18037"/>
                      </a:lnTo>
                      <a:lnTo>
                        <a:pt x="13957" y="18079"/>
                      </a:lnTo>
                      <a:lnTo>
                        <a:pt x="14041" y="17995"/>
                      </a:lnTo>
                      <a:cubicBezTo>
                        <a:pt x="14062" y="17974"/>
                        <a:pt x="14041" y="17932"/>
                        <a:pt x="14041" y="17932"/>
                      </a:cubicBezTo>
                      <a:lnTo>
                        <a:pt x="14145" y="17828"/>
                      </a:lnTo>
                      <a:lnTo>
                        <a:pt x="14166" y="17911"/>
                      </a:lnTo>
                      <a:lnTo>
                        <a:pt x="14229" y="17911"/>
                      </a:lnTo>
                      <a:lnTo>
                        <a:pt x="14313" y="17807"/>
                      </a:lnTo>
                      <a:lnTo>
                        <a:pt x="14354" y="17869"/>
                      </a:lnTo>
                      <a:lnTo>
                        <a:pt x="14438" y="17828"/>
                      </a:lnTo>
                      <a:lnTo>
                        <a:pt x="14417" y="17765"/>
                      </a:lnTo>
                      <a:lnTo>
                        <a:pt x="14334" y="17723"/>
                      </a:lnTo>
                      <a:lnTo>
                        <a:pt x="14396" y="17660"/>
                      </a:lnTo>
                      <a:lnTo>
                        <a:pt x="14438" y="17597"/>
                      </a:lnTo>
                      <a:lnTo>
                        <a:pt x="14396" y="17514"/>
                      </a:lnTo>
                      <a:lnTo>
                        <a:pt x="14313" y="17556"/>
                      </a:lnTo>
                      <a:lnTo>
                        <a:pt x="14292" y="17597"/>
                      </a:lnTo>
                      <a:lnTo>
                        <a:pt x="14229" y="17597"/>
                      </a:lnTo>
                      <a:lnTo>
                        <a:pt x="14250" y="17493"/>
                      </a:lnTo>
                      <a:lnTo>
                        <a:pt x="14208" y="17472"/>
                      </a:lnTo>
                      <a:lnTo>
                        <a:pt x="14103" y="17493"/>
                      </a:lnTo>
                      <a:lnTo>
                        <a:pt x="14041" y="17577"/>
                      </a:lnTo>
                      <a:lnTo>
                        <a:pt x="14103" y="17618"/>
                      </a:lnTo>
                      <a:lnTo>
                        <a:pt x="14041" y="17723"/>
                      </a:lnTo>
                      <a:lnTo>
                        <a:pt x="13999" y="17702"/>
                      </a:lnTo>
                      <a:lnTo>
                        <a:pt x="13978" y="17786"/>
                      </a:lnTo>
                      <a:lnTo>
                        <a:pt x="13894" y="17765"/>
                      </a:lnTo>
                      <a:lnTo>
                        <a:pt x="13831" y="17807"/>
                      </a:lnTo>
                      <a:lnTo>
                        <a:pt x="13873" y="17869"/>
                      </a:lnTo>
                      <a:lnTo>
                        <a:pt x="13999" y="17995"/>
                      </a:lnTo>
                      <a:lnTo>
                        <a:pt x="13831" y="18141"/>
                      </a:lnTo>
                      <a:lnTo>
                        <a:pt x="13831" y="18079"/>
                      </a:lnTo>
                      <a:lnTo>
                        <a:pt x="13727" y="17995"/>
                      </a:lnTo>
                      <a:lnTo>
                        <a:pt x="13685" y="18037"/>
                      </a:lnTo>
                      <a:lnTo>
                        <a:pt x="13706" y="18121"/>
                      </a:lnTo>
                      <a:lnTo>
                        <a:pt x="13685" y="18225"/>
                      </a:lnTo>
                      <a:lnTo>
                        <a:pt x="13622" y="18204"/>
                      </a:lnTo>
                      <a:lnTo>
                        <a:pt x="13580" y="18225"/>
                      </a:lnTo>
                      <a:lnTo>
                        <a:pt x="13517" y="18330"/>
                      </a:lnTo>
                      <a:lnTo>
                        <a:pt x="13434" y="18351"/>
                      </a:lnTo>
                      <a:lnTo>
                        <a:pt x="13434" y="18288"/>
                      </a:lnTo>
                      <a:lnTo>
                        <a:pt x="13497" y="18225"/>
                      </a:lnTo>
                      <a:lnTo>
                        <a:pt x="13497" y="18121"/>
                      </a:lnTo>
                      <a:lnTo>
                        <a:pt x="13413" y="18079"/>
                      </a:lnTo>
                      <a:lnTo>
                        <a:pt x="13371" y="18079"/>
                      </a:lnTo>
                      <a:cubicBezTo>
                        <a:pt x="13413" y="17995"/>
                        <a:pt x="13476" y="17911"/>
                        <a:pt x="13559" y="17849"/>
                      </a:cubicBezTo>
                      <a:lnTo>
                        <a:pt x="13559" y="17807"/>
                      </a:lnTo>
                      <a:cubicBezTo>
                        <a:pt x="13497" y="17702"/>
                        <a:pt x="13476" y="17597"/>
                        <a:pt x="13434" y="17493"/>
                      </a:cubicBezTo>
                      <a:lnTo>
                        <a:pt x="13476" y="17493"/>
                      </a:lnTo>
                      <a:lnTo>
                        <a:pt x="13517" y="17535"/>
                      </a:lnTo>
                      <a:lnTo>
                        <a:pt x="13538" y="17493"/>
                      </a:lnTo>
                      <a:lnTo>
                        <a:pt x="13497" y="17409"/>
                      </a:lnTo>
                      <a:lnTo>
                        <a:pt x="13413" y="17388"/>
                      </a:lnTo>
                      <a:lnTo>
                        <a:pt x="13476" y="17367"/>
                      </a:lnTo>
                      <a:lnTo>
                        <a:pt x="13580" y="17388"/>
                      </a:lnTo>
                      <a:lnTo>
                        <a:pt x="13706" y="17263"/>
                      </a:lnTo>
                      <a:lnTo>
                        <a:pt x="13831" y="17263"/>
                      </a:lnTo>
                      <a:lnTo>
                        <a:pt x="13936" y="17158"/>
                      </a:lnTo>
                      <a:lnTo>
                        <a:pt x="14020" y="17137"/>
                      </a:lnTo>
                      <a:lnTo>
                        <a:pt x="14145" y="16991"/>
                      </a:lnTo>
                      <a:lnTo>
                        <a:pt x="14145" y="16844"/>
                      </a:lnTo>
                      <a:lnTo>
                        <a:pt x="14103" y="16781"/>
                      </a:lnTo>
                      <a:lnTo>
                        <a:pt x="14082" y="16781"/>
                      </a:lnTo>
                      <a:lnTo>
                        <a:pt x="14020" y="16656"/>
                      </a:lnTo>
                      <a:lnTo>
                        <a:pt x="13957" y="16635"/>
                      </a:lnTo>
                      <a:lnTo>
                        <a:pt x="13810" y="16635"/>
                      </a:lnTo>
                      <a:lnTo>
                        <a:pt x="13831" y="16530"/>
                      </a:lnTo>
                      <a:lnTo>
                        <a:pt x="13831" y="16426"/>
                      </a:lnTo>
                      <a:lnTo>
                        <a:pt x="13999" y="16363"/>
                      </a:lnTo>
                      <a:lnTo>
                        <a:pt x="14020" y="16321"/>
                      </a:lnTo>
                      <a:lnTo>
                        <a:pt x="14103" y="16300"/>
                      </a:lnTo>
                      <a:lnTo>
                        <a:pt x="14124" y="16216"/>
                      </a:lnTo>
                      <a:lnTo>
                        <a:pt x="14103" y="16216"/>
                      </a:lnTo>
                      <a:lnTo>
                        <a:pt x="14145" y="16154"/>
                      </a:lnTo>
                      <a:lnTo>
                        <a:pt x="14250" y="16196"/>
                      </a:lnTo>
                      <a:lnTo>
                        <a:pt x="14417" y="16091"/>
                      </a:lnTo>
                      <a:lnTo>
                        <a:pt x="14522" y="16175"/>
                      </a:lnTo>
                      <a:lnTo>
                        <a:pt x="14647" y="16091"/>
                      </a:lnTo>
                      <a:lnTo>
                        <a:pt x="14626" y="16175"/>
                      </a:lnTo>
                      <a:lnTo>
                        <a:pt x="14647" y="16216"/>
                      </a:lnTo>
                      <a:lnTo>
                        <a:pt x="14731" y="16216"/>
                      </a:lnTo>
                      <a:lnTo>
                        <a:pt x="14857" y="16091"/>
                      </a:lnTo>
                      <a:lnTo>
                        <a:pt x="14836" y="16028"/>
                      </a:lnTo>
                      <a:lnTo>
                        <a:pt x="14773" y="16007"/>
                      </a:lnTo>
                      <a:lnTo>
                        <a:pt x="14752" y="15965"/>
                      </a:lnTo>
                      <a:lnTo>
                        <a:pt x="14794" y="15924"/>
                      </a:lnTo>
                      <a:lnTo>
                        <a:pt x="14919" y="15986"/>
                      </a:lnTo>
                      <a:lnTo>
                        <a:pt x="15129" y="15924"/>
                      </a:lnTo>
                      <a:lnTo>
                        <a:pt x="15170" y="15777"/>
                      </a:lnTo>
                      <a:lnTo>
                        <a:pt x="15129" y="15631"/>
                      </a:lnTo>
                      <a:lnTo>
                        <a:pt x="14961" y="15526"/>
                      </a:lnTo>
                      <a:lnTo>
                        <a:pt x="14891" y="15526"/>
                      </a:lnTo>
                      <a:lnTo>
                        <a:pt x="14919" y="15505"/>
                      </a:lnTo>
                      <a:lnTo>
                        <a:pt x="15066" y="15505"/>
                      </a:lnTo>
                      <a:lnTo>
                        <a:pt x="15150" y="15589"/>
                      </a:lnTo>
                      <a:lnTo>
                        <a:pt x="15296" y="15589"/>
                      </a:lnTo>
                      <a:lnTo>
                        <a:pt x="15401" y="15484"/>
                      </a:lnTo>
                      <a:lnTo>
                        <a:pt x="15401" y="15400"/>
                      </a:lnTo>
                      <a:lnTo>
                        <a:pt x="15673" y="15275"/>
                      </a:lnTo>
                      <a:lnTo>
                        <a:pt x="15798" y="15149"/>
                      </a:lnTo>
                      <a:lnTo>
                        <a:pt x="15924" y="15149"/>
                      </a:lnTo>
                      <a:lnTo>
                        <a:pt x="15986" y="15087"/>
                      </a:lnTo>
                      <a:lnTo>
                        <a:pt x="15986" y="15003"/>
                      </a:lnTo>
                      <a:lnTo>
                        <a:pt x="16217" y="14836"/>
                      </a:lnTo>
                      <a:lnTo>
                        <a:pt x="16426" y="14794"/>
                      </a:lnTo>
                      <a:lnTo>
                        <a:pt x="16656" y="14584"/>
                      </a:lnTo>
                      <a:lnTo>
                        <a:pt x="16844" y="14564"/>
                      </a:lnTo>
                      <a:lnTo>
                        <a:pt x="17033" y="14333"/>
                      </a:lnTo>
                      <a:lnTo>
                        <a:pt x="16949" y="14480"/>
                      </a:lnTo>
                      <a:lnTo>
                        <a:pt x="16949" y="14626"/>
                      </a:lnTo>
                      <a:lnTo>
                        <a:pt x="17012" y="14647"/>
                      </a:lnTo>
                      <a:lnTo>
                        <a:pt x="17075" y="14668"/>
                      </a:lnTo>
                      <a:lnTo>
                        <a:pt x="17116" y="14731"/>
                      </a:lnTo>
                      <a:lnTo>
                        <a:pt x="17263" y="14564"/>
                      </a:lnTo>
                      <a:lnTo>
                        <a:pt x="17367" y="14522"/>
                      </a:lnTo>
                      <a:lnTo>
                        <a:pt x="17598" y="14438"/>
                      </a:lnTo>
                      <a:lnTo>
                        <a:pt x="17681" y="14354"/>
                      </a:lnTo>
                      <a:lnTo>
                        <a:pt x="17681" y="14354"/>
                      </a:lnTo>
                      <a:lnTo>
                        <a:pt x="17639" y="14480"/>
                      </a:lnTo>
                      <a:lnTo>
                        <a:pt x="17451" y="14584"/>
                      </a:lnTo>
                      <a:lnTo>
                        <a:pt x="17326" y="14584"/>
                      </a:lnTo>
                      <a:lnTo>
                        <a:pt x="17054" y="14856"/>
                      </a:lnTo>
                      <a:lnTo>
                        <a:pt x="17033" y="14961"/>
                      </a:lnTo>
                      <a:lnTo>
                        <a:pt x="17158" y="15149"/>
                      </a:lnTo>
                      <a:lnTo>
                        <a:pt x="17179" y="15275"/>
                      </a:lnTo>
                      <a:lnTo>
                        <a:pt x="17054" y="15191"/>
                      </a:lnTo>
                      <a:lnTo>
                        <a:pt x="16949" y="15191"/>
                      </a:lnTo>
                      <a:lnTo>
                        <a:pt x="16886" y="15212"/>
                      </a:lnTo>
                      <a:lnTo>
                        <a:pt x="16823" y="15212"/>
                      </a:lnTo>
                      <a:lnTo>
                        <a:pt x="16719" y="15149"/>
                      </a:lnTo>
                      <a:lnTo>
                        <a:pt x="16698" y="14982"/>
                      </a:lnTo>
                      <a:lnTo>
                        <a:pt x="16510" y="15066"/>
                      </a:lnTo>
                      <a:lnTo>
                        <a:pt x="16405" y="15066"/>
                      </a:lnTo>
                      <a:lnTo>
                        <a:pt x="16238" y="15170"/>
                      </a:lnTo>
                      <a:lnTo>
                        <a:pt x="16091" y="15170"/>
                      </a:lnTo>
                      <a:lnTo>
                        <a:pt x="15986" y="15275"/>
                      </a:lnTo>
                      <a:lnTo>
                        <a:pt x="15986" y="15380"/>
                      </a:lnTo>
                      <a:lnTo>
                        <a:pt x="16007" y="15421"/>
                      </a:lnTo>
                      <a:lnTo>
                        <a:pt x="15903" y="15610"/>
                      </a:lnTo>
                      <a:lnTo>
                        <a:pt x="15777" y="15693"/>
                      </a:lnTo>
                      <a:lnTo>
                        <a:pt x="15714" y="15840"/>
                      </a:lnTo>
                      <a:lnTo>
                        <a:pt x="15380" y="16133"/>
                      </a:lnTo>
                      <a:lnTo>
                        <a:pt x="15296" y="16237"/>
                      </a:lnTo>
                      <a:lnTo>
                        <a:pt x="15296" y="16321"/>
                      </a:lnTo>
                      <a:lnTo>
                        <a:pt x="15401" y="16468"/>
                      </a:lnTo>
                      <a:lnTo>
                        <a:pt x="15463" y="16405"/>
                      </a:lnTo>
                      <a:lnTo>
                        <a:pt x="15505" y="16405"/>
                      </a:lnTo>
                      <a:lnTo>
                        <a:pt x="15610" y="16321"/>
                      </a:lnTo>
                      <a:lnTo>
                        <a:pt x="15694" y="16342"/>
                      </a:lnTo>
                      <a:lnTo>
                        <a:pt x="15694" y="16405"/>
                      </a:lnTo>
                      <a:lnTo>
                        <a:pt x="15484" y="16551"/>
                      </a:lnTo>
                      <a:lnTo>
                        <a:pt x="15401" y="16551"/>
                      </a:lnTo>
                      <a:lnTo>
                        <a:pt x="15359" y="16656"/>
                      </a:lnTo>
                      <a:lnTo>
                        <a:pt x="15254" y="16614"/>
                      </a:lnTo>
                      <a:lnTo>
                        <a:pt x="15170" y="16614"/>
                      </a:lnTo>
                      <a:lnTo>
                        <a:pt x="15087" y="16635"/>
                      </a:lnTo>
                      <a:lnTo>
                        <a:pt x="15087" y="16740"/>
                      </a:lnTo>
                      <a:lnTo>
                        <a:pt x="15024" y="16719"/>
                      </a:lnTo>
                      <a:lnTo>
                        <a:pt x="14919" y="16740"/>
                      </a:lnTo>
                      <a:lnTo>
                        <a:pt x="14919" y="16865"/>
                      </a:lnTo>
                      <a:lnTo>
                        <a:pt x="15066" y="17053"/>
                      </a:lnTo>
                      <a:lnTo>
                        <a:pt x="15129" y="17032"/>
                      </a:lnTo>
                      <a:lnTo>
                        <a:pt x="15170" y="16949"/>
                      </a:lnTo>
                      <a:lnTo>
                        <a:pt x="15233" y="17032"/>
                      </a:lnTo>
                      <a:lnTo>
                        <a:pt x="15275" y="16886"/>
                      </a:lnTo>
                      <a:lnTo>
                        <a:pt x="15359" y="16886"/>
                      </a:lnTo>
                      <a:lnTo>
                        <a:pt x="15359" y="16991"/>
                      </a:lnTo>
                      <a:lnTo>
                        <a:pt x="15442" y="16949"/>
                      </a:lnTo>
                      <a:lnTo>
                        <a:pt x="15463" y="16865"/>
                      </a:lnTo>
                      <a:lnTo>
                        <a:pt x="15526" y="16823"/>
                      </a:lnTo>
                      <a:lnTo>
                        <a:pt x="15652" y="16740"/>
                      </a:lnTo>
                      <a:lnTo>
                        <a:pt x="15652" y="16614"/>
                      </a:lnTo>
                      <a:lnTo>
                        <a:pt x="15714" y="16530"/>
                      </a:lnTo>
                      <a:lnTo>
                        <a:pt x="15714" y="16572"/>
                      </a:lnTo>
                      <a:lnTo>
                        <a:pt x="15673" y="16635"/>
                      </a:lnTo>
                      <a:lnTo>
                        <a:pt x="15714" y="16719"/>
                      </a:lnTo>
                      <a:lnTo>
                        <a:pt x="15840" y="16719"/>
                      </a:lnTo>
                      <a:lnTo>
                        <a:pt x="16028" y="16572"/>
                      </a:lnTo>
                      <a:lnTo>
                        <a:pt x="16175" y="16572"/>
                      </a:lnTo>
                      <a:lnTo>
                        <a:pt x="16196" y="16656"/>
                      </a:lnTo>
                      <a:lnTo>
                        <a:pt x="16258" y="16614"/>
                      </a:lnTo>
                      <a:lnTo>
                        <a:pt x="16321" y="16405"/>
                      </a:lnTo>
                      <a:lnTo>
                        <a:pt x="16447" y="16321"/>
                      </a:lnTo>
                      <a:lnTo>
                        <a:pt x="16510" y="16321"/>
                      </a:lnTo>
                      <a:lnTo>
                        <a:pt x="16363" y="16468"/>
                      </a:lnTo>
                      <a:lnTo>
                        <a:pt x="16363" y="16551"/>
                      </a:lnTo>
                      <a:lnTo>
                        <a:pt x="16447" y="16509"/>
                      </a:lnTo>
                      <a:lnTo>
                        <a:pt x="16572" y="16342"/>
                      </a:lnTo>
                      <a:lnTo>
                        <a:pt x="16656" y="16154"/>
                      </a:lnTo>
                      <a:lnTo>
                        <a:pt x="16740" y="16112"/>
                      </a:lnTo>
                      <a:lnTo>
                        <a:pt x="16740" y="16196"/>
                      </a:lnTo>
                      <a:lnTo>
                        <a:pt x="16656" y="16321"/>
                      </a:lnTo>
                      <a:lnTo>
                        <a:pt x="16656" y="16363"/>
                      </a:lnTo>
                      <a:lnTo>
                        <a:pt x="16782" y="16237"/>
                      </a:lnTo>
                      <a:lnTo>
                        <a:pt x="16844" y="16321"/>
                      </a:lnTo>
                      <a:lnTo>
                        <a:pt x="16844" y="16405"/>
                      </a:lnTo>
                      <a:lnTo>
                        <a:pt x="16970" y="16426"/>
                      </a:lnTo>
                      <a:lnTo>
                        <a:pt x="17033" y="16468"/>
                      </a:lnTo>
                      <a:lnTo>
                        <a:pt x="17095" y="16405"/>
                      </a:lnTo>
                      <a:lnTo>
                        <a:pt x="17158" y="16258"/>
                      </a:lnTo>
                      <a:lnTo>
                        <a:pt x="17305" y="16237"/>
                      </a:lnTo>
                      <a:lnTo>
                        <a:pt x="17409" y="16154"/>
                      </a:lnTo>
                      <a:lnTo>
                        <a:pt x="17347" y="16133"/>
                      </a:lnTo>
                      <a:lnTo>
                        <a:pt x="17367" y="16007"/>
                      </a:lnTo>
                      <a:lnTo>
                        <a:pt x="17577" y="15924"/>
                      </a:lnTo>
                      <a:lnTo>
                        <a:pt x="17598" y="15840"/>
                      </a:lnTo>
                      <a:lnTo>
                        <a:pt x="17598" y="15735"/>
                      </a:lnTo>
                      <a:lnTo>
                        <a:pt x="17493" y="15777"/>
                      </a:lnTo>
                      <a:lnTo>
                        <a:pt x="17409" y="15714"/>
                      </a:lnTo>
                      <a:lnTo>
                        <a:pt x="17284" y="15693"/>
                      </a:lnTo>
                      <a:lnTo>
                        <a:pt x="17347" y="15610"/>
                      </a:lnTo>
                      <a:lnTo>
                        <a:pt x="17451" y="15610"/>
                      </a:lnTo>
                      <a:lnTo>
                        <a:pt x="17514" y="15631"/>
                      </a:lnTo>
                      <a:lnTo>
                        <a:pt x="17577" y="15568"/>
                      </a:lnTo>
                      <a:lnTo>
                        <a:pt x="17577" y="15463"/>
                      </a:lnTo>
                      <a:lnTo>
                        <a:pt x="17472" y="15505"/>
                      </a:lnTo>
                      <a:lnTo>
                        <a:pt x="17367" y="15400"/>
                      </a:lnTo>
                      <a:lnTo>
                        <a:pt x="17367" y="15317"/>
                      </a:lnTo>
                      <a:lnTo>
                        <a:pt x="17514" y="15296"/>
                      </a:lnTo>
                      <a:lnTo>
                        <a:pt x="17598" y="15275"/>
                      </a:lnTo>
                      <a:lnTo>
                        <a:pt x="17660" y="15296"/>
                      </a:lnTo>
                      <a:lnTo>
                        <a:pt x="17681" y="15254"/>
                      </a:lnTo>
                      <a:lnTo>
                        <a:pt x="17619" y="15108"/>
                      </a:lnTo>
                      <a:lnTo>
                        <a:pt x="17807" y="15045"/>
                      </a:lnTo>
                      <a:lnTo>
                        <a:pt x="17911" y="15108"/>
                      </a:lnTo>
                      <a:lnTo>
                        <a:pt x="17995" y="15087"/>
                      </a:lnTo>
                      <a:lnTo>
                        <a:pt x="18121" y="15087"/>
                      </a:lnTo>
                      <a:lnTo>
                        <a:pt x="17911" y="15254"/>
                      </a:lnTo>
                      <a:lnTo>
                        <a:pt x="17911" y="15359"/>
                      </a:lnTo>
                      <a:lnTo>
                        <a:pt x="17932" y="15526"/>
                      </a:lnTo>
                      <a:lnTo>
                        <a:pt x="17995" y="15526"/>
                      </a:lnTo>
                      <a:lnTo>
                        <a:pt x="18079" y="15317"/>
                      </a:lnTo>
                      <a:lnTo>
                        <a:pt x="18142" y="15275"/>
                      </a:lnTo>
                      <a:lnTo>
                        <a:pt x="18204" y="15275"/>
                      </a:lnTo>
                      <a:lnTo>
                        <a:pt x="18183" y="15359"/>
                      </a:lnTo>
                      <a:lnTo>
                        <a:pt x="18121" y="15421"/>
                      </a:lnTo>
                      <a:lnTo>
                        <a:pt x="18142" y="15505"/>
                      </a:lnTo>
                      <a:lnTo>
                        <a:pt x="18288" y="15400"/>
                      </a:lnTo>
                      <a:lnTo>
                        <a:pt x="18309" y="15317"/>
                      </a:lnTo>
                      <a:lnTo>
                        <a:pt x="18393" y="15400"/>
                      </a:lnTo>
                      <a:lnTo>
                        <a:pt x="18497" y="15317"/>
                      </a:lnTo>
                      <a:lnTo>
                        <a:pt x="18539" y="15317"/>
                      </a:lnTo>
                      <a:lnTo>
                        <a:pt x="18644" y="15254"/>
                      </a:lnTo>
                      <a:lnTo>
                        <a:pt x="18769" y="15212"/>
                      </a:lnTo>
                      <a:lnTo>
                        <a:pt x="18874" y="15254"/>
                      </a:lnTo>
                      <a:lnTo>
                        <a:pt x="18853" y="15296"/>
                      </a:lnTo>
                      <a:lnTo>
                        <a:pt x="18727" y="15296"/>
                      </a:lnTo>
                      <a:lnTo>
                        <a:pt x="18602" y="15421"/>
                      </a:lnTo>
                      <a:lnTo>
                        <a:pt x="18686" y="15421"/>
                      </a:lnTo>
                      <a:lnTo>
                        <a:pt x="18623" y="15505"/>
                      </a:lnTo>
                      <a:lnTo>
                        <a:pt x="18686" y="15568"/>
                      </a:lnTo>
                      <a:lnTo>
                        <a:pt x="18895" y="15610"/>
                      </a:lnTo>
                      <a:lnTo>
                        <a:pt x="18958" y="15693"/>
                      </a:lnTo>
                      <a:lnTo>
                        <a:pt x="18958" y="15735"/>
                      </a:lnTo>
                      <a:lnTo>
                        <a:pt x="18832" y="15631"/>
                      </a:lnTo>
                      <a:lnTo>
                        <a:pt x="18686" y="15610"/>
                      </a:lnTo>
                      <a:lnTo>
                        <a:pt x="18581" y="15672"/>
                      </a:lnTo>
                      <a:lnTo>
                        <a:pt x="18581" y="15777"/>
                      </a:lnTo>
                      <a:lnTo>
                        <a:pt x="18644" y="15798"/>
                      </a:lnTo>
                      <a:lnTo>
                        <a:pt x="18748" y="15735"/>
                      </a:lnTo>
                      <a:lnTo>
                        <a:pt x="18832" y="15819"/>
                      </a:lnTo>
                      <a:lnTo>
                        <a:pt x="18790" y="15840"/>
                      </a:lnTo>
                      <a:lnTo>
                        <a:pt x="18644" y="15840"/>
                      </a:lnTo>
                      <a:lnTo>
                        <a:pt x="18644" y="15924"/>
                      </a:lnTo>
                      <a:lnTo>
                        <a:pt x="18811" y="15986"/>
                      </a:lnTo>
                      <a:lnTo>
                        <a:pt x="18853" y="16049"/>
                      </a:lnTo>
                      <a:lnTo>
                        <a:pt x="18790" y="16091"/>
                      </a:lnTo>
                      <a:lnTo>
                        <a:pt x="18707" y="16112"/>
                      </a:lnTo>
                      <a:lnTo>
                        <a:pt x="18707" y="16154"/>
                      </a:lnTo>
                      <a:lnTo>
                        <a:pt x="18811" y="16154"/>
                      </a:lnTo>
                      <a:lnTo>
                        <a:pt x="18916" y="16112"/>
                      </a:lnTo>
                      <a:lnTo>
                        <a:pt x="19020" y="16196"/>
                      </a:lnTo>
                      <a:lnTo>
                        <a:pt x="19125" y="16237"/>
                      </a:lnTo>
                      <a:lnTo>
                        <a:pt x="19271" y="16196"/>
                      </a:lnTo>
                      <a:lnTo>
                        <a:pt x="19334" y="16258"/>
                      </a:lnTo>
                      <a:lnTo>
                        <a:pt x="19334" y="16321"/>
                      </a:lnTo>
                      <a:lnTo>
                        <a:pt x="19251" y="16363"/>
                      </a:lnTo>
                      <a:lnTo>
                        <a:pt x="19271" y="16447"/>
                      </a:lnTo>
                      <a:lnTo>
                        <a:pt x="19334" y="16468"/>
                      </a:lnTo>
                      <a:lnTo>
                        <a:pt x="19355" y="16551"/>
                      </a:lnTo>
                      <a:lnTo>
                        <a:pt x="19439" y="16572"/>
                      </a:lnTo>
                      <a:lnTo>
                        <a:pt x="19523" y="16488"/>
                      </a:lnTo>
                      <a:lnTo>
                        <a:pt x="19481" y="16426"/>
                      </a:lnTo>
                      <a:lnTo>
                        <a:pt x="19523" y="16384"/>
                      </a:lnTo>
                      <a:lnTo>
                        <a:pt x="19648" y="16384"/>
                      </a:lnTo>
                      <a:lnTo>
                        <a:pt x="19564" y="16488"/>
                      </a:lnTo>
                      <a:lnTo>
                        <a:pt x="19564" y="16551"/>
                      </a:lnTo>
                      <a:lnTo>
                        <a:pt x="19418" y="16719"/>
                      </a:lnTo>
                      <a:lnTo>
                        <a:pt x="19443" y="16744"/>
                      </a:lnTo>
                      <a:lnTo>
                        <a:pt x="19376" y="16760"/>
                      </a:lnTo>
                      <a:lnTo>
                        <a:pt x="19418" y="16844"/>
                      </a:lnTo>
                      <a:lnTo>
                        <a:pt x="19690" y="16907"/>
                      </a:lnTo>
                      <a:lnTo>
                        <a:pt x="19774" y="16865"/>
                      </a:lnTo>
                      <a:lnTo>
                        <a:pt x="19857" y="16907"/>
                      </a:lnTo>
                      <a:lnTo>
                        <a:pt x="20108" y="16907"/>
                      </a:lnTo>
                      <a:lnTo>
                        <a:pt x="20234" y="16865"/>
                      </a:lnTo>
                      <a:lnTo>
                        <a:pt x="20297" y="16907"/>
                      </a:lnTo>
                      <a:lnTo>
                        <a:pt x="20297" y="16970"/>
                      </a:lnTo>
                      <a:lnTo>
                        <a:pt x="20380" y="16970"/>
                      </a:lnTo>
                      <a:lnTo>
                        <a:pt x="20443" y="17053"/>
                      </a:lnTo>
                      <a:lnTo>
                        <a:pt x="20527" y="17116"/>
                      </a:lnTo>
                      <a:lnTo>
                        <a:pt x="20548" y="17179"/>
                      </a:lnTo>
                      <a:lnTo>
                        <a:pt x="20652" y="17179"/>
                      </a:lnTo>
                      <a:lnTo>
                        <a:pt x="20820" y="17116"/>
                      </a:lnTo>
                      <a:lnTo>
                        <a:pt x="20841" y="17074"/>
                      </a:lnTo>
                      <a:lnTo>
                        <a:pt x="20904" y="17116"/>
                      </a:lnTo>
                      <a:lnTo>
                        <a:pt x="20904" y="17179"/>
                      </a:lnTo>
                      <a:lnTo>
                        <a:pt x="20820" y="17263"/>
                      </a:lnTo>
                      <a:lnTo>
                        <a:pt x="20715" y="17284"/>
                      </a:lnTo>
                      <a:lnTo>
                        <a:pt x="20736" y="17346"/>
                      </a:lnTo>
                      <a:lnTo>
                        <a:pt x="20904" y="17388"/>
                      </a:lnTo>
                      <a:lnTo>
                        <a:pt x="20924" y="17493"/>
                      </a:lnTo>
                      <a:lnTo>
                        <a:pt x="21008" y="17577"/>
                      </a:lnTo>
                      <a:lnTo>
                        <a:pt x="21176" y="17639"/>
                      </a:lnTo>
                      <a:lnTo>
                        <a:pt x="21385" y="17577"/>
                      </a:lnTo>
                      <a:lnTo>
                        <a:pt x="21468" y="17556"/>
                      </a:lnTo>
                      <a:lnTo>
                        <a:pt x="21489" y="17597"/>
                      </a:lnTo>
                      <a:lnTo>
                        <a:pt x="21573" y="17535"/>
                      </a:lnTo>
                      <a:lnTo>
                        <a:pt x="21740" y="17430"/>
                      </a:lnTo>
                      <a:lnTo>
                        <a:pt x="21782" y="17430"/>
                      </a:lnTo>
                      <a:lnTo>
                        <a:pt x="21740" y="17493"/>
                      </a:lnTo>
                      <a:lnTo>
                        <a:pt x="21636" y="17577"/>
                      </a:lnTo>
                      <a:lnTo>
                        <a:pt x="21594" y="17786"/>
                      </a:lnTo>
                      <a:lnTo>
                        <a:pt x="21552" y="17911"/>
                      </a:lnTo>
                      <a:lnTo>
                        <a:pt x="21468" y="17911"/>
                      </a:lnTo>
                      <a:lnTo>
                        <a:pt x="21343" y="17849"/>
                      </a:lnTo>
                      <a:lnTo>
                        <a:pt x="21280" y="17869"/>
                      </a:lnTo>
                      <a:lnTo>
                        <a:pt x="21364" y="17995"/>
                      </a:lnTo>
                      <a:lnTo>
                        <a:pt x="21385" y="18100"/>
                      </a:lnTo>
                      <a:lnTo>
                        <a:pt x="21468" y="18162"/>
                      </a:lnTo>
                      <a:lnTo>
                        <a:pt x="21573" y="18121"/>
                      </a:lnTo>
                      <a:lnTo>
                        <a:pt x="21657" y="18162"/>
                      </a:lnTo>
                      <a:lnTo>
                        <a:pt x="21636" y="18225"/>
                      </a:lnTo>
                      <a:lnTo>
                        <a:pt x="21552" y="18225"/>
                      </a:lnTo>
                      <a:lnTo>
                        <a:pt x="21552" y="18288"/>
                      </a:lnTo>
                      <a:lnTo>
                        <a:pt x="21720" y="18434"/>
                      </a:lnTo>
                      <a:lnTo>
                        <a:pt x="21761" y="18413"/>
                      </a:lnTo>
                      <a:lnTo>
                        <a:pt x="21887" y="18434"/>
                      </a:lnTo>
                      <a:lnTo>
                        <a:pt x="21950" y="18330"/>
                      </a:lnTo>
                      <a:lnTo>
                        <a:pt x="22075" y="18100"/>
                      </a:lnTo>
                      <a:lnTo>
                        <a:pt x="22033" y="18288"/>
                      </a:lnTo>
                      <a:lnTo>
                        <a:pt x="22033" y="18413"/>
                      </a:lnTo>
                      <a:lnTo>
                        <a:pt x="21992" y="18497"/>
                      </a:lnTo>
                      <a:lnTo>
                        <a:pt x="21950" y="18518"/>
                      </a:lnTo>
                      <a:lnTo>
                        <a:pt x="21866" y="18623"/>
                      </a:lnTo>
                      <a:lnTo>
                        <a:pt x="21887" y="18706"/>
                      </a:lnTo>
                      <a:lnTo>
                        <a:pt x="21971" y="18748"/>
                      </a:lnTo>
                      <a:lnTo>
                        <a:pt x="21929" y="18811"/>
                      </a:lnTo>
                      <a:lnTo>
                        <a:pt x="21929" y="19062"/>
                      </a:lnTo>
                      <a:lnTo>
                        <a:pt x="21971" y="19125"/>
                      </a:lnTo>
                      <a:lnTo>
                        <a:pt x="22054" y="19125"/>
                      </a:lnTo>
                      <a:lnTo>
                        <a:pt x="22033" y="19229"/>
                      </a:lnTo>
                      <a:lnTo>
                        <a:pt x="22054" y="19334"/>
                      </a:lnTo>
                      <a:lnTo>
                        <a:pt x="22243" y="19522"/>
                      </a:lnTo>
                      <a:lnTo>
                        <a:pt x="22284" y="19543"/>
                      </a:lnTo>
                      <a:lnTo>
                        <a:pt x="22284" y="19585"/>
                      </a:lnTo>
                      <a:lnTo>
                        <a:pt x="22347" y="19543"/>
                      </a:lnTo>
                      <a:lnTo>
                        <a:pt x="22389" y="19627"/>
                      </a:lnTo>
                      <a:lnTo>
                        <a:pt x="22473" y="19585"/>
                      </a:lnTo>
                      <a:lnTo>
                        <a:pt x="22452" y="19543"/>
                      </a:lnTo>
                      <a:lnTo>
                        <a:pt x="22473" y="19481"/>
                      </a:lnTo>
                      <a:lnTo>
                        <a:pt x="22515" y="19543"/>
                      </a:lnTo>
                      <a:lnTo>
                        <a:pt x="22598" y="19564"/>
                      </a:lnTo>
                      <a:lnTo>
                        <a:pt x="22661" y="19481"/>
                      </a:lnTo>
                      <a:lnTo>
                        <a:pt x="22577" y="19334"/>
                      </a:lnTo>
                      <a:lnTo>
                        <a:pt x="22515" y="19334"/>
                      </a:lnTo>
                      <a:lnTo>
                        <a:pt x="22473" y="19355"/>
                      </a:lnTo>
                      <a:lnTo>
                        <a:pt x="22452" y="19334"/>
                      </a:lnTo>
                      <a:lnTo>
                        <a:pt x="22515" y="19229"/>
                      </a:lnTo>
                      <a:lnTo>
                        <a:pt x="22515" y="19146"/>
                      </a:lnTo>
                      <a:lnTo>
                        <a:pt x="22494" y="19062"/>
                      </a:lnTo>
                      <a:lnTo>
                        <a:pt x="22410" y="19041"/>
                      </a:lnTo>
                      <a:lnTo>
                        <a:pt x="22410" y="18999"/>
                      </a:lnTo>
                      <a:lnTo>
                        <a:pt x="22473" y="18937"/>
                      </a:lnTo>
                      <a:lnTo>
                        <a:pt x="22494" y="18811"/>
                      </a:lnTo>
                      <a:lnTo>
                        <a:pt x="22577" y="18811"/>
                      </a:lnTo>
                      <a:lnTo>
                        <a:pt x="22577" y="18916"/>
                      </a:lnTo>
                      <a:lnTo>
                        <a:pt x="22598" y="18999"/>
                      </a:lnTo>
                      <a:lnTo>
                        <a:pt x="22682" y="18895"/>
                      </a:lnTo>
                      <a:lnTo>
                        <a:pt x="22703" y="18957"/>
                      </a:lnTo>
                      <a:lnTo>
                        <a:pt x="22766" y="19041"/>
                      </a:lnTo>
                      <a:lnTo>
                        <a:pt x="22703" y="19146"/>
                      </a:lnTo>
                      <a:lnTo>
                        <a:pt x="22724" y="19229"/>
                      </a:lnTo>
                      <a:lnTo>
                        <a:pt x="22787" y="19250"/>
                      </a:lnTo>
                      <a:lnTo>
                        <a:pt x="22891" y="19146"/>
                      </a:lnTo>
                      <a:lnTo>
                        <a:pt x="22933" y="19146"/>
                      </a:lnTo>
                      <a:lnTo>
                        <a:pt x="22912" y="19229"/>
                      </a:lnTo>
                      <a:lnTo>
                        <a:pt x="22828" y="19313"/>
                      </a:lnTo>
                      <a:lnTo>
                        <a:pt x="22828" y="19376"/>
                      </a:lnTo>
                      <a:lnTo>
                        <a:pt x="22870" y="19481"/>
                      </a:lnTo>
                      <a:lnTo>
                        <a:pt x="22808" y="19627"/>
                      </a:lnTo>
                      <a:lnTo>
                        <a:pt x="22828" y="19669"/>
                      </a:lnTo>
                      <a:lnTo>
                        <a:pt x="22891" y="19669"/>
                      </a:lnTo>
                      <a:lnTo>
                        <a:pt x="22891" y="19857"/>
                      </a:lnTo>
                      <a:cubicBezTo>
                        <a:pt x="22891" y="19899"/>
                        <a:pt x="22870" y="19983"/>
                        <a:pt x="22870" y="20045"/>
                      </a:cubicBezTo>
                      <a:lnTo>
                        <a:pt x="22828" y="20087"/>
                      </a:lnTo>
                      <a:lnTo>
                        <a:pt x="22808" y="20004"/>
                      </a:lnTo>
                      <a:lnTo>
                        <a:pt x="22870" y="19941"/>
                      </a:lnTo>
                      <a:lnTo>
                        <a:pt x="22870" y="19857"/>
                      </a:lnTo>
                      <a:lnTo>
                        <a:pt x="22766" y="19794"/>
                      </a:lnTo>
                      <a:lnTo>
                        <a:pt x="22598" y="19836"/>
                      </a:lnTo>
                      <a:lnTo>
                        <a:pt x="22577" y="19878"/>
                      </a:lnTo>
                      <a:lnTo>
                        <a:pt x="22515" y="19899"/>
                      </a:lnTo>
                      <a:lnTo>
                        <a:pt x="22473" y="19794"/>
                      </a:lnTo>
                      <a:lnTo>
                        <a:pt x="22410" y="19941"/>
                      </a:lnTo>
                      <a:lnTo>
                        <a:pt x="22452" y="20066"/>
                      </a:lnTo>
                      <a:lnTo>
                        <a:pt x="22515" y="20108"/>
                      </a:lnTo>
                      <a:lnTo>
                        <a:pt x="22473" y="20192"/>
                      </a:lnTo>
                      <a:lnTo>
                        <a:pt x="22410" y="20150"/>
                      </a:lnTo>
                      <a:lnTo>
                        <a:pt x="22368" y="20255"/>
                      </a:lnTo>
                      <a:lnTo>
                        <a:pt x="22452" y="20401"/>
                      </a:lnTo>
                      <a:lnTo>
                        <a:pt x="22410" y="20506"/>
                      </a:lnTo>
                      <a:lnTo>
                        <a:pt x="22494" y="20569"/>
                      </a:lnTo>
                      <a:lnTo>
                        <a:pt x="22410" y="20631"/>
                      </a:lnTo>
                      <a:lnTo>
                        <a:pt x="22515" y="20778"/>
                      </a:lnTo>
                      <a:lnTo>
                        <a:pt x="22619" y="20778"/>
                      </a:lnTo>
                      <a:lnTo>
                        <a:pt x="22703" y="20694"/>
                      </a:lnTo>
                      <a:lnTo>
                        <a:pt x="22703" y="20569"/>
                      </a:lnTo>
                      <a:lnTo>
                        <a:pt x="22619" y="20401"/>
                      </a:lnTo>
                      <a:lnTo>
                        <a:pt x="22661" y="20297"/>
                      </a:lnTo>
                      <a:lnTo>
                        <a:pt x="22787" y="20527"/>
                      </a:lnTo>
                      <a:lnTo>
                        <a:pt x="22787" y="20631"/>
                      </a:lnTo>
                      <a:lnTo>
                        <a:pt x="22787" y="20694"/>
                      </a:lnTo>
                      <a:cubicBezTo>
                        <a:pt x="22766" y="20694"/>
                        <a:pt x="22724" y="20694"/>
                        <a:pt x="22724" y="20715"/>
                      </a:cubicBezTo>
                      <a:lnTo>
                        <a:pt x="22724" y="20736"/>
                      </a:lnTo>
                      <a:lnTo>
                        <a:pt x="22682" y="20799"/>
                      </a:lnTo>
                      <a:lnTo>
                        <a:pt x="22577" y="20841"/>
                      </a:lnTo>
                      <a:lnTo>
                        <a:pt x="22598" y="20924"/>
                      </a:lnTo>
                      <a:lnTo>
                        <a:pt x="22682" y="21008"/>
                      </a:lnTo>
                      <a:lnTo>
                        <a:pt x="22598" y="21092"/>
                      </a:lnTo>
                      <a:lnTo>
                        <a:pt x="22598" y="21196"/>
                      </a:lnTo>
                      <a:lnTo>
                        <a:pt x="22536" y="21259"/>
                      </a:lnTo>
                      <a:lnTo>
                        <a:pt x="22431" y="21301"/>
                      </a:lnTo>
                      <a:lnTo>
                        <a:pt x="22431" y="21343"/>
                      </a:lnTo>
                      <a:lnTo>
                        <a:pt x="22577" y="21364"/>
                      </a:lnTo>
                      <a:lnTo>
                        <a:pt x="22536" y="21426"/>
                      </a:lnTo>
                      <a:lnTo>
                        <a:pt x="22494" y="21447"/>
                      </a:lnTo>
                      <a:lnTo>
                        <a:pt x="22494" y="21531"/>
                      </a:lnTo>
                      <a:lnTo>
                        <a:pt x="22536" y="21531"/>
                      </a:lnTo>
                      <a:lnTo>
                        <a:pt x="22619" y="21510"/>
                      </a:lnTo>
                      <a:lnTo>
                        <a:pt x="22640" y="21552"/>
                      </a:lnTo>
                      <a:lnTo>
                        <a:pt x="22598" y="21615"/>
                      </a:lnTo>
                      <a:lnTo>
                        <a:pt x="22515" y="21636"/>
                      </a:lnTo>
                      <a:lnTo>
                        <a:pt x="22473" y="21719"/>
                      </a:lnTo>
                      <a:lnTo>
                        <a:pt x="22494" y="21866"/>
                      </a:lnTo>
                      <a:lnTo>
                        <a:pt x="22536" y="21929"/>
                      </a:lnTo>
                      <a:lnTo>
                        <a:pt x="22515" y="21991"/>
                      </a:lnTo>
                      <a:lnTo>
                        <a:pt x="22536" y="22075"/>
                      </a:lnTo>
                      <a:lnTo>
                        <a:pt x="22598" y="22054"/>
                      </a:lnTo>
                      <a:lnTo>
                        <a:pt x="22619" y="21970"/>
                      </a:lnTo>
                      <a:lnTo>
                        <a:pt x="22640" y="21845"/>
                      </a:lnTo>
                      <a:lnTo>
                        <a:pt x="22703" y="21678"/>
                      </a:lnTo>
                      <a:lnTo>
                        <a:pt x="22745" y="21615"/>
                      </a:lnTo>
                      <a:lnTo>
                        <a:pt x="22787" y="21406"/>
                      </a:lnTo>
                      <a:lnTo>
                        <a:pt x="22828" y="21343"/>
                      </a:lnTo>
                      <a:lnTo>
                        <a:pt x="22844" y="21204"/>
                      </a:lnTo>
                      <a:lnTo>
                        <a:pt x="22870" y="21217"/>
                      </a:lnTo>
                      <a:cubicBezTo>
                        <a:pt x="22870" y="21301"/>
                        <a:pt x="22870" y="21364"/>
                        <a:pt x="22891" y="21447"/>
                      </a:cubicBezTo>
                      <a:lnTo>
                        <a:pt x="22870" y="21426"/>
                      </a:lnTo>
                      <a:lnTo>
                        <a:pt x="22808" y="21510"/>
                      </a:lnTo>
                      <a:lnTo>
                        <a:pt x="22808" y="21636"/>
                      </a:lnTo>
                      <a:lnTo>
                        <a:pt x="22870" y="21678"/>
                      </a:lnTo>
                      <a:lnTo>
                        <a:pt x="22787" y="21782"/>
                      </a:lnTo>
                      <a:lnTo>
                        <a:pt x="22891" y="21845"/>
                      </a:lnTo>
                      <a:lnTo>
                        <a:pt x="22891" y="21929"/>
                      </a:lnTo>
                      <a:lnTo>
                        <a:pt x="22828" y="21970"/>
                      </a:lnTo>
                      <a:lnTo>
                        <a:pt x="22766" y="21929"/>
                      </a:lnTo>
                      <a:lnTo>
                        <a:pt x="22703" y="21991"/>
                      </a:lnTo>
                      <a:lnTo>
                        <a:pt x="22703" y="22054"/>
                      </a:lnTo>
                      <a:lnTo>
                        <a:pt x="22661" y="22138"/>
                      </a:lnTo>
                      <a:lnTo>
                        <a:pt x="22619" y="22201"/>
                      </a:lnTo>
                      <a:lnTo>
                        <a:pt x="22682" y="22263"/>
                      </a:lnTo>
                      <a:lnTo>
                        <a:pt x="22766" y="22054"/>
                      </a:lnTo>
                      <a:lnTo>
                        <a:pt x="22787" y="22096"/>
                      </a:lnTo>
                      <a:lnTo>
                        <a:pt x="22724" y="22201"/>
                      </a:lnTo>
                      <a:lnTo>
                        <a:pt x="22828" y="22180"/>
                      </a:lnTo>
                      <a:lnTo>
                        <a:pt x="22891" y="22096"/>
                      </a:lnTo>
                      <a:lnTo>
                        <a:pt x="22891" y="21991"/>
                      </a:lnTo>
                      <a:lnTo>
                        <a:pt x="23017" y="21845"/>
                      </a:lnTo>
                      <a:cubicBezTo>
                        <a:pt x="23017" y="21929"/>
                        <a:pt x="23017" y="21991"/>
                        <a:pt x="23038" y="22075"/>
                      </a:cubicBezTo>
                      <a:lnTo>
                        <a:pt x="23017" y="22096"/>
                      </a:lnTo>
                      <a:lnTo>
                        <a:pt x="23080" y="22159"/>
                      </a:lnTo>
                      <a:cubicBezTo>
                        <a:pt x="23101" y="22201"/>
                        <a:pt x="23101" y="22284"/>
                        <a:pt x="23121" y="22326"/>
                      </a:cubicBezTo>
                      <a:lnTo>
                        <a:pt x="23080" y="22473"/>
                      </a:lnTo>
                      <a:lnTo>
                        <a:pt x="23080" y="22556"/>
                      </a:lnTo>
                      <a:lnTo>
                        <a:pt x="23038" y="22640"/>
                      </a:lnTo>
                      <a:lnTo>
                        <a:pt x="22933" y="22682"/>
                      </a:lnTo>
                      <a:lnTo>
                        <a:pt x="22912" y="22724"/>
                      </a:lnTo>
                      <a:lnTo>
                        <a:pt x="22933" y="22786"/>
                      </a:lnTo>
                      <a:lnTo>
                        <a:pt x="23017" y="22745"/>
                      </a:lnTo>
                      <a:lnTo>
                        <a:pt x="23101" y="22786"/>
                      </a:lnTo>
                      <a:lnTo>
                        <a:pt x="23101" y="22828"/>
                      </a:lnTo>
                      <a:lnTo>
                        <a:pt x="22996" y="22912"/>
                      </a:lnTo>
                      <a:lnTo>
                        <a:pt x="22996" y="22954"/>
                      </a:lnTo>
                      <a:lnTo>
                        <a:pt x="22975" y="23038"/>
                      </a:lnTo>
                      <a:lnTo>
                        <a:pt x="22912" y="23038"/>
                      </a:lnTo>
                      <a:lnTo>
                        <a:pt x="22870" y="23100"/>
                      </a:lnTo>
                      <a:lnTo>
                        <a:pt x="22891" y="23142"/>
                      </a:lnTo>
                      <a:lnTo>
                        <a:pt x="22975" y="23142"/>
                      </a:lnTo>
                      <a:lnTo>
                        <a:pt x="23017" y="23205"/>
                      </a:lnTo>
                      <a:lnTo>
                        <a:pt x="23038" y="23142"/>
                      </a:lnTo>
                      <a:lnTo>
                        <a:pt x="23121" y="23121"/>
                      </a:lnTo>
                      <a:lnTo>
                        <a:pt x="23184" y="23163"/>
                      </a:lnTo>
                      <a:lnTo>
                        <a:pt x="23101" y="23226"/>
                      </a:lnTo>
                      <a:lnTo>
                        <a:pt x="23080" y="23268"/>
                      </a:lnTo>
                      <a:lnTo>
                        <a:pt x="23121" y="23351"/>
                      </a:lnTo>
                      <a:lnTo>
                        <a:pt x="23038" y="23435"/>
                      </a:lnTo>
                      <a:lnTo>
                        <a:pt x="23017" y="23519"/>
                      </a:lnTo>
                      <a:lnTo>
                        <a:pt x="23121" y="23582"/>
                      </a:lnTo>
                      <a:lnTo>
                        <a:pt x="23101" y="23686"/>
                      </a:lnTo>
                      <a:lnTo>
                        <a:pt x="23142" y="23749"/>
                      </a:lnTo>
                      <a:lnTo>
                        <a:pt x="23247" y="23749"/>
                      </a:lnTo>
                      <a:lnTo>
                        <a:pt x="23310" y="23686"/>
                      </a:lnTo>
                      <a:lnTo>
                        <a:pt x="23247" y="23623"/>
                      </a:lnTo>
                      <a:lnTo>
                        <a:pt x="23310" y="23561"/>
                      </a:lnTo>
                      <a:lnTo>
                        <a:pt x="23247" y="23519"/>
                      </a:lnTo>
                      <a:lnTo>
                        <a:pt x="23205" y="23519"/>
                      </a:lnTo>
                      <a:lnTo>
                        <a:pt x="23247" y="23435"/>
                      </a:lnTo>
                      <a:lnTo>
                        <a:pt x="23331" y="23414"/>
                      </a:lnTo>
                      <a:lnTo>
                        <a:pt x="23435" y="23331"/>
                      </a:lnTo>
                      <a:lnTo>
                        <a:pt x="23435" y="23247"/>
                      </a:lnTo>
                      <a:lnTo>
                        <a:pt x="23393" y="23226"/>
                      </a:lnTo>
                      <a:lnTo>
                        <a:pt x="23310" y="23226"/>
                      </a:lnTo>
                      <a:lnTo>
                        <a:pt x="23310" y="23205"/>
                      </a:lnTo>
                      <a:lnTo>
                        <a:pt x="23414" y="23121"/>
                      </a:lnTo>
                      <a:lnTo>
                        <a:pt x="23393" y="23017"/>
                      </a:lnTo>
                      <a:lnTo>
                        <a:pt x="23247" y="22912"/>
                      </a:lnTo>
                      <a:lnTo>
                        <a:pt x="23310" y="22807"/>
                      </a:lnTo>
                      <a:lnTo>
                        <a:pt x="23331" y="22828"/>
                      </a:lnTo>
                      <a:lnTo>
                        <a:pt x="23414" y="22828"/>
                      </a:lnTo>
                      <a:lnTo>
                        <a:pt x="23414" y="22766"/>
                      </a:lnTo>
                      <a:lnTo>
                        <a:pt x="23310" y="22661"/>
                      </a:lnTo>
                      <a:lnTo>
                        <a:pt x="23373" y="22661"/>
                      </a:lnTo>
                      <a:lnTo>
                        <a:pt x="23373" y="22473"/>
                      </a:lnTo>
                      <a:lnTo>
                        <a:pt x="23247" y="22389"/>
                      </a:lnTo>
                      <a:lnTo>
                        <a:pt x="23226" y="22410"/>
                      </a:lnTo>
                      <a:lnTo>
                        <a:pt x="23142" y="22347"/>
                      </a:lnTo>
                      <a:lnTo>
                        <a:pt x="23163" y="22305"/>
                      </a:lnTo>
                      <a:lnTo>
                        <a:pt x="23163" y="22284"/>
                      </a:lnTo>
                      <a:lnTo>
                        <a:pt x="23247" y="22180"/>
                      </a:lnTo>
                      <a:lnTo>
                        <a:pt x="23205" y="22096"/>
                      </a:lnTo>
                      <a:cubicBezTo>
                        <a:pt x="23205" y="22054"/>
                        <a:pt x="23226" y="21991"/>
                        <a:pt x="23226" y="21950"/>
                      </a:cubicBezTo>
                      <a:lnTo>
                        <a:pt x="23226" y="21887"/>
                      </a:lnTo>
                      <a:lnTo>
                        <a:pt x="23268" y="21929"/>
                      </a:lnTo>
                      <a:lnTo>
                        <a:pt x="23352" y="21866"/>
                      </a:lnTo>
                      <a:lnTo>
                        <a:pt x="23310" y="21761"/>
                      </a:lnTo>
                      <a:lnTo>
                        <a:pt x="23352" y="21719"/>
                      </a:lnTo>
                      <a:lnTo>
                        <a:pt x="23352" y="21573"/>
                      </a:lnTo>
                      <a:lnTo>
                        <a:pt x="23414" y="21552"/>
                      </a:lnTo>
                      <a:lnTo>
                        <a:pt x="23435" y="21719"/>
                      </a:lnTo>
                      <a:lnTo>
                        <a:pt x="23477" y="21678"/>
                      </a:lnTo>
                      <a:lnTo>
                        <a:pt x="23519" y="21657"/>
                      </a:lnTo>
                      <a:lnTo>
                        <a:pt x="23519" y="21678"/>
                      </a:lnTo>
                      <a:lnTo>
                        <a:pt x="23519" y="21719"/>
                      </a:lnTo>
                      <a:lnTo>
                        <a:pt x="23477" y="21761"/>
                      </a:lnTo>
                      <a:lnTo>
                        <a:pt x="23477" y="21845"/>
                      </a:lnTo>
                      <a:lnTo>
                        <a:pt x="23540" y="21887"/>
                      </a:lnTo>
                      <a:lnTo>
                        <a:pt x="23665" y="21866"/>
                      </a:lnTo>
                      <a:lnTo>
                        <a:pt x="23749" y="21761"/>
                      </a:lnTo>
                      <a:lnTo>
                        <a:pt x="23728" y="21719"/>
                      </a:lnTo>
                      <a:cubicBezTo>
                        <a:pt x="23749" y="21657"/>
                        <a:pt x="23770" y="21573"/>
                        <a:pt x="23791" y="21510"/>
                      </a:cubicBezTo>
                      <a:lnTo>
                        <a:pt x="23833" y="21531"/>
                      </a:lnTo>
                      <a:lnTo>
                        <a:pt x="23854" y="21636"/>
                      </a:lnTo>
                      <a:lnTo>
                        <a:pt x="23958" y="21719"/>
                      </a:lnTo>
                      <a:lnTo>
                        <a:pt x="24000" y="21719"/>
                      </a:lnTo>
                      <a:lnTo>
                        <a:pt x="23937" y="21740"/>
                      </a:lnTo>
                      <a:lnTo>
                        <a:pt x="23854" y="21740"/>
                      </a:lnTo>
                      <a:lnTo>
                        <a:pt x="23833" y="21782"/>
                      </a:lnTo>
                      <a:cubicBezTo>
                        <a:pt x="23749" y="21824"/>
                        <a:pt x="23665" y="21866"/>
                        <a:pt x="23665" y="21970"/>
                      </a:cubicBezTo>
                      <a:cubicBezTo>
                        <a:pt x="23665" y="22054"/>
                        <a:pt x="23665" y="22096"/>
                        <a:pt x="23686" y="22180"/>
                      </a:cubicBezTo>
                      <a:lnTo>
                        <a:pt x="23665" y="22159"/>
                      </a:lnTo>
                      <a:lnTo>
                        <a:pt x="23665" y="22138"/>
                      </a:lnTo>
                      <a:lnTo>
                        <a:pt x="23645" y="22159"/>
                      </a:lnTo>
                      <a:cubicBezTo>
                        <a:pt x="23624" y="22159"/>
                        <a:pt x="23603" y="22138"/>
                        <a:pt x="23561" y="22138"/>
                      </a:cubicBezTo>
                      <a:lnTo>
                        <a:pt x="23624" y="22075"/>
                      </a:lnTo>
                      <a:lnTo>
                        <a:pt x="23645" y="21991"/>
                      </a:lnTo>
                      <a:lnTo>
                        <a:pt x="23456" y="21970"/>
                      </a:lnTo>
                      <a:lnTo>
                        <a:pt x="23352" y="22075"/>
                      </a:lnTo>
                      <a:lnTo>
                        <a:pt x="23414" y="22180"/>
                      </a:lnTo>
                      <a:lnTo>
                        <a:pt x="23435" y="22180"/>
                      </a:lnTo>
                      <a:cubicBezTo>
                        <a:pt x="23414" y="22201"/>
                        <a:pt x="23414" y="22222"/>
                        <a:pt x="23414" y="22263"/>
                      </a:cubicBezTo>
                      <a:cubicBezTo>
                        <a:pt x="23435" y="22284"/>
                        <a:pt x="23435" y="22326"/>
                        <a:pt x="23456" y="22368"/>
                      </a:cubicBezTo>
                      <a:cubicBezTo>
                        <a:pt x="23498" y="22389"/>
                        <a:pt x="23519" y="22431"/>
                        <a:pt x="23540" y="22494"/>
                      </a:cubicBezTo>
                      <a:lnTo>
                        <a:pt x="23561" y="22494"/>
                      </a:lnTo>
                      <a:cubicBezTo>
                        <a:pt x="23561" y="22494"/>
                        <a:pt x="23561" y="22514"/>
                        <a:pt x="23582" y="22514"/>
                      </a:cubicBezTo>
                      <a:cubicBezTo>
                        <a:pt x="23624" y="22577"/>
                        <a:pt x="23665" y="22577"/>
                        <a:pt x="23686" y="22598"/>
                      </a:cubicBezTo>
                      <a:lnTo>
                        <a:pt x="23665" y="22619"/>
                      </a:lnTo>
                      <a:lnTo>
                        <a:pt x="23540" y="22724"/>
                      </a:lnTo>
                      <a:lnTo>
                        <a:pt x="23540" y="22828"/>
                      </a:lnTo>
                      <a:lnTo>
                        <a:pt x="23603" y="22933"/>
                      </a:lnTo>
                      <a:lnTo>
                        <a:pt x="23728" y="22828"/>
                      </a:lnTo>
                      <a:lnTo>
                        <a:pt x="23812" y="22682"/>
                      </a:lnTo>
                      <a:lnTo>
                        <a:pt x="23812" y="22619"/>
                      </a:lnTo>
                      <a:lnTo>
                        <a:pt x="23875" y="22598"/>
                      </a:lnTo>
                      <a:lnTo>
                        <a:pt x="24021" y="22473"/>
                      </a:lnTo>
                      <a:lnTo>
                        <a:pt x="24042" y="22514"/>
                      </a:lnTo>
                      <a:lnTo>
                        <a:pt x="24251" y="22514"/>
                      </a:lnTo>
                      <a:lnTo>
                        <a:pt x="24168" y="22619"/>
                      </a:lnTo>
                      <a:lnTo>
                        <a:pt x="24189" y="22640"/>
                      </a:lnTo>
                      <a:lnTo>
                        <a:pt x="24314" y="22640"/>
                      </a:lnTo>
                      <a:lnTo>
                        <a:pt x="24314" y="22703"/>
                      </a:lnTo>
                      <a:lnTo>
                        <a:pt x="24209" y="22807"/>
                      </a:lnTo>
                      <a:cubicBezTo>
                        <a:pt x="24189" y="22807"/>
                        <a:pt x="24168" y="22828"/>
                        <a:pt x="24147" y="22828"/>
                      </a:cubicBezTo>
                      <a:lnTo>
                        <a:pt x="24168" y="22724"/>
                      </a:lnTo>
                      <a:lnTo>
                        <a:pt x="24105" y="22598"/>
                      </a:lnTo>
                      <a:lnTo>
                        <a:pt x="23979" y="22598"/>
                      </a:lnTo>
                      <a:lnTo>
                        <a:pt x="23979" y="22640"/>
                      </a:lnTo>
                      <a:lnTo>
                        <a:pt x="23875" y="22703"/>
                      </a:lnTo>
                      <a:lnTo>
                        <a:pt x="23833" y="22849"/>
                      </a:lnTo>
                      <a:lnTo>
                        <a:pt x="23833" y="22912"/>
                      </a:lnTo>
                      <a:lnTo>
                        <a:pt x="23728" y="23017"/>
                      </a:lnTo>
                      <a:lnTo>
                        <a:pt x="23749" y="23100"/>
                      </a:lnTo>
                      <a:lnTo>
                        <a:pt x="23937" y="23017"/>
                      </a:lnTo>
                      <a:cubicBezTo>
                        <a:pt x="23937" y="23038"/>
                        <a:pt x="23958" y="23038"/>
                        <a:pt x="23958" y="23038"/>
                      </a:cubicBezTo>
                      <a:lnTo>
                        <a:pt x="23854" y="23121"/>
                      </a:lnTo>
                      <a:lnTo>
                        <a:pt x="23770" y="23247"/>
                      </a:lnTo>
                      <a:lnTo>
                        <a:pt x="23833" y="23310"/>
                      </a:lnTo>
                      <a:lnTo>
                        <a:pt x="24000" y="23163"/>
                      </a:lnTo>
                      <a:lnTo>
                        <a:pt x="24063" y="23100"/>
                      </a:lnTo>
                      <a:cubicBezTo>
                        <a:pt x="24084" y="23121"/>
                        <a:pt x="24105" y="23121"/>
                        <a:pt x="24147" y="23142"/>
                      </a:cubicBezTo>
                      <a:lnTo>
                        <a:pt x="24147" y="23163"/>
                      </a:lnTo>
                      <a:lnTo>
                        <a:pt x="24168" y="23226"/>
                      </a:lnTo>
                      <a:lnTo>
                        <a:pt x="24189" y="23268"/>
                      </a:lnTo>
                      <a:lnTo>
                        <a:pt x="24000" y="23268"/>
                      </a:lnTo>
                      <a:lnTo>
                        <a:pt x="23937" y="23351"/>
                      </a:lnTo>
                      <a:lnTo>
                        <a:pt x="23937" y="23414"/>
                      </a:lnTo>
                      <a:lnTo>
                        <a:pt x="24000" y="23414"/>
                      </a:lnTo>
                      <a:lnTo>
                        <a:pt x="24063" y="23372"/>
                      </a:lnTo>
                      <a:lnTo>
                        <a:pt x="24168" y="23372"/>
                      </a:lnTo>
                      <a:lnTo>
                        <a:pt x="24168" y="23414"/>
                      </a:lnTo>
                      <a:lnTo>
                        <a:pt x="24063" y="23477"/>
                      </a:lnTo>
                      <a:lnTo>
                        <a:pt x="23937" y="23477"/>
                      </a:lnTo>
                      <a:lnTo>
                        <a:pt x="23875" y="23540"/>
                      </a:lnTo>
                      <a:lnTo>
                        <a:pt x="23854" y="23665"/>
                      </a:lnTo>
                      <a:lnTo>
                        <a:pt x="23896" y="23770"/>
                      </a:lnTo>
                      <a:lnTo>
                        <a:pt x="23979" y="23728"/>
                      </a:lnTo>
                      <a:lnTo>
                        <a:pt x="24000" y="23644"/>
                      </a:lnTo>
                      <a:lnTo>
                        <a:pt x="24084" y="23644"/>
                      </a:lnTo>
                      <a:lnTo>
                        <a:pt x="24189" y="23582"/>
                      </a:lnTo>
                      <a:lnTo>
                        <a:pt x="24314" y="23435"/>
                      </a:lnTo>
                      <a:lnTo>
                        <a:pt x="24461" y="23247"/>
                      </a:lnTo>
                      <a:lnTo>
                        <a:pt x="24502" y="23017"/>
                      </a:lnTo>
                      <a:lnTo>
                        <a:pt x="24628" y="22745"/>
                      </a:lnTo>
                      <a:lnTo>
                        <a:pt x="24691" y="22724"/>
                      </a:lnTo>
                      <a:lnTo>
                        <a:pt x="24691" y="22703"/>
                      </a:lnTo>
                      <a:lnTo>
                        <a:pt x="24691" y="22661"/>
                      </a:lnTo>
                      <a:lnTo>
                        <a:pt x="24670" y="22661"/>
                      </a:lnTo>
                      <a:lnTo>
                        <a:pt x="24712" y="22619"/>
                      </a:lnTo>
                      <a:lnTo>
                        <a:pt x="24712" y="22577"/>
                      </a:lnTo>
                      <a:lnTo>
                        <a:pt x="24753" y="22514"/>
                      </a:lnTo>
                      <a:lnTo>
                        <a:pt x="24712" y="22473"/>
                      </a:lnTo>
                      <a:lnTo>
                        <a:pt x="24670" y="22452"/>
                      </a:lnTo>
                      <a:lnTo>
                        <a:pt x="24670" y="22347"/>
                      </a:lnTo>
                      <a:lnTo>
                        <a:pt x="24607" y="22242"/>
                      </a:lnTo>
                      <a:lnTo>
                        <a:pt x="24481" y="22159"/>
                      </a:lnTo>
                      <a:lnTo>
                        <a:pt x="24398" y="22096"/>
                      </a:lnTo>
                      <a:lnTo>
                        <a:pt x="24377" y="22033"/>
                      </a:lnTo>
                      <a:lnTo>
                        <a:pt x="24272" y="21866"/>
                      </a:lnTo>
                      <a:lnTo>
                        <a:pt x="24189" y="21845"/>
                      </a:lnTo>
                      <a:lnTo>
                        <a:pt x="24084" y="21845"/>
                      </a:lnTo>
                      <a:lnTo>
                        <a:pt x="24084" y="21782"/>
                      </a:lnTo>
                      <a:lnTo>
                        <a:pt x="24126" y="21740"/>
                      </a:lnTo>
                      <a:lnTo>
                        <a:pt x="24084" y="21657"/>
                      </a:lnTo>
                      <a:lnTo>
                        <a:pt x="24042" y="21615"/>
                      </a:lnTo>
                      <a:lnTo>
                        <a:pt x="24021" y="21531"/>
                      </a:lnTo>
                      <a:lnTo>
                        <a:pt x="24063" y="21468"/>
                      </a:lnTo>
                      <a:lnTo>
                        <a:pt x="24126" y="21447"/>
                      </a:lnTo>
                      <a:lnTo>
                        <a:pt x="24084" y="21406"/>
                      </a:lnTo>
                      <a:lnTo>
                        <a:pt x="24021" y="21343"/>
                      </a:lnTo>
                      <a:lnTo>
                        <a:pt x="23958" y="21343"/>
                      </a:lnTo>
                      <a:lnTo>
                        <a:pt x="23958" y="21259"/>
                      </a:lnTo>
                      <a:lnTo>
                        <a:pt x="24063" y="21217"/>
                      </a:lnTo>
                      <a:lnTo>
                        <a:pt x="24042" y="20799"/>
                      </a:lnTo>
                      <a:lnTo>
                        <a:pt x="24042" y="20380"/>
                      </a:lnTo>
                      <a:lnTo>
                        <a:pt x="24084" y="20025"/>
                      </a:lnTo>
                      <a:lnTo>
                        <a:pt x="24063" y="19941"/>
                      </a:lnTo>
                      <a:lnTo>
                        <a:pt x="24063" y="19836"/>
                      </a:lnTo>
                      <a:lnTo>
                        <a:pt x="24126" y="19732"/>
                      </a:lnTo>
                      <a:lnTo>
                        <a:pt x="24084" y="19627"/>
                      </a:lnTo>
                      <a:lnTo>
                        <a:pt x="24042" y="19543"/>
                      </a:lnTo>
                      <a:lnTo>
                        <a:pt x="24021" y="19334"/>
                      </a:lnTo>
                      <a:lnTo>
                        <a:pt x="23875" y="19167"/>
                      </a:lnTo>
                      <a:lnTo>
                        <a:pt x="23833" y="18957"/>
                      </a:lnTo>
                      <a:lnTo>
                        <a:pt x="23854" y="18853"/>
                      </a:lnTo>
                      <a:lnTo>
                        <a:pt x="23728" y="18518"/>
                      </a:lnTo>
                      <a:lnTo>
                        <a:pt x="23749" y="18434"/>
                      </a:lnTo>
                      <a:lnTo>
                        <a:pt x="23833" y="18288"/>
                      </a:lnTo>
                      <a:lnTo>
                        <a:pt x="23812" y="18204"/>
                      </a:lnTo>
                      <a:lnTo>
                        <a:pt x="23812" y="18100"/>
                      </a:lnTo>
                      <a:lnTo>
                        <a:pt x="23665" y="17995"/>
                      </a:lnTo>
                      <a:lnTo>
                        <a:pt x="23498" y="17995"/>
                      </a:lnTo>
                      <a:lnTo>
                        <a:pt x="23289" y="18058"/>
                      </a:lnTo>
                      <a:lnTo>
                        <a:pt x="23226" y="18079"/>
                      </a:lnTo>
                      <a:lnTo>
                        <a:pt x="23017" y="18162"/>
                      </a:lnTo>
                      <a:lnTo>
                        <a:pt x="22891" y="18288"/>
                      </a:lnTo>
                      <a:lnTo>
                        <a:pt x="22724" y="18518"/>
                      </a:lnTo>
                      <a:lnTo>
                        <a:pt x="22598" y="18602"/>
                      </a:lnTo>
                      <a:lnTo>
                        <a:pt x="22410" y="18623"/>
                      </a:lnTo>
                      <a:lnTo>
                        <a:pt x="22201" y="18644"/>
                      </a:lnTo>
                      <a:lnTo>
                        <a:pt x="22159" y="18644"/>
                      </a:lnTo>
                      <a:lnTo>
                        <a:pt x="22159" y="18581"/>
                      </a:lnTo>
                      <a:lnTo>
                        <a:pt x="22264" y="18413"/>
                      </a:lnTo>
                      <a:lnTo>
                        <a:pt x="22201" y="18267"/>
                      </a:lnTo>
                      <a:lnTo>
                        <a:pt x="22054" y="17597"/>
                      </a:lnTo>
                      <a:lnTo>
                        <a:pt x="21950" y="17325"/>
                      </a:lnTo>
                      <a:lnTo>
                        <a:pt x="21887" y="17179"/>
                      </a:lnTo>
                      <a:lnTo>
                        <a:pt x="22033" y="16928"/>
                      </a:lnTo>
                      <a:lnTo>
                        <a:pt x="21740" y="16886"/>
                      </a:lnTo>
                      <a:lnTo>
                        <a:pt x="21531" y="17032"/>
                      </a:lnTo>
                      <a:lnTo>
                        <a:pt x="21406" y="16970"/>
                      </a:lnTo>
                      <a:lnTo>
                        <a:pt x="21029" y="16970"/>
                      </a:lnTo>
                      <a:lnTo>
                        <a:pt x="27704" y="4792"/>
                      </a:lnTo>
                      <a:lnTo>
                        <a:pt x="27683" y="4729"/>
                      </a:lnTo>
                      <a:lnTo>
                        <a:pt x="27536" y="4708"/>
                      </a:lnTo>
                      <a:lnTo>
                        <a:pt x="27474" y="4729"/>
                      </a:lnTo>
                      <a:lnTo>
                        <a:pt x="27411" y="4667"/>
                      </a:lnTo>
                      <a:lnTo>
                        <a:pt x="27369" y="4416"/>
                      </a:lnTo>
                      <a:lnTo>
                        <a:pt x="27306" y="4290"/>
                      </a:lnTo>
                      <a:lnTo>
                        <a:pt x="27222" y="4248"/>
                      </a:lnTo>
                      <a:lnTo>
                        <a:pt x="27202" y="4102"/>
                      </a:lnTo>
                      <a:lnTo>
                        <a:pt x="27118" y="3955"/>
                      </a:lnTo>
                      <a:lnTo>
                        <a:pt x="27076" y="3892"/>
                      </a:lnTo>
                      <a:lnTo>
                        <a:pt x="26867" y="3892"/>
                      </a:lnTo>
                      <a:lnTo>
                        <a:pt x="26846" y="3934"/>
                      </a:lnTo>
                      <a:lnTo>
                        <a:pt x="26678" y="3892"/>
                      </a:lnTo>
                      <a:lnTo>
                        <a:pt x="26532" y="3934"/>
                      </a:lnTo>
                      <a:lnTo>
                        <a:pt x="26448" y="3872"/>
                      </a:lnTo>
                      <a:lnTo>
                        <a:pt x="26386" y="3892"/>
                      </a:lnTo>
                      <a:lnTo>
                        <a:pt x="26344" y="3872"/>
                      </a:lnTo>
                      <a:lnTo>
                        <a:pt x="26323" y="3892"/>
                      </a:lnTo>
                      <a:lnTo>
                        <a:pt x="26239" y="3892"/>
                      </a:lnTo>
                      <a:lnTo>
                        <a:pt x="26239" y="3872"/>
                      </a:lnTo>
                      <a:lnTo>
                        <a:pt x="26281" y="3872"/>
                      </a:lnTo>
                      <a:lnTo>
                        <a:pt x="26281" y="3830"/>
                      </a:lnTo>
                      <a:lnTo>
                        <a:pt x="26176" y="3746"/>
                      </a:lnTo>
                      <a:lnTo>
                        <a:pt x="26114" y="3767"/>
                      </a:lnTo>
                      <a:lnTo>
                        <a:pt x="26030" y="3746"/>
                      </a:lnTo>
                      <a:lnTo>
                        <a:pt x="26051" y="3725"/>
                      </a:lnTo>
                      <a:lnTo>
                        <a:pt x="26114" y="3683"/>
                      </a:lnTo>
                      <a:lnTo>
                        <a:pt x="26051" y="3641"/>
                      </a:lnTo>
                      <a:lnTo>
                        <a:pt x="25967" y="3641"/>
                      </a:lnTo>
                      <a:lnTo>
                        <a:pt x="25904" y="3620"/>
                      </a:lnTo>
                      <a:lnTo>
                        <a:pt x="25904" y="3558"/>
                      </a:lnTo>
                      <a:lnTo>
                        <a:pt x="25821" y="3474"/>
                      </a:lnTo>
                      <a:lnTo>
                        <a:pt x="25737" y="3411"/>
                      </a:lnTo>
                      <a:lnTo>
                        <a:pt x="25716" y="3411"/>
                      </a:lnTo>
                      <a:lnTo>
                        <a:pt x="25653" y="3369"/>
                      </a:lnTo>
                      <a:lnTo>
                        <a:pt x="25611" y="3369"/>
                      </a:lnTo>
                      <a:lnTo>
                        <a:pt x="25549" y="3432"/>
                      </a:lnTo>
                      <a:lnTo>
                        <a:pt x="25549" y="3369"/>
                      </a:lnTo>
                      <a:lnTo>
                        <a:pt x="25528" y="3328"/>
                      </a:lnTo>
                      <a:lnTo>
                        <a:pt x="25444" y="3265"/>
                      </a:lnTo>
                      <a:lnTo>
                        <a:pt x="25381" y="3369"/>
                      </a:lnTo>
                      <a:lnTo>
                        <a:pt x="25318" y="3328"/>
                      </a:lnTo>
                      <a:lnTo>
                        <a:pt x="25318" y="3244"/>
                      </a:lnTo>
                      <a:lnTo>
                        <a:pt x="25381" y="3223"/>
                      </a:lnTo>
                      <a:lnTo>
                        <a:pt x="25339" y="3160"/>
                      </a:lnTo>
                      <a:lnTo>
                        <a:pt x="25277" y="3139"/>
                      </a:lnTo>
                      <a:lnTo>
                        <a:pt x="25193" y="3160"/>
                      </a:lnTo>
                      <a:lnTo>
                        <a:pt x="25193" y="3160"/>
                      </a:lnTo>
                      <a:lnTo>
                        <a:pt x="25214" y="3118"/>
                      </a:lnTo>
                      <a:lnTo>
                        <a:pt x="25214" y="3056"/>
                      </a:lnTo>
                      <a:lnTo>
                        <a:pt x="25109" y="3014"/>
                      </a:lnTo>
                      <a:lnTo>
                        <a:pt x="25025" y="2909"/>
                      </a:lnTo>
                      <a:lnTo>
                        <a:pt x="25067" y="2888"/>
                      </a:lnTo>
                      <a:lnTo>
                        <a:pt x="25025" y="2825"/>
                      </a:lnTo>
                      <a:lnTo>
                        <a:pt x="24963" y="2804"/>
                      </a:lnTo>
                      <a:lnTo>
                        <a:pt x="24900" y="2846"/>
                      </a:lnTo>
                      <a:lnTo>
                        <a:pt x="24691" y="3056"/>
                      </a:lnTo>
                      <a:lnTo>
                        <a:pt x="24461" y="3202"/>
                      </a:lnTo>
                      <a:lnTo>
                        <a:pt x="24670" y="3035"/>
                      </a:lnTo>
                      <a:lnTo>
                        <a:pt x="24795" y="2846"/>
                      </a:lnTo>
                      <a:lnTo>
                        <a:pt x="24921" y="2721"/>
                      </a:lnTo>
                      <a:lnTo>
                        <a:pt x="24963" y="2595"/>
                      </a:lnTo>
                      <a:lnTo>
                        <a:pt x="24879" y="2532"/>
                      </a:lnTo>
                      <a:lnTo>
                        <a:pt x="24712" y="2428"/>
                      </a:lnTo>
                      <a:lnTo>
                        <a:pt x="24586" y="2428"/>
                      </a:lnTo>
                      <a:lnTo>
                        <a:pt x="24440" y="2491"/>
                      </a:lnTo>
                      <a:lnTo>
                        <a:pt x="24356" y="2491"/>
                      </a:lnTo>
                      <a:lnTo>
                        <a:pt x="24293" y="2512"/>
                      </a:lnTo>
                      <a:lnTo>
                        <a:pt x="24147" y="2532"/>
                      </a:lnTo>
                      <a:lnTo>
                        <a:pt x="23979" y="2721"/>
                      </a:lnTo>
                      <a:lnTo>
                        <a:pt x="23854" y="2825"/>
                      </a:lnTo>
                      <a:lnTo>
                        <a:pt x="23854" y="2825"/>
                      </a:lnTo>
                      <a:lnTo>
                        <a:pt x="23958" y="2700"/>
                      </a:lnTo>
                      <a:lnTo>
                        <a:pt x="23937" y="2532"/>
                      </a:lnTo>
                      <a:lnTo>
                        <a:pt x="23958" y="2407"/>
                      </a:lnTo>
                      <a:lnTo>
                        <a:pt x="23958" y="2302"/>
                      </a:lnTo>
                      <a:lnTo>
                        <a:pt x="23770" y="2198"/>
                      </a:lnTo>
                      <a:lnTo>
                        <a:pt x="23770" y="2156"/>
                      </a:lnTo>
                      <a:lnTo>
                        <a:pt x="23875" y="2093"/>
                      </a:lnTo>
                      <a:lnTo>
                        <a:pt x="23979" y="2093"/>
                      </a:lnTo>
                      <a:lnTo>
                        <a:pt x="23979" y="2051"/>
                      </a:lnTo>
                      <a:lnTo>
                        <a:pt x="23707" y="1884"/>
                      </a:lnTo>
                      <a:lnTo>
                        <a:pt x="23665" y="1800"/>
                      </a:lnTo>
                      <a:lnTo>
                        <a:pt x="23728" y="1737"/>
                      </a:lnTo>
                      <a:lnTo>
                        <a:pt x="23875" y="1654"/>
                      </a:lnTo>
                      <a:lnTo>
                        <a:pt x="23958" y="1570"/>
                      </a:lnTo>
                      <a:lnTo>
                        <a:pt x="23917" y="1486"/>
                      </a:lnTo>
                      <a:lnTo>
                        <a:pt x="23854" y="1361"/>
                      </a:lnTo>
                      <a:lnTo>
                        <a:pt x="23812" y="1361"/>
                      </a:lnTo>
                      <a:lnTo>
                        <a:pt x="23749" y="1382"/>
                      </a:lnTo>
                      <a:lnTo>
                        <a:pt x="23707" y="1319"/>
                      </a:lnTo>
                      <a:lnTo>
                        <a:pt x="23624" y="1256"/>
                      </a:lnTo>
                      <a:lnTo>
                        <a:pt x="23519" y="1256"/>
                      </a:lnTo>
                      <a:lnTo>
                        <a:pt x="23393" y="1214"/>
                      </a:lnTo>
                      <a:lnTo>
                        <a:pt x="23331" y="1172"/>
                      </a:lnTo>
                      <a:lnTo>
                        <a:pt x="23247" y="1214"/>
                      </a:lnTo>
                      <a:lnTo>
                        <a:pt x="23121" y="1214"/>
                      </a:lnTo>
                      <a:lnTo>
                        <a:pt x="23080" y="1319"/>
                      </a:lnTo>
                      <a:lnTo>
                        <a:pt x="23080" y="1361"/>
                      </a:lnTo>
                      <a:lnTo>
                        <a:pt x="22996" y="1256"/>
                      </a:lnTo>
                      <a:lnTo>
                        <a:pt x="23038" y="1151"/>
                      </a:lnTo>
                      <a:lnTo>
                        <a:pt x="23101" y="1131"/>
                      </a:lnTo>
                      <a:lnTo>
                        <a:pt x="23101" y="1026"/>
                      </a:lnTo>
                      <a:lnTo>
                        <a:pt x="23142" y="942"/>
                      </a:lnTo>
                      <a:lnTo>
                        <a:pt x="23205" y="921"/>
                      </a:lnTo>
                      <a:lnTo>
                        <a:pt x="23205" y="817"/>
                      </a:lnTo>
                      <a:lnTo>
                        <a:pt x="23226" y="712"/>
                      </a:lnTo>
                      <a:lnTo>
                        <a:pt x="23205" y="649"/>
                      </a:lnTo>
                      <a:lnTo>
                        <a:pt x="23184" y="649"/>
                      </a:lnTo>
                      <a:lnTo>
                        <a:pt x="23038" y="796"/>
                      </a:lnTo>
                      <a:lnTo>
                        <a:pt x="23017" y="900"/>
                      </a:lnTo>
                      <a:lnTo>
                        <a:pt x="22996" y="900"/>
                      </a:lnTo>
                      <a:lnTo>
                        <a:pt x="22912" y="838"/>
                      </a:lnTo>
                      <a:lnTo>
                        <a:pt x="22808" y="900"/>
                      </a:lnTo>
                      <a:lnTo>
                        <a:pt x="22787" y="942"/>
                      </a:lnTo>
                      <a:lnTo>
                        <a:pt x="22808" y="1047"/>
                      </a:lnTo>
                      <a:lnTo>
                        <a:pt x="22724" y="1131"/>
                      </a:lnTo>
                      <a:lnTo>
                        <a:pt x="22682" y="1131"/>
                      </a:lnTo>
                      <a:lnTo>
                        <a:pt x="22661" y="1068"/>
                      </a:lnTo>
                      <a:lnTo>
                        <a:pt x="22598" y="1214"/>
                      </a:lnTo>
                      <a:lnTo>
                        <a:pt x="22598" y="1319"/>
                      </a:lnTo>
                      <a:lnTo>
                        <a:pt x="22556" y="1172"/>
                      </a:lnTo>
                      <a:lnTo>
                        <a:pt x="22556" y="1047"/>
                      </a:lnTo>
                      <a:lnTo>
                        <a:pt x="22598" y="942"/>
                      </a:lnTo>
                      <a:lnTo>
                        <a:pt x="22556" y="921"/>
                      </a:lnTo>
                      <a:lnTo>
                        <a:pt x="22473" y="1005"/>
                      </a:lnTo>
                      <a:lnTo>
                        <a:pt x="22452" y="1068"/>
                      </a:lnTo>
                      <a:lnTo>
                        <a:pt x="22368" y="1110"/>
                      </a:lnTo>
                      <a:lnTo>
                        <a:pt x="22410" y="921"/>
                      </a:lnTo>
                      <a:lnTo>
                        <a:pt x="22368" y="817"/>
                      </a:lnTo>
                      <a:lnTo>
                        <a:pt x="22264" y="817"/>
                      </a:lnTo>
                      <a:lnTo>
                        <a:pt x="22284" y="733"/>
                      </a:lnTo>
                      <a:lnTo>
                        <a:pt x="22410" y="628"/>
                      </a:lnTo>
                      <a:lnTo>
                        <a:pt x="22515" y="607"/>
                      </a:lnTo>
                      <a:lnTo>
                        <a:pt x="22661" y="712"/>
                      </a:lnTo>
                      <a:lnTo>
                        <a:pt x="22808" y="628"/>
                      </a:lnTo>
                      <a:lnTo>
                        <a:pt x="22912" y="607"/>
                      </a:lnTo>
                      <a:lnTo>
                        <a:pt x="23017" y="503"/>
                      </a:lnTo>
                      <a:lnTo>
                        <a:pt x="23017" y="440"/>
                      </a:lnTo>
                      <a:lnTo>
                        <a:pt x="23038" y="398"/>
                      </a:lnTo>
                      <a:lnTo>
                        <a:pt x="23017" y="335"/>
                      </a:lnTo>
                      <a:lnTo>
                        <a:pt x="22891" y="294"/>
                      </a:lnTo>
                      <a:lnTo>
                        <a:pt x="22828" y="294"/>
                      </a:lnTo>
                      <a:lnTo>
                        <a:pt x="22828" y="189"/>
                      </a:lnTo>
                      <a:lnTo>
                        <a:pt x="22787" y="126"/>
                      </a:lnTo>
                      <a:lnTo>
                        <a:pt x="22766" y="105"/>
                      </a:lnTo>
                      <a:lnTo>
                        <a:pt x="22787" y="84"/>
                      </a:lnTo>
                      <a:lnTo>
                        <a:pt x="22828" y="63"/>
                      </a:lnTo>
                      <a:lnTo>
                        <a:pt x="2287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" name="Google Shape;158;p29"/>
                <p:cNvSpPr/>
                <p:nvPr/>
              </p:nvSpPr>
              <p:spPr>
                <a:xfrm>
                  <a:off x="1979950" y="2384350"/>
                  <a:ext cx="816050" cy="48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42" h="19251" extrusionOk="0">
                      <a:moveTo>
                        <a:pt x="2846" y="1"/>
                      </a:moveTo>
                      <a:lnTo>
                        <a:pt x="2909" y="210"/>
                      </a:lnTo>
                      <a:lnTo>
                        <a:pt x="3035" y="273"/>
                      </a:lnTo>
                      <a:lnTo>
                        <a:pt x="2993" y="356"/>
                      </a:lnTo>
                      <a:lnTo>
                        <a:pt x="2909" y="440"/>
                      </a:lnTo>
                      <a:lnTo>
                        <a:pt x="2930" y="545"/>
                      </a:lnTo>
                      <a:lnTo>
                        <a:pt x="2993" y="586"/>
                      </a:lnTo>
                      <a:lnTo>
                        <a:pt x="2972" y="649"/>
                      </a:lnTo>
                      <a:lnTo>
                        <a:pt x="2909" y="733"/>
                      </a:lnTo>
                      <a:lnTo>
                        <a:pt x="2951" y="775"/>
                      </a:lnTo>
                      <a:lnTo>
                        <a:pt x="2951" y="858"/>
                      </a:lnTo>
                      <a:lnTo>
                        <a:pt x="2993" y="900"/>
                      </a:lnTo>
                      <a:lnTo>
                        <a:pt x="2909" y="1047"/>
                      </a:lnTo>
                      <a:lnTo>
                        <a:pt x="2825" y="1089"/>
                      </a:lnTo>
                      <a:lnTo>
                        <a:pt x="2763" y="1256"/>
                      </a:lnTo>
                      <a:lnTo>
                        <a:pt x="2721" y="1298"/>
                      </a:lnTo>
                      <a:lnTo>
                        <a:pt x="2721" y="1423"/>
                      </a:lnTo>
                      <a:lnTo>
                        <a:pt x="2637" y="1486"/>
                      </a:lnTo>
                      <a:lnTo>
                        <a:pt x="2616" y="1591"/>
                      </a:lnTo>
                      <a:lnTo>
                        <a:pt x="2470" y="1674"/>
                      </a:lnTo>
                      <a:lnTo>
                        <a:pt x="2386" y="1633"/>
                      </a:lnTo>
                      <a:lnTo>
                        <a:pt x="2344" y="1570"/>
                      </a:lnTo>
                      <a:lnTo>
                        <a:pt x="2428" y="1465"/>
                      </a:lnTo>
                      <a:lnTo>
                        <a:pt x="2449" y="1507"/>
                      </a:lnTo>
                      <a:lnTo>
                        <a:pt x="2532" y="1465"/>
                      </a:lnTo>
                      <a:lnTo>
                        <a:pt x="2553" y="1528"/>
                      </a:lnTo>
                      <a:lnTo>
                        <a:pt x="2595" y="1486"/>
                      </a:lnTo>
                      <a:lnTo>
                        <a:pt x="2595" y="1361"/>
                      </a:lnTo>
                      <a:lnTo>
                        <a:pt x="2658" y="1214"/>
                      </a:lnTo>
                      <a:lnTo>
                        <a:pt x="2742" y="1151"/>
                      </a:lnTo>
                      <a:lnTo>
                        <a:pt x="2742" y="1047"/>
                      </a:lnTo>
                      <a:lnTo>
                        <a:pt x="2700" y="1068"/>
                      </a:lnTo>
                      <a:lnTo>
                        <a:pt x="2553" y="1172"/>
                      </a:lnTo>
                      <a:lnTo>
                        <a:pt x="2512" y="1214"/>
                      </a:lnTo>
                      <a:lnTo>
                        <a:pt x="2428" y="1214"/>
                      </a:lnTo>
                      <a:lnTo>
                        <a:pt x="2428" y="1172"/>
                      </a:lnTo>
                      <a:lnTo>
                        <a:pt x="2532" y="1068"/>
                      </a:lnTo>
                      <a:lnTo>
                        <a:pt x="2658" y="1005"/>
                      </a:lnTo>
                      <a:lnTo>
                        <a:pt x="2700" y="963"/>
                      </a:lnTo>
                      <a:lnTo>
                        <a:pt x="2658" y="879"/>
                      </a:lnTo>
                      <a:lnTo>
                        <a:pt x="2616" y="879"/>
                      </a:lnTo>
                      <a:lnTo>
                        <a:pt x="2532" y="900"/>
                      </a:lnTo>
                      <a:lnTo>
                        <a:pt x="2470" y="796"/>
                      </a:lnTo>
                      <a:lnTo>
                        <a:pt x="2407" y="754"/>
                      </a:lnTo>
                      <a:lnTo>
                        <a:pt x="2135" y="754"/>
                      </a:lnTo>
                      <a:lnTo>
                        <a:pt x="2009" y="649"/>
                      </a:lnTo>
                      <a:lnTo>
                        <a:pt x="1716" y="419"/>
                      </a:lnTo>
                      <a:lnTo>
                        <a:pt x="1696" y="440"/>
                      </a:lnTo>
                      <a:lnTo>
                        <a:pt x="1675" y="545"/>
                      </a:lnTo>
                      <a:lnTo>
                        <a:pt x="1591" y="754"/>
                      </a:lnTo>
                      <a:lnTo>
                        <a:pt x="1591" y="858"/>
                      </a:lnTo>
                      <a:lnTo>
                        <a:pt x="1654" y="1068"/>
                      </a:lnTo>
                      <a:lnTo>
                        <a:pt x="1591" y="1382"/>
                      </a:lnTo>
                      <a:lnTo>
                        <a:pt x="1612" y="1507"/>
                      </a:lnTo>
                      <a:lnTo>
                        <a:pt x="1591" y="1674"/>
                      </a:lnTo>
                      <a:lnTo>
                        <a:pt x="1612" y="1737"/>
                      </a:lnTo>
                      <a:lnTo>
                        <a:pt x="1675" y="1737"/>
                      </a:lnTo>
                      <a:lnTo>
                        <a:pt x="1696" y="1800"/>
                      </a:lnTo>
                      <a:lnTo>
                        <a:pt x="1654" y="1884"/>
                      </a:lnTo>
                      <a:lnTo>
                        <a:pt x="1591" y="1884"/>
                      </a:lnTo>
                      <a:lnTo>
                        <a:pt x="1570" y="1946"/>
                      </a:lnTo>
                      <a:lnTo>
                        <a:pt x="1591" y="2009"/>
                      </a:lnTo>
                      <a:lnTo>
                        <a:pt x="1696" y="2030"/>
                      </a:lnTo>
                      <a:lnTo>
                        <a:pt x="1654" y="2135"/>
                      </a:lnTo>
                      <a:lnTo>
                        <a:pt x="1654" y="2239"/>
                      </a:lnTo>
                      <a:lnTo>
                        <a:pt x="1591" y="2323"/>
                      </a:lnTo>
                      <a:lnTo>
                        <a:pt x="1549" y="2302"/>
                      </a:lnTo>
                      <a:lnTo>
                        <a:pt x="1507" y="2344"/>
                      </a:lnTo>
                      <a:lnTo>
                        <a:pt x="1507" y="2428"/>
                      </a:lnTo>
                      <a:lnTo>
                        <a:pt x="1675" y="2449"/>
                      </a:lnTo>
                      <a:lnTo>
                        <a:pt x="1821" y="2470"/>
                      </a:lnTo>
                      <a:lnTo>
                        <a:pt x="1926" y="2553"/>
                      </a:lnTo>
                      <a:lnTo>
                        <a:pt x="2072" y="2553"/>
                      </a:lnTo>
                      <a:lnTo>
                        <a:pt x="2114" y="2637"/>
                      </a:lnTo>
                      <a:lnTo>
                        <a:pt x="2135" y="2783"/>
                      </a:lnTo>
                      <a:lnTo>
                        <a:pt x="2093" y="2658"/>
                      </a:lnTo>
                      <a:lnTo>
                        <a:pt x="1988" y="2574"/>
                      </a:lnTo>
                      <a:lnTo>
                        <a:pt x="1905" y="2616"/>
                      </a:lnTo>
                      <a:lnTo>
                        <a:pt x="1821" y="2553"/>
                      </a:lnTo>
                      <a:lnTo>
                        <a:pt x="1612" y="2532"/>
                      </a:lnTo>
                      <a:lnTo>
                        <a:pt x="1570" y="2470"/>
                      </a:lnTo>
                      <a:lnTo>
                        <a:pt x="1507" y="2511"/>
                      </a:lnTo>
                      <a:lnTo>
                        <a:pt x="1507" y="2616"/>
                      </a:lnTo>
                      <a:lnTo>
                        <a:pt x="1403" y="2763"/>
                      </a:lnTo>
                      <a:lnTo>
                        <a:pt x="1403" y="2846"/>
                      </a:lnTo>
                      <a:lnTo>
                        <a:pt x="1403" y="2930"/>
                      </a:lnTo>
                      <a:lnTo>
                        <a:pt x="1340" y="3076"/>
                      </a:lnTo>
                      <a:lnTo>
                        <a:pt x="1277" y="3202"/>
                      </a:lnTo>
                      <a:lnTo>
                        <a:pt x="1131" y="3558"/>
                      </a:lnTo>
                      <a:lnTo>
                        <a:pt x="1089" y="3809"/>
                      </a:lnTo>
                      <a:lnTo>
                        <a:pt x="942" y="4102"/>
                      </a:lnTo>
                      <a:lnTo>
                        <a:pt x="921" y="4415"/>
                      </a:lnTo>
                      <a:lnTo>
                        <a:pt x="838" y="4541"/>
                      </a:lnTo>
                      <a:lnTo>
                        <a:pt x="733" y="4667"/>
                      </a:lnTo>
                      <a:lnTo>
                        <a:pt x="649" y="4855"/>
                      </a:lnTo>
                      <a:lnTo>
                        <a:pt x="608" y="4939"/>
                      </a:lnTo>
                      <a:lnTo>
                        <a:pt x="566" y="5043"/>
                      </a:lnTo>
                      <a:lnTo>
                        <a:pt x="419" y="5231"/>
                      </a:lnTo>
                      <a:lnTo>
                        <a:pt x="356" y="5336"/>
                      </a:lnTo>
                      <a:lnTo>
                        <a:pt x="398" y="5566"/>
                      </a:lnTo>
                      <a:lnTo>
                        <a:pt x="336" y="5776"/>
                      </a:lnTo>
                      <a:lnTo>
                        <a:pt x="336" y="5922"/>
                      </a:lnTo>
                      <a:lnTo>
                        <a:pt x="419" y="6027"/>
                      </a:lnTo>
                      <a:lnTo>
                        <a:pt x="356" y="6110"/>
                      </a:lnTo>
                      <a:lnTo>
                        <a:pt x="336" y="6194"/>
                      </a:lnTo>
                      <a:lnTo>
                        <a:pt x="398" y="6340"/>
                      </a:lnTo>
                      <a:lnTo>
                        <a:pt x="356" y="6592"/>
                      </a:lnTo>
                      <a:lnTo>
                        <a:pt x="315" y="6717"/>
                      </a:lnTo>
                      <a:lnTo>
                        <a:pt x="231" y="6759"/>
                      </a:lnTo>
                      <a:lnTo>
                        <a:pt x="252" y="6843"/>
                      </a:lnTo>
                      <a:lnTo>
                        <a:pt x="294" y="6864"/>
                      </a:lnTo>
                      <a:lnTo>
                        <a:pt x="231" y="7031"/>
                      </a:lnTo>
                      <a:lnTo>
                        <a:pt x="84" y="7136"/>
                      </a:lnTo>
                      <a:lnTo>
                        <a:pt x="1" y="7261"/>
                      </a:lnTo>
                      <a:lnTo>
                        <a:pt x="1" y="7387"/>
                      </a:lnTo>
                      <a:lnTo>
                        <a:pt x="105" y="7554"/>
                      </a:lnTo>
                      <a:lnTo>
                        <a:pt x="210" y="7763"/>
                      </a:lnTo>
                      <a:lnTo>
                        <a:pt x="210" y="7993"/>
                      </a:lnTo>
                      <a:lnTo>
                        <a:pt x="189" y="8119"/>
                      </a:lnTo>
                      <a:lnTo>
                        <a:pt x="126" y="8203"/>
                      </a:lnTo>
                      <a:lnTo>
                        <a:pt x="126" y="8286"/>
                      </a:lnTo>
                      <a:lnTo>
                        <a:pt x="147" y="8370"/>
                      </a:lnTo>
                      <a:lnTo>
                        <a:pt x="189" y="8496"/>
                      </a:lnTo>
                      <a:lnTo>
                        <a:pt x="126" y="8579"/>
                      </a:lnTo>
                      <a:lnTo>
                        <a:pt x="105" y="8642"/>
                      </a:lnTo>
                      <a:lnTo>
                        <a:pt x="126" y="8726"/>
                      </a:lnTo>
                      <a:lnTo>
                        <a:pt x="356" y="9102"/>
                      </a:lnTo>
                      <a:lnTo>
                        <a:pt x="398" y="9207"/>
                      </a:lnTo>
                      <a:lnTo>
                        <a:pt x="356" y="9270"/>
                      </a:lnTo>
                      <a:lnTo>
                        <a:pt x="398" y="9353"/>
                      </a:lnTo>
                      <a:lnTo>
                        <a:pt x="524" y="9479"/>
                      </a:lnTo>
                      <a:lnTo>
                        <a:pt x="545" y="9542"/>
                      </a:lnTo>
                      <a:lnTo>
                        <a:pt x="628" y="9542"/>
                      </a:lnTo>
                      <a:lnTo>
                        <a:pt x="628" y="9437"/>
                      </a:lnTo>
                      <a:lnTo>
                        <a:pt x="628" y="9312"/>
                      </a:lnTo>
                      <a:lnTo>
                        <a:pt x="712" y="9333"/>
                      </a:lnTo>
                      <a:lnTo>
                        <a:pt x="733" y="9312"/>
                      </a:lnTo>
                      <a:lnTo>
                        <a:pt x="733" y="9353"/>
                      </a:lnTo>
                      <a:lnTo>
                        <a:pt x="838" y="9353"/>
                      </a:lnTo>
                      <a:lnTo>
                        <a:pt x="859" y="9416"/>
                      </a:lnTo>
                      <a:lnTo>
                        <a:pt x="984" y="9437"/>
                      </a:lnTo>
                      <a:lnTo>
                        <a:pt x="880" y="9437"/>
                      </a:lnTo>
                      <a:lnTo>
                        <a:pt x="817" y="9479"/>
                      </a:lnTo>
                      <a:lnTo>
                        <a:pt x="754" y="9437"/>
                      </a:lnTo>
                      <a:lnTo>
                        <a:pt x="712" y="9437"/>
                      </a:lnTo>
                      <a:lnTo>
                        <a:pt x="712" y="9521"/>
                      </a:lnTo>
                      <a:lnTo>
                        <a:pt x="754" y="9542"/>
                      </a:lnTo>
                      <a:lnTo>
                        <a:pt x="754" y="9688"/>
                      </a:lnTo>
                      <a:lnTo>
                        <a:pt x="817" y="9793"/>
                      </a:lnTo>
                      <a:lnTo>
                        <a:pt x="838" y="9835"/>
                      </a:lnTo>
                      <a:lnTo>
                        <a:pt x="733" y="9793"/>
                      </a:lnTo>
                      <a:lnTo>
                        <a:pt x="670" y="9688"/>
                      </a:lnTo>
                      <a:lnTo>
                        <a:pt x="649" y="9646"/>
                      </a:lnTo>
                      <a:lnTo>
                        <a:pt x="608" y="9688"/>
                      </a:lnTo>
                      <a:lnTo>
                        <a:pt x="608" y="9772"/>
                      </a:lnTo>
                      <a:lnTo>
                        <a:pt x="545" y="9835"/>
                      </a:lnTo>
                      <a:lnTo>
                        <a:pt x="566" y="9877"/>
                      </a:lnTo>
                      <a:lnTo>
                        <a:pt x="545" y="9981"/>
                      </a:lnTo>
                      <a:lnTo>
                        <a:pt x="545" y="10086"/>
                      </a:lnTo>
                      <a:lnTo>
                        <a:pt x="608" y="10107"/>
                      </a:lnTo>
                      <a:lnTo>
                        <a:pt x="628" y="10211"/>
                      </a:lnTo>
                      <a:lnTo>
                        <a:pt x="733" y="10274"/>
                      </a:lnTo>
                      <a:lnTo>
                        <a:pt x="775" y="10358"/>
                      </a:lnTo>
                      <a:lnTo>
                        <a:pt x="775" y="10421"/>
                      </a:lnTo>
                      <a:lnTo>
                        <a:pt x="712" y="10504"/>
                      </a:lnTo>
                      <a:lnTo>
                        <a:pt x="649" y="10504"/>
                      </a:lnTo>
                      <a:lnTo>
                        <a:pt x="649" y="10567"/>
                      </a:lnTo>
                      <a:lnTo>
                        <a:pt x="670" y="10672"/>
                      </a:lnTo>
                      <a:lnTo>
                        <a:pt x="670" y="10797"/>
                      </a:lnTo>
                      <a:lnTo>
                        <a:pt x="712" y="10839"/>
                      </a:lnTo>
                      <a:lnTo>
                        <a:pt x="775" y="10923"/>
                      </a:lnTo>
                      <a:lnTo>
                        <a:pt x="817" y="11111"/>
                      </a:lnTo>
                      <a:lnTo>
                        <a:pt x="942" y="11362"/>
                      </a:lnTo>
                      <a:lnTo>
                        <a:pt x="1026" y="11509"/>
                      </a:lnTo>
                      <a:lnTo>
                        <a:pt x="1068" y="11530"/>
                      </a:lnTo>
                      <a:lnTo>
                        <a:pt x="1047" y="11571"/>
                      </a:lnTo>
                      <a:lnTo>
                        <a:pt x="1047" y="11613"/>
                      </a:lnTo>
                      <a:lnTo>
                        <a:pt x="1152" y="11718"/>
                      </a:lnTo>
                      <a:lnTo>
                        <a:pt x="1172" y="11843"/>
                      </a:lnTo>
                      <a:lnTo>
                        <a:pt x="1152" y="11990"/>
                      </a:lnTo>
                      <a:lnTo>
                        <a:pt x="1131" y="12094"/>
                      </a:lnTo>
                      <a:lnTo>
                        <a:pt x="1089" y="12136"/>
                      </a:lnTo>
                      <a:lnTo>
                        <a:pt x="1131" y="12199"/>
                      </a:lnTo>
                      <a:lnTo>
                        <a:pt x="1172" y="12262"/>
                      </a:lnTo>
                      <a:lnTo>
                        <a:pt x="1382" y="12262"/>
                      </a:lnTo>
                      <a:lnTo>
                        <a:pt x="1486" y="12283"/>
                      </a:lnTo>
                      <a:lnTo>
                        <a:pt x="1591" y="12346"/>
                      </a:lnTo>
                      <a:lnTo>
                        <a:pt x="1675" y="12366"/>
                      </a:lnTo>
                      <a:lnTo>
                        <a:pt x="1821" y="12366"/>
                      </a:lnTo>
                      <a:lnTo>
                        <a:pt x="1884" y="12450"/>
                      </a:lnTo>
                      <a:lnTo>
                        <a:pt x="1884" y="12555"/>
                      </a:lnTo>
                      <a:lnTo>
                        <a:pt x="2030" y="12618"/>
                      </a:lnTo>
                      <a:lnTo>
                        <a:pt x="2135" y="12618"/>
                      </a:lnTo>
                      <a:lnTo>
                        <a:pt x="2281" y="12680"/>
                      </a:lnTo>
                      <a:lnTo>
                        <a:pt x="2302" y="12722"/>
                      </a:lnTo>
                      <a:lnTo>
                        <a:pt x="2302" y="12827"/>
                      </a:lnTo>
                      <a:lnTo>
                        <a:pt x="2344" y="12869"/>
                      </a:lnTo>
                      <a:lnTo>
                        <a:pt x="2407" y="12827"/>
                      </a:lnTo>
                      <a:lnTo>
                        <a:pt x="2470" y="12827"/>
                      </a:lnTo>
                      <a:lnTo>
                        <a:pt x="2616" y="12973"/>
                      </a:lnTo>
                      <a:lnTo>
                        <a:pt x="2805" y="13245"/>
                      </a:lnTo>
                      <a:lnTo>
                        <a:pt x="2825" y="13434"/>
                      </a:lnTo>
                      <a:lnTo>
                        <a:pt x="2805" y="13559"/>
                      </a:lnTo>
                      <a:lnTo>
                        <a:pt x="2805" y="13664"/>
                      </a:lnTo>
                      <a:lnTo>
                        <a:pt x="4185" y="13643"/>
                      </a:lnTo>
                      <a:lnTo>
                        <a:pt x="4206" y="13706"/>
                      </a:lnTo>
                      <a:lnTo>
                        <a:pt x="4206" y="13747"/>
                      </a:lnTo>
                      <a:lnTo>
                        <a:pt x="6131" y="14647"/>
                      </a:lnTo>
                      <a:lnTo>
                        <a:pt x="7784" y="14689"/>
                      </a:lnTo>
                      <a:lnTo>
                        <a:pt x="7826" y="14480"/>
                      </a:lnTo>
                      <a:lnTo>
                        <a:pt x="8747" y="14501"/>
                      </a:lnTo>
                      <a:lnTo>
                        <a:pt x="8872" y="14584"/>
                      </a:lnTo>
                      <a:lnTo>
                        <a:pt x="8935" y="14710"/>
                      </a:lnTo>
                      <a:lnTo>
                        <a:pt x="8998" y="14773"/>
                      </a:lnTo>
                      <a:lnTo>
                        <a:pt x="9019" y="14815"/>
                      </a:lnTo>
                      <a:lnTo>
                        <a:pt x="9082" y="14815"/>
                      </a:lnTo>
                      <a:lnTo>
                        <a:pt x="9123" y="14898"/>
                      </a:lnTo>
                      <a:lnTo>
                        <a:pt x="9103" y="14961"/>
                      </a:lnTo>
                      <a:lnTo>
                        <a:pt x="9207" y="14982"/>
                      </a:lnTo>
                      <a:lnTo>
                        <a:pt x="9270" y="15066"/>
                      </a:lnTo>
                      <a:lnTo>
                        <a:pt x="9270" y="15107"/>
                      </a:lnTo>
                      <a:lnTo>
                        <a:pt x="9228" y="15170"/>
                      </a:lnTo>
                      <a:lnTo>
                        <a:pt x="9312" y="15191"/>
                      </a:lnTo>
                      <a:lnTo>
                        <a:pt x="9395" y="15233"/>
                      </a:lnTo>
                      <a:lnTo>
                        <a:pt x="9437" y="15317"/>
                      </a:lnTo>
                      <a:lnTo>
                        <a:pt x="9458" y="15442"/>
                      </a:lnTo>
                      <a:lnTo>
                        <a:pt x="9500" y="15484"/>
                      </a:lnTo>
                      <a:lnTo>
                        <a:pt x="9521" y="15505"/>
                      </a:lnTo>
                      <a:lnTo>
                        <a:pt x="9542" y="15526"/>
                      </a:lnTo>
                      <a:lnTo>
                        <a:pt x="9626" y="15610"/>
                      </a:lnTo>
                      <a:lnTo>
                        <a:pt x="9626" y="15693"/>
                      </a:lnTo>
                      <a:lnTo>
                        <a:pt x="9605" y="15714"/>
                      </a:lnTo>
                      <a:lnTo>
                        <a:pt x="9521" y="15735"/>
                      </a:lnTo>
                      <a:lnTo>
                        <a:pt x="9521" y="15756"/>
                      </a:lnTo>
                      <a:lnTo>
                        <a:pt x="9626" y="15903"/>
                      </a:lnTo>
                      <a:lnTo>
                        <a:pt x="9709" y="15965"/>
                      </a:lnTo>
                      <a:lnTo>
                        <a:pt x="9730" y="16070"/>
                      </a:lnTo>
                      <a:lnTo>
                        <a:pt x="9730" y="16112"/>
                      </a:lnTo>
                      <a:lnTo>
                        <a:pt x="9751" y="16112"/>
                      </a:lnTo>
                      <a:lnTo>
                        <a:pt x="9793" y="16133"/>
                      </a:lnTo>
                      <a:lnTo>
                        <a:pt x="9835" y="16133"/>
                      </a:lnTo>
                      <a:lnTo>
                        <a:pt x="9877" y="16154"/>
                      </a:lnTo>
                      <a:lnTo>
                        <a:pt x="9919" y="16216"/>
                      </a:lnTo>
                      <a:lnTo>
                        <a:pt x="9919" y="16237"/>
                      </a:lnTo>
                      <a:lnTo>
                        <a:pt x="9960" y="16279"/>
                      </a:lnTo>
                      <a:lnTo>
                        <a:pt x="10023" y="16279"/>
                      </a:lnTo>
                      <a:lnTo>
                        <a:pt x="10149" y="16342"/>
                      </a:lnTo>
                      <a:lnTo>
                        <a:pt x="10170" y="16384"/>
                      </a:lnTo>
                      <a:lnTo>
                        <a:pt x="10253" y="16426"/>
                      </a:lnTo>
                      <a:lnTo>
                        <a:pt x="10379" y="16467"/>
                      </a:lnTo>
                      <a:lnTo>
                        <a:pt x="10400" y="16530"/>
                      </a:lnTo>
                      <a:lnTo>
                        <a:pt x="10463" y="16530"/>
                      </a:lnTo>
                      <a:lnTo>
                        <a:pt x="10504" y="16488"/>
                      </a:lnTo>
                      <a:lnTo>
                        <a:pt x="10504" y="16467"/>
                      </a:lnTo>
                      <a:lnTo>
                        <a:pt x="10609" y="16384"/>
                      </a:lnTo>
                      <a:lnTo>
                        <a:pt x="10672" y="16384"/>
                      </a:lnTo>
                      <a:lnTo>
                        <a:pt x="10672" y="16342"/>
                      </a:lnTo>
                      <a:lnTo>
                        <a:pt x="10672" y="16321"/>
                      </a:lnTo>
                      <a:lnTo>
                        <a:pt x="10714" y="16237"/>
                      </a:lnTo>
                      <a:lnTo>
                        <a:pt x="10797" y="16070"/>
                      </a:lnTo>
                      <a:lnTo>
                        <a:pt x="10839" y="16028"/>
                      </a:lnTo>
                      <a:lnTo>
                        <a:pt x="10923" y="16007"/>
                      </a:lnTo>
                      <a:lnTo>
                        <a:pt x="10965" y="16007"/>
                      </a:lnTo>
                      <a:lnTo>
                        <a:pt x="10986" y="16028"/>
                      </a:lnTo>
                      <a:lnTo>
                        <a:pt x="11027" y="16028"/>
                      </a:lnTo>
                      <a:lnTo>
                        <a:pt x="11069" y="15944"/>
                      </a:lnTo>
                      <a:lnTo>
                        <a:pt x="11174" y="15944"/>
                      </a:lnTo>
                      <a:lnTo>
                        <a:pt x="11279" y="15965"/>
                      </a:lnTo>
                      <a:lnTo>
                        <a:pt x="11383" y="15944"/>
                      </a:lnTo>
                      <a:lnTo>
                        <a:pt x="11404" y="15965"/>
                      </a:lnTo>
                      <a:lnTo>
                        <a:pt x="11425" y="16007"/>
                      </a:lnTo>
                      <a:lnTo>
                        <a:pt x="11509" y="16007"/>
                      </a:lnTo>
                      <a:lnTo>
                        <a:pt x="11592" y="16028"/>
                      </a:lnTo>
                      <a:lnTo>
                        <a:pt x="11634" y="16133"/>
                      </a:lnTo>
                      <a:lnTo>
                        <a:pt x="11739" y="16216"/>
                      </a:lnTo>
                      <a:lnTo>
                        <a:pt x="11844" y="16363"/>
                      </a:lnTo>
                      <a:lnTo>
                        <a:pt x="11864" y="16467"/>
                      </a:lnTo>
                      <a:lnTo>
                        <a:pt x="11927" y="16530"/>
                      </a:lnTo>
                      <a:lnTo>
                        <a:pt x="11927" y="16593"/>
                      </a:lnTo>
                      <a:lnTo>
                        <a:pt x="11927" y="16760"/>
                      </a:lnTo>
                      <a:lnTo>
                        <a:pt x="12011" y="16781"/>
                      </a:lnTo>
                      <a:lnTo>
                        <a:pt x="12032" y="16865"/>
                      </a:lnTo>
                      <a:lnTo>
                        <a:pt x="12116" y="17074"/>
                      </a:lnTo>
                      <a:lnTo>
                        <a:pt x="12157" y="17095"/>
                      </a:lnTo>
                      <a:lnTo>
                        <a:pt x="12178" y="17179"/>
                      </a:lnTo>
                      <a:lnTo>
                        <a:pt x="12262" y="17221"/>
                      </a:lnTo>
                      <a:lnTo>
                        <a:pt x="12283" y="17325"/>
                      </a:lnTo>
                      <a:lnTo>
                        <a:pt x="12346" y="17430"/>
                      </a:lnTo>
                      <a:lnTo>
                        <a:pt x="12450" y="17514"/>
                      </a:lnTo>
                      <a:lnTo>
                        <a:pt x="12429" y="17618"/>
                      </a:lnTo>
                      <a:lnTo>
                        <a:pt x="12429" y="17723"/>
                      </a:lnTo>
                      <a:lnTo>
                        <a:pt x="12429" y="17786"/>
                      </a:lnTo>
                      <a:lnTo>
                        <a:pt x="12429" y="17807"/>
                      </a:lnTo>
                      <a:lnTo>
                        <a:pt x="12555" y="18141"/>
                      </a:lnTo>
                      <a:lnTo>
                        <a:pt x="12534" y="18309"/>
                      </a:lnTo>
                      <a:lnTo>
                        <a:pt x="12576" y="18351"/>
                      </a:lnTo>
                      <a:lnTo>
                        <a:pt x="12597" y="18351"/>
                      </a:lnTo>
                      <a:lnTo>
                        <a:pt x="12660" y="18372"/>
                      </a:lnTo>
                      <a:lnTo>
                        <a:pt x="12743" y="18372"/>
                      </a:lnTo>
                      <a:lnTo>
                        <a:pt x="12806" y="18413"/>
                      </a:lnTo>
                      <a:lnTo>
                        <a:pt x="12911" y="18518"/>
                      </a:lnTo>
                      <a:lnTo>
                        <a:pt x="13099" y="18560"/>
                      </a:lnTo>
                      <a:lnTo>
                        <a:pt x="13204" y="18644"/>
                      </a:lnTo>
                      <a:lnTo>
                        <a:pt x="13308" y="18644"/>
                      </a:lnTo>
                      <a:lnTo>
                        <a:pt x="13329" y="18727"/>
                      </a:lnTo>
                      <a:lnTo>
                        <a:pt x="13392" y="18748"/>
                      </a:lnTo>
                      <a:lnTo>
                        <a:pt x="13476" y="18581"/>
                      </a:lnTo>
                      <a:lnTo>
                        <a:pt x="13496" y="18455"/>
                      </a:lnTo>
                      <a:lnTo>
                        <a:pt x="13476" y="18372"/>
                      </a:lnTo>
                      <a:lnTo>
                        <a:pt x="13476" y="18120"/>
                      </a:lnTo>
                      <a:lnTo>
                        <a:pt x="13413" y="18037"/>
                      </a:lnTo>
                      <a:lnTo>
                        <a:pt x="13496" y="17911"/>
                      </a:lnTo>
                      <a:lnTo>
                        <a:pt x="13538" y="17723"/>
                      </a:lnTo>
                      <a:lnTo>
                        <a:pt x="13622" y="17618"/>
                      </a:lnTo>
                      <a:lnTo>
                        <a:pt x="13580" y="17409"/>
                      </a:lnTo>
                      <a:lnTo>
                        <a:pt x="13685" y="17367"/>
                      </a:lnTo>
                      <a:lnTo>
                        <a:pt x="13789" y="17284"/>
                      </a:lnTo>
                      <a:lnTo>
                        <a:pt x="13727" y="17200"/>
                      </a:lnTo>
                      <a:lnTo>
                        <a:pt x="13831" y="17074"/>
                      </a:lnTo>
                      <a:lnTo>
                        <a:pt x="13894" y="17095"/>
                      </a:lnTo>
                      <a:lnTo>
                        <a:pt x="13999" y="17053"/>
                      </a:lnTo>
                      <a:lnTo>
                        <a:pt x="13957" y="16907"/>
                      </a:lnTo>
                      <a:lnTo>
                        <a:pt x="13957" y="16907"/>
                      </a:lnTo>
                      <a:lnTo>
                        <a:pt x="14040" y="16970"/>
                      </a:lnTo>
                      <a:lnTo>
                        <a:pt x="14145" y="16907"/>
                      </a:lnTo>
                      <a:lnTo>
                        <a:pt x="14103" y="16865"/>
                      </a:lnTo>
                      <a:lnTo>
                        <a:pt x="14208" y="16781"/>
                      </a:lnTo>
                      <a:lnTo>
                        <a:pt x="14250" y="16802"/>
                      </a:lnTo>
                      <a:lnTo>
                        <a:pt x="14312" y="16781"/>
                      </a:lnTo>
                      <a:lnTo>
                        <a:pt x="14375" y="16865"/>
                      </a:lnTo>
                      <a:lnTo>
                        <a:pt x="14271" y="16949"/>
                      </a:lnTo>
                      <a:lnTo>
                        <a:pt x="14354" y="16949"/>
                      </a:lnTo>
                      <a:lnTo>
                        <a:pt x="14459" y="16844"/>
                      </a:lnTo>
                      <a:lnTo>
                        <a:pt x="14543" y="16844"/>
                      </a:lnTo>
                      <a:lnTo>
                        <a:pt x="14794" y="16739"/>
                      </a:lnTo>
                      <a:lnTo>
                        <a:pt x="14982" y="16551"/>
                      </a:lnTo>
                      <a:lnTo>
                        <a:pt x="15066" y="16551"/>
                      </a:lnTo>
                      <a:lnTo>
                        <a:pt x="15108" y="16488"/>
                      </a:lnTo>
                      <a:lnTo>
                        <a:pt x="15087" y="16384"/>
                      </a:lnTo>
                      <a:lnTo>
                        <a:pt x="15108" y="16258"/>
                      </a:lnTo>
                      <a:lnTo>
                        <a:pt x="15045" y="16112"/>
                      </a:lnTo>
                      <a:lnTo>
                        <a:pt x="15087" y="16175"/>
                      </a:lnTo>
                      <a:lnTo>
                        <a:pt x="15170" y="16175"/>
                      </a:lnTo>
                      <a:lnTo>
                        <a:pt x="15275" y="16070"/>
                      </a:lnTo>
                      <a:lnTo>
                        <a:pt x="15275" y="16028"/>
                      </a:lnTo>
                      <a:lnTo>
                        <a:pt x="15317" y="16133"/>
                      </a:lnTo>
                      <a:lnTo>
                        <a:pt x="15254" y="16237"/>
                      </a:lnTo>
                      <a:lnTo>
                        <a:pt x="15275" y="16321"/>
                      </a:lnTo>
                      <a:lnTo>
                        <a:pt x="15275" y="16426"/>
                      </a:lnTo>
                      <a:lnTo>
                        <a:pt x="15401" y="16384"/>
                      </a:lnTo>
                      <a:lnTo>
                        <a:pt x="15484" y="16258"/>
                      </a:lnTo>
                      <a:lnTo>
                        <a:pt x="15568" y="16258"/>
                      </a:lnTo>
                      <a:lnTo>
                        <a:pt x="15631" y="16216"/>
                      </a:lnTo>
                      <a:lnTo>
                        <a:pt x="15840" y="16154"/>
                      </a:lnTo>
                      <a:lnTo>
                        <a:pt x="16007" y="16154"/>
                      </a:lnTo>
                      <a:lnTo>
                        <a:pt x="16258" y="16237"/>
                      </a:lnTo>
                      <a:lnTo>
                        <a:pt x="16321" y="16279"/>
                      </a:lnTo>
                      <a:lnTo>
                        <a:pt x="16635" y="16321"/>
                      </a:lnTo>
                      <a:lnTo>
                        <a:pt x="16740" y="16279"/>
                      </a:lnTo>
                      <a:lnTo>
                        <a:pt x="16740" y="16237"/>
                      </a:lnTo>
                      <a:lnTo>
                        <a:pt x="16740" y="16154"/>
                      </a:lnTo>
                      <a:lnTo>
                        <a:pt x="16844" y="16133"/>
                      </a:lnTo>
                      <a:lnTo>
                        <a:pt x="16928" y="16154"/>
                      </a:lnTo>
                      <a:lnTo>
                        <a:pt x="16865" y="16216"/>
                      </a:lnTo>
                      <a:lnTo>
                        <a:pt x="16928" y="16237"/>
                      </a:lnTo>
                      <a:lnTo>
                        <a:pt x="16991" y="16216"/>
                      </a:lnTo>
                      <a:lnTo>
                        <a:pt x="17053" y="16258"/>
                      </a:lnTo>
                      <a:lnTo>
                        <a:pt x="17053" y="16342"/>
                      </a:lnTo>
                      <a:lnTo>
                        <a:pt x="17074" y="16384"/>
                      </a:lnTo>
                      <a:lnTo>
                        <a:pt x="17200" y="16363"/>
                      </a:lnTo>
                      <a:lnTo>
                        <a:pt x="17242" y="16426"/>
                      </a:lnTo>
                      <a:lnTo>
                        <a:pt x="17158" y="16488"/>
                      </a:lnTo>
                      <a:lnTo>
                        <a:pt x="17095" y="16551"/>
                      </a:lnTo>
                      <a:lnTo>
                        <a:pt x="17179" y="16572"/>
                      </a:lnTo>
                      <a:lnTo>
                        <a:pt x="17263" y="16551"/>
                      </a:lnTo>
                      <a:lnTo>
                        <a:pt x="17346" y="16593"/>
                      </a:lnTo>
                      <a:lnTo>
                        <a:pt x="17493" y="16656"/>
                      </a:lnTo>
                      <a:lnTo>
                        <a:pt x="17556" y="16572"/>
                      </a:lnTo>
                      <a:lnTo>
                        <a:pt x="17618" y="16530"/>
                      </a:lnTo>
                      <a:lnTo>
                        <a:pt x="17723" y="16593"/>
                      </a:lnTo>
                      <a:lnTo>
                        <a:pt x="17786" y="16656"/>
                      </a:lnTo>
                      <a:lnTo>
                        <a:pt x="17870" y="16635"/>
                      </a:lnTo>
                      <a:lnTo>
                        <a:pt x="17870" y="16467"/>
                      </a:lnTo>
                      <a:lnTo>
                        <a:pt x="17807" y="16363"/>
                      </a:lnTo>
                      <a:lnTo>
                        <a:pt x="17911" y="16363"/>
                      </a:lnTo>
                      <a:lnTo>
                        <a:pt x="18016" y="16488"/>
                      </a:lnTo>
                      <a:lnTo>
                        <a:pt x="18100" y="16530"/>
                      </a:lnTo>
                      <a:lnTo>
                        <a:pt x="18142" y="16593"/>
                      </a:lnTo>
                      <a:lnTo>
                        <a:pt x="18204" y="16593"/>
                      </a:lnTo>
                      <a:lnTo>
                        <a:pt x="18288" y="16635"/>
                      </a:lnTo>
                      <a:lnTo>
                        <a:pt x="18288" y="16760"/>
                      </a:lnTo>
                      <a:lnTo>
                        <a:pt x="18309" y="16677"/>
                      </a:lnTo>
                      <a:lnTo>
                        <a:pt x="18414" y="16656"/>
                      </a:lnTo>
                      <a:lnTo>
                        <a:pt x="18414" y="16635"/>
                      </a:lnTo>
                      <a:lnTo>
                        <a:pt x="18288" y="16530"/>
                      </a:lnTo>
                      <a:lnTo>
                        <a:pt x="18100" y="16447"/>
                      </a:lnTo>
                      <a:lnTo>
                        <a:pt x="18037" y="16363"/>
                      </a:lnTo>
                      <a:lnTo>
                        <a:pt x="18037" y="16258"/>
                      </a:lnTo>
                      <a:lnTo>
                        <a:pt x="18225" y="16175"/>
                      </a:lnTo>
                      <a:lnTo>
                        <a:pt x="18288" y="16154"/>
                      </a:lnTo>
                      <a:lnTo>
                        <a:pt x="18183" y="16112"/>
                      </a:lnTo>
                      <a:lnTo>
                        <a:pt x="18121" y="16049"/>
                      </a:lnTo>
                      <a:lnTo>
                        <a:pt x="18100" y="16049"/>
                      </a:lnTo>
                      <a:lnTo>
                        <a:pt x="18016" y="16112"/>
                      </a:lnTo>
                      <a:lnTo>
                        <a:pt x="17932" y="16154"/>
                      </a:lnTo>
                      <a:lnTo>
                        <a:pt x="17932" y="16070"/>
                      </a:lnTo>
                      <a:lnTo>
                        <a:pt x="18037" y="15944"/>
                      </a:lnTo>
                      <a:lnTo>
                        <a:pt x="18246" y="15861"/>
                      </a:lnTo>
                      <a:lnTo>
                        <a:pt x="18330" y="15798"/>
                      </a:lnTo>
                      <a:lnTo>
                        <a:pt x="18665" y="15735"/>
                      </a:lnTo>
                      <a:lnTo>
                        <a:pt x="18811" y="15756"/>
                      </a:lnTo>
                      <a:lnTo>
                        <a:pt x="18874" y="15735"/>
                      </a:lnTo>
                      <a:lnTo>
                        <a:pt x="18958" y="15735"/>
                      </a:lnTo>
                      <a:lnTo>
                        <a:pt x="19020" y="15651"/>
                      </a:lnTo>
                      <a:lnTo>
                        <a:pt x="19062" y="15547"/>
                      </a:lnTo>
                      <a:lnTo>
                        <a:pt x="19146" y="15547"/>
                      </a:lnTo>
                      <a:lnTo>
                        <a:pt x="19125" y="15631"/>
                      </a:lnTo>
                      <a:lnTo>
                        <a:pt x="19125" y="15714"/>
                      </a:lnTo>
                      <a:lnTo>
                        <a:pt x="19250" y="15819"/>
                      </a:lnTo>
                      <a:lnTo>
                        <a:pt x="19334" y="15756"/>
                      </a:lnTo>
                      <a:lnTo>
                        <a:pt x="19481" y="15756"/>
                      </a:lnTo>
                      <a:lnTo>
                        <a:pt x="19585" y="15735"/>
                      </a:lnTo>
                      <a:lnTo>
                        <a:pt x="19648" y="15798"/>
                      </a:lnTo>
                      <a:lnTo>
                        <a:pt x="19815" y="15756"/>
                      </a:lnTo>
                      <a:lnTo>
                        <a:pt x="19878" y="15798"/>
                      </a:lnTo>
                      <a:lnTo>
                        <a:pt x="20004" y="15714"/>
                      </a:lnTo>
                      <a:lnTo>
                        <a:pt x="20108" y="15714"/>
                      </a:lnTo>
                      <a:lnTo>
                        <a:pt x="20129" y="15735"/>
                      </a:lnTo>
                      <a:lnTo>
                        <a:pt x="20087" y="15756"/>
                      </a:lnTo>
                      <a:lnTo>
                        <a:pt x="19962" y="15756"/>
                      </a:lnTo>
                      <a:lnTo>
                        <a:pt x="19920" y="15798"/>
                      </a:lnTo>
                      <a:lnTo>
                        <a:pt x="20087" y="15819"/>
                      </a:lnTo>
                      <a:lnTo>
                        <a:pt x="20213" y="15819"/>
                      </a:lnTo>
                      <a:lnTo>
                        <a:pt x="20318" y="15903"/>
                      </a:lnTo>
                      <a:lnTo>
                        <a:pt x="20401" y="15944"/>
                      </a:lnTo>
                      <a:lnTo>
                        <a:pt x="20338" y="15861"/>
                      </a:lnTo>
                      <a:lnTo>
                        <a:pt x="20338" y="15819"/>
                      </a:lnTo>
                      <a:lnTo>
                        <a:pt x="20401" y="15819"/>
                      </a:lnTo>
                      <a:lnTo>
                        <a:pt x="20422" y="15861"/>
                      </a:lnTo>
                      <a:lnTo>
                        <a:pt x="20527" y="15944"/>
                      </a:lnTo>
                      <a:lnTo>
                        <a:pt x="20506" y="16007"/>
                      </a:lnTo>
                      <a:lnTo>
                        <a:pt x="20443" y="15944"/>
                      </a:lnTo>
                      <a:lnTo>
                        <a:pt x="20422" y="15965"/>
                      </a:lnTo>
                      <a:lnTo>
                        <a:pt x="20548" y="16049"/>
                      </a:lnTo>
                      <a:lnTo>
                        <a:pt x="20610" y="16133"/>
                      </a:lnTo>
                      <a:lnTo>
                        <a:pt x="20652" y="16175"/>
                      </a:lnTo>
                      <a:lnTo>
                        <a:pt x="20631" y="16216"/>
                      </a:lnTo>
                      <a:lnTo>
                        <a:pt x="20610" y="16154"/>
                      </a:lnTo>
                      <a:lnTo>
                        <a:pt x="20590" y="16216"/>
                      </a:lnTo>
                      <a:lnTo>
                        <a:pt x="20610" y="16258"/>
                      </a:lnTo>
                      <a:lnTo>
                        <a:pt x="20799" y="16237"/>
                      </a:lnTo>
                      <a:lnTo>
                        <a:pt x="20903" y="16216"/>
                      </a:lnTo>
                      <a:lnTo>
                        <a:pt x="21029" y="16070"/>
                      </a:lnTo>
                      <a:lnTo>
                        <a:pt x="21113" y="16070"/>
                      </a:lnTo>
                      <a:lnTo>
                        <a:pt x="21113" y="16049"/>
                      </a:lnTo>
                      <a:lnTo>
                        <a:pt x="21175" y="15965"/>
                      </a:lnTo>
                      <a:lnTo>
                        <a:pt x="21280" y="15965"/>
                      </a:lnTo>
                      <a:lnTo>
                        <a:pt x="21364" y="16007"/>
                      </a:lnTo>
                      <a:lnTo>
                        <a:pt x="21489" y="16049"/>
                      </a:lnTo>
                      <a:lnTo>
                        <a:pt x="21552" y="16258"/>
                      </a:lnTo>
                      <a:lnTo>
                        <a:pt x="21636" y="16321"/>
                      </a:lnTo>
                      <a:lnTo>
                        <a:pt x="21657" y="16321"/>
                      </a:lnTo>
                      <a:lnTo>
                        <a:pt x="21678" y="16447"/>
                      </a:lnTo>
                      <a:lnTo>
                        <a:pt x="21761" y="16488"/>
                      </a:lnTo>
                      <a:lnTo>
                        <a:pt x="21803" y="16488"/>
                      </a:lnTo>
                      <a:lnTo>
                        <a:pt x="21803" y="16551"/>
                      </a:lnTo>
                      <a:lnTo>
                        <a:pt x="21866" y="16635"/>
                      </a:lnTo>
                      <a:lnTo>
                        <a:pt x="21950" y="16656"/>
                      </a:lnTo>
                      <a:lnTo>
                        <a:pt x="22012" y="16781"/>
                      </a:lnTo>
                      <a:lnTo>
                        <a:pt x="21991" y="16907"/>
                      </a:lnTo>
                      <a:lnTo>
                        <a:pt x="21908" y="17179"/>
                      </a:lnTo>
                      <a:lnTo>
                        <a:pt x="21803" y="17409"/>
                      </a:lnTo>
                      <a:lnTo>
                        <a:pt x="21803" y="17493"/>
                      </a:lnTo>
                      <a:lnTo>
                        <a:pt x="21887" y="17597"/>
                      </a:lnTo>
                      <a:lnTo>
                        <a:pt x="21908" y="17576"/>
                      </a:lnTo>
                      <a:lnTo>
                        <a:pt x="21971" y="17493"/>
                      </a:lnTo>
                      <a:lnTo>
                        <a:pt x="21971" y="17430"/>
                      </a:lnTo>
                      <a:lnTo>
                        <a:pt x="21991" y="17388"/>
                      </a:lnTo>
                      <a:lnTo>
                        <a:pt x="22075" y="17430"/>
                      </a:lnTo>
                      <a:lnTo>
                        <a:pt x="22096" y="17535"/>
                      </a:lnTo>
                      <a:lnTo>
                        <a:pt x="21950" y="17744"/>
                      </a:lnTo>
                      <a:lnTo>
                        <a:pt x="21971" y="17807"/>
                      </a:lnTo>
                      <a:lnTo>
                        <a:pt x="21991" y="17911"/>
                      </a:lnTo>
                      <a:lnTo>
                        <a:pt x="22054" y="18016"/>
                      </a:lnTo>
                      <a:lnTo>
                        <a:pt x="22075" y="18058"/>
                      </a:lnTo>
                      <a:lnTo>
                        <a:pt x="22117" y="18037"/>
                      </a:lnTo>
                      <a:lnTo>
                        <a:pt x="22159" y="18141"/>
                      </a:lnTo>
                      <a:lnTo>
                        <a:pt x="22201" y="18100"/>
                      </a:lnTo>
                      <a:lnTo>
                        <a:pt x="22201" y="18058"/>
                      </a:lnTo>
                      <a:lnTo>
                        <a:pt x="22222" y="18100"/>
                      </a:lnTo>
                      <a:lnTo>
                        <a:pt x="22368" y="18058"/>
                      </a:lnTo>
                      <a:lnTo>
                        <a:pt x="22368" y="18058"/>
                      </a:lnTo>
                      <a:lnTo>
                        <a:pt x="22263" y="18141"/>
                      </a:lnTo>
                      <a:lnTo>
                        <a:pt x="22222" y="18246"/>
                      </a:lnTo>
                      <a:lnTo>
                        <a:pt x="22201" y="18309"/>
                      </a:lnTo>
                      <a:lnTo>
                        <a:pt x="22201" y="18351"/>
                      </a:lnTo>
                      <a:lnTo>
                        <a:pt x="22368" y="18455"/>
                      </a:lnTo>
                      <a:lnTo>
                        <a:pt x="22368" y="18581"/>
                      </a:lnTo>
                      <a:lnTo>
                        <a:pt x="22368" y="18748"/>
                      </a:lnTo>
                      <a:lnTo>
                        <a:pt x="22410" y="18769"/>
                      </a:lnTo>
                      <a:lnTo>
                        <a:pt x="22494" y="18769"/>
                      </a:lnTo>
                      <a:lnTo>
                        <a:pt x="22535" y="18853"/>
                      </a:lnTo>
                      <a:lnTo>
                        <a:pt x="22515" y="18957"/>
                      </a:lnTo>
                      <a:lnTo>
                        <a:pt x="22682" y="19062"/>
                      </a:lnTo>
                      <a:lnTo>
                        <a:pt x="22598" y="19083"/>
                      </a:lnTo>
                      <a:lnTo>
                        <a:pt x="22724" y="19146"/>
                      </a:lnTo>
                      <a:lnTo>
                        <a:pt x="22787" y="19188"/>
                      </a:lnTo>
                      <a:lnTo>
                        <a:pt x="22891" y="19250"/>
                      </a:lnTo>
                      <a:lnTo>
                        <a:pt x="22996" y="19188"/>
                      </a:lnTo>
                      <a:lnTo>
                        <a:pt x="23100" y="19167"/>
                      </a:lnTo>
                      <a:lnTo>
                        <a:pt x="23100" y="18999"/>
                      </a:lnTo>
                      <a:lnTo>
                        <a:pt x="23163" y="18895"/>
                      </a:lnTo>
                      <a:lnTo>
                        <a:pt x="23226" y="18769"/>
                      </a:lnTo>
                      <a:lnTo>
                        <a:pt x="23331" y="18560"/>
                      </a:lnTo>
                      <a:lnTo>
                        <a:pt x="23310" y="18455"/>
                      </a:lnTo>
                      <a:lnTo>
                        <a:pt x="23351" y="18413"/>
                      </a:lnTo>
                      <a:lnTo>
                        <a:pt x="23351" y="18225"/>
                      </a:lnTo>
                      <a:lnTo>
                        <a:pt x="23331" y="18162"/>
                      </a:lnTo>
                      <a:lnTo>
                        <a:pt x="23414" y="18120"/>
                      </a:lnTo>
                      <a:lnTo>
                        <a:pt x="23351" y="17932"/>
                      </a:lnTo>
                      <a:lnTo>
                        <a:pt x="23247" y="17848"/>
                      </a:lnTo>
                      <a:lnTo>
                        <a:pt x="23205" y="17493"/>
                      </a:lnTo>
                      <a:lnTo>
                        <a:pt x="23142" y="17430"/>
                      </a:lnTo>
                      <a:lnTo>
                        <a:pt x="23163" y="17263"/>
                      </a:lnTo>
                      <a:lnTo>
                        <a:pt x="23205" y="17116"/>
                      </a:lnTo>
                      <a:lnTo>
                        <a:pt x="23163" y="17011"/>
                      </a:lnTo>
                      <a:lnTo>
                        <a:pt x="23100" y="16907"/>
                      </a:lnTo>
                      <a:lnTo>
                        <a:pt x="23038" y="16656"/>
                      </a:lnTo>
                      <a:lnTo>
                        <a:pt x="22996" y="16551"/>
                      </a:lnTo>
                      <a:lnTo>
                        <a:pt x="22954" y="16279"/>
                      </a:lnTo>
                      <a:lnTo>
                        <a:pt x="22912" y="16133"/>
                      </a:lnTo>
                      <a:lnTo>
                        <a:pt x="22933" y="15903"/>
                      </a:lnTo>
                      <a:lnTo>
                        <a:pt x="22912" y="15714"/>
                      </a:lnTo>
                      <a:lnTo>
                        <a:pt x="22933" y="15379"/>
                      </a:lnTo>
                      <a:lnTo>
                        <a:pt x="22933" y="15170"/>
                      </a:lnTo>
                      <a:lnTo>
                        <a:pt x="23038" y="15003"/>
                      </a:lnTo>
                      <a:lnTo>
                        <a:pt x="23121" y="14856"/>
                      </a:lnTo>
                      <a:lnTo>
                        <a:pt x="23226" y="14815"/>
                      </a:lnTo>
                      <a:lnTo>
                        <a:pt x="23268" y="14752"/>
                      </a:lnTo>
                      <a:lnTo>
                        <a:pt x="23331" y="14752"/>
                      </a:lnTo>
                      <a:lnTo>
                        <a:pt x="23414" y="14605"/>
                      </a:lnTo>
                      <a:lnTo>
                        <a:pt x="23414" y="14543"/>
                      </a:lnTo>
                      <a:lnTo>
                        <a:pt x="23372" y="14501"/>
                      </a:lnTo>
                      <a:lnTo>
                        <a:pt x="23414" y="14480"/>
                      </a:lnTo>
                      <a:lnTo>
                        <a:pt x="23540" y="14480"/>
                      </a:lnTo>
                      <a:lnTo>
                        <a:pt x="23561" y="14396"/>
                      </a:lnTo>
                      <a:lnTo>
                        <a:pt x="23665" y="14396"/>
                      </a:lnTo>
                      <a:lnTo>
                        <a:pt x="23686" y="14354"/>
                      </a:lnTo>
                      <a:lnTo>
                        <a:pt x="23875" y="14333"/>
                      </a:lnTo>
                      <a:lnTo>
                        <a:pt x="23937" y="14250"/>
                      </a:lnTo>
                      <a:lnTo>
                        <a:pt x="24063" y="14250"/>
                      </a:lnTo>
                      <a:lnTo>
                        <a:pt x="24084" y="14187"/>
                      </a:lnTo>
                      <a:lnTo>
                        <a:pt x="24168" y="14187"/>
                      </a:lnTo>
                      <a:lnTo>
                        <a:pt x="24209" y="14229"/>
                      </a:lnTo>
                      <a:lnTo>
                        <a:pt x="24314" y="14082"/>
                      </a:lnTo>
                      <a:lnTo>
                        <a:pt x="24314" y="14040"/>
                      </a:lnTo>
                      <a:lnTo>
                        <a:pt x="24377" y="14040"/>
                      </a:lnTo>
                      <a:lnTo>
                        <a:pt x="24481" y="13957"/>
                      </a:lnTo>
                      <a:lnTo>
                        <a:pt x="24481" y="13873"/>
                      </a:lnTo>
                      <a:lnTo>
                        <a:pt x="24691" y="13601"/>
                      </a:lnTo>
                      <a:lnTo>
                        <a:pt x="24795" y="13496"/>
                      </a:lnTo>
                      <a:lnTo>
                        <a:pt x="24984" y="13496"/>
                      </a:lnTo>
                      <a:lnTo>
                        <a:pt x="25025" y="13517"/>
                      </a:lnTo>
                      <a:lnTo>
                        <a:pt x="25088" y="13517"/>
                      </a:lnTo>
                      <a:lnTo>
                        <a:pt x="25193" y="13329"/>
                      </a:lnTo>
                      <a:lnTo>
                        <a:pt x="25465" y="13099"/>
                      </a:lnTo>
                      <a:lnTo>
                        <a:pt x="25737" y="12931"/>
                      </a:lnTo>
                      <a:lnTo>
                        <a:pt x="25862" y="12910"/>
                      </a:lnTo>
                      <a:lnTo>
                        <a:pt x="25925" y="12890"/>
                      </a:lnTo>
                      <a:lnTo>
                        <a:pt x="25988" y="12890"/>
                      </a:lnTo>
                      <a:lnTo>
                        <a:pt x="25988" y="12910"/>
                      </a:lnTo>
                      <a:lnTo>
                        <a:pt x="26092" y="12910"/>
                      </a:lnTo>
                      <a:lnTo>
                        <a:pt x="26197" y="12785"/>
                      </a:lnTo>
                      <a:lnTo>
                        <a:pt x="26155" y="12785"/>
                      </a:lnTo>
                      <a:lnTo>
                        <a:pt x="26134" y="12722"/>
                      </a:lnTo>
                      <a:lnTo>
                        <a:pt x="26030" y="12827"/>
                      </a:lnTo>
                      <a:lnTo>
                        <a:pt x="25883" y="12806"/>
                      </a:lnTo>
                      <a:lnTo>
                        <a:pt x="25820" y="12722"/>
                      </a:lnTo>
                      <a:lnTo>
                        <a:pt x="25925" y="12785"/>
                      </a:lnTo>
                      <a:lnTo>
                        <a:pt x="26051" y="12701"/>
                      </a:lnTo>
                      <a:lnTo>
                        <a:pt x="26030" y="12680"/>
                      </a:lnTo>
                      <a:lnTo>
                        <a:pt x="26092" y="12618"/>
                      </a:lnTo>
                      <a:lnTo>
                        <a:pt x="26051" y="12555"/>
                      </a:lnTo>
                      <a:lnTo>
                        <a:pt x="25925" y="12513"/>
                      </a:lnTo>
                      <a:lnTo>
                        <a:pt x="25862" y="12471"/>
                      </a:lnTo>
                      <a:lnTo>
                        <a:pt x="25946" y="12471"/>
                      </a:lnTo>
                      <a:lnTo>
                        <a:pt x="26030" y="12492"/>
                      </a:lnTo>
                      <a:lnTo>
                        <a:pt x="26092" y="12471"/>
                      </a:lnTo>
                      <a:lnTo>
                        <a:pt x="26092" y="12387"/>
                      </a:lnTo>
                      <a:lnTo>
                        <a:pt x="26155" y="12513"/>
                      </a:lnTo>
                      <a:lnTo>
                        <a:pt x="26239" y="12492"/>
                      </a:lnTo>
                      <a:lnTo>
                        <a:pt x="26302" y="12555"/>
                      </a:lnTo>
                      <a:lnTo>
                        <a:pt x="26364" y="12513"/>
                      </a:lnTo>
                      <a:lnTo>
                        <a:pt x="26385" y="12408"/>
                      </a:lnTo>
                      <a:lnTo>
                        <a:pt x="26511" y="12304"/>
                      </a:lnTo>
                      <a:lnTo>
                        <a:pt x="26553" y="12304"/>
                      </a:lnTo>
                      <a:lnTo>
                        <a:pt x="26574" y="12199"/>
                      </a:lnTo>
                      <a:lnTo>
                        <a:pt x="26553" y="12094"/>
                      </a:lnTo>
                      <a:lnTo>
                        <a:pt x="26511" y="12094"/>
                      </a:lnTo>
                      <a:lnTo>
                        <a:pt x="26448" y="12241"/>
                      </a:lnTo>
                      <a:lnTo>
                        <a:pt x="26448" y="12283"/>
                      </a:lnTo>
                      <a:lnTo>
                        <a:pt x="26385" y="12262"/>
                      </a:lnTo>
                      <a:lnTo>
                        <a:pt x="26364" y="12094"/>
                      </a:lnTo>
                      <a:lnTo>
                        <a:pt x="26344" y="12074"/>
                      </a:lnTo>
                      <a:lnTo>
                        <a:pt x="26092" y="12094"/>
                      </a:lnTo>
                      <a:lnTo>
                        <a:pt x="25967" y="12157"/>
                      </a:lnTo>
                      <a:lnTo>
                        <a:pt x="25988" y="12074"/>
                      </a:lnTo>
                      <a:lnTo>
                        <a:pt x="25988" y="11927"/>
                      </a:lnTo>
                      <a:lnTo>
                        <a:pt x="26051" y="11885"/>
                      </a:lnTo>
                      <a:lnTo>
                        <a:pt x="26092" y="11990"/>
                      </a:lnTo>
                      <a:lnTo>
                        <a:pt x="26176" y="12032"/>
                      </a:lnTo>
                      <a:lnTo>
                        <a:pt x="26239" y="11969"/>
                      </a:lnTo>
                      <a:lnTo>
                        <a:pt x="26385" y="11948"/>
                      </a:lnTo>
                      <a:lnTo>
                        <a:pt x="26406" y="11885"/>
                      </a:lnTo>
                      <a:lnTo>
                        <a:pt x="26490" y="11885"/>
                      </a:lnTo>
                      <a:lnTo>
                        <a:pt x="26511" y="11843"/>
                      </a:lnTo>
                      <a:lnTo>
                        <a:pt x="26490" y="11718"/>
                      </a:lnTo>
                      <a:lnTo>
                        <a:pt x="26448" y="11655"/>
                      </a:lnTo>
                      <a:lnTo>
                        <a:pt x="26469" y="11613"/>
                      </a:lnTo>
                      <a:lnTo>
                        <a:pt x="26511" y="11634"/>
                      </a:lnTo>
                      <a:lnTo>
                        <a:pt x="26574" y="11530"/>
                      </a:lnTo>
                      <a:lnTo>
                        <a:pt x="26511" y="11425"/>
                      </a:lnTo>
                      <a:lnTo>
                        <a:pt x="26469" y="11362"/>
                      </a:lnTo>
                      <a:lnTo>
                        <a:pt x="26385" y="11404"/>
                      </a:lnTo>
                      <a:lnTo>
                        <a:pt x="26302" y="11362"/>
                      </a:lnTo>
                      <a:lnTo>
                        <a:pt x="26260" y="11237"/>
                      </a:lnTo>
                      <a:lnTo>
                        <a:pt x="26176" y="11237"/>
                      </a:lnTo>
                      <a:lnTo>
                        <a:pt x="26092" y="11195"/>
                      </a:lnTo>
                      <a:lnTo>
                        <a:pt x="26030" y="11111"/>
                      </a:lnTo>
                      <a:lnTo>
                        <a:pt x="26030" y="11111"/>
                      </a:lnTo>
                      <a:lnTo>
                        <a:pt x="26092" y="11153"/>
                      </a:lnTo>
                      <a:lnTo>
                        <a:pt x="26260" y="11153"/>
                      </a:lnTo>
                      <a:lnTo>
                        <a:pt x="26302" y="11257"/>
                      </a:lnTo>
                      <a:lnTo>
                        <a:pt x="26385" y="11299"/>
                      </a:lnTo>
                      <a:lnTo>
                        <a:pt x="26406" y="11216"/>
                      </a:lnTo>
                      <a:lnTo>
                        <a:pt x="26281" y="11090"/>
                      </a:lnTo>
                      <a:lnTo>
                        <a:pt x="26385" y="11111"/>
                      </a:lnTo>
                      <a:lnTo>
                        <a:pt x="26406" y="11048"/>
                      </a:lnTo>
                      <a:lnTo>
                        <a:pt x="26448" y="11027"/>
                      </a:lnTo>
                      <a:lnTo>
                        <a:pt x="26406" y="10944"/>
                      </a:lnTo>
                      <a:lnTo>
                        <a:pt x="26281" y="10881"/>
                      </a:lnTo>
                      <a:lnTo>
                        <a:pt x="26239" y="10713"/>
                      </a:lnTo>
                      <a:lnTo>
                        <a:pt x="26281" y="10734"/>
                      </a:lnTo>
                      <a:lnTo>
                        <a:pt x="26344" y="10839"/>
                      </a:lnTo>
                      <a:lnTo>
                        <a:pt x="26406" y="10839"/>
                      </a:lnTo>
                      <a:lnTo>
                        <a:pt x="26448" y="10734"/>
                      </a:lnTo>
                      <a:lnTo>
                        <a:pt x="26448" y="10630"/>
                      </a:lnTo>
                      <a:lnTo>
                        <a:pt x="26344" y="10588"/>
                      </a:lnTo>
                      <a:lnTo>
                        <a:pt x="26197" y="10421"/>
                      </a:lnTo>
                      <a:lnTo>
                        <a:pt x="26092" y="10379"/>
                      </a:lnTo>
                      <a:lnTo>
                        <a:pt x="26030" y="10274"/>
                      </a:lnTo>
                      <a:lnTo>
                        <a:pt x="25946" y="10253"/>
                      </a:lnTo>
                      <a:lnTo>
                        <a:pt x="25946" y="10149"/>
                      </a:lnTo>
                      <a:lnTo>
                        <a:pt x="26030" y="10044"/>
                      </a:lnTo>
                      <a:lnTo>
                        <a:pt x="25967" y="10149"/>
                      </a:lnTo>
                      <a:lnTo>
                        <a:pt x="25988" y="10190"/>
                      </a:lnTo>
                      <a:lnTo>
                        <a:pt x="26051" y="10211"/>
                      </a:lnTo>
                      <a:lnTo>
                        <a:pt x="26134" y="10316"/>
                      </a:lnTo>
                      <a:lnTo>
                        <a:pt x="26239" y="10358"/>
                      </a:lnTo>
                      <a:lnTo>
                        <a:pt x="26364" y="10504"/>
                      </a:lnTo>
                      <a:lnTo>
                        <a:pt x="26385" y="10504"/>
                      </a:lnTo>
                      <a:lnTo>
                        <a:pt x="26406" y="10274"/>
                      </a:lnTo>
                      <a:lnTo>
                        <a:pt x="26406" y="10169"/>
                      </a:lnTo>
                      <a:lnTo>
                        <a:pt x="26406" y="10086"/>
                      </a:lnTo>
                      <a:lnTo>
                        <a:pt x="26385" y="10044"/>
                      </a:lnTo>
                      <a:lnTo>
                        <a:pt x="26406" y="9856"/>
                      </a:lnTo>
                      <a:lnTo>
                        <a:pt x="26448" y="9793"/>
                      </a:lnTo>
                      <a:lnTo>
                        <a:pt x="26409" y="9728"/>
                      </a:lnTo>
                      <a:lnTo>
                        <a:pt x="26409" y="9728"/>
                      </a:lnTo>
                      <a:lnTo>
                        <a:pt x="26490" y="9667"/>
                      </a:lnTo>
                      <a:lnTo>
                        <a:pt x="26616" y="9563"/>
                      </a:lnTo>
                      <a:lnTo>
                        <a:pt x="26657" y="9458"/>
                      </a:lnTo>
                      <a:lnTo>
                        <a:pt x="26657" y="9437"/>
                      </a:lnTo>
                      <a:lnTo>
                        <a:pt x="26678" y="9458"/>
                      </a:lnTo>
                      <a:lnTo>
                        <a:pt x="26657" y="9584"/>
                      </a:lnTo>
                      <a:lnTo>
                        <a:pt x="26678" y="9625"/>
                      </a:lnTo>
                      <a:lnTo>
                        <a:pt x="26574" y="9667"/>
                      </a:lnTo>
                      <a:lnTo>
                        <a:pt x="26511" y="9793"/>
                      </a:lnTo>
                      <a:lnTo>
                        <a:pt x="26595" y="9960"/>
                      </a:lnTo>
                      <a:lnTo>
                        <a:pt x="26574" y="10107"/>
                      </a:lnTo>
                      <a:lnTo>
                        <a:pt x="26490" y="10253"/>
                      </a:lnTo>
                      <a:lnTo>
                        <a:pt x="26490" y="10358"/>
                      </a:lnTo>
                      <a:lnTo>
                        <a:pt x="26595" y="10462"/>
                      </a:lnTo>
                      <a:lnTo>
                        <a:pt x="26616" y="10400"/>
                      </a:lnTo>
                      <a:lnTo>
                        <a:pt x="26657" y="10462"/>
                      </a:lnTo>
                      <a:lnTo>
                        <a:pt x="26699" y="10462"/>
                      </a:lnTo>
                      <a:lnTo>
                        <a:pt x="26699" y="10483"/>
                      </a:lnTo>
                      <a:lnTo>
                        <a:pt x="26678" y="10525"/>
                      </a:lnTo>
                      <a:lnTo>
                        <a:pt x="26699" y="10609"/>
                      </a:lnTo>
                      <a:lnTo>
                        <a:pt x="26825" y="10609"/>
                      </a:lnTo>
                      <a:lnTo>
                        <a:pt x="26762" y="10672"/>
                      </a:lnTo>
                      <a:lnTo>
                        <a:pt x="26762" y="10693"/>
                      </a:lnTo>
                      <a:lnTo>
                        <a:pt x="26699" y="10797"/>
                      </a:lnTo>
                      <a:lnTo>
                        <a:pt x="26699" y="10881"/>
                      </a:lnTo>
                      <a:lnTo>
                        <a:pt x="26657" y="10985"/>
                      </a:lnTo>
                      <a:lnTo>
                        <a:pt x="26616" y="11111"/>
                      </a:lnTo>
                      <a:lnTo>
                        <a:pt x="26616" y="11216"/>
                      </a:lnTo>
                      <a:lnTo>
                        <a:pt x="26657" y="11153"/>
                      </a:lnTo>
                      <a:lnTo>
                        <a:pt x="26678" y="11111"/>
                      </a:lnTo>
                      <a:lnTo>
                        <a:pt x="26783" y="10902"/>
                      </a:lnTo>
                      <a:lnTo>
                        <a:pt x="26804" y="10944"/>
                      </a:lnTo>
                      <a:lnTo>
                        <a:pt x="26804" y="11006"/>
                      </a:lnTo>
                      <a:lnTo>
                        <a:pt x="26825" y="10944"/>
                      </a:lnTo>
                      <a:lnTo>
                        <a:pt x="26825" y="10881"/>
                      </a:lnTo>
                      <a:lnTo>
                        <a:pt x="26909" y="10776"/>
                      </a:lnTo>
                      <a:lnTo>
                        <a:pt x="26992" y="10525"/>
                      </a:lnTo>
                      <a:lnTo>
                        <a:pt x="27118" y="10462"/>
                      </a:lnTo>
                      <a:lnTo>
                        <a:pt x="27222" y="10253"/>
                      </a:lnTo>
                      <a:lnTo>
                        <a:pt x="27222" y="10086"/>
                      </a:lnTo>
                      <a:lnTo>
                        <a:pt x="27139" y="9897"/>
                      </a:lnTo>
                      <a:lnTo>
                        <a:pt x="27097" y="9856"/>
                      </a:lnTo>
                      <a:lnTo>
                        <a:pt x="27076" y="9688"/>
                      </a:lnTo>
                      <a:lnTo>
                        <a:pt x="27013" y="9625"/>
                      </a:lnTo>
                      <a:lnTo>
                        <a:pt x="27013" y="9521"/>
                      </a:lnTo>
                      <a:lnTo>
                        <a:pt x="27076" y="9416"/>
                      </a:lnTo>
                      <a:lnTo>
                        <a:pt x="27181" y="9312"/>
                      </a:lnTo>
                      <a:lnTo>
                        <a:pt x="27306" y="9249"/>
                      </a:lnTo>
                      <a:lnTo>
                        <a:pt x="27118" y="9458"/>
                      </a:lnTo>
                      <a:lnTo>
                        <a:pt x="27076" y="9542"/>
                      </a:lnTo>
                      <a:lnTo>
                        <a:pt x="27118" y="9625"/>
                      </a:lnTo>
                      <a:lnTo>
                        <a:pt x="27243" y="9751"/>
                      </a:lnTo>
                      <a:lnTo>
                        <a:pt x="27327" y="9730"/>
                      </a:lnTo>
                      <a:lnTo>
                        <a:pt x="27390" y="9772"/>
                      </a:lnTo>
                      <a:lnTo>
                        <a:pt x="27327" y="9939"/>
                      </a:lnTo>
                      <a:lnTo>
                        <a:pt x="27327" y="9939"/>
                      </a:lnTo>
                      <a:lnTo>
                        <a:pt x="27411" y="9877"/>
                      </a:lnTo>
                      <a:lnTo>
                        <a:pt x="27432" y="9897"/>
                      </a:lnTo>
                      <a:lnTo>
                        <a:pt x="27515" y="9793"/>
                      </a:lnTo>
                      <a:lnTo>
                        <a:pt x="27515" y="9730"/>
                      </a:lnTo>
                      <a:lnTo>
                        <a:pt x="27557" y="9730"/>
                      </a:lnTo>
                      <a:lnTo>
                        <a:pt x="27620" y="9646"/>
                      </a:lnTo>
                      <a:lnTo>
                        <a:pt x="27704" y="9625"/>
                      </a:lnTo>
                      <a:lnTo>
                        <a:pt x="27745" y="9458"/>
                      </a:lnTo>
                      <a:lnTo>
                        <a:pt x="27808" y="9374"/>
                      </a:lnTo>
                      <a:lnTo>
                        <a:pt x="27850" y="9374"/>
                      </a:lnTo>
                      <a:lnTo>
                        <a:pt x="27913" y="9270"/>
                      </a:lnTo>
                      <a:lnTo>
                        <a:pt x="27934" y="9207"/>
                      </a:lnTo>
                      <a:lnTo>
                        <a:pt x="27934" y="9144"/>
                      </a:lnTo>
                      <a:lnTo>
                        <a:pt x="27976" y="9040"/>
                      </a:lnTo>
                      <a:lnTo>
                        <a:pt x="27976" y="8998"/>
                      </a:lnTo>
                      <a:lnTo>
                        <a:pt x="28038" y="8914"/>
                      </a:lnTo>
                      <a:lnTo>
                        <a:pt x="28017" y="8830"/>
                      </a:lnTo>
                      <a:lnTo>
                        <a:pt x="27955" y="8789"/>
                      </a:lnTo>
                      <a:lnTo>
                        <a:pt x="27913" y="8705"/>
                      </a:lnTo>
                      <a:lnTo>
                        <a:pt x="28059" y="8621"/>
                      </a:lnTo>
                      <a:lnTo>
                        <a:pt x="28059" y="8537"/>
                      </a:lnTo>
                      <a:lnTo>
                        <a:pt x="28164" y="8475"/>
                      </a:lnTo>
                      <a:lnTo>
                        <a:pt x="28248" y="8433"/>
                      </a:lnTo>
                      <a:lnTo>
                        <a:pt x="28436" y="8328"/>
                      </a:lnTo>
                      <a:lnTo>
                        <a:pt x="28561" y="8328"/>
                      </a:lnTo>
                      <a:lnTo>
                        <a:pt x="28750" y="8203"/>
                      </a:lnTo>
                      <a:lnTo>
                        <a:pt x="28813" y="8203"/>
                      </a:lnTo>
                      <a:lnTo>
                        <a:pt x="28854" y="8224"/>
                      </a:lnTo>
                      <a:lnTo>
                        <a:pt x="29085" y="8203"/>
                      </a:lnTo>
                      <a:lnTo>
                        <a:pt x="29189" y="8265"/>
                      </a:lnTo>
                      <a:lnTo>
                        <a:pt x="29336" y="8203"/>
                      </a:lnTo>
                      <a:lnTo>
                        <a:pt x="29587" y="8203"/>
                      </a:lnTo>
                      <a:lnTo>
                        <a:pt x="29629" y="8182"/>
                      </a:lnTo>
                      <a:lnTo>
                        <a:pt x="29608" y="8119"/>
                      </a:lnTo>
                      <a:lnTo>
                        <a:pt x="29608" y="7972"/>
                      </a:lnTo>
                      <a:lnTo>
                        <a:pt x="29608" y="7847"/>
                      </a:lnTo>
                      <a:lnTo>
                        <a:pt x="29733" y="7952"/>
                      </a:lnTo>
                      <a:lnTo>
                        <a:pt x="29733" y="8077"/>
                      </a:lnTo>
                      <a:lnTo>
                        <a:pt x="29712" y="8161"/>
                      </a:lnTo>
                      <a:lnTo>
                        <a:pt x="29796" y="8161"/>
                      </a:lnTo>
                      <a:lnTo>
                        <a:pt x="29901" y="8056"/>
                      </a:lnTo>
                      <a:lnTo>
                        <a:pt x="30005" y="7868"/>
                      </a:lnTo>
                      <a:lnTo>
                        <a:pt x="30047" y="7972"/>
                      </a:lnTo>
                      <a:lnTo>
                        <a:pt x="30047" y="8056"/>
                      </a:lnTo>
                      <a:lnTo>
                        <a:pt x="30131" y="8077"/>
                      </a:lnTo>
                      <a:lnTo>
                        <a:pt x="30382" y="7952"/>
                      </a:lnTo>
                      <a:lnTo>
                        <a:pt x="30466" y="7805"/>
                      </a:lnTo>
                      <a:lnTo>
                        <a:pt x="30424" y="7596"/>
                      </a:lnTo>
                      <a:lnTo>
                        <a:pt x="30361" y="7638"/>
                      </a:lnTo>
                      <a:lnTo>
                        <a:pt x="30361" y="7742"/>
                      </a:lnTo>
                      <a:lnTo>
                        <a:pt x="30319" y="7868"/>
                      </a:lnTo>
                      <a:lnTo>
                        <a:pt x="30152" y="7868"/>
                      </a:lnTo>
                      <a:lnTo>
                        <a:pt x="30131" y="7763"/>
                      </a:lnTo>
                      <a:lnTo>
                        <a:pt x="30068" y="7575"/>
                      </a:lnTo>
                      <a:lnTo>
                        <a:pt x="29922" y="7491"/>
                      </a:lnTo>
                      <a:lnTo>
                        <a:pt x="29922" y="7449"/>
                      </a:lnTo>
                      <a:lnTo>
                        <a:pt x="30131" y="7261"/>
                      </a:lnTo>
                      <a:lnTo>
                        <a:pt x="30131" y="7177"/>
                      </a:lnTo>
                      <a:lnTo>
                        <a:pt x="30047" y="7177"/>
                      </a:lnTo>
                      <a:lnTo>
                        <a:pt x="30047" y="7115"/>
                      </a:lnTo>
                      <a:lnTo>
                        <a:pt x="30131" y="7052"/>
                      </a:lnTo>
                      <a:lnTo>
                        <a:pt x="30152" y="6968"/>
                      </a:lnTo>
                      <a:lnTo>
                        <a:pt x="30214" y="6905"/>
                      </a:lnTo>
                      <a:lnTo>
                        <a:pt x="30277" y="6696"/>
                      </a:lnTo>
                      <a:lnTo>
                        <a:pt x="30486" y="6529"/>
                      </a:lnTo>
                      <a:lnTo>
                        <a:pt x="30570" y="6382"/>
                      </a:lnTo>
                      <a:lnTo>
                        <a:pt x="30633" y="6382"/>
                      </a:lnTo>
                      <a:lnTo>
                        <a:pt x="30696" y="6278"/>
                      </a:lnTo>
                      <a:lnTo>
                        <a:pt x="30696" y="6340"/>
                      </a:lnTo>
                      <a:lnTo>
                        <a:pt x="30779" y="6382"/>
                      </a:lnTo>
                      <a:lnTo>
                        <a:pt x="30842" y="6299"/>
                      </a:lnTo>
                      <a:lnTo>
                        <a:pt x="30905" y="6173"/>
                      </a:lnTo>
                      <a:lnTo>
                        <a:pt x="30905" y="6299"/>
                      </a:lnTo>
                      <a:lnTo>
                        <a:pt x="30989" y="6299"/>
                      </a:lnTo>
                      <a:lnTo>
                        <a:pt x="31051" y="6173"/>
                      </a:lnTo>
                      <a:lnTo>
                        <a:pt x="31093" y="6215"/>
                      </a:lnTo>
                      <a:lnTo>
                        <a:pt x="31156" y="6173"/>
                      </a:lnTo>
                      <a:lnTo>
                        <a:pt x="31261" y="6006"/>
                      </a:lnTo>
                      <a:lnTo>
                        <a:pt x="31407" y="5796"/>
                      </a:lnTo>
                      <a:lnTo>
                        <a:pt x="31386" y="5922"/>
                      </a:lnTo>
                      <a:lnTo>
                        <a:pt x="31407" y="6006"/>
                      </a:lnTo>
                      <a:lnTo>
                        <a:pt x="31512" y="6006"/>
                      </a:lnTo>
                      <a:lnTo>
                        <a:pt x="31616" y="5880"/>
                      </a:lnTo>
                      <a:lnTo>
                        <a:pt x="31742" y="5880"/>
                      </a:lnTo>
                      <a:lnTo>
                        <a:pt x="31784" y="6006"/>
                      </a:lnTo>
                      <a:lnTo>
                        <a:pt x="31846" y="6006"/>
                      </a:lnTo>
                      <a:lnTo>
                        <a:pt x="31951" y="5880"/>
                      </a:lnTo>
                      <a:lnTo>
                        <a:pt x="32035" y="5922"/>
                      </a:lnTo>
                      <a:lnTo>
                        <a:pt x="32098" y="5901"/>
                      </a:lnTo>
                      <a:lnTo>
                        <a:pt x="32202" y="5817"/>
                      </a:lnTo>
                      <a:lnTo>
                        <a:pt x="32307" y="5817"/>
                      </a:lnTo>
                      <a:lnTo>
                        <a:pt x="32432" y="5755"/>
                      </a:lnTo>
                      <a:lnTo>
                        <a:pt x="32474" y="5817"/>
                      </a:lnTo>
                      <a:lnTo>
                        <a:pt x="32558" y="5796"/>
                      </a:lnTo>
                      <a:lnTo>
                        <a:pt x="32642" y="5713"/>
                      </a:lnTo>
                      <a:lnTo>
                        <a:pt x="32537" y="5650"/>
                      </a:lnTo>
                      <a:lnTo>
                        <a:pt x="32474" y="5713"/>
                      </a:lnTo>
                      <a:lnTo>
                        <a:pt x="32411" y="5650"/>
                      </a:lnTo>
                      <a:lnTo>
                        <a:pt x="32453" y="5504"/>
                      </a:lnTo>
                      <a:lnTo>
                        <a:pt x="32223" y="5378"/>
                      </a:lnTo>
                      <a:lnTo>
                        <a:pt x="32202" y="5357"/>
                      </a:lnTo>
                      <a:lnTo>
                        <a:pt x="32223" y="5294"/>
                      </a:lnTo>
                      <a:lnTo>
                        <a:pt x="32223" y="5252"/>
                      </a:lnTo>
                      <a:lnTo>
                        <a:pt x="32223" y="5169"/>
                      </a:lnTo>
                      <a:lnTo>
                        <a:pt x="32244" y="5085"/>
                      </a:lnTo>
                      <a:lnTo>
                        <a:pt x="32202" y="5022"/>
                      </a:lnTo>
                      <a:lnTo>
                        <a:pt x="32139" y="4959"/>
                      </a:lnTo>
                      <a:lnTo>
                        <a:pt x="32098" y="4939"/>
                      </a:lnTo>
                      <a:lnTo>
                        <a:pt x="32118" y="4855"/>
                      </a:lnTo>
                      <a:lnTo>
                        <a:pt x="32244" y="4123"/>
                      </a:lnTo>
                      <a:lnTo>
                        <a:pt x="32244" y="3934"/>
                      </a:lnTo>
                      <a:lnTo>
                        <a:pt x="32014" y="3725"/>
                      </a:lnTo>
                      <a:lnTo>
                        <a:pt x="31951" y="3788"/>
                      </a:lnTo>
                      <a:lnTo>
                        <a:pt x="31805" y="3725"/>
                      </a:lnTo>
                      <a:lnTo>
                        <a:pt x="31700" y="3767"/>
                      </a:lnTo>
                      <a:lnTo>
                        <a:pt x="31616" y="3683"/>
                      </a:lnTo>
                      <a:lnTo>
                        <a:pt x="31533" y="3662"/>
                      </a:lnTo>
                      <a:lnTo>
                        <a:pt x="31512" y="3662"/>
                      </a:lnTo>
                      <a:lnTo>
                        <a:pt x="31407" y="3767"/>
                      </a:lnTo>
                      <a:lnTo>
                        <a:pt x="31365" y="3830"/>
                      </a:lnTo>
                      <a:lnTo>
                        <a:pt x="31156" y="4081"/>
                      </a:lnTo>
                      <a:lnTo>
                        <a:pt x="31072" y="4206"/>
                      </a:lnTo>
                      <a:lnTo>
                        <a:pt x="31072" y="4311"/>
                      </a:lnTo>
                      <a:lnTo>
                        <a:pt x="30905" y="4395"/>
                      </a:lnTo>
                      <a:lnTo>
                        <a:pt x="30905" y="4520"/>
                      </a:lnTo>
                      <a:lnTo>
                        <a:pt x="30863" y="4625"/>
                      </a:lnTo>
                      <a:lnTo>
                        <a:pt x="30696" y="4813"/>
                      </a:lnTo>
                      <a:lnTo>
                        <a:pt x="30633" y="4834"/>
                      </a:lnTo>
                      <a:lnTo>
                        <a:pt x="30445" y="5043"/>
                      </a:lnTo>
                      <a:lnTo>
                        <a:pt x="30424" y="5127"/>
                      </a:lnTo>
                      <a:lnTo>
                        <a:pt x="30340" y="5169"/>
                      </a:lnTo>
                      <a:lnTo>
                        <a:pt x="30235" y="5148"/>
                      </a:lnTo>
                      <a:lnTo>
                        <a:pt x="30173" y="5148"/>
                      </a:lnTo>
                      <a:lnTo>
                        <a:pt x="30131" y="5190"/>
                      </a:lnTo>
                      <a:lnTo>
                        <a:pt x="30068" y="5190"/>
                      </a:lnTo>
                      <a:lnTo>
                        <a:pt x="29942" y="5336"/>
                      </a:lnTo>
                      <a:lnTo>
                        <a:pt x="28269" y="5294"/>
                      </a:lnTo>
                      <a:lnTo>
                        <a:pt x="28059" y="5336"/>
                      </a:lnTo>
                      <a:lnTo>
                        <a:pt x="27955" y="5441"/>
                      </a:lnTo>
                      <a:lnTo>
                        <a:pt x="27829" y="5483"/>
                      </a:lnTo>
                      <a:lnTo>
                        <a:pt x="27704" y="5566"/>
                      </a:lnTo>
                      <a:lnTo>
                        <a:pt x="27453" y="5817"/>
                      </a:lnTo>
                      <a:lnTo>
                        <a:pt x="27285" y="5859"/>
                      </a:lnTo>
                      <a:lnTo>
                        <a:pt x="27181" y="5922"/>
                      </a:lnTo>
                      <a:lnTo>
                        <a:pt x="26699" y="6299"/>
                      </a:lnTo>
                      <a:lnTo>
                        <a:pt x="25611" y="6612"/>
                      </a:lnTo>
                      <a:lnTo>
                        <a:pt x="25569" y="6864"/>
                      </a:lnTo>
                      <a:lnTo>
                        <a:pt x="25318" y="6968"/>
                      </a:lnTo>
                      <a:lnTo>
                        <a:pt x="23331" y="7491"/>
                      </a:lnTo>
                      <a:lnTo>
                        <a:pt x="23247" y="7324"/>
                      </a:lnTo>
                      <a:lnTo>
                        <a:pt x="23351" y="7177"/>
                      </a:lnTo>
                      <a:lnTo>
                        <a:pt x="23561" y="7073"/>
                      </a:lnTo>
                      <a:lnTo>
                        <a:pt x="23665" y="6947"/>
                      </a:lnTo>
                      <a:lnTo>
                        <a:pt x="23728" y="6822"/>
                      </a:lnTo>
                      <a:lnTo>
                        <a:pt x="23770" y="6696"/>
                      </a:lnTo>
                      <a:lnTo>
                        <a:pt x="23833" y="5922"/>
                      </a:lnTo>
                      <a:lnTo>
                        <a:pt x="23456" y="4143"/>
                      </a:lnTo>
                      <a:lnTo>
                        <a:pt x="23100" y="3871"/>
                      </a:lnTo>
                      <a:lnTo>
                        <a:pt x="22954" y="3683"/>
                      </a:lnTo>
                      <a:lnTo>
                        <a:pt x="20652" y="2616"/>
                      </a:lnTo>
                      <a:lnTo>
                        <a:pt x="20548" y="2553"/>
                      </a:lnTo>
                      <a:lnTo>
                        <a:pt x="20422" y="2511"/>
                      </a:lnTo>
                      <a:lnTo>
                        <a:pt x="20380" y="2449"/>
                      </a:lnTo>
                      <a:lnTo>
                        <a:pt x="20087" y="2449"/>
                      </a:lnTo>
                      <a:lnTo>
                        <a:pt x="20066" y="2344"/>
                      </a:lnTo>
                      <a:lnTo>
                        <a:pt x="19983" y="2302"/>
                      </a:lnTo>
                      <a:lnTo>
                        <a:pt x="19899" y="2344"/>
                      </a:lnTo>
                      <a:lnTo>
                        <a:pt x="19711" y="2344"/>
                      </a:lnTo>
                      <a:lnTo>
                        <a:pt x="19606" y="2323"/>
                      </a:lnTo>
                      <a:lnTo>
                        <a:pt x="19543" y="2239"/>
                      </a:lnTo>
                      <a:lnTo>
                        <a:pt x="19439" y="2198"/>
                      </a:lnTo>
                      <a:lnTo>
                        <a:pt x="19230" y="2135"/>
                      </a:lnTo>
                      <a:lnTo>
                        <a:pt x="19167" y="2009"/>
                      </a:lnTo>
                      <a:lnTo>
                        <a:pt x="19083" y="2009"/>
                      </a:lnTo>
                      <a:lnTo>
                        <a:pt x="18958" y="1905"/>
                      </a:lnTo>
                      <a:lnTo>
                        <a:pt x="18853" y="1905"/>
                      </a:lnTo>
                      <a:lnTo>
                        <a:pt x="18769" y="1884"/>
                      </a:lnTo>
                      <a:lnTo>
                        <a:pt x="18644" y="1905"/>
                      </a:lnTo>
                      <a:lnTo>
                        <a:pt x="18623" y="1926"/>
                      </a:lnTo>
                      <a:lnTo>
                        <a:pt x="18560" y="1842"/>
                      </a:lnTo>
                      <a:lnTo>
                        <a:pt x="18434" y="1821"/>
                      </a:lnTo>
                      <a:lnTo>
                        <a:pt x="18414" y="1800"/>
                      </a:lnTo>
                      <a:lnTo>
                        <a:pt x="18309" y="1737"/>
                      </a:lnTo>
                      <a:lnTo>
                        <a:pt x="18288" y="1716"/>
                      </a:lnTo>
                      <a:lnTo>
                        <a:pt x="18204" y="1633"/>
                      </a:lnTo>
                      <a:lnTo>
                        <a:pt x="18204" y="1612"/>
                      </a:lnTo>
                      <a:lnTo>
                        <a:pt x="18079" y="1507"/>
                      </a:lnTo>
                      <a:lnTo>
                        <a:pt x="17932" y="1507"/>
                      </a:lnTo>
                      <a:lnTo>
                        <a:pt x="17807" y="1486"/>
                      </a:lnTo>
                      <a:lnTo>
                        <a:pt x="2846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59" name="Google Shape;159;p29"/>
            <p:cNvGrpSpPr/>
            <p:nvPr/>
          </p:nvGrpSpPr>
          <p:grpSpPr>
            <a:xfrm>
              <a:off x="3230417" y="3103734"/>
              <a:ext cx="282982" cy="280332"/>
              <a:chOff x="2605700" y="3152850"/>
              <a:chExt cx="594125" cy="616250"/>
            </a:xfrm>
          </p:grpSpPr>
          <p:sp>
            <p:nvSpPr>
              <p:cNvPr id="160" name="Google Shape;160;p29"/>
              <p:cNvSpPr/>
              <p:nvPr/>
            </p:nvSpPr>
            <p:spPr>
              <a:xfrm>
                <a:off x="2605700" y="3152850"/>
                <a:ext cx="379825" cy="616250"/>
              </a:xfrm>
              <a:custGeom>
                <a:avLst/>
                <a:gdLst/>
                <a:ahLst/>
                <a:cxnLst/>
                <a:rect l="l" t="t" r="r" b="b"/>
                <a:pathLst>
                  <a:path w="15193" h="24650" extrusionOk="0">
                    <a:moveTo>
                      <a:pt x="14024" y="2338"/>
                    </a:moveTo>
                    <a:lnTo>
                      <a:pt x="8818" y="0"/>
                    </a:lnTo>
                    <a:lnTo>
                      <a:pt x="4037" y="1594"/>
                    </a:lnTo>
                    <a:lnTo>
                      <a:pt x="0" y="7225"/>
                    </a:lnTo>
                    <a:lnTo>
                      <a:pt x="2018" y="11156"/>
                    </a:lnTo>
                    <a:lnTo>
                      <a:pt x="7331" y="12325"/>
                    </a:lnTo>
                    <a:lnTo>
                      <a:pt x="10518" y="17531"/>
                    </a:lnTo>
                    <a:lnTo>
                      <a:pt x="11049" y="22843"/>
                    </a:lnTo>
                    <a:lnTo>
                      <a:pt x="13705" y="24650"/>
                    </a:lnTo>
                    <a:lnTo>
                      <a:pt x="15193" y="18700"/>
                    </a:lnTo>
                    <a:lnTo>
                      <a:pt x="12218" y="5844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61" name="Google Shape;161;p29"/>
              <p:cNvSpPr/>
              <p:nvPr/>
            </p:nvSpPr>
            <p:spPr>
              <a:xfrm>
                <a:off x="2632775" y="3168475"/>
                <a:ext cx="567050" cy="590050"/>
              </a:xfrm>
              <a:custGeom>
                <a:avLst/>
                <a:gdLst/>
                <a:ahLst/>
                <a:cxnLst/>
                <a:rect l="l" t="t" r="r" b="b"/>
                <a:pathLst>
                  <a:path w="22682" h="23602" extrusionOk="0">
                    <a:moveTo>
                      <a:pt x="13852" y="21070"/>
                    </a:moveTo>
                    <a:lnTo>
                      <a:pt x="13894" y="21091"/>
                    </a:lnTo>
                    <a:lnTo>
                      <a:pt x="13977" y="21217"/>
                    </a:lnTo>
                    <a:lnTo>
                      <a:pt x="14103" y="21384"/>
                    </a:lnTo>
                    <a:lnTo>
                      <a:pt x="14166" y="21384"/>
                    </a:lnTo>
                    <a:lnTo>
                      <a:pt x="14208" y="21342"/>
                    </a:lnTo>
                    <a:lnTo>
                      <a:pt x="14228" y="21384"/>
                    </a:lnTo>
                    <a:lnTo>
                      <a:pt x="14228" y="21489"/>
                    </a:lnTo>
                    <a:lnTo>
                      <a:pt x="14187" y="21489"/>
                    </a:lnTo>
                    <a:lnTo>
                      <a:pt x="14124" y="21698"/>
                    </a:lnTo>
                    <a:lnTo>
                      <a:pt x="13998" y="21928"/>
                    </a:lnTo>
                    <a:lnTo>
                      <a:pt x="13873" y="21928"/>
                    </a:lnTo>
                    <a:lnTo>
                      <a:pt x="13852" y="22075"/>
                    </a:lnTo>
                    <a:lnTo>
                      <a:pt x="13789" y="22158"/>
                    </a:lnTo>
                    <a:lnTo>
                      <a:pt x="13768" y="22158"/>
                    </a:lnTo>
                    <a:lnTo>
                      <a:pt x="13643" y="22242"/>
                    </a:lnTo>
                    <a:lnTo>
                      <a:pt x="13559" y="22326"/>
                    </a:lnTo>
                    <a:lnTo>
                      <a:pt x="13559" y="22367"/>
                    </a:lnTo>
                    <a:lnTo>
                      <a:pt x="13454" y="22388"/>
                    </a:lnTo>
                    <a:lnTo>
                      <a:pt x="13392" y="22451"/>
                    </a:lnTo>
                    <a:lnTo>
                      <a:pt x="13392" y="22472"/>
                    </a:lnTo>
                    <a:lnTo>
                      <a:pt x="13329" y="22347"/>
                    </a:lnTo>
                    <a:lnTo>
                      <a:pt x="13371" y="22242"/>
                    </a:lnTo>
                    <a:lnTo>
                      <a:pt x="13454" y="22179"/>
                    </a:lnTo>
                    <a:lnTo>
                      <a:pt x="13454" y="22116"/>
                    </a:lnTo>
                    <a:lnTo>
                      <a:pt x="13559" y="22012"/>
                    </a:lnTo>
                    <a:lnTo>
                      <a:pt x="13559" y="21928"/>
                    </a:lnTo>
                    <a:lnTo>
                      <a:pt x="13601" y="21970"/>
                    </a:lnTo>
                    <a:lnTo>
                      <a:pt x="13684" y="21970"/>
                    </a:lnTo>
                    <a:lnTo>
                      <a:pt x="13789" y="21865"/>
                    </a:lnTo>
                    <a:lnTo>
                      <a:pt x="13789" y="21761"/>
                    </a:lnTo>
                    <a:lnTo>
                      <a:pt x="13810" y="21740"/>
                    </a:lnTo>
                    <a:lnTo>
                      <a:pt x="13810" y="21614"/>
                    </a:lnTo>
                    <a:lnTo>
                      <a:pt x="13873" y="21551"/>
                    </a:lnTo>
                    <a:lnTo>
                      <a:pt x="13915" y="21551"/>
                    </a:lnTo>
                    <a:lnTo>
                      <a:pt x="13977" y="21447"/>
                    </a:lnTo>
                    <a:lnTo>
                      <a:pt x="13956" y="21384"/>
                    </a:lnTo>
                    <a:lnTo>
                      <a:pt x="13894" y="21300"/>
                    </a:lnTo>
                    <a:lnTo>
                      <a:pt x="13894" y="21112"/>
                    </a:lnTo>
                    <a:lnTo>
                      <a:pt x="13852" y="21070"/>
                    </a:lnTo>
                    <a:close/>
                    <a:moveTo>
                      <a:pt x="7617" y="0"/>
                    </a:moveTo>
                    <a:lnTo>
                      <a:pt x="7617" y="147"/>
                    </a:lnTo>
                    <a:lnTo>
                      <a:pt x="7575" y="272"/>
                    </a:lnTo>
                    <a:lnTo>
                      <a:pt x="7282" y="481"/>
                    </a:lnTo>
                    <a:lnTo>
                      <a:pt x="7094" y="502"/>
                    </a:lnTo>
                    <a:lnTo>
                      <a:pt x="6842" y="607"/>
                    </a:lnTo>
                    <a:lnTo>
                      <a:pt x="6738" y="565"/>
                    </a:lnTo>
                    <a:lnTo>
                      <a:pt x="6570" y="586"/>
                    </a:lnTo>
                    <a:lnTo>
                      <a:pt x="6382" y="732"/>
                    </a:lnTo>
                    <a:lnTo>
                      <a:pt x="6215" y="795"/>
                    </a:lnTo>
                    <a:lnTo>
                      <a:pt x="6152" y="732"/>
                    </a:lnTo>
                    <a:lnTo>
                      <a:pt x="5901" y="774"/>
                    </a:lnTo>
                    <a:lnTo>
                      <a:pt x="5692" y="774"/>
                    </a:lnTo>
                    <a:lnTo>
                      <a:pt x="5503" y="670"/>
                    </a:lnTo>
                    <a:lnTo>
                      <a:pt x="5315" y="628"/>
                    </a:lnTo>
                    <a:lnTo>
                      <a:pt x="5169" y="586"/>
                    </a:lnTo>
                    <a:lnTo>
                      <a:pt x="5169" y="586"/>
                    </a:lnTo>
                    <a:lnTo>
                      <a:pt x="5231" y="711"/>
                    </a:lnTo>
                    <a:lnTo>
                      <a:pt x="5378" y="774"/>
                    </a:lnTo>
                    <a:lnTo>
                      <a:pt x="5503" y="879"/>
                    </a:lnTo>
                    <a:lnTo>
                      <a:pt x="5545" y="984"/>
                    </a:lnTo>
                    <a:lnTo>
                      <a:pt x="5399" y="1235"/>
                    </a:lnTo>
                    <a:lnTo>
                      <a:pt x="5420" y="1297"/>
                    </a:lnTo>
                    <a:lnTo>
                      <a:pt x="5441" y="1339"/>
                    </a:lnTo>
                    <a:lnTo>
                      <a:pt x="5420" y="1528"/>
                    </a:lnTo>
                    <a:lnTo>
                      <a:pt x="5692" y="1611"/>
                    </a:lnTo>
                    <a:lnTo>
                      <a:pt x="5859" y="1569"/>
                    </a:lnTo>
                    <a:lnTo>
                      <a:pt x="6047" y="1611"/>
                    </a:lnTo>
                    <a:lnTo>
                      <a:pt x="6047" y="1716"/>
                    </a:lnTo>
                    <a:lnTo>
                      <a:pt x="5922" y="1758"/>
                    </a:lnTo>
                    <a:lnTo>
                      <a:pt x="5650" y="1820"/>
                    </a:lnTo>
                    <a:lnTo>
                      <a:pt x="5608" y="1862"/>
                    </a:lnTo>
                    <a:lnTo>
                      <a:pt x="5545" y="1925"/>
                    </a:lnTo>
                    <a:lnTo>
                      <a:pt x="5503" y="2072"/>
                    </a:lnTo>
                    <a:lnTo>
                      <a:pt x="5210" y="2239"/>
                    </a:lnTo>
                    <a:lnTo>
                      <a:pt x="5106" y="2344"/>
                    </a:lnTo>
                    <a:lnTo>
                      <a:pt x="4897" y="2469"/>
                    </a:lnTo>
                    <a:lnTo>
                      <a:pt x="4771" y="2616"/>
                    </a:lnTo>
                    <a:lnTo>
                      <a:pt x="4541" y="2616"/>
                    </a:lnTo>
                    <a:lnTo>
                      <a:pt x="4394" y="2595"/>
                    </a:lnTo>
                    <a:lnTo>
                      <a:pt x="4164" y="2406"/>
                    </a:lnTo>
                    <a:lnTo>
                      <a:pt x="3955" y="2260"/>
                    </a:lnTo>
                    <a:lnTo>
                      <a:pt x="3809" y="2281"/>
                    </a:lnTo>
                    <a:lnTo>
                      <a:pt x="3809" y="2134"/>
                    </a:lnTo>
                    <a:lnTo>
                      <a:pt x="3767" y="1988"/>
                    </a:lnTo>
                    <a:lnTo>
                      <a:pt x="3662" y="1883"/>
                    </a:lnTo>
                    <a:lnTo>
                      <a:pt x="3641" y="1820"/>
                    </a:lnTo>
                    <a:lnTo>
                      <a:pt x="3495" y="1862"/>
                    </a:lnTo>
                    <a:lnTo>
                      <a:pt x="3390" y="1988"/>
                    </a:lnTo>
                    <a:lnTo>
                      <a:pt x="3306" y="1988"/>
                    </a:lnTo>
                    <a:lnTo>
                      <a:pt x="3244" y="1946"/>
                    </a:lnTo>
                    <a:lnTo>
                      <a:pt x="3139" y="1946"/>
                    </a:lnTo>
                    <a:lnTo>
                      <a:pt x="3076" y="2030"/>
                    </a:lnTo>
                    <a:lnTo>
                      <a:pt x="2407" y="2030"/>
                    </a:lnTo>
                    <a:lnTo>
                      <a:pt x="2386" y="2197"/>
                    </a:lnTo>
                    <a:lnTo>
                      <a:pt x="2448" y="2344"/>
                    </a:lnTo>
                    <a:lnTo>
                      <a:pt x="2658" y="2385"/>
                    </a:lnTo>
                    <a:lnTo>
                      <a:pt x="2720" y="2553"/>
                    </a:lnTo>
                    <a:lnTo>
                      <a:pt x="2679" y="2616"/>
                    </a:lnTo>
                    <a:lnTo>
                      <a:pt x="2762" y="2699"/>
                    </a:lnTo>
                    <a:lnTo>
                      <a:pt x="2720" y="2804"/>
                    </a:lnTo>
                    <a:lnTo>
                      <a:pt x="2595" y="2720"/>
                    </a:lnTo>
                    <a:lnTo>
                      <a:pt x="2197" y="2867"/>
                    </a:lnTo>
                    <a:lnTo>
                      <a:pt x="2239" y="3180"/>
                    </a:lnTo>
                    <a:lnTo>
                      <a:pt x="2344" y="3306"/>
                    </a:lnTo>
                    <a:lnTo>
                      <a:pt x="2553" y="3452"/>
                    </a:lnTo>
                    <a:lnTo>
                      <a:pt x="2679" y="3724"/>
                    </a:lnTo>
                    <a:lnTo>
                      <a:pt x="2679" y="3913"/>
                    </a:lnTo>
                    <a:lnTo>
                      <a:pt x="2679" y="3976"/>
                    </a:lnTo>
                    <a:lnTo>
                      <a:pt x="2365" y="5189"/>
                    </a:lnTo>
                    <a:lnTo>
                      <a:pt x="2260" y="5503"/>
                    </a:lnTo>
                    <a:lnTo>
                      <a:pt x="2281" y="5545"/>
                    </a:lnTo>
                    <a:lnTo>
                      <a:pt x="2239" y="5629"/>
                    </a:lnTo>
                    <a:lnTo>
                      <a:pt x="2093" y="5608"/>
                    </a:lnTo>
                    <a:lnTo>
                      <a:pt x="2093" y="5587"/>
                    </a:lnTo>
                    <a:lnTo>
                      <a:pt x="1967" y="5503"/>
                    </a:lnTo>
                    <a:lnTo>
                      <a:pt x="1821" y="5503"/>
                    </a:lnTo>
                    <a:lnTo>
                      <a:pt x="1758" y="5482"/>
                    </a:lnTo>
                    <a:lnTo>
                      <a:pt x="1716" y="5545"/>
                    </a:lnTo>
                    <a:lnTo>
                      <a:pt x="1319" y="5691"/>
                    </a:lnTo>
                    <a:lnTo>
                      <a:pt x="1026" y="5733"/>
                    </a:lnTo>
                    <a:lnTo>
                      <a:pt x="942" y="5817"/>
                    </a:lnTo>
                    <a:lnTo>
                      <a:pt x="879" y="5838"/>
                    </a:lnTo>
                    <a:lnTo>
                      <a:pt x="733" y="5963"/>
                    </a:lnTo>
                    <a:lnTo>
                      <a:pt x="607" y="6026"/>
                    </a:lnTo>
                    <a:lnTo>
                      <a:pt x="503" y="6110"/>
                    </a:lnTo>
                    <a:lnTo>
                      <a:pt x="523" y="6256"/>
                    </a:lnTo>
                    <a:lnTo>
                      <a:pt x="482" y="6340"/>
                    </a:lnTo>
                    <a:lnTo>
                      <a:pt x="503" y="6424"/>
                    </a:lnTo>
                    <a:lnTo>
                      <a:pt x="356" y="6570"/>
                    </a:lnTo>
                    <a:lnTo>
                      <a:pt x="398" y="6779"/>
                    </a:lnTo>
                    <a:lnTo>
                      <a:pt x="461" y="6884"/>
                    </a:lnTo>
                    <a:lnTo>
                      <a:pt x="356" y="6968"/>
                    </a:lnTo>
                    <a:lnTo>
                      <a:pt x="272" y="6947"/>
                    </a:lnTo>
                    <a:lnTo>
                      <a:pt x="105" y="7051"/>
                    </a:lnTo>
                    <a:lnTo>
                      <a:pt x="105" y="7156"/>
                    </a:lnTo>
                    <a:lnTo>
                      <a:pt x="63" y="7198"/>
                    </a:lnTo>
                    <a:lnTo>
                      <a:pt x="84" y="7282"/>
                    </a:lnTo>
                    <a:lnTo>
                      <a:pt x="63" y="7407"/>
                    </a:lnTo>
                    <a:lnTo>
                      <a:pt x="0" y="7512"/>
                    </a:lnTo>
                    <a:lnTo>
                      <a:pt x="63" y="7616"/>
                    </a:lnTo>
                    <a:lnTo>
                      <a:pt x="42" y="7700"/>
                    </a:lnTo>
                    <a:lnTo>
                      <a:pt x="189" y="7846"/>
                    </a:lnTo>
                    <a:lnTo>
                      <a:pt x="482" y="8307"/>
                    </a:lnTo>
                    <a:lnTo>
                      <a:pt x="314" y="8474"/>
                    </a:lnTo>
                    <a:lnTo>
                      <a:pt x="691" y="8453"/>
                    </a:lnTo>
                    <a:lnTo>
                      <a:pt x="879" y="8474"/>
                    </a:lnTo>
                    <a:lnTo>
                      <a:pt x="1005" y="8662"/>
                    </a:lnTo>
                    <a:lnTo>
                      <a:pt x="1026" y="8830"/>
                    </a:lnTo>
                    <a:lnTo>
                      <a:pt x="1256" y="8830"/>
                    </a:lnTo>
                    <a:lnTo>
                      <a:pt x="1549" y="8851"/>
                    </a:lnTo>
                    <a:lnTo>
                      <a:pt x="1779" y="8621"/>
                    </a:lnTo>
                    <a:lnTo>
                      <a:pt x="1988" y="8474"/>
                    </a:lnTo>
                    <a:lnTo>
                      <a:pt x="2051" y="8537"/>
                    </a:lnTo>
                    <a:lnTo>
                      <a:pt x="2030" y="8662"/>
                    </a:lnTo>
                    <a:lnTo>
                      <a:pt x="1967" y="8725"/>
                    </a:lnTo>
                    <a:lnTo>
                      <a:pt x="1967" y="8934"/>
                    </a:lnTo>
                    <a:lnTo>
                      <a:pt x="1988" y="9269"/>
                    </a:lnTo>
                    <a:lnTo>
                      <a:pt x="1988" y="9395"/>
                    </a:lnTo>
                    <a:lnTo>
                      <a:pt x="2072" y="9478"/>
                    </a:lnTo>
                    <a:lnTo>
                      <a:pt x="2176" y="9458"/>
                    </a:lnTo>
                    <a:lnTo>
                      <a:pt x="2281" y="9416"/>
                    </a:lnTo>
                    <a:lnTo>
                      <a:pt x="2469" y="9416"/>
                    </a:lnTo>
                    <a:lnTo>
                      <a:pt x="2511" y="9458"/>
                    </a:lnTo>
                    <a:lnTo>
                      <a:pt x="3076" y="9458"/>
                    </a:lnTo>
                    <a:lnTo>
                      <a:pt x="3223" y="9353"/>
                    </a:lnTo>
                    <a:lnTo>
                      <a:pt x="3306" y="9353"/>
                    </a:lnTo>
                    <a:lnTo>
                      <a:pt x="3432" y="9248"/>
                    </a:lnTo>
                    <a:lnTo>
                      <a:pt x="3557" y="9248"/>
                    </a:lnTo>
                    <a:lnTo>
                      <a:pt x="3725" y="9186"/>
                    </a:lnTo>
                    <a:lnTo>
                      <a:pt x="3829" y="8934"/>
                    </a:lnTo>
                    <a:lnTo>
                      <a:pt x="4081" y="8746"/>
                    </a:lnTo>
                    <a:lnTo>
                      <a:pt x="4269" y="8725"/>
                    </a:lnTo>
                    <a:lnTo>
                      <a:pt x="4457" y="8621"/>
                    </a:lnTo>
                    <a:lnTo>
                      <a:pt x="4583" y="8621"/>
                    </a:lnTo>
                    <a:lnTo>
                      <a:pt x="4687" y="8683"/>
                    </a:lnTo>
                    <a:lnTo>
                      <a:pt x="4813" y="8621"/>
                    </a:lnTo>
                    <a:lnTo>
                      <a:pt x="4897" y="8662"/>
                    </a:lnTo>
                    <a:lnTo>
                      <a:pt x="4876" y="8788"/>
                    </a:lnTo>
                    <a:lnTo>
                      <a:pt x="4959" y="8997"/>
                    </a:lnTo>
                    <a:lnTo>
                      <a:pt x="5085" y="9374"/>
                    </a:lnTo>
                    <a:lnTo>
                      <a:pt x="5169" y="9646"/>
                    </a:lnTo>
                    <a:lnTo>
                      <a:pt x="5106" y="9751"/>
                    </a:lnTo>
                    <a:lnTo>
                      <a:pt x="5210" y="9960"/>
                    </a:lnTo>
                    <a:lnTo>
                      <a:pt x="5357" y="10002"/>
                    </a:lnTo>
                    <a:lnTo>
                      <a:pt x="5399" y="10190"/>
                    </a:lnTo>
                    <a:lnTo>
                      <a:pt x="5524" y="10274"/>
                    </a:lnTo>
                    <a:lnTo>
                      <a:pt x="5713" y="10357"/>
                    </a:lnTo>
                    <a:lnTo>
                      <a:pt x="5838" y="10462"/>
                    </a:lnTo>
                    <a:lnTo>
                      <a:pt x="5901" y="10420"/>
                    </a:lnTo>
                    <a:lnTo>
                      <a:pt x="6131" y="10357"/>
                    </a:lnTo>
                    <a:lnTo>
                      <a:pt x="6340" y="10587"/>
                    </a:lnTo>
                    <a:lnTo>
                      <a:pt x="6508" y="10525"/>
                    </a:lnTo>
                    <a:lnTo>
                      <a:pt x="6717" y="10755"/>
                    </a:lnTo>
                    <a:lnTo>
                      <a:pt x="6822" y="10755"/>
                    </a:lnTo>
                    <a:lnTo>
                      <a:pt x="7073" y="10839"/>
                    </a:lnTo>
                    <a:lnTo>
                      <a:pt x="7240" y="10880"/>
                    </a:lnTo>
                    <a:lnTo>
                      <a:pt x="7261" y="11048"/>
                    </a:lnTo>
                    <a:lnTo>
                      <a:pt x="7366" y="11069"/>
                    </a:lnTo>
                    <a:lnTo>
                      <a:pt x="7512" y="11152"/>
                    </a:lnTo>
                    <a:lnTo>
                      <a:pt x="7868" y="11131"/>
                    </a:lnTo>
                    <a:lnTo>
                      <a:pt x="8098" y="11257"/>
                    </a:lnTo>
                    <a:lnTo>
                      <a:pt x="8140" y="11362"/>
                    </a:lnTo>
                    <a:lnTo>
                      <a:pt x="8119" y="11634"/>
                    </a:lnTo>
                    <a:lnTo>
                      <a:pt x="8182" y="11843"/>
                    </a:lnTo>
                    <a:lnTo>
                      <a:pt x="8098" y="11968"/>
                    </a:lnTo>
                    <a:lnTo>
                      <a:pt x="8307" y="12324"/>
                    </a:lnTo>
                    <a:lnTo>
                      <a:pt x="8286" y="12596"/>
                    </a:lnTo>
                    <a:lnTo>
                      <a:pt x="9290" y="12617"/>
                    </a:lnTo>
                    <a:lnTo>
                      <a:pt x="9353" y="12973"/>
                    </a:lnTo>
                    <a:lnTo>
                      <a:pt x="9332" y="13224"/>
                    </a:lnTo>
                    <a:lnTo>
                      <a:pt x="9604" y="13287"/>
                    </a:lnTo>
                    <a:lnTo>
                      <a:pt x="9897" y="13810"/>
                    </a:lnTo>
                    <a:lnTo>
                      <a:pt x="9918" y="14103"/>
                    </a:lnTo>
                    <a:lnTo>
                      <a:pt x="9646" y="14688"/>
                    </a:lnTo>
                    <a:lnTo>
                      <a:pt x="9667" y="14772"/>
                    </a:lnTo>
                    <a:lnTo>
                      <a:pt x="9583" y="14856"/>
                    </a:lnTo>
                    <a:lnTo>
                      <a:pt x="9646" y="14919"/>
                    </a:lnTo>
                    <a:lnTo>
                      <a:pt x="9604" y="15044"/>
                    </a:lnTo>
                    <a:lnTo>
                      <a:pt x="9751" y="15149"/>
                    </a:lnTo>
                    <a:lnTo>
                      <a:pt x="9751" y="15337"/>
                    </a:lnTo>
                    <a:lnTo>
                      <a:pt x="9855" y="15525"/>
                    </a:lnTo>
                    <a:lnTo>
                      <a:pt x="9793" y="15860"/>
                    </a:lnTo>
                    <a:lnTo>
                      <a:pt x="9814" y="15986"/>
                    </a:lnTo>
                    <a:lnTo>
                      <a:pt x="9772" y="16111"/>
                    </a:lnTo>
                    <a:lnTo>
                      <a:pt x="9814" y="16258"/>
                    </a:lnTo>
                    <a:lnTo>
                      <a:pt x="10023" y="16216"/>
                    </a:lnTo>
                    <a:lnTo>
                      <a:pt x="10107" y="16279"/>
                    </a:lnTo>
                    <a:lnTo>
                      <a:pt x="10379" y="16258"/>
                    </a:lnTo>
                    <a:lnTo>
                      <a:pt x="10525" y="16300"/>
                    </a:lnTo>
                    <a:lnTo>
                      <a:pt x="10797" y="16195"/>
                    </a:lnTo>
                    <a:lnTo>
                      <a:pt x="10923" y="16300"/>
                    </a:lnTo>
                    <a:lnTo>
                      <a:pt x="11027" y="16321"/>
                    </a:lnTo>
                    <a:lnTo>
                      <a:pt x="11069" y="16467"/>
                    </a:lnTo>
                    <a:lnTo>
                      <a:pt x="11236" y="17095"/>
                    </a:lnTo>
                    <a:lnTo>
                      <a:pt x="11341" y="17304"/>
                    </a:lnTo>
                    <a:lnTo>
                      <a:pt x="11446" y="17325"/>
                    </a:lnTo>
                    <a:lnTo>
                      <a:pt x="11676" y="17199"/>
                    </a:lnTo>
                    <a:lnTo>
                      <a:pt x="11801" y="17241"/>
                    </a:lnTo>
                    <a:lnTo>
                      <a:pt x="11885" y="17325"/>
                    </a:lnTo>
                    <a:lnTo>
                      <a:pt x="11969" y="17346"/>
                    </a:lnTo>
                    <a:lnTo>
                      <a:pt x="11906" y="17450"/>
                    </a:lnTo>
                    <a:lnTo>
                      <a:pt x="11885" y="17994"/>
                    </a:lnTo>
                    <a:lnTo>
                      <a:pt x="11864" y="18057"/>
                    </a:lnTo>
                    <a:lnTo>
                      <a:pt x="11822" y="18078"/>
                    </a:lnTo>
                    <a:lnTo>
                      <a:pt x="11822" y="18162"/>
                    </a:lnTo>
                    <a:lnTo>
                      <a:pt x="11801" y="18204"/>
                    </a:lnTo>
                    <a:lnTo>
                      <a:pt x="11801" y="18287"/>
                    </a:lnTo>
                    <a:lnTo>
                      <a:pt x="11906" y="18204"/>
                    </a:lnTo>
                    <a:lnTo>
                      <a:pt x="12178" y="18245"/>
                    </a:lnTo>
                    <a:lnTo>
                      <a:pt x="12178" y="18350"/>
                    </a:lnTo>
                    <a:lnTo>
                      <a:pt x="12283" y="18580"/>
                    </a:lnTo>
                    <a:lnTo>
                      <a:pt x="12283" y="18769"/>
                    </a:lnTo>
                    <a:lnTo>
                      <a:pt x="12303" y="18999"/>
                    </a:lnTo>
                    <a:lnTo>
                      <a:pt x="12324" y="19208"/>
                    </a:lnTo>
                    <a:lnTo>
                      <a:pt x="12303" y="19292"/>
                    </a:lnTo>
                    <a:lnTo>
                      <a:pt x="12199" y="19292"/>
                    </a:lnTo>
                    <a:lnTo>
                      <a:pt x="12073" y="19354"/>
                    </a:lnTo>
                    <a:lnTo>
                      <a:pt x="12031" y="19417"/>
                    </a:lnTo>
                    <a:lnTo>
                      <a:pt x="11969" y="19501"/>
                    </a:lnTo>
                    <a:lnTo>
                      <a:pt x="11927" y="19459"/>
                    </a:lnTo>
                    <a:lnTo>
                      <a:pt x="11697" y="19626"/>
                    </a:lnTo>
                    <a:lnTo>
                      <a:pt x="11655" y="19710"/>
                    </a:lnTo>
                    <a:lnTo>
                      <a:pt x="11571" y="19731"/>
                    </a:lnTo>
                    <a:lnTo>
                      <a:pt x="11362" y="19919"/>
                    </a:lnTo>
                    <a:lnTo>
                      <a:pt x="11278" y="19940"/>
                    </a:lnTo>
                    <a:lnTo>
                      <a:pt x="11278" y="20066"/>
                    </a:lnTo>
                    <a:lnTo>
                      <a:pt x="11195" y="20087"/>
                    </a:lnTo>
                    <a:lnTo>
                      <a:pt x="11132" y="20087"/>
                    </a:lnTo>
                    <a:lnTo>
                      <a:pt x="10943" y="20338"/>
                    </a:lnTo>
                    <a:lnTo>
                      <a:pt x="10923" y="20401"/>
                    </a:lnTo>
                    <a:lnTo>
                      <a:pt x="10923" y="20547"/>
                    </a:lnTo>
                    <a:lnTo>
                      <a:pt x="10839" y="20568"/>
                    </a:lnTo>
                    <a:lnTo>
                      <a:pt x="10776" y="20652"/>
                    </a:lnTo>
                    <a:lnTo>
                      <a:pt x="10671" y="20861"/>
                    </a:lnTo>
                    <a:lnTo>
                      <a:pt x="10609" y="20924"/>
                    </a:lnTo>
                    <a:lnTo>
                      <a:pt x="10504" y="21091"/>
                    </a:lnTo>
                    <a:lnTo>
                      <a:pt x="10504" y="21133"/>
                    </a:lnTo>
                    <a:lnTo>
                      <a:pt x="10399" y="21217"/>
                    </a:lnTo>
                    <a:lnTo>
                      <a:pt x="10358" y="21279"/>
                    </a:lnTo>
                    <a:lnTo>
                      <a:pt x="10441" y="21279"/>
                    </a:lnTo>
                    <a:lnTo>
                      <a:pt x="10504" y="21300"/>
                    </a:lnTo>
                    <a:lnTo>
                      <a:pt x="10776" y="21217"/>
                    </a:lnTo>
                    <a:lnTo>
                      <a:pt x="10923" y="21300"/>
                    </a:lnTo>
                    <a:lnTo>
                      <a:pt x="11048" y="21489"/>
                    </a:lnTo>
                    <a:lnTo>
                      <a:pt x="11153" y="21530"/>
                    </a:lnTo>
                    <a:lnTo>
                      <a:pt x="11236" y="21698"/>
                    </a:lnTo>
                    <a:lnTo>
                      <a:pt x="11362" y="21928"/>
                    </a:lnTo>
                    <a:lnTo>
                      <a:pt x="11446" y="21928"/>
                    </a:lnTo>
                    <a:lnTo>
                      <a:pt x="11550" y="21803"/>
                    </a:lnTo>
                    <a:lnTo>
                      <a:pt x="11592" y="21803"/>
                    </a:lnTo>
                    <a:lnTo>
                      <a:pt x="11718" y="22012"/>
                    </a:lnTo>
                    <a:lnTo>
                      <a:pt x="11885" y="22075"/>
                    </a:lnTo>
                    <a:lnTo>
                      <a:pt x="12011" y="22116"/>
                    </a:lnTo>
                    <a:lnTo>
                      <a:pt x="12136" y="22242"/>
                    </a:lnTo>
                    <a:lnTo>
                      <a:pt x="12136" y="22388"/>
                    </a:lnTo>
                    <a:lnTo>
                      <a:pt x="12241" y="22367"/>
                    </a:lnTo>
                    <a:lnTo>
                      <a:pt x="12492" y="22472"/>
                    </a:lnTo>
                    <a:lnTo>
                      <a:pt x="12617" y="22639"/>
                    </a:lnTo>
                    <a:lnTo>
                      <a:pt x="12743" y="22849"/>
                    </a:lnTo>
                    <a:lnTo>
                      <a:pt x="12868" y="22911"/>
                    </a:lnTo>
                    <a:lnTo>
                      <a:pt x="12848" y="23079"/>
                    </a:lnTo>
                    <a:lnTo>
                      <a:pt x="12743" y="23225"/>
                    </a:lnTo>
                    <a:lnTo>
                      <a:pt x="12806" y="23414"/>
                    </a:lnTo>
                    <a:lnTo>
                      <a:pt x="12827" y="23476"/>
                    </a:lnTo>
                    <a:lnTo>
                      <a:pt x="12848" y="23497"/>
                    </a:lnTo>
                    <a:lnTo>
                      <a:pt x="12931" y="23581"/>
                    </a:lnTo>
                    <a:lnTo>
                      <a:pt x="12952" y="23602"/>
                    </a:lnTo>
                    <a:lnTo>
                      <a:pt x="13161" y="23414"/>
                    </a:lnTo>
                    <a:lnTo>
                      <a:pt x="13245" y="23225"/>
                    </a:lnTo>
                    <a:lnTo>
                      <a:pt x="13350" y="22849"/>
                    </a:lnTo>
                    <a:lnTo>
                      <a:pt x="13433" y="22577"/>
                    </a:lnTo>
                    <a:lnTo>
                      <a:pt x="13454" y="22535"/>
                    </a:lnTo>
                    <a:lnTo>
                      <a:pt x="13426" y="22507"/>
                    </a:lnTo>
                    <a:lnTo>
                      <a:pt x="13426" y="22507"/>
                    </a:lnTo>
                    <a:lnTo>
                      <a:pt x="13496" y="22535"/>
                    </a:lnTo>
                    <a:lnTo>
                      <a:pt x="13873" y="22242"/>
                    </a:lnTo>
                    <a:lnTo>
                      <a:pt x="14061" y="22033"/>
                    </a:lnTo>
                    <a:lnTo>
                      <a:pt x="14312" y="21551"/>
                    </a:lnTo>
                    <a:lnTo>
                      <a:pt x="14417" y="21321"/>
                    </a:lnTo>
                    <a:lnTo>
                      <a:pt x="14521" y="21028"/>
                    </a:lnTo>
                    <a:lnTo>
                      <a:pt x="14793" y="20547"/>
                    </a:lnTo>
                    <a:lnTo>
                      <a:pt x="15044" y="20233"/>
                    </a:lnTo>
                    <a:lnTo>
                      <a:pt x="15107" y="20129"/>
                    </a:lnTo>
                    <a:lnTo>
                      <a:pt x="15065" y="20087"/>
                    </a:lnTo>
                    <a:lnTo>
                      <a:pt x="15065" y="20024"/>
                    </a:lnTo>
                    <a:lnTo>
                      <a:pt x="15128" y="19982"/>
                    </a:lnTo>
                    <a:lnTo>
                      <a:pt x="15170" y="19857"/>
                    </a:lnTo>
                    <a:lnTo>
                      <a:pt x="15254" y="19815"/>
                    </a:lnTo>
                    <a:lnTo>
                      <a:pt x="15233" y="19710"/>
                    </a:lnTo>
                    <a:lnTo>
                      <a:pt x="15254" y="19626"/>
                    </a:lnTo>
                    <a:lnTo>
                      <a:pt x="15233" y="19606"/>
                    </a:lnTo>
                    <a:lnTo>
                      <a:pt x="15296" y="19585"/>
                    </a:lnTo>
                    <a:lnTo>
                      <a:pt x="15296" y="19480"/>
                    </a:lnTo>
                    <a:lnTo>
                      <a:pt x="15191" y="19313"/>
                    </a:lnTo>
                    <a:lnTo>
                      <a:pt x="15191" y="19229"/>
                    </a:lnTo>
                    <a:lnTo>
                      <a:pt x="15212" y="19166"/>
                    </a:lnTo>
                    <a:lnTo>
                      <a:pt x="15191" y="19082"/>
                    </a:lnTo>
                    <a:lnTo>
                      <a:pt x="15149" y="18915"/>
                    </a:lnTo>
                    <a:lnTo>
                      <a:pt x="15107" y="18748"/>
                    </a:lnTo>
                    <a:lnTo>
                      <a:pt x="15149" y="18685"/>
                    </a:lnTo>
                    <a:lnTo>
                      <a:pt x="15316" y="18664"/>
                    </a:lnTo>
                    <a:lnTo>
                      <a:pt x="15296" y="18559"/>
                    </a:lnTo>
                    <a:lnTo>
                      <a:pt x="15212" y="18497"/>
                    </a:lnTo>
                    <a:lnTo>
                      <a:pt x="15337" y="18476"/>
                    </a:lnTo>
                    <a:lnTo>
                      <a:pt x="15337" y="18371"/>
                    </a:lnTo>
                    <a:lnTo>
                      <a:pt x="15212" y="18308"/>
                    </a:lnTo>
                    <a:lnTo>
                      <a:pt x="15316" y="18287"/>
                    </a:lnTo>
                    <a:lnTo>
                      <a:pt x="15379" y="18183"/>
                    </a:lnTo>
                    <a:lnTo>
                      <a:pt x="15442" y="18245"/>
                    </a:lnTo>
                    <a:lnTo>
                      <a:pt x="15630" y="18057"/>
                    </a:lnTo>
                    <a:lnTo>
                      <a:pt x="15735" y="17973"/>
                    </a:lnTo>
                    <a:lnTo>
                      <a:pt x="15735" y="17932"/>
                    </a:lnTo>
                    <a:lnTo>
                      <a:pt x="15881" y="17785"/>
                    </a:lnTo>
                    <a:lnTo>
                      <a:pt x="16070" y="17681"/>
                    </a:lnTo>
                    <a:lnTo>
                      <a:pt x="16300" y="17429"/>
                    </a:lnTo>
                    <a:lnTo>
                      <a:pt x="16509" y="17409"/>
                    </a:lnTo>
                    <a:lnTo>
                      <a:pt x="16614" y="17304"/>
                    </a:lnTo>
                    <a:lnTo>
                      <a:pt x="16739" y="17199"/>
                    </a:lnTo>
                    <a:lnTo>
                      <a:pt x="16844" y="17199"/>
                    </a:lnTo>
                    <a:lnTo>
                      <a:pt x="16928" y="17241"/>
                    </a:lnTo>
                    <a:lnTo>
                      <a:pt x="17011" y="17283"/>
                    </a:lnTo>
                    <a:lnTo>
                      <a:pt x="17011" y="17199"/>
                    </a:lnTo>
                    <a:lnTo>
                      <a:pt x="17095" y="17032"/>
                    </a:lnTo>
                    <a:lnTo>
                      <a:pt x="17325" y="16885"/>
                    </a:lnTo>
                    <a:lnTo>
                      <a:pt x="17430" y="16865"/>
                    </a:lnTo>
                    <a:lnTo>
                      <a:pt x="17430" y="16802"/>
                    </a:lnTo>
                    <a:lnTo>
                      <a:pt x="17367" y="16781"/>
                    </a:lnTo>
                    <a:lnTo>
                      <a:pt x="17304" y="16739"/>
                    </a:lnTo>
                    <a:lnTo>
                      <a:pt x="17262" y="16676"/>
                    </a:lnTo>
                    <a:lnTo>
                      <a:pt x="17346" y="16634"/>
                    </a:lnTo>
                    <a:lnTo>
                      <a:pt x="17513" y="16572"/>
                    </a:lnTo>
                    <a:lnTo>
                      <a:pt x="17576" y="16593"/>
                    </a:lnTo>
                    <a:lnTo>
                      <a:pt x="17681" y="16593"/>
                    </a:lnTo>
                    <a:lnTo>
                      <a:pt x="17765" y="16530"/>
                    </a:lnTo>
                    <a:lnTo>
                      <a:pt x="17869" y="16530"/>
                    </a:lnTo>
                    <a:lnTo>
                      <a:pt x="17869" y="16593"/>
                    </a:lnTo>
                    <a:lnTo>
                      <a:pt x="17744" y="16676"/>
                    </a:lnTo>
                    <a:lnTo>
                      <a:pt x="17576" y="16697"/>
                    </a:lnTo>
                    <a:lnTo>
                      <a:pt x="17555" y="16718"/>
                    </a:lnTo>
                    <a:lnTo>
                      <a:pt x="17618" y="16739"/>
                    </a:lnTo>
                    <a:lnTo>
                      <a:pt x="17848" y="16676"/>
                    </a:lnTo>
                    <a:lnTo>
                      <a:pt x="18099" y="16572"/>
                    </a:lnTo>
                    <a:lnTo>
                      <a:pt x="18078" y="16509"/>
                    </a:lnTo>
                    <a:lnTo>
                      <a:pt x="18162" y="16467"/>
                    </a:lnTo>
                    <a:lnTo>
                      <a:pt x="18246" y="16467"/>
                    </a:lnTo>
                    <a:lnTo>
                      <a:pt x="18204" y="16509"/>
                    </a:lnTo>
                    <a:cubicBezTo>
                      <a:pt x="18204" y="16509"/>
                      <a:pt x="18204" y="16613"/>
                      <a:pt x="18246" y="16613"/>
                    </a:cubicBezTo>
                    <a:lnTo>
                      <a:pt x="18392" y="16634"/>
                    </a:lnTo>
                    <a:lnTo>
                      <a:pt x="18497" y="16593"/>
                    </a:lnTo>
                    <a:lnTo>
                      <a:pt x="18664" y="16593"/>
                    </a:lnTo>
                    <a:lnTo>
                      <a:pt x="18832" y="16613"/>
                    </a:lnTo>
                    <a:lnTo>
                      <a:pt x="18936" y="16551"/>
                    </a:lnTo>
                    <a:lnTo>
                      <a:pt x="18936" y="16488"/>
                    </a:lnTo>
                    <a:lnTo>
                      <a:pt x="18915" y="16467"/>
                    </a:lnTo>
                    <a:lnTo>
                      <a:pt x="18936" y="16404"/>
                    </a:lnTo>
                    <a:lnTo>
                      <a:pt x="19208" y="16237"/>
                    </a:lnTo>
                    <a:lnTo>
                      <a:pt x="19418" y="16153"/>
                    </a:lnTo>
                    <a:lnTo>
                      <a:pt x="19522" y="16069"/>
                    </a:lnTo>
                    <a:lnTo>
                      <a:pt x="19543" y="15986"/>
                    </a:lnTo>
                    <a:lnTo>
                      <a:pt x="19522" y="15944"/>
                    </a:lnTo>
                    <a:lnTo>
                      <a:pt x="19418" y="15735"/>
                    </a:lnTo>
                    <a:lnTo>
                      <a:pt x="19501" y="15567"/>
                    </a:lnTo>
                    <a:lnTo>
                      <a:pt x="19564" y="15463"/>
                    </a:lnTo>
                    <a:lnTo>
                      <a:pt x="19564" y="15358"/>
                    </a:lnTo>
                    <a:lnTo>
                      <a:pt x="19627" y="15316"/>
                    </a:lnTo>
                    <a:lnTo>
                      <a:pt x="19731" y="15232"/>
                    </a:lnTo>
                    <a:lnTo>
                      <a:pt x="19752" y="15128"/>
                    </a:lnTo>
                    <a:lnTo>
                      <a:pt x="19731" y="15107"/>
                    </a:lnTo>
                    <a:lnTo>
                      <a:pt x="19878" y="14835"/>
                    </a:lnTo>
                    <a:lnTo>
                      <a:pt x="20087" y="14584"/>
                    </a:lnTo>
                    <a:lnTo>
                      <a:pt x="20087" y="14479"/>
                    </a:lnTo>
                    <a:lnTo>
                      <a:pt x="20045" y="14103"/>
                    </a:lnTo>
                    <a:lnTo>
                      <a:pt x="20003" y="14082"/>
                    </a:lnTo>
                    <a:lnTo>
                      <a:pt x="20066" y="13872"/>
                    </a:lnTo>
                    <a:lnTo>
                      <a:pt x="20129" y="13789"/>
                    </a:lnTo>
                    <a:lnTo>
                      <a:pt x="20129" y="13726"/>
                    </a:lnTo>
                    <a:lnTo>
                      <a:pt x="20317" y="13580"/>
                    </a:lnTo>
                    <a:lnTo>
                      <a:pt x="20338" y="13496"/>
                    </a:lnTo>
                    <a:lnTo>
                      <a:pt x="20275" y="13287"/>
                    </a:lnTo>
                    <a:lnTo>
                      <a:pt x="20359" y="13036"/>
                    </a:lnTo>
                    <a:lnTo>
                      <a:pt x="20338" y="12826"/>
                    </a:lnTo>
                    <a:lnTo>
                      <a:pt x="20359" y="12659"/>
                    </a:lnTo>
                    <a:lnTo>
                      <a:pt x="20359" y="12596"/>
                    </a:lnTo>
                    <a:lnTo>
                      <a:pt x="20422" y="12387"/>
                    </a:lnTo>
                    <a:lnTo>
                      <a:pt x="20359" y="11592"/>
                    </a:lnTo>
                    <a:lnTo>
                      <a:pt x="20359" y="11445"/>
                    </a:lnTo>
                    <a:lnTo>
                      <a:pt x="20422" y="11341"/>
                    </a:lnTo>
                    <a:lnTo>
                      <a:pt x="20422" y="11236"/>
                    </a:lnTo>
                    <a:lnTo>
                      <a:pt x="20359" y="11278"/>
                    </a:lnTo>
                    <a:lnTo>
                      <a:pt x="20275" y="11194"/>
                    </a:lnTo>
                    <a:lnTo>
                      <a:pt x="20275" y="11131"/>
                    </a:lnTo>
                    <a:lnTo>
                      <a:pt x="20359" y="10985"/>
                    </a:lnTo>
                    <a:lnTo>
                      <a:pt x="20338" y="10859"/>
                    </a:lnTo>
                    <a:lnTo>
                      <a:pt x="20359" y="10776"/>
                    </a:lnTo>
                    <a:lnTo>
                      <a:pt x="20443" y="10755"/>
                    </a:lnTo>
                    <a:lnTo>
                      <a:pt x="20464" y="10629"/>
                    </a:lnTo>
                    <a:lnTo>
                      <a:pt x="20380" y="10504"/>
                    </a:lnTo>
                    <a:lnTo>
                      <a:pt x="20234" y="10420"/>
                    </a:lnTo>
                    <a:lnTo>
                      <a:pt x="20275" y="10399"/>
                    </a:lnTo>
                    <a:lnTo>
                      <a:pt x="20317" y="10336"/>
                    </a:lnTo>
                    <a:lnTo>
                      <a:pt x="20338" y="10399"/>
                    </a:lnTo>
                    <a:lnTo>
                      <a:pt x="20422" y="10441"/>
                    </a:lnTo>
                    <a:lnTo>
                      <a:pt x="20485" y="10462"/>
                    </a:lnTo>
                    <a:lnTo>
                      <a:pt x="20526" y="10336"/>
                    </a:lnTo>
                    <a:lnTo>
                      <a:pt x="20589" y="10336"/>
                    </a:lnTo>
                    <a:lnTo>
                      <a:pt x="20631" y="10420"/>
                    </a:lnTo>
                    <a:lnTo>
                      <a:pt x="20673" y="10441"/>
                    </a:lnTo>
                    <a:lnTo>
                      <a:pt x="20631" y="10525"/>
                    </a:lnTo>
                    <a:lnTo>
                      <a:pt x="20547" y="10567"/>
                    </a:lnTo>
                    <a:lnTo>
                      <a:pt x="20526" y="10650"/>
                    </a:lnTo>
                    <a:lnTo>
                      <a:pt x="20568" y="10650"/>
                    </a:lnTo>
                    <a:lnTo>
                      <a:pt x="20673" y="10546"/>
                    </a:lnTo>
                    <a:lnTo>
                      <a:pt x="20840" y="10462"/>
                    </a:lnTo>
                    <a:lnTo>
                      <a:pt x="21008" y="10190"/>
                    </a:lnTo>
                    <a:lnTo>
                      <a:pt x="21091" y="9981"/>
                    </a:lnTo>
                    <a:lnTo>
                      <a:pt x="21112" y="9834"/>
                    </a:lnTo>
                    <a:lnTo>
                      <a:pt x="21196" y="9771"/>
                    </a:lnTo>
                    <a:lnTo>
                      <a:pt x="21280" y="9562"/>
                    </a:lnTo>
                    <a:lnTo>
                      <a:pt x="21363" y="9374"/>
                    </a:lnTo>
                    <a:lnTo>
                      <a:pt x="21677" y="9165"/>
                    </a:lnTo>
                    <a:lnTo>
                      <a:pt x="21698" y="9060"/>
                    </a:lnTo>
                    <a:lnTo>
                      <a:pt x="21803" y="9039"/>
                    </a:lnTo>
                    <a:lnTo>
                      <a:pt x="21887" y="8934"/>
                    </a:lnTo>
                    <a:lnTo>
                      <a:pt x="22138" y="8683"/>
                    </a:lnTo>
                    <a:lnTo>
                      <a:pt x="22368" y="8370"/>
                    </a:lnTo>
                    <a:lnTo>
                      <a:pt x="22431" y="8307"/>
                    </a:lnTo>
                    <a:lnTo>
                      <a:pt x="22556" y="7993"/>
                    </a:lnTo>
                    <a:lnTo>
                      <a:pt x="22577" y="7846"/>
                    </a:lnTo>
                    <a:lnTo>
                      <a:pt x="22661" y="7742"/>
                    </a:lnTo>
                    <a:lnTo>
                      <a:pt x="22661" y="7637"/>
                    </a:lnTo>
                    <a:lnTo>
                      <a:pt x="22577" y="7533"/>
                    </a:lnTo>
                    <a:lnTo>
                      <a:pt x="22619" y="7449"/>
                    </a:lnTo>
                    <a:lnTo>
                      <a:pt x="22682" y="7449"/>
                    </a:lnTo>
                    <a:lnTo>
                      <a:pt x="22661" y="7156"/>
                    </a:lnTo>
                    <a:lnTo>
                      <a:pt x="22577" y="7093"/>
                    </a:lnTo>
                    <a:lnTo>
                      <a:pt x="22556" y="6968"/>
                    </a:lnTo>
                    <a:lnTo>
                      <a:pt x="22347" y="6528"/>
                    </a:lnTo>
                    <a:lnTo>
                      <a:pt x="22347" y="6361"/>
                    </a:lnTo>
                    <a:lnTo>
                      <a:pt x="22326" y="6193"/>
                    </a:lnTo>
                    <a:lnTo>
                      <a:pt x="21949" y="6026"/>
                    </a:lnTo>
                    <a:lnTo>
                      <a:pt x="21740" y="6026"/>
                    </a:lnTo>
                    <a:lnTo>
                      <a:pt x="21594" y="6110"/>
                    </a:lnTo>
                    <a:lnTo>
                      <a:pt x="21489" y="5942"/>
                    </a:lnTo>
                    <a:lnTo>
                      <a:pt x="21342" y="5921"/>
                    </a:lnTo>
                    <a:lnTo>
                      <a:pt x="21217" y="5796"/>
                    </a:lnTo>
                    <a:lnTo>
                      <a:pt x="21070" y="5712"/>
                    </a:lnTo>
                    <a:lnTo>
                      <a:pt x="20966" y="5691"/>
                    </a:lnTo>
                    <a:lnTo>
                      <a:pt x="20694" y="5398"/>
                    </a:lnTo>
                    <a:lnTo>
                      <a:pt x="20485" y="5105"/>
                    </a:lnTo>
                    <a:lnTo>
                      <a:pt x="20380" y="5085"/>
                    </a:lnTo>
                    <a:lnTo>
                      <a:pt x="20254" y="4959"/>
                    </a:lnTo>
                    <a:lnTo>
                      <a:pt x="20129" y="4959"/>
                    </a:lnTo>
                    <a:lnTo>
                      <a:pt x="19773" y="4687"/>
                    </a:lnTo>
                    <a:lnTo>
                      <a:pt x="19627" y="4687"/>
                    </a:lnTo>
                    <a:lnTo>
                      <a:pt x="19438" y="4603"/>
                    </a:lnTo>
                    <a:lnTo>
                      <a:pt x="19334" y="4666"/>
                    </a:lnTo>
                    <a:lnTo>
                      <a:pt x="19187" y="4666"/>
                    </a:lnTo>
                    <a:lnTo>
                      <a:pt x="19083" y="4603"/>
                    </a:lnTo>
                    <a:lnTo>
                      <a:pt x="18978" y="4666"/>
                    </a:lnTo>
                    <a:lnTo>
                      <a:pt x="18915" y="4750"/>
                    </a:lnTo>
                    <a:lnTo>
                      <a:pt x="18832" y="4666"/>
                    </a:lnTo>
                    <a:lnTo>
                      <a:pt x="18685" y="4561"/>
                    </a:lnTo>
                    <a:lnTo>
                      <a:pt x="18685" y="4666"/>
                    </a:lnTo>
                    <a:lnTo>
                      <a:pt x="18602" y="4624"/>
                    </a:lnTo>
                    <a:lnTo>
                      <a:pt x="18581" y="4687"/>
                    </a:lnTo>
                    <a:lnTo>
                      <a:pt x="18581" y="4750"/>
                    </a:lnTo>
                    <a:lnTo>
                      <a:pt x="18476" y="4666"/>
                    </a:lnTo>
                    <a:lnTo>
                      <a:pt x="18455" y="4624"/>
                    </a:lnTo>
                    <a:lnTo>
                      <a:pt x="18371" y="4582"/>
                    </a:lnTo>
                    <a:lnTo>
                      <a:pt x="18371" y="4582"/>
                    </a:lnTo>
                    <a:lnTo>
                      <a:pt x="18392" y="4645"/>
                    </a:lnTo>
                    <a:lnTo>
                      <a:pt x="18371" y="4666"/>
                    </a:lnTo>
                    <a:lnTo>
                      <a:pt x="18183" y="4582"/>
                    </a:lnTo>
                    <a:lnTo>
                      <a:pt x="18141" y="4582"/>
                    </a:lnTo>
                    <a:lnTo>
                      <a:pt x="17995" y="4561"/>
                    </a:lnTo>
                    <a:lnTo>
                      <a:pt x="17702" y="4394"/>
                    </a:lnTo>
                    <a:lnTo>
                      <a:pt x="17555" y="4394"/>
                    </a:lnTo>
                    <a:lnTo>
                      <a:pt x="17555" y="4436"/>
                    </a:lnTo>
                    <a:lnTo>
                      <a:pt x="17597" y="4478"/>
                    </a:lnTo>
                    <a:lnTo>
                      <a:pt x="17555" y="4520"/>
                    </a:lnTo>
                    <a:lnTo>
                      <a:pt x="17472" y="4478"/>
                    </a:lnTo>
                    <a:lnTo>
                      <a:pt x="17451" y="4520"/>
                    </a:lnTo>
                    <a:lnTo>
                      <a:pt x="17430" y="4561"/>
                    </a:lnTo>
                    <a:lnTo>
                      <a:pt x="17325" y="4603"/>
                    </a:lnTo>
                    <a:lnTo>
                      <a:pt x="17262" y="4666"/>
                    </a:lnTo>
                    <a:lnTo>
                      <a:pt x="17241" y="4792"/>
                    </a:lnTo>
                    <a:lnTo>
                      <a:pt x="17200" y="4687"/>
                    </a:lnTo>
                    <a:lnTo>
                      <a:pt x="17158" y="4603"/>
                    </a:lnTo>
                    <a:lnTo>
                      <a:pt x="17116" y="4645"/>
                    </a:lnTo>
                    <a:lnTo>
                      <a:pt x="17116" y="4750"/>
                    </a:lnTo>
                    <a:lnTo>
                      <a:pt x="17011" y="4917"/>
                    </a:lnTo>
                    <a:lnTo>
                      <a:pt x="17011" y="5085"/>
                    </a:lnTo>
                    <a:lnTo>
                      <a:pt x="16990" y="4917"/>
                    </a:lnTo>
                    <a:lnTo>
                      <a:pt x="17011" y="4771"/>
                    </a:lnTo>
                    <a:lnTo>
                      <a:pt x="16990" y="4645"/>
                    </a:lnTo>
                    <a:lnTo>
                      <a:pt x="17032" y="4457"/>
                    </a:lnTo>
                    <a:lnTo>
                      <a:pt x="17095" y="4394"/>
                    </a:lnTo>
                    <a:lnTo>
                      <a:pt x="17032" y="4373"/>
                    </a:lnTo>
                    <a:lnTo>
                      <a:pt x="16928" y="4373"/>
                    </a:lnTo>
                    <a:lnTo>
                      <a:pt x="17053" y="4248"/>
                    </a:lnTo>
                    <a:lnTo>
                      <a:pt x="16907" y="4059"/>
                    </a:lnTo>
                    <a:lnTo>
                      <a:pt x="16823" y="3913"/>
                    </a:lnTo>
                    <a:lnTo>
                      <a:pt x="16739" y="3913"/>
                    </a:lnTo>
                    <a:lnTo>
                      <a:pt x="16614" y="3871"/>
                    </a:lnTo>
                    <a:lnTo>
                      <a:pt x="16530" y="3976"/>
                    </a:lnTo>
                    <a:lnTo>
                      <a:pt x="16467" y="4017"/>
                    </a:lnTo>
                    <a:lnTo>
                      <a:pt x="16425" y="3934"/>
                    </a:lnTo>
                    <a:lnTo>
                      <a:pt x="16384" y="3913"/>
                    </a:lnTo>
                    <a:lnTo>
                      <a:pt x="16363" y="3829"/>
                    </a:lnTo>
                    <a:lnTo>
                      <a:pt x="16279" y="3766"/>
                    </a:lnTo>
                    <a:lnTo>
                      <a:pt x="16195" y="3766"/>
                    </a:lnTo>
                    <a:lnTo>
                      <a:pt x="16153" y="3724"/>
                    </a:lnTo>
                    <a:lnTo>
                      <a:pt x="16070" y="3704"/>
                    </a:lnTo>
                    <a:lnTo>
                      <a:pt x="16007" y="3745"/>
                    </a:lnTo>
                    <a:lnTo>
                      <a:pt x="16007" y="3704"/>
                    </a:lnTo>
                    <a:lnTo>
                      <a:pt x="15965" y="3662"/>
                    </a:lnTo>
                    <a:lnTo>
                      <a:pt x="15902" y="3599"/>
                    </a:lnTo>
                    <a:lnTo>
                      <a:pt x="15840" y="3620"/>
                    </a:lnTo>
                    <a:lnTo>
                      <a:pt x="15693" y="3599"/>
                    </a:lnTo>
                    <a:lnTo>
                      <a:pt x="15526" y="3494"/>
                    </a:lnTo>
                    <a:lnTo>
                      <a:pt x="15463" y="3494"/>
                    </a:lnTo>
                    <a:lnTo>
                      <a:pt x="15442" y="3536"/>
                    </a:lnTo>
                    <a:lnTo>
                      <a:pt x="15337" y="3452"/>
                    </a:lnTo>
                    <a:lnTo>
                      <a:pt x="15254" y="3452"/>
                    </a:lnTo>
                    <a:lnTo>
                      <a:pt x="15233" y="3536"/>
                    </a:lnTo>
                    <a:lnTo>
                      <a:pt x="15170" y="3536"/>
                    </a:lnTo>
                    <a:lnTo>
                      <a:pt x="15149" y="3452"/>
                    </a:lnTo>
                    <a:lnTo>
                      <a:pt x="15024" y="3452"/>
                    </a:lnTo>
                    <a:lnTo>
                      <a:pt x="14919" y="3515"/>
                    </a:lnTo>
                    <a:lnTo>
                      <a:pt x="14856" y="3620"/>
                    </a:lnTo>
                    <a:lnTo>
                      <a:pt x="14856" y="3704"/>
                    </a:lnTo>
                    <a:lnTo>
                      <a:pt x="14731" y="3829"/>
                    </a:lnTo>
                    <a:lnTo>
                      <a:pt x="14584" y="3934"/>
                    </a:lnTo>
                    <a:lnTo>
                      <a:pt x="14375" y="4059"/>
                    </a:lnTo>
                    <a:lnTo>
                      <a:pt x="14270" y="4185"/>
                    </a:lnTo>
                    <a:lnTo>
                      <a:pt x="14208" y="4352"/>
                    </a:lnTo>
                    <a:lnTo>
                      <a:pt x="14187" y="4499"/>
                    </a:lnTo>
                    <a:lnTo>
                      <a:pt x="14124" y="4582"/>
                    </a:lnTo>
                    <a:lnTo>
                      <a:pt x="14019" y="4687"/>
                    </a:lnTo>
                    <a:lnTo>
                      <a:pt x="14019" y="4771"/>
                    </a:lnTo>
                    <a:lnTo>
                      <a:pt x="14061" y="4896"/>
                    </a:lnTo>
                    <a:lnTo>
                      <a:pt x="14019" y="5105"/>
                    </a:lnTo>
                    <a:lnTo>
                      <a:pt x="13998" y="4980"/>
                    </a:lnTo>
                    <a:lnTo>
                      <a:pt x="13915" y="4854"/>
                    </a:lnTo>
                    <a:lnTo>
                      <a:pt x="13915" y="4750"/>
                    </a:lnTo>
                    <a:lnTo>
                      <a:pt x="13998" y="4645"/>
                    </a:lnTo>
                    <a:lnTo>
                      <a:pt x="14103" y="4561"/>
                    </a:lnTo>
                    <a:lnTo>
                      <a:pt x="14082" y="4394"/>
                    </a:lnTo>
                    <a:lnTo>
                      <a:pt x="14124" y="4269"/>
                    </a:lnTo>
                    <a:lnTo>
                      <a:pt x="14124" y="4185"/>
                    </a:lnTo>
                    <a:lnTo>
                      <a:pt x="14061" y="4185"/>
                    </a:lnTo>
                    <a:lnTo>
                      <a:pt x="13915" y="4248"/>
                    </a:lnTo>
                    <a:lnTo>
                      <a:pt x="13768" y="4185"/>
                    </a:lnTo>
                    <a:lnTo>
                      <a:pt x="13643" y="4185"/>
                    </a:lnTo>
                    <a:lnTo>
                      <a:pt x="13538" y="4227"/>
                    </a:lnTo>
                    <a:lnTo>
                      <a:pt x="13454" y="4164"/>
                    </a:lnTo>
                    <a:lnTo>
                      <a:pt x="13538" y="4164"/>
                    </a:lnTo>
                    <a:lnTo>
                      <a:pt x="13643" y="4080"/>
                    </a:lnTo>
                    <a:lnTo>
                      <a:pt x="13747" y="4059"/>
                    </a:lnTo>
                    <a:lnTo>
                      <a:pt x="13915" y="4080"/>
                    </a:lnTo>
                    <a:lnTo>
                      <a:pt x="14019" y="4059"/>
                    </a:lnTo>
                    <a:lnTo>
                      <a:pt x="14103" y="3955"/>
                    </a:lnTo>
                    <a:lnTo>
                      <a:pt x="14166" y="3955"/>
                    </a:lnTo>
                    <a:lnTo>
                      <a:pt x="14208" y="4017"/>
                    </a:lnTo>
                    <a:lnTo>
                      <a:pt x="14270" y="3976"/>
                    </a:lnTo>
                    <a:lnTo>
                      <a:pt x="14375" y="3934"/>
                    </a:lnTo>
                    <a:lnTo>
                      <a:pt x="14521" y="3871"/>
                    </a:lnTo>
                    <a:lnTo>
                      <a:pt x="14521" y="3745"/>
                    </a:lnTo>
                    <a:lnTo>
                      <a:pt x="14689" y="3557"/>
                    </a:lnTo>
                    <a:lnTo>
                      <a:pt x="14689" y="3432"/>
                    </a:lnTo>
                    <a:lnTo>
                      <a:pt x="14731" y="3348"/>
                    </a:lnTo>
                    <a:lnTo>
                      <a:pt x="14731" y="3243"/>
                    </a:lnTo>
                    <a:lnTo>
                      <a:pt x="14584" y="3222"/>
                    </a:lnTo>
                    <a:lnTo>
                      <a:pt x="14438" y="3118"/>
                    </a:lnTo>
                    <a:lnTo>
                      <a:pt x="14333" y="3118"/>
                    </a:lnTo>
                    <a:lnTo>
                      <a:pt x="14187" y="3222"/>
                    </a:lnTo>
                    <a:lnTo>
                      <a:pt x="14061" y="3222"/>
                    </a:lnTo>
                    <a:lnTo>
                      <a:pt x="13852" y="3139"/>
                    </a:lnTo>
                    <a:lnTo>
                      <a:pt x="13643" y="3118"/>
                    </a:lnTo>
                    <a:lnTo>
                      <a:pt x="13475" y="3285"/>
                    </a:lnTo>
                    <a:lnTo>
                      <a:pt x="13475" y="3348"/>
                    </a:lnTo>
                    <a:lnTo>
                      <a:pt x="13538" y="3390"/>
                    </a:lnTo>
                    <a:lnTo>
                      <a:pt x="13559" y="3432"/>
                    </a:lnTo>
                    <a:lnTo>
                      <a:pt x="13475" y="3432"/>
                    </a:lnTo>
                    <a:lnTo>
                      <a:pt x="13433" y="3452"/>
                    </a:lnTo>
                    <a:lnTo>
                      <a:pt x="13371" y="3557"/>
                    </a:lnTo>
                    <a:lnTo>
                      <a:pt x="13350" y="3494"/>
                    </a:lnTo>
                    <a:lnTo>
                      <a:pt x="13287" y="3452"/>
                    </a:lnTo>
                    <a:lnTo>
                      <a:pt x="13161" y="3515"/>
                    </a:lnTo>
                    <a:lnTo>
                      <a:pt x="13036" y="3704"/>
                    </a:lnTo>
                    <a:lnTo>
                      <a:pt x="12848" y="3913"/>
                    </a:lnTo>
                    <a:lnTo>
                      <a:pt x="12973" y="3724"/>
                    </a:lnTo>
                    <a:lnTo>
                      <a:pt x="12973" y="3599"/>
                    </a:lnTo>
                    <a:lnTo>
                      <a:pt x="13015" y="3515"/>
                    </a:lnTo>
                    <a:lnTo>
                      <a:pt x="13015" y="3432"/>
                    </a:lnTo>
                    <a:lnTo>
                      <a:pt x="12952" y="3432"/>
                    </a:lnTo>
                    <a:lnTo>
                      <a:pt x="12848" y="3536"/>
                    </a:lnTo>
                    <a:lnTo>
                      <a:pt x="12806" y="3662"/>
                    </a:lnTo>
                    <a:lnTo>
                      <a:pt x="12743" y="3829"/>
                    </a:lnTo>
                    <a:lnTo>
                      <a:pt x="12638" y="3871"/>
                    </a:lnTo>
                    <a:lnTo>
                      <a:pt x="12722" y="3704"/>
                    </a:lnTo>
                    <a:lnTo>
                      <a:pt x="12743" y="3557"/>
                    </a:lnTo>
                    <a:lnTo>
                      <a:pt x="12952" y="3306"/>
                    </a:lnTo>
                    <a:lnTo>
                      <a:pt x="13015" y="3118"/>
                    </a:lnTo>
                    <a:lnTo>
                      <a:pt x="13078" y="3013"/>
                    </a:lnTo>
                    <a:lnTo>
                      <a:pt x="13182" y="2971"/>
                    </a:lnTo>
                    <a:lnTo>
                      <a:pt x="13329" y="2888"/>
                    </a:lnTo>
                    <a:lnTo>
                      <a:pt x="13392" y="2867"/>
                    </a:lnTo>
                    <a:lnTo>
                      <a:pt x="13496" y="2699"/>
                    </a:lnTo>
                    <a:lnTo>
                      <a:pt x="13768" y="2448"/>
                    </a:lnTo>
                    <a:lnTo>
                      <a:pt x="13789" y="2364"/>
                    </a:lnTo>
                    <a:lnTo>
                      <a:pt x="13852" y="2302"/>
                    </a:lnTo>
                    <a:lnTo>
                      <a:pt x="13789" y="2239"/>
                    </a:lnTo>
                    <a:lnTo>
                      <a:pt x="13810" y="2155"/>
                    </a:lnTo>
                    <a:lnTo>
                      <a:pt x="13852" y="2134"/>
                    </a:lnTo>
                    <a:lnTo>
                      <a:pt x="13852" y="2030"/>
                    </a:lnTo>
                    <a:lnTo>
                      <a:pt x="13747" y="1946"/>
                    </a:lnTo>
                    <a:lnTo>
                      <a:pt x="13601" y="1946"/>
                    </a:lnTo>
                    <a:lnTo>
                      <a:pt x="13580" y="1988"/>
                    </a:lnTo>
                    <a:lnTo>
                      <a:pt x="13538" y="1883"/>
                    </a:lnTo>
                    <a:lnTo>
                      <a:pt x="13454" y="1674"/>
                    </a:lnTo>
                    <a:lnTo>
                      <a:pt x="13329" y="1360"/>
                    </a:lnTo>
                    <a:lnTo>
                      <a:pt x="13224" y="1214"/>
                    </a:lnTo>
                    <a:lnTo>
                      <a:pt x="13140" y="1004"/>
                    </a:lnTo>
                    <a:lnTo>
                      <a:pt x="13140" y="879"/>
                    </a:lnTo>
                    <a:lnTo>
                      <a:pt x="13120" y="732"/>
                    </a:lnTo>
                    <a:lnTo>
                      <a:pt x="13057" y="691"/>
                    </a:lnTo>
                    <a:lnTo>
                      <a:pt x="13036" y="586"/>
                    </a:lnTo>
                    <a:lnTo>
                      <a:pt x="12952" y="460"/>
                    </a:lnTo>
                    <a:lnTo>
                      <a:pt x="12931" y="481"/>
                    </a:lnTo>
                    <a:lnTo>
                      <a:pt x="12931" y="565"/>
                    </a:lnTo>
                    <a:lnTo>
                      <a:pt x="12868" y="628"/>
                    </a:lnTo>
                    <a:lnTo>
                      <a:pt x="12743" y="711"/>
                    </a:lnTo>
                    <a:lnTo>
                      <a:pt x="12701" y="795"/>
                    </a:lnTo>
                    <a:lnTo>
                      <a:pt x="12555" y="984"/>
                    </a:lnTo>
                    <a:lnTo>
                      <a:pt x="12408" y="1151"/>
                    </a:lnTo>
                    <a:lnTo>
                      <a:pt x="12408" y="1256"/>
                    </a:lnTo>
                    <a:lnTo>
                      <a:pt x="12303" y="1507"/>
                    </a:lnTo>
                    <a:lnTo>
                      <a:pt x="12199" y="1653"/>
                    </a:lnTo>
                    <a:lnTo>
                      <a:pt x="12115" y="1779"/>
                    </a:lnTo>
                    <a:lnTo>
                      <a:pt x="12011" y="1820"/>
                    </a:lnTo>
                    <a:lnTo>
                      <a:pt x="11969" y="1862"/>
                    </a:lnTo>
                    <a:lnTo>
                      <a:pt x="11927" y="1967"/>
                    </a:lnTo>
                    <a:lnTo>
                      <a:pt x="11822" y="2051"/>
                    </a:lnTo>
                    <a:lnTo>
                      <a:pt x="11759" y="2030"/>
                    </a:lnTo>
                    <a:lnTo>
                      <a:pt x="11759" y="1862"/>
                    </a:lnTo>
                    <a:lnTo>
                      <a:pt x="11697" y="1841"/>
                    </a:lnTo>
                    <a:lnTo>
                      <a:pt x="11676" y="1779"/>
                    </a:lnTo>
                    <a:lnTo>
                      <a:pt x="11613" y="1779"/>
                    </a:lnTo>
                    <a:lnTo>
                      <a:pt x="11550" y="1820"/>
                    </a:lnTo>
                    <a:lnTo>
                      <a:pt x="11487" y="1883"/>
                    </a:lnTo>
                    <a:lnTo>
                      <a:pt x="11383" y="1862"/>
                    </a:lnTo>
                    <a:lnTo>
                      <a:pt x="11299" y="1779"/>
                    </a:lnTo>
                    <a:lnTo>
                      <a:pt x="11299" y="1737"/>
                    </a:lnTo>
                    <a:lnTo>
                      <a:pt x="11278" y="1716"/>
                    </a:lnTo>
                    <a:lnTo>
                      <a:pt x="11257" y="1611"/>
                    </a:lnTo>
                    <a:lnTo>
                      <a:pt x="11236" y="1548"/>
                    </a:lnTo>
                    <a:lnTo>
                      <a:pt x="11153" y="1528"/>
                    </a:lnTo>
                    <a:lnTo>
                      <a:pt x="11048" y="1423"/>
                    </a:lnTo>
                    <a:lnTo>
                      <a:pt x="10881" y="1423"/>
                    </a:lnTo>
                    <a:lnTo>
                      <a:pt x="10776" y="1465"/>
                    </a:lnTo>
                    <a:lnTo>
                      <a:pt x="10546" y="1465"/>
                    </a:lnTo>
                    <a:lnTo>
                      <a:pt x="10420" y="1444"/>
                    </a:lnTo>
                    <a:lnTo>
                      <a:pt x="10316" y="1528"/>
                    </a:lnTo>
                    <a:lnTo>
                      <a:pt x="10295" y="1632"/>
                    </a:lnTo>
                    <a:lnTo>
                      <a:pt x="10399" y="1737"/>
                    </a:lnTo>
                    <a:lnTo>
                      <a:pt x="10420" y="1820"/>
                    </a:lnTo>
                    <a:lnTo>
                      <a:pt x="10462" y="1946"/>
                    </a:lnTo>
                    <a:lnTo>
                      <a:pt x="10441" y="1988"/>
                    </a:lnTo>
                    <a:lnTo>
                      <a:pt x="10337" y="1988"/>
                    </a:lnTo>
                    <a:lnTo>
                      <a:pt x="10190" y="1946"/>
                    </a:lnTo>
                    <a:lnTo>
                      <a:pt x="10148" y="1925"/>
                    </a:lnTo>
                    <a:lnTo>
                      <a:pt x="9918" y="1925"/>
                    </a:lnTo>
                    <a:lnTo>
                      <a:pt x="9814" y="1946"/>
                    </a:lnTo>
                    <a:lnTo>
                      <a:pt x="9772" y="1883"/>
                    </a:lnTo>
                    <a:lnTo>
                      <a:pt x="9604" y="1883"/>
                    </a:lnTo>
                    <a:lnTo>
                      <a:pt x="9479" y="1946"/>
                    </a:lnTo>
                    <a:lnTo>
                      <a:pt x="9395" y="2134"/>
                    </a:lnTo>
                    <a:lnTo>
                      <a:pt x="9165" y="2134"/>
                    </a:lnTo>
                    <a:lnTo>
                      <a:pt x="9039" y="2155"/>
                    </a:lnTo>
                    <a:lnTo>
                      <a:pt x="8998" y="2197"/>
                    </a:lnTo>
                    <a:lnTo>
                      <a:pt x="8935" y="2302"/>
                    </a:lnTo>
                    <a:lnTo>
                      <a:pt x="8788" y="2302"/>
                    </a:lnTo>
                    <a:lnTo>
                      <a:pt x="8767" y="2281"/>
                    </a:lnTo>
                    <a:lnTo>
                      <a:pt x="8684" y="2302"/>
                    </a:lnTo>
                    <a:lnTo>
                      <a:pt x="8621" y="2385"/>
                    </a:lnTo>
                    <a:lnTo>
                      <a:pt x="8537" y="2364"/>
                    </a:lnTo>
                    <a:lnTo>
                      <a:pt x="8307" y="2176"/>
                    </a:lnTo>
                    <a:lnTo>
                      <a:pt x="8223" y="2072"/>
                    </a:lnTo>
                    <a:lnTo>
                      <a:pt x="8223" y="1988"/>
                    </a:lnTo>
                    <a:lnTo>
                      <a:pt x="8098" y="1862"/>
                    </a:lnTo>
                    <a:lnTo>
                      <a:pt x="7993" y="1758"/>
                    </a:lnTo>
                    <a:lnTo>
                      <a:pt x="7993" y="1653"/>
                    </a:lnTo>
                    <a:lnTo>
                      <a:pt x="8014" y="1569"/>
                    </a:lnTo>
                    <a:lnTo>
                      <a:pt x="7993" y="1528"/>
                    </a:lnTo>
                    <a:lnTo>
                      <a:pt x="8014" y="1423"/>
                    </a:lnTo>
                    <a:lnTo>
                      <a:pt x="8056" y="1339"/>
                    </a:lnTo>
                    <a:lnTo>
                      <a:pt x="8056" y="1214"/>
                    </a:lnTo>
                    <a:lnTo>
                      <a:pt x="8161" y="1025"/>
                    </a:lnTo>
                    <a:lnTo>
                      <a:pt x="8202" y="879"/>
                    </a:lnTo>
                    <a:lnTo>
                      <a:pt x="8307" y="732"/>
                    </a:lnTo>
                    <a:lnTo>
                      <a:pt x="8307" y="691"/>
                    </a:lnTo>
                    <a:lnTo>
                      <a:pt x="8202" y="691"/>
                    </a:lnTo>
                    <a:lnTo>
                      <a:pt x="8140" y="607"/>
                    </a:lnTo>
                    <a:lnTo>
                      <a:pt x="8119" y="523"/>
                    </a:lnTo>
                    <a:lnTo>
                      <a:pt x="7993" y="523"/>
                    </a:lnTo>
                    <a:lnTo>
                      <a:pt x="7889" y="481"/>
                    </a:lnTo>
                    <a:lnTo>
                      <a:pt x="7930" y="398"/>
                    </a:lnTo>
                    <a:lnTo>
                      <a:pt x="8014" y="293"/>
                    </a:lnTo>
                    <a:lnTo>
                      <a:pt x="8014" y="147"/>
                    </a:lnTo>
                    <a:lnTo>
                      <a:pt x="7910" y="0"/>
                    </a:lnTo>
                    <a:lnTo>
                      <a:pt x="7784" y="0"/>
                    </a:lnTo>
                    <a:lnTo>
                      <a:pt x="7721" y="63"/>
                    </a:lnTo>
                    <a:lnTo>
                      <a:pt x="767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6B65"/>
                  </a:solidFill>
                </a:endParaRPr>
              </a:p>
            </p:txBody>
          </p:sp>
        </p:grpSp>
        <p:grpSp>
          <p:nvGrpSpPr>
            <p:cNvPr id="162" name="Google Shape;162;p29"/>
            <p:cNvGrpSpPr/>
            <p:nvPr/>
          </p:nvGrpSpPr>
          <p:grpSpPr>
            <a:xfrm>
              <a:off x="3265985" y="3226989"/>
              <a:ext cx="87151" cy="346202"/>
              <a:chOff x="2680375" y="3423800"/>
              <a:chExt cx="182975" cy="761050"/>
            </a:xfrm>
          </p:grpSpPr>
          <p:sp>
            <p:nvSpPr>
              <p:cNvPr id="163" name="Google Shape;163;p29"/>
              <p:cNvSpPr/>
              <p:nvPr/>
            </p:nvSpPr>
            <p:spPr>
              <a:xfrm>
                <a:off x="2698650" y="3423800"/>
                <a:ext cx="164700" cy="703875"/>
              </a:xfrm>
              <a:custGeom>
                <a:avLst/>
                <a:gdLst/>
                <a:ahLst/>
                <a:cxnLst/>
                <a:rect l="l" t="t" r="r" b="b"/>
                <a:pathLst>
                  <a:path w="6588" h="28155" extrusionOk="0">
                    <a:moveTo>
                      <a:pt x="319" y="4568"/>
                    </a:moveTo>
                    <a:lnTo>
                      <a:pt x="107" y="1274"/>
                    </a:lnTo>
                    <a:lnTo>
                      <a:pt x="319" y="0"/>
                    </a:lnTo>
                    <a:lnTo>
                      <a:pt x="6588" y="4356"/>
                    </a:lnTo>
                    <a:lnTo>
                      <a:pt x="4994" y="7331"/>
                    </a:lnTo>
                    <a:lnTo>
                      <a:pt x="1913" y="16149"/>
                    </a:lnTo>
                    <a:lnTo>
                      <a:pt x="2656" y="24330"/>
                    </a:lnTo>
                    <a:lnTo>
                      <a:pt x="4144" y="28155"/>
                    </a:lnTo>
                    <a:lnTo>
                      <a:pt x="1700" y="27836"/>
                    </a:lnTo>
                    <a:lnTo>
                      <a:pt x="532" y="25605"/>
                    </a:lnTo>
                    <a:lnTo>
                      <a:pt x="1063" y="22736"/>
                    </a:lnTo>
                    <a:lnTo>
                      <a:pt x="0" y="17530"/>
                    </a:lnTo>
                    <a:lnTo>
                      <a:pt x="638" y="14024"/>
                    </a:lnTo>
                    <a:lnTo>
                      <a:pt x="213" y="11793"/>
                    </a:lnTo>
                    <a:lnTo>
                      <a:pt x="744" y="775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64" name="Google Shape;164;p29"/>
              <p:cNvSpPr/>
              <p:nvPr/>
            </p:nvSpPr>
            <p:spPr>
              <a:xfrm>
                <a:off x="2680375" y="3510050"/>
                <a:ext cx="137075" cy="674800"/>
              </a:xfrm>
              <a:custGeom>
                <a:avLst/>
                <a:gdLst/>
                <a:ahLst/>
                <a:cxnLst/>
                <a:rect l="l" t="t" r="r" b="b"/>
                <a:pathLst>
                  <a:path w="5483" h="26992" extrusionOk="0">
                    <a:moveTo>
                      <a:pt x="984" y="23016"/>
                    </a:moveTo>
                    <a:lnTo>
                      <a:pt x="984" y="23121"/>
                    </a:lnTo>
                    <a:lnTo>
                      <a:pt x="1026" y="23058"/>
                    </a:lnTo>
                    <a:lnTo>
                      <a:pt x="1088" y="23016"/>
                    </a:lnTo>
                    <a:close/>
                    <a:moveTo>
                      <a:pt x="1047" y="0"/>
                    </a:moveTo>
                    <a:lnTo>
                      <a:pt x="984" y="105"/>
                    </a:lnTo>
                    <a:lnTo>
                      <a:pt x="963" y="209"/>
                    </a:lnTo>
                    <a:lnTo>
                      <a:pt x="1068" y="314"/>
                    </a:lnTo>
                    <a:lnTo>
                      <a:pt x="1005" y="419"/>
                    </a:lnTo>
                    <a:lnTo>
                      <a:pt x="900" y="502"/>
                    </a:lnTo>
                    <a:lnTo>
                      <a:pt x="837" y="461"/>
                    </a:lnTo>
                    <a:lnTo>
                      <a:pt x="691" y="544"/>
                    </a:lnTo>
                    <a:lnTo>
                      <a:pt x="565" y="628"/>
                    </a:lnTo>
                    <a:lnTo>
                      <a:pt x="628" y="670"/>
                    </a:lnTo>
                    <a:lnTo>
                      <a:pt x="628" y="837"/>
                    </a:lnTo>
                    <a:lnTo>
                      <a:pt x="586" y="963"/>
                    </a:lnTo>
                    <a:lnTo>
                      <a:pt x="628" y="1130"/>
                    </a:lnTo>
                    <a:lnTo>
                      <a:pt x="733" y="1549"/>
                    </a:lnTo>
                    <a:lnTo>
                      <a:pt x="733" y="1695"/>
                    </a:lnTo>
                    <a:lnTo>
                      <a:pt x="691" y="1800"/>
                    </a:lnTo>
                    <a:lnTo>
                      <a:pt x="649" y="1883"/>
                    </a:lnTo>
                    <a:lnTo>
                      <a:pt x="691" y="2093"/>
                    </a:lnTo>
                    <a:lnTo>
                      <a:pt x="775" y="2302"/>
                    </a:lnTo>
                    <a:lnTo>
                      <a:pt x="858" y="2490"/>
                    </a:lnTo>
                    <a:lnTo>
                      <a:pt x="858" y="2762"/>
                    </a:lnTo>
                    <a:lnTo>
                      <a:pt x="837" y="2846"/>
                    </a:lnTo>
                    <a:lnTo>
                      <a:pt x="796" y="2909"/>
                    </a:lnTo>
                    <a:lnTo>
                      <a:pt x="837" y="3327"/>
                    </a:lnTo>
                    <a:lnTo>
                      <a:pt x="837" y="3432"/>
                    </a:lnTo>
                    <a:lnTo>
                      <a:pt x="754" y="3474"/>
                    </a:lnTo>
                    <a:lnTo>
                      <a:pt x="670" y="3536"/>
                    </a:lnTo>
                    <a:lnTo>
                      <a:pt x="670" y="3766"/>
                    </a:lnTo>
                    <a:lnTo>
                      <a:pt x="691" y="3829"/>
                    </a:lnTo>
                    <a:lnTo>
                      <a:pt x="775" y="3766"/>
                    </a:lnTo>
                    <a:lnTo>
                      <a:pt x="837" y="3829"/>
                    </a:lnTo>
                    <a:lnTo>
                      <a:pt x="754" y="3892"/>
                    </a:lnTo>
                    <a:lnTo>
                      <a:pt x="754" y="4499"/>
                    </a:lnTo>
                    <a:lnTo>
                      <a:pt x="837" y="4729"/>
                    </a:lnTo>
                    <a:lnTo>
                      <a:pt x="858" y="4917"/>
                    </a:lnTo>
                    <a:lnTo>
                      <a:pt x="837" y="5064"/>
                    </a:lnTo>
                    <a:lnTo>
                      <a:pt x="733" y="5231"/>
                    </a:lnTo>
                    <a:lnTo>
                      <a:pt x="733" y="5399"/>
                    </a:lnTo>
                    <a:lnTo>
                      <a:pt x="837" y="5566"/>
                    </a:lnTo>
                    <a:lnTo>
                      <a:pt x="796" y="5712"/>
                    </a:lnTo>
                    <a:lnTo>
                      <a:pt x="796" y="5984"/>
                    </a:lnTo>
                    <a:lnTo>
                      <a:pt x="754" y="6089"/>
                    </a:lnTo>
                    <a:lnTo>
                      <a:pt x="754" y="6256"/>
                    </a:lnTo>
                    <a:lnTo>
                      <a:pt x="775" y="6340"/>
                    </a:lnTo>
                    <a:lnTo>
                      <a:pt x="775" y="6403"/>
                    </a:lnTo>
                    <a:lnTo>
                      <a:pt x="670" y="6570"/>
                    </a:lnTo>
                    <a:lnTo>
                      <a:pt x="670" y="6717"/>
                    </a:lnTo>
                    <a:lnTo>
                      <a:pt x="628" y="6821"/>
                    </a:lnTo>
                    <a:lnTo>
                      <a:pt x="649" y="7010"/>
                    </a:lnTo>
                    <a:lnTo>
                      <a:pt x="628" y="7093"/>
                    </a:lnTo>
                    <a:lnTo>
                      <a:pt x="524" y="7303"/>
                    </a:lnTo>
                    <a:lnTo>
                      <a:pt x="524" y="7407"/>
                    </a:lnTo>
                    <a:lnTo>
                      <a:pt x="628" y="7554"/>
                    </a:lnTo>
                    <a:lnTo>
                      <a:pt x="649" y="7721"/>
                    </a:lnTo>
                    <a:lnTo>
                      <a:pt x="733" y="7826"/>
                    </a:lnTo>
                    <a:lnTo>
                      <a:pt x="649" y="7867"/>
                    </a:lnTo>
                    <a:lnTo>
                      <a:pt x="586" y="8014"/>
                    </a:lnTo>
                    <a:lnTo>
                      <a:pt x="670" y="8119"/>
                    </a:lnTo>
                    <a:lnTo>
                      <a:pt x="586" y="8202"/>
                    </a:lnTo>
                    <a:lnTo>
                      <a:pt x="524" y="8244"/>
                    </a:lnTo>
                    <a:lnTo>
                      <a:pt x="524" y="8391"/>
                    </a:lnTo>
                    <a:lnTo>
                      <a:pt x="544" y="8537"/>
                    </a:lnTo>
                    <a:lnTo>
                      <a:pt x="544" y="8663"/>
                    </a:lnTo>
                    <a:lnTo>
                      <a:pt x="670" y="8997"/>
                    </a:lnTo>
                    <a:lnTo>
                      <a:pt x="670" y="9186"/>
                    </a:lnTo>
                    <a:lnTo>
                      <a:pt x="628" y="9228"/>
                    </a:lnTo>
                    <a:lnTo>
                      <a:pt x="628" y="9332"/>
                    </a:lnTo>
                    <a:lnTo>
                      <a:pt x="754" y="9520"/>
                    </a:lnTo>
                    <a:lnTo>
                      <a:pt x="754" y="9730"/>
                    </a:lnTo>
                    <a:lnTo>
                      <a:pt x="733" y="9855"/>
                    </a:lnTo>
                    <a:lnTo>
                      <a:pt x="733" y="9918"/>
                    </a:lnTo>
                    <a:lnTo>
                      <a:pt x="754" y="10023"/>
                    </a:lnTo>
                    <a:lnTo>
                      <a:pt x="733" y="10106"/>
                    </a:lnTo>
                    <a:lnTo>
                      <a:pt x="691" y="10211"/>
                    </a:lnTo>
                    <a:lnTo>
                      <a:pt x="733" y="10253"/>
                    </a:lnTo>
                    <a:lnTo>
                      <a:pt x="858" y="10441"/>
                    </a:lnTo>
                    <a:lnTo>
                      <a:pt x="879" y="10546"/>
                    </a:lnTo>
                    <a:lnTo>
                      <a:pt x="837" y="10650"/>
                    </a:lnTo>
                    <a:lnTo>
                      <a:pt x="754" y="10692"/>
                    </a:lnTo>
                    <a:lnTo>
                      <a:pt x="670" y="10860"/>
                    </a:lnTo>
                    <a:lnTo>
                      <a:pt x="670" y="10901"/>
                    </a:lnTo>
                    <a:lnTo>
                      <a:pt x="733" y="10964"/>
                    </a:lnTo>
                    <a:lnTo>
                      <a:pt x="670" y="11090"/>
                    </a:lnTo>
                    <a:lnTo>
                      <a:pt x="586" y="11173"/>
                    </a:lnTo>
                    <a:lnTo>
                      <a:pt x="586" y="11278"/>
                    </a:lnTo>
                    <a:lnTo>
                      <a:pt x="565" y="11466"/>
                    </a:lnTo>
                    <a:lnTo>
                      <a:pt x="524" y="11571"/>
                    </a:lnTo>
                    <a:lnTo>
                      <a:pt x="524" y="11676"/>
                    </a:lnTo>
                    <a:lnTo>
                      <a:pt x="482" y="11717"/>
                    </a:lnTo>
                    <a:lnTo>
                      <a:pt x="482" y="11843"/>
                    </a:lnTo>
                    <a:lnTo>
                      <a:pt x="419" y="11927"/>
                    </a:lnTo>
                    <a:lnTo>
                      <a:pt x="419" y="11989"/>
                    </a:lnTo>
                    <a:lnTo>
                      <a:pt x="461" y="12052"/>
                    </a:lnTo>
                    <a:lnTo>
                      <a:pt x="377" y="12157"/>
                    </a:lnTo>
                    <a:lnTo>
                      <a:pt x="377" y="12324"/>
                    </a:lnTo>
                    <a:lnTo>
                      <a:pt x="377" y="12429"/>
                    </a:lnTo>
                    <a:lnTo>
                      <a:pt x="314" y="12471"/>
                    </a:lnTo>
                    <a:lnTo>
                      <a:pt x="314" y="12575"/>
                    </a:lnTo>
                    <a:lnTo>
                      <a:pt x="272" y="12659"/>
                    </a:lnTo>
                    <a:lnTo>
                      <a:pt x="272" y="12743"/>
                    </a:lnTo>
                    <a:lnTo>
                      <a:pt x="314" y="12847"/>
                    </a:lnTo>
                    <a:lnTo>
                      <a:pt x="314" y="12952"/>
                    </a:lnTo>
                    <a:lnTo>
                      <a:pt x="231" y="13057"/>
                    </a:lnTo>
                    <a:lnTo>
                      <a:pt x="147" y="13057"/>
                    </a:lnTo>
                    <a:lnTo>
                      <a:pt x="63" y="12994"/>
                    </a:lnTo>
                    <a:lnTo>
                      <a:pt x="0" y="13015"/>
                    </a:lnTo>
                    <a:lnTo>
                      <a:pt x="0" y="13098"/>
                    </a:lnTo>
                    <a:lnTo>
                      <a:pt x="21" y="13224"/>
                    </a:lnTo>
                    <a:lnTo>
                      <a:pt x="21" y="13412"/>
                    </a:lnTo>
                    <a:lnTo>
                      <a:pt x="105" y="13517"/>
                    </a:lnTo>
                    <a:lnTo>
                      <a:pt x="231" y="13621"/>
                    </a:lnTo>
                    <a:lnTo>
                      <a:pt x="252" y="13747"/>
                    </a:lnTo>
                    <a:lnTo>
                      <a:pt x="231" y="13914"/>
                    </a:lnTo>
                    <a:lnTo>
                      <a:pt x="398" y="14228"/>
                    </a:lnTo>
                    <a:lnTo>
                      <a:pt x="440" y="14312"/>
                    </a:lnTo>
                    <a:lnTo>
                      <a:pt x="524" y="14375"/>
                    </a:lnTo>
                    <a:lnTo>
                      <a:pt x="524" y="14563"/>
                    </a:lnTo>
                    <a:lnTo>
                      <a:pt x="461" y="14835"/>
                    </a:lnTo>
                    <a:lnTo>
                      <a:pt x="419" y="14856"/>
                    </a:lnTo>
                    <a:lnTo>
                      <a:pt x="440" y="14940"/>
                    </a:lnTo>
                    <a:lnTo>
                      <a:pt x="419" y="15002"/>
                    </a:lnTo>
                    <a:lnTo>
                      <a:pt x="356" y="14982"/>
                    </a:lnTo>
                    <a:lnTo>
                      <a:pt x="314" y="14982"/>
                    </a:lnTo>
                    <a:lnTo>
                      <a:pt x="272" y="15086"/>
                    </a:lnTo>
                    <a:lnTo>
                      <a:pt x="314" y="15191"/>
                    </a:lnTo>
                    <a:lnTo>
                      <a:pt x="377" y="15254"/>
                    </a:lnTo>
                    <a:lnTo>
                      <a:pt x="335" y="15484"/>
                    </a:lnTo>
                    <a:lnTo>
                      <a:pt x="356" y="15588"/>
                    </a:lnTo>
                    <a:lnTo>
                      <a:pt x="314" y="15672"/>
                    </a:lnTo>
                    <a:lnTo>
                      <a:pt x="356" y="15714"/>
                    </a:lnTo>
                    <a:lnTo>
                      <a:pt x="335" y="15798"/>
                    </a:lnTo>
                    <a:lnTo>
                      <a:pt x="314" y="15818"/>
                    </a:lnTo>
                    <a:lnTo>
                      <a:pt x="335" y="15881"/>
                    </a:lnTo>
                    <a:lnTo>
                      <a:pt x="524" y="16153"/>
                    </a:lnTo>
                    <a:lnTo>
                      <a:pt x="565" y="16216"/>
                    </a:lnTo>
                    <a:lnTo>
                      <a:pt x="565" y="16362"/>
                    </a:lnTo>
                    <a:lnTo>
                      <a:pt x="524" y="16342"/>
                    </a:lnTo>
                    <a:lnTo>
                      <a:pt x="377" y="16342"/>
                    </a:lnTo>
                    <a:lnTo>
                      <a:pt x="314" y="16425"/>
                    </a:lnTo>
                    <a:lnTo>
                      <a:pt x="314" y="16467"/>
                    </a:lnTo>
                    <a:lnTo>
                      <a:pt x="356" y="16530"/>
                    </a:lnTo>
                    <a:lnTo>
                      <a:pt x="356" y="16614"/>
                    </a:lnTo>
                    <a:lnTo>
                      <a:pt x="314" y="16655"/>
                    </a:lnTo>
                    <a:lnTo>
                      <a:pt x="272" y="16739"/>
                    </a:lnTo>
                    <a:lnTo>
                      <a:pt x="314" y="16823"/>
                    </a:lnTo>
                    <a:lnTo>
                      <a:pt x="335" y="16844"/>
                    </a:lnTo>
                    <a:lnTo>
                      <a:pt x="377" y="16969"/>
                    </a:lnTo>
                    <a:lnTo>
                      <a:pt x="419" y="17304"/>
                    </a:lnTo>
                    <a:lnTo>
                      <a:pt x="356" y="17451"/>
                    </a:lnTo>
                    <a:lnTo>
                      <a:pt x="482" y="17492"/>
                    </a:lnTo>
                    <a:lnTo>
                      <a:pt x="670" y="17471"/>
                    </a:lnTo>
                    <a:lnTo>
                      <a:pt x="670" y="17409"/>
                    </a:lnTo>
                    <a:lnTo>
                      <a:pt x="670" y="17283"/>
                    </a:lnTo>
                    <a:lnTo>
                      <a:pt x="733" y="17199"/>
                    </a:lnTo>
                    <a:lnTo>
                      <a:pt x="837" y="17241"/>
                    </a:lnTo>
                    <a:lnTo>
                      <a:pt x="858" y="17199"/>
                    </a:lnTo>
                    <a:lnTo>
                      <a:pt x="733" y="17095"/>
                    </a:lnTo>
                    <a:lnTo>
                      <a:pt x="775" y="17053"/>
                    </a:lnTo>
                    <a:lnTo>
                      <a:pt x="649" y="16927"/>
                    </a:lnTo>
                    <a:lnTo>
                      <a:pt x="649" y="16844"/>
                    </a:lnTo>
                    <a:lnTo>
                      <a:pt x="733" y="16844"/>
                    </a:lnTo>
                    <a:lnTo>
                      <a:pt x="837" y="16886"/>
                    </a:lnTo>
                    <a:lnTo>
                      <a:pt x="837" y="16865"/>
                    </a:lnTo>
                    <a:lnTo>
                      <a:pt x="775" y="16823"/>
                    </a:lnTo>
                    <a:lnTo>
                      <a:pt x="649" y="16718"/>
                    </a:lnTo>
                    <a:lnTo>
                      <a:pt x="775" y="16739"/>
                    </a:lnTo>
                    <a:lnTo>
                      <a:pt x="775" y="16634"/>
                    </a:lnTo>
                    <a:lnTo>
                      <a:pt x="754" y="16572"/>
                    </a:lnTo>
                    <a:lnTo>
                      <a:pt x="754" y="16425"/>
                    </a:lnTo>
                    <a:lnTo>
                      <a:pt x="733" y="16362"/>
                    </a:lnTo>
                    <a:cubicBezTo>
                      <a:pt x="733" y="16321"/>
                      <a:pt x="754" y="16258"/>
                      <a:pt x="775" y="16237"/>
                    </a:cubicBezTo>
                    <a:lnTo>
                      <a:pt x="837" y="16258"/>
                    </a:lnTo>
                    <a:lnTo>
                      <a:pt x="879" y="16237"/>
                    </a:lnTo>
                    <a:cubicBezTo>
                      <a:pt x="879" y="16342"/>
                      <a:pt x="900" y="16467"/>
                      <a:pt x="900" y="16572"/>
                    </a:cubicBezTo>
                    <a:lnTo>
                      <a:pt x="1068" y="17764"/>
                    </a:lnTo>
                    <a:lnTo>
                      <a:pt x="1047" y="17785"/>
                    </a:lnTo>
                    <a:lnTo>
                      <a:pt x="1068" y="17869"/>
                    </a:lnTo>
                    <a:lnTo>
                      <a:pt x="1068" y="18036"/>
                    </a:lnTo>
                    <a:lnTo>
                      <a:pt x="1005" y="18078"/>
                    </a:lnTo>
                    <a:lnTo>
                      <a:pt x="1047" y="18120"/>
                    </a:lnTo>
                    <a:lnTo>
                      <a:pt x="1047" y="18287"/>
                    </a:lnTo>
                    <a:lnTo>
                      <a:pt x="1005" y="18350"/>
                    </a:lnTo>
                    <a:lnTo>
                      <a:pt x="1047" y="18434"/>
                    </a:lnTo>
                    <a:lnTo>
                      <a:pt x="1047" y="18455"/>
                    </a:lnTo>
                    <a:cubicBezTo>
                      <a:pt x="1047" y="18643"/>
                      <a:pt x="1005" y="18852"/>
                      <a:pt x="963" y="19041"/>
                    </a:cubicBezTo>
                    <a:cubicBezTo>
                      <a:pt x="921" y="19187"/>
                      <a:pt x="900" y="19334"/>
                      <a:pt x="858" y="19459"/>
                    </a:cubicBezTo>
                    <a:lnTo>
                      <a:pt x="796" y="19480"/>
                    </a:lnTo>
                    <a:lnTo>
                      <a:pt x="691" y="19564"/>
                    </a:lnTo>
                    <a:lnTo>
                      <a:pt x="649" y="19564"/>
                    </a:lnTo>
                    <a:lnTo>
                      <a:pt x="649" y="19501"/>
                    </a:lnTo>
                    <a:lnTo>
                      <a:pt x="754" y="19480"/>
                    </a:lnTo>
                    <a:lnTo>
                      <a:pt x="837" y="19438"/>
                    </a:lnTo>
                    <a:lnTo>
                      <a:pt x="837" y="19271"/>
                    </a:lnTo>
                    <a:lnTo>
                      <a:pt x="775" y="19250"/>
                    </a:lnTo>
                    <a:lnTo>
                      <a:pt x="670" y="19292"/>
                    </a:lnTo>
                    <a:lnTo>
                      <a:pt x="461" y="19292"/>
                    </a:lnTo>
                    <a:lnTo>
                      <a:pt x="377" y="19271"/>
                    </a:lnTo>
                    <a:lnTo>
                      <a:pt x="293" y="19292"/>
                    </a:lnTo>
                    <a:lnTo>
                      <a:pt x="293" y="19375"/>
                    </a:lnTo>
                    <a:lnTo>
                      <a:pt x="356" y="19501"/>
                    </a:lnTo>
                    <a:lnTo>
                      <a:pt x="398" y="19501"/>
                    </a:lnTo>
                    <a:lnTo>
                      <a:pt x="440" y="19585"/>
                    </a:lnTo>
                    <a:lnTo>
                      <a:pt x="356" y="19585"/>
                    </a:lnTo>
                    <a:lnTo>
                      <a:pt x="335" y="19689"/>
                    </a:lnTo>
                    <a:lnTo>
                      <a:pt x="252" y="19752"/>
                    </a:lnTo>
                    <a:lnTo>
                      <a:pt x="189" y="19857"/>
                    </a:lnTo>
                    <a:lnTo>
                      <a:pt x="42" y="19919"/>
                    </a:lnTo>
                    <a:lnTo>
                      <a:pt x="42" y="20003"/>
                    </a:lnTo>
                    <a:lnTo>
                      <a:pt x="189" y="20192"/>
                    </a:lnTo>
                    <a:lnTo>
                      <a:pt x="272" y="20192"/>
                    </a:lnTo>
                    <a:lnTo>
                      <a:pt x="335" y="20129"/>
                    </a:lnTo>
                    <a:lnTo>
                      <a:pt x="335" y="20066"/>
                    </a:lnTo>
                    <a:lnTo>
                      <a:pt x="231" y="20024"/>
                    </a:lnTo>
                    <a:lnTo>
                      <a:pt x="231" y="19982"/>
                    </a:lnTo>
                    <a:lnTo>
                      <a:pt x="272" y="19878"/>
                    </a:lnTo>
                    <a:lnTo>
                      <a:pt x="440" y="19878"/>
                    </a:lnTo>
                    <a:lnTo>
                      <a:pt x="461" y="19857"/>
                    </a:lnTo>
                    <a:lnTo>
                      <a:pt x="482" y="19982"/>
                    </a:lnTo>
                    <a:lnTo>
                      <a:pt x="586" y="20066"/>
                    </a:lnTo>
                    <a:lnTo>
                      <a:pt x="712" y="20066"/>
                    </a:lnTo>
                    <a:lnTo>
                      <a:pt x="754" y="20003"/>
                    </a:lnTo>
                    <a:lnTo>
                      <a:pt x="754" y="20003"/>
                    </a:lnTo>
                    <a:cubicBezTo>
                      <a:pt x="670" y="20317"/>
                      <a:pt x="649" y="20631"/>
                      <a:pt x="649" y="20924"/>
                    </a:cubicBezTo>
                    <a:lnTo>
                      <a:pt x="586" y="20966"/>
                    </a:lnTo>
                    <a:lnTo>
                      <a:pt x="649" y="21008"/>
                    </a:lnTo>
                    <a:lnTo>
                      <a:pt x="649" y="21154"/>
                    </a:lnTo>
                    <a:lnTo>
                      <a:pt x="565" y="21028"/>
                    </a:lnTo>
                    <a:lnTo>
                      <a:pt x="461" y="21008"/>
                    </a:lnTo>
                    <a:lnTo>
                      <a:pt x="440" y="21049"/>
                    </a:lnTo>
                    <a:lnTo>
                      <a:pt x="440" y="21133"/>
                    </a:lnTo>
                    <a:lnTo>
                      <a:pt x="461" y="21259"/>
                    </a:lnTo>
                    <a:lnTo>
                      <a:pt x="565" y="21280"/>
                    </a:lnTo>
                    <a:lnTo>
                      <a:pt x="649" y="21342"/>
                    </a:lnTo>
                    <a:lnTo>
                      <a:pt x="649" y="21384"/>
                    </a:lnTo>
                    <a:lnTo>
                      <a:pt x="691" y="21552"/>
                    </a:lnTo>
                    <a:lnTo>
                      <a:pt x="754" y="21572"/>
                    </a:lnTo>
                    <a:cubicBezTo>
                      <a:pt x="754" y="21635"/>
                      <a:pt x="775" y="21656"/>
                      <a:pt x="796" y="21698"/>
                    </a:cubicBezTo>
                    <a:lnTo>
                      <a:pt x="670" y="21656"/>
                    </a:lnTo>
                    <a:lnTo>
                      <a:pt x="649" y="21635"/>
                    </a:lnTo>
                    <a:lnTo>
                      <a:pt x="586" y="21677"/>
                    </a:lnTo>
                    <a:lnTo>
                      <a:pt x="649" y="21865"/>
                    </a:lnTo>
                    <a:lnTo>
                      <a:pt x="649" y="21949"/>
                    </a:lnTo>
                    <a:lnTo>
                      <a:pt x="691" y="21970"/>
                    </a:lnTo>
                    <a:lnTo>
                      <a:pt x="796" y="21803"/>
                    </a:lnTo>
                    <a:lnTo>
                      <a:pt x="858" y="21782"/>
                    </a:lnTo>
                    <a:cubicBezTo>
                      <a:pt x="879" y="21844"/>
                      <a:pt x="900" y="21886"/>
                      <a:pt x="921" y="21970"/>
                    </a:cubicBezTo>
                    <a:lnTo>
                      <a:pt x="921" y="22012"/>
                    </a:lnTo>
                    <a:lnTo>
                      <a:pt x="816" y="22054"/>
                    </a:lnTo>
                    <a:lnTo>
                      <a:pt x="921" y="22284"/>
                    </a:lnTo>
                    <a:lnTo>
                      <a:pt x="963" y="22409"/>
                    </a:lnTo>
                    <a:cubicBezTo>
                      <a:pt x="963" y="22493"/>
                      <a:pt x="984" y="22577"/>
                      <a:pt x="1005" y="22640"/>
                    </a:cubicBezTo>
                    <a:lnTo>
                      <a:pt x="984" y="22681"/>
                    </a:lnTo>
                    <a:lnTo>
                      <a:pt x="984" y="22744"/>
                    </a:lnTo>
                    <a:lnTo>
                      <a:pt x="921" y="22807"/>
                    </a:lnTo>
                    <a:lnTo>
                      <a:pt x="1005" y="22849"/>
                    </a:lnTo>
                    <a:lnTo>
                      <a:pt x="1026" y="22932"/>
                    </a:lnTo>
                    <a:lnTo>
                      <a:pt x="1068" y="22932"/>
                    </a:lnTo>
                    <a:cubicBezTo>
                      <a:pt x="1068" y="22953"/>
                      <a:pt x="1068" y="22995"/>
                      <a:pt x="1088" y="23016"/>
                    </a:cubicBezTo>
                    <a:cubicBezTo>
                      <a:pt x="1130" y="23163"/>
                      <a:pt x="1193" y="23330"/>
                      <a:pt x="1235" y="23456"/>
                    </a:cubicBezTo>
                    <a:lnTo>
                      <a:pt x="1277" y="23518"/>
                    </a:lnTo>
                    <a:cubicBezTo>
                      <a:pt x="1277" y="23539"/>
                      <a:pt x="1277" y="23539"/>
                      <a:pt x="1298" y="23560"/>
                    </a:cubicBezTo>
                    <a:lnTo>
                      <a:pt x="1235" y="23665"/>
                    </a:lnTo>
                    <a:lnTo>
                      <a:pt x="1193" y="23728"/>
                    </a:lnTo>
                    <a:lnTo>
                      <a:pt x="1235" y="23749"/>
                    </a:lnTo>
                    <a:lnTo>
                      <a:pt x="1381" y="23728"/>
                    </a:lnTo>
                    <a:lnTo>
                      <a:pt x="1444" y="23874"/>
                    </a:lnTo>
                    <a:lnTo>
                      <a:pt x="1423" y="23874"/>
                    </a:lnTo>
                    <a:lnTo>
                      <a:pt x="1444" y="23937"/>
                    </a:lnTo>
                    <a:lnTo>
                      <a:pt x="1486" y="23958"/>
                    </a:lnTo>
                    <a:lnTo>
                      <a:pt x="1423" y="24000"/>
                    </a:lnTo>
                    <a:lnTo>
                      <a:pt x="1402" y="24062"/>
                    </a:lnTo>
                    <a:lnTo>
                      <a:pt x="1423" y="24146"/>
                    </a:lnTo>
                    <a:lnTo>
                      <a:pt x="1486" y="24167"/>
                    </a:lnTo>
                    <a:lnTo>
                      <a:pt x="1549" y="24188"/>
                    </a:lnTo>
                    <a:lnTo>
                      <a:pt x="1507" y="24104"/>
                    </a:lnTo>
                    <a:lnTo>
                      <a:pt x="1549" y="24083"/>
                    </a:lnTo>
                    <a:cubicBezTo>
                      <a:pt x="1612" y="24167"/>
                      <a:pt x="1653" y="24272"/>
                      <a:pt x="1716" y="24355"/>
                    </a:cubicBezTo>
                    <a:lnTo>
                      <a:pt x="1716" y="24397"/>
                    </a:lnTo>
                    <a:lnTo>
                      <a:pt x="1653" y="24460"/>
                    </a:lnTo>
                    <a:lnTo>
                      <a:pt x="1695" y="24481"/>
                    </a:lnTo>
                    <a:lnTo>
                      <a:pt x="1737" y="24460"/>
                    </a:lnTo>
                    <a:lnTo>
                      <a:pt x="1758" y="24418"/>
                    </a:lnTo>
                    <a:cubicBezTo>
                      <a:pt x="1967" y="24753"/>
                      <a:pt x="2218" y="25004"/>
                      <a:pt x="2469" y="25234"/>
                    </a:cubicBezTo>
                    <a:lnTo>
                      <a:pt x="2449" y="25234"/>
                    </a:lnTo>
                    <a:lnTo>
                      <a:pt x="2365" y="25192"/>
                    </a:lnTo>
                    <a:lnTo>
                      <a:pt x="2260" y="25150"/>
                    </a:lnTo>
                    <a:lnTo>
                      <a:pt x="2156" y="25150"/>
                    </a:lnTo>
                    <a:lnTo>
                      <a:pt x="2072" y="25109"/>
                    </a:lnTo>
                    <a:lnTo>
                      <a:pt x="1946" y="24983"/>
                    </a:lnTo>
                    <a:lnTo>
                      <a:pt x="1863" y="24920"/>
                    </a:lnTo>
                    <a:lnTo>
                      <a:pt x="1842" y="24983"/>
                    </a:lnTo>
                    <a:lnTo>
                      <a:pt x="1863" y="25088"/>
                    </a:lnTo>
                    <a:lnTo>
                      <a:pt x="1946" y="25213"/>
                    </a:lnTo>
                    <a:lnTo>
                      <a:pt x="2072" y="25234"/>
                    </a:lnTo>
                    <a:lnTo>
                      <a:pt x="2239" y="25318"/>
                    </a:lnTo>
                    <a:lnTo>
                      <a:pt x="2281" y="25401"/>
                    </a:lnTo>
                    <a:lnTo>
                      <a:pt x="2365" y="25401"/>
                    </a:lnTo>
                    <a:lnTo>
                      <a:pt x="2428" y="25360"/>
                    </a:lnTo>
                    <a:lnTo>
                      <a:pt x="2574" y="25422"/>
                    </a:lnTo>
                    <a:lnTo>
                      <a:pt x="2679" y="25464"/>
                    </a:lnTo>
                    <a:lnTo>
                      <a:pt x="2783" y="25464"/>
                    </a:lnTo>
                    <a:cubicBezTo>
                      <a:pt x="2804" y="25464"/>
                      <a:pt x="2846" y="25506"/>
                      <a:pt x="2846" y="25527"/>
                    </a:cubicBezTo>
                    <a:lnTo>
                      <a:pt x="2804" y="25527"/>
                    </a:lnTo>
                    <a:lnTo>
                      <a:pt x="2700" y="25569"/>
                    </a:lnTo>
                    <a:lnTo>
                      <a:pt x="2658" y="25548"/>
                    </a:lnTo>
                    <a:lnTo>
                      <a:pt x="2595" y="25506"/>
                    </a:lnTo>
                    <a:lnTo>
                      <a:pt x="2532" y="25506"/>
                    </a:lnTo>
                    <a:lnTo>
                      <a:pt x="2490" y="25548"/>
                    </a:lnTo>
                    <a:lnTo>
                      <a:pt x="2490" y="25611"/>
                    </a:lnTo>
                    <a:lnTo>
                      <a:pt x="2595" y="25653"/>
                    </a:lnTo>
                    <a:lnTo>
                      <a:pt x="2658" y="25757"/>
                    </a:lnTo>
                    <a:lnTo>
                      <a:pt x="2762" y="25799"/>
                    </a:lnTo>
                    <a:lnTo>
                      <a:pt x="2867" y="25925"/>
                    </a:lnTo>
                    <a:lnTo>
                      <a:pt x="2951" y="25945"/>
                    </a:lnTo>
                    <a:lnTo>
                      <a:pt x="3076" y="25925"/>
                    </a:lnTo>
                    <a:lnTo>
                      <a:pt x="3118" y="25945"/>
                    </a:lnTo>
                    <a:lnTo>
                      <a:pt x="3118" y="26029"/>
                    </a:lnTo>
                    <a:lnTo>
                      <a:pt x="3202" y="26092"/>
                    </a:lnTo>
                    <a:lnTo>
                      <a:pt x="3285" y="26071"/>
                    </a:lnTo>
                    <a:lnTo>
                      <a:pt x="3265" y="26029"/>
                    </a:lnTo>
                    <a:lnTo>
                      <a:pt x="3327" y="25945"/>
                    </a:lnTo>
                    <a:lnTo>
                      <a:pt x="3327" y="25883"/>
                    </a:lnTo>
                    <a:lnTo>
                      <a:pt x="3285" y="25862"/>
                    </a:lnTo>
                    <a:lnTo>
                      <a:pt x="3327" y="25841"/>
                    </a:lnTo>
                    <a:lnTo>
                      <a:pt x="3411" y="25841"/>
                    </a:lnTo>
                    <a:lnTo>
                      <a:pt x="3369" y="25757"/>
                    </a:lnTo>
                    <a:lnTo>
                      <a:pt x="3285" y="25736"/>
                    </a:lnTo>
                    <a:lnTo>
                      <a:pt x="3160" y="25757"/>
                    </a:lnTo>
                    <a:lnTo>
                      <a:pt x="3118" y="25715"/>
                    </a:lnTo>
                    <a:lnTo>
                      <a:pt x="3118" y="25715"/>
                    </a:lnTo>
                    <a:cubicBezTo>
                      <a:pt x="3141" y="25721"/>
                      <a:pt x="3164" y="25724"/>
                      <a:pt x="3189" y="25724"/>
                    </a:cubicBezTo>
                    <a:cubicBezTo>
                      <a:pt x="3256" y="25724"/>
                      <a:pt x="3329" y="25704"/>
                      <a:pt x="3390" y="25673"/>
                    </a:cubicBezTo>
                    <a:lnTo>
                      <a:pt x="3411" y="25715"/>
                    </a:lnTo>
                    <a:lnTo>
                      <a:pt x="3578" y="25736"/>
                    </a:lnTo>
                    <a:lnTo>
                      <a:pt x="3683" y="25778"/>
                    </a:lnTo>
                    <a:lnTo>
                      <a:pt x="3746" y="25778"/>
                    </a:lnTo>
                    <a:lnTo>
                      <a:pt x="3829" y="25841"/>
                    </a:lnTo>
                    <a:lnTo>
                      <a:pt x="3892" y="25778"/>
                    </a:lnTo>
                    <a:lnTo>
                      <a:pt x="3955" y="25653"/>
                    </a:lnTo>
                    <a:lnTo>
                      <a:pt x="3913" y="25464"/>
                    </a:lnTo>
                    <a:lnTo>
                      <a:pt x="3934" y="25401"/>
                    </a:lnTo>
                    <a:lnTo>
                      <a:pt x="3934" y="25318"/>
                    </a:lnTo>
                    <a:lnTo>
                      <a:pt x="3955" y="25150"/>
                    </a:lnTo>
                    <a:lnTo>
                      <a:pt x="3955" y="25109"/>
                    </a:lnTo>
                    <a:cubicBezTo>
                      <a:pt x="4018" y="25213"/>
                      <a:pt x="4060" y="25318"/>
                      <a:pt x="4143" y="25422"/>
                    </a:cubicBezTo>
                    <a:lnTo>
                      <a:pt x="4122" y="25527"/>
                    </a:lnTo>
                    <a:lnTo>
                      <a:pt x="4060" y="25632"/>
                    </a:lnTo>
                    <a:lnTo>
                      <a:pt x="4122" y="25736"/>
                    </a:lnTo>
                    <a:lnTo>
                      <a:pt x="4060" y="25820"/>
                    </a:lnTo>
                    <a:lnTo>
                      <a:pt x="4060" y="25883"/>
                    </a:lnTo>
                    <a:lnTo>
                      <a:pt x="4164" y="25945"/>
                    </a:lnTo>
                    <a:lnTo>
                      <a:pt x="4269" y="25966"/>
                    </a:lnTo>
                    <a:lnTo>
                      <a:pt x="4332" y="25987"/>
                    </a:lnTo>
                    <a:lnTo>
                      <a:pt x="4373" y="25945"/>
                    </a:lnTo>
                    <a:lnTo>
                      <a:pt x="4248" y="25841"/>
                    </a:lnTo>
                    <a:lnTo>
                      <a:pt x="4332" y="25757"/>
                    </a:lnTo>
                    <a:lnTo>
                      <a:pt x="4562" y="26155"/>
                    </a:lnTo>
                    <a:lnTo>
                      <a:pt x="4562" y="26155"/>
                    </a:lnTo>
                    <a:lnTo>
                      <a:pt x="4520" y="26134"/>
                    </a:lnTo>
                    <a:lnTo>
                      <a:pt x="4332" y="26050"/>
                    </a:lnTo>
                    <a:lnTo>
                      <a:pt x="4227" y="25987"/>
                    </a:lnTo>
                    <a:lnTo>
                      <a:pt x="4206" y="26029"/>
                    </a:lnTo>
                    <a:lnTo>
                      <a:pt x="4248" y="26071"/>
                    </a:lnTo>
                    <a:lnTo>
                      <a:pt x="4520" y="26197"/>
                    </a:lnTo>
                    <a:lnTo>
                      <a:pt x="4541" y="26259"/>
                    </a:lnTo>
                    <a:lnTo>
                      <a:pt x="4436" y="26259"/>
                    </a:lnTo>
                    <a:lnTo>
                      <a:pt x="4436" y="26322"/>
                    </a:lnTo>
                    <a:lnTo>
                      <a:pt x="4373" y="26322"/>
                    </a:lnTo>
                    <a:lnTo>
                      <a:pt x="4353" y="26238"/>
                    </a:lnTo>
                    <a:lnTo>
                      <a:pt x="4227" y="26155"/>
                    </a:lnTo>
                    <a:lnTo>
                      <a:pt x="4206" y="26176"/>
                    </a:lnTo>
                    <a:lnTo>
                      <a:pt x="4206" y="26259"/>
                    </a:lnTo>
                    <a:lnTo>
                      <a:pt x="4122" y="26259"/>
                    </a:lnTo>
                    <a:lnTo>
                      <a:pt x="3934" y="26280"/>
                    </a:lnTo>
                    <a:lnTo>
                      <a:pt x="3892" y="26322"/>
                    </a:lnTo>
                    <a:lnTo>
                      <a:pt x="3934" y="26364"/>
                    </a:lnTo>
                    <a:lnTo>
                      <a:pt x="3913" y="26385"/>
                    </a:lnTo>
                    <a:lnTo>
                      <a:pt x="3809" y="26364"/>
                    </a:lnTo>
                    <a:lnTo>
                      <a:pt x="3704" y="26385"/>
                    </a:lnTo>
                    <a:lnTo>
                      <a:pt x="3725" y="26448"/>
                    </a:lnTo>
                    <a:lnTo>
                      <a:pt x="3850" y="26469"/>
                    </a:lnTo>
                    <a:lnTo>
                      <a:pt x="3955" y="26469"/>
                    </a:lnTo>
                    <a:lnTo>
                      <a:pt x="3997" y="26427"/>
                    </a:lnTo>
                    <a:lnTo>
                      <a:pt x="4018" y="26385"/>
                    </a:lnTo>
                    <a:lnTo>
                      <a:pt x="4101" y="26427"/>
                    </a:lnTo>
                    <a:lnTo>
                      <a:pt x="4206" y="26490"/>
                    </a:lnTo>
                    <a:lnTo>
                      <a:pt x="4248" y="26469"/>
                    </a:lnTo>
                    <a:lnTo>
                      <a:pt x="4269" y="26531"/>
                    </a:lnTo>
                    <a:lnTo>
                      <a:pt x="4269" y="26573"/>
                    </a:lnTo>
                    <a:lnTo>
                      <a:pt x="4353" y="26636"/>
                    </a:lnTo>
                    <a:lnTo>
                      <a:pt x="4269" y="26678"/>
                    </a:lnTo>
                    <a:lnTo>
                      <a:pt x="4227" y="26782"/>
                    </a:lnTo>
                    <a:lnTo>
                      <a:pt x="4269" y="26866"/>
                    </a:lnTo>
                    <a:lnTo>
                      <a:pt x="4353" y="26866"/>
                    </a:lnTo>
                    <a:lnTo>
                      <a:pt x="4436" y="26887"/>
                    </a:lnTo>
                    <a:lnTo>
                      <a:pt x="4541" y="26992"/>
                    </a:lnTo>
                    <a:lnTo>
                      <a:pt x="4625" y="26992"/>
                    </a:lnTo>
                    <a:lnTo>
                      <a:pt x="4646" y="26971"/>
                    </a:lnTo>
                    <a:lnTo>
                      <a:pt x="4562" y="26908"/>
                    </a:lnTo>
                    <a:lnTo>
                      <a:pt x="4457" y="26845"/>
                    </a:lnTo>
                    <a:lnTo>
                      <a:pt x="4436" y="26782"/>
                    </a:lnTo>
                    <a:lnTo>
                      <a:pt x="4457" y="26782"/>
                    </a:lnTo>
                    <a:lnTo>
                      <a:pt x="4541" y="26803"/>
                    </a:lnTo>
                    <a:lnTo>
                      <a:pt x="4625" y="26762"/>
                    </a:lnTo>
                    <a:lnTo>
                      <a:pt x="4646" y="26699"/>
                    </a:lnTo>
                    <a:lnTo>
                      <a:pt x="4562" y="26678"/>
                    </a:lnTo>
                    <a:lnTo>
                      <a:pt x="4520" y="26636"/>
                    </a:lnTo>
                    <a:lnTo>
                      <a:pt x="4750" y="26531"/>
                    </a:lnTo>
                    <a:lnTo>
                      <a:pt x="4855" y="26469"/>
                    </a:lnTo>
                    <a:lnTo>
                      <a:pt x="4938" y="26490"/>
                    </a:lnTo>
                    <a:cubicBezTo>
                      <a:pt x="4959" y="26531"/>
                      <a:pt x="4959" y="26552"/>
                      <a:pt x="4980" y="26552"/>
                    </a:cubicBezTo>
                    <a:lnTo>
                      <a:pt x="5001" y="26552"/>
                    </a:lnTo>
                    <a:lnTo>
                      <a:pt x="5001" y="26531"/>
                    </a:lnTo>
                    <a:lnTo>
                      <a:pt x="5294" y="26594"/>
                    </a:lnTo>
                    <a:lnTo>
                      <a:pt x="5357" y="26573"/>
                    </a:lnTo>
                    <a:lnTo>
                      <a:pt x="5357" y="26510"/>
                    </a:lnTo>
                    <a:lnTo>
                      <a:pt x="5482" y="26510"/>
                    </a:lnTo>
                    <a:lnTo>
                      <a:pt x="5420" y="26322"/>
                    </a:lnTo>
                    <a:lnTo>
                      <a:pt x="5357" y="26322"/>
                    </a:lnTo>
                    <a:lnTo>
                      <a:pt x="5252" y="26238"/>
                    </a:lnTo>
                    <a:lnTo>
                      <a:pt x="5106" y="26176"/>
                    </a:lnTo>
                    <a:lnTo>
                      <a:pt x="5106" y="26113"/>
                    </a:lnTo>
                    <a:lnTo>
                      <a:pt x="5273" y="26218"/>
                    </a:lnTo>
                    <a:lnTo>
                      <a:pt x="5399" y="26238"/>
                    </a:lnTo>
                    <a:lnTo>
                      <a:pt x="5148" y="25171"/>
                    </a:lnTo>
                    <a:lnTo>
                      <a:pt x="5106" y="25171"/>
                    </a:lnTo>
                    <a:lnTo>
                      <a:pt x="5106" y="25129"/>
                    </a:lnTo>
                    <a:lnTo>
                      <a:pt x="4959" y="24481"/>
                    </a:lnTo>
                    <a:lnTo>
                      <a:pt x="4792" y="24544"/>
                    </a:lnTo>
                    <a:lnTo>
                      <a:pt x="4750" y="24585"/>
                    </a:lnTo>
                    <a:lnTo>
                      <a:pt x="4666" y="24502"/>
                    </a:lnTo>
                    <a:lnTo>
                      <a:pt x="4583" y="24481"/>
                    </a:lnTo>
                    <a:lnTo>
                      <a:pt x="4562" y="24544"/>
                    </a:lnTo>
                    <a:cubicBezTo>
                      <a:pt x="4562" y="24502"/>
                      <a:pt x="4541" y="24502"/>
                      <a:pt x="4541" y="24481"/>
                    </a:cubicBezTo>
                    <a:lnTo>
                      <a:pt x="4541" y="24334"/>
                    </a:lnTo>
                    <a:lnTo>
                      <a:pt x="4625" y="24272"/>
                    </a:lnTo>
                    <a:lnTo>
                      <a:pt x="4750" y="24251"/>
                    </a:lnTo>
                    <a:lnTo>
                      <a:pt x="4897" y="24334"/>
                    </a:lnTo>
                    <a:lnTo>
                      <a:pt x="4980" y="24272"/>
                    </a:lnTo>
                    <a:lnTo>
                      <a:pt x="5001" y="24272"/>
                    </a:lnTo>
                    <a:lnTo>
                      <a:pt x="4855" y="24146"/>
                    </a:lnTo>
                    <a:lnTo>
                      <a:pt x="4520" y="23937"/>
                    </a:lnTo>
                    <a:lnTo>
                      <a:pt x="4457" y="23874"/>
                    </a:lnTo>
                    <a:lnTo>
                      <a:pt x="3725" y="23874"/>
                    </a:lnTo>
                    <a:lnTo>
                      <a:pt x="3306" y="23958"/>
                    </a:lnTo>
                    <a:lnTo>
                      <a:pt x="3202" y="23895"/>
                    </a:lnTo>
                    <a:lnTo>
                      <a:pt x="2930" y="23874"/>
                    </a:lnTo>
                    <a:lnTo>
                      <a:pt x="2846" y="23644"/>
                    </a:lnTo>
                    <a:lnTo>
                      <a:pt x="2783" y="23435"/>
                    </a:lnTo>
                    <a:lnTo>
                      <a:pt x="2658" y="23330"/>
                    </a:lnTo>
                    <a:lnTo>
                      <a:pt x="2637" y="22995"/>
                    </a:lnTo>
                    <a:lnTo>
                      <a:pt x="2637" y="22828"/>
                    </a:lnTo>
                    <a:lnTo>
                      <a:pt x="2511" y="22828"/>
                    </a:lnTo>
                    <a:lnTo>
                      <a:pt x="2323" y="22912"/>
                    </a:lnTo>
                    <a:lnTo>
                      <a:pt x="2218" y="23016"/>
                    </a:lnTo>
                    <a:lnTo>
                      <a:pt x="2093" y="23016"/>
                    </a:lnTo>
                    <a:lnTo>
                      <a:pt x="1842" y="22577"/>
                    </a:lnTo>
                    <a:cubicBezTo>
                      <a:pt x="1821" y="22493"/>
                      <a:pt x="1800" y="22409"/>
                      <a:pt x="1800" y="22326"/>
                    </a:cubicBezTo>
                    <a:lnTo>
                      <a:pt x="1884" y="21844"/>
                    </a:lnTo>
                    <a:lnTo>
                      <a:pt x="2009" y="21656"/>
                    </a:lnTo>
                    <a:lnTo>
                      <a:pt x="2218" y="21447"/>
                    </a:lnTo>
                    <a:lnTo>
                      <a:pt x="2260" y="21154"/>
                    </a:lnTo>
                    <a:lnTo>
                      <a:pt x="2218" y="20840"/>
                    </a:lnTo>
                    <a:lnTo>
                      <a:pt x="2135" y="20610"/>
                    </a:lnTo>
                    <a:lnTo>
                      <a:pt x="2197" y="20338"/>
                    </a:lnTo>
                    <a:lnTo>
                      <a:pt x="2302" y="20212"/>
                    </a:lnTo>
                    <a:lnTo>
                      <a:pt x="2197" y="19961"/>
                    </a:lnTo>
                    <a:lnTo>
                      <a:pt x="2218" y="19815"/>
                    </a:lnTo>
                    <a:lnTo>
                      <a:pt x="2323" y="19710"/>
                    </a:lnTo>
                    <a:lnTo>
                      <a:pt x="2239" y="19480"/>
                    </a:lnTo>
                    <a:lnTo>
                      <a:pt x="2197" y="19166"/>
                    </a:lnTo>
                    <a:lnTo>
                      <a:pt x="2114" y="19020"/>
                    </a:lnTo>
                    <a:lnTo>
                      <a:pt x="2114" y="18915"/>
                    </a:lnTo>
                    <a:lnTo>
                      <a:pt x="2260" y="18769"/>
                    </a:lnTo>
                    <a:lnTo>
                      <a:pt x="2260" y="18643"/>
                    </a:lnTo>
                    <a:lnTo>
                      <a:pt x="2135" y="18434"/>
                    </a:lnTo>
                    <a:lnTo>
                      <a:pt x="1946" y="18308"/>
                    </a:lnTo>
                    <a:lnTo>
                      <a:pt x="1821" y="18308"/>
                    </a:lnTo>
                    <a:lnTo>
                      <a:pt x="1800" y="18329"/>
                    </a:lnTo>
                    <a:lnTo>
                      <a:pt x="1716" y="18246"/>
                    </a:lnTo>
                    <a:lnTo>
                      <a:pt x="1779" y="18141"/>
                    </a:lnTo>
                    <a:lnTo>
                      <a:pt x="2030" y="18141"/>
                    </a:lnTo>
                    <a:lnTo>
                      <a:pt x="2156" y="17995"/>
                    </a:lnTo>
                    <a:lnTo>
                      <a:pt x="2156" y="17869"/>
                    </a:lnTo>
                    <a:lnTo>
                      <a:pt x="2093" y="17827"/>
                    </a:lnTo>
                    <a:lnTo>
                      <a:pt x="2009" y="17890"/>
                    </a:lnTo>
                    <a:lnTo>
                      <a:pt x="1905" y="17869"/>
                    </a:lnTo>
                    <a:lnTo>
                      <a:pt x="1842" y="17597"/>
                    </a:lnTo>
                    <a:lnTo>
                      <a:pt x="1737" y="17367"/>
                    </a:lnTo>
                    <a:lnTo>
                      <a:pt x="1737" y="17199"/>
                    </a:lnTo>
                    <a:lnTo>
                      <a:pt x="1737" y="17032"/>
                    </a:lnTo>
                    <a:lnTo>
                      <a:pt x="1570" y="16969"/>
                    </a:lnTo>
                    <a:lnTo>
                      <a:pt x="1570" y="16948"/>
                    </a:lnTo>
                    <a:cubicBezTo>
                      <a:pt x="1528" y="16865"/>
                      <a:pt x="1528" y="16760"/>
                      <a:pt x="1507" y="16676"/>
                    </a:cubicBezTo>
                    <a:lnTo>
                      <a:pt x="1486" y="16362"/>
                    </a:lnTo>
                    <a:lnTo>
                      <a:pt x="1612" y="16300"/>
                    </a:lnTo>
                    <a:lnTo>
                      <a:pt x="1633" y="16132"/>
                    </a:lnTo>
                    <a:lnTo>
                      <a:pt x="1591" y="16028"/>
                    </a:lnTo>
                    <a:lnTo>
                      <a:pt x="1486" y="15986"/>
                    </a:lnTo>
                    <a:lnTo>
                      <a:pt x="1423" y="15714"/>
                    </a:lnTo>
                    <a:lnTo>
                      <a:pt x="1402" y="15358"/>
                    </a:lnTo>
                    <a:lnTo>
                      <a:pt x="1423" y="14940"/>
                    </a:lnTo>
                    <a:lnTo>
                      <a:pt x="1319" y="14751"/>
                    </a:lnTo>
                    <a:lnTo>
                      <a:pt x="1298" y="14542"/>
                    </a:lnTo>
                    <a:lnTo>
                      <a:pt x="1507" y="14249"/>
                    </a:lnTo>
                    <a:lnTo>
                      <a:pt x="1528" y="13935"/>
                    </a:lnTo>
                    <a:lnTo>
                      <a:pt x="1695" y="13852"/>
                    </a:lnTo>
                    <a:lnTo>
                      <a:pt x="1779" y="13747"/>
                    </a:lnTo>
                    <a:lnTo>
                      <a:pt x="1423" y="13077"/>
                    </a:lnTo>
                    <a:lnTo>
                      <a:pt x="1486" y="12847"/>
                    </a:lnTo>
                    <a:lnTo>
                      <a:pt x="1486" y="12680"/>
                    </a:lnTo>
                    <a:lnTo>
                      <a:pt x="1486" y="12282"/>
                    </a:lnTo>
                    <a:lnTo>
                      <a:pt x="1612" y="12052"/>
                    </a:lnTo>
                    <a:lnTo>
                      <a:pt x="1737" y="11927"/>
                    </a:lnTo>
                    <a:lnTo>
                      <a:pt x="1716" y="11717"/>
                    </a:lnTo>
                    <a:lnTo>
                      <a:pt x="1612" y="11529"/>
                    </a:lnTo>
                    <a:lnTo>
                      <a:pt x="1528" y="11445"/>
                    </a:lnTo>
                    <a:lnTo>
                      <a:pt x="1674" y="11278"/>
                    </a:lnTo>
                    <a:lnTo>
                      <a:pt x="1633" y="11027"/>
                    </a:lnTo>
                    <a:lnTo>
                      <a:pt x="1737" y="10797"/>
                    </a:lnTo>
                    <a:lnTo>
                      <a:pt x="1842" y="10776"/>
                    </a:lnTo>
                    <a:lnTo>
                      <a:pt x="1884" y="10504"/>
                    </a:lnTo>
                    <a:lnTo>
                      <a:pt x="1821" y="10064"/>
                    </a:lnTo>
                    <a:lnTo>
                      <a:pt x="1737" y="9981"/>
                    </a:lnTo>
                    <a:lnTo>
                      <a:pt x="1674" y="9646"/>
                    </a:lnTo>
                    <a:lnTo>
                      <a:pt x="1591" y="9458"/>
                    </a:lnTo>
                    <a:lnTo>
                      <a:pt x="1444" y="9248"/>
                    </a:lnTo>
                    <a:lnTo>
                      <a:pt x="1423" y="9144"/>
                    </a:lnTo>
                    <a:lnTo>
                      <a:pt x="1319" y="9018"/>
                    </a:lnTo>
                    <a:lnTo>
                      <a:pt x="1277" y="8725"/>
                    </a:lnTo>
                    <a:lnTo>
                      <a:pt x="1298" y="8516"/>
                    </a:lnTo>
                    <a:lnTo>
                      <a:pt x="1444" y="8453"/>
                    </a:lnTo>
                    <a:lnTo>
                      <a:pt x="1444" y="8160"/>
                    </a:lnTo>
                    <a:lnTo>
                      <a:pt x="1528" y="8056"/>
                    </a:lnTo>
                    <a:lnTo>
                      <a:pt x="1528" y="7784"/>
                    </a:lnTo>
                    <a:lnTo>
                      <a:pt x="1423" y="7616"/>
                    </a:lnTo>
                    <a:lnTo>
                      <a:pt x="1402" y="7240"/>
                    </a:lnTo>
                    <a:lnTo>
                      <a:pt x="1486" y="7156"/>
                    </a:lnTo>
                    <a:lnTo>
                      <a:pt x="1528" y="6738"/>
                    </a:lnTo>
                    <a:lnTo>
                      <a:pt x="1633" y="6591"/>
                    </a:lnTo>
                    <a:lnTo>
                      <a:pt x="1800" y="6194"/>
                    </a:lnTo>
                    <a:lnTo>
                      <a:pt x="1946" y="6047"/>
                    </a:lnTo>
                    <a:lnTo>
                      <a:pt x="2051" y="5984"/>
                    </a:lnTo>
                    <a:lnTo>
                      <a:pt x="2135" y="5880"/>
                    </a:lnTo>
                    <a:lnTo>
                      <a:pt x="2093" y="5838"/>
                    </a:lnTo>
                    <a:lnTo>
                      <a:pt x="2093" y="5671"/>
                    </a:lnTo>
                    <a:lnTo>
                      <a:pt x="2030" y="5587"/>
                    </a:lnTo>
                    <a:lnTo>
                      <a:pt x="1946" y="5545"/>
                    </a:lnTo>
                    <a:lnTo>
                      <a:pt x="1988" y="5440"/>
                    </a:lnTo>
                    <a:lnTo>
                      <a:pt x="2093" y="5357"/>
                    </a:lnTo>
                    <a:lnTo>
                      <a:pt x="2093" y="5210"/>
                    </a:lnTo>
                    <a:lnTo>
                      <a:pt x="1946" y="5043"/>
                    </a:lnTo>
                    <a:lnTo>
                      <a:pt x="1925" y="4854"/>
                    </a:lnTo>
                    <a:lnTo>
                      <a:pt x="2009" y="4729"/>
                    </a:lnTo>
                    <a:lnTo>
                      <a:pt x="1988" y="4624"/>
                    </a:lnTo>
                    <a:lnTo>
                      <a:pt x="1842" y="4520"/>
                    </a:lnTo>
                    <a:lnTo>
                      <a:pt x="1905" y="4373"/>
                    </a:lnTo>
                    <a:lnTo>
                      <a:pt x="2574" y="3997"/>
                    </a:lnTo>
                    <a:lnTo>
                      <a:pt x="2741" y="3348"/>
                    </a:lnTo>
                    <a:lnTo>
                      <a:pt x="2658" y="3181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344" y="3285"/>
                    </a:lnTo>
                    <a:lnTo>
                      <a:pt x="1925" y="2134"/>
                    </a:lnTo>
                    <a:lnTo>
                      <a:pt x="1633" y="1883"/>
                    </a:lnTo>
                    <a:lnTo>
                      <a:pt x="1570" y="1779"/>
                    </a:lnTo>
                    <a:lnTo>
                      <a:pt x="1695" y="1465"/>
                    </a:lnTo>
                    <a:lnTo>
                      <a:pt x="1633" y="1360"/>
                    </a:lnTo>
                    <a:lnTo>
                      <a:pt x="1716" y="1193"/>
                    </a:lnTo>
                    <a:lnTo>
                      <a:pt x="1695" y="1130"/>
                    </a:lnTo>
                    <a:lnTo>
                      <a:pt x="1423" y="921"/>
                    </a:lnTo>
                    <a:lnTo>
                      <a:pt x="1360" y="774"/>
                    </a:lnTo>
                    <a:lnTo>
                      <a:pt x="1319" y="607"/>
                    </a:lnTo>
                    <a:lnTo>
                      <a:pt x="1298" y="544"/>
                    </a:lnTo>
                    <a:lnTo>
                      <a:pt x="1319" y="440"/>
                    </a:lnTo>
                    <a:lnTo>
                      <a:pt x="1298" y="335"/>
                    </a:lnTo>
                    <a:lnTo>
                      <a:pt x="1256" y="293"/>
                    </a:lnTo>
                    <a:lnTo>
                      <a:pt x="1151" y="189"/>
                    </a:lnTo>
                    <a:lnTo>
                      <a:pt x="1151" y="21"/>
                    </a:lnTo>
                    <a:lnTo>
                      <a:pt x="1109" y="21"/>
                    </a:lnTo>
                    <a:lnTo>
                      <a:pt x="104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5" name="Google Shape;165;p29"/>
            <p:cNvGrpSpPr/>
            <p:nvPr/>
          </p:nvGrpSpPr>
          <p:grpSpPr>
            <a:xfrm>
              <a:off x="3855466" y="3289811"/>
              <a:ext cx="112514" cy="94210"/>
              <a:chOff x="3918000" y="3561900"/>
              <a:chExt cx="236225" cy="207100"/>
            </a:xfrm>
          </p:grpSpPr>
          <p:sp>
            <p:nvSpPr>
              <p:cNvPr id="166" name="Google Shape;166;p29"/>
              <p:cNvSpPr/>
              <p:nvPr/>
            </p:nvSpPr>
            <p:spPr>
              <a:xfrm>
                <a:off x="3925800" y="3561900"/>
                <a:ext cx="22842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9137" h="6800" extrusionOk="0">
                    <a:moveTo>
                      <a:pt x="0" y="4356"/>
                    </a:moveTo>
                    <a:lnTo>
                      <a:pt x="1381" y="1594"/>
                    </a:lnTo>
                    <a:lnTo>
                      <a:pt x="7012" y="0"/>
                    </a:lnTo>
                    <a:lnTo>
                      <a:pt x="9137" y="532"/>
                    </a:lnTo>
                    <a:lnTo>
                      <a:pt x="8500" y="2444"/>
                    </a:lnTo>
                    <a:lnTo>
                      <a:pt x="6906" y="5206"/>
                    </a:lnTo>
                    <a:lnTo>
                      <a:pt x="3719" y="680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67" name="Google Shape;167;p29"/>
              <p:cNvSpPr/>
              <p:nvPr/>
            </p:nvSpPr>
            <p:spPr>
              <a:xfrm>
                <a:off x="3918000" y="3569675"/>
                <a:ext cx="229150" cy="199325"/>
              </a:xfrm>
              <a:custGeom>
                <a:avLst/>
                <a:gdLst/>
                <a:ahLst/>
                <a:cxnLst/>
                <a:rect l="l" t="t" r="r" b="b"/>
                <a:pathLst>
                  <a:path w="9166" h="7973" extrusionOk="0">
                    <a:moveTo>
                      <a:pt x="6696" y="3976"/>
                    </a:moveTo>
                    <a:lnTo>
                      <a:pt x="6738" y="4018"/>
                    </a:lnTo>
                    <a:lnTo>
                      <a:pt x="6780" y="3997"/>
                    </a:lnTo>
                    <a:lnTo>
                      <a:pt x="6843" y="4039"/>
                    </a:lnTo>
                    <a:lnTo>
                      <a:pt x="6926" y="4018"/>
                    </a:lnTo>
                    <a:lnTo>
                      <a:pt x="7052" y="4122"/>
                    </a:lnTo>
                    <a:lnTo>
                      <a:pt x="7136" y="4353"/>
                    </a:lnTo>
                    <a:lnTo>
                      <a:pt x="7136" y="4499"/>
                    </a:lnTo>
                    <a:lnTo>
                      <a:pt x="7094" y="4583"/>
                    </a:lnTo>
                    <a:lnTo>
                      <a:pt x="6989" y="4625"/>
                    </a:lnTo>
                    <a:lnTo>
                      <a:pt x="6989" y="4708"/>
                    </a:lnTo>
                    <a:lnTo>
                      <a:pt x="7031" y="4750"/>
                    </a:lnTo>
                    <a:lnTo>
                      <a:pt x="7031" y="4834"/>
                    </a:lnTo>
                    <a:lnTo>
                      <a:pt x="6926" y="4918"/>
                    </a:lnTo>
                    <a:lnTo>
                      <a:pt x="6843" y="4876"/>
                    </a:lnTo>
                    <a:lnTo>
                      <a:pt x="6738" y="4918"/>
                    </a:lnTo>
                    <a:lnTo>
                      <a:pt x="6675" y="4959"/>
                    </a:lnTo>
                    <a:lnTo>
                      <a:pt x="6571" y="5001"/>
                    </a:lnTo>
                    <a:lnTo>
                      <a:pt x="6508" y="5127"/>
                    </a:lnTo>
                    <a:lnTo>
                      <a:pt x="6466" y="5169"/>
                    </a:lnTo>
                    <a:lnTo>
                      <a:pt x="6424" y="5231"/>
                    </a:lnTo>
                    <a:lnTo>
                      <a:pt x="6320" y="5231"/>
                    </a:lnTo>
                    <a:lnTo>
                      <a:pt x="6194" y="5169"/>
                    </a:lnTo>
                    <a:lnTo>
                      <a:pt x="6152" y="5106"/>
                    </a:lnTo>
                    <a:lnTo>
                      <a:pt x="6069" y="5022"/>
                    </a:lnTo>
                    <a:lnTo>
                      <a:pt x="6069" y="4918"/>
                    </a:lnTo>
                    <a:lnTo>
                      <a:pt x="5985" y="4834"/>
                    </a:lnTo>
                    <a:lnTo>
                      <a:pt x="5964" y="4771"/>
                    </a:lnTo>
                    <a:lnTo>
                      <a:pt x="5880" y="4708"/>
                    </a:lnTo>
                    <a:lnTo>
                      <a:pt x="5838" y="4604"/>
                    </a:lnTo>
                    <a:lnTo>
                      <a:pt x="5901" y="4541"/>
                    </a:lnTo>
                    <a:lnTo>
                      <a:pt x="6069" y="4415"/>
                    </a:lnTo>
                    <a:lnTo>
                      <a:pt x="6110" y="4248"/>
                    </a:lnTo>
                    <a:lnTo>
                      <a:pt x="6257" y="4164"/>
                    </a:lnTo>
                    <a:lnTo>
                      <a:pt x="6466" y="4122"/>
                    </a:lnTo>
                    <a:lnTo>
                      <a:pt x="6508" y="4081"/>
                    </a:lnTo>
                    <a:lnTo>
                      <a:pt x="6592" y="4018"/>
                    </a:lnTo>
                    <a:lnTo>
                      <a:pt x="6613" y="3976"/>
                    </a:lnTo>
                    <a:close/>
                    <a:moveTo>
                      <a:pt x="7659" y="1"/>
                    </a:moveTo>
                    <a:lnTo>
                      <a:pt x="7470" y="21"/>
                    </a:lnTo>
                    <a:lnTo>
                      <a:pt x="7387" y="21"/>
                    </a:lnTo>
                    <a:lnTo>
                      <a:pt x="7345" y="63"/>
                    </a:lnTo>
                    <a:lnTo>
                      <a:pt x="7240" y="63"/>
                    </a:lnTo>
                    <a:lnTo>
                      <a:pt x="7178" y="126"/>
                    </a:lnTo>
                    <a:lnTo>
                      <a:pt x="7178" y="168"/>
                    </a:lnTo>
                    <a:lnTo>
                      <a:pt x="7157" y="252"/>
                    </a:lnTo>
                    <a:lnTo>
                      <a:pt x="7073" y="273"/>
                    </a:lnTo>
                    <a:lnTo>
                      <a:pt x="7010" y="356"/>
                    </a:lnTo>
                    <a:lnTo>
                      <a:pt x="6843" y="356"/>
                    </a:lnTo>
                    <a:lnTo>
                      <a:pt x="6822" y="335"/>
                    </a:lnTo>
                    <a:lnTo>
                      <a:pt x="6717" y="356"/>
                    </a:lnTo>
                    <a:lnTo>
                      <a:pt x="6592" y="461"/>
                    </a:lnTo>
                    <a:lnTo>
                      <a:pt x="6529" y="524"/>
                    </a:lnTo>
                    <a:lnTo>
                      <a:pt x="6445" y="565"/>
                    </a:lnTo>
                    <a:lnTo>
                      <a:pt x="6424" y="628"/>
                    </a:lnTo>
                    <a:lnTo>
                      <a:pt x="6341" y="649"/>
                    </a:lnTo>
                    <a:lnTo>
                      <a:pt x="6299" y="691"/>
                    </a:lnTo>
                    <a:lnTo>
                      <a:pt x="6236" y="733"/>
                    </a:lnTo>
                    <a:lnTo>
                      <a:pt x="6173" y="754"/>
                    </a:lnTo>
                    <a:lnTo>
                      <a:pt x="6006" y="963"/>
                    </a:lnTo>
                    <a:lnTo>
                      <a:pt x="5985" y="1089"/>
                    </a:lnTo>
                    <a:lnTo>
                      <a:pt x="6006" y="1151"/>
                    </a:lnTo>
                    <a:lnTo>
                      <a:pt x="6006" y="1214"/>
                    </a:lnTo>
                    <a:lnTo>
                      <a:pt x="5922" y="1256"/>
                    </a:lnTo>
                    <a:lnTo>
                      <a:pt x="5901" y="1298"/>
                    </a:lnTo>
                    <a:lnTo>
                      <a:pt x="5859" y="1319"/>
                    </a:lnTo>
                    <a:lnTo>
                      <a:pt x="5776" y="1402"/>
                    </a:lnTo>
                    <a:lnTo>
                      <a:pt x="5755" y="1486"/>
                    </a:lnTo>
                    <a:lnTo>
                      <a:pt x="5713" y="1507"/>
                    </a:lnTo>
                    <a:lnTo>
                      <a:pt x="5692" y="1570"/>
                    </a:lnTo>
                    <a:lnTo>
                      <a:pt x="5608" y="1570"/>
                    </a:lnTo>
                    <a:lnTo>
                      <a:pt x="5545" y="1612"/>
                    </a:lnTo>
                    <a:lnTo>
                      <a:pt x="5399" y="1633"/>
                    </a:lnTo>
                    <a:lnTo>
                      <a:pt x="5357" y="1737"/>
                    </a:lnTo>
                    <a:lnTo>
                      <a:pt x="5357" y="1905"/>
                    </a:lnTo>
                    <a:lnTo>
                      <a:pt x="5294" y="1967"/>
                    </a:lnTo>
                    <a:lnTo>
                      <a:pt x="5294" y="2030"/>
                    </a:lnTo>
                    <a:lnTo>
                      <a:pt x="5273" y="2135"/>
                    </a:lnTo>
                    <a:lnTo>
                      <a:pt x="5294" y="2197"/>
                    </a:lnTo>
                    <a:lnTo>
                      <a:pt x="5169" y="2260"/>
                    </a:lnTo>
                    <a:lnTo>
                      <a:pt x="5085" y="2239"/>
                    </a:lnTo>
                    <a:lnTo>
                      <a:pt x="5043" y="2197"/>
                    </a:lnTo>
                    <a:lnTo>
                      <a:pt x="4834" y="2197"/>
                    </a:lnTo>
                    <a:lnTo>
                      <a:pt x="4709" y="2218"/>
                    </a:lnTo>
                    <a:lnTo>
                      <a:pt x="4604" y="2197"/>
                    </a:lnTo>
                    <a:lnTo>
                      <a:pt x="4520" y="2218"/>
                    </a:lnTo>
                    <a:lnTo>
                      <a:pt x="4311" y="2093"/>
                    </a:lnTo>
                    <a:lnTo>
                      <a:pt x="4227" y="2093"/>
                    </a:lnTo>
                    <a:lnTo>
                      <a:pt x="4185" y="2009"/>
                    </a:lnTo>
                    <a:lnTo>
                      <a:pt x="3997" y="1988"/>
                    </a:lnTo>
                    <a:lnTo>
                      <a:pt x="3872" y="2009"/>
                    </a:lnTo>
                    <a:lnTo>
                      <a:pt x="3704" y="2135"/>
                    </a:lnTo>
                    <a:lnTo>
                      <a:pt x="3621" y="2365"/>
                    </a:lnTo>
                    <a:lnTo>
                      <a:pt x="3516" y="2469"/>
                    </a:lnTo>
                    <a:lnTo>
                      <a:pt x="3349" y="2553"/>
                    </a:lnTo>
                    <a:lnTo>
                      <a:pt x="3286" y="2637"/>
                    </a:lnTo>
                    <a:lnTo>
                      <a:pt x="3181" y="2721"/>
                    </a:lnTo>
                    <a:lnTo>
                      <a:pt x="3056" y="2742"/>
                    </a:lnTo>
                    <a:lnTo>
                      <a:pt x="2972" y="2783"/>
                    </a:lnTo>
                    <a:lnTo>
                      <a:pt x="2846" y="2762"/>
                    </a:lnTo>
                    <a:lnTo>
                      <a:pt x="2763" y="2825"/>
                    </a:lnTo>
                    <a:lnTo>
                      <a:pt x="2616" y="2783"/>
                    </a:lnTo>
                    <a:lnTo>
                      <a:pt x="2449" y="2825"/>
                    </a:lnTo>
                    <a:lnTo>
                      <a:pt x="2449" y="2721"/>
                    </a:lnTo>
                    <a:lnTo>
                      <a:pt x="2532" y="2532"/>
                    </a:lnTo>
                    <a:lnTo>
                      <a:pt x="2532" y="2365"/>
                    </a:lnTo>
                    <a:lnTo>
                      <a:pt x="2365" y="2051"/>
                    </a:lnTo>
                    <a:lnTo>
                      <a:pt x="2323" y="1905"/>
                    </a:lnTo>
                    <a:lnTo>
                      <a:pt x="2135" y="1779"/>
                    </a:lnTo>
                    <a:lnTo>
                      <a:pt x="2051" y="3871"/>
                    </a:lnTo>
                    <a:lnTo>
                      <a:pt x="1821" y="3871"/>
                    </a:lnTo>
                    <a:lnTo>
                      <a:pt x="1675" y="3934"/>
                    </a:lnTo>
                    <a:lnTo>
                      <a:pt x="1612" y="4039"/>
                    </a:lnTo>
                    <a:lnTo>
                      <a:pt x="1528" y="4081"/>
                    </a:lnTo>
                    <a:lnTo>
                      <a:pt x="1486" y="4122"/>
                    </a:lnTo>
                    <a:lnTo>
                      <a:pt x="1486" y="4248"/>
                    </a:lnTo>
                    <a:lnTo>
                      <a:pt x="1403" y="4227"/>
                    </a:lnTo>
                    <a:lnTo>
                      <a:pt x="1319" y="4227"/>
                    </a:lnTo>
                    <a:lnTo>
                      <a:pt x="1277" y="4143"/>
                    </a:lnTo>
                    <a:lnTo>
                      <a:pt x="1193" y="4143"/>
                    </a:lnTo>
                    <a:lnTo>
                      <a:pt x="1152" y="4206"/>
                    </a:lnTo>
                    <a:lnTo>
                      <a:pt x="1047" y="4185"/>
                    </a:lnTo>
                    <a:lnTo>
                      <a:pt x="984" y="4143"/>
                    </a:lnTo>
                    <a:lnTo>
                      <a:pt x="880" y="4185"/>
                    </a:lnTo>
                    <a:lnTo>
                      <a:pt x="754" y="4102"/>
                    </a:lnTo>
                    <a:lnTo>
                      <a:pt x="566" y="4039"/>
                    </a:lnTo>
                    <a:lnTo>
                      <a:pt x="482" y="3871"/>
                    </a:lnTo>
                    <a:lnTo>
                      <a:pt x="545" y="3725"/>
                    </a:lnTo>
                    <a:lnTo>
                      <a:pt x="440" y="3725"/>
                    </a:lnTo>
                    <a:lnTo>
                      <a:pt x="356" y="3599"/>
                    </a:lnTo>
                    <a:lnTo>
                      <a:pt x="231" y="3662"/>
                    </a:lnTo>
                    <a:lnTo>
                      <a:pt x="168" y="3767"/>
                    </a:lnTo>
                    <a:lnTo>
                      <a:pt x="210" y="3788"/>
                    </a:lnTo>
                    <a:lnTo>
                      <a:pt x="210" y="3871"/>
                    </a:lnTo>
                    <a:lnTo>
                      <a:pt x="64" y="3892"/>
                    </a:lnTo>
                    <a:lnTo>
                      <a:pt x="1" y="3934"/>
                    </a:lnTo>
                    <a:lnTo>
                      <a:pt x="22" y="4122"/>
                    </a:lnTo>
                    <a:lnTo>
                      <a:pt x="210" y="4248"/>
                    </a:lnTo>
                    <a:lnTo>
                      <a:pt x="336" y="4625"/>
                    </a:lnTo>
                    <a:lnTo>
                      <a:pt x="336" y="4771"/>
                    </a:lnTo>
                    <a:lnTo>
                      <a:pt x="461" y="5085"/>
                    </a:lnTo>
                    <a:lnTo>
                      <a:pt x="545" y="5441"/>
                    </a:lnTo>
                    <a:lnTo>
                      <a:pt x="691" y="5650"/>
                    </a:lnTo>
                    <a:lnTo>
                      <a:pt x="691" y="5775"/>
                    </a:lnTo>
                    <a:lnTo>
                      <a:pt x="859" y="6027"/>
                    </a:lnTo>
                    <a:lnTo>
                      <a:pt x="859" y="6110"/>
                    </a:lnTo>
                    <a:lnTo>
                      <a:pt x="900" y="6299"/>
                    </a:lnTo>
                    <a:lnTo>
                      <a:pt x="880" y="6487"/>
                    </a:lnTo>
                    <a:lnTo>
                      <a:pt x="796" y="6550"/>
                    </a:lnTo>
                    <a:lnTo>
                      <a:pt x="754" y="6550"/>
                    </a:lnTo>
                    <a:lnTo>
                      <a:pt x="691" y="6508"/>
                    </a:lnTo>
                    <a:lnTo>
                      <a:pt x="649" y="6550"/>
                    </a:lnTo>
                    <a:lnTo>
                      <a:pt x="649" y="6717"/>
                    </a:lnTo>
                    <a:lnTo>
                      <a:pt x="733" y="6863"/>
                    </a:lnTo>
                    <a:lnTo>
                      <a:pt x="838" y="6968"/>
                    </a:lnTo>
                    <a:lnTo>
                      <a:pt x="942" y="7156"/>
                    </a:lnTo>
                    <a:lnTo>
                      <a:pt x="859" y="7282"/>
                    </a:lnTo>
                    <a:lnTo>
                      <a:pt x="880" y="7449"/>
                    </a:lnTo>
                    <a:lnTo>
                      <a:pt x="838" y="7554"/>
                    </a:lnTo>
                    <a:lnTo>
                      <a:pt x="838" y="7659"/>
                    </a:lnTo>
                    <a:lnTo>
                      <a:pt x="900" y="7700"/>
                    </a:lnTo>
                    <a:lnTo>
                      <a:pt x="900" y="7596"/>
                    </a:lnTo>
                    <a:lnTo>
                      <a:pt x="1005" y="7533"/>
                    </a:lnTo>
                    <a:lnTo>
                      <a:pt x="1152" y="7554"/>
                    </a:lnTo>
                    <a:lnTo>
                      <a:pt x="1172" y="7679"/>
                    </a:lnTo>
                    <a:lnTo>
                      <a:pt x="1110" y="7721"/>
                    </a:lnTo>
                    <a:lnTo>
                      <a:pt x="1172" y="7742"/>
                    </a:lnTo>
                    <a:lnTo>
                      <a:pt x="1256" y="7679"/>
                    </a:lnTo>
                    <a:lnTo>
                      <a:pt x="1361" y="7742"/>
                    </a:lnTo>
                    <a:lnTo>
                      <a:pt x="1361" y="7868"/>
                    </a:lnTo>
                    <a:lnTo>
                      <a:pt x="1403" y="7847"/>
                    </a:lnTo>
                    <a:lnTo>
                      <a:pt x="1696" y="7972"/>
                    </a:lnTo>
                    <a:lnTo>
                      <a:pt x="1737" y="7951"/>
                    </a:lnTo>
                    <a:lnTo>
                      <a:pt x="1800" y="7972"/>
                    </a:lnTo>
                    <a:lnTo>
                      <a:pt x="1821" y="7889"/>
                    </a:lnTo>
                    <a:lnTo>
                      <a:pt x="1926" y="7868"/>
                    </a:lnTo>
                    <a:lnTo>
                      <a:pt x="2051" y="7742"/>
                    </a:lnTo>
                    <a:lnTo>
                      <a:pt x="2198" y="7763"/>
                    </a:lnTo>
                    <a:lnTo>
                      <a:pt x="2219" y="7721"/>
                    </a:lnTo>
                    <a:lnTo>
                      <a:pt x="2344" y="7721"/>
                    </a:lnTo>
                    <a:lnTo>
                      <a:pt x="2512" y="7763"/>
                    </a:lnTo>
                    <a:lnTo>
                      <a:pt x="2574" y="7742"/>
                    </a:lnTo>
                    <a:lnTo>
                      <a:pt x="2721" y="7742"/>
                    </a:lnTo>
                    <a:lnTo>
                      <a:pt x="2742" y="7679"/>
                    </a:lnTo>
                    <a:lnTo>
                      <a:pt x="2784" y="7638"/>
                    </a:lnTo>
                    <a:lnTo>
                      <a:pt x="2867" y="7596"/>
                    </a:lnTo>
                    <a:lnTo>
                      <a:pt x="2930" y="7638"/>
                    </a:lnTo>
                    <a:lnTo>
                      <a:pt x="2951" y="7533"/>
                    </a:lnTo>
                    <a:lnTo>
                      <a:pt x="3035" y="7470"/>
                    </a:lnTo>
                    <a:lnTo>
                      <a:pt x="3349" y="7470"/>
                    </a:lnTo>
                    <a:lnTo>
                      <a:pt x="3474" y="7554"/>
                    </a:lnTo>
                    <a:lnTo>
                      <a:pt x="3558" y="7533"/>
                    </a:lnTo>
                    <a:lnTo>
                      <a:pt x="3558" y="7470"/>
                    </a:lnTo>
                    <a:lnTo>
                      <a:pt x="3725" y="7449"/>
                    </a:lnTo>
                    <a:lnTo>
                      <a:pt x="3997" y="7533"/>
                    </a:lnTo>
                    <a:lnTo>
                      <a:pt x="4081" y="7575"/>
                    </a:lnTo>
                    <a:lnTo>
                      <a:pt x="4353" y="7638"/>
                    </a:lnTo>
                    <a:lnTo>
                      <a:pt x="4395" y="7596"/>
                    </a:lnTo>
                    <a:lnTo>
                      <a:pt x="4353" y="7533"/>
                    </a:lnTo>
                    <a:lnTo>
                      <a:pt x="4437" y="7449"/>
                    </a:lnTo>
                    <a:lnTo>
                      <a:pt x="4541" y="7449"/>
                    </a:lnTo>
                    <a:lnTo>
                      <a:pt x="4667" y="7491"/>
                    </a:lnTo>
                    <a:lnTo>
                      <a:pt x="4876" y="7491"/>
                    </a:lnTo>
                    <a:lnTo>
                      <a:pt x="4876" y="7470"/>
                    </a:lnTo>
                    <a:lnTo>
                      <a:pt x="4813" y="7387"/>
                    </a:lnTo>
                    <a:lnTo>
                      <a:pt x="4855" y="7303"/>
                    </a:lnTo>
                    <a:lnTo>
                      <a:pt x="5022" y="7240"/>
                    </a:lnTo>
                    <a:lnTo>
                      <a:pt x="5190" y="7240"/>
                    </a:lnTo>
                    <a:lnTo>
                      <a:pt x="5253" y="7303"/>
                    </a:lnTo>
                    <a:lnTo>
                      <a:pt x="5378" y="7303"/>
                    </a:lnTo>
                    <a:lnTo>
                      <a:pt x="5504" y="7219"/>
                    </a:lnTo>
                    <a:lnTo>
                      <a:pt x="5713" y="7156"/>
                    </a:lnTo>
                    <a:lnTo>
                      <a:pt x="5713" y="7135"/>
                    </a:lnTo>
                    <a:lnTo>
                      <a:pt x="5859" y="7073"/>
                    </a:lnTo>
                    <a:lnTo>
                      <a:pt x="5922" y="6968"/>
                    </a:lnTo>
                    <a:lnTo>
                      <a:pt x="6320" y="6717"/>
                    </a:lnTo>
                    <a:lnTo>
                      <a:pt x="6424" y="6612"/>
                    </a:lnTo>
                    <a:lnTo>
                      <a:pt x="6424" y="6591"/>
                    </a:lnTo>
                    <a:lnTo>
                      <a:pt x="6508" y="6591"/>
                    </a:lnTo>
                    <a:lnTo>
                      <a:pt x="7115" y="5985"/>
                    </a:lnTo>
                    <a:lnTo>
                      <a:pt x="7136" y="5922"/>
                    </a:lnTo>
                    <a:lnTo>
                      <a:pt x="7198" y="5922"/>
                    </a:lnTo>
                    <a:lnTo>
                      <a:pt x="7282" y="5796"/>
                    </a:lnTo>
                    <a:lnTo>
                      <a:pt x="7387" y="5755"/>
                    </a:lnTo>
                    <a:lnTo>
                      <a:pt x="7429" y="5587"/>
                    </a:lnTo>
                    <a:lnTo>
                      <a:pt x="7596" y="5399"/>
                    </a:lnTo>
                    <a:lnTo>
                      <a:pt x="7847" y="5022"/>
                    </a:lnTo>
                    <a:lnTo>
                      <a:pt x="7910" y="4834"/>
                    </a:lnTo>
                    <a:lnTo>
                      <a:pt x="8014" y="4834"/>
                    </a:lnTo>
                    <a:lnTo>
                      <a:pt x="8077" y="4708"/>
                    </a:lnTo>
                    <a:lnTo>
                      <a:pt x="8077" y="4646"/>
                    </a:lnTo>
                    <a:lnTo>
                      <a:pt x="8182" y="4520"/>
                    </a:lnTo>
                    <a:lnTo>
                      <a:pt x="8266" y="4394"/>
                    </a:lnTo>
                    <a:lnTo>
                      <a:pt x="8391" y="4311"/>
                    </a:lnTo>
                    <a:lnTo>
                      <a:pt x="8433" y="4227"/>
                    </a:lnTo>
                    <a:lnTo>
                      <a:pt x="8538" y="4185"/>
                    </a:lnTo>
                    <a:lnTo>
                      <a:pt x="8579" y="4122"/>
                    </a:lnTo>
                    <a:lnTo>
                      <a:pt x="8621" y="4122"/>
                    </a:lnTo>
                    <a:lnTo>
                      <a:pt x="8789" y="3934"/>
                    </a:lnTo>
                    <a:lnTo>
                      <a:pt x="8810" y="3830"/>
                    </a:lnTo>
                    <a:lnTo>
                      <a:pt x="8893" y="3725"/>
                    </a:lnTo>
                    <a:lnTo>
                      <a:pt x="8935" y="3516"/>
                    </a:lnTo>
                    <a:lnTo>
                      <a:pt x="9019" y="3348"/>
                    </a:lnTo>
                    <a:lnTo>
                      <a:pt x="9040" y="3160"/>
                    </a:lnTo>
                    <a:lnTo>
                      <a:pt x="9123" y="2951"/>
                    </a:lnTo>
                    <a:lnTo>
                      <a:pt x="9103" y="2951"/>
                    </a:lnTo>
                    <a:lnTo>
                      <a:pt x="9165" y="2846"/>
                    </a:lnTo>
                    <a:lnTo>
                      <a:pt x="9165" y="2825"/>
                    </a:lnTo>
                    <a:lnTo>
                      <a:pt x="9061" y="2825"/>
                    </a:lnTo>
                    <a:lnTo>
                      <a:pt x="8935" y="2762"/>
                    </a:lnTo>
                    <a:lnTo>
                      <a:pt x="8830" y="2762"/>
                    </a:lnTo>
                    <a:lnTo>
                      <a:pt x="8768" y="2825"/>
                    </a:lnTo>
                    <a:lnTo>
                      <a:pt x="8768" y="2909"/>
                    </a:lnTo>
                    <a:lnTo>
                      <a:pt x="8726" y="3014"/>
                    </a:lnTo>
                    <a:lnTo>
                      <a:pt x="8663" y="3034"/>
                    </a:lnTo>
                    <a:lnTo>
                      <a:pt x="8454" y="3034"/>
                    </a:lnTo>
                    <a:lnTo>
                      <a:pt x="8266" y="2930"/>
                    </a:lnTo>
                    <a:lnTo>
                      <a:pt x="8182" y="2804"/>
                    </a:lnTo>
                    <a:lnTo>
                      <a:pt x="8140" y="2742"/>
                    </a:lnTo>
                    <a:lnTo>
                      <a:pt x="8098" y="2658"/>
                    </a:lnTo>
                    <a:lnTo>
                      <a:pt x="8161" y="2532"/>
                    </a:lnTo>
                    <a:lnTo>
                      <a:pt x="8286" y="2281"/>
                    </a:lnTo>
                    <a:lnTo>
                      <a:pt x="8307" y="2177"/>
                    </a:lnTo>
                    <a:lnTo>
                      <a:pt x="8412" y="2114"/>
                    </a:lnTo>
                    <a:lnTo>
                      <a:pt x="8579" y="2197"/>
                    </a:lnTo>
                    <a:lnTo>
                      <a:pt x="8663" y="2260"/>
                    </a:lnTo>
                    <a:lnTo>
                      <a:pt x="8768" y="2323"/>
                    </a:lnTo>
                    <a:lnTo>
                      <a:pt x="8768" y="2135"/>
                    </a:lnTo>
                    <a:lnTo>
                      <a:pt x="8768" y="1988"/>
                    </a:lnTo>
                    <a:lnTo>
                      <a:pt x="8810" y="1800"/>
                    </a:lnTo>
                    <a:lnTo>
                      <a:pt x="8810" y="1361"/>
                    </a:lnTo>
                    <a:lnTo>
                      <a:pt x="8789" y="1214"/>
                    </a:lnTo>
                    <a:lnTo>
                      <a:pt x="8747" y="1109"/>
                    </a:lnTo>
                    <a:lnTo>
                      <a:pt x="8747" y="1005"/>
                    </a:lnTo>
                    <a:lnTo>
                      <a:pt x="8747" y="984"/>
                    </a:lnTo>
                    <a:lnTo>
                      <a:pt x="8747" y="733"/>
                    </a:lnTo>
                    <a:lnTo>
                      <a:pt x="8684" y="586"/>
                    </a:lnTo>
                    <a:lnTo>
                      <a:pt x="8642" y="440"/>
                    </a:lnTo>
                    <a:lnTo>
                      <a:pt x="8621" y="273"/>
                    </a:lnTo>
                    <a:lnTo>
                      <a:pt x="8517" y="168"/>
                    </a:lnTo>
                    <a:lnTo>
                      <a:pt x="8328" y="126"/>
                    </a:lnTo>
                    <a:lnTo>
                      <a:pt x="8182" y="147"/>
                    </a:lnTo>
                    <a:lnTo>
                      <a:pt x="8098" y="168"/>
                    </a:lnTo>
                    <a:lnTo>
                      <a:pt x="8056" y="147"/>
                    </a:lnTo>
                    <a:lnTo>
                      <a:pt x="7910" y="105"/>
                    </a:lnTo>
                    <a:lnTo>
                      <a:pt x="7847" y="105"/>
                    </a:lnTo>
                    <a:lnTo>
                      <a:pt x="7784" y="21"/>
                    </a:lnTo>
                    <a:lnTo>
                      <a:pt x="765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8" name="Google Shape;168;p29"/>
            <p:cNvSpPr/>
            <p:nvPr/>
          </p:nvSpPr>
          <p:spPr>
            <a:xfrm>
              <a:off x="3292646" y="3020419"/>
              <a:ext cx="18695" cy="5482"/>
            </a:xfrm>
            <a:custGeom>
              <a:avLst/>
              <a:gdLst/>
              <a:ahLst/>
              <a:cxnLst/>
              <a:rect l="l" t="t" r="r" b="b"/>
              <a:pathLst>
                <a:path w="1570" h="482" extrusionOk="0">
                  <a:moveTo>
                    <a:pt x="189" y="0"/>
                  </a:moveTo>
                  <a:lnTo>
                    <a:pt x="126" y="84"/>
                  </a:lnTo>
                  <a:lnTo>
                    <a:pt x="21" y="147"/>
                  </a:lnTo>
                  <a:lnTo>
                    <a:pt x="21" y="209"/>
                  </a:lnTo>
                  <a:lnTo>
                    <a:pt x="0" y="272"/>
                  </a:lnTo>
                  <a:lnTo>
                    <a:pt x="42" y="377"/>
                  </a:lnTo>
                  <a:lnTo>
                    <a:pt x="314" y="377"/>
                  </a:lnTo>
                  <a:lnTo>
                    <a:pt x="398" y="398"/>
                  </a:lnTo>
                  <a:lnTo>
                    <a:pt x="607" y="356"/>
                  </a:lnTo>
                  <a:lnTo>
                    <a:pt x="691" y="377"/>
                  </a:lnTo>
                  <a:lnTo>
                    <a:pt x="837" y="293"/>
                  </a:lnTo>
                  <a:cubicBezTo>
                    <a:pt x="1026" y="398"/>
                    <a:pt x="1235" y="356"/>
                    <a:pt x="1423" y="481"/>
                  </a:cubicBezTo>
                  <a:lnTo>
                    <a:pt x="1570" y="460"/>
                  </a:lnTo>
                  <a:lnTo>
                    <a:pt x="1528" y="398"/>
                  </a:lnTo>
                  <a:lnTo>
                    <a:pt x="1444" y="460"/>
                  </a:lnTo>
                  <a:lnTo>
                    <a:pt x="1444" y="440"/>
                  </a:lnTo>
                  <a:cubicBezTo>
                    <a:pt x="1360" y="377"/>
                    <a:pt x="1318" y="356"/>
                    <a:pt x="1235" y="335"/>
                  </a:cubicBezTo>
                  <a:lnTo>
                    <a:pt x="1277" y="293"/>
                  </a:lnTo>
                  <a:lnTo>
                    <a:pt x="1130" y="251"/>
                  </a:lnTo>
                  <a:lnTo>
                    <a:pt x="1046" y="335"/>
                  </a:lnTo>
                  <a:cubicBezTo>
                    <a:pt x="1005" y="335"/>
                    <a:pt x="942" y="335"/>
                    <a:pt x="921" y="293"/>
                  </a:cubicBezTo>
                  <a:lnTo>
                    <a:pt x="921" y="272"/>
                  </a:lnTo>
                  <a:lnTo>
                    <a:pt x="1046" y="147"/>
                  </a:lnTo>
                  <a:lnTo>
                    <a:pt x="942" y="105"/>
                  </a:lnTo>
                  <a:lnTo>
                    <a:pt x="921" y="42"/>
                  </a:lnTo>
                  <a:lnTo>
                    <a:pt x="837" y="0"/>
                  </a:lnTo>
                  <a:lnTo>
                    <a:pt x="607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9"/>
            <p:cNvSpPr/>
            <p:nvPr/>
          </p:nvSpPr>
          <p:spPr>
            <a:xfrm>
              <a:off x="3260258" y="3010662"/>
              <a:ext cx="26423" cy="16661"/>
            </a:xfrm>
            <a:custGeom>
              <a:avLst/>
              <a:gdLst/>
              <a:ahLst/>
              <a:cxnLst/>
              <a:rect l="l" t="t" r="r" b="b"/>
              <a:pathLst>
                <a:path w="2219" h="1465" extrusionOk="0">
                  <a:moveTo>
                    <a:pt x="481" y="0"/>
                  </a:moveTo>
                  <a:lnTo>
                    <a:pt x="293" y="42"/>
                  </a:lnTo>
                  <a:lnTo>
                    <a:pt x="230" y="147"/>
                  </a:lnTo>
                  <a:lnTo>
                    <a:pt x="230" y="209"/>
                  </a:lnTo>
                  <a:lnTo>
                    <a:pt x="189" y="314"/>
                  </a:lnTo>
                  <a:lnTo>
                    <a:pt x="230" y="398"/>
                  </a:lnTo>
                  <a:lnTo>
                    <a:pt x="189" y="523"/>
                  </a:lnTo>
                  <a:lnTo>
                    <a:pt x="105" y="586"/>
                  </a:lnTo>
                  <a:lnTo>
                    <a:pt x="84" y="607"/>
                  </a:lnTo>
                  <a:lnTo>
                    <a:pt x="126" y="733"/>
                  </a:lnTo>
                  <a:lnTo>
                    <a:pt x="126" y="837"/>
                  </a:lnTo>
                  <a:lnTo>
                    <a:pt x="126" y="900"/>
                  </a:lnTo>
                  <a:lnTo>
                    <a:pt x="0" y="1046"/>
                  </a:lnTo>
                  <a:lnTo>
                    <a:pt x="0" y="1109"/>
                  </a:lnTo>
                  <a:lnTo>
                    <a:pt x="63" y="1130"/>
                  </a:lnTo>
                  <a:lnTo>
                    <a:pt x="126" y="1256"/>
                  </a:lnTo>
                  <a:lnTo>
                    <a:pt x="84" y="1339"/>
                  </a:lnTo>
                  <a:lnTo>
                    <a:pt x="189" y="1402"/>
                  </a:lnTo>
                  <a:lnTo>
                    <a:pt x="230" y="1444"/>
                  </a:lnTo>
                  <a:lnTo>
                    <a:pt x="293" y="1465"/>
                  </a:lnTo>
                  <a:lnTo>
                    <a:pt x="377" y="1318"/>
                  </a:lnTo>
                  <a:lnTo>
                    <a:pt x="502" y="1130"/>
                  </a:lnTo>
                  <a:lnTo>
                    <a:pt x="502" y="1088"/>
                  </a:lnTo>
                  <a:lnTo>
                    <a:pt x="544" y="984"/>
                  </a:lnTo>
                  <a:lnTo>
                    <a:pt x="607" y="1046"/>
                  </a:lnTo>
                  <a:lnTo>
                    <a:pt x="691" y="1046"/>
                  </a:lnTo>
                  <a:lnTo>
                    <a:pt x="753" y="921"/>
                  </a:lnTo>
                  <a:lnTo>
                    <a:pt x="837" y="984"/>
                  </a:lnTo>
                  <a:lnTo>
                    <a:pt x="837" y="1088"/>
                  </a:lnTo>
                  <a:lnTo>
                    <a:pt x="921" y="1130"/>
                  </a:lnTo>
                  <a:lnTo>
                    <a:pt x="1067" y="1088"/>
                  </a:lnTo>
                  <a:lnTo>
                    <a:pt x="1235" y="942"/>
                  </a:lnTo>
                  <a:lnTo>
                    <a:pt x="1381" y="900"/>
                  </a:lnTo>
                  <a:lnTo>
                    <a:pt x="1569" y="921"/>
                  </a:lnTo>
                  <a:lnTo>
                    <a:pt x="1674" y="900"/>
                  </a:lnTo>
                  <a:lnTo>
                    <a:pt x="1758" y="942"/>
                  </a:lnTo>
                  <a:lnTo>
                    <a:pt x="1883" y="984"/>
                  </a:lnTo>
                  <a:lnTo>
                    <a:pt x="2072" y="1005"/>
                  </a:lnTo>
                  <a:lnTo>
                    <a:pt x="2093" y="921"/>
                  </a:lnTo>
                  <a:lnTo>
                    <a:pt x="2176" y="921"/>
                  </a:lnTo>
                  <a:lnTo>
                    <a:pt x="2218" y="816"/>
                  </a:lnTo>
                  <a:lnTo>
                    <a:pt x="2176" y="733"/>
                  </a:lnTo>
                  <a:lnTo>
                    <a:pt x="1946" y="607"/>
                  </a:lnTo>
                  <a:lnTo>
                    <a:pt x="1862" y="607"/>
                  </a:lnTo>
                  <a:lnTo>
                    <a:pt x="1695" y="565"/>
                  </a:lnTo>
                  <a:lnTo>
                    <a:pt x="1632" y="565"/>
                  </a:lnTo>
                  <a:lnTo>
                    <a:pt x="1465" y="502"/>
                  </a:lnTo>
                  <a:lnTo>
                    <a:pt x="1277" y="398"/>
                  </a:lnTo>
                  <a:lnTo>
                    <a:pt x="1172" y="398"/>
                  </a:lnTo>
                  <a:lnTo>
                    <a:pt x="1256" y="377"/>
                  </a:lnTo>
                  <a:lnTo>
                    <a:pt x="1423" y="419"/>
                  </a:lnTo>
                  <a:lnTo>
                    <a:pt x="1674" y="419"/>
                  </a:lnTo>
                  <a:lnTo>
                    <a:pt x="1779" y="398"/>
                  </a:lnTo>
                  <a:lnTo>
                    <a:pt x="1695" y="356"/>
                  </a:lnTo>
                  <a:lnTo>
                    <a:pt x="1632" y="356"/>
                  </a:lnTo>
                  <a:lnTo>
                    <a:pt x="1444" y="314"/>
                  </a:lnTo>
                  <a:lnTo>
                    <a:pt x="1360" y="147"/>
                  </a:lnTo>
                  <a:lnTo>
                    <a:pt x="1256" y="147"/>
                  </a:lnTo>
                  <a:lnTo>
                    <a:pt x="1214" y="168"/>
                  </a:lnTo>
                  <a:lnTo>
                    <a:pt x="1130" y="105"/>
                  </a:lnTo>
                  <a:lnTo>
                    <a:pt x="649" y="0"/>
                  </a:lnTo>
                  <a:lnTo>
                    <a:pt x="586" y="42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9"/>
            <p:cNvSpPr/>
            <p:nvPr/>
          </p:nvSpPr>
          <p:spPr>
            <a:xfrm>
              <a:off x="3408744" y="2329870"/>
              <a:ext cx="289769" cy="354333"/>
            </a:xfrm>
            <a:custGeom>
              <a:avLst/>
              <a:gdLst/>
              <a:ahLst/>
              <a:cxnLst/>
              <a:rect l="l" t="t" r="r" b="b"/>
              <a:pathLst>
                <a:path w="24335" h="31157" extrusionOk="0">
                  <a:moveTo>
                    <a:pt x="19167" y="16300"/>
                  </a:moveTo>
                  <a:lnTo>
                    <a:pt x="19161" y="16311"/>
                  </a:lnTo>
                  <a:lnTo>
                    <a:pt x="19167" y="16321"/>
                  </a:lnTo>
                  <a:lnTo>
                    <a:pt x="19167" y="16300"/>
                  </a:lnTo>
                  <a:close/>
                  <a:moveTo>
                    <a:pt x="16572" y="17849"/>
                  </a:moveTo>
                  <a:lnTo>
                    <a:pt x="16593" y="17870"/>
                  </a:lnTo>
                  <a:lnTo>
                    <a:pt x="16509" y="17870"/>
                  </a:lnTo>
                  <a:lnTo>
                    <a:pt x="16509" y="17849"/>
                  </a:lnTo>
                  <a:close/>
                  <a:moveTo>
                    <a:pt x="4771" y="22933"/>
                  </a:moveTo>
                  <a:lnTo>
                    <a:pt x="4813" y="22996"/>
                  </a:lnTo>
                  <a:lnTo>
                    <a:pt x="4792" y="23038"/>
                  </a:lnTo>
                  <a:lnTo>
                    <a:pt x="4750" y="23038"/>
                  </a:lnTo>
                  <a:lnTo>
                    <a:pt x="4688" y="23059"/>
                  </a:lnTo>
                  <a:lnTo>
                    <a:pt x="4709" y="23142"/>
                  </a:lnTo>
                  <a:lnTo>
                    <a:pt x="4792" y="23205"/>
                  </a:lnTo>
                  <a:lnTo>
                    <a:pt x="4960" y="23205"/>
                  </a:lnTo>
                  <a:lnTo>
                    <a:pt x="4981" y="23163"/>
                  </a:lnTo>
                  <a:lnTo>
                    <a:pt x="4960" y="23121"/>
                  </a:lnTo>
                  <a:lnTo>
                    <a:pt x="4960" y="23059"/>
                  </a:lnTo>
                  <a:lnTo>
                    <a:pt x="5001" y="23038"/>
                  </a:lnTo>
                  <a:lnTo>
                    <a:pt x="5127" y="23059"/>
                  </a:lnTo>
                  <a:lnTo>
                    <a:pt x="5169" y="23121"/>
                  </a:lnTo>
                  <a:lnTo>
                    <a:pt x="5106" y="23163"/>
                  </a:lnTo>
                  <a:lnTo>
                    <a:pt x="4960" y="23226"/>
                  </a:lnTo>
                  <a:lnTo>
                    <a:pt x="4750" y="23226"/>
                  </a:lnTo>
                  <a:lnTo>
                    <a:pt x="4750" y="23268"/>
                  </a:lnTo>
                  <a:lnTo>
                    <a:pt x="4855" y="23435"/>
                  </a:lnTo>
                  <a:lnTo>
                    <a:pt x="4981" y="23519"/>
                  </a:lnTo>
                  <a:lnTo>
                    <a:pt x="5064" y="23540"/>
                  </a:lnTo>
                  <a:lnTo>
                    <a:pt x="5085" y="23519"/>
                  </a:lnTo>
                  <a:lnTo>
                    <a:pt x="5190" y="23477"/>
                  </a:lnTo>
                  <a:lnTo>
                    <a:pt x="5211" y="23540"/>
                  </a:lnTo>
                  <a:lnTo>
                    <a:pt x="5190" y="23561"/>
                  </a:lnTo>
                  <a:lnTo>
                    <a:pt x="5127" y="23561"/>
                  </a:lnTo>
                  <a:lnTo>
                    <a:pt x="5064" y="23582"/>
                  </a:lnTo>
                  <a:lnTo>
                    <a:pt x="4897" y="23540"/>
                  </a:lnTo>
                  <a:lnTo>
                    <a:pt x="4771" y="23477"/>
                  </a:lnTo>
                  <a:lnTo>
                    <a:pt x="4646" y="23352"/>
                  </a:lnTo>
                  <a:lnTo>
                    <a:pt x="4541" y="23310"/>
                  </a:lnTo>
                  <a:lnTo>
                    <a:pt x="4436" y="23310"/>
                  </a:lnTo>
                  <a:lnTo>
                    <a:pt x="4332" y="23205"/>
                  </a:lnTo>
                  <a:lnTo>
                    <a:pt x="4185" y="23142"/>
                  </a:lnTo>
                  <a:lnTo>
                    <a:pt x="4164" y="23121"/>
                  </a:lnTo>
                  <a:lnTo>
                    <a:pt x="4081" y="23121"/>
                  </a:lnTo>
                  <a:lnTo>
                    <a:pt x="4018" y="23142"/>
                  </a:lnTo>
                  <a:lnTo>
                    <a:pt x="3913" y="23142"/>
                  </a:lnTo>
                  <a:lnTo>
                    <a:pt x="3892" y="23132"/>
                  </a:lnTo>
                  <a:lnTo>
                    <a:pt x="3892" y="23132"/>
                  </a:lnTo>
                  <a:lnTo>
                    <a:pt x="3913" y="23121"/>
                  </a:lnTo>
                  <a:lnTo>
                    <a:pt x="3976" y="23121"/>
                  </a:lnTo>
                  <a:lnTo>
                    <a:pt x="4123" y="23100"/>
                  </a:lnTo>
                  <a:lnTo>
                    <a:pt x="4164" y="23038"/>
                  </a:lnTo>
                  <a:lnTo>
                    <a:pt x="4185" y="23038"/>
                  </a:lnTo>
                  <a:lnTo>
                    <a:pt x="4185" y="23100"/>
                  </a:lnTo>
                  <a:lnTo>
                    <a:pt x="4248" y="23121"/>
                  </a:lnTo>
                  <a:lnTo>
                    <a:pt x="4332" y="23121"/>
                  </a:lnTo>
                  <a:lnTo>
                    <a:pt x="4436" y="23247"/>
                  </a:lnTo>
                  <a:lnTo>
                    <a:pt x="4478" y="23268"/>
                  </a:lnTo>
                  <a:lnTo>
                    <a:pt x="4562" y="23226"/>
                  </a:lnTo>
                  <a:lnTo>
                    <a:pt x="4604" y="23142"/>
                  </a:lnTo>
                  <a:lnTo>
                    <a:pt x="4604" y="23059"/>
                  </a:lnTo>
                  <a:lnTo>
                    <a:pt x="4583" y="23017"/>
                  </a:lnTo>
                  <a:lnTo>
                    <a:pt x="4583" y="22954"/>
                  </a:lnTo>
                  <a:lnTo>
                    <a:pt x="4688" y="22954"/>
                  </a:lnTo>
                  <a:lnTo>
                    <a:pt x="4709" y="22933"/>
                  </a:lnTo>
                  <a:close/>
                  <a:moveTo>
                    <a:pt x="4269" y="25193"/>
                  </a:moveTo>
                  <a:lnTo>
                    <a:pt x="4290" y="25277"/>
                  </a:lnTo>
                  <a:lnTo>
                    <a:pt x="4395" y="25297"/>
                  </a:lnTo>
                  <a:lnTo>
                    <a:pt x="4436" y="25339"/>
                  </a:lnTo>
                  <a:lnTo>
                    <a:pt x="4353" y="25339"/>
                  </a:lnTo>
                  <a:lnTo>
                    <a:pt x="4290" y="25318"/>
                  </a:lnTo>
                  <a:lnTo>
                    <a:pt x="4123" y="25318"/>
                  </a:lnTo>
                  <a:lnTo>
                    <a:pt x="4060" y="25381"/>
                  </a:lnTo>
                  <a:lnTo>
                    <a:pt x="4039" y="25318"/>
                  </a:lnTo>
                  <a:lnTo>
                    <a:pt x="3976" y="25339"/>
                  </a:lnTo>
                  <a:lnTo>
                    <a:pt x="3955" y="25444"/>
                  </a:lnTo>
                  <a:lnTo>
                    <a:pt x="3913" y="25486"/>
                  </a:lnTo>
                  <a:lnTo>
                    <a:pt x="3851" y="25528"/>
                  </a:lnTo>
                  <a:lnTo>
                    <a:pt x="3725" y="25549"/>
                  </a:lnTo>
                  <a:lnTo>
                    <a:pt x="3641" y="25611"/>
                  </a:lnTo>
                  <a:lnTo>
                    <a:pt x="3725" y="25528"/>
                  </a:lnTo>
                  <a:lnTo>
                    <a:pt x="3830" y="25507"/>
                  </a:lnTo>
                  <a:lnTo>
                    <a:pt x="3872" y="25444"/>
                  </a:lnTo>
                  <a:lnTo>
                    <a:pt x="3913" y="25381"/>
                  </a:lnTo>
                  <a:lnTo>
                    <a:pt x="3955" y="25318"/>
                  </a:lnTo>
                  <a:lnTo>
                    <a:pt x="4018" y="25318"/>
                  </a:lnTo>
                  <a:lnTo>
                    <a:pt x="4227" y="25193"/>
                  </a:lnTo>
                  <a:close/>
                  <a:moveTo>
                    <a:pt x="16614" y="1"/>
                  </a:moveTo>
                  <a:lnTo>
                    <a:pt x="16530" y="22"/>
                  </a:lnTo>
                  <a:lnTo>
                    <a:pt x="16489" y="84"/>
                  </a:lnTo>
                  <a:lnTo>
                    <a:pt x="16489" y="168"/>
                  </a:lnTo>
                  <a:lnTo>
                    <a:pt x="16509" y="273"/>
                  </a:lnTo>
                  <a:lnTo>
                    <a:pt x="16509" y="336"/>
                  </a:lnTo>
                  <a:lnTo>
                    <a:pt x="16468" y="398"/>
                  </a:lnTo>
                  <a:lnTo>
                    <a:pt x="16405" y="336"/>
                  </a:lnTo>
                  <a:lnTo>
                    <a:pt x="16384" y="210"/>
                  </a:lnTo>
                  <a:lnTo>
                    <a:pt x="16321" y="126"/>
                  </a:lnTo>
                  <a:lnTo>
                    <a:pt x="16279" y="126"/>
                  </a:lnTo>
                  <a:lnTo>
                    <a:pt x="16216" y="84"/>
                  </a:lnTo>
                  <a:lnTo>
                    <a:pt x="16175" y="64"/>
                  </a:lnTo>
                  <a:lnTo>
                    <a:pt x="16154" y="105"/>
                  </a:lnTo>
                  <a:lnTo>
                    <a:pt x="16112" y="210"/>
                  </a:lnTo>
                  <a:lnTo>
                    <a:pt x="16070" y="273"/>
                  </a:lnTo>
                  <a:lnTo>
                    <a:pt x="15986" y="231"/>
                  </a:lnTo>
                  <a:lnTo>
                    <a:pt x="15903" y="273"/>
                  </a:lnTo>
                  <a:lnTo>
                    <a:pt x="15882" y="377"/>
                  </a:lnTo>
                  <a:lnTo>
                    <a:pt x="15924" y="440"/>
                  </a:lnTo>
                  <a:lnTo>
                    <a:pt x="15965" y="503"/>
                  </a:lnTo>
                  <a:lnTo>
                    <a:pt x="15882" y="587"/>
                  </a:lnTo>
                  <a:lnTo>
                    <a:pt x="15777" y="712"/>
                  </a:lnTo>
                  <a:lnTo>
                    <a:pt x="15777" y="754"/>
                  </a:lnTo>
                  <a:lnTo>
                    <a:pt x="15861" y="796"/>
                  </a:lnTo>
                  <a:lnTo>
                    <a:pt x="15882" y="838"/>
                  </a:lnTo>
                  <a:lnTo>
                    <a:pt x="15840" y="901"/>
                  </a:lnTo>
                  <a:lnTo>
                    <a:pt x="15777" y="901"/>
                  </a:lnTo>
                  <a:lnTo>
                    <a:pt x="15631" y="817"/>
                  </a:lnTo>
                  <a:lnTo>
                    <a:pt x="15421" y="817"/>
                  </a:lnTo>
                  <a:lnTo>
                    <a:pt x="15380" y="963"/>
                  </a:lnTo>
                  <a:lnTo>
                    <a:pt x="15421" y="1131"/>
                  </a:lnTo>
                  <a:lnTo>
                    <a:pt x="15484" y="1277"/>
                  </a:lnTo>
                  <a:lnTo>
                    <a:pt x="15631" y="1340"/>
                  </a:lnTo>
                  <a:lnTo>
                    <a:pt x="15672" y="1382"/>
                  </a:lnTo>
                  <a:lnTo>
                    <a:pt x="15672" y="1445"/>
                  </a:lnTo>
                  <a:lnTo>
                    <a:pt x="15547" y="1403"/>
                  </a:lnTo>
                  <a:lnTo>
                    <a:pt x="15421" y="1340"/>
                  </a:lnTo>
                  <a:lnTo>
                    <a:pt x="15317" y="1152"/>
                  </a:lnTo>
                  <a:lnTo>
                    <a:pt x="15128" y="1026"/>
                  </a:lnTo>
                  <a:lnTo>
                    <a:pt x="15045" y="963"/>
                  </a:lnTo>
                  <a:lnTo>
                    <a:pt x="15024" y="1026"/>
                  </a:lnTo>
                  <a:lnTo>
                    <a:pt x="15045" y="1068"/>
                  </a:lnTo>
                  <a:lnTo>
                    <a:pt x="15045" y="1173"/>
                  </a:lnTo>
                  <a:lnTo>
                    <a:pt x="15066" y="1256"/>
                  </a:lnTo>
                  <a:lnTo>
                    <a:pt x="15128" y="1340"/>
                  </a:lnTo>
                  <a:lnTo>
                    <a:pt x="15128" y="1465"/>
                  </a:lnTo>
                  <a:lnTo>
                    <a:pt x="15045" y="1549"/>
                  </a:lnTo>
                  <a:lnTo>
                    <a:pt x="15045" y="1382"/>
                  </a:lnTo>
                  <a:lnTo>
                    <a:pt x="15003" y="1256"/>
                  </a:lnTo>
                  <a:lnTo>
                    <a:pt x="14919" y="1110"/>
                  </a:lnTo>
                  <a:lnTo>
                    <a:pt x="14919" y="1026"/>
                  </a:lnTo>
                  <a:lnTo>
                    <a:pt x="14836" y="921"/>
                  </a:lnTo>
                  <a:lnTo>
                    <a:pt x="14731" y="859"/>
                  </a:lnTo>
                  <a:lnTo>
                    <a:pt x="14647" y="984"/>
                  </a:lnTo>
                  <a:lnTo>
                    <a:pt x="14605" y="1068"/>
                  </a:lnTo>
                  <a:lnTo>
                    <a:pt x="14543" y="984"/>
                  </a:lnTo>
                  <a:lnTo>
                    <a:pt x="14605" y="921"/>
                  </a:lnTo>
                  <a:lnTo>
                    <a:pt x="14605" y="859"/>
                  </a:lnTo>
                  <a:lnTo>
                    <a:pt x="14522" y="817"/>
                  </a:lnTo>
                  <a:lnTo>
                    <a:pt x="14501" y="733"/>
                  </a:lnTo>
                  <a:lnTo>
                    <a:pt x="14480" y="691"/>
                  </a:lnTo>
                  <a:lnTo>
                    <a:pt x="14375" y="691"/>
                  </a:lnTo>
                  <a:lnTo>
                    <a:pt x="14292" y="733"/>
                  </a:lnTo>
                  <a:lnTo>
                    <a:pt x="14271" y="712"/>
                  </a:lnTo>
                  <a:lnTo>
                    <a:pt x="14292" y="628"/>
                  </a:lnTo>
                  <a:lnTo>
                    <a:pt x="14375" y="545"/>
                  </a:lnTo>
                  <a:lnTo>
                    <a:pt x="14271" y="566"/>
                  </a:lnTo>
                  <a:lnTo>
                    <a:pt x="14166" y="670"/>
                  </a:lnTo>
                  <a:lnTo>
                    <a:pt x="14124" y="754"/>
                  </a:lnTo>
                  <a:lnTo>
                    <a:pt x="14020" y="817"/>
                  </a:lnTo>
                  <a:lnTo>
                    <a:pt x="13957" y="838"/>
                  </a:lnTo>
                  <a:lnTo>
                    <a:pt x="13852" y="984"/>
                  </a:lnTo>
                  <a:lnTo>
                    <a:pt x="13810" y="984"/>
                  </a:lnTo>
                  <a:lnTo>
                    <a:pt x="13768" y="880"/>
                  </a:lnTo>
                  <a:lnTo>
                    <a:pt x="13685" y="817"/>
                  </a:lnTo>
                  <a:lnTo>
                    <a:pt x="13643" y="817"/>
                  </a:lnTo>
                  <a:lnTo>
                    <a:pt x="13601" y="880"/>
                  </a:lnTo>
                  <a:lnTo>
                    <a:pt x="13580" y="963"/>
                  </a:lnTo>
                  <a:lnTo>
                    <a:pt x="13601" y="1089"/>
                  </a:lnTo>
                  <a:lnTo>
                    <a:pt x="13768" y="1193"/>
                  </a:lnTo>
                  <a:lnTo>
                    <a:pt x="13768" y="1256"/>
                  </a:lnTo>
                  <a:lnTo>
                    <a:pt x="13685" y="1256"/>
                  </a:lnTo>
                  <a:lnTo>
                    <a:pt x="13643" y="1382"/>
                  </a:lnTo>
                  <a:lnTo>
                    <a:pt x="13643" y="1507"/>
                  </a:lnTo>
                  <a:lnTo>
                    <a:pt x="13768" y="1591"/>
                  </a:lnTo>
                  <a:lnTo>
                    <a:pt x="13852" y="1570"/>
                  </a:lnTo>
                  <a:lnTo>
                    <a:pt x="13915" y="1507"/>
                  </a:lnTo>
                  <a:lnTo>
                    <a:pt x="14103" y="1507"/>
                  </a:lnTo>
                  <a:lnTo>
                    <a:pt x="14229" y="1675"/>
                  </a:lnTo>
                  <a:lnTo>
                    <a:pt x="14333" y="1717"/>
                  </a:lnTo>
                  <a:lnTo>
                    <a:pt x="14396" y="1800"/>
                  </a:lnTo>
                  <a:lnTo>
                    <a:pt x="14375" y="1863"/>
                  </a:lnTo>
                  <a:lnTo>
                    <a:pt x="14375" y="1926"/>
                  </a:lnTo>
                  <a:lnTo>
                    <a:pt x="14396" y="2072"/>
                  </a:lnTo>
                  <a:lnTo>
                    <a:pt x="14333" y="2219"/>
                  </a:lnTo>
                  <a:lnTo>
                    <a:pt x="14333" y="2302"/>
                  </a:lnTo>
                  <a:lnTo>
                    <a:pt x="14417" y="2407"/>
                  </a:lnTo>
                  <a:lnTo>
                    <a:pt x="14417" y="2533"/>
                  </a:lnTo>
                  <a:lnTo>
                    <a:pt x="14438" y="2616"/>
                  </a:lnTo>
                  <a:lnTo>
                    <a:pt x="14543" y="2700"/>
                  </a:lnTo>
                  <a:lnTo>
                    <a:pt x="14626" y="2700"/>
                  </a:lnTo>
                  <a:lnTo>
                    <a:pt x="14710" y="2784"/>
                  </a:lnTo>
                  <a:lnTo>
                    <a:pt x="14836" y="2846"/>
                  </a:lnTo>
                  <a:lnTo>
                    <a:pt x="14836" y="2909"/>
                  </a:lnTo>
                  <a:lnTo>
                    <a:pt x="14856" y="2993"/>
                  </a:lnTo>
                  <a:lnTo>
                    <a:pt x="14731" y="2888"/>
                  </a:lnTo>
                  <a:lnTo>
                    <a:pt x="14584" y="2805"/>
                  </a:lnTo>
                  <a:lnTo>
                    <a:pt x="14417" y="2805"/>
                  </a:lnTo>
                  <a:lnTo>
                    <a:pt x="14333" y="2742"/>
                  </a:lnTo>
                  <a:lnTo>
                    <a:pt x="14312" y="2679"/>
                  </a:lnTo>
                  <a:lnTo>
                    <a:pt x="14312" y="2533"/>
                  </a:lnTo>
                  <a:lnTo>
                    <a:pt x="14271" y="2323"/>
                  </a:lnTo>
                  <a:lnTo>
                    <a:pt x="14312" y="2219"/>
                  </a:lnTo>
                  <a:lnTo>
                    <a:pt x="14312" y="2114"/>
                  </a:lnTo>
                  <a:lnTo>
                    <a:pt x="14208" y="2009"/>
                  </a:lnTo>
                  <a:lnTo>
                    <a:pt x="14208" y="1926"/>
                  </a:lnTo>
                  <a:lnTo>
                    <a:pt x="14166" y="1779"/>
                  </a:lnTo>
                  <a:lnTo>
                    <a:pt x="14103" y="1737"/>
                  </a:lnTo>
                  <a:lnTo>
                    <a:pt x="14020" y="1696"/>
                  </a:lnTo>
                  <a:lnTo>
                    <a:pt x="13957" y="1654"/>
                  </a:lnTo>
                  <a:lnTo>
                    <a:pt x="13852" y="1633"/>
                  </a:lnTo>
                  <a:lnTo>
                    <a:pt x="13748" y="1675"/>
                  </a:lnTo>
                  <a:lnTo>
                    <a:pt x="13601" y="1696"/>
                  </a:lnTo>
                  <a:lnTo>
                    <a:pt x="13538" y="1675"/>
                  </a:lnTo>
                  <a:lnTo>
                    <a:pt x="13476" y="1675"/>
                  </a:lnTo>
                  <a:lnTo>
                    <a:pt x="13434" y="1863"/>
                  </a:lnTo>
                  <a:lnTo>
                    <a:pt x="13476" y="1905"/>
                  </a:lnTo>
                  <a:lnTo>
                    <a:pt x="13476" y="2009"/>
                  </a:lnTo>
                  <a:lnTo>
                    <a:pt x="13434" y="2072"/>
                  </a:lnTo>
                  <a:lnTo>
                    <a:pt x="13266" y="1989"/>
                  </a:lnTo>
                  <a:lnTo>
                    <a:pt x="13078" y="1779"/>
                  </a:lnTo>
                  <a:lnTo>
                    <a:pt x="13036" y="1779"/>
                  </a:lnTo>
                  <a:lnTo>
                    <a:pt x="12973" y="1821"/>
                  </a:lnTo>
                  <a:lnTo>
                    <a:pt x="12931" y="1821"/>
                  </a:lnTo>
                  <a:lnTo>
                    <a:pt x="12869" y="1758"/>
                  </a:lnTo>
                  <a:lnTo>
                    <a:pt x="12701" y="1717"/>
                  </a:lnTo>
                  <a:lnTo>
                    <a:pt x="12639" y="1779"/>
                  </a:lnTo>
                  <a:lnTo>
                    <a:pt x="12639" y="1884"/>
                  </a:lnTo>
                  <a:lnTo>
                    <a:pt x="12701" y="2009"/>
                  </a:lnTo>
                  <a:lnTo>
                    <a:pt x="12639" y="2093"/>
                  </a:lnTo>
                  <a:lnTo>
                    <a:pt x="12701" y="2198"/>
                  </a:lnTo>
                  <a:lnTo>
                    <a:pt x="12743" y="2344"/>
                  </a:lnTo>
                  <a:lnTo>
                    <a:pt x="12722" y="2491"/>
                  </a:lnTo>
                  <a:lnTo>
                    <a:pt x="12743" y="2533"/>
                  </a:lnTo>
                  <a:lnTo>
                    <a:pt x="12764" y="2700"/>
                  </a:lnTo>
                  <a:lnTo>
                    <a:pt x="12743" y="2742"/>
                  </a:lnTo>
                  <a:lnTo>
                    <a:pt x="12743" y="2846"/>
                  </a:lnTo>
                  <a:lnTo>
                    <a:pt x="12827" y="3014"/>
                  </a:lnTo>
                  <a:lnTo>
                    <a:pt x="12848" y="3118"/>
                  </a:lnTo>
                  <a:lnTo>
                    <a:pt x="12827" y="3265"/>
                  </a:lnTo>
                  <a:lnTo>
                    <a:pt x="12827" y="3349"/>
                  </a:lnTo>
                  <a:lnTo>
                    <a:pt x="12911" y="3453"/>
                  </a:lnTo>
                  <a:lnTo>
                    <a:pt x="12931" y="3579"/>
                  </a:lnTo>
                  <a:lnTo>
                    <a:pt x="12931" y="3662"/>
                  </a:lnTo>
                  <a:lnTo>
                    <a:pt x="13057" y="3767"/>
                  </a:lnTo>
                  <a:lnTo>
                    <a:pt x="13120" y="3851"/>
                  </a:lnTo>
                  <a:lnTo>
                    <a:pt x="13120" y="3955"/>
                  </a:lnTo>
                  <a:lnTo>
                    <a:pt x="13162" y="3997"/>
                  </a:lnTo>
                  <a:lnTo>
                    <a:pt x="13245" y="3997"/>
                  </a:lnTo>
                  <a:lnTo>
                    <a:pt x="13245" y="4060"/>
                  </a:lnTo>
                  <a:lnTo>
                    <a:pt x="13266" y="4123"/>
                  </a:lnTo>
                  <a:lnTo>
                    <a:pt x="13371" y="4186"/>
                  </a:lnTo>
                  <a:lnTo>
                    <a:pt x="13392" y="4206"/>
                  </a:lnTo>
                  <a:lnTo>
                    <a:pt x="13371" y="4227"/>
                  </a:lnTo>
                  <a:lnTo>
                    <a:pt x="13266" y="4227"/>
                  </a:lnTo>
                  <a:lnTo>
                    <a:pt x="13224" y="4206"/>
                  </a:lnTo>
                  <a:lnTo>
                    <a:pt x="13141" y="4206"/>
                  </a:lnTo>
                  <a:lnTo>
                    <a:pt x="13078" y="4165"/>
                  </a:lnTo>
                  <a:lnTo>
                    <a:pt x="13078" y="4081"/>
                  </a:lnTo>
                  <a:lnTo>
                    <a:pt x="13057" y="4018"/>
                  </a:lnTo>
                  <a:lnTo>
                    <a:pt x="12973" y="3997"/>
                  </a:lnTo>
                  <a:lnTo>
                    <a:pt x="12911" y="4018"/>
                  </a:lnTo>
                  <a:lnTo>
                    <a:pt x="12848" y="4018"/>
                  </a:lnTo>
                  <a:lnTo>
                    <a:pt x="12827" y="3976"/>
                  </a:lnTo>
                  <a:lnTo>
                    <a:pt x="12827" y="3872"/>
                  </a:lnTo>
                  <a:lnTo>
                    <a:pt x="12806" y="3851"/>
                  </a:lnTo>
                  <a:lnTo>
                    <a:pt x="12743" y="3893"/>
                  </a:lnTo>
                  <a:lnTo>
                    <a:pt x="12659" y="4060"/>
                  </a:lnTo>
                  <a:lnTo>
                    <a:pt x="12534" y="4102"/>
                  </a:lnTo>
                  <a:lnTo>
                    <a:pt x="12450" y="4102"/>
                  </a:lnTo>
                  <a:lnTo>
                    <a:pt x="12325" y="3997"/>
                  </a:lnTo>
                  <a:lnTo>
                    <a:pt x="12220" y="3997"/>
                  </a:lnTo>
                  <a:lnTo>
                    <a:pt x="12178" y="3914"/>
                  </a:lnTo>
                  <a:lnTo>
                    <a:pt x="12178" y="3809"/>
                  </a:lnTo>
                  <a:lnTo>
                    <a:pt x="12199" y="3683"/>
                  </a:lnTo>
                  <a:lnTo>
                    <a:pt x="12115" y="3495"/>
                  </a:lnTo>
                  <a:lnTo>
                    <a:pt x="12074" y="3453"/>
                  </a:lnTo>
                  <a:lnTo>
                    <a:pt x="12032" y="3328"/>
                  </a:lnTo>
                  <a:lnTo>
                    <a:pt x="12032" y="3244"/>
                  </a:lnTo>
                  <a:lnTo>
                    <a:pt x="12095" y="3181"/>
                  </a:lnTo>
                  <a:lnTo>
                    <a:pt x="12115" y="3139"/>
                  </a:lnTo>
                  <a:lnTo>
                    <a:pt x="12095" y="2867"/>
                  </a:lnTo>
                  <a:lnTo>
                    <a:pt x="12011" y="2742"/>
                  </a:lnTo>
                  <a:lnTo>
                    <a:pt x="11906" y="2595"/>
                  </a:lnTo>
                  <a:lnTo>
                    <a:pt x="11906" y="2491"/>
                  </a:lnTo>
                  <a:lnTo>
                    <a:pt x="11802" y="2240"/>
                  </a:lnTo>
                  <a:lnTo>
                    <a:pt x="11760" y="2135"/>
                  </a:lnTo>
                  <a:lnTo>
                    <a:pt x="11676" y="2093"/>
                  </a:lnTo>
                  <a:lnTo>
                    <a:pt x="11655" y="2009"/>
                  </a:lnTo>
                  <a:lnTo>
                    <a:pt x="11571" y="1989"/>
                  </a:lnTo>
                  <a:lnTo>
                    <a:pt x="11467" y="1968"/>
                  </a:lnTo>
                  <a:lnTo>
                    <a:pt x="11383" y="1905"/>
                  </a:lnTo>
                  <a:lnTo>
                    <a:pt x="11279" y="1926"/>
                  </a:lnTo>
                  <a:lnTo>
                    <a:pt x="11237" y="1989"/>
                  </a:lnTo>
                  <a:lnTo>
                    <a:pt x="11237" y="2114"/>
                  </a:lnTo>
                  <a:lnTo>
                    <a:pt x="11195" y="2177"/>
                  </a:lnTo>
                  <a:lnTo>
                    <a:pt x="11237" y="2240"/>
                  </a:lnTo>
                  <a:lnTo>
                    <a:pt x="11195" y="2323"/>
                  </a:lnTo>
                  <a:lnTo>
                    <a:pt x="11132" y="2533"/>
                  </a:lnTo>
                  <a:lnTo>
                    <a:pt x="11132" y="2658"/>
                  </a:lnTo>
                  <a:lnTo>
                    <a:pt x="11153" y="2825"/>
                  </a:lnTo>
                  <a:lnTo>
                    <a:pt x="11195" y="2867"/>
                  </a:lnTo>
                  <a:lnTo>
                    <a:pt x="11174" y="3035"/>
                  </a:lnTo>
                  <a:lnTo>
                    <a:pt x="11132" y="3181"/>
                  </a:lnTo>
                  <a:lnTo>
                    <a:pt x="11153" y="3286"/>
                  </a:lnTo>
                  <a:lnTo>
                    <a:pt x="11153" y="3495"/>
                  </a:lnTo>
                  <a:lnTo>
                    <a:pt x="11090" y="3537"/>
                  </a:lnTo>
                  <a:lnTo>
                    <a:pt x="11048" y="3474"/>
                  </a:lnTo>
                  <a:lnTo>
                    <a:pt x="10986" y="3453"/>
                  </a:lnTo>
                  <a:lnTo>
                    <a:pt x="10944" y="3495"/>
                  </a:lnTo>
                  <a:lnTo>
                    <a:pt x="10860" y="3474"/>
                  </a:lnTo>
                  <a:lnTo>
                    <a:pt x="10839" y="3453"/>
                  </a:lnTo>
                  <a:lnTo>
                    <a:pt x="10755" y="3432"/>
                  </a:lnTo>
                  <a:lnTo>
                    <a:pt x="10630" y="3390"/>
                  </a:lnTo>
                  <a:lnTo>
                    <a:pt x="10546" y="3328"/>
                  </a:lnTo>
                  <a:lnTo>
                    <a:pt x="10504" y="3328"/>
                  </a:lnTo>
                  <a:lnTo>
                    <a:pt x="10462" y="3349"/>
                  </a:lnTo>
                  <a:lnTo>
                    <a:pt x="10504" y="3432"/>
                  </a:lnTo>
                  <a:lnTo>
                    <a:pt x="10567" y="3495"/>
                  </a:lnTo>
                  <a:lnTo>
                    <a:pt x="10567" y="3558"/>
                  </a:lnTo>
                  <a:lnTo>
                    <a:pt x="10546" y="3600"/>
                  </a:lnTo>
                  <a:lnTo>
                    <a:pt x="10525" y="3662"/>
                  </a:lnTo>
                  <a:lnTo>
                    <a:pt x="10462" y="3662"/>
                  </a:lnTo>
                  <a:lnTo>
                    <a:pt x="10442" y="3641"/>
                  </a:lnTo>
                  <a:lnTo>
                    <a:pt x="10358" y="3641"/>
                  </a:lnTo>
                  <a:lnTo>
                    <a:pt x="10316" y="3579"/>
                  </a:lnTo>
                  <a:lnTo>
                    <a:pt x="10316" y="3432"/>
                  </a:lnTo>
                  <a:lnTo>
                    <a:pt x="10232" y="3286"/>
                  </a:lnTo>
                  <a:lnTo>
                    <a:pt x="10211" y="3160"/>
                  </a:lnTo>
                  <a:lnTo>
                    <a:pt x="10190" y="3056"/>
                  </a:lnTo>
                  <a:lnTo>
                    <a:pt x="10107" y="2972"/>
                  </a:lnTo>
                  <a:lnTo>
                    <a:pt x="10107" y="2909"/>
                  </a:lnTo>
                  <a:lnTo>
                    <a:pt x="10044" y="2825"/>
                  </a:lnTo>
                  <a:lnTo>
                    <a:pt x="9981" y="2909"/>
                  </a:lnTo>
                  <a:lnTo>
                    <a:pt x="10023" y="2993"/>
                  </a:lnTo>
                  <a:lnTo>
                    <a:pt x="9981" y="3035"/>
                  </a:lnTo>
                  <a:lnTo>
                    <a:pt x="9981" y="3118"/>
                  </a:lnTo>
                  <a:lnTo>
                    <a:pt x="9939" y="3202"/>
                  </a:lnTo>
                  <a:lnTo>
                    <a:pt x="9898" y="3244"/>
                  </a:lnTo>
                  <a:lnTo>
                    <a:pt x="9814" y="3265"/>
                  </a:lnTo>
                  <a:lnTo>
                    <a:pt x="9772" y="3369"/>
                  </a:lnTo>
                  <a:lnTo>
                    <a:pt x="9667" y="3537"/>
                  </a:lnTo>
                  <a:lnTo>
                    <a:pt x="9584" y="3621"/>
                  </a:lnTo>
                  <a:lnTo>
                    <a:pt x="9584" y="3662"/>
                  </a:lnTo>
                  <a:lnTo>
                    <a:pt x="9521" y="3725"/>
                  </a:lnTo>
                  <a:lnTo>
                    <a:pt x="9458" y="3851"/>
                  </a:lnTo>
                  <a:lnTo>
                    <a:pt x="9395" y="3851"/>
                  </a:lnTo>
                  <a:lnTo>
                    <a:pt x="9374" y="3788"/>
                  </a:lnTo>
                  <a:lnTo>
                    <a:pt x="9395" y="3683"/>
                  </a:lnTo>
                  <a:lnTo>
                    <a:pt x="9479" y="3579"/>
                  </a:lnTo>
                  <a:lnTo>
                    <a:pt x="9500" y="3474"/>
                  </a:lnTo>
                  <a:lnTo>
                    <a:pt x="9563" y="3432"/>
                  </a:lnTo>
                  <a:lnTo>
                    <a:pt x="9667" y="3369"/>
                  </a:lnTo>
                  <a:lnTo>
                    <a:pt x="9709" y="3244"/>
                  </a:lnTo>
                  <a:lnTo>
                    <a:pt x="9793" y="3160"/>
                  </a:lnTo>
                  <a:lnTo>
                    <a:pt x="9814" y="3077"/>
                  </a:lnTo>
                  <a:lnTo>
                    <a:pt x="9814" y="3035"/>
                  </a:lnTo>
                  <a:lnTo>
                    <a:pt x="9772" y="2993"/>
                  </a:lnTo>
                  <a:lnTo>
                    <a:pt x="9793" y="2930"/>
                  </a:lnTo>
                  <a:lnTo>
                    <a:pt x="9877" y="2909"/>
                  </a:lnTo>
                  <a:lnTo>
                    <a:pt x="9898" y="2825"/>
                  </a:lnTo>
                  <a:lnTo>
                    <a:pt x="9898" y="2742"/>
                  </a:lnTo>
                  <a:lnTo>
                    <a:pt x="9939" y="2637"/>
                  </a:lnTo>
                  <a:lnTo>
                    <a:pt x="10023" y="2470"/>
                  </a:lnTo>
                  <a:lnTo>
                    <a:pt x="10023" y="2365"/>
                  </a:lnTo>
                  <a:lnTo>
                    <a:pt x="10086" y="2198"/>
                  </a:lnTo>
                  <a:lnTo>
                    <a:pt x="10107" y="1947"/>
                  </a:lnTo>
                  <a:lnTo>
                    <a:pt x="10086" y="1863"/>
                  </a:lnTo>
                  <a:lnTo>
                    <a:pt x="9918" y="1842"/>
                  </a:lnTo>
                  <a:lnTo>
                    <a:pt x="9814" y="1863"/>
                  </a:lnTo>
                  <a:lnTo>
                    <a:pt x="9709" y="1947"/>
                  </a:lnTo>
                  <a:lnTo>
                    <a:pt x="9605" y="1884"/>
                  </a:lnTo>
                  <a:lnTo>
                    <a:pt x="9521" y="1863"/>
                  </a:lnTo>
                  <a:lnTo>
                    <a:pt x="9479" y="1884"/>
                  </a:lnTo>
                  <a:lnTo>
                    <a:pt x="9500" y="1968"/>
                  </a:lnTo>
                  <a:lnTo>
                    <a:pt x="9584" y="2051"/>
                  </a:lnTo>
                  <a:lnTo>
                    <a:pt x="9584" y="2198"/>
                  </a:lnTo>
                  <a:lnTo>
                    <a:pt x="9563" y="2281"/>
                  </a:lnTo>
                  <a:lnTo>
                    <a:pt x="9500" y="2219"/>
                  </a:lnTo>
                  <a:lnTo>
                    <a:pt x="9479" y="2093"/>
                  </a:lnTo>
                  <a:lnTo>
                    <a:pt x="9395" y="2009"/>
                  </a:lnTo>
                  <a:lnTo>
                    <a:pt x="9312" y="1989"/>
                  </a:lnTo>
                  <a:lnTo>
                    <a:pt x="9165" y="2114"/>
                  </a:lnTo>
                  <a:lnTo>
                    <a:pt x="9165" y="2219"/>
                  </a:lnTo>
                  <a:lnTo>
                    <a:pt x="9207" y="2302"/>
                  </a:lnTo>
                  <a:lnTo>
                    <a:pt x="9165" y="2386"/>
                  </a:lnTo>
                  <a:lnTo>
                    <a:pt x="9061" y="2386"/>
                  </a:lnTo>
                  <a:lnTo>
                    <a:pt x="9061" y="2323"/>
                  </a:lnTo>
                  <a:lnTo>
                    <a:pt x="9061" y="2219"/>
                  </a:lnTo>
                  <a:lnTo>
                    <a:pt x="9040" y="2114"/>
                  </a:lnTo>
                  <a:lnTo>
                    <a:pt x="8956" y="2072"/>
                  </a:lnTo>
                  <a:lnTo>
                    <a:pt x="8747" y="2072"/>
                  </a:lnTo>
                  <a:lnTo>
                    <a:pt x="8538" y="2156"/>
                  </a:lnTo>
                  <a:lnTo>
                    <a:pt x="8307" y="2156"/>
                  </a:lnTo>
                  <a:lnTo>
                    <a:pt x="8140" y="2093"/>
                  </a:lnTo>
                  <a:lnTo>
                    <a:pt x="8056" y="2093"/>
                  </a:lnTo>
                  <a:lnTo>
                    <a:pt x="7994" y="2114"/>
                  </a:lnTo>
                  <a:lnTo>
                    <a:pt x="7910" y="2093"/>
                  </a:lnTo>
                  <a:lnTo>
                    <a:pt x="7805" y="2093"/>
                  </a:lnTo>
                  <a:lnTo>
                    <a:pt x="7701" y="2177"/>
                  </a:lnTo>
                  <a:lnTo>
                    <a:pt x="7680" y="2219"/>
                  </a:lnTo>
                  <a:lnTo>
                    <a:pt x="7722" y="2302"/>
                  </a:lnTo>
                  <a:lnTo>
                    <a:pt x="7722" y="2386"/>
                  </a:lnTo>
                  <a:lnTo>
                    <a:pt x="7784" y="2491"/>
                  </a:lnTo>
                  <a:lnTo>
                    <a:pt x="7805" y="2533"/>
                  </a:lnTo>
                  <a:lnTo>
                    <a:pt x="7784" y="2616"/>
                  </a:lnTo>
                  <a:lnTo>
                    <a:pt x="7722" y="2784"/>
                  </a:lnTo>
                  <a:lnTo>
                    <a:pt x="7742" y="2930"/>
                  </a:lnTo>
                  <a:lnTo>
                    <a:pt x="7889" y="3118"/>
                  </a:lnTo>
                  <a:lnTo>
                    <a:pt x="7889" y="3223"/>
                  </a:lnTo>
                  <a:lnTo>
                    <a:pt x="7910" y="3432"/>
                  </a:lnTo>
                  <a:lnTo>
                    <a:pt x="7889" y="3453"/>
                  </a:lnTo>
                  <a:lnTo>
                    <a:pt x="7826" y="3411"/>
                  </a:lnTo>
                  <a:lnTo>
                    <a:pt x="7784" y="3307"/>
                  </a:lnTo>
                  <a:lnTo>
                    <a:pt x="7638" y="3160"/>
                  </a:lnTo>
                  <a:lnTo>
                    <a:pt x="7596" y="3118"/>
                  </a:lnTo>
                  <a:lnTo>
                    <a:pt x="7596" y="2909"/>
                  </a:lnTo>
                  <a:lnTo>
                    <a:pt x="7617" y="2700"/>
                  </a:lnTo>
                  <a:lnTo>
                    <a:pt x="7617" y="2595"/>
                  </a:lnTo>
                  <a:lnTo>
                    <a:pt x="7512" y="2428"/>
                  </a:lnTo>
                  <a:lnTo>
                    <a:pt x="7512" y="2323"/>
                  </a:lnTo>
                  <a:lnTo>
                    <a:pt x="7491" y="2281"/>
                  </a:lnTo>
                  <a:lnTo>
                    <a:pt x="7429" y="2261"/>
                  </a:lnTo>
                  <a:lnTo>
                    <a:pt x="7303" y="2302"/>
                  </a:lnTo>
                  <a:lnTo>
                    <a:pt x="7177" y="2386"/>
                  </a:lnTo>
                  <a:lnTo>
                    <a:pt x="7010" y="2407"/>
                  </a:lnTo>
                  <a:lnTo>
                    <a:pt x="6947" y="2470"/>
                  </a:lnTo>
                  <a:lnTo>
                    <a:pt x="6905" y="2595"/>
                  </a:lnTo>
                  <a:lnTo>
                    <a:pt x="6947" y="2700"/>
                  </a:lnTo>
                  <a:lnTo>
                    <a:pt x="6905" y="2825"/>
                  </a:lnTo>
                  <a:lnTo>
                    <a:pt x="6843" y="2930"/>
                  </a:lnTo>
                  <a:lnTo>
                    <a:pt x="6801" y="2993"/>
                  </a:lnTo>
                  <a:lnTo>
                    <a:pt x="6843" y="3035"/>
                  </a:lnTo>
                  <a:lnTo>
                    <a:pt x="6885" y="3035"/>
                  </a:lnTo>
                  <a:lnTo>
                    <a:pt x="6947" y="3056"/>
                  </a:lnTo>
                  <a:lnTo>
                    <a:pt x="6947" y="3202"/>
                  </a:lnTo>
                  <a:lnTo>
                    <a:pt x="6885" y="3307"/>
                  </a:lnTo>
                  <a:lnTo>
                    <a:pt x="6738" y="3411"/>
                  </a:lnTo>
                  <a:lnTo>
                    <a:pt x="6633" y="3411"/>
                  </a:lnTo>
                  <a:lnTo>
                    <a:pt x="6592" y="3453"/>
                  </a:lnTo>
                  <a:lnTo>
                    <a:pt x="6571" y="3558"/>
                  </a:lnTo>
                  <a:lnTo>
                    <a:pt x="6529" y="3621"/>
                  </a:lnTo>
                  <a:lnTo>
                    <a:pt x="6487" y="3683"/>
                  </a:lnTo>
                  <a:lnTo>
                    <a:pt x="6529" y="3767"/>
                  </a:lnTo>
                  <a:lnTo>
                    <a:pt x="6487" y="3830"/>
                  </a:lnTo>
                  <a:lnTo>
                    <a:pt x="6424" y="3830"/>
                  </a:lnTo>
                  <a:lnTo>
                    <a:pt x="6382" y="3851"/>
                  </a:lnTo>
                  <a:lnTo>
                    <a:pt x="6236" y="3872"/>
                  </a:lnTo>
                  <a:lnTo>
                    <a:pt x="6131" y="3830"/>
                  </a:lnTo>
                  <a:lnTo>
                    <a:pt x="6089" y="3767"/>
                  </a:lnTo>
                  <a:lnTo>
                    <a:pt x="6089" y="3683"/>
                  </a:lnTo>
                  <a:lnTo>
                    <a:pt x="6048" y="3662"/>
                  </a:lnTo>
                  <a:lnTo>
                    <a:pt x="5985" y="3662"/>
                  </a:lnTo>
                  <a:lnTo>
                    <a:pt x="5964" y="3621"/>
                  </a:lnTo>
                  <a:lnTo>
                    <a:pt x="5943" y="3537"/>
                  </a:lnTo>
                  <a:lnTo>
                    <a:pt x="5838" y="3537"/>
                  </a:lnTo>
                  <a:lnTo>
                    <a:pt x="5797" y="3579"/>
                  </a:lnTo>
                  <a:lnTo>
                    <a:pt x="5755" y="3641"/>
                  </a:lnTo>
                  <a:lnTo>
                    <a:pt x="5671" y="3641"/>
                  </a:lnTo>
                  <a:lnTo>
                    <a:pt x="5629" y="3662"/>
                  </a:lnTo>
                  <a:lnTo>
                    <a:pt x="5629" y="3830"/>
                  </a:lnTo>
                  <a:lnTo>
                    <a:pt x="5608" y="3893"/>
                  </a:lnTo>
                  <a:lnTo>
                    <a:pt x="5608" y="3997"/>
                  </a:lnTo>
                  <a:lnTo>
                    <a:pt x="5650" y="4165"/>
                  </a:lnTo>
                  <a:lnTo>
                    <a:pt x="5629" y="4353"/>
                  </a:lnTo>
                  <a:lnTo>
                    <a:pt x="5566" y="4416"/>
                  </a:lnTo>
                  <a:lnTo>
                    <a:pt x="5525" y="4416"/>
                  </a:lnTo>
                  <a:lnTo>
                    <a:pt x="5545" y="4206"/>
                  </a:lnTo>
                  <a:lnTo>
                    <a:pt x="5545" y="4060"/>
                  </a:lnTo>
                  <a:lnTo>
                    <a:pt x="5525" y="3976"/>
                  </a:lnTo>
                  <a:lnTo>
                    <a:pt x="5525" y="3767"/>
                  </a:lnTo>
                  <a:lnTo>
                    <a:pt x="5504" y="3662"/>
                  </a:lnTo>
                  <a:lnTo>
                    <a:pt x="5462" y="3641"/>
                  </a:lnTo>
                  <a:lnTo>
                    <a:pt x="5420" y="3662"/>
                  </a:lnTo>
                  <a:lnTo>
                    <a:pt x="5336" y="3662"/>
                  </a:lnTo>
                  <a:lnTo>
                    <a:pt x="5253" y="3767"/>
                  </a:lnTo>
                  <a:lnTo>
                    <a:pt x="5190" y="3788"/>
                  </a:lnTo>
                  <a:lnTo>
                    <a:pt x="5085" y="3872"/>
                  </a:lnTo>
                  <a:lnTo>
                    <a:pt x="5043" y="3955"/>
                  </a:lnTo>
                  <a:lnTo>
                    <a:pt x="5043" y="4039"/>
                  </a:lnTo>
                  <a:lnTo>
                    <a:pt x="4918" y="4186"/>
                  </a:lnTo>
                  <a:lnTo>
                    <a:pt x="4876" y="4206"/>
                  </a:lnTo>
                  <a:lnTo>
                    <a:pt x="4834" y="4165"/>
                  </a:lnTo>
                  <a:lnTo>
                    <a:pt x="4729" y="4165"/>
                  </a:lnTo>
                  <a:lnTo>
                    <a:pt x="4688" y="4186"/>
                  </a:lnTo>
                  <a:lnTo>
                    <a:pt x="4688" y="4248"/>
                  </a:lnTo>
                  <a:lnTo>
                    <a:pt x="4771" y="4269"/>
                  </a:lnTo>
                  <a:lnTo>
                    <a:pt x="4792" y="4290"/>
                  </a:lnTo>
                  <a:lnTo>
                    <a:pt x="4709" y="4311"/>
                  </a:lnTo>
                  <a:lnTo>
                    <a:pt x="4562" y="4311"/>
                  </a:lnTo>
                  <a:lnTo>
                    <a:pt x="4478" y="4353"/>
                  </a:lnTo>
                  <a:lnTo>
                    <a:pt x="4416" y="4416"/>
                  </a:lnTo>
                  <a:lnTo>
                    <a:pt x="4248" y="4478"/>
                  </a:lnTo>
                  <a:lnTo>
                    <a:pt x="4248" y="4520"/>
                  </a:lnTo>
                  <a:lnTo>
                    <a:pt x="4185" y="4583"/>
                  </a:lnTo>
                  <a:lnTo>
                    <a:pt x="4081" y="4625"/>
                  </a:lnTo>
                  <a:lnTo>
                    <a:pt x="3997" y="4625"/>
                  </a:lnTo>
                  <a:lnTo>
                    <a:pt x="3976" y="4688"/>
                  </a:lnTo>
                  <a:lnTo>
                    <a:pt x="3976" y="4771"/>
                  </a:lnTo>
                  <a:lnTo>
                    <a:pt x="4039" y="4813"/>
                  </a:lnTo>
                  <a:lnTo>
                    <a:pt x="3997" y="4876"/>
                  </a:lnTo>
                  <a:lnTo>
                    <a:pt x="3955" y="4897"/>
                  </a:lnTo>
                  <a:lnTo>
                    <a:pt x="3892" y="4939"/>
                  </a:lnTo>
                  <a:lnTo>
                    <a:pt x="3851" y="5022"/>
                  </a:lnTo>
                  <a:lnTo>
                    <a:pt x="3767" y="5043"/>
                  </a:lnTo>
                  <a:lnTo>
                    <a:pt x="3746" y="5127"/>
                  </a:lnTo>
                  <a:lnTo>
                    <a:pt x="3746" y="5169"/>
                  </a:lnTo>
                  <a:lnTo>
                    <a:pt x="3767" y="5211"/>
                  </a:lnTo>
                  <a:lnTo>
                    <a:pt x="3767" y="5294"/>
                  </a:lnTo>
                  <a:lnTo>
                    <a:pt x="3767" y="5336"/>
                  </a:lnTo>
                  <a:lnTo>
                    <a:pt x="3830" y="5357"/>
                  </a:lnTo>
                  <a:lnTo>
                    <a:pt x="3892" y="5357"/>
                  </a:lnTo>
                  <a:lnTo>
                    <a:pt x="3976" y="5420"/>
                  </a:lnTo>
                  <a:lnTo>
                    <a:pt x="4039" y="5420"/>
                  </a:lnTo>
                  <a:lnTo>
                    <a:pt x="4081" y="5357"/>
                  </a:lnTo>
                  <a:lnTo>
                    <a:pt x="4144" y="5357"/>
                  </a:lnTo>
                  <a:lnTo>
                    <a:pt x="4248" y="5441"/>
                  </a:lnTo>
                  <a:lnTo>
                    <a:pt x="4269" y="5525"/>
                  </a:lnTo>
                  <a:lnTo>
                    <a:pt x="4353" y="5525"/>
                  </a:lnTo>
                  <a:lnTo>
                    <a:pt x="4457" y="5441"/>
                  </a:lnTo>
                  <a:lnTo>
                    <a:pt x="4499" y="5441"/>
                  </a:lnTo>
                  <a:lnTo>
                    <a:pt x="4604" y="5462"/>
                  </a:lnTo>
                  <a:lnTo>
                    <a:pt x="4792" y="5462"/>
                  </a:lnTo>
                  <a:lnTo>
                    <a:pt x="4834" y="5441"/>
                  </a:lnTo>
                  <a:lnTo>
                    <a:pt x="4834" y="5336"/>
                  </a:lnTo>
                  <a:lnTo>
                    <a:pt x="4918" y="5253"/>
                  </a:lnTo>
                  <a:lnTo>
                    <a:pt x="4939" y="5253"/>
                  </a:lnTo>
                  <a:lnTo>
                    <a:pt x="4939" y="5357"/>
                  </a:lnTo>
                  <a:lnTo>
                    <a:pt x="4981" y="5378"/>
                  </a:lnTo>
                  <a:lnTo>
                    <a:pt x="4939" y="5441"/>
                  </a:lnTo>
                  <a:lnTo>
                    <a:pt x="4813" y="5483"/>
                  </a:lnTo>
                  <a:lnTo>
                    <a:pt x="4709" y="5566"/>
                  </a:lnTo>
                  <a:lnTo>
                    <a:pt x="4562" y="5546"/>
                  </a:lnTo>
                  <a:lnTo>
                    <a:pt x="4457" y="5566"/>
                  </a:lnTo>
                  <a:lnTo>
                    <a:pt x="4416" y="5629"/>
                  </a:lnTo>
                  <a:lnTo>
                    <a:pt x="4416" y="5671"/>
                  </a:lnTo>
                  <a:lnTo>
                    <a:pt x="4520" y="5755"/>
                  </a:lnTo>
                  <a:lnTo>
                    <a:pt x="4667" y="5755"/>
                  </a:lnTo>
                  <a:lnTo>
                    <a:pt x="4688" y="5776"/>
                  </a:lnTo>
                  <a:lnTo>
                    <a:pt x="4667" y="5859"/>
                  </a:lnTo>
                  <a:lnTo>
                    <a:pt x="4520" y="5943"/>
                  </a:lnTo>
                  <a:lnTo>
                    <a:pt x="4290" y="5943"/>
                  </a:lnTo>
                  <a:lnTo>
                    <a:pt x="4206" y="6048"/>
                  </a:lnTo>
                  <a:lnTo>
                    <a:pt x="4206" y="6152"/>
                  </a:lnTo>
                  <a:lnTo>
                    <a:pt x="4290" y="6194"/>
                  </a:lnTo>
                  <a:lnTo>
                    <a:pt x="4269" y="6299"/>
                  </a:lnTo>
                  <a:lnTo>
                    <a:pt x="4185" y="6320"/>
                  </a:lnTo>
                  <a:lnTo>
                    <a:pt x="4081" y="6487"/>
                  </a:lnTo>
                  <a:lnTo>
                    <a:pt x="4039" y="6571"/>
                  </a:lnTo>
                  <a:lnTo>
                    <a:pt x="3892" y="6613"/>
                  </a:lnTo>
                  <a:lnTo>
                    <a:pt x="3788" y="6738"/>
                  </a:lnTo>
                  <a:lnTo>
                    <a:pt x="3725" y="6843"/>
                  </a:lnTo>
                  <a:lnTo>
                    <a:pt x="3620" y="6947"/>
                  </a:lnTo>
                  <a:lnTo>
                    <a:pt x="3620" y="7010"/>
                  </a:lnTo>
                  <a:lnTo>
                    <a:pt x="3537" y="7031"/>
                  </a:lnTo>
                  <a:lnTo>
                    <a:pt x="3453" y="7031"/>
                  </a:lnTo>
                  <a:lnTo>
                    <a:pt x="3348" y="6947"/>
                  </a:lnTo>
                  <a:lnTo>
                    <a:pt x="3307" y="6906"/>
                  </a:lnTo>
                  <a:lnTo>
                    <a:pt x="3202" y="6885"/>
                  </a:lnTo>
                  <a:lnTo>
                    <a:pt x="3139" y="6822"/>
                  </a:lnTo>
                  <a:lnTo>
                    <a:pt x="3014" y="6801"/>
                  </a:lnTo>
                  <a:lnTo>
                    <a:pt x="2888" y="6822"/>
                  </a:lnTo>
                  <a:lnTo>
                    <a:pt x="2784" y="6885"/>
                  </a:lnTo>
                  <a:lnTo>
                    <a:pt x="2679" y="6843"/>
                  </a:lnTo>
                  <a:lnTo>
                    <a:pt x="2616" y="6822"/>
                  </a:lnTo>
                  <a:lnTo>
                    <a:pt x="2512" y="6843"/>
                  </a:lnTo>
                  <a:lnTo>
                    <a:pt x="2344" y="6843"/>
                  </a:lnTo>
                  <a:lnTo>
                    <a:pt x="2177" y="6927"/>
                  </a:lnTo>
                  <a:lnTo>
                    <a:pt x="2156" y="7010"/>
                  </a:lnTo>
                  <a:lnTo>
                    <a:pt x="2198" y="7052"/>
                  </a:lnTo>
                  <a:lnTo>
                    <a:pt x="2177" y="7115"/>
                  </a:lnTo>
                  <a:lnTo>
                    <a:pt x="2156" y="7052"/>
                  </a:lnTo>
                  <a:lnTo>
                    <a:pt x="2072" y="7052"/>
                  </a:lnTo>
                  <a:lnTo>
                    <a:pt x="1654" y="7157"/>
                  </a:lnTo>
                  <a:lnTo>
                    <a:pt x="1549" y="7157"/>
                  </a:lnTo>
                  <a:lnTo>
                    <a:pt x="1486" y="7199"/>
                  </a:lnTo>
                  <a:lnTo>
                    <a:pt x="1465" y="7199"/>
                  </a:lnTo>
                  <a:lnTo>
                    <a:pt x="1382" y="7157"/>
                  </a:lnTo>
                  <a:lnTo>
                    <a:pt x="1319" y="7219"/>
                  </a:lnTo>
                  <a:lnTo>
                    <a:pt x="1277" y="7261"/>
                  </a:lnTo>
                  <a:lnTo>
                    <a:pt x="1214" y="7303"/>
                  </a:lnTo>
                  <a:lnTo>
                    <a:pt x="1172" y="7261"/>
                  </a:lnTo>
                  <a:lnTo>
                    <a:pt x="1172" y="7240"/>
                  </a:lnTo>
                  <a:lnTo>
                    <a:pt x="1110" y="7219"/>
                  </a:lnTo>
                  <a:lnTo>
                    <a:pt x="1026" y="7219"/>
                  </a:lnTo>
                  <a:lnTo>
                    <a:pt x="942" y="7261"/>
                  </a:lnTo>
                  <a:lnTo>
                    <a:pt x="859" y="7261"/>
                  </a:lnTo>
                  <a:lnTo>
                    <a:pt x="817" y="7240"/>
                  </a:lnTo>
                  <a:lnTo>
                    <a:pt x="733" y="7240"/>
                  </a:lnTo>
                  <a:lnTo>
                    <a:pt x="691" y="7303"/>
                  </a:lnTo>
                  <a:lnTo>
                    <a:pt x="607" y="7324"/>
                  </a:lnTo>
                  <a:lnTo>
                    <a:pt x="607" y="7366"/>
                  </a:lnTo>
                  <a:lnTo>
                    <a:pt x="607" y="7429"/>
                  </a:lnTo>
                  <a:lnTo>
                    <a:pt x="419" y="7512"/>
                  </a:lnTo>
                  <a:lnTo>
                    <a:pt x="315" y="7512"/>
                  </a:lnTo>
                  <a:lnTo>
                    <a:pt x="294" y="7554"/>
                  </a:lnTo>
                  <a:lnTo>
                    <a:pt x="335" y="7638"/>
                  </a:lnTo>
                  <a:lnTo>
                    <a:pt x="419" y="7638"/>
                  </a:lnTo>
                  <a:lnTo>
                    <a:pt x="482" y="7659"/>
                  </a:lnTo>
                  <a:lnTo>
                    <a:pt x="482" y="7722"/>
                  </a:lnTo>
                  <a:lnTo>
                    <a:pt x="398" y="7722"/>
                  </a:lnTo>
                  <a:lnTo>
                    <a:pt x="377" y="7680"/>
                  </a:lnTo>
                  <a:lnTo>
                    <a:pt x="335" y="7722"/>
                  </a:lnTo>
                  <a:lnTo>
                    <a:pt x="294" y="7784"/>
                  </a:lnTo>
                  <a:lnTo>
                    <a:pt x="189" y="7847"/>
                  </a:lnTo>
                  <a:lnTo>
                    <a:pt x="105" y="7868"/>
                  </a:lnTo>
                  <a:lnTo>
                    <a:pt x="168" y="7931"/>
                  </a:lnTo>
                  <a:lnTo>
                    <a:pt x="273" y="7973"/>
                  </a:lnTo>
                  <a:lnTo>
                    <a:pt x="315" y="8035"/>
                  </a:lnTo>
                  <a:lnTo>
                    <a:pt x="419" y="8266"/>
                  </a:lnTo>
                  <a:lnTo>
                    <a:pt x="482" y="8307"/>
                  </a:lnTo>
                  <a:lnTo>
                    <a:pt x="587" y="8307"/>
                  </a:lnTo>
                  <a:lnTo>
                    <a:pt x="628" y="8349"/>
                  </a:lnTo>
                  <a:lnTo>
                    <a:pt x="649" y="8391"/>
                  </a:lnTo>
                  <a:lnTo>
                    <a:pt x="607" y="8454"/>
                  </a:lnTo>
                  <a:lnTo>
                    <a:pt x="545" y="8496"/>
                  </a:lnTo>
                  <a:lnTo>
                    <a:pt x="524" y="8559"/>
                  </a:lnTo>
                  <a:lnTo>
                    <a:pt x="587" y="8621"/>
                  </a:lnTo>
                  <a:lnTo>
                    <a:pt x="691" y="8663"/>
                  </a:lnTo>
                  <a:lnTo>
                    <a:pt x="817" y="8621"/>
                  </a:lnTo>
                  <a:lnTo>
                    <a:pt x="921" y="8559"/>
                  </a:lnTo>
                  <a:lnTo>
                    <a:pt x="963" y="8496"/>
                  </a:lnTo>
                  <a:lnTo>
                    <a:pt x="1005" y="8475"/>
                  </a:lnTo>
                  <a:lnTo>
                    <a:pt x="1047" y="8496"/>
                  </a:lnTo>
                  <a:lnTo>
                    <a:pt x="1068" y="8559"/>
                  </a:lnTo>
                  <a:lnTo>
                    <a:pt x="1005" y="8684"/>
                  </a:lnTo>
                  <a:lnTo>
                    <a:pt x="900" y="8726"/>
                  </a:lnTo>
                  <a:lnTo>
                    <a:pt x="796" y="8768"/>
                  </a:lnTo>
                  <a:lnTo>
                    <a:pt x="754" y="8810"/>
                  </a:lnTo>
                  <a:lnTo>
                    <a:pt x="796" y="8893"/>
                  </a:lnTo>
                  <a:lnTo>
                    <a:pt x="900" y="8914"/>
                  </a:lnTo>
                  <a:lnTo>
                    <a:pt x="963" y="8872"/>
                  </a:lnTo>
                  <a:lnTo>
                    <a:pt x="1110" y="8810"/>
                  </a:lnTo>
                  <a:lnTo>
                    <a:pt x="1151" y="8831"/>
                  </a:lnTo>
                  <a:lnTo>
                    <a:pt x="1151" y="8872"/>
                  </a:lnTo>
                  <a:lnTo>
                    <a:pt x="963" y="8935"/>
                  </a:lnTo>
                  <a:lnTo>
                    <a:pt x="838" y="8998"/>
                  </a:lnTo>
                  <a:lnTo>
                    <a:pt x="817" y="9040"/>
                  </a:lnTo>
                  <a:lnTo>
                    <a:pt x="1005" y="9228"/>
                  </a:lnTo>
                  <a:lnTo>
                    <a:pt x="1131" y="9291"/>
                  </a:lnTo>
                  <a:lnTo>
                    <a:pt x="1277" y="9291"/>
                  </a:lnTo>
                  <a:lnTo>
                    <a:pt x="1340" y="9228"/>
                  </a:lnTo>
                  <a:lnTo>
                    <a:pt x="1361" y="9103"/>
                  </a:lnTo>
                  <a:lnTo>
                    <a:pt x="1319" y="9040"/>
                  </a:lnTo>
                  <a:lnTo>
                    <a:pt x="1277" y="8998"/>
                  </a:lnTo>
                  <a:lnTo>
                    <a:pt x="1319" y="8977"/>
                  </a:lnTo>
                  <a:lnTo>
                    <a:pt x="1361" y="8977"/>
                  </a:lnTo>
                  <a:lnTo>
                    <a:pt x="1444" y="9082"/>
                  </a:lnTo>
                  <a:lnTo>
                    <a:pt x="1465" y="9103"/>
                  </a:lnTo>
                  <a:lnTo>
                    <a:pt x="1465" y="9144"/>
                  </a:lnTo>
                  <a:lnTo>
                    <a:pt x="1570" y="9207"/>
                  </a:lnTo>
                  <a:lnTo>
                    <a:pt x="1758" y="9228"/>
                  </a:lnTo>
                  <a:lnTo>
                    <a:pt x="1884" y="9228"/>
                  </a:lnTo>
                  <a:lnTo>
                    <a:pt x="1988" y="9144"/>
                  </a:lnTo>
                  <a:lnTo>
                    <a:pt x="2051" y="9123"/>
                  </a:lnTo>
                  <a:lnTo>
                    <a:pt x="2114" y="9144"/>
                  </a:lnTo>
                  <a:lnTo>
                    <a:pt x="2114" y="9228"/>
                  </a:lnTo>
                  <a:lnTo>
                    <a:pt x="2177" y="9291"/>
                  </a:lnTo>
                  <a:lnTo>
                    <a:pt x="2219" y="9291"/>
                  </a:lnTo>
                  <a:lnTo>
                    <a:pt x="2281" y="9312"/>
                  </a:lnTo>
                  <a:lnTo>
                    <a:pt x="2302" y="9458"/>
                  </a:lnTo>
                  <a:lnTo>
                    <a:pt x="2260" y="9458"/>
                  </a:lnTo>
                  <a:lnTo>
                    <a:pt x="2114" y="9542"/>
                  </a:lnTo>
                  <a:lnTo>
                    <a:pt x="2114" y="9626"/>
                  </a:lnTo>
                  <a:lnTo>
                    <a:pt x="2156" y="9667"/>
                  </a:lnTo>
                  <a:lnTo>
                    <a:pt x="2156" y="9730"/>
                  </a:lnTo>
                  <a:lnTo>
                    <a:pt x="2072" y="9667"/>
                  </a:lnTo>
                  <a:lnTo>
                    <a:pt x="2051" y="9647"/>
                  </a:lnTo>
                  <a:lnTo>
                    <a:pt x="1968" y="9626"/>
                  </a:lnTo>
                  <a:lnTo>
                    <a:pt x="1884" y="9542"/>
                  </a:lnTo>
                  <a:lnTo>
                    <a:pt x="1696" y="9458"/>
                  </a:lnTo>
                  <a:lnTo>
                    <a:pt x="1465" y="9458"/>
                  </a:lnTo>
                  <a:lnTo>
                    <a:pt x="1319" y="9437"/>
                  </a:lnTo>
                  <a:lnTo>
                    <a:pt x="1110" y="9500"/>
                  </a:lnTo>
                  <a:lnTo>
                    <a:pt x="1110" y="9542"/>
                  </a:lnTo>
                  <a:lnTo>
                    <a:pt x="1214" y="9626"/>
                  </a:lnTo>
                  <a:lnTo>
                    <a:pt x="1361" y="9647"/>
                  </a:lnTo>
                  <a:lnTo>
                    <a:pt x="1486" y="9667"/>
                  </a:lnTo>
                  <a:lnTo>
                    <a:pt x="1654" y="9772"/>
                  </a:lnTo>
                  <a:lnTo>
                    <a:pt x="1842" y="9856"/>
                  </a:lnTo>
                  <a:lnTo>
                    <a:pt x="1947" y="9856"/>
                  </a:lnTo>
                  <a:lnTo>
                    <a:pt x="2009" y="9877"/>
                  </a:lnTo>
                  <a:lnTo>
                    <a:pt x="1884" y="9940"/>
                  </a:lnTo>
                  <a:lnTo>
                    <a:pt x="1654" y="9940"/>
                  </a:lnTo>
                  <a:lnTo>
                    <a:pt x="1444" y="9814"/>
                  </a:lnTo>
                  <a:lnTo>
                    <a:pt x="1361" y="9751"/>
                  </a:lnTo>
                  <a:lnTo>
                    <a:pt x="1214" y="9751"/>
                  </a:lnTo>
                  <a:lnTo>
                    <a:pt x="1005" y="9647"/>
                  </a:lnTo>
                  <a:lnTo>
                    <a:pt x="796" y="9647"/>
                  </a:lnTo>
                  <a:lnTo>
                    <a:pt x="649" y="9563"/>
                  </a:lnTo>
                  <a:lnTo>
                    <a:pt x="482" y="9521"/>
                  </a:lnTo>
                  <a:lnTo>
                    <a:pt x="294" y="9605"/>
                  </a:lnTo>
                  <a:lnTo>
                    <a:pt x="294" y="9730"/>
                  </a:lnTo>
                  <a:lnTo>
                    <a:pt x="231" y="9667"/>
                  </a:lnTo>
                  <a:lnTo>
                    <a:pt x="168" y="9667"/>
                  </a:lnTo>
                  <a:lnTo>
                    <a:pt x="105" y="9730"/>
                  </a:lnTo>
                  <a:lnTo>
                    <a:pt x="63" y="9730"/>
                  </a:lnTo>
                  <a:lnTo>
                    <a:pt x="1" y="9814"/>
                  </a:lnTo>
                  <a:lnTo>
                    <a:pt x="1" y="9877"/>
                  </a:lnTo>
                  <a:lnTo>
                    <a:pt x="1" y="9960"/>
                  </a:lnTo>
                  <a:lnTo>
                    <a:pt x="63" y="9940"/>
                  </a:lnTo>
                  <a:lnTo>
                    <a:pt x="105" y="9940"/>
                  </a:lnTo>
                  <a:lnTo>
                    <a:pt x="147" y="9960"/>
                  </a:lnTo>
                  <a:lnTo>
                    <a:pt x="63" y="10023"/>
                  </a:lnTo>
                  <a:lnTo>
                    <a:pt x="22" y="10086"/>
                  </a:lnTo>
                  <a:lnTo>
                    <a:pt x="63" y="10191"/>
                  </a:lnTo>
                  <a:lnTo>
                    <a:pt x="189" y="10253"/>
                  </a:lnTo>
                  <a:lnTo>
                    <a:pt x="273" y="10170"/>
                  </a:lnTo>
                  <a:lnTo>
                    <a:pt x="315" y="10149"/>
                  </a:lnTo>
                  <a:lnTo>
                    <a:pt x="377" y="10149"/>
                  </a:lnTo>
                  <a:lnTo>
                    <a:pt x="440" y="10023"/>
                  </a:lnTo>
                  <a:lnTo>
                    <a:pt x="503" y="9981"/>
                  </a:lnTo>
                  <a:lnTo>
                    <a:pt x="587" y="9981"/>
                  </a:lnTo>
                  <a:lnTo>
                    <a:pt x="524" y="10044"/>
                  </a:lnTo>
                  <a:lnTo>
                    <a:pt x="482" y="10170"/>
                  </a:lnTo>
                  <a:lnTo>
                    <a:pt x="398" y="10232"/>
                  </a:lnTo>
                  <a:lnTo>
                    <a:pt x="315" y="10274"/>
                  </a:lnTo>
                  <a:lnTo>
                    <a:pt x="356" y="10442"/>
                  </a:lnTo>
                  <a:lnTo>
                    <a:pt x="503" y="10588"/>
                  </a:lnTo>
                  <a:lnTo>
                    <a:pt x="566" y="10546"/>
                  </a:lnTo>
                  <a:lnTo>
                    <a:pt x="607" y="10546"/>
                  </a:lnTo>
                  <a:lnTo>
                    <a:pt x="775" y="10609"/>
                  </a:lnTo>
                  <a:lnTo>
                    <a:pt x="879" y="10609"/>
                  </a:lnTo>
                  <a:lnTo>
                    <a:pt x="879" y="10672"/>
                  </a:lnTo>
                  <a:lnTo>
                    <a:pt x="817" y="10756"/>
                  </a:lnTo>
                  <a:lnTo>
                    <a:pt x="733" y="10797"/>
                  </a:lnTo>
                  <a:lnTo>
                    <a:pt x="712" y="10776"/>
                  </a:lnTo>
                  <a:lnTo>
                    <a:pt x="545" y="10776"/>
                  </a:lnTo>
                  <a:lnTo>
                    <a:pt x="482" y="10797"/>
                  </a:lnTo>
                  <a:lnTo>
                    <a:pt x="419" y="10881"/>
                  </a:lnTo>
                  <a:lnTo>
                    <a:pt x="273" y="10881"/>
                  </a:lnTo>
                  <a:lnTo>
                    <a:pt x="210" y="10923"/>
                  </a:lnTo>
                  <a:lnTo>
                    <a:pt x="210" y="11069"/>
                  </a:lnTo>
                  <a:lnTo>
                    <a:pt x="294" y="11174"/>
                  </a:lnTo>
                  <a:lnTo>
                    <a:pt x="335" y="11237"/>
                  </a:lnTo>
                  <a:lnTo>
                    <a:pt x="419" y="11425"/>
                  </a:lnTo>
                  <a:lnTo>
                    <a:pt x="545" y="11488"/>
                  </a:lnTo>
                  <a:lnTo>
                    <a:pt x="503" y="11509"/>
                  </a:lnTo>
                  <a:lnTo>
                    <a:pt x="503" y="11530"/>
                  </a:lnTo>
                  <a:lnTo>
                    <a:pt x="587" y="11592"/>
                  </a:lnTo>
                  <a:lnTo>
                    <a:pt x="670" y="11697"/>
                  </a:lnTo>
                  <a:lnTo>
                    <a:pt x="754" y="11760"/>
                  </a:lnTo>
                  <a:lnTo>
                    <a:pt x="859" y="11823"/>
                  </a:lnTo>
                  <a:lnTo>
                    <a:pt x="963" y="11927"/>
                  </a:lnTo>
                  <a:lnTo>
                    <a:pt x="1047" y="11969"/>
                  </a:lnTo>
                  <a:lnTo>
                    <a:pt x="1068" y="11948"/>
                  </a:lnTo>
                  <a:lnTo>
                    <a:pt x="1068" y="11864"/>
                  </a:lnTo>
                  <a:lnTo>
                    <a:pt x="1047" y="11718"/>
                  </a:lnTo>
                  <a:lnTo>
                    <a:pt x="1047" y="11634"/>
                  </a:lnTo>
                  <a:lnTo>
                    <a:pt x="1110" y="11592"/>
                  </a:lnTo>
                  <a:lnTo>
                    <a:pt x="1131" y="11488"/>
                  </a:lnTo>
                  <a:lnTo>
                    <a:pt x="1131" y="11404"/>
                  </a:lnTo>
                  <a:lnTo>
                    <a:pt x="1172" y="11383"/>
                  </a:lnTo>
                  <a:lnTo>
                    <a:pt x="1214" y="11383"/>
                  </a:lnTo>
                  <a:lnTo>
                    <a:pt x="1235" y="11488"/>
                  </a:lnTo>
                  <a:lnTo>
                    <a:pt x="1277" y="11592"/>
                  </a:lnTo>
                  <a:lnTo>
                    <a:pt x="1277" y="11655"/>
                  </a:lnTo>
                  <a:lnTo>
                    <a:pt x="1319" y="11718"/>
                  </a:lnTo>
                  <a:lnTo>
                    <a:pt x="1340" y="11697"/>
                  </a:lnTo>
                  <a:lnTo>
                    <a:pt x="1361" y="11634"/>
                  </a:lnTo>
                  <a:lnTo>
                    <a:pt x="1444" y="11634"/>
                  </a:lnTo>
                  <a:lnTo>
                    <a:pt x="1549" y="11551"/>
                  </a:lnTo>
                  <a:lnTo>
                    <a:pt x="1570" y="11592"/>
                  </a:lnTo>
                  <a:lnTo>
                    <a:pt x="1654" y="11592"/>
                  </a:lnTo>
                  <a:lnTo>
                    <a:pt x="1675" y="11634"/>
                  </a:lnTo>
                  <a:lnTo>
                    <a:pt x="1612" y="11718"/>
                  </a:lnTo>
                  <a:lnTo>
                    <a:pt x="1549" y="11823"/>
                  </a:lnTo>
                  <a:lnTo>
                    <a:pt x="1549" y="11927"/>
                  </a:lnTo>
                  <a:lnTo>
                    <a:pt x="1633" y="11948"/>
                  </a:lnTo>
                  <a:lnTo>
                    <a:pt x="1675" y="11927"/>
                  </a:lnTo>
                  <a:lnTo>
                    <a:pt x="1737" y="11739"/>
                  </a:lnTo>
                  <a:lnTo>
                    <a:pt x="1758" y="11655"/>
                  </a:lnTo>
                  <a:lnTo>
                    <a:pt x="1842" y="11697"/>
                  </a:lnTo>
                  <a:lnTo>
                    <a:pt x="1926" y="11823"/>
                  </a:lnTo>
                  <a:lnTo>
                    <a:pt x="1968" y="11844"/>
                  </a:lnTo>
                  <a:lnTo>
                    <a:pt x="2051" y="11802"/>
                  </a:lnTo>
                  <a:lnTo>
                    <a:pt x="2051" y="11718"/>
                  </a:lnTo>
                  <a:lnTo>
                    <a:pt x="2093" y="11634"/>
                  </a:lnTo>
                  <a:lnTo>
                    <a:pt x="2198" y="11634"/>
                  </a:lnTo>
                  <a:lnTo>
                    <a:pt x="2240" y="11655"/>
                  </a:lnTo>
                  <a:lnTo>
                    <a:pt x="2240" y="11760"/>
                  </a:lnTo>
                  <a:lnTo>
                    <a:pt x="2177" y="11864"/>
                  </a:lnTo>
                  <a:lnTo>
                    <a:pt x="2177" y="11969"/>
                  </a:lnTo>
                  <a:lnTo>
                    <a:pt x="2240" y="11927"/>
                  </a:lnTo>
                  <a:lnTo>
                    <a:pt x="2344" y="11844"/>
                  </a:lnTo>
                  <a:lnTo>
                    <a:pt x="2386" y="11739"/>
                  </a:lnTo>
                  <a:lnTo>
                    <a:pt x="2470" y="11655"/>
                  </a:lnTo>
                  <a:lnTo>
                    <a:pt x="2595" y="11634"/>
                  </a:lnTo>
                  <a:lnTo>
                    <a:pt x="2700" y="11655"/>
                  </a:lnTo>
                  <a:lnTo>
                    <a:pt x="2784" y="11739"/>
                  </a:lnTo>
                  <a:lnTo>
                    <a:pt x="2909" y="11802"/>
                  </a:lnTo>
                  <a:lnTo>
                    <a:pt x="3076" y="11927"/>
                  </a:lnTo>
                  <a:lnTo>
                    <a:pt x="3181" y="11948"/>
                  </a:lnTo>
                  <a:lnTo>
                    <a:pt x="3223" y="11906"/>
                  </a:lnTo>
                  <a:lnTo>
                    <a:pt x="3286" y="11906"/>
                  </a:lnTo>
                  <a:lnTo>
                    <a:pt x="3390" y="12011"/>
                  </a:lnTo>
                  <a:lnTo>
                    <a:pt x="3516" y="12116"/>
                  </a:lnTo>
                  <a:lnTo>
                    <a:pt x="3495" y="12220"/>
                  </a:lnTo>
                  <a:lnTo>
                    <a:pt x="3495" y="12241"/>
                  </a:lnTo>
                  <a:lnTo>
                    <a:pt x="3537" y="12241"/>
                  </a:lnTo>
                  <a:lnTo>
                    <a:pt x="3558" y="12220"/>
                  </a:lnTo>
                  <a:lnTo>
                    <a:pt x="3620" y="12241"/>
                  </a:lnTo>
                  <a:lnTo>
                    <a:pt x="3662" y="12325"/>
                  </a:lnTo>
                  <a:lnTo>
                    <a:pt x="3746" y="12367"/>
                  </a:lnTo>
                  <a:lnTo>
                    <a:pt x="3809" y="12429"/>
                  </a:lnTo>
                  <a:lnTo>
                    <a:pt x="3830" y="12492"/>
                  </a:lnTo>
                  <a:lnTo>
                    <a:pt x="3851" y="12534"/>
                  </a:lnTo>
                  <a:lnTo>
                    <a:pt x="3913" y="12534"/>
                  </a:lnTo>
                  <a:lnTo>
                    <a:pt x="3913" y="12471"/>
                  </a:lnTo>
                  <a:lnTo>
                    <a:pt x="3955" y="12471"/>
                  </a:lnTo>
                  <a:lnTo>
                    <a:pt x="4018" y="12492"/>
                  </a:lnTo>
                  <a:lnTo>
                    <a:pt x="4039" y="12576"/>
                  </a:lnTo>
                  <a:lnTo>
                    <a:pt x="4164" y="12681"/>
                  </a:lnTo>
                  <a:lnTo>
                    <a:pt x="4248" y="12785"/>
                  </a:lnTo>
                  <a:lnTo>
                    <a:pt x="4290" y="12806"/>
                  </a:lnTo>
                  <a:lnTo>
                    <a:pt x="4353" y="12869"/>
                  </a:lnTo>
                  <a:lnTo>
                    <a:pt x="4332" y="12953"/>
                  </a:lnTo>
                  <a:lnTo>
                    <a:pt x="4353" y="12973"/>
                  </a:lnTo>
                  <a:lnTo>
                    <a:pt x="4353" y="13015"/>
                  </a:lnTo>
                  <a:lnTo>
                    <a:pt x="4290" y="13078"/>
                  </a:lnTo>
                  <a:lnTo>
                    <a:pt x="4248" y="13183"/>
                  </a:lnTo>
                  <a:lnTo>
                    <a:pt x="4164" y="13225"/>
                  </a:lnTo>
                  <a:lnTo>
                    <a:pt x="4164" y="13266"/>
                  </a:lnTo>
                  <a:lnTo>
                    <a:pt x="4269" y="13266"/>
                  </a:lnTo>
                  <a:lnTo>
                    <a:pt x="4290" y="13287"/>
                  </a:lnTo>
                  <a:lnTo>
                    <a:pt x="4269" y="13329"/>
                  </a:lnTo>
                  <a:lnTo>
                    <a:pt x="4227" y="13371"/>
                  </a:lnTo>
                  <a:lnTo>
                    <a:pt x="4123" y="13476"/>
                  </a:lnTo>
                  <a:lnTo>
                    <a:pt x="4081" y="13497"/>
                  </a:lnTo>
                  <a:lnTo>
                    <a:pt x="4081" y="13538"/>
                  </a:lnTo>
                  <a:lnTo>
                    <a:pt x="4144" y="13601"/>
                  </a:lnTo>
                  <a:lnTo>
                    <a:pt x="4185" y="13685"/>
                  </a:lnTo>
                  <a:lnTo>
                    <a:pt x="4185" y="13727"/>
                  </a:lnTo>
                  <a:lnTo>
                    <a:pt x="4374" y="13894"/>
                  </a:lnTo>
                  <a:lnTo>
                    <a:pt x="4416" y="13957"/>
                  </a:lnTo>
                  <a:lnTo>
                    <a:pt x="4416" y="14061"/>
                  </a:lnTo>
                  <a:lnTo>
                    <a:pt x="4457" y="14124"/>
                  </a:lnTo>
                  <a:lnTo>
                    <a:pt x="4416" y="14166"/>
                  </a:lnTo>
                  <a:lnTo>
                    <a:pt x="4416" y="14250"/>
                  </a:lnTo>
                  <a:lnTo>
                    <a:pt x="4478" y="14333"/>
                  </a:lnTo>
                  <a:lnTo>
                    <a:pt x="4520" y="14333"/>
                  </a:lnTo>
                  <a:lnTo>
                    <a:pt x="4562" y="14354"/>
                  </a:lnTo>
                  <a:lnTo>
                    <a:pt x="4583" y="14438"/>
                  </a:lnTo>
                  <a:lnTo>
                    <a:pt x="4667" y="14543"/>
                  </a:lnTo>
                  <a:lnTo>
                    <a:pt x="4709" y="14585"/>
                  </a:lnTo>
                  <a:lnTo>
                    <a:pt x="4709" y="14668"/>
                  </a:lnTo>
                  <a:lnTo>
                    <a:pt x="4688" y="14752"/>
                  </a:lnTo>
                  <a:lnTo>
                    <a:pt x="4604" y="14773"/>
                  </a:lnTo>
                  <a:lnTo>
                    <a:pt x="4520" y="14857"/>
                  </a:lnTo>
                  <a:lnTo>
                    <a:pt x="4499" y="14940"/>
                  </a:lnTo>
                  <a:lnTo>
                    <a:pt x="4457" y="15003"/>
                  </a:lnTo>
                  <a:lnTo>
                    <a:pt x="4395" y="15003"/>
                  </a:lnTo>
                  <a:lnTo>
                    <a:pt x="4290" y="15087"/>
                  </a:lnTo>
                  <a:lnTo>
                    <a:pt x="4269" y="15149"/>
                  </a:lnTo>
                  <a:lnTo>
                    <a:pt x="4311" y="15170"/>
                  </a:lnTo>
                  <a:lnTo>
                    <a:pt x="4374" y="15149"/>
                  </a:lnTo>
                  <a:lnTo>
                    <a:pt x="4416" y="15087"/>
                  </a:lnTo>
                  <a:lnTo>
                    <a:pt x="4478" y="15087"/>
                  </a:lnTo>
                  <a:lnTo>
                    <a:pt x="4583" y="14982"/>
                  </a:lnTo>
                  <a:lnTo>
                    <a:pt x="4688" y="14982"/>
                  </a:lnTo>
                  <a:lnTo>
                    <a:pt x="4667" y="15108"/>
                  </a:lnTo>
                  <a:lnTo>
                    <a:pt x="4625" y="15170"/>
                  </a:lnTo>
                  <a:lnTo>
                    <a:pt x="4667" y="15254"/>
                  </a:lnTo>
                  <a:lnTo>
                    <a:pt x="4667" y="15317"/>
                  </a:lnTo>
                  <a:lnTo>
                    <a:pt x="4709" y="15421"/>
                  </a:lnTo>
                  <a:lnTo>
                    <a:pt x="4729" y="15526"/>
                  </a:lnTo>
                  <a:lnTo>
                    <a:pt x="4688" y="15631"/>
                  </a:lnTo>
                  <a:lnTo>
                    <a:pt x="4688" y="15694"/>
                  </a:lnTo>
                  <a:lnTo>
                    <a:pt x="4709" y="15777"/>
                  </a:lnTo>
                  <a:lnTo>
                    <a:pt x="4709" y="15798"/>
                  </a:lnTo>
                  <a:lnTo>
                    <a:pt x="4667" y="15735"/>
                  </a:lnTo>
                  <a:lnTo>
                    <a:pt x="4604" y="15777"/>
                  </a:lnTo>
                  <a:lnTo>
                    <a:pt x="4625" y="15903"/>
                  </a:lnTo>
                  <a:lnTo>
                    <a:pt x="4688" y="16007"/>
                  </a:lnTo>
                  <a:lnTo>
                    <a:pt x="4688" y="16049"/>
                  </a:lnTo>
                  <a:lnTo>
                    <a:pt x="4667" y="16049"/>
                  </a:lnTo>
                  <a:lnTo>
                    <a:pt x="4604" y="16112"/>
                  </a:lnTo>
                  <a:lnTo>
                    <a:pt x="4625" y="16196"/>
                  </a:lnTo>
                  <a:lnTo>
                    <a:pt x="4667" y="16238"/>
                  </a:lnTo>
                  <a:lnTo>
                    <a:pt x="4729" y="16238"/>
                  </a:lnTo>
                  <a:lnTo>
                    <a:pt x="4792" y="16300"/>
                  </a:lnTo>
                  <a:lnTo>
                    <a:pt x="4792" y="16342"/>
                  </a:lnTo>
                  <a:lnTo>
                    <a:pt x="4729" y="16405"/>
                  </a:lnTo>
                  <a:lnTo>
                    <a:pt x="4729" y="16468"/>
                  </a:lnTo>
                  <a:lnTo>
                    <a:pt x="4667" y="16551"/>
                  </a:lnTo>
                  <a:lnTo>
                    <a:pt x="4604" y="16572"/>
                  </a:lnTo>
                  <a:lnTo>
                    <a:pt x="4520" y="16551"/>
                  </a:lnTo>
                  <a:lnTo>
                    <a:pt x="4478" y="16572"/>
                  </a:lnTo>
                  <a:lnTo>
                    <a:pt x="4478" y="16635"/>
                  </a:lnTo>
                  <a:lnTo>
                    <a:pt x="4562" y="16656"/>
                  </a:lnTo>
                  <a:lnTo>
                    <a:pt x="4625" y="16656"/>
                  </a:lnTo>
                  <a:lnTo>
                    <a:pt x="4688" y="16719"/>
                  </a:lnTo>
                  <a:lnTo>
                    <a:pt x="4729" y="16719"/>
                  </a:lnTo>
                  <a:lnTo>
                    <a:pt x="4813" y="16740"/>
                  </a:lnTo>
                  <a:lnTo>
                    <a:pt x="4855" y="16782"/>
                  </a:lnTo>
                  <a:lnTo>
                    <a:pt x="4855" y="16886"/>
                  </a:lnTo>
                  <a:lnTo>
                    <a:pt x="4876" y="17033"/>
                  </a:lnTo>
                  <a:lnTo>
                    <a:pt x="4771" y="17137"/>
                  </a:lnTo>
                  <a:lnTo>
                    <a:pt x="4750" y="17200"/>
                  </a:lnTo>
                  <a:lnTo>
                    <a:pt x="4792" y="17263"/>
                  </a:lnTo>
                  <a:lnTo>
                    <a:pt x="4709" y="17409"/>
                  </a:lnTo>
                  <a:lnTo>
                    <a:pt x="4604" y="17472"/>
                  </a:lnTo>
                  <a:lnTo>
                    <a:pt x="4541" y="17472"/>
                  </a:lnTo>
                  <a:lnTo>
                    <a:pt x="4478" y="17409"/>
                  </a:lnTo>
                  <a:lnTo>
                    <a:pt x="4436" y="17409"/>
                  </a:lnTo>
                  <a:lnTo>
                    <a:pt x="4332" y="17493"/>
                  </a:lnTo>
                  <a:lnTo>
                    <a:pt x="4290" y="17577"/>
                  </a:lnTo>
                  <a:lnTo>
                    <a:pt x="4332" y="17598"/>
                  </a:lnTo>
                  <a:lnTo>
                    <a:pt x="4374" y="17598"/>
                  </a:lnTo>
                  <a:lnTo>
                    <a:pt x="4541" y="17618"/>
                  </a:lnTo>
                  <a:lnTo>
                    <a:pt x="4583" y="17577"/>
                  </a:lnTo>
                  <a:lnTo>
                    <a:pt x="4604" y="17556"/>
                  </a:lnTo>
                  <a:lnTo>
                    <a:pt x="4646" y="17577"/>
                  </a:lnTo>
                  <a:lnTo>
                    <a:pt x="4646" y="17618"/>
                  </a:lnTo>
                  <a:lnTo>
                    <a:pt x="4667" y="17660"/>
                  </a:lnTo>
                  <a:lnTo>
                    <a:pt x="4604" y="17702"/>
                  </a:lnTo>
                  <a:lnTo>
                    <a:pt x="4562" y="17702"/>
                  </a:lnTo>
                  <a:lnTo>
                    <a:pt x="4541" y="17723"/>
                  </a:lnTo>
                  <a:lnTo>
                    <a:pt x="4541" y="17807"/>
                  </a:lnTo>
                  <a:lnTo>
                    <a:pt x="4499" y="17828"/>
                  </a:lnTo>
                  <a:lnTo>
                    <a:pt x="4436" y="17828"/>
                  </a:lnTo>
                  <a:lnTo>
                    <a:pt x="4290" y="17932"/>
                  </a:lnTo>
                  <a:lnTo>
                    <a:pt x="4185" y="17995"/>
                  </a:lnTo>
                  <a:lnTo>
                    <a:pt x="4185" y="18037"/>
                  </a:lnTo>
                  <a:lnTo>
                    <a:pt x="4269" y="18121"/>
                  </a:lnTo>
                  <a:lnTo>
                    <a:pt x="4395" y="18142"/>
                  </a:lnTo>
                  <a:lnTo>
                    <a:pt x="4499" y="18121"/>
                  </a:lnTo>
                  <a:lnTo>
                    <a:pt x="4583" y="18016"/>
                  </a:lnTo>
                  <a:lnTo>
                    <a:pt x="4646" y="17911"/>
                  </a:lnTo>
                  <a:lnTo>
                    <a:pt x="4688" y="17870"/>
                  </a:lnTo>
                  <a:lnTo>
                    <a:pt x="4709" y="17870"/>
                  </a:lnTo>
                  <a:lnTo>
                    <a:pt x="4709" y="17911"/>
                  </a:lnTo>
                  <a:lnTo>
                    <a:pt x="4604" y="18079"/>
                  </a:lnTo>
                  <a:lnTo>
                    <a:pt x="4478" y="18204"/>
                  </a:lnTo>
                  <a:lnTo>
                    <a:pt x="4436" y="18183"/>
                  </a:lnTo>
                  <a:lnTo>
                    <a:pt x="4269" y="18204"/>
                  </a:lnTo>
                  <a:lnTo>
                    <a:pt x="4227" y="18225"/>
                  </a:lnTo>
                  <a:lnTo>
                    <a:pt x="4164" y="18309"/>
                  </a:lnTo>
                  <a:lnTo>
                    <a:pt x="4144" y="18288"/>
                  </a:lnTo>
                  <a:lnTo>
                    <a:pt x="4039" y="18288"/>
                  </a:lnTo>
                  <a:lnTo>
                    <a:pt x="3934" y="18330"/>
                  </a:lnTo>
                  <a:lnTo>
                    <a:pt x="3934" y="18393"/>
                  </a:lnTo>
                  <a:lnTo>
                    <a:pt x="3955" y="18414"/>
                  </a:lnTo>
                  <a:lnTo>
                    <a:pt x="3976" y="18455"/>
                  </a:lnTo>
                  <a:lnTo>
                    <a:pt x="3955" y="18539"/>
                  </a:lnTo>
                  <a:lnTo>
                    <a:pt x="4018" y="18665"/>
                  </a:lnTo>
                  <a:lnTo>
                    <a:pt x="4039" y="18665"/>
                  </a:lnTo>
                  <a:lnTo>
                    <a:pt x="4060" y="18602"/>
                  </a:lnTo>
                  <a:lnTo>
                    <a:pt x="4123" y="18602"/>
                  </a:lnTo>
                  <a:lnTo>
                    <a:pt x="4164" y="18644"/>
                  </a:lnTo>
                  <a:lnTo>
                    <a:pt x="4185" y="18707"/>
                  </a:lnTo>
                  <a:lnTo>
                    <a:pt x="4185" y="18769"/>
                  </a:lnTo>
                  <a:lnTo>
                    <a:pt x="4248" y="18832"/>
                  </a:lnTo>
                  <a:lnTo>
                    <a:pt x="4374" y="18832"/>
                  </a:lnTo>
                  <a:lnTo>
                    <a:pt x="4457" y="18769"/>
                  </a:lnTo>
                  <a:lnTo>
                    <a:pt x="4478" y="18748"/>
                  </a:lnTo>
                  <a:lnTo>
                    <a:pt x="4541" y="18748"/>
                  </a:lnTo>
                  <a:lnTo>
                    <a:pt x="4646" y="18727"/>
                  </a:lnTo>
                  <a:lnTo>
                    <a:pt x="4688" y="18665"/>
                  </a:lnTo>
                  <a:lnTo>
                    <a:pt x="4709" y="18560"/>
                  </a:lnTo>
                  <a:lnTo>
                    <a:pt x="4688" y="18497"/>
                  </a:lnTo>
                  <a:lnTo>
                    <a:pt x="4646" y="18434"/>
                  </a:lnTo>
                  <a:lnTo>
                    <a:pt x="4750" y="18434"/>
                  </a:lnTo>
                  <a:lnTo>
                    <a:pt x="4750" y="18393"/>
                  </a:lnTo>
                  <a:lnTo>
                    <a:pt x="4771" y="18225"/>
                  </a:lnTo>
                  <a:lnTo>
                    <a:pt x="4813" y="18309"/>
                  </a:lnTo>
                  <a:lnTo>
                    <a:pt x="4876" y="18351"/>
                  </a:lnTo>
                  <a:lnTo>
                    <a:pt x="4918" y="18351"/>
                  </a:lnTo>
                  <a:lnTo>
                    <a:pt x="4981" y="18288"/>
                  </a:lnTo>
                  <a:lnTo>
                    <a:pt x="4981" y="18121"/>
                  </a:lnTo>
                  <a:lnTo>
                    <a:pt x="4981" y="18016"/>
                  </a:lnTo>
                  <a:lnTo>
                    <a:pt x="4918" y="17911"/>
                  </a:lnTo>
                  <a:lnTo>
                    <a:pt x="4897" y="17828"/>
                  </a:lnTo>
                  <a:lnTo>
                    <a:pt x="4918" y="17618"/>
                  </a:lnTo>
                  <a:lnTo>
                    <a:pt x="4960" y="17577"/>
                  </a:lnTo>
                  <a:lnTo>
                    <a:pt x="4981" y="17577"/>
                  </a:lnTo>
                  <a:lnTo>
                    <a:pt x="4981" y="17660"/>
                  </a:lnTo>
                  <a:lnTo>
                    <a:pt x="4960" y="17723"/>
                  </a:lnTo>
                  <a:lnTo>
                    <a:pt x="4981" y="17828"/>
                  </a:lnTo>
                  <a:lnTo>
                    <a:pt x="5022" y="17932"/>
                  </a:lnTo>
                  <a:lnTo>
                    <a:pt x="5022" y="18079"/>
                  </a:lnTo>
                  <a:lnTo>
                    <a:pt x="5001" y="18204"/>
                  </a:lnTo>
                  <a:lnTo>
                    <a:pt x="5001" y="18309"/>
                  </a:lnTo>
                  <a:lnTo>
                    <a:pt x="5064" y="18309"/>
                  </a:lnTo>
                  <a:lnTo>
                    <a:pt x="5085" y="18288"/>
                  </a:lnTo>
                  <a:lnTo>
                    <a:pt x="5169" y="18225"/>
                  </a:lnTo>
                  <a:lnTo>
                    <a:pt x="5169" y="18183"/>
                  </a:lnTo>
                  <a:lnTo>
                    <a:pt x="5273" y="18037"/>
                  </a:lnTo>
                  <a:lnTo>
                    <a:pt x="5378" y="17995"/>
                  </a:lnTo>
                  <a:lnTo>
                    <a:pt x="5420" y="17995"/>
                  </a:lnTo>
                  <a:lnTo>
                    <a:pt x="5420" y="18016"/>
                  </a:lnTo>
                  <a:lnTo>
                    <a:pt x="5336" y="18079"/>
                  </a:lnTo>
                  <a:lnTo>
                    <a:pt x="5294" y="18121"/>
                  </a:lnTo>
                  <a:lnTo>
                    <a:pt x="5232" y="18246"/>
                  </a:lnTo>
                  <a:lnTo>
                    <a:pt x="5169" y="18330"/>
                  </a:lnTo>
                  <a:lnTo>
                    <a:pt x="5169" y="18393"/>
                  </a:lnTo>
                  <a:lnTo>
                    <a:pt x="5211" y="18414"/>
                  </a:lnTo>
                  <a:lnTo>
                    <a:pt x="5294" y="18414"/>
                  </a:lnTo>
                  <a:lnTo>
                    <a:pt x="5336" y="18434"/>
                  </a:lnTo>
                  <a:lnTo>
                    <a:pt x="5399" y="18518"/>
                  </a:lnTo>
                  <a:lnTo>
                    <a:pt x="5483" y="18539"/>
                  </a:lnTo>
                  <a:lnTo>
                    <a:pt x="5587" y="18518"/>
                  </a:lnTo>
                  <a:lnTo>
                    <a:pt x="5650" y="18455"/>
                  </a:lnTo>
                  <a:lnTo>
                    <a:pt x="5713" y="18455"/>
                  </a:lnTo>
                  <a:lnTo>
                    <a:pt x="5734" y="18497"/>
                  </a:lnTo>
                  <a:lnTo>
                    <a:pt x="5734" y="18539"/>
                  </a:lnTo>
                  <a:lnTo>
                    <a:pt x="5608" y="18623"/>
                  </a:lnTo>
                  <a:lnTo>
                    <a:pt x="5420" y="18665"/>
                  </a:lnTo>
                  <a:lnTo>
                    <a:pt x="5294" y="18665"/>
                  </a:lnTo>
                  <a:lnTo>
                    <a:pt x="5211" y="18727"/>
                  </a:lnTo>
                  <a:lnTo>
                    <a:pt x="5169" y="18769"/>
                  </a:lnTo>
                  <a:lnTo>
                    <a:pt x="5169" y="18832"/>
                  </a:lnTo>
                  <a:lnTo>
                    <a:pt x="5190" y="18853"/>
                  </a:lnTo>
                  <a:lnTo>
                    <a:pt x="5315" y="18832"/>
                  </a:lnTo>
                  <a:lnTo>
                    <a:pt x="5378" y="18853"/>
                  </a:lnTo>
                  <a:lnTo>
                    <a:pt x="5420" y="18832"/>
                  </a:lnTo>
                  <a:lnTo>
                    <a:pt x="5504" y="18769"/>
                  </a:lnTo>
                  <a:lnTo>
                    <a:pt x="5629" y="18769"/>
                  </a:lnTo>
                  <a:lnTo>
                    <a:pt x="5650" y="18811"/>
                  </a:lnTo>
                  <a:lnTo>
                    <a:pt x="5629" y="18853"/>
                  </a:lnTo>
                  <a:lnTo>
                    <a:pt x="5545" y="18874"/>
                  </a:lnTo>
                  <a:lnTo>
                    <a:pt x="5483" y="18937"/>
                  </a:lnTo>
                  <a:lnTo>
                    <a:pt x="5336" y="18937"/>
                  </a:lnTo>
                  <a:lnTo>
                    <a:pt x="5294" y="19020"/>
                  </a:lnTo>
                  <a:lnTo>
                    <a:pt x="5273" y="19083"/>
                  </a:lnTo>
                  <a:lnTo>
                    <a:pt x="5211" y="19146"/>
                  </a:lnTo>
                  <a:lnTo>
                    <a:pt x="5211" y="19188"/>
                  </a:lnTo>
                  <a:lnTo>
                    <a:pt x="5273" y="19188"/>
                  </a:lnTo>
                  <a:lnTo>
                    <a:pt x="5420" y="19062"/>
                  </a:lnTo>
                  <a:lnTo>
                    <a:pt x="5483" y="19041"/>
                  </a:lnTo>
                  <a:lnTo>
                    <a:pt x="5545" y="19041"/>
                  </a:lnTo>
                  <a:lnTo>
                    <a:pt x="5587" y="19020"/>
                  </a:lnTo>
                  <a:lnTo>
                    <a:pt x="5629" y="19020"/>
                  </a:lnTo>
                  <a:lnTo>
                    <a:pt x="5692" y="19083"/>
                  </a:lnTo>
                  <a:lnTo>
                    <a:pt x="5692" y="19146"/>
                  </a:lnTo>
                  <a:lnTo>
                    <a:pt x="5650" y="19188"/>
                  </a:lnTo>
                  <a:lnTo>
                    <a:pt x="5587" y="19146"/>
                  </a:lnTo>
                  <a:lnTo>
                    <a:pt x="5525" y="19125"/>
                  </a:lnTo>
                  <a:lnTo>
                    <a:pt x="5399" y="19167"/>
                  </a:lnTo>
                  <a:lnTo>
                    <a:pt x="5378" y="19230"/>
                  </a:lnTo>
                  <a:lnTo>
                    <a:pt x="5399" y="19271"/>
                  </a:lnTo>
                  <a:lnTo>
                    <a:pt x="5587" y="19271"/>
                  </a:lnTo>
                  <a:lnTo>
                    <a:pt x="5650" y="19230"/>
                  </a:lnTo>
                  <a:lnTo>
                    <a:pt x="5713" y="19230"/>
                  </a:lnTo>
                  <a:lnTo>
                    <a:pt x="5797" y="19334"/>
                  </a:lnTo>
                  <a:lnTo>
                    <a:pt x="5797" y="19397"/>
                  </a:lnTo>
                  <a:lnTo>
                    <a:pt x="5734" y="19439"/>
                  </a:lnTo>
                  <a:lnTo>
                    <a:pt x="5525" y="19355"/>
                  </a:lnTo>
                  <a:lnTo>
                    <a:pt x="5420" y="19292"/>
                  </a:lnTo>
                  <a:lnTo>
                    <a:pt x="5399" y="19355"/>
                  </a:lnTo>
                  <a:lnTo>
                    <a:pt x="5420" y="19439"/>
                  </a:lnTo>
                  <a:lnTo>
                    <a:pt x="5525" y="19502"/>
                  </a:lnTo>
                  <a:lnTo>
                    <a:pt x="5629" y="19648"/>
                  </a:lnTo>
                  <a:lnTo>
                    <a:pt x="5692" y="19753"/>
                  </a:lnTo>
                  <a:lnTo>
                    <a:pt x="5629" y="19753"/>
                  </a:lnTo>
                  <a:lnTo>
                    <a:pt x="5545" y="19648"/>
                  </a:lnTo>
                  <a:lnTo>
                    <a:pt x="5525" y="19648"/>
                  </a:lnTo>
                  <a:lnTo>
                    <a:pt x="5504" y="19690"/>
                  </a:lnTo>
                  <a:lnTo>
                    <a:pt x="5525" y="19774"/>
                  </a:lnTo>
                  <a:lnTo>
                    <a:pt x="5650" y="19878"/>
                  </a:lnTo>
                  <a:lnTo>
                    <a:pt x="5797" y="19983"/>
                  </a:lnTo>
                  <a:lnTo>
                    <a:pt x="5797" y="20025"/>
                  </a:lnTo>
                  <a:lnTo>
                    <a:pt x="5734" y="20025"/>
                  </a:lnTo>
                  <a:lnTo>
                    <a:pt x="5734" y="20087"/>
                  </a:lnTo>
                  <a:lnTo>
                    <a:pt x="5692" y="20087"/>
                  </a:lnTo>
                  <a:lnTo>
                    <a:pt x="5587" y="19983"/>
                  </a:lnTo>
                  <a:lnTo>
                    <a:pt x="5545" y="19983"/>
                  </a:lnTo>
                  <a:lnTo>
                    <a:pt x="5545" y="20025"/>
                  </a:lnTo>
                  <a:lnTo>
                    <a:pt x="5650" y="20171"/>
                  </a:lnTo>
                  <a:lnTo>
                    <a:pt x="5713" y="20213"/>
                  </a:lnTo>
                  <a:lnTo>
                    <a:pt x="5755" y="20213"/>
                  </a:lnTo>
                  <a:lnTo>
                    <a:pt x="5817" y="20192"/>
                  </a:lnTo>
                  <a:lnTo>
                    <a:pt x="5838" y="20213"/>
                  </a:lnTo>
                  <a:lnTo>
                    <a:pt x="5797" y="20297"/>
                  </a:lnTo>
                  <a:lnTo>
                    <a:pt x="5734" y="20318"/>
                  </a:lnTo>
                  <a:lnTo>
                    <a:pt x="5629" y="20276"/>
                  </a:lnTo>
                  <a:lnTo>
                    <a:pt x="5545" y="20192"/>
                  </a:lnTo>
                  <a:lnTo>
                    <a:pt x="5441" y="20108"/>
                  </a:lnTo>
                  <a:lnTo>
                    <a:pt x="5378" y="20004"/>
                  </a:lnTo>
                  <a:lnTo>
                    <a:pt x="5294" y="19795"/>
                  </a:lnTo>
                  <a:lnTo>
                    <a:pt x="5232" y="19711"/>
                  </a:lnTo>
                  <a:lnTo>
                    <a:pt x="5169" y="19690"/>
                  </a:lnTo>
                  <a:lnTo>
                    <a:pt x="5085" y="19648"/>
                  </a:lnTo>
                  <a:lnTo>
                    <a:pt x="4981" y="19606"/>
                  </a:lnTo>
                  <a:lnTo>
                    <a:pt x="4876" y="19606"/>
                  </a:lnTo>
                  <a:lnTo>
                    <a:pt x="4813" y="19585"/>
                  </a:lnTo>
                  <a:lnTo>
                    <a:pt x="4750" y="19585"/>
                  </a:lnTo>
                  <a:lnTo>
                    <a:pt x="4646" y="19564"/>
                  </a:lnTo>
                  <a:lnTo>
                    <a:pt x="4541" y="19460"/>
                  </a:lnTo>
                  <a:lnTo>
                    <a:pt x="4436" y="19460"/>
                  </a:lnTo>
                  <a:lnTo>
                    <a:pt x="4353" y="19439"/>
                  </a:lnTo>
                  <a:lnTo>
                    <a:pt x="4290" y="19460"/>
                  </a:lnTo>
                  <a:lnTo>
                    <a:pt x="4185" y="19460"/>
                  </a:lnTo>
                  <a:lnTo>
                    <a:pt x="4060" y="19564"/>
                  </a:lnTo>
                  <a:lnTo>
                    <a:pt x="4060" y="19606"/>
                  </a:lnTo>
                  <a:lnTo>
                    <a:pt x="4123" y="19669"/>
                  </a:lnTo>
                  <a:lnTo>
                    <a:pt x="4185" y="19753"/>
                  </a:lnTo>
                  <a:lnTo>
                    <a:pt x="4248" y="19878"/>
                  </a:lnTo>
                  <a:lnTo>
                    <a:pt x="4248" y="19962"/>
                  </a:lnTo>
                  <a:lnTo>
                    <a:pt x="4353" y="20067"/>
                  </a:lnTo>
                  <a:lnTo>
                    <a:pt x="4499" y="20108"/>
                  </a:lnTo>
                  <a:lnTo>
                    <a:pt x="4709" y="20192"/>
                  </a:lnTo>
                  <a:lnTo>
                    <a:pt x="4855" y="20276"/>
                  </a:lnTo>
                  <a:lnTo>
                    <a:pt x="4897" y="20380"/>
                  </a:lnTo>
                  <a:lnTo>
                    <a:pt x="4897" y="20422"/>
                  </a:lnTo>
                  <a:lnTo>
                    <a:pt x="4981" y="20443"/>
                  </a:lnTo>
                  <a:lnTo>
                    <a:pt x="5064" y="20443"/>
                  </a:lnTo>
                  <a:lnTo>
                    <a:pt x="5127" y="20527"/>
                  </a:lnTo>
                  <a:lnTo>
                    <a:pt x="5211" y="20548"/>
                  </a:lnTo>
                  <a:lnTo>
                    <a:pt x="5273" y="20527"/>
                  </a:lnTo>
                  <a:lnTo>
                    <a:pt x="5315" y="20590"/>
                  </a:lnTo>
                  <a:lnTo>
                    <a:pt x="5399" y="20590"/>
                  </a:lnTo>
                  <a:lnTo>
                    <a:pt x="5441" y="20548"/>
                  </a:lnTo>
                  <a:lnTo>
                    <a:pt x="5504" y="20631"/>
                  </a:lnTo>
                  <a:lnTo>
                    <a:pt x="5608" y="20631"/>
                  </a:lnTo>
                  <a:lnTo>
                    <a:pt x="5692" y="20548"/>
                  </a:lnTo>
                  <a:lnTo>
                    <a:pt x="5797" y="20548"/>
                  </a:lnTo>
                  <a:lnTo>
                    <a:pt x="5838" y="20590"/>
                  </a:lnTo>
                  <a:lnTo>
                    <a:pt x="5838" y="20652"/>
                  </a:lnTo>
                  <a:lnTo>
                    <a:pt x="5755" y="20652"/>
                  </a:lnTo>
                  <a:lnTo>
                    <a:pt x="5692" y="20694"/>
                  </a:lnTo>
                  <a:lnTo>
                    <a:pt x="5692" y="20736"/>
                  </a:lnTo>
                  <a:lnTo>
                    <a:pt x="5755" y="20736"/>
                  </a:lnTo>
                  <a:lnTo>
                    <a:pt x="5817" y="20820"/>
                  </a:lnTo>
                  <a:lnTo>
                    <a:pt x="5734" y="20862"/>
                  </a:lnTo>
                  <a:lnTo>
                    <a:pt x="5734" y="20903"/>
                  </a:lnTo>
                  <a:lnTo>
                    <a:pt x="5650" y="20924"/>
                  </a:lnTo>
                  <a:lnTo>
                    <a:pt x="5608" y="20966"/>
                  </a:lnTo>
                  <a:lnTo>
                    <a:pt x="5504" y="21029"/>
                  </a:lnTo>
                  <a:lnTo>
                    <a:pt x="5483" y="21071"/>
                  </a:lnTo>
                  <a:lnTo>
                    <a:pt x="5504" y="21113"/>
                  </a:lnTo>
                  <a:lnTo>
                    <a:pt x="5608" y="21113"/>
                  </a:lnTo>
                  <a:lnTo>
                    <a:pt x="5692" y="21134"/>
                  </a:lnTo>
                  <a:lnTo>
                    <a:pt x="5713" y="21175"/>
                  </a:lnTo>
                  <a:lnTo>
                    <a:pt x="5629" y="21175"/>
                  </a:lnTo>
                  <a:lnTo>
                    <a:pt x="5587" y="21217"/>
                  </a:lnTo>
                  <a:lnTo>
                    <a:pt x="5545" y="21175"/>
                  </a:lnTo>
                  <a:lnTo>
                    <a:pt x="5504" y="21238"/>
                  </a:lnTo>
                  <a:lnTo>
                    <a:pt x="5420" y="21364"/>
                  </a:lnTo>
                  <a:lnTo>
                    <a:pt x="5378" y="21364"/>
                  </a:lnTo>
                  <a:lnTo>
                    <a:pt x="5315" y="21427"/>
                  </a:lnTo>
                  <a:lnTo>
                    <a:pt x="5315" y="21468"/>
                  </a:lnTo>
                  <a:lnTo>
                    <a:pt x="5399" y="21489"/>
                  </a:lnTo>
                  <a:lnTo>
                    <a:pt x="5441" y="21489"/>
                  </a:lnTo>
                  <a:lnTo>
                    <a:pt x="5504" y="21468"/>
                  </a:lnTo>
                  <a:lnTo>
                    <a:pt x="5525" y="21489"/>
                  </a:lnTo>
                  <a:lnTo>
                    <a:pt x="5545" y="21552"/>
                  </a:lnTo>
                  <a:lnTo>
                    <a:pt x="5608" y="21552"/>
                  </a:lnTo>
                  <a:lnTo>
                    <a:pt x="5650" y="21573"/>
                  </a:lnTo>
                  <a:lnTo>
                    <a:pt x="5650" y="21636"/>
                  </a:lnTo>
                  <a:lnTo>
                    <a:pt x="5545" y="21657"/>
                  </a:lnTo>
                  <a:lnTo>
                    <a:pt x="5483" y="21678"/>
                  </a:lnTo>
                  <a:lnTo>
                    <a:pt x="5483" y="21699"/>
                  </a:lnTo>
                  <a:lnTo>
                    <a:pt x="5608" y="21699"/>
                  </a:lnTo>
                  <a:lnTo>
                    <a:pt x="5650" y="21761"/>
                  </a:lnTo>
                  <a:lnTo>
                    <a:pt x="5650" y="21803"/>
                  </a:lnTo>
                  <a:lnTo>
                    <a:pt x="5608" y="21803"/>
                  </a:lnTo>
                  <a:lnTo>
                    <a:pt x="5545" y="21782"/>
                  </a:lnTo>
                  <a:lnTo>
                    <a:pt x="5525" y="21803"/>
                  </a:lnTo>
                  <a:lnTo>
                    <a:pt x="5483" y="21803"/>
                  </a:lnTo>
                  <a:lnTo>
                    <a:pt x="5420" y="21761"/>
                  </a:lnTo>
                  <a:lnTo>
                    <a:pt x="5336" y="21761"/>
                  </a:lnTo>
                  <a:lnTo>
                    <a:pt x="5232" y="21740"/>
                  </a:lnTo>
                  <a:lnTo>
                    <a:pt x="5232" y="21678"/>
                  </a:lnTo>
                  <a:lnTo>
                    <a:pt x="5273" y="21657"/>
                  </a:lnTo>
                  <a:lnTo>
                    <a:pt x="5211" y="21552"/>
                  </a:lnTo>
                  <a:lnTo>
                    <a:pt x="5190" y="21531"/>
                  </a:lnTo>
                  <a:lnTo>
                    <a:pt x="5127" y="21552"/>
                  </a:lnTo>
                  <a:lnTo>
                    <a:pt x="5127" y="21657"/>
                  </a:lnTo>
                  <a:lnTo>
                    <a:pt x="5064" y="21866"/>
                  </a:lnTo>
                  <a:lnTo>
                    <a:pt x="5001" y="21950"/>
                  </a:lnTo>
                  <a:lnTo>
                    <a:pt x="5022" y="21992"/>
                  </a:lnTo>
                  <a:lnTo>
                    <a:pt x="5085" y="21992"/>
                  </a:lnTo>
                  <a:lnTo>
                    <a:pt x="5169" y="21950"/>
                  </a:lnTo>
                  <a:lnTo>
                    <a:pt x="5190" y="21950"/>
                  </a:lnTo>
                  <a:lnTo>
                    <a:pt x="5169" y="21992"/>
                  </a:lnTo>
                  <a:lnTo>
                    <a:pt x="5085" y="22054"/>
                  </a:lnTo>
                  <a:lnTo>
                    <a:pt x="5022" y="22096"/>
                  </a:lnTo>
                  <a:lnTo>
                    <a:pt x="4981" y="22117"/>
                  </a:lnTo>
                  <a:lnTo>
                    <a:pt x="4981" y="22180"/>
                  </a:lnTo>
                  <a:lnTo>
                    <a:pt x="4855" y="22159"/>
                  </a:lnTo>
                  <a:lnTo>
                    <a:pt x="4750" y="22159"/>
                  </a:lnTo>
                  <a:lnTo>
                    <a:pt x="4646" y="22180"/>
                  </a:lnTo>
                  <a:lnTo>
                    <a:pt x="4604" y="22159"/>
                  </a:lnTo>
                  <a:lnTo>
                    <a:pt x="4478" y="22159"/>
                  </a:lnTo>
                  <a:lnTo>
                    <a:pt x="4395" y="22180"/>
                  </a:lnTo>
                  <a:lnTo>
                    <a:pt x="4248" y="22264"/>
                  </a:lnTo>
                  <a:lnTo>
                    <a:pt x="4123" y="22284"/>
                  </a:lnTo>
                  <a:lnTo>
                    <a:pt x="4144" y="22305"/>
                  </a:lnTo>
                  <a:lnTo>
                    <a:pt x="4248" y="22284"/>
                  </a:lnTo>
                  <a:lnTo>
                    <a:pt x="4290" y="22284"/>
                  </a:lnTo>
                  <a:lnTo>
                    <a:pt x="4248" y="22326"/>
                  </a:lnTo>
                  <a:lnTo>
                    <a:pt x="4185" y="22368"/>
                  </a:lnTo>
                  <a:lnTo>
                    <a:pt x="4227" y="22410"/>
                  </a:lnTo>
                  <a:lnTo>
                    <a:pt x="4290" y="22431"/>
                  </a:lnTo>
                  <a:lnTo>
                    <a:pt x="4353" y="22515"/>
                  </a:lnTo>
                  <a:lnTo>
                    <a:pt x="4457" y="22494"/>
                  </a:lnTo>
                  <a:lnTo>
                    <a:pt x="4541" y="22515"/>
                  </a:lnTo>
                  <a:lnTo>
                    <a:pt x="4583" y="22494"/>
                  </a:lnTo>
                  <a:lnTo>
                    <a:pt x="4709" y="22494"/>
                  </a:lnTo>
                  <a:lnTo>
                    <a:pt x="4750" y="22473"/>
                  </a:lnTo>
                  <a:lnTo>
                    <a:pt x="4667" y="22410"/>
                  </a:lnTo>
                  <a:lnTo>
                    <a:pt x="4646" y="22389"/>
                  </a:lnTo>
                  <a:lnTo>
                    <a:pt x="4688" y="22326"/>
                  </a:lnTo>
                  <a:lnTo>
                    <a:pt x="4855" y="22326"/>
                  </a:lnTo>
                  <a:lnTo>
                    <a:pt x="4918" y="22305"/>
                  </a:lnTo>
                  <a:lnTo>
                    <a:pt x="5001" y="22305"/>
                  </a:lnTo>
                  <a:lnTo>
                    <a:pt x="5001" y="22326"/>
                  </a:lnTo>
                  <a:lnTo>
                    <a:pt x="4960" y="22368"/>
                  </a:lnTo>
                  <a:lnTo>
                    <a:pt x="4918" y="22431"/>
                  </a:lnTo>
                  <a:lnTo>
                    <a:pt x="4918" y="22515"/>
                  </a:lnTo>
                  <a:lnTo>
                    <a:pt x="4792" y="22577"/>
                  </a:lnTo>
                  <a:lnTo>
                    <a:pt x="4792" y="22619"/>
                  </a:lnTo>
                  <a:lnTo>
                    <a:pt x="4813" y="22682"/>
                  </a:lnTo>
                  <a:lnTo>
                    <a:pt x="5064" y="22849"/>
                  </a:lnTo>
                  <a:lnTo>
                    <a:pt x="5169" y="22933"/>
                  </a:lnTo>
                  <a:lnTo>
                    <a:pt x="5169" y="22954"/>
                  </a:lnTo>
                  <a:lnTo>
                    <a:pt x="5085" y="22954"/>
                  </a:lnTo>
                  <a:lnTo>
                    <a:pt x="5064" y="22933"/>
                  </a:lnTo>
                  <a:lnTo>
                    <a:pt x="4960" y="22891"/>
                  </a:lnTo>
                  <a:lnTo>
                    <a:pt x="4813" y="22808"/>
                  </a:lnTo>
                  <a:lnTo>
                    <a:pt x="4771" y="22745"/>
                  </a:lnTo>
                  <a:lnTo>
                    <a:pt x="4667" y="22745"/>
                  </a:lnTo>
                  <a:lnTo>
                    <a:pt x="4604" y="22787"/>
                  </a:lnTo>
                  <a:lnTo>
                    <a:pt x="4541" y="22808"/>
                  </a:lnTo>
                  <a:lnTo>
                    <a:pt x="4332" y="22682"/>
                  </a:lnTo>
                  <a:lnTo>
                    <a:pt x="4290" y="22598"/>
                  </a:lnTo>
                  <a:lnTo>
                    <a:pt x="4248" y="22515"/>
                  </a:lnTo>
                  <a:lnTo>
                    <a:pt x="4227" y="22515"/>
                  </a:lnTo>
                  <a:lnTo>
                    <a:pt x="4248" y="22619"/>
                  </a:lnTo>
                  <a:lnTo>
                    <a:pt x="4269" y="22703"/>
                  </a:lnTo>
                  <a:lnTo>
                    <a:pt x="4248" y="22724"/>
                  </a:lnTo>
                  <a:lnTo>
                    <a:pt x="4144" y="22619"/>
                  </a:lnTo>
                  <a:lnTo>
                    <a:pt x="4039" y="22494"/>
                  </a:lnTo>
                  <a:lnTo>
                    <a:pt x="3913" y="22431"/>
                  </a:lnTo>
                  <a:lnTo>
                    <a:pt x="3851" y="22473"/>
                  </a:lnTo>
                  <a:lnTo>
                    <a:pt x="3872" y="22515"/>
                  </a:lnTo>
                  <a:lnTo>
                    <a:pt x="3955" y="22536"/>
                  </a:lnTo>
                  <a:lnTo>
                    <a:pt x="3976" y="22619"/>
                  </a:lnTo>
                  <a:lnTo>
                    <a:pt x="4123" y="22745"/>
                  </a:lnTo>
                  <a:lnTo>
                    <a:pt x="4164" y="22808"/>
                  </a:lnTo>
                  <a:lnTo>
                    <a:pt x="4227" y="22808"/>
                  </a:lnTo>
                  <a:lnTo>
                    <a:pt x="4290" y="22828"/>
                  </a:lnTo>
                  <a:lnTo>
                    <a:pt x="4332" y="22891"/>
                  </a:lnTo>
                  <a:lnTo>
                    <a:pt x="4164" y="22891"/>
                  </a:lnTo>
                  <a:lnTo>
                    <a:pt x="4060" y="22828"/>
                  </a:lnTo>
                  <a:lnTo>
                    <a:pt x="3976" y="22787"/>
                  </a:lnTo>
                  <a:lnTo>
                    <a:pt x="3934" y="22787"/>
                  </a:lnTo>
                  <a:lnTo>
                    <a:pt x="3913" y="22849"/>
                  </a:lnTo>
                  <a:lnTo>
                    <a:pt x="3913" y="22912"/>
                  </a:lnTo>
                  <a:lnTo>
                    <a:pt x="3851" y="22954"/>
                  </a:lnTo>
                  <a:lnTo>
                    <a:pt x="3830" y="22954"/>
                  </a:lnTo>
                  <a:lnTo>
                    <a:pt x="3830" y="23017"/>
                  </a:lnTo>
                  <a:lnTo>
                    <a:pt x="3767" y="23059"/>
                  </a:lnTo>
                  <a:lnTo>
                    <a:pt x="3725" y="23100"/>
                  </a:lnTo>
                  <a:lnTo>
                    <a:pt x="3600" y="23247"/>
                  </a:lnTo>
                  <a:lnTo>
                    <a:pt x="3600" y="23310"/>
                  </a:lnTo>
                  <a:lnTo>
                    <a:pt x="3627" y="23324"/>
                  </a:lnTo>
                  <a:lnTo>
                    <a:pt x="3627" y="23324"/>
                  </a:lnTo>
                  <a:lnTo>
                    <a:pt x="3558" y="23352"/>
                  </a:lnTo>
                  <a:lnTo>
                    <a:pt x="3495" y="23414"/>
                  </a:lnTo>
                  <a:lnTo>
                    <a:pt x="3390" y="23456"/>
                  </a:lnTo>
                  <a:lnTo>
                    <a:pt x="3328" y="23561"/>
                  </a:lnTo>
                  <a:lnTo>
                    <a:pt x="3328" y="23644"/>
                  </a:lnTo>
                  <a:lnTo>
                    <a:pt x="3348" y="23665"/>
                  </a:lnTo>
                  <a:lnTo>
                    <a:pt x="3432" y="23624"/>
                  </a:lnTo>
                  <a:lnTo>
                    <a:pt x="3537" y="23582"/>
                  </a:lnTo>
                  <a:lnTo>
                    <a:pt x="3600" y="23624"/>
                  </a:lnTo>
                  <a:lnTo>
                    <a:pt x="3620" y="23644"/>
                  </a:lnTo>
                  <a:lnTo>
                    <a:pt x="3725" y="23644"/>
                  </a:lnTo>
                  <a:lnTo>
                    <a:pt x="3913" y="23582"/>
                  </a:lnTo>
                  <a:lnTo>
                    <a:pt x="4060" y="23582"/>
                  </a:lnTo>
                  <a:lnTo>
                    <a:pt x="4185" y="23644"/>
                  </a:lnTo>
                  <a:lnTo>
                    <a:pt x="4185" y="23686"/>
                  </a:lnTo>
                  <a:lnTo>
                    <a:pt x="4144" y="23728"/>
                  </a:lnTo>
                  <a:lnTo>
                    <a:pt x="4018" y="23686"/>
                  </a:lnTo>
                  <a:lnTo>
                    <a:pt x="3934" y="23728"/>
                  </a:lnTo>
                  <a:lnTo>
                    <a:pt x="3558" y="23686"/>
                  </a:lnTo>
                  <a:lnTo>
                    <a:pt x="3453" y="23686"/>
                  </a:lnTo>
                  <a:lnTo>
                    <a:pt x="3432" y="23728"/>
                  </a:lnTo>
                  <a:lnTo>
                    <a:pt x="3286" y="23728"/>
                  </a:lnTo>
                  <a:lnTo>
                    <a:pt x="3286" y="23770"/>
                  </a:lnTo>
                  <a:lnTo>
                    <a:pt x="3307" y="23791"/>
                  </a:lnTo>
                  <a:lnTo>
                    <a:pt x="3411" y="23791"/>
                  </a:lnTo>
                  <a:lnTo>
                    <a:pt x="3432" y="23833"/>
                  </a:lnTo>
                  <a:lnTo>
                    <a:pt x="3390" y="23854"/>
                  </a:lnTo>
                  <a:lnTo>
                    <a:pt x="3307" y="23833"/>
                  </a:lnTo>
                  <a:lnTo>
                    <a:pt x="3202" y="23833"/>
                  </a:lnTo>
                  <a:lnTo>
                    <a:pt x="3202" y="23854"/>
                  </a:lnTo>
                  <a:lnTo>
                    <a:pt x="3244" y="23896"/>
                  </a:lnTo>
                  <a:lnTo>
                    <a:pt x="3348" y="23896"/>
                  </a:lnTo>
                  <a:lnTo>
                    <a:pt x="3620" y="23979"/>
                  </a:lnTo>
                  <a:lnTo>
                    <a:pt x="3704" y="23979"/>
                  </a:lnTo>
                  <a:lnTo>
                    <a:pt x="3746" y="23958"/>
                  </a:lnTo>
                  <a:lnTo>
                    <a:pt x="3830" y="23958"/>
                  </a:lnTo>
                  <a:lnTo>
                    <a:pt x="3851" y="23979"/>
                  </a:lnTo>
                  <a:lnTo>
                    <a:pt x="3851" y="24063"/>
                  </a:lnTo>
                  <a:lnTo>
                    <a:pt x="3872" y="24147"/>
                  </a:lnTo>
                  <a:lnTo>
                    <a:pt x="3830" y="24168"/>
                  </a:lnTo>
                  <a:lnTo>
                    <a:pt x="3746" y="24147"/>
                  </a:lnTo>
                  <a:lnTo>
                    <a:pt x="3725" y="24168"/>
                  </a:lnTo>
                  <a:lnTo>
                    <a:pt x="3704" y="24147"/>
                  </a:lnTo>
                  <a:lnTo>
                    <a:pt x="3600" y="24168"/>
                  </a:lnTo>
                  <a:lnTo>
                    <a:pt x="3600" y="24209"/>
                  </a:lnTo>
                  <a:lnTo>
                    <a:pt x="3620" y="24251"/>
                  </a:lnTo>
                  <a:lnTo>
                    <a:pt x="3662" y="24251"/>
                  </a:lnTo>
                  <a:lnTo>
                    <a:pt x="3746" y="24272"/>
                  </a:lnTo>
                  <a:lnTo>
                    <a:pt x="3767" y="24293"/>
                  </a:lnTo>
                  <a:lnTo>
                    <a:pt x="3662" y="24356"/>
                  </a:lnTo>
                  <a:lnTo>
                    <a:pt x="3600" y="24356"/>
                  </a:lnTo>
                  <a:lnTo>
                    <a:pt x="3495" y="24293"/>
                  </a:lnTo>
                  <a:lnTo>
                    <a:pt x="3390" y="24335"/>
                  </a:lnTo>
                  <a:lnTo>
                    <a:pt x="3390" y="24377"/>
                  </a:lnTo>
                  <a:lnTo>
                    <a:pt x="3411" y="24460"/>
                  </a:lnTo>
                  <a:lnTo>
                    <a:pt x="3453" y="24481"/>
                  </a:lnTo>
                  <a:lnTo>
                    <a:pt x="3516" y="24460"/>
                  </a:lnTo>
                  <a:lnTo>
                    <a:pt x="3620" y="24460"/>
                  </a:lnTo>
                  <a:lnTo>
                    <a:pt x="3704" y="24502"/>
                  </a:lnTo>
                  <a:lnTo>
                    <a:pt x="3725" y="24565"/>
                  </a:lnTo>
                  <a:lnTo>
                    <a:pt x="3495" y="24565"/>
                  </a:lnTo>
                  <a:lnTo>
                    <a:pt x="3432" y="24586"/>
                  </a:lnTo>
                  <a:lnTo>
                    <a:pt x="3348" y="24544"/>
                  </a:lnTo>
                  <a:lnTo>
                    <a:pt x="3307" y="24544"/>
                  </a:lnTo>
                  <a:lnTo>
                    <a:pt x="3244" y="24607"/>
                  </a:lnTo>
                  <a:lnTo>
                    <a:pt x="3244" y="24816"/>
                  </a:lnTo>
                  <a:lnTo>
                    <a:pt x="3223" y="24879"/>
                  </a:lnTo>
                  <a:lnTo>
                    <a:pt x="3244" y="24921"/>
                  </a:lnTo>
                  <a:lnTo>
                    <a:pt x="3328" y="24921"/>
                  </a:lnTo>
                  <a:lnTo>
                    <a:pt x="3558" y="24816"/>
                  </a:lnTo>
                  <a:lnTo>
                    <a:pt x="3620" y="24774"/>
                  </a:lnTo>
                  <a:lnTo>
                    <a:pt x="3809" y="24712"/>
                  </a:lnTo>
                  <a:lnTo>
                    <a:pt x="3913" y="24670"/>
                  </a:lnTo>
                  <a:lnTo>
                    <a:pt x="3976" y="24544"/>
                  </a:lnTo>
                  <a:lnTo>
                    <a:pt x="4123" y="24398"/>
                  </a:lnTo>
                  <a:lnTo>
                    <a:pt x="4395" y="24272"/>
                  </a:lnTo>
                  <a:lnTo>
                    <a:pt x="4541" y="24230"/>
                  </a:lnTo>
                  <a:lnTo>
                    <a:pt x="4604" y="24251"/>
                  </a:lnTo>
                  <a:lnTo>
                    <a:pt x="4604" y="24293"/>
                  </a:lnTo>
                  <a:lnTo>
                    <a:pt x="4562" y="24335"/>
                  </a:lnTo>
                  <a:lnTo>
                    <a:pt x="4478" y="24335"/>
                  </a:lnTo>
                  <a:lnTo>
                    <a:pt x="4332" y="24377"/>
                  </a:lnTo>
                  <a:lnTo>
                    <a:pt x="4144" y="24460"/>
                  </a:lnTo>
                  <a:lnTo>
                    <a:pt x="3955" y="24670"/>
                  </a:lnTo>
                  <a:lnTo>
                    <a:pt x="3872" y="24774"/>
                  </a:lnTo>
                  <a:lnTo>
                    <a:pt x="3725" y="24795"/>
                  </a:lnTo>
                  <a:lnTo>
                    <a:pt x="3641" y="24816"/>
                  </a:lnTo>
                  <a:lnTo>
                    <a:pt x="3495" y="24921"/>
                  </a:lnTo>
                  <a:lnTo>
                    <a:pt x="3328" y="24984"/>
                  </a:lnTo>
                  <a:lnTo>
                    <a:pt x="3244" y="25005"/>
                  </a:lnTo>
                  <a:lnTo>
                    <a:pt x="3223" y="25067"/>
                  </a:lnTo>
                  <a:lnTo>
                    <a:pt x="3307" y="25067"/>
                  </a:lnTo>
                  <a:lnTo>
                    <a:pt x="3348" y="25025"/>
                  </a:lnTo>
                  <a:lnTo>
                    <a:pt x="3411" y="25067"/>
                  </a:lnTo>
                  <a:lnTo>
                    <a:pt x="3411" y="25109"/>
                  </a:lnTo>
                  <a:lnTo>
                    <a:pt x="3516" y="25067"/>
                  </a:lnTo>
                  <a:lnTo>
                    <a:pt x="3558" y="25005"/>
                  </a:lnTo>
                  <a:lnTo>
                    <a:pt x="3620" y="25005"/>
                  </a:lnTo>
                  <a:lnTo>
                    <a:pt x="3704" y="25088"/>
                  </a:lnTo>
                  <a:lnTo>
                    <a:pt x="3746" y="25088"/>
                  </a:lnTo>
                  <a:lnTo>
                    <a:pt x="3830" y="25025"/>
                  </a:lnTo>
                  <a:lnTo>
                    <a:pt x="3934" y="24963"/>
                  </a:lnTo>
                  <a:lnTo>
                    <a:pt x="4018" y="24963"/>
                  </a:lnTo>
                  <a:lnTo>
                    <a:pt x="4039" y="24984"/>
                  </a:lnTo>
                  <a:lnTo>
                    <a:pt x="4018" y="25025"/>
                  </a:lnTo>
                  <a:lnTo>
                    <a:pt x="3934" y="25025"/>
                  </a:lnTo>
                  <a:lnTo>
                    <a:pt x="3851" y="25109"/>
                  </a:lnTo>
                  <a:lnTo>
                    <a:pt x="3767" y="25130"/>
                  </a:lnTo>
                  <a:lnTo>
                    <a:pt x="3662" y="25130"/>
                  </a:lnTo>
                  <a:lnTo>
                    <a:pt x="3620" y="25088"/>
                  </a:lnTo>
                  <a:lnTo>
                    <a:pt x="3558" y="25109"/>
                  </a:lnTo>
                  <a:lnTo>
                    <a:pt x="3516" y="25172"/>
                  </a:lnTo>
                  <a:lnTo>
                    <a:pt x="3390" y="25214"/>
                  </a:lnTo>
                  <a:lnTo>
                    <a:pt x="3348" y="25235"/>
                  </a:lnTo>
                  <a:lnTo>
                    <a:pt x="3432" y="25297"/>
                  </a:lnTo>
                  <a:lnTo>
                    <a:pt x="3495" y="25297"/>
                  </a:lnTo>
                  <a:lnTo>
                    <a:pt x="3600" y="25339"/>
                  </a:lnTo>
                  <a:lnTo>
                    <a:pt x="3516" y="25423"/>
                  </a:lnTo>
                  <a:lnTo>
                    <a:pt x="3516" y="25486"/>
                  </a:lnTo>
                  <a:lnTo>
                    <a:pt x="3600" y="25507"/>
                  </a:lnTo>
                  <a:lnTo>
                    <a:pt x="3558" y="25549"/>
                  </a:lnTo>
                  <a:lnTo>
                    <a:pt x="3600" y="25611"/>
                  </a:lnTo>
                  <a:lnTo>
                    <a:pt x="3537" y="25611"/>
                  </a:lnTo>
                  <a:lnTo>
                    <a:pt x="3453" y="25695"/>
                  </a:lnTo>
                  <a:lnTo>
                    <a:pt x="3495" y="25758"/>
                  </a:lnTo>
                  <a:lnTo>
                    <a:pt x="3537" y="25758"/>
                  </a:lnTo>
                  <a:lnTo>
                    <a:pt x="3600" y="25716"/>
                  </a:lnTo>
                  <a:lnTo>
                    <a:pt x="3620" y="25716"/>
                  </a:lnTo>
                  <a:lnTo>
                    <a:pt x="3641" y="25821"/>
                  </a:lnTo>
                  <a:lnTo>
                    <a:pt x="3641" y="25904"/>
                  </a:lnTo>
                  <a:lnTo>
                    <a:pt x="3558" y="25946"/>
                  </a:lnTo>
                  <a:lnTo>
                    <a:pt x="3558" y="26113"/>
                  </a:lnTo>
                  <a:lnTo>
                    <a:pt x="3620" y="26176"/>
                  </a:lnTo>
                  <a:lnTo>
                    <a:pt x="3704" y="26176"/>
                  </a:lnTo>
                  <a:lnTo>
                    <a:pt x="3767" y="26134"/>
                  </a:lnTo>
                  <a:lnTo>
                    <a:pt x="3809" y="26051"/>
                  </a:lnTo>
                  <a:lnTo>
                    <a:pt x="3851" y="26072"/>
                  </a:lnTo>
                  <a:lnTo>
                    <a:pt x="3913" y="26030"/>
                  </a:lnTo>
                  <a:lnTo>
                    <a:pt x="3955" y="26030"/>
                  </a:lnTo>
                  <a:lnTo>
                    <a:pt x="4018" y="26072"/>
                  </a:lnTo>
                  <a:lnTo>
                    <a:pt x="3976" y="26113"/>
                  </a:lnTo>
                  <a:lnTo>
                    <a:pt x="3872" y="26176"/>
                  </a:lnTo>
                  <a:lnTo>
                    <a:pt x="3809" y="26176"/>
                  </a:lnTo>
                  <a:lnTo>
                    <a:pt x="3641" y="26239"/>
                  </a:lnTo>
                  <a:lnTo>
                    <a:pt x="3558" y="26281"/>
                  </a:lnTo>
                  <a:lnTo>
                    <a:pt x="3558" y="26365"/>
                  </a:lnTo>
                  <a:lnTo>
                    <a:pt x="3537" y="26448"/>
                  </a:lnTo>
                  <a:lnTo>
                    <a:pt x="3620" y="26490"/>
                  </a:lnTo>
                  <a:lnTo>
                    <a:pt x="3558" y="26553"/>
                  </a:lnTo>
                  <a:lnTo>
                    <a:pt x="3537" y="26657"/>
                  </a:lnTo>
                  <a:lnTo>
                    <a:pt x="3558" y="26783"/>
                  </a:lnTo>
                  <a:lnTo>
                    <a:pt x="3620" y="26783"/>
                  </a:lnTo>
                  <a:lnTo>
                    <a:pt x="3704" y="26637"/>
                  </a:lnTo>
                  <a:lnTo>
                    <a:pt x="3746" y="26595"/>
                  </a:lnTo>
                  <a:lnTo>
                    <a:pt x="3872" y="26469"/>
                  </a:lnTo>
                  <a:lnTo>
                    <a:pt x="3934" y="26469"/>
                  </a:lnTo>
                  <a:lnTo>
                    <a:pt x="3976" y="26385"/>
                  </a:lnTo>
                  <a:lnTo>
                    <a:pt x="4060" y="26365"/>
                  </a:lnTo>
                  <a:lnTo>
                    <a:pt x="4060" y="26385"/>
                  </a:lnTo>
                  <a:lnTo>
                    <a:pt x="4018" y="26448"/>
                  </a:lnTo>
                  <a:lnTo>
                    <a:pt x="4018" y="26490"/>
                  </a:lnTo>
                  <a:lnTo>
                    <a:pt x="4039" y="26532"/>
                  </a:lnTo>
                  <a:lnTo>
                    <a:pt x="4123" y="26490"/>
                  </a:lnTo>
                  <a:lnTo>
                    <a:pt x="4248" y="26365"/>
                  </a:lnTo>
                  <a:lnTo>
                    <a:pt x="4269" y="26323"/>
                  </a:lnTo>
                  <a:lnTo>
                    <a:pt x="4332" y="26385"/>
                  </a:lnTo>
                  <a:lnTo>
                    <a:pt x="4374" y="26385"/>
                  </a:lnTo>
                  <a:lnTo>
                    <a:pt x="4436" y="26344"/>
                  </a:lnTo>
                  <a:lnTo>
                    <a:pt x="4499" y="26344"/>
                  </a:lnTo>
                  <a:lnTo>
                    <a:pt x="4499" y="26365"/>
                  </a:lnTo>
                  <a:lnTo>
                    <a:pt x="4436" y="26448"/>
                  </a:lnTo>
                  <a:lnTo>
                    <a:pt x="4436" y="26637"/>
                  </a:lnTo>
                  <a:lnTo>
                    <a:pt x="4478" y="26657"/>
                  </a:lnTo>
                  <a:lnTo>
                    <a:pt x="4541" y="26741"/>
                  </a:lnTo>
                  <a:lnTo>
                    <a:pt x="4499" y="26762"/>
                  </a:lnTo>
                  <a:lnTo>
                    <a:pt x="4436" y="26741"/>
                  </a:lnTo>
                  <a:lnTo>
                    <a:pt x="4332" y="26637"/>
                  </a:lnTo>
                  <a:lnTo>
                    <a:pt x="4269" y="26553"/>
                  </a:lnTo>
                  <a:lnTo>
                    <a:pt x="4227" y="26553"/>
                  </a:lnTo>
                  <a:lnTo>
                    <a:pt x="4164" y="26574"/>
                  </a:lnTo>
                  <a:lnTo>
                    <a:pt x="4081" y="26574"/>
                  </a:lnTo>
                  <a:lnTo>
                    <a:pt x="4060" y="26637"/>
                  </a:lnTo>
                  <a:lnTo>
                    <a:pt x="4123" y="26678"/>
                  </a:lnTo>
                  <a:lnTo>
                    <a:pt x="4164" y="26678"/>
                  </a:lnTo>
                  <a:lnTo>
                    <a:pt x="4248" y="26783"/>
                  </a:lnTo>
                  <a:lnTo>
                    <a:pt x="4290" y="26804"/>
                  </a:lnTo>
                  <a:lnTo>
                    <a:pt x="4269" y="26867"/>
                  </a:lnTo>
                  <a:lnTo>
                    <a:pt x="4185" y="26783"/>
                  </a:lnTo>
                  <a:lnTo>
                    <a:pt x="4144" y="26762"/>
                  </a:lnTo>
                  <a:lnTo>
                    <a:pt x="4060" y="26762"/>
                  </a:lnTo>
                  <a:lnTo>
                    <a:pt x="3955" y="26888"/>
                  </a:lnTo>
                  <a:lnTo>
                    <a:pt x="3872" y="26950"/>
                  </a:lnTo>
                  <a:lnTo>
                    <a:pt x="3704" y="26950"/>
                  </a:lnTo>
                  <a:lnTo>
                    <a:pt x="3662" y="26971"/>
                  </a:lnTo>
                  <a:lnTo>
                    <a:pt x="3725" y="26992"/>
                  </a:lnTo>
                  <a:lnTo>
                    <a:pt x="3830" y="26992"/>
                  </a:lnTo>
                  <a:lnTo>
                    <a:pt x="3892" y="26971"/>
                  </a:lnTo>
                  <a:lnTo>
                    <a:pt x="4060" y="26950"/>
                  </a:lnTo>
                  <a:lnTo>
                    <a:pt x="4164" y="26888"/>
                  </a:lnTo>
                  <a:lnTo>
                    <a:pt x="4248" y="26909"/>
                  </a:lnTo>
                  <a:lnTo>
                    <a:pt x="4353" y="26909"/>
                  </a:lnTo>
                  <a:lnTo>
                    <a:pt x="4311" y="26950"/>
                  </a:lnTo>
                  <a:lnTo>
                    <a:pt x="4248" y="27013"/>
                  </a:lnTo>
                  <a:lnTo>
                    <a:pt x="4102" y="27013"/>
                  </a:lnTo>
                  <a:lnTo>
                    <a:pt x="3976" y="27055"/>
                  </a:lnTo>
                  <a:lnTo>
                    <a:pt x="3767" y="27055"/>
                  </a:lnTo>
                  <a:lnTo>
                    <a:pt x="3662" y="27076"/>
                  </a:lnTo>
                  <a:lnTo>
                    <a:pt x="3641" y="27160"/>
                  </a:lnTo>
                  <a:lnTo>
                    <a:pt x="3662" y="27222"/>
                  </a:lnTo>
                  <a:lnTo>
                    <a:pt x="3767" y="27264"/>
                  </a:lnTo>
                  <a:lnTo>
                    <a:pt x="3872" y="27222"/>
                  </a:lnTo>
                  <a:lnTo>
                    <a:pt x="3892" y="27264"/>
                  </a:lnTo>
                  <a:lnTo>
                    <a:pt x="3830" y="27306"/>
                  </a:lnTo>
                  <a:lnTo>
                    <a:pt x="3725" y="27306"/>
                  </a:lnTo>
                  <a:lnTo>
                    <a:pt x="3662" y="27390"/>
                  </a:lnTo>
                  <a:lnTo>
                    <a:pt x="3683" y="27473"/>
                  </a:lnTo>
                  <a:lnTo>
                    <a:pt x="3767" y="27515"/>
                  </a:lnTo>
                  <a:lnTo>
                    <a:pt x="3830" y="27473"/>
                  </a:lnTo>
                  <a:lnTo>
                    <a:pt x="3851" y="27411"/>
                  </a:lnTo>
                  <a:lnTo>
                    <a:pt x="3934" y="27411"/>
                  </a:lnTo>
                  <a:lnTo>
                    <a:pt x="3976" y="27432"/>
                  </a:lnTo>
                  <a:lnTo>
                    <a:pt x="4060" y="27432"/>
                  </a:lnTo>
                  <a:lnTo>
                    <a:pt x="4144" y="27411"/>
                  </a:lnTo>
                  <a:lnTo>
                    <a:pt x="4185" y="27390"/>
                  </a:lnTo>
                  <a:lnTo>
                    <a:pt x="4227" y="27411"/>
                  </a:lnTo>
                  <a:lnTo>
                    <a:pt x="4164" y="27473"/>
                  </a:lnTo>
                  <a:lnTo>
                    <a:pt x="4039" y="27515"/>
                  </a:lnTo>
                  <a:lnTo>
                    <a:pt x="3976" y="27494"/>
                  </a:lnTo>
                  <a:lnTo>
                    <a:pt x="3913" y="27473"/>
                  </a:lnTo>
                  <a:lnTo>
                    <a:pt x="3851" y="27473"/>
                  </a:lnTo>
                  <a:lnTo>
                    <a:pt x="3913" y="27515"/>
                  </a:lnTo>
                  <a:lnTo>
                    <a:pt x="3976" y="27515"/>
                  </a:lnTo>
                  <a:lnTo>
                    <a:pt x="4039" y="27536"/>
                  </a:lnTo>
                  <a:lnTo>
                    <a:pt x="3976" y="27578"/>
                  </a:lnTo>
                  <a:lnTo>
                    <a:pt x="3851" y="27578"/>
                  </a:lnTo>
                  <a:lnTo>
                    <a:pt x="3746" y="27641"/>
                  </a:lnTo>
                  <a:lnTo>
                    <a:pt x="3809" y="27704"/>
                  </a:lnTo>
                  <a:lnTo>
                    <a:pt x="3851" y="27704"/>
                  </a:lnTo>
                  <a:lnTo>
                    <a:pt x="3913" y="27683"/>
                  </a:lnTo>
                  <a:lnTo>
                    <a:pt x="4039" y="27683"/>
                  </a:lnTo>
                  <a:lnTo>
                    <a:pt x="4081" y="27704"/>
                  </a:lnTo>
                  <a:lnTo>
                    <a:pt x="4144" y="27704"/>
                  </a:lnTo>
                  <a:lnTo>
                    <a:pt x="4081" y="27746"/>
                  </a:lnTo>
                  <a:lnTo>
                    <a:pt x="3955" y="27787"/>
                  </a:lnTo>
                  <a:lnTo>
                    <a:pt x="3872" y="27746"/>
                  </a:lnTo>
                  <a:lnTo>
                    <a:pt x="3809" y="27787"/>
                  </a:lnTo>
                  <a:lnTo>
                    <a:pt x="3767" y="27829"/>
                  </a:lnTo>
                  <a:lnTo>
                    <a:pt x="3809" y="27892"/>
                  </a:lnTo>
                  <a:lnTo>
                    <a:pt x="3851" y="27892"/>
                  </a:lnTo>
                  <a:lnTo>
                    <a:pt x="3934" y="27829"/>
                  </a:lnTo>
                  <a:lnTo>
                    <a:pt x="4018" y="27829"/>
                  </a:lnTo>
                  <a:lnTo>
                    <a:pt x="4081" y="27892"/>
                  </a:lnTo>
                  <a:lnTo>
                    <a:pt x="4081" y="27934"/>
                  </a:lnTo>
                  <a:lnTo>
                    <a:pt x="3934" y="27997"/>
                  </a:lnTo>
                  <a:lnTo>
                    <a:pt x="3892" y="28038"/>
                  </a:lnTo>
                  <a:lnTo>
                    <a:pt x="3955" y="28143"/>
                  </a:lnTo>
                  <a:lnTo>
                    <a:pt x="3997" y="28143"/>
                  </a:lnTo>
                  <a:lnTo>
                    <a:pt x="4039" y="28122"/>
                  </a:lnTo>
                  <a:lnTo>
                    <a:pt x="4102" y="28122"/>
                  </a:lnTo>
                  <a:lnTo>
                    <a:pt x="4164" y="28206"/>
                  </a:lnTo>
                  <a:lnTo>
                    <a:pt x="4185" y="28143"/>
                  </a:lnTo>
                  <a:lnTo>
                    <a:pt x="4227" y="28122"/>
                  </a:lnTo>
                  <a:lnTo>
                    <a:pt x="4269" y="28143"/>
                  </a:lnTo>
                  <a:lnTo>
                    <a:pt x="4248" y="28206"/>
                  </a:lnTo>
                  <a:lnTo>
                    <a:pt x="4206" y="28248"/>
                  </a:lnTo>
                  <a:lnTo>
                    <a:pt x="4269" y="28310"/>
                  </a:lnTo>
                  <a:lnTo>
                    <a:pt x="4164" y="28436"/>
                  </a:lnTo>
                  <a:lnTo>
                    <a:pt x="4144" y="28436"/>
                  </a:lnTo>
                  <a:lnTo>
                    <a:pt x="4081" y="28520"/>
                  </a:lnTo>
                  <a:lnTo>
                    <a:pt x="4039" y="28582"/>
                  </a:lnTo>
                  <a:lnTo>
                    <a:pt x="4039" y="28624"/>
                  </a:lnTo>
                  <a:lnTo>
                    <a:pt x="4102" y="28624"/>
                  </a:lnTo>
                  <a:lnTo>
                    <a:pt x="4164" y="28582"/>
                  </a:lnTo>
                  <a:lnTo>
                    <a:pt x="4248" y="28624"/>
                  </a:lnTo>
                  <a:lnTo>
                    <a:pt x="4269" y="28687"/>
                  </a:lnTo>
                  <a:lnTo>
                    <a:pt x="4227" y="28750"/>
                  </a:lnTo>
                  <a:lnTo>
                    <a:pt x="4227" y="28771"/>
                  </a:lnTo>
                  <a:lnTo>
                    <a:pt x="4290" y="28771"/>
                  </a:lnTo>
                  <a:lnTo>
                    <a:pt x="4353" y="28792"/>
                  </a:lnTo>
                  <a:lnTo>
                    <a:pt x="4353" y="28854"/>
                  </a:lnTo>
                  <a:lnTo>
                    <a:pt x="4290" y="28896"/>
                  </a:lnTo>
                  <a:lnTo>
                    <a:pt x="4353" y="28959"/>
                  </a:lnTo>
                  <a:lnTo>
                    <a:pt x="4332" y="29043"/>
                  </a:lnTo>
                  <a:lnTo>
                    <a:pt x="4248" y="29085"/>
                  </a:lnTo>
                  <a:lnTo>
                    <a:pt x="4206" y="29147"/>
                  </a:lnTo>
                  <a:lnTo>
                    <a:pt x="4311" y="29147"/>
                  </a:lnTo>
                  <a:lnTo>
                    <a:pt x="4374" y="29085"/>
                  </a:lnTo>
                  <a:lnTo>
                    <a:pt x="4395" y="29043"/>
                  </a:lnTo>
                  <a:lnTo>
                    <a:pt x="4520" y="28980"/>
                  </a:lnTo>
                  <a:lnTo>
                    <a:pt x="4562" y="29001"/>
                  </a:lnTo>
                  <a:lnTo>
                    <a:pt x="4499" y="29064"/>
                  </a:lnTo>
                  <a:lnTo>
                    <a:pt x="4541" y="29106"/>
                  </a:lnTo>
                  <a:lnTo>
                    <a:pt x="4457" y="29168"/>
                  </a:lnTo>
                  <a:lnTo>
                    <a:pt x="4395" y="29210"/>
                  </a:lnTo>
                  <a:lnTo>
                    <a:pt x="4332" y="29210"/>
                  </a:lnTo>
                  <a:lnTo>
                    <a:pt x="4248" y="29252"/>
                  </a:lnTo>
                  <a:lnTo>
                    <a:pt x="4185" y="29294"/>
                  </a:lnTo>
                  <a:lnTo>
                    <a:pt x="4248" y="29357"/>
                  </a:lnTo>
                  <a:lnTo>
                    <a:pt x="4332" y="29294"/>
                  </a:lnTo>
                  <a:lnTo>
                    <a:pt x="4374" y="29252"/>
                  </a:lnTo>
                  <a:lnTo>
                    <a:pt x="4478" y="29273"/>
                  </a:lnTo>
                  <a:lnTo>
                    <a:pt x="4499" y="29294"/>
                  </a:lnTo>
                  <a:lnTo>
                    <a:pt x="4457" y="29357"/>
                  </a:lnTo>
                  <a:lnTo>
                    <a:pt x="4332" y="29398"/>
                  </a:lnTo>
                  <a:lnTo>
                    <a:pt x="4332" y="29503"/>
                  </a:lnTo>
                  <a:lnTo>
                    <a:pt x="4269" y="29566"/>
                  </a:lnTo>
                  <a:lnTo>
                    <a:pt x="4185" y="29587"/>
                  </a:lnTo>
                  <a:lnTo>
                    <a:pt x="4164" y="29629"/>
                  </a:lnTo>
                  <a:lnTo>
                    <a:pt x="4248" y="29691"/>
                  </a:lnTo>
                  <a:lnTo>
                    <a:pt x="4374" y="29670"/>
                  </a:lnTo>
                  <a:lnTo>
                    <a:pt x="4457" y="29608"/>
                  </a:lnTo>
                  <a:lnTo>
                    <a:pt x="4562" y="29587"/>
                  </a:lnTo>
                  <a:lnTo>
                    <a:pt x="4625" y="29587"/>
                  </a:lnTo>
                  <a:lnTo>
                    <a:pt x="4667" y="29629"/>
                  </a:lnTo>
                  <a:lnTo>
                    <a:pt x="4625" y="29691"/>
                  </a:lnTo>
                  <a:lnTo>
                    <a:pt x="4562" y="29691"/>
                  </a:lnTo>
                  <a:lnTo>
                    <a:pt x="4416" y="29733"/>
                  </a:lnTo>
                  <a:lnTo>
                    <a:pt x="4416" y="29775"/>
                  </a:lnTo>
                  <a:lnTo>
                    <a:pt x="4499" y="29775"/>
                  </a:lnTo>
                  <a:lnTo>
                    <a:pt x="4541" y="29817"/>
                  </a:lnTo>
                  <a:lnTo>
                    <a:pt x="4457" y="29901"/>
                  </a:lnTo>
                  <a:lnTo>
                    <a:pt x="4478" y="29984"/>
                  </a:lnTo>
                  <a:lnTo>
                    <a:pt x="4562" y="30005"/>
                  </a:lnTo>
                  <a:lnTo>
                    <a:pt x="4688" y="29901"/>
                  </a:lnTo>
                  <a:lnTo>
                    <a:pt x="4750" y="29880"/>
                  </a:lnTo>
                  <a:lnTo>
                    <a:pt x="4771" y="29901"/>
                  </a:lnTo>
                  <a:lnTo>
                    <a:pt x="4855" y="29984"/>
                  </a:lnTo>
                  <a:lnTo>
                    <a:pt x="4855" y="30089"/>
                  </a:lnTo>
                  <a:lnTo>
                    <a:pt x="4918" y="30131"/>
                  </a:lnTo>
                  <a:lnTo>
                    <a:pt x="4918" y="30152"/>
                  </a:lnTo>
                  <a:lnTo>
                    <a:pt x="4876" y="30214"/>
                  </a:lnTo>
                  <a:lnTo>
                    <a:pt x="4792" y="30214"/>
                  </a:lnTo>
                  <a:lnTo>
                    <a:pt x="4750" y="30298"/>
                  </a:lnTo>
                  <a:lnTo>
                    <a:pt x="4771" y="30340"/>
                  </a:lnTo>
                  <a:lnTo>
                    <a:pt x="4918" y="30361"/>
                  </a:lnTo>
                  <a:lnTo>
                    <a:pt x="4981" y="30340"/>
                  </a:lnTo>
                  <a:lnTo>
                    <a:pt x="4960" y="30298"/>
                  </a:lnTo>
                  <a:lnTo>
                    <a:pt x="4960" y="30235"/>
                  </a:lnTo>
                  <a:lnTo>
                    <a:pt x="5001" y="30214"/>
                  </a:lnTo>
                  <a:lnTo>
                    <a:pt x="5064" y="30235"/>
                  </a:lnTo>
                  <a:lnTo>
                    <a:pt x="5127" y="30194"/>
                  </a:lnTo>
                  <a:lnTo>
                    <a:pt x="5211" y="30152"/>
                  </a:lnTo>
                  <a:lnTo>
                    <a:pt x="5273" y="30214"/>
                  </a:lnTo>
                  <a:lnTo>
                    <a:pt x="5315" y="30235"/>
                  </a:lnTo>
                  <a:lnTo>
                    <a:pt x="5378" y="30214"/>
                  </a:lnTo>
                  <a:lnTo>
                    <a:pt x="5420" y="30131"/>
                  </a:lnTo>
                  <a:lnTo>
                    <a:pt x="5483" y="30089"/>
                  </a:lnTo>
                  <a:lnTo>
                    <a:pt x="5545" y="30089"/>
                  </a:lnTo>
                  <a:lnTo>
                    <a:pt x="5629" y="30047"/>
                  </a:lnTo>
                  <a:lnTo>
                    <a:pt x="5713" y="30089"/>
                  </a:lnTo>
                  <a:lnTo>
                    <a:pt x="5755" y="30026"/>
                  </a:lnTo>
                  <a:lnTo>
                    <a:pt x="5755" y="29984"/>
                  </a:lnTo>
                  <a:lnTo>
                    <a:pt x="5713" y="29922"/>
                  </a:lnTo>
                  <a:lnTo>
                    <a:pt x="5713" y="29880"/>
                  </a:lnTo>
                  <a:lnTo>
                    <a:pt x="5755" y="29838"/>
                  </a:lnTo>
                  <a:lnTo>
                    <a:pt x="5817" y="29880"/>
                  </a:lnTo>
                  <a:lnTo>
                    <a:pt x="5859" y="29942"/>
                  </a:lnTo>
                  <a:lnTo>
                    <a:pt x="5859" y="30047"/>
                  </a:lnTo>
                  <a:lnTo>
                    <a:pt x="5797" y="30131"/>
                  </a:lnTo>
                  <a:lnTo>
                    <a:pt x="5734" y="30152"/>
                  </a:lnTo>
                  <a:lnTo>
                    <a:pt x="5692" y="30214"/>
                  </a:lnTo>
                  <a:lnTo>
                    <a:pt x="5713" y="30235"/>
                  </a:lnTo>
                  <a:lnTo>
                    <a:pt x="5838" y="30194"/>
                  </a:lnTo>
                  <a:lnTo>
                    <a:pt x="6027" y="30089"/>
                  </a:lnTo>
                  <a:lnTo>
                    <a:pt x="6131" y="29922"/>
                  </a:lnTo>
                  <a:lnTo>
                    <a:pt x="6173" y="29922"/>
                  </a:lnTo>
                  <a:lnTo>
                    <a:pt x="6215" y="30005"/>
                  </a:lnTo>
                  <a:lnTo>
                    <a:pt x="6215" y="30110"/>
                  </a:lnTo>
                  <a:lnTo>
                    <a:pt x="6131" y="30131"/>
                  </a:lnTo>
                  <a:lnTo>
                    <a:pt x="6048" y="30194"/>
                  </a:lnTo>
                  <a:lnTo>
                    <a:pt x="5964" y="30256"/>
                  </a:lnTo>
                  <a:lnTo>
                    <a:pt x="5859" y="30298"/>
                  </a:lnTo>
                  <a:lnTo>
                    <a:pt x="5838" y="30319"/>
                  </a:lnTo>
                  <a:lnTo>
                    <a:pt x="5859" y="30340"/>
                  </a:lnTo>
                  <a:lnTo>
                    <a:pt x="5964" y="30319"/>
                  </a:lnTo>
                  <a:lnTo>
                    <a:pt x="6110" y="30235"/>
                  </a:lnTo>
                  <a:lnTo>
                    <a:pt x="6131" y="30256"/>
                  </a:lnTo>
                  <a:lnTo>
                    <a:pt x="6027" y="30361"/>
                  </a:lnTo>
                  <a:lnTo>
                    <a:pt x="5943" y="30403"/>
                  </a:lnTo>
                  <a:lnTo>
                    <a:pt x="5943" y="30507"/>
                  </a:lnTo>
                  <a:lnTo>
                    <a:pt x="5797" y="30612"/>
                  </a:lnTo>
                  <a:lnTo>
                    <a:pt x="5755" y="30654"/>
                  </a:lnTo>
                  <a:lnTo>
                    <a:pt x="5817" y="30654"/>
                  </a:lnTo>
                  <a:lnTo>
                    <a:pt x="5859" y="30612"/>
                  </a:lnTo>
                  <a:lnTo>
                    <a:pt x="5901" y="30612"/>
                  </a:lnTo>
                  <a:lnTo>
                    <a:pt x="5901" y="30633"/>
                  </a:lnTo>
                  <a:lnTo>
                    <a:pt x="5922" y="30738"/>
                  </a:lnTo>
                  <a:lnTo>
                    <a:pt x="5943" y="30654"/>
                  </a:lnTo>
                  <a:lnTo>
                    <a:pt x="6027" y="30612"/>
                  </a:lnTo>
                  <a:lnTo>
                    <a:pt x="6048" y="30549"/>
                  </a:lnTo>
                  <a:lnTo>
                    <a:pt x="6110" y="30549"/>
                  </a:lnTo>
                  <a:lnTo>
                    <a:pt x="6131" y="30570"/>
                  </a:lnTo>
                  <a:lnTo>
                    <a:pt x="6048" y="30654"/>
                  </a:lnTo>
                  <a:lnTo>
                    <a:pt x="6027" y="30738"/>
                  </a:lnTo>
                  <a:lnTo>
                    <a:pt x="6048" y="30759"/>
                  </a:lnTo>
                  <a:lnTo>
                    <a:pt x="6131" y="30738"/>
                  </a:lnTo>
                  <a:lnTo>
                    <a:pt x="6173" y="30654"/>
                  </a:lnTo>
                  <a:lnTo>
                    <a:pt x="6236" y="30654"/>
                  </a:lnTo>
                  <a:lnTo>
                    <a:pt x="6320" y="30633"/>
                  </a:lnTo>
                  <a:lnTo>
                    <a:pt x="6236" y="30738"/>
                  </a:lnTo>
                  <a:lnTo>
                    <a:pt x="6215" y="30842"/>
                  </a:lnTo>
                  <a:lnTo>
                    <a:pt x="6110" y="30926"/>
                  </a:lnTo>
                  <a:lnTo>
                    <a:pt x="6110" y="30989"/>
                  </a:lnTo>
                  <a:lnTo>
                    <a:pt x="6131" y="31031"/>
                  </a:lnTo>
                  <a:lnTo>
                    <a:pt x="6236" y="30947"/>
                  </a:lnTo>
                  <a:lnTo>
                    <a:pt x="6320" y="30738"/>
                  </a:lnTo>
                  <a:lnTo>
                    <a:pt x="6382" y="30675"/>
                  </a:lnTo>
                  <a:lnTo>
                    <a:pt x="6424" y="30717"/>
                  </a:lnTo>
                  <a:lnTo>
                    <a:pt x="6320" y="30863"/>
                  </a:lnTo>
                  <a:lnTo>
                    <a:pt x="6320" y="30947"/>
                  </a:lnTo>
                  <a:lnTo>
                    <a:pt x="6257" y="31031"/>
                  </a:lnTo>
                  <a:lnTo>
                    <a:pt x="6236" y="31135"/>
                  </a:lnTo>
                  <a:lnTo>
                    <a:pt x="6278" y="31156"/>
                  </a:lnTo>
                  <a:lnTo>
                    <a:pt x="6341" y="31093"/>
                  </a:lnTo>
                  <a:lnTo>
                    <a:pt x="6341" y="31031"/>
                  </a:lnTo>
                  <a:lnTo>
                    <a:pt x="6361" y="30968"/>
                  </a:lnTo>
                  <a:lnTo>
                    <a:pt x="6424" y="30968"/>
                  </a:lnTo>
                  <a:lnTo>
                    <a:pt x="6487" y="30989"/>
                  </a:lnTo>
                  <a:lnTo>
                    <a:pt x="6487" y="30842"/>
                  </a:lnTo>
                  <a:lnTo>
                    <a:pt x="6550" y="30842"/>
                  </a:lnTo>
                  <a:lnTo>
                    <a:pt x="6592" y="30759"/>
                  </a:lnTo>
                  <a:lnTo>
                    <a:pt x="6654" y="30759"/>
                  </a:lnTo>
                  <a:lnTo>
                    <a:pt x="6654" y="30821"/>
                  </a:lnTo>
                  <a:lnTo>
                    <a:pt x="6633" y="30821"/>
                  </a:lnTo>
                  <a:lnTo>
                    <a:pt x="6592" y="30926"/>
                  </a:lnTo>
                  <a:lnTo>
                    <a:pt x="6592" y="30968"/>
                  </a:lnTo>
                  <a:lnTo>
                    <a:pt x="6759" y="30968"/>
                  </a:lnTo>
                  <a:lnTo>
                    <a:pt x="7010" y="31093"/>
                  </a:lnTo>
                  <a:lnTo>
                    <a:pt x="7052" y="31093"/>
                  </a:lnTo>
                  <a:lnTo>
                    <a:pt x="7052" y="31051"/>
                  </a:lnTo>
                  <a:lnTo>
                    <a:pt x="7094" y="30989"/>
                  </a:lnTo>
                  <a:lnTo>
                    <a:pt x="7157" y="30968"/>
                  </a:lnTo>
                  <a:lnTo>
                    <a:pt x="7157" y="30926"/>
                  </a:lnTo>
                  <a:lnTo>
                    <a:pt x="7094" y="30884"/>
                  </a:lnTo>
                  <a:lnTo>
                    <a:pt x="7073" y="30863"/>
                  </a:lnTo>
                  <a:lnTo>
                    <a:pt x="6989" y="30863"/>
                  </a:lnTo>
                  <a:lnTo>
                    <a:pt x="6968" y="30884"/>
                  </a:lnTo>
                  <a:lnTo>
                    <a:pt x="6968" y="30842"/>
                  </a:lnTo>
                  <a:lnTo>
                    <a:pt x="6989" y="30821"/>
                  </a:lnTo>
                  <a:lnTo>
                    <a:pt x="6989" y="30759"/>
                  </a:lnTo>
                  <a:lnTo>
                    <a:pt x="6885" y="30717"/>
                  </a:lnTo>
                  <a:lnTo>
                    <a:pt x="6696" y="30633"/>
                  </a:lnTo>
                  <a:lnTo>
                    <a:pt x="6675" y="30570"/>
                  </a:lnTo>
                  <a:lnTo>
                    <a:pt x="6696" y="30549"/>
                  </a:lnTo>
                  <a:lnTo>
                    <a:pt x="6780" y="30570"/>
                  </a:lnTo>
                  <a:lnTo>
                    <a:pt x="6843" y="30549"/>
                  </a:lnTo>
                  <a:lnTo>
                    <a:pt x="6864" y="30549"/>
                  </a:lnTo>
                  <a:lnTo>
                    <a:pt x="6885" y="30612"/>
                  </a:lnTo>
                  <a:lnTo>
                    <a:pt x="6968" y="30675"/>
                  </a:lnTo>
                  <a:lnTo>
                    <a:pt x="7052" y="30738"/>
                  </a:lnTo>
                  <a:lnTo>
                    <a:pt x="7115" y="30738"/>
                  </a:lnTo>
                  <a:lnTo>
                    <a:pt x="7219" y="30675"/>
                  </a:lnTo>
                  <a:lnTo>
                    <a:pt x="7303" y="30633"/>
                  </a:lnTo>
                  <a:lnTo>
                    <a:pt x="7324" y="30570"/>
                  </a:lnTo>
                  <a:lnTo>
                    <a:pt x="7261" y="30549"/>
                  </a:lnTo>
                  <a:lnTo>
                    <a:pt x="7157" y="30549"/>
                  </a:lnTo>
                  <a:lnTo>
                    <a:pt x="7094" y="30528"/>
                  </a:lnTo>
                  <a:lnTo>
                    <a:pt x="7094" y="30466"/>
                  </a:lnTo>
                  <a:lnTo>
                    <a:pt x="7219" y="30466"/>
                  </a:lnTo>
                  <a:lnTo>
                    <a:pt x="7303" y="30424"/>
                  </a:lnTo>
                  <a:lnTo>
                    <a:pt x="7303" y="30403"/>
                  </a:lnTo>
                  <a:lnTo>
                    <a:pt x="7219" y="30340"/>
                  </a:lnTo>
                  <a:lnTo>
                    <a:pt x="7157" y="30319"/>
                  </a:lnTo>
                  <a:lnTo>
                    <a:pt x="7157" y="30298"/>
                  </a:lnTo>
                  <a:lnTo>
                    <a:pt x="7198" y="30298"/>
                  </a:lnTo>
                  <a:lnTo>
                    <a:pt x="7219" y="30256"/>
                  </a:lnTo>
                  <a:lnTo>
                    <a:pt x="7198" y="30235"/>
                  </a:lnTo>
                  <a:lnTo>
                    <a:pt x="7094" y="30214"/>
                  </a:lnTo>
                  <a:lnTo>
                    <a:pt x="7052" y="30152"/>
                  </a:lnTo>
                  <a:lnTo>
                    <a:pt x="7073" y="30131"/>
                  </a:lnTo>
                  <a:lnTo>
                    <a:pt x="7157" y="30152"/>
                  </a:lnTo>
                  <a:lnTo>
                    <a:pt x="7261" y="30194"/>
                  </a:lnTo>
                  <a:lnTo>
                    <a:pt x="7408" y="30152"/>
                  </a:lnTo>
                  <a:lnTo>
                    <a:pt x="7491" y="30110"/>
                  </a:lnTo>
                  <a:lnTo>
                    <a:pt x="7512" y="30047"/>
                  </a:lnTo>
                  <a:lnTo>
                    <a:pt x="7491" y="30005"/>
                  </a:lnTo>
                  <a:lnTo>
                    <a:pt x="7387" y="29984"/>
                  </a:lnTo>
                  <a:lnTo>
                    <a:pt x="7198" y="29942"/>
                  </a:lnTo>
                  <a:lnTo>
                    <a:pt x="7115" y="29901"/>
                  </a:lnTo>
                  <a:lnTo>
                    <a:pt x="7115" y="29880"/>
                  </a:lnTo>
                  <a:lnTo>
                    <a:pt x="7177" y="29880"/>
                  </a:lnTo>
                  <a:lnTo>
                    <a:pt x="7261" y="29901"/>
                  </a:lnTo>
                  <a:lnTo>
                    <a:pt x="7408" y="29901"/>
                  </a:lnTo>
                  <a:lnTo>
                    <a:pt x="7491" y="29838"/>
                  </a:lnTo>
                  <a:lnTo>
                    <a:pt x="7491" y="29775"/>
                  </a:lnTo>
                  <a:lnTo>
                    <a:pt x="7408" y="29712"/>
                  </a:lnTo>
                  <a:lnTo>
                    <a:pt x="7324" y="29691"/>
                  </a:lnTo>
                  <a:lnTo>
                    <a:pt x="7303" y="29629"/>
                  </a:lnTo>
                  <a:lnTo>
                    <a:pt x="7366" y="29629"/>
                  </a:lnTo>
                  <a:lnTo>
                    <a:pt x="7408" y="29670"/>
                  </a:lnTo>
                  <a:lnTo>
                    <a:pt x="7429" y="29712"/>
                  </a:lnTo>
                  <a:lnTo>
                    <a:pt x="7512" y="29691"/>
                  </a:lnTo>
                  <a:lnTo>
                    <a:pt x="7575" y="29629"/>
                  </a:lnTo>
                  <a:lnTo>
                    <a:pt x="7575" y="29587"/>
                  </a:lnTo>
                  <a:lnTo>
                    <a:pt x="7512" y="29566"/>
                  </a:lnTo>
                  <a:lnTo>
                    <a:pt x="7429" y="29503"/>
                  </a:lnTo>
                  <a:lnTo>
                    <a:pt x="7429" y="29482"/>
                  </a:lnTo>
                  <a:lnTo>
                    <a:pt x="7491" y="29461"/>
                  </a:lnTo>
                  <a:lnTo>
                    <a:pt x="7512" y="29503"/>
                  </a:lnTo>
                  <a:lnTo>
                    <a:pt x="7575" y="29524"/>
                  </a:lnTo>
                  <a:lnTo>
                    <a:pt x="7638" y="29461"/>
                  </a:lnTo>
                  <a:lnTo>
                    <a:pt x="7638" y="29419"/>
                  </a:lnTo>
                  <a:lnTo>
                    <a:pt x="7533" y="29398"/>
                  </a:lnTo>
                  <a:lnTo>
                    <a:pt x="7470" y="29357"/>
                  </a:lnTo>
                  <a:lnTo>
                    <a:pt x="7429" y="29294"/>
                  </a:lnTo>
                  <a:lnTo>
                    <a:pt x="7491" y="29294"/>
                  </a:lnTo>
                  <a:lnTo>
                    <a:pt x="7575" y="29357"/>
                  </a:lnTo>
                  <a:lnTo>
                    <a:pt x="7638" y="29357"/>
                  </a:lnTo>
                  <a:lnTo>
                    <a:pt x="7701" y="29398"/>
                  </a:lnTo>
                  <a:lnTo>
                    <a:pt x="7742" y="29398"/>
                  </a:lnTo>
                  <a:lnTo>
                    <a:pt x="7784" y="29315"/>
                  </a:lnTo>
                  <a:lnTo>
                    <a:pt x="7784" y="29273"/>
                  </a:lnTo>
                  <a:lnTo>
                    <a:pt x="7826" y="29210"/>
                  </a:lnTo>
                  <a:lnTo>
                    <a:pt x="7826" y="29168"/>
                  </a:lnTo>
                  <a:lnTo>
                    <a:pt x="7805" y="29106"/>
                  </a:lnTo>
                  <a:lnTo>
                    <a:pt x="7826" y="29001"/>
                  </a:lnTo>
                  <a:lnTo>
                    <a:pt x="7826" y="28959"/>
                  </a:lnTo>
                  <a:lnTo>
                    <a:pt x="7742" y="28854"/>
                  </a:lnTo>
                  <a:lnTo>
                    <a:pt x="7617" y="28750"/>
                  </a:lnTo>
                  <a:lnTo>
                    <a:pt x="7512" y="28729"/>
                  </a:lnTo>
                  <a:lnTo>
                    <a:pt x="7470" y="28666"/>
                  </a:lnTo>
                  <a:lnTo>
                    <a:pt x="7470" y="28645"/>
                  </a:lnTo>
                  <a:lnTo>
                    <a:pt x="7533" y="28645"/>
                  </a:lnTo>
                  <a:lnTo>
                    <a:pt x="7596" y="28666"/>
                  </a:lnTo>
                  <a:lnTo>
                    <a:pt x="7722" y="28771"/>
                  </a:lnTo>
                  <a:lnTo>
                    <a:pt x="7805" y="28854"/>
                  </a:lnTo>
                  <a:lnTo>
                    <a:pt x="7889" y="28854"/>
                  </a:lnTo>
                  <a:lnTo>
                    <a:pt x="7910" y="28834"/>
                  </a:lnTo>
                  <a:lnTo>
                    <a:pt x="7889" y="28687"/>
                  </a:lnTo>
                  <a:lnTo>
                    <a:pt x="7826" y="28582"/>
                  </a:lnTo>
                  <a:lnTo>
                    <a:pt x="7701" y="28562"/>
                  </a:lnTo>
                  <a:lnTo>
                    <a:pt x="7533" y="28478"/>
                  </a:lnTo>
                  <a:lnTo>
                    <a:pt x="7491" y="28457"/>
                  </a:lnTo>
                  <a:lnTo>
                    <a:pt x="7491" y="28415"/>
                  </a:lnTo>
                  <a:lnTo>
                    <a:pt x="7533" y="28415"/>
                  </a:lnTo>
                  <a:lnTo>
                    <a:pt x="7596" y="28436"/>
                  </a:lnTo>
                  <a:lnTo>
                    <a:pt x="7638" y="28478"/>
                  </a:lnTo>
                  <a:lnTo>
                    <a:pt x="7742" y="28478"/>
                  </a:lnTo>
                  <a:lnTo>
                    <a:pt x="7805" y="28415"/>
                  </a:lnTo>
                  <a:lnTo>
                    <a:pt x="7826" y="28352"/>
                  </a:lnTo>
                  <a:lnTo>
                    <a:pt x="7826" y="28269"/>
                  </a:lnTo>
                  <a:lnTo>
                    <a:pt x="7847" y="28269"/>
                  </a:lnTo>
                  <a:lnTo>
                    <a:pt x="7910" y="28310"/>
                  </a:lnTo>
                  <a:lnTo>
                    <a:pt x="7910" y="28331"/>
                  </a:lnTo>
                  <a:lnTo>
                    <a:pt x="7910" y="28373"/>
                  </a:lnTo>
                  <a:lnTo>
                    <a:pt x="8014" y="28436"/>
                  </a:lnTo>
                  <a:lnTo>
                    <a:pt x="8056" y="28436"/>
                  </a:lnTo>
                  <a:lnTo>
                    <a:pt x="8119" y="28478"/>
                  </a:lnTo>
                  <a:lnTo>
                    <a:pt x="8161" y="28478"/>
                  </a:lnTo>
                  <a:lnTo>
                    <a:pt x="8203" y="28436"/>
                  </a:lnTo>
                  <a:lnTo>
                    <a:pt x="8245" y="28373"/>
                  </a:lnTo>
                  <a:lnTo>
                    <a:pt x="8266" y="28352"/>
                  </a:lnTo>
                  <a:lnTo>
                    <a:pt x="8245" y="28310"/>
                  </a:lnTo>
                  <a:lnTo>
                    <a:pt x="8161" y="28269"/>
                  </a:lnTo>
                  <a:lnTo>
                    <a:pt x="8014" y="28269"/>
                  </a:lnTo>
                  <a:lnTo>
                    <a:pt x="7994" y="28248"/>
                  </a:lnTo>
                  <a:lnTo>
                    <a:pt x="7994" y="28227"/>
                  </a:lnTo>
                  <a:lnTo>
                    <a:pt x="7994" y="28164"/>
                  </a:lnTo>
                  <a:lnTo>
                    <a:pt x="7931" y="28122"/>
                  </a:lnTo>
                  <a:lnTo>
                    <a:pt x="7931" y="28059"/>
                  </a:lnTo>
                  <a:lnTo>
                    <a:pt x="7994" y="28018"/>
                  </a:lnTo>
                  <a:lnTo>
                    <a:pt x="8014" y="28018"/>
                  </a:lnTo>
                  <a:lnTo>
                    <a:pt x="8056" y="28059"/>
                  </a:lnTo>
                  <a:lnTo>
                    <a:pt x="8056" y="28143"/>
                  </a:lnTo>
                  <a:lnTo>
                    <a:pt x="8119" y="28206"/>
                  </a:lnTo>
                  <a:lnTo>
                    <a:pt x="8245" y="28206"/>
                  </a:lnTo>
                  <a:lnTo>
                    <a:pt x="8307" y="28164"/>
                  </a:lnTo>
                  <a:lnTo>
                    <a:pt x="8307" y="28122"/>
                  </a:lnTo>
                  <a:lnTo>
                    <a:pt x="8266" y="28059"/>
                  </a:lnTo>
                  <a:lnTo>
                    <a:pt x="8161" y="28018"/>
                  </a:lnTo>
                  <a:lnTo>
                    <a:pt x="8098" y="27955"/>
                  </a:lnTo>
                  <a:lnTo>
                    <a:pt x="8056" y="27850"/>
                  </a:lnTo>
                  <a:lnTo>
                    <a:pt x="8098" y="27850"/>
                  </a:lnTo>
                  <a:lnTo>
                    <a:pt x="8140" y="27913"/>
                  </a:lnTo>
                  <a:lnTo>
                    <a:pt x="8245" y="27955"/>
                  </a:lnTo>
                  <a:lnTo>
                    <a:pt x="8307" y="27997"/>
                  </a:lnTo>
                  <a:lnTo>
                    <a:pt x="8370" y="28059"/>
                  </a:lnTo>
                  <a:lnTo>
                    <a:pt x="8412" y="28038"/>
                  </a:lnTo>
                  <a:lnTo>
                    <a:pt x="8412" y="27997"/>
                  </a:lnTo>
                  <a:lnTo>
                    <a:pt x="8370" y="27934"/>
                  </a:lnTo>
                  <a:lnTo>
                    <a:pt x="8266" y="27892"/>
                  </a:lnTo>
                  <a:lnTo>
                    <a:pt x="8203" y="27829"/>
                  </a:lnTo>
                  <a:lnTo>
                    <a:pt x="8203" y="27746"/>
                  </a:lnTo>
                  <a:lnTo>
                    <a:pt x="8245" y="27704"/>
                  </a:lnTo>
                  <a:lnTo>
                    <a:pt x="8266" y="27641"/>
                  </a:lnTo>
                  <a:lnTo>
                    <a:pt x="8328" y="27641"/>
                  </a:lnTo>
                  <a:lnTo>
                    <a:pt x="8349" y="27704"/>
                  </a:lnTo>
                  <a:lnTo>
                    <a:pt x="8475" y="27808"/>
                  </a:lnTo>
                  <a:lnTo>
                    <a:pt x="8558" y="27808"/>
                  </a:lnTo>
                  <a:lnTo>
                    <a:pt x="8621" y="27787"/>
                  </a:lnTo>
                  <a:lnTo>
                    <a:pt x="8684" y="27787"/>
                  </a:lnTo>
                  <a:lnTo>
                    <a:pt x="8768" y="27746"/>
                  </a:lnTo>
                  <a:lnTo>
                    <a:pt x="8789" y="27683"/>
                  </a:lnTo>
                  <a:lnTo>
                    <a:pt x="8768" y="27641"/>
                  </a:lnTo>
                  <a:lnTo>
                    <a:pt x="8684" y="27620"/>
                  </a:lnTo>
                  <a:lnTo>
                    <a:pt x="8621" y="27578"/>
                  </a:lnTo>
                  <a:lnTo>
                    <a:pt x="8517" y="27515"/>
                  </a:lnTo>
                  <a:lnTo>
                    <a:pt x="8454" y="27515"/>
                  </a:lnTo>
                  <a:lnTo>
                    <a:pt x="8370" y="27494"/>
                  </a:lnTo>
                  <a:lnTo>
                    <a:pt x="8412" y="27432"/>
                  </a:lnTo>
                  <a:lnTo>
                    <a:pt x="8433" y="27411"/>
                  </a:lnTo>
                  <a:lnTo>
                    <a:pt x="8517" y="27411"/>
                  </a:lnTo>
                  <a:lnTo>
                    <a:pt x="8579" y="27494"/>
                  </a:lnTo>
                  <a:lnTo>
                    <a:pt x="8642" y="27515"/>
                  </a:lnTo>
                  <a:lnTo>
                    <a:pt x="8684" y="27515"/>
                  </a:lnTo>
                  <a:lnTo>
                    <a:pt x="8768" y="27620"/>
                  </a:lnTo>
                  <a:lnTo>
                    <a:pt x="8851" y="27641"/>
                  </a:lnTo>
                  <a:lnTo>
                    <a:pt x="8893" y="27620"/>
                  </a:lnTo>
                  <a:lnTo>
                    <a:pt x="8935" y="27578"/>
                  </a:lnTo>
                  <a:lnTo>
                    <a:pt x="8935" y="27515"/>
                  </a:lnTo>
                  <a:lnTo>
                    <a:pt x="8935" y="27411"/>
                  </a:lnTo>
                  <a:lnTo>
                    <a:pt x="8893" y="27369"/>
                  </a:lnTo>
                  <a:lnTo>
                    <a:pt x="8851" y="27327"/>
                  </a:lnTo>
                  <a:lnTo>
                    <a:pt x="8851" y="27306"/>
                  </a:lnTo>
                  <a:lnTo>
                    <a:pt x="8956" y="27306"/>
                  </a:lnTo>
                  <a:lnTo>
                    <a:pt x="8977" y="27222"/>
                  </a:lnTo>
                  <a:lnTo>
                    <a:pt x="8977" y="27181"/>
                  </a:lnTo>
                  <a:lnTo>
                    <a:pt x="8935" y="27181"/>
                  </a:lnTo>
                  <a:lnTo>
                    <a:pt x="8872" y="27201"/>
                  </a:lnTo>
                  <a:lnTo>
                    <a:pt x="8830" y="27160"/>
                  </a:lnTo>
                  <a:lnTo>
                    <a:pt x="8768" y="27097"/>
                  </a:lnTo>
                  <a:lnTo>
                    <a:pt x="8684" y="27097"/>
                  </a:lnTo>
                  <a:lnTo>
                    <a:pt x="8558" y="27013"/>
                  </a:lnTo>
                  <a:lnTo>
                    <a:pt x="8538" y="26992"/>
                  </a:lnTo>
                  <a:lnTo>
                    <a:pt x="8579" y="26950"/>
                  </a:lnTo>
                  <a:lnTo>
                    <a:pt x="8684" y="26950"/>
                  </a:lnTo>
                  <a:lnTo>
                    <a:pt x="8789" y="26971"/>
                  </a:lnTo>
                  <a:lnTo>
                    <a:pt x="8872" y="26971"/>
                  </a:lnTo>
                  <a:lnTo>
                    <a:pt x="8893" y="26909"/>
                  </a:lnTo>
                  <a:lnTo>
                    <a:pt x="8956" y="26909"/>
                  </a:lnTo>
                  <a:lnTo>
                    <a:pt x="9040" y="26971"/>
                  </a:lnTo>
                  <a:lnTo>
                    <a:pt x="9061" y="26867"/>
                  </a:lnTo>
                  <a:lnTo>
                    <a:pt x="9040" y="26699"/>
                  </a:lnTo>
                  <a:lnTo>
                    <a:pt x="8998" y="26595"/>
                  </a:lnTo>
                  <a:lnTo>
                    <a:pt x="8956" y="26553"/>
                  </a:lnTo>
                  <a:lnTo>
                    <a:pt x="8935" y="26469"/>
                  </a:lnTo>
                  <a:lnTo>
                    <a:pt x="8935" y="26427"/>
                  </a:lnTo>
                  <a:lnTo>
                    <a:pt x="8977" y="26365"/>
                  </a:lnTo>
                  <a:lnTo>
                    <a:pt x="8956" y="26260"/>
                  </a:lnTo>
                  <a:lnTo>
                    <a:pt x="8956" y="26218"/>
                  </a:lnTo>
                  <a:lnTo>
                    <a:pt x="8977" y="26155"/>
                  </a:lnTo>
                  <a:lnTo>
                    <a:pt x="8998" y="26176"/>
                  </a:lnTo>
                  <a:lnTo>
                    <a:pt x="9040" y="26239"/>
                  </a:lnTo>
                  <a:lnTo>
                    <a:pt x="9102" y="26260"/>
                  </a:lnTo>
                  <a:lnTo>
                    <a:pt x="9102" y="26218"/>
                  </a:lnTo>
                  <a:lnTo>
                    <a:pt x="9165" y="26176"/>
                  </a:lnTo>
                  <a:lnTo>
                    <a:pt x="9207" y="26218"/>
                  </a:lnTo>
                  <a:lnTo>
                    <a:pt x="9249" y="26344"/>
                  </a:lnTo>
                  <a:lnTo>
                    <a:pt x="9291" y="26365"/>
                  </a:lnTo>
                  <a:lnTo>
                    <a:pt x="9374" y="26365"/>
                  </a:lnTo>
                  <a:lnTo>
                    <a:pt x="9479" y="26239"/>
                  </a:lnTo>
                  <a:lnTo>
                    <a:pt x="9521" y="26113"/>
                  </a:lnTo>
                  <a:lnTo>
                    <a:pt x="9521" y="26009"/>
                  </a:lnTo>
                  <a:lnTo>
                    <a:pt x="9500" y="25925"/>
                  </a:lnTo>
                  <a:lnTo>
                    <a:pt x="9500" y="25862"/>
                  </a:lnTo>
                  <a:lnTo>
                    <a:pt x="9563" y="25841"/>
                  </a:lnTo>
                  <a:lnTo>
                    <a:pt x="9605" y="25841"/>
                  </a:lnTo>
                  <a:lnTo>
                    <a:pt x="9626" y="25800"/>
                  </a:lnTo>
                  <a:lnTo>
                    <a:pt x="9667" y="25758"/>
                  </a:lnTo>
                  <a:lnTo>
                    <a:pt x="9688" y="25821"/>
                  </a:lnTo>
                  <a:lnTo>
                    <a:pt x="9730" y="25883"/>
                  </a:lnTo>
                  <a:lnTo>
                    <a:pt x="9814" y="25883"/>
                  </a:lnTo>
                  <a:lnTo>
                    <a:pt x="9877" y="25841"/>
                  </a:lnTo>
                  <a:lnTo>
                    <a:pt x="9877" y="25800"/>
                  </a:lnTo>
                  <a:lnTo>
                    <a:pt x="9877" y="25737"/>
                  </a:lnTo>
                  <a:lnTo>
                    <a:pt x="9898" y="25737"/>
                  </a:lnTo>
                  <a:lnTo>
                    <a:pt x="9918" y="25800"/>
                  </a:lnTo>
                  <a:lnTo>
                    <a:pt x="9939" y="25883"/>
                  </a:lnTo>
                  <a:lnTo>
                    <a:pt x="9981" y="25925"/>
                  </a:lnTo>
                  <a:lnTo>
                    <a:pt x="10044" y="25862"/>
                  </a:lnTo>
                  <a:lnTo>
                    <a:pt x="10107" y="25821"/>
                  </a:lnTo>
                  <a:lnTo>
                    <a:pt x="10149" y="25800"/>
                  </a:lnTo>
                  <a:lnTo>
                    <a:pt x="10211" y="25841"/>
                  </a:lnTo>
                  <a:lnTo>
                    <a:pt x="10295" y="25841"/>
                  </a:lnTo>
                  <a:lnTo>
                    <a:pt x="10358" y="25800"/>
                  </a:lnTo>
                  <a:lnTo>
                    <a:pt x="10400" y="25716"/>
                  </a:lnTo>
                  <a:lnTo>
                    <a:pt x="10421" y="25674"/>
                  </a:lnTo>
                  <a:lnTo>
                    <a:pt x="10421" y="25632"/>
                  </a:lnTo>
                  <a:lnTo>
                    <a:pt x="10358" y="25549"/>
                  </a:lnTo>
                  <a:lnTo>
                    <a:pt x="10316" y="25423"/>
                  </a:lnTo>
                  <a:lnTo>
                    <a:pt x="10295" y="25339"/>
                  </a:lnTo>
                  <a:lnTo>
                    <a:pt x="10337" y="25297"/>
                  </a:lnTo>
                  <a:lnTo>
                    <a:pt x="10358" y="25318"/>
                  </a:lnTo>
                  <a:lnTo>
                    <a:pt x="10400" y="25423"/>
                  </a:lnTo>
                  <a:lnTo>
                    <a:pt x="10442" y="25423"/>
                  </a:lnTo>
                  <a:lnTo>
                    <a:pt x="10525" y="25339"/>
                  </a:lnTo>
                  <a:lnTo>
                    <a:pt x="10546" y="25256"/>
                  </a:lnTo>
                  <a:lnTo>
                    <a:pt x="10609" y="25193"/>
                  </a:lnTo>
                  <a:lnTo>
                    <a:pt x="10630" y="25130"/>
                  </a:lnTo>
                  <a:lnTo>
                    <a:pt x="10546" y="25046"/>
                  </a:lnTo>
                  <a:lnTo>
                    <a:pt x="10546" y="25005"/>
                  </a:lnTo>
                  <a:lnTo>
                    <a:pt x="10609" y="24942"/>
                  </a:lnTo>
                  <a:lnTo>
                    <a:pt x="10651" y="24921"/>
                  </a:lnTo>
                  <a:lnTo>
                    <a:pt x="10672" y="24942"/>
                  </a:lnTo>
                  <a:lnTo>
                    <a:pt x="10672" y="24984"/>
                  </a:lnTo>
                  <a:lnTo>
                    <a:pt x="10735" y="25046"/>
                  </a:lnTo>
                  <a:lnTo>
                    <a:pt x="10839" y="25088"/>
                  </a:lnTo>
                  <a:lnTo>
                    <a:pt x="10881" y="25109"/>
                  </a:lnTo>
                  <a:lnTo>
                    <a:pt x="10839" y="25172"/>
                  </a:lnTo>
                  <a:lnTo>
                    <a:pt x="10755" y="25214"/>
                  </a:lnTo>
                  <a:lnTo>
                    <a:pt x="10714" y="25318"/>
                  </a:lnTo>
                  <a:lnTo>
                    <a:pt x="10714" y="25402"/>
                  </a:lnTo>
                  <a:lnTo>
                    <a:pt x="10839" y="25549"/>
                  </a:lnTo>
                  <a:lnTo>
                    <a:pt x="10881" y="25590"/>
                  </a:lnTo>
                  <a:lnTo>
                    <a:pt x="10923" y="25507"/>
                  </a:lnTo>
                  <a:lnTo>
                    <a:pt x="10923" y="25444"/>
                  </a:lnTo>
                  <a:lnTo>
                    <a:pt x="10944" y="25381"/>
                  </a:lnTo>
                  <a:lnTo>
                    <a:pt x="10965" y="25277"/>
                  </a:lnTo>
                  <a:lnTo>
                    <a:pt x="10986" y="25277"/>
                  </a:lnTo>
                  <a:lnTo>
                    <a:pt x="11027" y="25318"/>
                  </a:lnTo>
                  <a:lnTo>
                    <a:pt x="10986" y="25402"/>
                  </a:lnTo>
                  <a:lnTo>
                    <a:pt x="10986" y="25444"/>
                  </a:lnTo>
                  <a:lnTo>
                    <a:pt x="11048" y="25549"/>
                  </a:lnTo>
                  <a:lnTo>
                    <a:pt x="11132" y="25590"/>
                  </a:lnTo>
                  <a:lnTo>
                    <a:pt x="11195" y="25528"/>
                  </a:lnTo>
                  <a:lnTo>
                    <a:pt x="11279" y="25528"/>
                  </a:lnTo>
                  <a:lnTo>
                    <a:pt x="11299" y="25486"/>
                  </a:lnTo>
                  <a:lnTo>
                    <a:pt x="11299" y="25423"/>
                  </a:lnTo>
                  <a:lnTo>
                    <a:pt x="11341" y="25381"/>
                  </a:lnTo>
                  <a:lnTo>
                    <a:pt x="11362" y="25381"/>
                  </a:lnTo>
                  <a:lnTo>
                    <a:pt x="11383" y="25402"/>
                  </a:lnTo>
                  <a:lnTo>
                    <a:pt x="11362" y="25444"/>
                  </a:lnTo>
                  <a:lnTo>
                    <a:pt x="11362" y="25507"/>
                  </a:lnTo>
                  <a:lnTo>
                    <a:pt x="11404" y="25549"/>
                  </a:lnTo>
                  <a:lnTo>
                    <a:pt x="11488" y="25549"/>
                  </a:lnTo>
                  <a:lnTo>
                    <a:pt x="11571" y="25444"/>
                  </a:lnTo>
                  <a:lnTo>
                    <a:pt x="11718" y="25339"/>
                  </a:lnTo>
                  <a:lnTo>
                    <a:pt x="11781" y="25339"/>
                  </a:lnTo>
                  <a:lnTo>
                    <a:pt x="11823" y="25318"/>
                  </a:lnTo>
                  <a:lnTo>
                    <a:pt x="11823" y="25235"/>
                  </a:lnTo>
                  <a:lnTo>
                    <a:pt x="11781" y="25172"/>
                  </a:lnTo>
                  <a:lnTo>
                    <a:pt x="11718" y="25130"/>
                  </a:lnTo>
                  <a:lnTo>
                    <a:pt x="11676" y="25088"/>
                  </a:lnTo>
                  <a:lnTo>
                    <a:pt x="11697" y="25067"/>
                  </a:lnTo>
                  <a:lnTo>
                    <a:pt x="11760" y="25067"/>
                  </a:lnTo>
                  <a:lnTo>
                    <a:pt x="11781" y="25109"/>
                  </a:lnTo>
                  <a:lnTo>
                    <a:pt x="11885" y="25172"/>
                  </a:lnTo>
                  <a:lnTo>
                    <a:pt x="11927" y="25172"/>
                  </a:lnTo>
                  <a:lnTo>
                    <a:pt x="11927" y="25088"/>
                  </a:lnTo>
                  <a:lnTo>
                    <a:pt x="11990" y="25088"/>
                  </a:lnTo>
                  <a:lnTo>
                    <a:pt x="12011" y="25130"/>
                  </a:lnTo>
                  <a:lnTo>
                    <a:pt x="12011" y="25193"/>
                  </a:lnTo>
                  <a:lnTo>
                    <a:pt x="12032" y="25214"/>
                  </a:lnTo>
                  <a:lnTo>
                    <a:pt x="12095" y="25193"/>
                  </a:lnTo>
                  <a:lnTo>
                    <a:pt x="12220" y="25046"/>
                  </a:lnTo>
                  <a:lnTo>
                    <a:pt x="12241" y="25025"/>
                  </a:lnTo>
                  <a:lnTo>
                    <a:pt x="12241" y="25005"/>
                  </a:lnTo>
                  <a:lnTo>
                    <a:pt x="12283" y="24921"/>
                  </a:lnTo>
                  <a:lnTo>
                    <a:pt x="12304" y="24879"/>
                  </a:lnTo>
                  <a:lnTo>
                    <a:pt x="12346" y="24837"/>
                  </a:lnTo>
                  <a:lnTo>
                    <a:pt x="12346" y="24837"/>
                  </a:lnTo>
                  <a:lnTo>
                    <a:pt x="12325" y="24900"/>
                  </a:lnTo>
                  <a:lnTo>
                    <a:pt x="12346" y="24942"/>
                  </a:lnTo>
                  <a:lnTo>
                    <a:pt x="12387" y="24984"/>
                  </a:lnTo>
                  <a:lnTo>
                    <a:pt x="12429" y="24942"/>
                  </a:lnTo>
                  <a:lnTo>
                    <a:pt x="12513" y="24837"/>
                  </a:lnTo>
                  <a:lnTo>
                    <a:pt x="12534" y="24774"/>
                  </a:lnTo>
                  <a:lnTo>
                    <a:pt x="12513" y="24691"/>
                  </a:lnTo>
                  <a:lnTo>
                    <a:pt x="12513" y="24607"/>
                  </a:lnTo>
                  <a:lnTo>
                    <a:pt x="12639" y="24481"/>
                  </a:lnTo>
                  <a:lnTo>
                    <a:pt x="12722" y="24460"/>
                  </a:lnTo>
                  <a:lnTo>
                    <a:pt x="12764" y="24398"/>
                  </a:lnTo>
                  <a:lnTo>
                    <a:pt x="12743" y="24356"/>
                  </a:lnTo>
                  <a:lnTo>
                    <a:pt x="12722" y="24293"/>
                  </a:lnTo>
                  <a:lnTo>
                    <a:pt x="12722" y="24272"/>
                  </a:lnTo>
                  <a:lnTo>
                    <a:pt x="12764" y="24293"/>
                  </a:lnTo>
                  <a:lnTo>
                    <a:pt x="12827" y="24314"/>
                  </a:lnTo>
                  <a:lnTo>
                    <a:pt x="12869" y="24314"/>
                  </a:lnTo>
                  <a:lnTo>
                    <a:pt x="12911" y="24251"/>
                  </a:lnTo>
                  <a:lnTo>
                    <a:pt x="12869" y="24188"/>
                  </a:lnTo>
                  <a:lnTo>
                    <a:pt x="12827" y="24147"/>
                  </a:lnTo>
                  <a:lnTo>
                    <a:pt x="12869" y="24168"/>
                  </a:lnTo>
                  <a:lnTo>
                    <a:pt x="12931" y="24209"/>
                  </a:lnTo>
                  <a:lnTo>
                    <a:pt x="12931" y="24168"/>
                  </a:lnTo>
                  <a:lnTo>
                    <a:pt x="12952" y="24084"/>
                  </a:lnTo>
                  <a:lnTo>
                    <a:pt x="13036" y="24084"/>
                  </a:lnTo>
                  <a:lnTo>
                    <a:pt x="13120" y="24042"/>
                  </a:lnTo>
                  <a:lnTo>
                    <a:pt x="13120" y="23958"/>
                  </a:lnTo>
                  <a:lnTo>
                    <a:pt x="13120" y="23937"/>
                  </a:lnTo>
                  <a:lnTo>
                    <a:pt x="13141" y="23875"/>
                  </a:lnTo>
                  <a:lnTo>
                    <a:pt x="13224" y="23875"/>
                  </a:lnTo>
                  <a:lnTo>
                    <a:pt x="13266" y="23854"/>
                  </a:lnTo>
                  <a:lnTo>
                    <a:pt x="13350" y="23749"/>
                  </a:lnTo>
                  <a:lnTo>
                    <a:pt x="13434" y="23707"/>
                  </a:lnTo>
                  <a:lnTo>
                    <a:pt x="13476" y="23707"/>
                  </a:lnTo>
                  <a:lnTo>
                    <a:pt x="13496" y="23728"/>
                  </a:lnTo>
                  <a:lnTo>
                    <a:pt x="13580" y="23707"/>
                  </a:lnTo>
                  <a:lnTo>
                    <a:pt x="13643" y="23624"/>
                  </a:lnTo>
                  <a:lnTo>
                    <a:pt x="13664" y="23477"/>
                  </a:lnTo>
                  <a:lnTo>
                    <a:pt x="13643" y="23352"/>
                  </a:lnTo>
                  <a:lnTo>
                    <a:pt x="13580" y="23352"/>
                  </a:lnTo>
                  <a:lnTo>
                    <a:pt x="13559" y="23331"/>
                  </a:lnTo>
                  <a:lnTo>
                    <a:pt x="13580" y="23247"/>
                  </a:lnTo>
                  <a:lnTo>
                    <a:pt x="13580" y="23142"/>
                  </a:lnTo>
                  <a:lnTo>
                    <a:pt x="13559" y="23059"/>
                  </a:lnTo>
                  <a:lnTo>
                    <a:pt x="13496" y="23017"/>
                  </a:lnTo>
                  <a:lnTo>
                    <a:pt x="13476" y="22912"/>
                  </a:lnTo>
                  <a:lnTo>
                    <a:pt x="13455" y="22870"/>
                  </a:lnTo>
                  <a:lnTo>
                    <a:pt x="13455" y="22787"/>
                  </a:lnTo>
                  <a:lnTo>
                    <a:pt x="13496" y="22787"/>
                  </a:lnTo>
                  <a:lnTo>
                    <a:pt x="13559" y="22808"/>
                  </a:lnTo>
                  <a:lnTo>
                    <a:pt x="13580" y="22912"/>
                  </a:lnTo>
                  <a:lnTo>
                    <a:pt x="13643" y="22996"/>
                  </a:lnTo>
                  <a:lnTo>
                    <a:pt x="13643" y="23080"/>
                  </a:lnTo>
                  <a:lnTo>
                    <a:pt x="13685" y="23184"/>
                  </a:lnTo>
                  <a:lnTo>
                    <a:pt x="13748" y="23205"/>
                  </a:lnTo>
                  <a:lnTo>
                    <a:pt x="13789" y="23247"/>
                  </a:lnTo>
                  <a:lnTo>
                    <a:pt x="13768" y="23331"/>
                  </a:lnTo>
                  <a:lnTo>
                    <a:pt x="13789" y="23414"/>
                  </a:lnTo>
                  <a:lnTo>
                    <a:pt x="13873" y="23456"/>
                  </a:lnTo>
                  <a:lnTo>
                    <a:pt x="13915" y="23456"/>
                  </a:lnTo>
                  <a:lnTo>
                    <a:pt x="13915" y="23414"/>
                  </a:lnTo>
                  <a:lnTo>
                    <a:pt x="13957" y="23352"/>
                  </a:lnTo>
                  <a:lnTo>
                    <a:pt x="13999" y="23352"/>
                  </a:lnTo>
                  <a:lnTo>
                    <a:pt x="14061" y="23435"/>
                  </a:lnTo>
                  <a:lnTo>
                    <a:pt x="14229" y="23435"/>
                  </a:lnTo>
                  <a:lnTo>
                    <a:pt x="14292" y="23393"/>
                  </a:lnTo>
                  <a:lnTo>
                    <a:pt x="14312" y="23414"/>
                  </a:lnTo>
                  <a:lnTo>
                    <a:pt x="14375" y="23414"/>
                  </a:lnTo>
                  <a:lnTo>
                    <a:pt x="14438" y="23352"/>
                  </a:lnTo>
                  <a:lnTo>
                    <a:pt x="14480" y="23289"/>
                  </a:lnTo>
                  <a:lnTo>
                    <a:pt x="14522" y="23289"/>
                  </a:lnTo>
                  <a:lnTo>
                    <a:pt x="14522" y="23226"/>
                  </a:lnTo>
                  <a:lnTo>
                    <a:pt x="14584" y="23205"/>
                  </a:lnTo>
                  <a:lnTo>
                    <a:pt x="14626" y="23226"/>
                  </a:lnTo>
                  <a:lnTo>
                    <a:pt x="14731" y="23352"/>
                  </a:lnTo>
                  <a:lnTo>
                    <a:pt x="14752" y="23414"/>
                  </a:lnTo>
                  <a:lnTo>
                    <a:pt x="14815" y="23414"/>
                  </a:lnTo>
                  <a:lnTo>
                    <a:pt x="14856" y="23352"/>
                  </a:lnTo>
                  <a:lnTo>
                    <a:pt x="14919" y="23331"/>
                  </a:lnTo>
                  <a:lnTo>
                    <a:pt x="14919" y="23226"/>
                  </a:lnTo>
                  <a:lnTo>
                    <a:pt x="14940" y="23226"/>
                  </a:lnTo>
                  <a:lnTo>
                    <a:pt x="14961" y="23247"/>
                  </a:lnTo>
                  <a:lnTo>
                    <a:pt x="15024" y="23247"/>
                  </a:lnTo>
                  <a:lnTo>
                    <a:pt x="15024" y="23205"/>
                  </a:lnTo>
                  <a:lnTo>
                    <a:pt x="15066" y="23205"/>
                  </a:lnTo>
                  <a:lnTo>
                    <a:pt x="15108" y="23226"/>
                  </a:lnTo>
                  <a:lnTo>
                    <a:pt x="15170" y="23226"/>
                  </a:lnTo>
                  <a:lnTo>
                    <a:pt x="15212" y="23184"/>
                  </a:lnTo>
                  <a:lnTo>
                    <a:pt x="15212" y="23121"/>
                  </a:lnTo>
                  <a:lnTo>
                    <a:pt x="15254" y="23100"/>
                  </a:lnTo>
                  <a:lnTo>
                    <a:pt x="15338" y="23100"/>
                  </a:lnTo>
                  <a:lnTo>
                    <a:pt x="15359" y="23080"/>
                  </a:lnTo>
                  <a:lnTo>
                    <a:pt x="15359" y="23017"/>
                  </a:lnTo>
                  <a:lnTo>
                    <a:pt x="15380" y="23017"/>
                  </a:lnTo>
                  <a:lnTo>
                    <a:pt x="15380" y="23080"/>
                  </a:lnTo>
                  <a:lnTo>
                    <a:pt x="15442" y="23100"/>
                  </a:lnTo>
                  <a:lnTo>
                    <a:pt x="15484" y="23038"/>
                  </a:lnTo>
                  <a:lnTo>
                    <a:pt x="15526" y="22975"/>
                  </a:lnTo>
                  <a:lnTo>
                    <a:pt x="15547" y="22975"/>
                  </a:lnTo>
                  <a:lnTo>
                    <a:pt x="15589" y="23038"/>
                  </a:lnTo>
                  <a:lnTo>
                    <a:pt x="15652" y="23080"/>
                  </a:lnTo>
                  <a:lnTo>
                    <a:pt x="15693" y="22975"/>
                  </a:lnTo>
                  <a:lnTo>
                    <a:pt x="15735" y="22975"/>
                  </a:lnTo>
                  <a:lnTo>
                    <a:pt x="15756" y="23017"/>
                  </a:lnTo>
                  <a:lnTo>
                    <a:pt x="15798" y="23038"/>
                  </a:lnTo>
                  <a:lnTo>
                    <a:pt x="15861" y="23038"/>
                  </a:lnTo>
                  <a:lnTo>
                    <a:pt x="15882" y="22975"/>
                  </a:lnTo>
                  <a:lnTo>
                    <a:pt x="15944" y="22933"/>
                  </a:lnTo>
                  <a:lnTo>
                    <a:pt x="16007" y="22933"/>
                  </a:lnTo>
                  <a:lnTo>
                    <a:pt x="16112" y="22891"/>
                  </a:lnTo>
                  <a:lnTo>
                    <a:pt x="16175" y="22891"/>
                  </a:lnTo>
                  <a:lnTo>
                    <a:pt x="16196" y="22933"/>
                  </a:lnTo>
                  <a:lnTo>
                    <a:pt x="16258" y="22933"/>
                  </a:lnTo>
                  <a:lnTo>
                    <a:pt x="16279" y="22870"/>
                  </a:lnTo>
                  <a:lnTo>
                    <a:pt x="16321" y="22808"/>
                  </a:lnTo>
                  <a:lnTo>
                    <a:pt x="16426" y="22808"/>
                  </a:lnTo>
                  <a:lnTo>
                    <a:pt x="16468" y="22766"/>
                  </a:lnTo>
                  <a:lnTo>
                    <a:pt x="16572" y="22724"/>
                  </a:lnTo>
                  <a:lnTo>
                    <a:pt x="16614" y="22703"/>
                  </a:lnTo>
                  <a:lnTo>
                    <a:pt x="16614" y="22661"/>
                  </a:lnTo>
                  <a:lnTo>
                    <a:pt x="16572" y="22577"/>
                  </a:lnTo>
                  <a:lnTo>
                    <a:pt x="16572" y="22515"/>
                  </a:lnTo>
                  <a:lnTo>
                    <a:pt x="16719" y="22577"/>
                  </a:lnTo>
                  <a:lnTo>
                    <a:pt x="16802" y="22619"/>
                  </a:lnTo>
                  <a:lnTo>
                    <a:pt x="16823" y="22682"/>
                  </a:lnTo>
                  <a:lnTo>
                    <a:pt x="16886" y="22703"/>
                  </a:lnTo>
                  <a:lnTo>
                    <a:pt x="16991" y="22619"/>
                  </a:lnTo>
                  <a:lnTo>
                    <a:pt x="16991" y="22536"/>
                  </a:lnTo>
                  <a:lnTo>
                    <a:pt x="16928" y="22515"/>
                  </a:lnTo>
                  <a:lnTo>
                    <a:pt x="16928" y="22473"/>
                  </a:lnTo>
                  <a:lnTo>
                    <a:pt x="17012" y="22431"/>
                  </a:lnTo>
                  <a:lnTo>
                    <a:pt x="17033" y="22494"/>
                  </a:lnTo>
                  <a:lnTo>
                    <a:pt x="17116" y="22515"/>
                  </a:lnTo>
                  <a:lnTo>
                    <a:pt x="17158" y="22410"/>
                  </a:lnTo>
                  <a:lnTo>
                    <a:pt x="17137" y="22326"/>
                  </a:lnTo>
                  <a:lnTo>
                    <a:pt x="17137" y="22264"/>
                  </a:lnTo>
                  <a:lnTo>
                    <a:pt x="17200" y="22264"/>
                  </a:lnTo>
                  <a:lnTo>
                    <a:pt x="17221" y="22305"/>
                  </a:lnTo>
                  <a:lnTo>
                    <a:pt x="17305" y="22326"/>
                  </a:lnTo>
                  <a:lnTo>
                    <a:pt x="17346" y="22284"/>
                  </a:lnTo>
                  <a:lnTo>
                    <a:pt x="17409" y="22264"/>
                  </a:lnTo>
                  <a:lnTo>
                    <a:pt x="17451" y="22264"/>
                  </a:lnTo>
                  <a:lnTo>
                    <a:pt x="17451" y="22180"/>
                  </a:lnTo>
                  <a:lnTo>
                    <a:pt x="17430" y="22117"/>
                  </a:lnTo>
                  <a:lnTo>
                    <a:pt x="17451" y="22096"/>
                  </a:lnTo>
                  <a:lnTo>
                    <a:pt x="17514" y="22117"/>
                  </a:lnTo>
                  <a:lnTo>
                    <a:pt x="17556" y="22180"/>
                  </a:lnTo>
                  <a:lnTo>
                    <a:pt x="17639" y="22159"/>
                  </a:lnTo>
                  <a:lnTo>
                    <a:pt x="17681" y="22096"/>
                  </a:lnTo>
                  <a:lnTo>
                    <a:pt x="17681" y="22012"/>
                  </a:lnTo>
                  <a:lnTo>
                    <a:pt x="17660" y="21992"/>
                  </a:lnTo>
                  <a:lnTo>
                    <a:pt x="17660" y="21950"/>
                  </a:lnTo>
                  <a:lnTo>
                    <a:pt x="17681" y="21908"/>
                  </a:lnTo>
                  <a:lnTo>
                    <a:pt x="17786" y="21908"/>
                  </a:lnTo>
                  <a:lnTo>
                    <a:pt x="17849" y="21950"/>
                  </a:lnTo>
                  <a:lnTo>
                    <a:pt x="17869" y="21887"/>
                  </a:lnTo>
                  <a:lnTo>
                    <a:pt x="17890" y="21845"/>
                  </a:lnTo>
                  <a:lnTo>
                    <a:pt x="17953" y="21866"/>
                  </a:lnTo>
                  <a:lnTo>
                    <a:pt x="17995" y="21908"/>
                  </a:lnTo>
                  <a:lnTo>
                    <a:pt x="18058" y="21950"/>
                  </a:lnTo>
                  <a:lnTo>
                    <a:pt x="18079" y="21908"/>
                  </a:lnTo>
                  <a:lnTo>
                    <a:pt x="18079" y="21866"/>
                  </a:lnTo>
                  <a:lnTo>
                    <a:pt x="18037" y="21803"/>
                  </a:lnTo>
                  <a:lnTo>
                    <a:pt x="18037" y="21761"/>
                  </a:lnTo>
                  <a:lnTo>
                    <a:pt x="18100" y="21699"/>
                  </a:lnTo>
                  <a:lnTo>
                    <a:pt x="18162" y="21740"/>
                  </a:lnTo>
                  <a:lnTo>
                    <a:pt x="18288" y="21699"/>
                  </a:lnTo>
                  <a:lnTo>
                    <a:pt x="18393" y="21636"/>
                  </a:lnTo>
                  <a:lnTo>
                    <a:pt x="18455" y="21531"/>
                  </a:lnTo>
                  <a:lnTo>
                    <a:pt x="18455" y="21489"/>
                  </a:lnTo>
                  <a:lnTo>
                    <a:pt x="18309" y="21552"/>
                  </a:lnTo>
                  <a:lnTo>
                    <a:pt x="18183" y="21552"/>
                  </a:lnTo>
                  <a:lnTo>
                    <a:pt x="18141" y="21531"/>
                  </a:lnTo>
                  <a:lnTo>
                    <a:pt x="17890" y="21531"/>
                  </a:lnTo>
                  <a:lnTo>
                    <a:pt x="17765" y="21489"/>
                  </a:lnTo>
                  <a:lnTo>
                    <a:pt x="17639" y="21447"/>
                  </a:lnTo>
                  <a:lnTo>
                    <a:pt x="17472" y="21427"/>
                  </a:lnTo>
                  <a:lnTo>
                    <a:pt x="17325" y="21280"/>
                  </a:lnTo>
                  <a:lnTo>
                    <a:pt x="17263" y="21238"/>
                  </a:lnTo>
                  <a:lnTo>
                    <a:pt x="17221" y="21238"/>
                  </a:lnTo>
                  <a:lnTo>
                    <a:pt x="17095" y="21301"/>
                  </a:lnTo>
                  <a:lnTo>
                    <a:pt x="17053" y="21259"/>
                  </a:lnTo>
                  <a:lnTo>
                    <a:pt x="17095" y="21217"/>
                  </a:lnTo>
                  <a:lnTo>
                    <a:pt x="17095" y="21175"/>
                  </a:lnTo>
                  <a:lnTo>
                    <a:pt x="17033" y="21238"/>
                  </a:lnTo>
                  <a:lnTo>
                    <a:pt x="16886" y="21343"/>
                  </a:lnTo>
                  <a:lnTo>
                    <a:pt x="16802" y="21385"/>
                  </a:lnTo>
                  <a:lnTo>
                    <a:pt x="16635" y="21385"/>
                  </a:lnTo>
                  <a:lnTo>
                    <a:pt x="16593" y="21427"/>
                  </a:lnTo>
                  <a:lnTo>
                    <a:pt x="16530" y="21385"/>
                  </a:lnTo>
                  <a:lnTo>
                    <a:pt x="16489" y="21364"/>
                  </a:lnTo>
                  <a:cubicBezTo>
                    <a:pt x="16489" y="21364"/>
                    <a:pt x="16426" y="21385"/>
                    <a:pt x="16405" y="21385"/>
                  </a:cubicBezTo>
                  <a:lnTo>
                    <a:pt x="16321" y="21385"/>
                  </a:lnTo>
                  <a:lnTo>
                    <a:pt x="16196" y="21531"/>
                  </a:lnTo>
                  <a:lnTo>
                    <a:pt x="16154" y="21594"/>
                  </a:lnTo>
                  <a:lnTo>
                    <a:pt x="16091" y="21531"/>
                  </a:lnTo>
                  <a:lnTo>
                    <a:pt x="16049" y="21489"/>
                  </a:lnTo>
                  <a:lnTo>
                    <a:pt x="15861" y="21489"/>
                  </a:lnTo>
                  <a:lnTo>
                    <a:pt x="15777" y="21468"/>
                  </a:lnTo>
                  <a:lnTo>
                    <a:pt x="15735" y="21489"/>
                  </a:lnTo>
                  <a:lnTo>
                    <a:pt x="15672" y="21447"/>
                  </a:lnTo>
                  <a:lnTo>
                    <a:pt x="15735" y="21364"/>
                  </a:lnTo>
                  <a:lnTo>
                    <a:pt x="15840" y="21364"/>
                  </a:lnTo>
                  <a:lnTo>
                    <a:pt x="15882" y="21427"/>
                  </a:lnTo>
                  <a:lnTo>
                    <a:pt x="15965" y="21447"/>
                  </a:lnTo>
                  <a:lnTo>
                    <a:pt x="16049" y="21385"/>
                  </a:lnTo>
                  <a:lnTo>
                    <a:pt x="16175" y="21364"/>
                  </a:lnTo>
                  <a:lnTo>
                    <a:pt x="16258" y="21280"/>
                  </a:lnTo>
                  <a:lnTo>
                    <a:pt x="16321" y="21280"/>
                  </a:lnTo>
                  <a:lnTo>
                    <a:pt x="16426" y="21322"/>
                  </a:lnTo>
                  <a:lnTo>
                    <a:pt x="16530" y="21280"/>
                  </a:lnTo>
                  <a:lnTo>
                    <a:pt x="16572" y="21238"/>
                  </a:lnTo>
                  <a:lnTo>
                    <a:pt x="16530" y="21175"/>
                  </a:lnTo>
                  <a:lnTo>
                    <a:pt x="16489" y="21175"/>
                  </a:lnTo>
                  <a:lnTo>
                    <a:pt x="16468" y="21134"/>
                  </a:lnTo>
                  <a:lnTo>
                    <a:pt x="16405" y="21134"/>
                  </a:lnTo>
                  <a:lnTo>
                    <a:pt x="16300" y="21155"/>
                  </a:lnTo>
                  <a:lnTo>
                    <a:pt x="16216" y="21134"/>
                  </a:lnTo>
                  <a:lnTo>
                    <a:pt x="16049" y="21134"/>
                  </a:lnTo>
                  <a:lnTo>
                    <a:pt x="15944" y="21155"/>
                  </a:lnTo>
                  <a:lnTo>
                    <a:pt x="15840" y="21155"/>
                  </a:lnTo>
                  <a:lnTo>
                    <a:pt x="15693" y="21134"/>
                  </a:lnTo>
                  <a:lnTo>
                    <a:pt x="15672" y="21071"/>
                  </a:lnTo>
                  <a:lnTo>
                    <a:pt x="15631" y="21050"/>
                  </a:lnTo>
                  <a:lnTo>
                    <a:pt x="15526" y="21071"/>
                  </a:lnTo>
                  <a:lnTo>
                    <a:pt x="15380" y="21071"/>
                  </a:lnTo>
                  <a:lnTo>
                    <a:pt x="15212" y="21175"/>
                  </a:lnTo>
                  <a:lnTo>
                    <a:pt x="15170" y="21155"/>
                  </a:lnTo>
                  <a:lnTo>
                    <a:pt x="15212" y="21071"/>
                  </a:lnTo>
                  <a:lnTo>
                    <a:pt x="15275" y="21008"/>
                  </a:lnTo>
                  <a:lnTo>
                    <a:pt x="15463" y="21008"/>
                  </a:lnTo>
                  <a:lnTo>
                    <a:pt x="15672" y="20903"/>
                  </a:lnTo>
                  <a:lnTo>
                    <a:pt x="15756" y="20841"/>
                  </a:lnTo>
                  <a:lnTo>
                    <a:pt x="15756" y="20757"/>
                  </a:lnTo>
                  <a:lnTo>
                    <a:pt x="15777" y="20715"/>
                  </a:lnTo>
                  <a:lnTo>
                    <a:pt x="15861" y="20715"/>
                  </a:lnTo>
                  <a:lnTo>
                    <a:pt x="15903" y="20694"/>
                  </a:lnTo>
                  <a:lnTo>
                    <a:pt x="15965" y="20611"/>
                  </a:lnTo>
                  <a:lnTo>
                    <a:pt x="15944" y="20548"/>
                  </a:lnTo>
                  <a:lnTo>
                    <a:pt x="15882" y="20506"/>
                  </a:lnTo>
                  <a:lnTo>
                    <a:pt x="15798" y="20485"/>
                  </a:lnTo>
                  <a:lnTo>
                    <a:pt x="15777" y="20443"/>
                  </a:lnTo>
                  <a:lnTo>
                    <a:pt x="15861" y="20401"/>
                  </a:lnTo>
                  <a:lnTo>
                    <a:pt x="15903" y="20401"/>
                  </a:lnTo>
                  <a:lnTo>
                    <a:pt x="15903" y="20422"/>
                  </a:lnTo>
                  <a:lnTo>
                    <a:pt x="15986" y="20443"/>
                  </a:lnTo>
                  <a:lnTo>
                    <a:pt x="16007" y="20422"/>
                  </a:lnTo>
                  <a:lnTo>
                    <a:pt x="15986" y="20380"/>
                  </a:lnTo>
                  <a:lnTo>
                    <a:pt x="15965" y="20339"/>
                  </a:lnTo>
                  <a:lnTo>
                    <a:pt x="15965" y="20234"/>
                  </a:lnTo>
                  <a:lnTo>
                    <a:pt x="16007" y="20276"/>
                  </a:lnTo>
                  <a:lnTo>
                    <a:pt x="16049" y="20318"/>
                  </a:lnTo>
                  <a:lnTo>
                    <a:pt x="16049" y="20401"/>
                  </a:lnTo>
                  <a:lnTo>
                    <a:pt x="16091" y="20506"/>
                  </a:lnTo>
                  <a:lnTo>
                    <a:pt x="16175" y="20548"/>
                  </a:lnTo>
                  <a:lnTo>
                    <a:pt x="16279" y="20527"/>
                  </a:lnTo>
                  <a:lnTo>
                    <a:pt x="16405" y="20527"/>
                  </a:lnTo>
                  <a:lnTo>
                    <a:pt x="16698" y="20401"/>
                  </a:lnTo>
                  <a:lnTo>
                    <a:pt x="16781" y="20401"/>
                  </a:lnTo>
                  <a:lnTo>
                    <a:pt x="16844" y="20380"/>
                  </a:lnTo>
                  <a:lnTo>
                    <a:pt x="16907" y="20297"/>
                  </a:lnTo>
                  <a:lnTo>
                    <a:pt x="16991" y="20276"/>
                  </a:lnTo>
                  <a:lnTo>
                    <a:pt x="17033" y="20171"/>
                  </a:lnTo>
                  <a:lnTo>
                    <a:pt x="16991" y="20067"/>
                  </a:lnTo>
                  <a:lnTo>
                    <a:pt x="16949" y="19983"/>
                  </a:lnTo>
                  <a:lnTo>
                    <a:pt x="16907" y="19983"/>
                  </a:lnTo>
                  <a:lnTo>
                    <a:pt x="16802" y="19920"/>
                  </a:lnTo>
                  <a:lnTo>
                    <a:pt x="16530" y="19857"/>
                  </a:lnTo>
                  <a:lnTo>
                    <a:pt x="16489" y="19857"/>
                  </a:lnTo>
                  <a:lnTo>
                    <a:pt x="16384" y="19899"/>
                  </a:lnTo>
                  <a:lnTo>
                    <a:pt x="16321" y="19857"/>
                  </a:lnTo>
                  <a:lnTo>
                    <a:pt x="16321" y="19732"/>
                  </a:lnTo>
                  <a:lnTo>
                    <a:pt x="16300" y="19690"/>
                  </a:lnTo>
                  <a:lnTo>
                    <a:pt x="16196" y="19753"/>
                  </a:lnTo>
                  <a:lnTo>
                    <a:pt x="16112" y="19753"/>
                  </a:lnTo>
                  <a:lnTo>
                    <a:pt x="16007" y="19815"/>
                  </a:lnTo>
                  <a:lnTo>
                    <a:pt x="15944" y="19815"/>
                  </a:lnTo>
                  <a:lnTo>
                    <a:pt x="15861" y="19774"/>
                  </a:lnTo>
                  <a:lnTo>
                    <a:pt x="15861" y="19690"/>
                  </a:lnTo>
                  <a:lnTo>
                    <a:pt x="15944" y="19753"/>
                  </a:lnTo>
                  <a:lnTo>
                    <a:pt x="16007" y="19690"/>
                  </a:lnTo>
                  <a:lnTo>
                    <a:pt x="16070" y="19648"/>
                  </a:lnTo>
                  <a:lnTo>
                    <a:pt x="16196" y="19648"/>
                  </a:lnTo>
                  <a:lnTo>
                    <a:pt x="16216" y="19585"/>
                  </a:lnTo>
                  <a:lnTo>
                    <a:pt x="16175" y="19523"/>
                  </a:lnTo>
                  <a:lnTo>
                    <a:pt x="16091" y="19418"/>
                  </a:lnTo>
                  <a:lnTo>
                    <a:pt x="16049" y="19376"/>
                  </a:lnTo>
                  <a:lnTo>
                    <a:pt x="15944" y="19376"/>
                  </a:lnTo>
                  <a:lnTo>
                    <a:pt x="15965" y="19355"/>
                  </a:lnTo>
                  <a:lnTo>
                    <a:pt x="16070" y="19292"/>
                  </a:lnTo>
                  <a:lnTo>
                    <a:pt x="16070" y="19251"/>
                  </a:lnTo>
                  <a:lnTo>
                    <a:pt x="16070" y="19146"/>
                  </a:lnTo>
                  <a:lnTo>
                    <a:pt x="16091" y="19104"/>
                  </a:lnTo>
                  <a:lnTo>
                    <a:pt x="16154" y="19167"/>
                  </a:lnTo>
                  <a:lnTo>
                    <a:pt x="16175" y="19313"/>
                  </a:lnTo>
                  <a:lnTo>
                    <a:pt x="16216" y="19355"/>
                  </a:lnTo>
                  <a:lnTo>
                    <a:pt x="16216" y="19418"/>
                  </a:lnTo>
                  <a:lnTo>
                    <a:pt x="16363" y="19543"/>
                  </a:lnTo>
                  <a:lnTo>
                    <a:pt x="16363" y="19585"/>
                  </a:lnTo>
                  <a:lnTo>
                    <a:pt x="16426" y="19669"/>
                  </a:lnTo>
                  <a:lnTo>
                    <a:pt x="16489" y="19690"/>
                  </a:lnTo>
                  <a:lnTo>
                    <a:pt x="16572" y="19669"/>
                  </a:lnTo>
                  <a:lnTo>
                    <a:pt x="16614" y="19648"/>
                  </a:lnTo>
                  <a:lnTo>
                    <a:pt x="16698" y="19690"/>
                  </a:lnTo>
                  <a:lnTo>
                    <a:pt x="16802" y="19669"/>
                  </a:lnTo>
                  <a:lnTo>
                    <a:pt x="16886" y="19648"/>
                  </a:lnTo>
                  <a:lnTo>
                    <a:pt x="16928" y="19690"/>
                  </a:lnTo>
                  <a:lnTo>
                    <a:pt x="16928" y="19774"/>
                  </a:lnTo>
                  <a:lnTo>
                    <a:pt x="17116" y="20004"/>
                  </a:lnTo>
                  <a:lnTo>
                    <a:pt x="17200" y="20067"/>
                  </a:lnTo>
                  <a:lnTo>
                    <a:pt x="17221" y="20004"/>
                  </a:lnTo>
                  <a:lnTo>
                    <a:pt x="17325" y="19983"/>
                  </a:lnTo>
                  <a:lnTo>
                    <a:pt x="17346" y="19983"/>
                  </a:lnTo>
                  <a:lnTo>
                    <a:pt x="17367" y="20025"/>
                  </a:lnTo>
                  <a:lnTo>
                    <a:pt x="17346" y="20108"/>
                  </a:lnTo>
                  <a:lnTo>
                    <a:pt x="17325" y="20213"/>
                  </a:lnTo>
                  <a:lnTo>
                    <a:pt x="17346" y="20339"/>
                  </a:lnTo>
                  <a:lnTo>
                    <a:pt x="17409" y="20422"/>
                  </a:lnTo>
                  <a:lnTo>
                    <a:pt x="17451" y="20527"/>
                  </a:lnTo>
                  <a:lnTo>
                    <a:pt x="17472" y="20715"/>
                  </a:lnTo>
                  <a:lnTo>
                    <a:pt x="17535" y="20757"/>
                  </a:lnTo>
                  <a:lnTo>
                    <a:pt x="17618" y="20841"/>
                  </a:lnTo>
                  <a:lnTo>
                    <a:pt x="17681" y="21029"/>
                  </a:lnTo>
                  <a:lnTo>
                    <a:pt x="17828" y="21134"/>
                  </a:lnTo>
                  <a:lnTo>
                    <a:pt x="17869" y="21175"/>
                  </a:lnTo>
                  <a:lnTo>
                    <a:pt x="17953" y="21155"/>
                  </a:lnTo>
                  <a:lnTo>
                    <a:pt x="18037" y="21134"/>
                  </a:lnTo>
                  <a:lnTo>
                    <a:pt x="18100" y="21134"/>
                  </a:lnTo>
                  <a:lnTo>
                    <a:pt x="18141" y="21113"/>
                  </a:lnTo>
                  <a:lnTo>
                    <a:pt x="18141" y="21029"/>
                  </a:lnTo>
                  <a:lnTo>
                    <a:pt x="18141" y="20903"/>
                  </a:lnTo>
                  <a:lnTo>
                    <a:pt x="18141" y="20757"/>
                  </a:lnTo>
                  <a:lnTo>
                    <a:pt x="18162" y="20652"/>
                  </a:lnTo>
                  <a:lnTo>
                    <a:pt x="18183" y="20611"/>
                  </a:lnTo>
                  <a:lnTo>
                    <a:pt x="18204" y="20611"/>
                  </a:lnTo>
                  <a:lnTo>
                    <a:pt x="18246" y="20652"/>
                  </a:lnTo>
                  <a:lnTo>
                    <a:pt x="18204" y="20736"/>
                  </a:lnTo>
                  <a:lnTo>
                    <a:pt x="18204" y="20820"/>
                  </a:lnTo>
                  <a:lnTo>
                    <a:pt x="18267" y="20924"/>
                  </a:lnTo>
                  <a:lnTo>
                    <a:pt x="18204" y="21008"/>
                  </a:lnTo>
                  <a:lnTo>
                    <a:pt x="18204" y="21071"/>
                  </a:lnTo>
                  <a:lnTo>
                    <a:pt x="18267" y="21113"/>
                  </a:lnTo>
                  <a:lnTo>
                    <a:pt x="18309" y="21071"/>
                  </a:lnTo>
                  <a:lnTo>
                    <a:pt x="18393" y="21050"/>
                  </a:lnTo>
                  <a:lnTo>
                    <a:pt x="18455" y="21071"/>
                  </a:lnTo>
                  <a:lnTo>
                    <a:pt x="18476" y="21134"/>
                  </a:lnTo>
                  <a:lnTo>
                    <a:pt x="18455" y="21175"/>
                  </a:lnTo>
                  <a:lnTo>
                    <a:pt x="18476" y="21217"/>
                  </a:lnTo>
                  <a:lnTo>
                    <a:pt x="18581" y="21217"/>
                  </a:lnTo>
                  <a:lnTo>
                    <a:pt x="18623" y="21155"/>
                  </a:lnTo>
                  <a:lnTo>
                    <a:pt x="18623" y="21071"/>
                  </a:lnTo>
                  <a:lnTo>
                    <a:pt x="18602" y="21008"/>
                  </a:lnTo>
                  <a:lnTo>
                    <a:pt x="18602" y="20820"/>
                  </a:lnTo>
                  <a:lnTo>
                    <a:pt x="18623" y="20736"/>
                  </a:lnTo>
                  <a:lnTo>
                    <a:pt x="18623" y="20631"/>
                  </a:lnTo>
                  <a:lnTo>
                    <a:pt x="18665" y="20590"/>
                  </a:lnTo>
                  <a:lnTo>
                    <a:pt x="18623" y="20527"/>
                  </a:lnTo>
                  <a:lnTo>
                    <a:pt x="18581" y="20527"/>
                  </a:lnTo>
                  <a:lnTo>
                    <a:pt x="18602" y="20485"/>
                  </a:lnTo>
                  <a:lnTo>
                    <a:pt x="18623" y="20422"/>
                  </a:lnTo>
                  <a:lnTo>
                    <a:pt x="18602" y="20401"/>
                  </a:lnTo>
                  <a:lnTo>
                    <a:pt x="18497" y="20443"/>
                  </a:lnTo>
                  <a:lnTo>
                    <a:pt x="18497" y="20401"/>
                  </a:lnTo>
                  <a:lnTo>
                    <a:pt x="18518" y="20339"/>
                  </a:lnTo>
                  <a:lnTo>
                    <a:pt x="18623" y="20318"/>
                  </a:lnTo>
                  <a:lnTo>
                    <a:pt x="18685" y="20276"/>
                  </a:lnTo>
                  <a:lnTo>
                    <a:pt x="18685" y="20171"/>
                  </a:lnTo>
                  <a:lnTo>
                    <a:pt x="18665" y="20108"/>
                  </a:lnTo>
                  <a:lnTo>
                    <a:pt x="18602" y="20129"/>
                  </a:lnTo>
                  <a:lnTo>
                    <a:pt x="18581" y="20087"/>
                  </a:lnTo>
                  <a:lnTo>
                    <a:pt x="18623" y="20004"/>
                  </a:lnTo>
                  <a:lnTo>
                    <a:pt x="18685" y="19899"/>
                  </a:lnTo>
                  <a:lnTo>
                    <a:pt x="18685" y="19857"/>
                  </a:lnTo>
                  <a:lnTo>
                    <a:pt x="18623" y="19857"/>
                  </a:lnTo>
                  <a:lnTo>
                    <a:pt x="18560" y="19899"/>
                  </a:lnTo>
                  <a:lnTo>
                    <a:pt x="18476" y="20025"/>
                  </a:lnTo>
                  <a:lnTo>
                    <a:pt x="18455" y="20171"/>
                  </a:lnTo>
                  <a:lnTo>
                    <a:pt x="18393" y="20192"/>
                  </a:lnTo>
                  <a:lnTo>
                    <a:pt x="18393" y="20129"/>
                  </a:lnTo>
                  <a:lnTo>
                    <a:pt x="18413" y="20004"/>
                  </a:lnTo>
                  <a:lnTo>
                    <a:pt x="18413" y="19962"/>
                  </a:lnTo>
                  <a:lnTo>
                    <a:pt x="18393" y="19899"/>
                  </a:lnTo>
                  <a:lnTo>
                    <a:pt x="18393" y="19857"/>
                  </a:lnTo>
                  <a:lnTo>
                    <a:pt x="18413" y="19774"/>
                  </a:lnTo>
                  <a:lnTo>
                    <a:pt x="18497" y="19690"/>
                  </a:lnTo>
                  <a:lnTo>
                    <a:pt x="18581" y="19648"/>
                  </a:lnTo>
                  <a:lnTo>
                    <a:pt x="18602" y="19564"/>
                  </a:lnTo>
                  <a:lnTo>
                    <a:pt x="18560" y="19502"/>
                  </a:lnTo>
                  <a:lnTo>
                    <a:pt x="18476" y="19502"/>
                  </a:lnTo>
                  <a:lnTo>
                    <a:pt x="18413" y="19564"/>
                  </a:lnTo>
                  <a:lnTo>
                    <a:pt x="18393" y="19606"/>
                  </a:lnTo>
                  <a:lnTo>
                    <a:pt x="18372" y="19648"/>
                  </a:lnTo>
                  <a:lnTo>
                    <a:pt x="18393" y="19543"/>
                  </a:lnTo>
                  <a:lnTo>
                    <a:pt x="18413" y="19481"/>
                  </a:lnTo>
                  <a:lnTo>
                    <a:pt x="18393" y="19460"/>
                  </a:lnTo>
                  <a:lnTo>
                    <a:pt x="18351" y="19481"/>
                  </a:lnTo>
                  <a:lnTo>
                    <a:pt x="18246" y="19564"/>
                  </a:lnTo>
                  <a:lnTo>
                    <a:pt x="18162" y="19648"/>
                  </a:lnTo>
                  <a:lnTo>
                    <a:pt x="18162" y="19606"/>
                  </a:lnTo>
                  <a:lnTo>
                    <a:pt x="18183" y="19543"/>
                  </a:lnTo>
                  <a:lnTo>
                    <a:pt x="18246" y="19460"/>
                  </a:lnTo>
                  <a:lnTo>
                    <a:pt x="18288" y="19397"/>
                  </a:lnTo>
                  <a:lnTo>
                    <a:pt x="18351" y="19292"/>
                  </a:lnTo>
                  <a:lnTo>
                    <a:pt x="18351" y="19271"/>
                  </a:lnTo>
                  <a:lnTo>
                    <a:pt x="18288" y="19230"/>
                  </a:lnTo>
                  <a:lnTo>
                    <a:pt x="18267" y="19167"/>
                  </a:lnTo>
                  <a:lnTo>
                    <a:pt x="18204" y="19167"/>
                  </a:lnTo>
                  <a:lnTo>
                    <a:pt x="18162" y="19125"/>
                  </a:lnTo>
                  <a:lnTo>
                    <a:pt x="18141" y="19041"/>
                  </a:lnTo>
                  <a:lnTo>
                    <a:pt x="18079" y="19020"/>
                  </a:lnTo>
                  <a:lnTo>
                    <a:pt x="17995" y="18937"/>
                  </a:lnTo>
                  <a:lnTo>
                    <a:pt x="17953" y="18937"/>
                  </a:lnTo>
                  <a:lnTo>
                    <a:pt x="17932" y="18916"/>
                  </a:lnTo>
                  <a:lnTo>
                    <a:pt x="17869" y="18916"/>
                  </a:lnTo>
                  <a:lnTo>
                    <a:pt x="17869" y="18853"/>
                  </a:lnTo>
                  <a:lnTo>
                    <a:pt x="17849" y="18811"/>
                  </a:lnTo>
                  <a:lnTo>
                    <a:pt x="17660" y="18665"/>
                  </a:lnTo>
                  <a:lnTo>
                    <a:pt x="17639" y="18623"/>
                  </a:lnTo>
                  <a:lnTo>
                    <a:pt x="17535" y="18560"/>
                  </a:lnTo>
                  <a:lnTo>
                    <a:pt x="17430" y="18560"/>
                  </a:lnTo>
                  <a:lnTo>
                    <a:pt x="17325" y="18602"/>
                  </a:lnTo>
                  <a:lnTo>
                    <a:pt x="17242" y="18707"/>
                  </a:lnTo>
                  <a:lnTo>
                    <a:pt x="17242" y="18644"/>
                  </a:lnTo>
                  <a:lnTo>
                    <a:pt x="17221" y="18560"/>
                  </a:lnTo>
                  <a:lnTo>
                    <a:pt x="17053" y="18518"/>
                  </a:lnTo>
                  <a:lnTo>
                    <a:pt x="16949" y="18518"/>
                  </a:lnTo>
                  <a:lnTo>
                    <a:pt x="16844" y="18539"/>
                  </a:lnTo>
                  <a:lnTo>
                    <a:pt x="16823" y="18518"/>
                  </a:lnTo>
                  <a:lnTo>
                    <a:pt x="16907" y="18434"/>
                  </a:lnTo>
                  <a:lnTo>
                    <a:pt x="16949" y="18476"/>
                  </a:lnTo>
                  <a:lnTo>
                    <a:pt x="17137" y="18476"/>
                  </a:lnTo>
                  <a:lnTo>
                    <a:pt x="17221" y="18497"/>
                  </a:lnTo>
                  <a:lnTo>
                    <a:pt x="17325" y="18497"/>
                  </a:lnTo>
                  <a:lnTo>
                    <a:pt x="17430" y="18476"/>
                  </a:lnTo>
                  <a:lnTo>
                    <a:pt x="17472" y="18393"/>
                  </a:lnTo>
                  <a:lnTo>
                    <a:pt x="17514" y="18204"/>
                  </a:lnTo>
                  <a:lnTo>
                    <a:pt x="17472" y="18121"/>
                  </a:lnTo>
                  <a:lnTo>
                    <a:pt x="17451" y="18100"/>
                  </a:lnTo>
                  <a:lnTo>
                    <a:pt x="17409" y="18100"/>
                  </a:lnTo>
                  <a:lnTo>
                    <a:pt x="17263" y="17995"/>
                  </a:lnTo>
                  <a:lnTo>
                    <a:pt x="17221" y="17974"/>
                  </a:lnTo>
                  <a:lnTo>
                    <a:pt x="17158" y="17974"/>
                  </a:lnTo>
                  <a:lnTo>
                    <a:pt x="17053" y="18058"/>
                  </a:lnTo>
                  <a:lnTo>
                    <a:pt x="17012" y="18058"/>
                  </a:lnTo>
                  <a:lnTo>
                    <a:pt x="16928" y="18079"/>
                  </a:lnTo>
                  <a:lnTo>
                    <a:pt x="16886" y="18162"/>
                  </a:lnTo>
                  <a:lnTo>
                    <a:pt x="16844" y="18162"/>
                  </a:lnTo>
                  <a:lnTo>
                    <a:pt x="16844" y="18079"/>
                  </a:lnTo>
                  <a:lnTo>
                    <a:pt x="16823" y="18016"/>
                  </a:lnTo>
                  <a:lnTo>
                    <a:pt x="16781" y="18016"/>
                  </a:lnTo>
                  <a:lnTo>
                    <a:pt x="16635" y="18058"/>
                  </a:lnTo>
                  <a:lnTo>
                    <a:pt x="16593" y="18079"/>
                  </a:lnTo>
                  <a:lnTo>
                    <a:pt x="16530" y="18079"/>
                  </a:lnTo>
                  <a:lnTo>
                    <a:pt x="16572" y="18058"/>
                  </a:lnTo>
                  <a:lnTo>
                    <a:pt x="16677" y="17995"/>
                  </a:lnTo>
                  <a:lnTo>
                    <a:pt x="16781" y="17974"/>
                  </a:lnTo>
                  <a:lnTo>
                    <a:pt x="16802" y="17911"/>
                  </a:lnTo>
                  <a:lnTo>
                    <a:pt x="16781" y="17870"/>
                  </a:lnTo>
                  <a:lnTo>
                    <a:pt x="16719" y="17849"/>
                  </a:lnTo>
                  <a:lnTo>
                    <a:pt x="16677" y="17870"/>
                  </a:lnTo>
                  <a:lnTo>
                    <a:pt x="16719" y="17807"/>
                  </a:lnTo>
                  <a:lnTo>
                    <a:pt x="16781" y="17807"/>
                  </a:lnTo>
                  <a:lnTo>
                    <a:pt x="16823" y="17849"/>
                  </a:lnTo>
                  <a:lnTo>
                    <a:pt x="16928" y="17953"/>
                  </a:lnTo>
                  <a:lnTo>
                    <a:pt x="17012" y="17974"/>
                  </a:lnTo>
                  <a:lnTo>
                    <a:pt x="17095" y="17953"/>
                  </a:lnTo>
                  <a:lnTo>
                    <a:pt x="17200" y="17870"/>
                  </a:lnTo>
                  <a:lnTo>
                    <a:pt x="17367" y="17870"/>
                  </a:lnTo>
                  <a:lnTo>
                    <a:pt x="17430" y="17786"/>
                  </a:lnTo>
                  <a:lnTo>
                    <a:pt x="17472" y="17765"/>
                  </a:lnTo>
                  <a:lnTo>
                    <a:pt x="17514" y="17702"/>
                  </a:lnTo>
                  <a:lnTo>
                    <a:pt x="17472" y="17639"/>
                  </a:lnTo>
                  <a:lnTo>
                    <a:pt x="17409" y="17577"/>
                  </a:lnTo>
                  <a:lnTo>
                    <a:pt x="17263" y="17556"/>
                  </a:lnTo>
                  <a:lnTo>
                    <a:pt x="17200" y="17493"/>
                  </a:lnTo>
                  <a:lnTo>
                    <a:pt x="17137" y="17451"/>
                  </a:lnTo>
                  <a:lnTo>
                    <a:pt x="17033" y="17451"/>
                  </a:lnTo>
                  <a:lnTo>
                    <a:pt x="16928" y="17430"/>
                  </a:lnTo>
                  <a:lnTo>
                    <a:pt x="16844" y="17451"/>
                  </a:lnTo>
                  <a:lnTo>
                    <a:pt x="16823" y="17493"/>
                  </a:lnTo>
                  <a:lnTo>
                    <a:pt x="16740" y="17556"/>
                  </a:lnTo>
                  <a:lnTo>
                    <a:pt x="16677" y="17535"/>
                  </a:lnTo>
                  <a:lnTo>
                    <a:pt x="16593" y="17493"/>
                  </a:lnTo>
                  <a:lnTo>
                    <a:pt x="16489" y="17493"/>
                  </a:lnTo>
                  <a:lnTo>
                    <a:pt x="16468" y="17556"/>
                  </a:lnTo>
                  <a:lnTo>
                    <a:pt x="16426" y="17598"/>
                  </a:lnTo>
                  <a:lnTo>
                    <a:pt x="16384" y="17577"/>
                  </a:lnTo>
                  <a:lnTo>
                    <a:pt x="16321" y="17535"/>
                  </a:lnTo>
                  <a:lnTo>
                    <a:pt x="16300" y="17535"/>
                  </a:lnTo>
                  <a:lnTo>
                    <a:pt x="16279" y="17472"/>
                  </a:lnTo>
                  <a:lnTo>
                    <a:pt x="16321" y="17430"/>
                  </a:lnTo>
                  <a:lnTo>
                    <a:pt x="16426" y="17388"/>
                  </a:lnTo>
                  <a:lnTo>
                    <a:pt x="16572" y="17430"/>
                  </a:lnTo>
                  <a:lnTo>
                    <a:pt x="16740" y="17430"/>
                  </a:lnTo>
                  <a:lnTo>
                    <a:pt x="16802" y="17367"/>
                  </a:lnTo>
                  <a:lnTo>
                    <a:pt x="16802" y="17326"/>
                  </a:lnTo>
                  <a:lnTo>
                    <a:pt x="16740" y="17221"/>
                  </a:lnTo>
                  <a:lnTo>
                    <a:pt x="16635" y="17137"/>
                  </a:lnTo>
                  <a:lnTo>
                    <a:pt x="16530" y="17074"/>
                  </a:lnTo>
                  <a:lnTo>
                    <a:pt x="16489" y="17012"/>
                  </a:lnTo>
                  <a:lnTo>
                    <a:pt x="16489" y="16907"/>
                  </a:lnTo>
                  <a:lnTo>
                    <a:pt x="16509" y="16865"/>
                  </a:lnTo>
                  <a:lnTo>
                    <a:pt x="16572" y="16907"/>
                  </a:lnTo>
                  <a:lnTo>
                    <a:pt x="16593" y="16949"/>
                  </a:lnTo>
                  <a:lnTo>
                    <a:pt x="16593" y="17012"/>
                  </a:lnTo>
                  <a:lnTo>
                    <a:pt x="16677" y="17054"/>
                  </a:lnTo>
                  <a:lnTo>
                    <a:pt x="16802" y="17158"/>
                  </a:lnTo>
                  <a:lnTo>
                    <a:pt x="16823" y="17221"/>
                  </a:lnTo>
                  <a:lnTo>
                    <a:pt x="16886" y="17242"/>
                  </a:lnTo>
                  <a:lnTo>
                    <a:pt x="16928" y="17242"/>
                  </a:lnTo>
                  <a:lnTo>
                    <a:pt x="17012" y="17326"/>
                  </a:lnTo>
                  <a:lnTo>
                    <a:pt x="17095" y="17326"/>
                  </a:lnTo>
                  <a:lnTo>
                    <a:pt x="17200" y="17284"/>
                  </a:lnTo>
                  <a:lnTo>
                    <a:pt x="17263" y="17242"/>
                  </a:lnTo>
                  <a:lnTo>
                    <a:pt x="17346" y="17221"/>
                  </a:lnTo>
                  <a:lnTo>
                    <a:pt x="17409" y="17158"/>
                  </a:lnTo>
                  <a:lnTo>
                    <a:pt x="17472" y="17116"/>
                  </a:lnTo>
                  <a:lnTo>
                    <a:pt x="17556" y="17074"/>
                  </a:lnTo>
                  <a:lnTo>
                    <a:pt x="17606" y="17074"/>
                  </a:lnTo>
                  <a:lnTo>
                    <a:pt x="17618" y="17116"/>
                  </a:lnTo>
                  <a:lnTo>
                    <a:pt x="17618" y="17074"/>
                  </a:lnTo>
                  <a:lnTo>
                    <a:pt x="17618" y="17033"/>
                  </a:lnTo>
                  <a:lnTo>
                    <a:pt x="17577" y="16970"/>
                  </a:lnTo>
                  <a:lnTo>
                    <a:pt x="17588" y="17010"/>
                  </a:lnTo>
                  <a:lnTo>
                    <a:pt x="17472" y="16844"/>
                  </a:lnTo>
                  <a:lnTo>
                    <a:pt x="17409" y="16802"/>
                  </a:lnTo>
                  <a:lnTo>
                    <a:pt x="17409" y="16740"/>
                  </a:lnTo>
                  <a:lnTo>
                    <a:pt x="17430" y="16719"/>
                  </a:lnTo>
                  <a:lnTo>
                    <a:pt x="17472" y="16719"/>
                  </a:lnTo>
                  <a:lnTo>
                    <a:pt x="17535" y="16761"/>
                  </a:lnTo>
                  <a:lnTo>
                    <a:pt x="17535" y="16823"/>
                  </a:lnTo>
                  <a:lnTo>
                    <a:pt x="17577" y="16865"/>
                  </a:lnTo>
                  <a:lnTo>
                    <a:pt x="17681" y="17074"/>
                  </a:lnTo>
                  <a:lnTo>
                    <a:pt x="17869" y="17284"/>
                  </a:lnTo>
                  <a:lnTo>
                    <a:pt x="17890" y="17326"/>
                  </a:lnTo>
                  <a:lnTo>
                    <a:pt x="17932" y="17263"/>
                  </a:lnTo>
                  <a:lnTo>
                    <a:pt x="17932" y="17179"/>
                  </a:lnTo>
                  <a:lnTo>
                    <a:pt x="17953" y="17012"/>
                  </a:lnTo>
                  <a:lnTo>
                    <a:pt x="17953" y="16907"/>
                  </a:lnTo>
                  <a:lnTo>
                    <a:pt x="17995" y="16844"/>
                  </a:lnTo>
                  <a:lnTo>
                    <a:pt x="18058" y="16844"/>
                  </a:lnTo>
                  <a:lnTo>
                    <a:pt x="18100" y="16865"/>
                  </a:lnTo>
                  <a:lnTo>
                    <a:pt x="18100" y="16949"/>
                  </a:lnTo>
                  <a:lnTo>
                    <a:pt x="18141" y="17012"/>
                  </a:lnTo>
                  <a:lnTo>
                    <a:pt x="18183" y="17012"/>
                  </a:lnTo>
                  <a:lnTo>
                    <a:pt x="18372" y="17074"/>
                  </a:lnTo>
                  <a:lnTo>
                    <a:pt x="18518" y="17179"/>
                  </a:lnTo>
                  <a:lnTo>
                    <a:pt x="18602" y="17221"/>
                  </a:lnTo>
                  <a:lnTo>
                    <a:pt x="18665" y="17179"/>
                  </a:lnTo>
                  <a:lnTo>
                    <a:pt x="18706" y="17179"/>
                  </a:lnTo>
                  <a:lnTo>
                    <a:pt x="18769" y="17221"/>
                  </a:lnTo>
                  <a:lnTo>
                    <a:pt x="18769" y="17263"/>
                  </a:lnTo>
                  <a:lnTo>
                    <a:pt x="18602" y="17284"/>
                  </a:lnTo>
                  <a:lnTo>
                    <a:pt x="18581" y="17326"/>
                  </a:lnTo>
                  <a:lnTo>
                    <a:pt x="18476" y="17221"/>
                  </a:lnTo>
                  <a:lnTo>
                    <a:pt x="18288" y="17116"/>
                  </a:lnTo>
                  <a:lnTo>
                    <a:pt x="18246" y="17074"/>
                  </a:lnTo>
                  <a:lnTo>
                    <a:pt x="18204" y="17054"/>
                  </a:lnTo>
                  <a:lnTo>
                    <a:pt x="18162" y="17054"/>
                  </a:lnTo>
                  <a:lnTo>
                    <a:pt x="18121" y="17074"/>
                  </a:lnTo>
                  <a:lnTo>
                    <a:pt x="18121" y="17137"/>
                  </a:lnTo>
                  <a:lnTo>
                    <a:pt x="18183" y="17221"/>
                  </a:lnTo>
                  <a:lnTo>
                    <a:pt x="18413" y="17430"/>
                  </a:lnTo>
                  <a:lnTo>
                    <a:pt x="18518" y="17535"/>
                  </a:lnTo>
                  <a:lnTo>
                    <a:pt x="18685" y="17598"/>
                  </a:lnTo>
                  <a:lnTo>
                    <a:pt x="18790" y="17681"/>
                  </a:lnTo>
                  <a:lnTo>
                    <a:pt x="18832" y="17702"/>
                  </a:lnTo>
                  <a:lnTo>
                    <a:pt x="18916" y="17681"/>
                  </a:lnTo>
                  <a:lnTo>
                    <a:pt x="18937" y="17639"/>
                  </a:lnTo>
                  <a:lnTo>
                    <a:pt x="18999" y="17556"/>
                  </a:lnTo>
                  <a:lnTo>
                    <a:pt x="19125" y="17556"/>
                  </a:lnTo>
                  <a:lnTo>
                    <a:pt x="19167" y="17493"/>
                  </a:lnTo>
                  <a:lnTo>
                    <a:pt x="19167" y="17430"/>
                  </a:lnTo>
                  <a:lnTo>
                    <a:pt x="19250" y="17367"/>
                  </a:lnTo>
                  <a:lnTo>
                    <a:pt x="19313" y="17367"/>
                  </a:lnTo>
                  <a:lnTo>
                    <a:pt x="19376" y="17388"/>
                  </a:lnTo>
                  <a:lnTo>
                    <a:pt x="19460" y="17430"/>
                  </a:lnTo>
                  <a:lnTo>
                    <a:pt x="19564" y="17388"/>
                  </a:lnTo>
                  <a:lnTo>
                    <a:pt x="19669" y="17388"/>
                  </a:lnTo>
                  <a:lnTo>
                    <a:pt x="19690" y="17346"/>
                  </a:lnTo>
                  <a:lnTo>
                    <a:pt x="19732" y="17221"/>
                  </a:lnTo>
                  <a:lnTo>
                    <a:pt x="19732" y="17116"/>
                  </a:lnTo>
                  <a:lnTo>
                    <a:pt x="19774" y="17033"/>
                  </a:lnTo>
                  <a:lnTo>
                    <a:pt x="19857" y="16907"/>
                  </a:lnTo>
                  <a:lnTo>
                    <a:pt x="19857" y="16823"/>
                  </a:lnTo>
                  <a:lnTo>
                    <a:pt x="19836" y="16761"/>
                  </a:lnTo>
                  <a:lnTo>
                    <a:pt x="19753" y="16740"/>
                  </a:lnTo>
                  <a:lnTo>
                    <a:pt x="19648" y="16761"/>
                  </a:lnTo>
                  <a:lnTo>
                    <a:pt x="19627" y="16802"/>
                  </a:lnTo>
                  <a:lnTo>
                    <a:pt x="19585" y="16761"/>
                  </a:lnTo>
                  <a:lnTo>
                    <a:pt x="19543" y="16761"/>
                  </a:lnTo>
                  <a:lnTo>
                    <a:pt x="19522" y="16802"/>
                  </a:lnTo>
                  <a:lnTo>
                    <a:pt x="19439" y="16740"/>
                  </a:lnTo>
                  <a:lnTo>
                    <a:pt x="19376" y="16656"/>
                  </a:lnTo>
                  <a:lnTo>
                    <a:pt x="19334" y="16614"/>
                  </a:lnTo>
                  <a:lnTo>
                    <a:pt x="19313" y="16530"/>
                  </a:lnTo>
                  <a:lnTo>
                    <a:pt x="19271" y="16530"/>
                  </a:lnTo>
                  <a:lnTo>
                    <a:pt x="19250" y="16614"/>
                  </a:lnTo>
                  <a:lnTo>
                    <a:pt x="19250" y="16719"/>
                  </a:lnTo>
                  <a:lnTo>
                    <a:pt x="19313" y="16740"/>
                  </a:lnTo>
                  <a:lnTo>
                    <a:pt x="19313" y="16823"/>
                  </a:lnTo>
                  <a:lnTo>
                    <a:pt x="19250" y="16907"/>
                  </a:lnTo>
                  <a:lnTo>
                    <a:pt x="19229" y="17012"/>
                  </a:lnTo>
                  <a:lnTo>
                    <a:pt x="19209" y="16949"/>
                  </a:lnTo>
                  <a:lnTo>
                    <a:pt x="19229" y="16823"/>
                  </a:lnTo>
                  <a:lnTo>
                    <a:pt x="19209" y="16719"/>
                  </a:lnTo>
                  <a:lnTo>
                    <a:pt x="19146" y="16698"/>
                  </a:lnTo>
                  <a:lnTo>
                    <a:pt x="19125" y="16551"/>
                  </a:lnTo>
                  <a:lnTo>
                    <a:pt x="19062" y="16530"/>
                  </a:lnTo>
                  <a:lnTo>
                    <a:pt x="19041" y="16489"/>
                  </a:lnTo>
                  <a:lnTo>
                    <a:pt x="19041" y="16447"/>
                  </a:lnTo>
                  <a:lnTo>
                    <a:pt x="19104" y="16426"/>
                  </a:lnTo>
                  <a:lnTo>
                    <a:pt x="19161" y="16311"/>
                  </a:lnTo>
                  <a:lnTo>
                    <a:pt x="19146" y="16279"/>
                  </a:lnTo>
                  <a:lnTo>
                    <a:pt x="19104" y="16238"/>
                  </a:lnTo>
                  <a:lnTo>
                    <a:pt x="19146" y="16217"/>
                  </a:lnTo>
                  <a:lnTo>
                    <a:pt x="19229" y="16217"/>
                  </a:lnTo>
                  <a:lnTo>
                    <a:pt x="19271" y="16175"/>
                  </a:lnTo>
                  <a:lnTo>
                    <a:pt x="19313" y="16091"/>
                  </a:lnTo>
                  <a:lnTo>
                    <a:pt x="19313" y="15966"/>
                  </a:lnTo>
                  <a:lnTo>
                    <a:pt x="19271" y="15903"/>
                  </a:lnTo>
                  <a:lnTo>
                    <a:pt x="19271" y="15861"/>
                  </a:lnTo>
                  <a:lnTo>
                    <a:pt x="19334" y="15861"/>
                  </a:lnTo>
                  <a:lnTo>
                    <a:pt x="19376" y="15903"/>
                  </a:lnTo>
                  <a:lnTo>
                    <a:pt x="19439" y="15986"/>
                  </a:lnTo>
                  <a:lnTo>
                    <a:pt x="19481" y="16007"/>
                  </a:lnTo>
                  <a:lnTo>
                    <a:pt x="19564" y="16007"/>
                  </a:lnTo>
                  <a:lnTo>
                    <a:pt x="19648" y="15966"/>
                  </a:lnTo>
                  <a:lnTo>
                    <a:pt x="19732" y="15986"/>
                  </a:lnTo>
                  <a:lnTo>
                    <a:pt x="19794" y="16028"/>
                  </a:lnTo>
                  <a:lnTo>
                    <a:pt x="19899" y="16070"/>
                  </a:lnTo>
                  <a:lnTo>
                    <a:pt x="20046" y="16175"/>
                  </a:lnTo>
                  <a:lnTo>
                    <a:pt x="20046" y="16238"/>
                  </a:lnTo>
                  <a:lnTo>
                    <a:pt x="20066" y="16321"/>
                  </a:lnTo>
                  <a:lnTo>
                    <a:pt x="20108" y="16384"/>
                  </a:lnTo>
                  <a:lnTo>
                    <a:pt x="20150" y="16447"/>
                  </a:lnTo>
                  <a:lnTo>
                    <a:pt x="20192" y="16489"/>
                  </a:lnTo>
                  <a:lnTo>
                    <a:pt x="20318" y="16405"/>
                  </a:lnTo>
                  <a:lnTo>
                    <a:pt x="20422" y="16238"/>
                  </a:lnTo>
                  <a:lnTo>
                    <a:pt x="20485" y="16133"/>
                  </a:lnTo>
                  <a:lnTo>
                    <a:pt x="20422" y="16091"/>
                  </a:lnTo>
                  <a:lnTo>
                    <a:pt x="20401" y="15986"/>
                  </a:lnTo>
                  <a:lnTo>
                    <a:pt x="20464" y="15924"/>
                  </a:lnTo>
                  <a:lnTo>
                    <a:pt x="20464" y="15882"/>
                  </a:lnTo>
                  <a:lnTo>
                    <a:pt x="20359" y="15861"/>
                  </a:lnTo>
                  <a:lnTo>
                    <a:pt x="20276" y="15903"/>
                  </a:lnTo>
                  <a:lnTo>
                    <a:pt x="20255" y="15966"/>
                  </a:lnTo>
                  <a:lnTo>
                    <a:pt x="20108" y="15882"/>
                  </a:lnTo>
                  <a:lnTo>
                    <a:pt x="20046" y="15777"/>
                  </a:lnTo>
                  <a:lnTo>
                    <a:pt x="19899" y="15756"/>
                  </a:lnTo>
                  <a:lnTo>
                    <a:pt x="19857" y="15777"/>
                  </a:lnTo>
                  <a:lnTo>
                    <a:pt x="19794" y="15714"/>
                  </a:lnTo>
                  <a:lnTo>
                    <a:pt x="19794" y="15673"/>
                  </a:lnTo>
                  <a:lnTo>
                    <a:pt x="19857" y="15673"/>
                  </a:lnTo>
                  <a:lnTo>
                    <a:pt x="19899" y="15589"/>
                  </a:lnTo>
                  <a:lnTo>
                    <a:pt x="19941" y="15401"/>
                  </a:lnTo>
                  <a:lnTo>
                    <a:pt x="19962" y="15380"/>
                  </a:lnTo>
                  <a:lnTo>
                    <a:pt x="19962" y="15296"/>
                  </a:lnTo>
                  <a:lnTo>
                    <a:pt x="19836" y="15254"/>
                  </a:lnTo>
                  <a:lnTo>
                    <a:pt x="19774" y="15254"/>
                  </a:lnTo>
                  <a:lnTo>
                    <a:pt x="19669" y="15359"/>
                  </a:lnTo>
                  <a:lnTo>
                    <a:pt x="19564" y="15380"/>
                  </a:lnTo>
                  <a:lnTo>
                    <a:pt x="19460" y="15359"/>
                  </a:lnTo>
                  <a:lnTo>
                    <a:pt x="19439" y="15296"/>
                  </a:lnTo>
                  <a:lnTo>
                    <a:pt x="19418" y="15191"/>
                  </a:lnTo>
                  <a:lnTo>
                    <a:pt x="19376" y="15149"/>
                  </a:lnTo>
                  <a:lnTo>
                    <a:pt x="19376" y="15066"/>
                  </a:lnTo>
                  <a:lnTo>
                    <a:pt x="19460" y="15129"/>
                  </a:lnTo>
                  <a:lnTo>
                    <a:pt x="19481" y="15170"/>
                  </a:lnTo>
                  <a:lnTo>
                    <a:pt x="19460" y="15233"/>
                  </a:lnTo>
                  <a:lnTo>
                    <a:pt x="19481" y="15296"/>
                  </a:lnTo>
                  <a:lnTo>
                    <a:pt x="19564" y="15359"/>
                  </a:lnTo>
                  <a:lnTo>
                    <a:pt x="19648" y="15359"/>
                  </a:lnTo>
                  <a:lnTo>
                    <a:pt x="19753" y="15254"/>
                  </a:lnTo>
                  <a:lnTo>
                    <a:pt x="19836" y="15233"/>
                  </a:lnTo>
                  <a:lnTo>
                    <a:pt x="19941" y="15233"/>
                  </a:lnTo>
                  <a:lnTo>
                    <a:pt x="19983" y="15275"/>
                  </a:lnTo>
                  <a:lnTo>
                    <a:pt x="20046" y="15275"/>
                  </a:lnTo>
                  <a:lnTo>
                    <a:pt x="20066" y="15233"/>
                  </a:lnTo>
                  <a:lnTo>
                    <a:pt x="20046" y="15170"/>
                  </a:lnTo>
                  <a:lnTo>
                    <a:pt x="19836" y="14961"/>
                  </a:lnTo>
                  <a:lnTo>
                    <a:pt x="19669" y="14836"/>
                  </a:lnTo>
                  <a:lnTo>
                    <a:pt x="19522" y="14836"/>
                  </a:lnTo>
                  <a:lnTo>
                    <a:pt x="19355" y="14752"/>
                  </a:lnTo>
                  <a:lnTo>
                    <a:pt x="19271" y="14647"/>
                  </a:lnTo>
                  <a:lnTo>
                    <a:pt x="19271" y="14564"/>
                  </a:lnTo>
                  <a:lnTo>
                    <a:pt x="19271" y="14522"/>
                  </a:lnTo>
                  <a:lnTo>
                    <a:pt x="19334" y="14564"/>
                  </a:lnTo>
                  <a:lnTo>
                    <a:pt x="19376" y="14668"/>
                  </a:lnTo>
                  <a:lnTo>
                    <a:pt x="19460" y="14731"/>
                  </a:lnTo>
                  <a:lnTo>
                    <a:pt x="19585" y="14731"/>
                  </a:lnTo>
                  <a:lnTo>
                    <a:pt x="19627" y="14668"/>
                  </a:lnTo>
                  <a:lnTo>
                    <a:pt x="19627" y="14626"/>
                  </a:lnTo>
                  <a:lnTo>
                    <a:pt x="19522" y="14522"/>
                  </a:lnTo>
                  <a:lnTo>
                    <a:pt x="19481" y="14459"/>
                  </a:lnTo>
                  <a:lnTo>
                    <a:pt x="19481" y="14438"/>
                  </a:lnTo>
                  <a:lnTo>
                    <a:pt x="19522" y="14438"/>
                  </a:lnTo>
                  <a:lnTo>
                    <a:pt x="19564" y="14459"/>
                  </a:lnTo>
                  <a:lnTo>
                    <a:pt x="19690" y="14626"/>
                  </a:lnTo>
                  <a:lnTo>
                    <a:pt x="19753" y="14731"/>
                  </a:lnTo>
                  <a:lnTo>
                    <a:pt x="19753" y="14773"/>
                  </a:lnTo>
                  <a:lnTo>
                    <a:pt x="19857" y="14857"/>
                  </a:lnTo>
                  <a:lnTo>
                    <a:pt x="19962" y="14940"/>
                  </a:lnTo>
                  <a:lnTo>
                    <a:pt x="20087" y="15087"/>
                  </a:lnTo>
                  <a:lnTo>
                    <a:pt x="20171" y="15129"/>
                  </a:lnTo>
                  <a:lnTo>
                    <a:pt x="20213" y="15087"/>
                  </a:lnTo>
                  <a:lnTo>
                    <a:pt x="20276" y="15129"/>
                  </a:lnTo>
                  <a:lnTo>
                    <a:pt x="20297" y="15170"/>
                  </a:lnTo>
                  <a:lnTo>
                    <a:pt x="20213" y="15233"/>
                  </a:lnTo>
                  <a:lnTo>
                    <a:pt x="20276" y="15296"/>
                  </a:lnTo>
                  <a:lnTo>
                    <a:pt x="20318" y="15359"/>
                  </a:lnTo>
                  <a:lnTo>
                    <a:pt x="20380" y="15359"/>
                  </a:lnTo>
                  <a:lnTo>
                    <a:pt x="20422" y="15275"/>
                  </a:lnTo>
                  <a:lnTo>
                    <a:pt x="20485" y="15087"/>
                  </a:lnTo>
                  <a:lnTo>
                    <a:pt x="20506" y="15045"/>
                  </a:lnTo>
                  <a:lnTo>
                    <a:pt x="20527" y="14982"/>
                  </a:lnTo>
                  <a:lnTo>
                    <a:pt x="20506" y="14877"/>
                  </a:lnTo>
                  <a:lnTo>
                    <a:pt x="20506" y="14836"/>
                  </a:lnTo>
                  <a:lnTo>
                    <a:pt x="20506" y="14710"/>
                  </a:lnTo>
                  <a:lnTo>
                    <a:pt x="20464" y="14626"/>
                  </a:lnTo>
                  <a:lnTo>
                    <a:pt x="20464" y="14564"/>
                  </a:lnTo>
                  <a:lnTo>
                    <a:pt x="20464" y="14543"/>
                  </a:lnTo>
                  <a:lnTo>
                    <a:pt x="20506" y="14564"/>
                  </a:lnTo>
                  <a:lnTo>
                    <a:pt x="20590" y="14605"/>
                  </a:lnTo>
                  <a:lnTo>
                    <a:pt x="20610" y="14605"/>
                  </a:lnTo>
                  <a:lnTo>
                    <a:pt x="20590" y="14543"/>
                  </a:lnTo>
                  <a:lnTo>
                    <a:pt x="20506" y="14459"/>
                  </a:lnTo>
                  <a:lnTo>
                    <a:pt x="20464" y="14354"/>
                  </a:lnTo>
                  <a:lnTo>
                    <a:pt x="20401" y="14313"/>
                  </a:lnTo>
                  <a:lnTo>
                    <a:pt x="20318" y="14292"/>
                  </a:lnTo>
                  <a:lnTo>
                    <a:pt x="19962" y="14292"/>
                  </a:lnTo>
                  <a:lnTo>
                    <a:pt x="19920" y="14208"/>
                  </a:lnTo>
                  <a:lnTo>
                    <a:pt x="19836" y="14145"/>
                  </a:lnTo>
                  <a:lnTo>
                    <a:pt x="19648" y="14145"/>
                  </a:lnTo>
                  <a:lnTo>
                    <a:pt x="19564" y="14187"/>
                  </a:lnTo>
                  <a:lnTo>
                    <a:pt x="19502" y="14187"/>
                  </a:lnTo>
                  <a:lnTo>
                    <a:pt x="19460" y="14124"/>
                  </a:lnTo>
                  <a:lnTo>
                    <a:pt x="19439" y="14103"/>
                  </a:lnTo>
                  <a:lnTo>
                    <a:pt x="19460" y="14041"/>
                  </a:lnTo>
                  <a:lnTo>
                    <a:pt x="19502" y="14103"/>
                  </a:lnTo>
                  <a:lnTo>
                    <a:pt x="19543" y="14124"/>
                  </a:lnTo>
                  <a:lnTo>
                    <a:pt x="19669" y="14103"/>
                  </a:lnTo>
                  <a:lnTo>
                    <a:pt x="19836" y="14082"/>
                  </a:lnTo>
                  <a:lnTo>
                    <a:pt x="19878" y="14124"/>
                  </a:lnTo>
                  <a:lnTo>
                    <a:pt x="19941" y="14103"/>
                  </a:lnTo>
                  <a:lnTo>
                    <a:pt x="20025" y="14082"/>
                  </a:lnTo>
                  <a:lnTo>
                    <a:pt x="20087" y="14103"/>
                  </a:lnTo>
                  <a:lnTo>
                    <a:pt x="20150" y="14124"/>
                  </a:lnTo>
                  <a:lnTo>
                    <a:pt x="20192" y="14103"/>
                  </a:lnTo>
                  <a:lnTo>
                    <a:pt x="20234" y="14082"/>
                  </a:lnTo>
                  <a:lnTo>
                    <a:pt x="20234" y="14020"/>
                  </a:lnTo>
                  <a:lnTo>
                    <a:pt x="20234" y="13915"/>
                  </a:lnTo>
                  <a:lnTo>
                    <a:pt x="20234" y="13873"/>
                  </a:lnTo>
                  <a:lnTo>
                    <a:pt x="20171" y="13831"/>
                  </a:lnTo>
                  <a:lnTo>
                    <a:pt x="20129" y="13873"/>
                  </a:lnTo>
                  <a:lnTo>
                    <a:pt x="20066" y="13894"/>
                  </a:lnTo>
                  <a:lnTo>
                    <a:pt x="19983" y="13873"/>
                  </a:lnTo>
                  <a:lnTo>
                    <a:pt x="19857" y="13873"/>
                  </a:lnTo>
                  <a:lnTo>
                    <a:pt x="19815" y="13810"/>
                  </a:lnTo>
                  <a:lnTo>
                    <a:pt x="19711" y="13706"/>
                  </a:lnTo>
                  <a:lnTo>
                    <a:pt x="19606" y="13727"/>
                  </a:lnTo>
                  <a:lnTo>
                    <a:pt x="19564" y="13789"/>
                  </a:lnTo>
                  <a:lnTo>
                    <a:pt x="19543" y="13789"/>
                  </a:lnTo>
                  <a:lnTo>
                    <a:pt x="19543" y="13685"/>
                  </a:lnTo>
                  <a:lnTo>
                    <a:pt x="19543" y="13601"/>
                  </a:lnTo>
                  <a:lnTo>
                    <a:pt x="19522" y="13538"/>
                  </a:lnTo>
                  <a:lnTo>
                    <a:pt x="19313" y="13538"/>
                  </a:lnTo>
                  <a:lnTo>
                    <a:pt x="19229" y="13497"/>
                  </a:lnTo>
                  <a:lnTo>
                    <a:pt x="19250" y="13455"/>
                  </a:lnTo>
                  <a:lnTo>
                    <a:pt x="19313" y="13455"/>
                  </a:lnTo>
                  <a:lnTo>
                    <a:pt x="19418" y="13476"/>
                  </a:lnTo>
                  <a:lnTo>
                    <a:pt x="19460" y="13455"/>
                  </a:lnTo>
                  <a:lnTo>
                    <a:pt x="19460" y="13392"/>
                  </a:lnTo>
                  <a:lnTo>
                    <a:pt x="19439" y="13371"/>
                  </a:lnTo>
                  <a:lnTo>
                    <a:pt x="19481" y="13308"/>
                  </a:lnTo>
                  <a:lnTo>
                    <a:pt x="19460" y="13266"/>
                  </a:lnTo>
                  <a:lnTo>
                    <a:pt x="19439" y="13204"/>
                  </a:lnTo>
                  <a:lnTo>
                    <a:pt x="19481" y="13162"/>
                  </a:lnTo>
                  <a:lnTo>
                    <a:pt x="19460" y="13078"/>
                  </a:lnTo>
                  <a:lnTo>
                    <a:pt x="19460" y="12994"/>
                  </a:lnTo>
                  <a:lnTo>
                    <a:pt x="19522" y="12973"/>
                  </a:lnTo>
                  <a:lnTo>
                    <a:pt x="19543" y="12994"/>
                  </a:lnTo>
                  <a:lnTo>
                    <a:pt x="19543" y="13078"/>
                  </a:lnTo>
                  <a:lnTo>
                    <a:pt x="19585" y="13141"/>
                  </a:lnTo>
                  <a:lnTo>
                    <a:pt x="19648" y="13162"/>
                  </a:lnTo>
                  <a:lnTo>
                    <a:pt x="19732" y="13078"/>
                  </a:lnTo>
                  <a:lnTo>
                    <a:pt x="19857" y="12953"/>
                  </a:lnTo>
                  <a:lnTo>
                    <a:pt x="19941" y="12932"/>
                  </a:lnTo>
                  <a:lnTo>
                    <a:pt x="19941" y="12890"/>
                  </a:lnTo>
                  <a:lnTo>
                    <a:pt x="19899" y="12869"/>
                  </a:lnTo>
                  <a:lnTo>
                    <a:pt x="19794" y="12848"/>
                  </a:lnTo>
                  <a:lnTo>
                    <a:pt x="19732" y="12848"/>
                  </a:lnTo>
                  <a:lnTo>
                    <a:pt x="19690" y="12827"/>
                  </a:lnTo>
                  <a:lnTo>
                    <a:pt x="19774" y="12785"/>
                  </a:lnTo>
                  <a:lnTo>
                    <a:pt x="19878" y="12785"/>
                  </a:lnTo>
                  <a:lnTo>
                    <a:pt x="19941" y="12827"/>
                  </a:lnTo>
                  <a:lnTo>
                    <a:pt x="19983" y="12827"/>
                  </a:lnTo>
                  <a:lnTo>
                    <a:pt x="19983" y="12764"/>
                  </a:lnTo>
                  <a:lnTo>
                    <a:pt x="19962" y="12743"/>
                  </a:lnTo>
                  <a:lnTo>
                    <a:pt x="20046" y="12722"/>
                  </a:lnTo>
                  <a:lnTo>
                    <a:pt x="20150" y="12722"/>
                  </a:lnTo>
                  <a:lnTo>
                    <a:pt x="20213" y="12785"/>
                  </a:lnTo>
                  <a:lnTo>
                    <a:pt x="20276" y="12827"/>
                  </a:lnTo>
                  <a:lnTo>
                    <a:pt x="20318" y="12785"/>
                  </a:lnTo>
                  <a:lnTo>
                    <a:pt x="20380" y="12827"/>
                  </a:lnTo>
                  <a:lnTo>
                    <a:pt x="20422" y="12890"/>
                  </a:lnTo>
                  <a:lnTo>
                    <a:pt x="20401" y="12973"/>
                  </a:lnTo>
                  <a:lnTo>
                    <a:pt x="20422" y="13036"/>
                  </a:lnTo>
                  <a:lnTo>
                    <a:pt x="20506" y="13057"/>
                  </a:lnTo>
                  <a:lnTo>
                    <a:pt x="20527" y="13036"/>
                  </a:lnTo>
                  <a:lnTo>
                    <a:pt x="20590" y="13057"/>
                  </a:lnTo>
                  <a:lnTo>
                    <a:pt x="20631" y="13141"/>
                  </a:lnTo>
                  <a:lnTo>
                    <a:pt x="20778" y="13183"/>
                  </a:lnTo>
                  <a:lnTo>
                    <a:pt x="20820" y="13266"/>
                  </a:lnTo>
                  <a:lnTo>
                    <a:pt x="20841" y="13287"/>
                  </a:lnTo>
                  <a:lnTo>
                    <a:pt x="20882" y="13245"/>
                  </a:lnTo>
                  <a:lnTo>
                    <a:pt x="20903" y="13141"/>
                  </a:lnTo>
                  <a:lnTo>
                    <a:pt x="20945" y="13057"/>
                  </a:lnTo>
                  <a:lnTo>
                    <a:pt x="21008" y="12890"/>
                  </a:lnTo>
                  <a:lnTo>
                    <a:pt x="21008" y="12848"/>
                  </a:lnTo>
                  <a:lnTo>
                    <a:pt x="21029" y="12722"/>
                  </a:lnTo>
                  <a:lnTo>
                    <a:pt x="21050" y="12555"/>
                  </a:lnTo>
                  <a:lnTo>
                    <a:pt x="21092" y="12513"/>
                  </a:lnTo>
                  <a:lnTo>
                    <a:pt x="21092" y="12429"/>
                  </a:lnTo>
                  <a:lnTo>
                    <a:pt x="21050" y="12346"/>
                  </a:lnTo>
                  <a:lnTo>
                    <a:pt x="20987" y="12304"/>
                  </a:lnTo>
                  <a:lnTo>
                    <a:pt x="20924" y="12241"/>
                  </a:lnTo>
                  <a:lnTo>
                    <a:pt x="20882" y="12241"/>
                  </a:lnTo>
                  <a:lnTo>
                    <a:pt x="20841" y="12199"/>
                  </a:lnTo>
                  <a:lnTo>
                    <a:pt x="20841" y="12136"/>
                  </a:lnTo>
                  <a:lnTo>
                    <a:pt x="20757" y="12136"/>
                  </a:lnTo>
                  <a:lnTo>
                    <a:pt x="20694" y="12220"/>
                  </a:lnTo>
                  <a:lnTo>
                    <a:pt x="20590" y="12325"/>
                  </a:lnTo>
                  <a:lnTo>
                    <a:pt x="20506" y="12346"/>
                  </a:lnTo>
                  <a:lnTo>
                    <a:pt x="20464" y="12304"/>
                  </a:lnTo>
                  <a:lnTo>
                    <a:pt x="20485" y="12241"/>
                  </a:lnTo>
                  <a:lnTo>
                    <a:pt x="20485" y="12157"/>
                  </a:lnTo>
                  <a:lnTo>
                    <a:pt x="20485" y="12136"/>
                  </a:lnTo>
                  <a:lnTo>
                    <a:pt x="20380" y="12116"/>
                  </a:lnTo>
                  <a:lnTo>
                    <a:pt x="20297" y="12116"/>
                  </a:lnTo>
                  <a:lnTo>
                    <a:pt x="20276" y="12053"/>
                  </a:lnTo>
                  <a:lnTo>
                    <a:pt x="20338" y="12032"/>
                  </a:lnTo>
                  <a:lnTo>
                    <a:pt x="20338" y="12011"/>
                  </a:lnTo>
                  <a:lnTo>
                    <a:pt x="20255" y="11948"/>
                  </a:lnTo>
                  <a:lnTo>
                    <a:pt x="20213" y="11906"/>
                  </a:lnTo>
                  <a:lnTo>
                    <a:pt x="20255" y="11885"/>
                  </a:lnTo>
                  <a:lnTo>
                    <a:pt x="20276" y="11906"/>
                  </a:lnTo>
                  <a:lnTo>
                    <a:pt x="20359" y="11927"/>
                  </a:lnTo>
                  <a:lnTo>
                    <a:pt x="20359" y="11885"/>
                  </a:lnTo>
                  <a:lnTo>
                    <a:pt x="20297" y="11802"/>
                  </a:lnTo>
                  <a:lnTo>
                    <a:pt x="20276" y="11718"/>
                  </a:lnTo>
                  <a:lnTo>
                    <a:pt x="20297" y="11676"/>
                  </a:lnTo>
                  <a:lnTo>
                    <a:pt x="20359" y="11634"/>
                  </a:lnTo>
                  <a:lnTo>
                    <a:pt x="20380" y="11676"/>
                  </a:lnTo>
                  <a:lnTo>
                    <a:pt x="20443" y="11697"/>
                  </a:lnTo>
                  <a:lnTo>
                    <a:pt x="20464" y="11739"/>
                  </a:lnTo>
                  <a:lnTo>
                    <a:pt x="20590" y="11885"/>
                  </a:lnTo>
                  <a:lnTo>
                    <a:pt x="20673" y="11927"/>
                  </a:lnTo>
                  <a:lnTo>
                    <a:pt x="20757" y="11906"/>
                  </a:lnTo>
                  <a:lnTo>
                    <a:pt x="20799" y="11844"/>
                  </a:lnTo>
                  <a:lnTo>
                    <a:pt x="20757" y="11718"/>
                  </a:lnTo>
                  <a:lnTo>
                    <a:pt x="20652" y="11613"/>
                  </a:lnTo>
                  <a:lnTo>
                    <a:pt x="20569" y="11572"/>
                  </a:lnTo>
                  <a:lnTo>
                    <a:pt x="20464" y="11530"/>
                  </a:lnTo>
                  <a:lnTo>
                    <a:pt x="20443" y="11404"/>
                  </a:lnTo>
                  <a:lnTo>
                    <a:pt x="20380" y="11320"/>
                  </a:lnTo>
                  <a:lnTo>
                    <a:pt x="20338" y="11258"/>
                  </a:lnTo>
                  <a:lnTo>
                    <a:pt x="20255" y="11216"/>
                  </a:lnTo>
                  <a:lnTo>
                    <a:pt x="20171" y="11174"/>
                  </a:lnTo>
                  <a:lnTo>
                    <a:pt x="20171" y="11111"/>
                  </a:lnTo>
                  <a:lnTo>
                    <a:pt x="20234" y="11069"/>
                  </a:lnTo>
                  <a:lnTo>
                    <a:pt x="20234" y="11007"/>
                  </a:lnTo>
                  <a:lnTo>
                    <a:pt x="20192" y="10986"/>
                  </a:lnTo>
                  <a:lnTo>
                    <a:pt x="20192" y="10944"/>
                  </a:lnTo>
                  <a:lnTo>
                    <a:pt x="20255" y="10881"/>
                  </a:lnTo>
                  <a:lnTo>
                    <a:pt x="20297" y="10881"/>
                  </a:lnTo>
                  <a:lnTo>
                    <a:pt x="20359" y="10860"/>
                  </a:lnTo>
                  <a:lnTo>
                    <a:pt x="20443" y="10881"/>
                  </a:lnTo>
                  <a:lnTo>
                    <a:pt x="20485" y="10944"/>
                  </a:lnTo>
                  <a:lnTo>
                    <a:pt x="20401" y="10986"/>
                  </a:lnTo>
                  <a:lnTo>
                    <a:pt x="20464" y="10986"/>
                  </a:lnTo>
                  <a:lnTo>
                    <a:pt x="20548" y="11048"/>
                  </a:lnTo>
                  <a:lnTo>
                    <a:pt x="20548" y="11090"/>
                  </a:lnTo>
                  <a:lnTo>
                    <a:pt x="20569" y="11174"/>
                  </a:lnTo>
                  <a:lnTo>
                    <a:pt x="20652" y="11195"/>
                  </a:lnTo>
                  <a:lnTo>
                    <a:pt x="20757" y="11111"/>
                  </a:lnTo>
                  <a:lnTo>
                    <a:pt x="20799" y="10986"/>
                  </a:lnTo>
                  <a:lnTo>
                    <a:pt x="20820" y="10860"/>
                  </a:lnTo>
                  <a:lnTo>
                    <a:pt x="20882" y="10776"/>
                  </a:lnTo>
                  <a:lnTo>
                    <a:pt x="20903" y="10735"/>
                  </a:lnTo>
                  <a:lnTo>
                    <a:pt x="20882" y="10588"/>
                  </a:lnTo>
                  <a:lnTo>
                    <a:pt x="20966" y="10525"/>
                  </a:lnTo>
                  <a:lnTo>
                    <a:pt x="21029" y="10463"/>
                  </a:lnTo>
                  <a:lnTo>
                    <a:pt x="21071" y="10316"/>
                  </a:lnTo>
                  <a:lnTo>
                    <a:pt x="21029" y="10212"/>
                  </a:lnTo>
                  <a:lnTo>
                    <a:pt x="20987" y="10128"/>
                  </a:lnTo>
                  <a:lnTo>
                    <a:pt x="21029" y="9919"/>
                  </a:lnTo>
                  <a:lnTo>
                    <a:pt x="21092" y="9751"/>
                  </a:lnTo>
                  <a:lnTo>
                    <a:pt x="21092" y="9605"/>
                  </a:lnTo>
                  <a:lnTo>
                    <a:pt x="21175" y="9521"/>
                  </a:lnTo>
                  <a:lnTo>
                    <a:pt x="21175" y="9437"/>
                  </a:lnTo>
                  <a:lnTo>
                    <a:pt x="21196" y="9312"/>
                  </a:lnTo>
                  <a:lnTo>
                    <a:pt x="21196" y="9165"/>
                  </a:lnTo>
                  <a:lnTo>
                    <a:pt x="21280" y="9082"/>
                  </a:lnTo>
                  <a:lnTo>
                    <a:pt x="21343" y="8956"/>
                  </a:lnTo>
                  <a:lnTo>
                    <a:pt x="21531" y="8684"/>
                  </a:lnTo>
                  <a:lnTo>
                    <a:pt x="21615" y="8538"/>
                  </a:lnTo>
                  <a:lnTo>
                    <a:pt x="21761" y="8391"/>
                  </a:lnTo>
                  <a:lnTo>
                    <a:pt x="21824" y="8287"/>
                  </a:lnTo>
                  <a:lnTo>
                    <a:pt x="21908" y="8224"/>
                  </a:lnTo>
                  <a:lnTo>
                    <a:pt x="21950" y="8077"/>
                  </a:lnTo>
                  <a:lnTo>
                    <a:pt x="22075" y="7973"/>
                  </a:lnTo>
                  <a:lnTo>
                    <a:pt x="22117" y="7952"/>
                  </a:lnTo>
                  <a:lnTo>
                    <a:pt x="22075" y="7910"/>
                  </a:lnTo>
                  <a:lnTo>
                    <a:pt x="22012" y="7847"/>
                  </a:lnTo>
                  <a:lnTo>
                    <a:pt x="21908" y="7826"/>
                  </a:lnTo>
                  <a:lnTo>
                    <a:pt x="21845" y="7763"/>
                  </a:lnTo>
                  <a:lnTo>
                    <a:pt x="21803" y="7722"/>
                  </a:lnTo>
                  <a:lnTo>
                    <a:pt x="21719" y="7743"/>
                  </a:lnTo>
                  <a:lnTo>
                    <a:pt x="21552" y="7805"/>
                  </a:lnTo>
                  <a:lnTo>
                    <a:pt x="21406" y="7847"/>
                  </a:lnTo>
                  <a:lnTo>
                    <a:pt x="21280" y="7910"/>
                  </a:lnTo>
                  <a:lnTo>
                    <a:pt x="21196" y="8015"/>
                  </a:lnTo>
                  <a:lnTo>
                    <a:pt x="21092" y="8056"/>
                  </a:lnTo>
                  <a:lnTo>
                    <a:pt x="21071" y="8119"/>
                  </a:lnTo>
                  <a:lnTo>
                    <a:pt x="21008" y="8140"/>
                  </a:lnTo>
                  <a:lnTo>
                    <a:pt x="20903" y="8077"/>
                  </a:lnTo>
                  <a:lnTo>
                    <a:pt x="20862" y="8035"/>
                  </a:lnTo>
                  <a:lnTo>
                    <a:pt x="20862" y="7973"/>
                  </a:lnTo>
                  <a:lnTo>
                    <a:pt x="20924" y="7973"/>
                  </a:lnTo>
                  <a:lnTo>
                    <a:pt x="20987" y="7952"/>
                  </a:lnTo>
                  <a:lnTo>
                    <a:pt x="20987" y="7847"/>
                  </a:lnTo>
                  <a:lnTo>
                    <a:pt x="20966" y="7805"/>
                  </a:lnTo>
                  <a:lnTo>
                    <a:pt x="20882" y="7805"/>
                  </a:lnTo>
                  <a:lnTo>
                    <a:pt x="20820" y="7763"/>
                  </a:lnTo>
                  <a:lnTo>
                    <a:pt x="20903" y="7743"/>
                  </a:lnTo>
                  <a:lnTo>
                    <a:pt x="20966" y="7701"/>
                  </a:lnTo>
                  <a:lnTo>
                    <a:pt x="21071" y="7617"/>
                  </a:lnTo>
                  <a:lnTo>
                    <a:pt x="21134" y="7491"/>
                  </a:lnTo>
                  <a:lnTo>
                    <a:pt x="21238" y="7408"/>
                  </a:lnTo>
                  <a:lnTo>
                    <a:pt x="21322" y="7408"/>
                  </a:lnTo>
                  <a:lnTo>
                    <a:pt x="21447" y="7429"/>
                  </a:lnTo>
                  <a:lnTo>
                    <a:pt x="21698" y="7617"/>
                  </a:lnTo>
                  <a:lnTo>
                    <a:pt x="21761" y="7659"/>
                  </a:lnTo>
                  <a:lnTo>
                    <a:pt x="21970" y="7659"/>
                  </a:lnTo>
                  <a:lnTo>
                    <a:pt x="22075" y="7638"/>
                  </a:lnTo>
                  <a:lnTo>
                    <a:pt x="22180" y="7659"/>
                  </a:lnTo>
                  <a:lnTo>
                    <a:pt x="22389" y="7617"/>
                  </a:lnTo>
                  <a:lnTo>
                    <a:pt x="22494" y="7554"/>
                  </a:lnTo>
                  <a:lnTo>
                    <a:pt x="22494" y="7491"/>
                  </a:lnTo>
                  <a:lnTo>
                    <a:pt x="22473" y="7429"/>
                  </a:lnTo>
                  <a:lnTo>
                    <a:pt x="22515" y="7429"/>
                  </a:lnTo>
                  <a:lnTo>
                    <a:pt x="22598" y="7408"/>
                  </a:lnTo>
                  <a:lnTo>
                    <a:pt x="22682" y="7324"/>
                  </a:lnTo>
                  <a:lnTo>
                    <a:pt x="22682" y="7240"/>
                  </a:lnTo>
                  <a:lnTo>
                    <a:pt x="22640" y="7178"/>
                  </a:lnTo>
                  <a:lnTo>
                    <a:pt x="22535" y="7136"/>
                  </a:lnTo>
                  <a:lnTo>
                    <a:pt x="22473" y="7094"/>
                  </a:lnTo>
                  <a:lnTo>
                    <a:pt x="22431" y="7073"/>
                  </a:lnTo>
                  <a:lnTo>
                    <a:pt x="22347" y="7073"/>
                  </a:lnTo>
                  <a:lnTo>
                    <a:pt x="22263" y="7136"/>
                  </a:lnTo>
                  <a:lnTo>
                    <a:pt x="22222" y="7136"/>
                  </a:lnTo>
                  <a:lnTo>
                    <a:pt x="22138" y="7073"/>
                  </a:lnTo>
                  <a:lnTo>
                    <a:pt x="21908" y="7073"/>
                  </a:lnTo>
                  <a:lnTo>
                    <a:pt x="21761" y="7031"/>
                  </a:lnTo>
                  <a:lnTo>
                    <a:pt x="21657" y="6989"/>
                  </a:lnTo>
                  <a:lnTo>
                    <a:pt x="21594" y="6989"/>
                  </a:lnTo>
                  <a:lnTo>
                    <a:pt x="21510" y="7010"/>
                  </a:lnTo>
                  <a:lnTo>
                    <a:pt x="21196" y="7010"/>
                  </a:lnTo>
                  <a:lnTo>
                    <a:pt x="21092" y="6968"/>
                  </a:lnTo>
                  <a:lnTo>
                    <a:pt x="21196" y="6968"/>
                  </a:lnTo>
                  <a:lnTo>
                    <a:pt x="21301" y="6989"/>
                  </a:lnTo>
                  <a:lnTo>
                    <a:pt x="21406" y="6927"/>
                  </a:lnTo>
                  <a:lnTo>
                    <a:pt x="21531" y="6906"/>
                  </a:lnTo>
                  <a:lnTo>
                    <a:pt x="21636" y="6927"/>
                  </a:lnTo>
                  <a:lnTo>
                    <a:pt x="21740" y="6968"/>
                  </a:lnTo>
                  <a:lnTo>
                    <a:pt x="21782" y="6927"/>
                  </a:lnTo>
                  <a:lnTo>
                    <a:pt x="21845" y="6885"/>
                  </a:lnTo>
                  <a:lnTo>
                    <a:pt x="21950" y="6885"/>
                  </a:lnTo>
                  <a:lnTo>
                    <a:pt x="21991" y="6822"/>
                  </a:lnTo>
                  <a:lnTo>
                    <a:pt x="22054" y="6801"/>
                  </a:lnTo>
                  <a:lnTo>
                    <a:pt x="22138" y="6822"/>
                  </a:lnTo>
                  <a:lnTo>
                    <a:pt x="22180" y="6822"/>
                  </a:lnTo>
                  <a:lnTo>
                    <a:pt x="22201" y="6780"/>
                  </a:lnTo>
                  <a:lnTo>
                    <a:pt x="22242" y="6759"/>
                  </a:lnTo>
                  <a:lnTo>
                    <a:pt x="22284" y="6759"/>
                  </a:lnTo>
                  <a:lnTo>
                    <a:pt x="22305" y="6780"/>
                  </a:lnTo>
                  <a:lnTo>
                    <a:pt x="22368" y="6801"/>
                  </a:lnTo>
                  <a:lnTo>
                    <a:pt x="22410" y="6822"/>
                  </a:lnTo>
                  <a:lnTo>
                    <a:pt x="22515" y="6822"/>
                  </a:lnTo>
                  <a:lnTo>
                    <a:pt x="22619" y="6864"/>
                  </a:lnTo>
                  <a:lnTo>
                    <a:pt x="22703" y="6906"/>
                  </a:lnTo>
                  <a:lnTo>
                    <a:pt x="22891" y="6906"/>
                  </a:lnTo>
                  <a:lnTo>
                    <a:pt x="22996" y="6822"/>
                  </a:lnTo>
                  <a:lnTo>
                    <a:pt x="23184" y="6759"/>
                  </a:lnTo>
                  <a:lnTo>
                    <a:pt x="23331" y="6759"/>
                  </a:lnTo>
                  <a:lnTo>
                    <a:pt x="23351" y="6675"/>
                  </a:lnTo>
                  <a:lnTo>
                    <a:pt x="23351" y="6592"/>
                  </a:lnTo>
                  <a:lnTo>
                    <a:pt x="23310" y="6571"/>
                  </a:lnTo>
                  <a:lnTo>
                    <a:pt x="23247" y="6487"/>
                  </a:lnTo>
                  <a:lnTo>
                    <a:pt x="23247" y="6445"/>
                  </a:lnTo>
                  <a:lnTo>
                    <a:pt x="23226" y="6403"/>
                  </a:lnTo>
                  <a:lnTo>
                    <a:pt x="23226" y="6362"/>
                  </a:lnTo>
                  <a:lnTo>
                    <a:pt x="23289" y="6257"/>
                  </a:lnTo>
                  <a:lnTo>
                    <a:pt x="23351" y="6194"/>
                  </a:lnTo>
                  <a:lnTo>
                    <a:pt x="23414" y="6194"/>
                  </a:lnTo>
                  <a:lnTo>
                    <a:pt x="23561" y="6299"/>
                  </a:lnTo>
                  <a:lnTo>
                    <a:pt x="23644" y="6341"/>
                  </a:lnTo>
                  <a:lnTo>
                    <a:pt x="23707" y="6299"/>
                  </a:lnTo>
                  <a:lnTo>
                    <a:pt x="23749" y="6236"/>
                  </a:lnTo>
                  <a:lnTo>
                    <a:pt x="23854" y="6069"/>
                  </a:lnTo>
                  <a:lnTo>
                    <a:pt x="23958" y="5985"/>
                  </a:lnTo>
                  <a:lnTo>
                    <a:pt x="24042" y="5964"/>
                  </a:lnTo>
                  <a:lnTo>
                    <a:pt x="24063" y="5922"/>
                  </a:lnTo>
                  <a:lnTo>
                    <a:pt x="24167" y="5838"/>
                  </a:lnTo>
                  <a:lnTo>
                    <a:pt x="24272" y="5776"/>
                  </a:lnTo>
                  <a:lnTo>
                    <a:pt x="24335" y="5713"/>
                  </a:lnTo>
                  <a:lnTo>
                    <a:pt x="24335" y="5566"/>
                  </a:lnTo>
                  <a:lnTo>
                    <a:pt x="24272" y="5420"/>
                  </a:lnTo>
                  <a:lnTo>
                    <a:pt x="24188" y="5336"/>
                  </a:lnTo>
                  <a:lnTo>
                    <a:pt x="24167" y="5253"/>
                  </a:lnTo>
                  <a:lnTo>
                    <a:pt x="24021" y="5127"/>
                  </a:lnTo>
                  <a:lnTo>
                    <a:pt x="24021" y="5085"/>
                  </a:lnTo>
                  <a:lnTo>
                    <a:pt x="23958" y="5002"/>
                  </a:lnTo>
                  <a:lnTo>
                    <a:pt x="23854" y="4939"/>
                  </a:lnTo>
                  <a:lnTo>
                    <a:pt x="23812" y="4939"/>
                  </a:lnTo>
                  <a:lnTo>
                    <a:pt x="23728" y="4876"/>
                  </a:lnTo>
                  <a:lnTo>
                    <a:pt x="23623" y="4813"/>
                  </a:lnTo>
                  <a:lnTo>
                    <a:pt x="23498" y="4813"/>
                  </a:lnTo>
                  <a:lnTo>
                    <a:pt x="23331" y="4771"/>
                  </a:lnTo>
                  <a:lnTo>
                    <a:pt x="23184" y="4688"/>
                  </a:lnTo>
                  <a:lnTo>
                    <a:pt x="23038" y="4667"/>
                  </a:lnTo>
                  <a:lnTo>
                    <a:pt x="22975" y="4688"/>
                  </a:lnTo>
                  <a:lnTo>
                    <a:pt x="22828" y="4688"/>
                  </a:lnTo>
                  <a:lnTo>
                    <a:pt x="22682" y="4730"/>
                  </a:lnTo>
                  <a:lnTo>
                    <a:pt x="22619" y="4792"/>
                  </a:lnTo>
                  <a:lnTo>
                    <a:pt x="22515" y="4834"/>
                  </a:lnTo>
                  <a:lnTo>
                    <a:pt x="22410" y="4792"/>
                  </a:lnTo>
                  <a:lnTo>
                    <a:pt x="22389" y="4730"/>
                  </a:lnTo>
                  <a:lnTo>
                    <a:pt x="22347" y="4771"/>
                  </a:lnTo>
                  <a:lnTo>
                    <a:pt x="22305" y="4834"/>
                  </a:lnTo>
                  <a:lnTo>
                    <a:pt x="22347" y="4918"/>
                  </a:lnTo>
                  <a:lnTo>
                    <a:pt x="22347" y="5022"/>
                  </a:lnTo>
                  <a:lnTo>
                    <a:pt x="22284" y="5106"/>
                  </a:lnTo>
                  <a:lnTo>
                    <a:pt x="22242" y="5106"/>
                  </a:lnTo>
                  <a:lnTo>
                    <a:pt x="22242" y="5148"/>
                  </a:lnTo>
                  <a:lnTo>
                    <a:pt x="22263" y="5211"/>
                  </a:lnTo>
                  <a:lnTo>
                    <a:pt x="22242" y="5294"/>
                  </a:lnTo>
                  <a:lnTo>
                    <a:pt x="22138" y="5336"/>
                  </a:lnTo>
                  <a:lnTo>
                    <a:pt x="22033" y="5336"/>
                  </a:lnTo>
                  <a:lnTo>
                    <a:pt x="21970" y="5253"/>
                  </a:lnTo>
                  <a:lnTo>
                    <a:pt x="21970" y="5190"/>
                  </a:lnTo>
                  <a:lnTo>
                    <a:pt x="21929" y="5148"/>
                  </a:lnTo>
                  <a:lnTo>
                    <a:pt x="21866" y="5211"/>
                  </a:lnTo>
                  <a:lnTo>
                    <a:pt x="21866" y="5315"/>
                  </a:lnTo>
                  <a:lnTo>
                    <a:pt x="21887" y="5336"/>
                  </a:lnTo>
                  <a:lnTo>
                    <a:pt x="21845" y="5420"/>
                  </a:lnTo>
                  <a:lnTo>
                    <a:pt x="21824" y="5525"/>
                  </a:lnTo>
                  <a:lnTo>
                    <a:pt x="21782" y="5566"/>
                  </a:lnTo>
                  <a:lnTo>
                    <a:pt x="21782" y="5504"/>
                  </a:lnTo>
                  <a:lnTo>
                    <a:pt x="21824" y="5441"/>
                  </a:lnTo>
                  <a:lnTo>
                    <a:pt x="21782" y="5315"/>
                  </a:lnTo>
                  <a:lnTo>
                    <a:pt x="21740" y="5232"/>
                  </a:lnTo>
                  <a:lnTo>
                    <a:pt x="21761" y="5148"/>
                  </a:lnTo>
                  <a:lnTo>
                    <a:pt x="21761" y="5064"/>
                  </a:lnTo>
                  <a:lnTo>
                    <a:pt x="21719" y="5002"/>
                  </a:lnTo>
                  <a:lnTo>
                    <a:pt x="21719" y="4918"/>
                  </a:lnTo>
                  <a:lnTo>
                    <a:pt x="21657" y="4939"/>
                  </a:lnTo>
                  <a:lnTo>
                    <a:pt x="21636" y="5002"/>
                  </a:lnTo>
                  <a:lnTo>
                    <a:pt x="21552" y="5064"/>
                  </a:lnTo>
                  <a:lnTo>
                    <a:pt x="21552" y="5148"/>
                  </a:lnTo>
                  <a:lnTo>
                    <a:pt x="21531" y="5253"/>
                  </a:lnTo>
                  <a:lnTo>
                    <a:pt x="21364" y="5420"/>
                  </a:lnTo>
                  <a:lnTo>
                    <a:pt x="21301" y="5483"/>
                  </a:lnTo>
                  <a:lnTo>
                    <a:pt x="21217" y="5483"/>
                  </a:lnTo>
                  <a:lnTo>
                    <a:pt x="21154" y="5546"/>
                  </a:lnTo>
                  <a:lnTo>
                    <a:pt x="21050" y="5629"/>
                  </a:lnTo>
                  <a:lnTo>
                    <a:pt x="20945" y="5629"/>
                  </a:lnTo>
                  <a:lnTo>
                    <a:pt x="20841" y="5734"/>
                  </a:lnTo>
                  <a:lnTo>
                    <a:pt x="20694" y="5818"/>
                  </a:lnTo>
                  <a:lnTo>
                    <a:pt x="20422" y="5818"/>
                  </a:lnTo>
                  <a:lnTo>
                    <a:pt x="20422" y="5859"/>
                  </a:lnTo>
                  <a:lnTo>
                    <a:pt x="20359" y="5901"/>
                  </a:lnTo>
                  <a:lnTo>
                    <a:pt x="20255" y="5901"/>
                  </a:lnTo>
                  <a:lnTo>
                    <a:pt x="20171" y="5880"/>
                  </a:lnTo>
                  <a:lnTo>
                    <a:pt x="20087" y="5943"/>
                  </a:lnTo>
                  <a:lnTo>
                    <a:pt x="19711" y="6131"/>
                  </a:lnTo>
                  <a:lnTo>
                    <a:pt x="19522" y="6278"/>
                  </a:lnTo>
                  <a:lnTo>
                    <a:pt x="19502" y="6382"/>
                  </a:lnTo>
                  <a:lnTo>
                    <a:pt x="19439" y="6403"/>
                  </a:lnTo>
                  <a:lnTo>
                    <a:pt x="19229" y="6571"/>
                  </a:lnTo>
                  <a:lnTo>
                    <a:pt x="19125" y="6675"/>
                  </a:lnTo>
                  <a:lnTo>
                    <a:pt x="19104" y="6613"/>
                  </a:lnTo>
                  <a:lnTo>
                    <a:pt x="19083" y="6613"/>
                  </a:lnTo>
                  <a:lnTo>
                    <a:pt x="18978" y="6696"/>
                  </a:lnTo>
                  <a:lnTo>
                    <a:pt x="18895" y="6822"/>
                  </a:lnTo>
                  <a:lnTo>
                    <a:pt x="18790" y="6968"/>
                  </a:lnTo>
                  <a:lnTo>
                    <a:pt x="18769" y="7031"/>
                  </a:lnTo>
                  <a:lnTo>
                    <a:pt x="18727" y="7094"/>
                  </a:lnTo>
                  <a:lnTo>
                    <a:pt x="18706" y="7031"/>
                  </a:lnTo>
                  <a:lnTo>
                    <a:pt x="18748" y="6906"/>
                  </a:lnTo>
                  <a:lnTo>
                    <a:pt x="18748" y="6801"/>
                  </a:lnTo>
                  <a:lnTo>
                    <a:pt x="18748" y="6696"/>
                  </a:lnTo>
                  <a:lnTo>
                    <a:pt x="18853" y="6696"/>
                  </a:lnTo>
                  <a:lnTo>
                    <a:pt x="18895" y="6654"/>
                  </a:lnTo>
                  <a:lnTo>
                    <a:pt x="19020" y="6550"/>
                  </a:lnTo>
                  <a:lnTo>
                    <a:pt x="19104" y="6508"/>
                  </a:lnTo>
                  <a:lnTo>
                    <a:pt x="19209" y="6403"/>
                  </a:lnTo>
                  <a:lnTo>
                    <a:pt x="19355" y="6278"/>
                  </a:lnTo>
                  <a:lnTo>
                    <a:pt x="19418" y="6194"/>
                  </a:lnTo>
                  <a:lnTo>
                    <a:pt x="19522" y="6152"/>
                  </a:lnTo>
                  <a:lnTo>
                    <a:pt x="19627" y="5985"/>
                  </a:lnTo>
                  <a:lnTo>
                    <a:pt x="19669" y="5922"/>
                  </a:lnTo>
                  <a:lnTo>
                    <a:pt x="19648" y="5838"/>
                  </a:lnTo>
                  <a:lnTo>
                    <a:pt x="19669" y="5776"/>
                  </a:lnTo>
                  <a:lnTo>
                    <a:pt x="19690" y="5818"/>
                  </a:lnTo>
                  <a:lnTo>
                    <a:pt x="19753" y="5838"/>
                  </a:lnTo>
                  <a:lnTo>
                    <a:pt x="19836" y="5755"/>
                  </a:lnTo>
                  <a:lnTo>
                    <a:pt x="19941" y="5713"/>
                  </a:lnTo>
                  <a:lnTo>
                    <a:pt x="19941" y="5629"/>
                  </a:lnTo>
                  <a:lnTo>
                    <a:pt x="20004" y="5504"/>
                  </a:lnTo>
                  <a:lnTo>
                    <a:pt x="20066" y="5462"/>
                  </a:lnTo>
                  <a:lnTo>
                    <a:pt x="20150" y="5504"/>
                  </a:lnTo>
                  <a:lnTo>
                    <a:pt x="20213" y="5420"/>
                  </a:lnTo>
                  <a:lnTo>
                    <a:pt x="20297" y="5399"/>
                  </a:lnTo>
                  <a:lnTo>
                    <a:pt x="20318" y="5420"/>
                  </a:lnTo>
                  <a:lnTo>
                    <a:pt x="20401" y="5420"/>
                  </a:lnTo>
                  <a:lnTo>
                    <a:pt x="20715" y="5127"/>
                  </a:lnTo>
                  <a:lnTo>
                    <a:pt x="20778" y="5022"/>
                  </a:lnTo>
                  <a:lnTo>
                    <a:pt x="20799" y="4897"/>
                  </a:lnTo>
                  <a:lnTo>
                    <a:pt x="20882" y="4709"/>
                  </a:lnTo>
                  <a:lnTo>
                    <a:pt x="20987" y="4583"/>
                  </a:lnTo>
                  <a:lnTo>
                    <a:pt x="20987" y="4458"/>
                  </a:lnTo>
                  <a:lnTo>
                    <a:pt x="20987" y="4269"/>
                  </a:lnTo>
                  <a:lnTo>
                    <a:pt x="20945" y="4165"/>
                  </a:lnTo>
                  <a:lnTo>
                    <a:pt x="20882" y="4144"/>
                  </a:lnTo>
                  <a:lnTo>
                    <a:pt x="20736" y="4165"/>
                  </a:lnTo>
                  <a:lnTo>
                    <a:pt x="20590" y="4165"/>
                  </a:lnTo>
                  <a:lnTo>
                    <a:pt x="20464" y="4102"/>
                  </a:lnTo>
                  <a:lnTo>
                    <a:pt x="20318" y="4102"/>
                  </a:lnTo>
                  <a:lnTo>
                    <a:pt x="20255" y="4165"/>
                  </a:lnTo>
                  <a:lnTo>
                    <a:pt x="20213" y="4248"/>
                  </a:lnTo>
                  <a:lnTo>
                    <a:pt x="20255" y="4290"/>
                  </a:lnTo>
                  <a:lnTo>
                    <a:pt x="20213" y="4353"/>
                  </a:lnTo>
                  <a:lnTo>
                    <a:pt x="20213" y="4499"/>
                  </a:lnTo>
                  <a:lnTo>
                    <a:pt x="20171" y="4646"/>
                  </a:lnTo>
                  <a:lnTo>
                    <a:pt x="20066" y="4792"/>
                  </a:lnTo>
                  <a:lnTo>
                    <a:pt x="20004" y="4730"/>
                  </a:lnTo>
                  <a:lnTo>
                    <a:pt x="19941" y="4709"/>
                  </a:lnTo>
                  <a:lnTo>
                    <a:pt x="19899" y="4709"/>
                  </a:lnTo>
                  <a:lnTo>
                    <a:pt x="19857" y="4771"/>
                  </a:lnTo>
                  <a:lnTo>
                    <a:pt x="19794" y="4792"/>
                  </a:lnTo>
                  <a:lnTo>
                    <a:pt x="19732" y="4730"/>
                  </a:lnTo>
                  <a:lnTo>
                    <a:pt x="19669" y="4730"/>
                  </a:lnTo>
                  <a:cubicBezTo>
                    <a:pt x="19669" y="4730"/>
                    <a:pt x="19481" y="4688"/>
                    <a:pt x="19481" y="4646"/>
                  </a:cubicBezTo>
                  <a:lnTo>
                    <a:pt x="19271" y="4646"/>
                  </a:lnTo>
                  <a:lnTo>
                    <a:pt x="19167" y="4709"/>
                  </a:lnTo>
                  <a:lnTo>
                    <a:pt x="19020" y="4730"/>
                  </a:lnTo>
                  <a:lnTo>
                    <a:pt x="18895" y="4792"/>
                  </a:lnTo>
                  <a:lnTo>
                    <a:pt x="18832" y="4750"/>
                  </a:lnTo>
                  <a:lnTo>
                    <a:pt x="18832" y="4709"/>
                  </a:lnTo>
                  <a:lnTo>
                    <a:pt x="18853" y="4625"/>
                  </a:lnTo>
                  <a:lnTo>
                    <a:pt x="18853" y="4541"/>
                  </a:lnTo>
                  <a:lnTo>
                    <a:pt x="18895" y="4478"/>
                  </a:lnTo>
                  <a:lnTo>
                    <a:pt x="18916" y="4478"/>
                  </a:lnTo>
                  <a:lnTo>
                    <a:pt x="18957" y="4499"/>
                  </a:lnTo>
                  <a:lnTo>
                    <a:pt x="19020" y="4499"/>
                  </a:lnTo>
                  <a:lnTo>
                    <a:pt x="19146" y="4437"/>
                  </a:lnTo>
                  <a:lnTo>
                    <a:pt x="19439" y="4416"/>
                  </a:lnTo>
                  <a:lnTo>
                    <a:pt x="19481" y="4395"/>
                  </a:lnTo>
                  <a:lnTo>
                    <a:pt x="19543" y="4290"/>
                  </a:lnTo>
                  <a:lnTo>
                    <a:pt x="19564" y="4206"/>
                  </a:lnTo>
                  <a:lnTo>
                    <a:pt x="19648" y="4165"/>
                  </a:lnTo>
                  <a:lnTo>
                    <a:pt x="19669" y="4102"/>
                  </a:lnTo>
                  <a:lnTo>
                    <a:pt x="19627" y="4060"/>
                  </a:lnTo>
                  <a:lnTo>
                    <a:pt x="19627" y="3997"/>
                  </a:lnTo>
                  <a:lnTo>
                    <a:pt x="19313" y="3997"/>
                  </a:lnTo>
                  <a:lnTo>
                    <a:pt x="19125" y="3955"/>
                  </a:lnTo>
                  <a:lnTo>
                    <a:pt x="19020" y="3893"/>
                  </a:lnTo>
                  <a:lnTo>
                    <a:pt x="18937" y="3872"/>
                  </a:lnTo>
                  <a:lnTo>
                    <a:pt x="18685" y="3893"/>
                  </a:lnTo>
                  <a:lnTo>
                    <a:pt x="18560" y="3872"/>
                  </a:lnTo>
                  <a:lnTo>
                    <a:pt x="18455" y="3830"/>
                  </a:lnTo>
                  <a:lnTo>
                    <a:pt x="18288" y="3830"/>
                  </a:lnTo>
                  <a:lnTo>
                    <a:pt x="18162" y="3851"/>
                  </a:lnTo>
                  <a:lnTo>
                    <a:pt x="18100" y="3830"/>
                  </a:lnTo>
                  <a:lnTo>
                    <a:pt x="17995" y="3788"/>
                  </a:lnTo>
                  <a:lnTo>
                    <a:pt x="17932" y="3788"/>
                  </a:lnTo>
                  <a:lnTo>
                    <a:pt x="17849" y="3893"/>
                  </a:lnTo>
                  <a:lnTo>
                    <a:pt x="17849" y="3976"/>
                  </a:lnTo>
                  <a:lnTo>
                    <a:pt x="17765" y="4039"/>
                  </a:lnTo>
                  <a:lnTo>
                    <a:pt x="17744" y="4039"/>
                  </a:lnTo>
                  <a:lnTo>
                    <a:pt x="17765" y="3955"/>
                  </a:lnTo>
                  <a:lnTo>
                    <a:pt x="17765" y="3934"/>
                  </a:lnTo>
                  <a:lnTo>
                    <a:pt x="17681" y="3934"/>
                  </a:lnTo>
                  <a:lnTo>
                    <a:pt x="17451" y="3997"/>
                  </a:lnTo>
                  <a:lnTo>
                    <a:pt x="17305" y="4060"/>
                  </a:lnTo>
                  <a:lnTo>
                    <a:pt x="17221" y="4144"/>
                  </a:lnTo>
                  <a:lnTo>
                    <a:pt x="17158" y="4186"/>
                  </a:lnTo>
                  <a:lnTo>
                    <a:pt x="17053" y="4186"/>
                  </a:lnTo>
                  <a:lnTo>
                    <a:pt x="16949" y="4206"/>
                  </a:lnTo>
                  <a:lnTo>
                    <a:pt x="16886" y="4269"/>
                  </a:lnTo>
                  <a:lnTo>
                    <a:pt x="16781" y="4290"/>
                  </a:lnTo>
                  <a:lnTo>
                    <a:pt x="16698" y="4374"/>
                  </a:lnTo>
                  <a:lnTo>
                    <a:pt x="16698" y="4458"/>
                  </a:lnTo>
                  <a:lnTo>
                    <a:pt x="16635" y="4520"/>
                  </a:lnTo>
                  <a:lnTo>
                    <a:pt x="16593" y="4520"/>
                  </a:lnTo>
                  <a:lnTo>
                    <a:pt x="16530" y="4458"/>
                  </a:lnTo>
                  <a:lnTo>
                    <a:pt x="16530" y="4374"/>
                  </a:lnTo>
                  <a:lnTo>
                    <a:pt x="16509" y="4290"/>
                  </a:lnTo>
                  <a:lnTo>
                    <a:pt x="16468" y="4248"/>
                  </a:lnTo>
                  <a:lnTo>
                    <a:pt x="16468" y="4165"/>
                  </a:lnTo>
                  <a:lnTo>
                    <a:pt x="16509" y="4081"/>
                  </a:lnTo>
                  <a:lnTo>
                    <a:pt x="16593" y="4081"/>
                  </a:lnTo>
                  <a:lnTo>
                    <a:pt x="16698" y="4039"/>
                  </a:lnTo>
                  <a:lnTo>
                    <a:pt x="16802" y="4039"/>
                  </a:lnTo>
                  <a:lnTo>
                    <a:pt x="16886" y="3997"/>
                  </a:lnTo>
                  <a:lnTo>
                    <a:pt x="16928" y="3955"/>
                  </a:lnTo>
                  <a:lnTo>
                    <a:pt x="17012" y="3934"/>
                  </a:lnTo>
                  <a:lnTo>
                    <a:pt x="17158" y="3893"/>
                  </a:lnTo>
                  <a:lnTo>
                    <a:pt x="17263" y="3851"/>
                  </a:lnTo>
                  <a:lnTo>
                    <a:pt x="17346" y="3788"/>
                  </a:lnTo>
                  <a:lnTo>
                    <a:pt x="17472" y="3788"/>
                  </a:lnTo>
                  <a:lnTo>
                    <a:pt x="17556" y="3746"/>
                  </a:lnTo>
                  <a:lnTo>
                    <a:pt x="17577" y="3662"/>
                  </a:lnTo>
                  <a:lnTo>
                    <a:pt x="17556" y="3621"/>
                  </a:lnTo>
                  <a:lnTo>
                    <a:pt x="17514" y="3558"/>
                  </a:lnTo>
                  <a:lnTo>
                    <a:pt x="17346" y="3558"/>
                  </a:lnTo>
                  <a:lnTo>
                    <a:pt x="17346" y="3516"/>
                  </a:lnTo>
                  <a:lnTo>
                    <a:pt x="17430" y="3516"/>
                  </a:lnTo>
                  <a:lnTo>
                    <a:pt x="17451" y="3537"/>
                  </a:lnTo>
                  <a:lnTo>
                    <a:pt x="17535" y="3537"/>
                  </a:lnTo>
                  <a:lnTo>
                    <a:pt x="17577" y="3558"/>
                  </a:lnTo>
                  <a:lnTo>
                    <a:pt x="17618" y="3662"/>
                  </a:lnTo>
                  <a:lnTo>
                    <a:pt x="17639" y="3662"/>
                  </a:lnTo>
                  <a:lnTo>
                    <a:pt x="17660" y="3641"/>
                  </a:lnTo>
                  <a:lnTo>
                    <a:pt x="17765" y="3579"/>
                  </a:lnTo>
                  <a:lnTo>
                    <a:pt x="17890" y="3621"/>
                  </a:lnTo>
                  <a:lnTo>
                    <a:pt x="17974" y="3579"/>
                  </a:lnTo>
                  <a:lnTo>
                    <a:pt x="18058" y="3537"/>
                  </a:lnTo>
                  <a:lnTo>
                    <a:pt x="18141" y="3516"/>
                  </a:lnTo>
                  <a:lnTo>
                    <a:pt x="18246" y="3537"/>
                  </a:lnTo>
                  <a:lnTo>
                    <a:pt x="18351" y="3537"/>
                  </a:lnTo>
                  <a:lnTo>
                    <a:pt x="18455" y="3516"/>
                  </a:lnTo>
                  <a:lnTo>
                    <a:pt x="18518" y="3537"/>
                  </a:lnTo>
                  <a:lnTo>
                    <a:pt x="18602" y="3579"/>
                  </a:lnTo>
                  <a:lnTo>
                    <a:pt x="18769" y="3579"/>
                  </a:lnTo>
                  <a:lnTo>
                    <a:pt x="18790" y="3621"/>
                  </a:lnTo>
                  <a:lnTo>
                    <a:pt x="18832" y="3621"/>
                  </a:lnTo>
                  <a:lnTo>
                    <a:pt x="18978" y="3725"/>
                  </a:lnTo>
                  <a:lnTo>
                    <a:pt x="19041" y="3746"/>
                  </a:lnTo>
                  <a:lnTo>
                    <a:pt x="19146" y="3725"/>
                  </a:lnTo>
                  <a:lnTo>
                    <a:pt x="19209" y="3662"/>
                  </a:lnTo>
                  <a:lnTo>
                    <a:pt x="19292" y="3662"/>
                  </a:lnTo>
                  <a:lnTo>
                    <a:pt x="19355" y="3683"/>
                  </a:lnTo>
                  <a:lnTo>
                    <a:pt x="19439" y="3683"/>
                  </a:lnTo>
                  <a:lnTo>
                    <a:pt x="19502" y="3725"/>
                  </a:lnTo>
                  <a:lnTo>
                    <a:pt x="19564" y="3725"/>
                  </a:lnTo>
                  <a:lnTo>
                    <a:pt x="19732" y="3662"/>
                  </a:lnTo>
                  <a:lnTo>
                    <a:pt x="19815" y="3621"/>
                  </a:lnTo>
                  <a:lnTo>
                    <a:pt x="19920" y="3621"/>
                  </a:lnTo>
                  <a:lnTo>
                    <a:pt x="19983" y="3662"/>
                  </a:lnTo>
                  <a:lnTo>
                    <a:pt x="20046" y="3662"/>
                  </a:lnTo>
                  <a:lnTo>
                    <a:pt x="20129" y="3621"/>
                  </a:lnTo>
                  <a:lnTo>
                    <a:pt x="20234" y="3641"/>
                  </a:lnTo>
                  <a:lnTo>
                    <a:pt x="20338" y="3641"/>
                  </a:lnTo>
                  <a:lnTo>
                    <a:pt x="20338" y="3579"/>
                  </a:lnTo>
                  <a:lnTo>
                    <a:pt x="20276" y="3558"/>
                  </a:lnTo>
                  <a:lnTo>
                    <a:pt x="20276" y="3516"/>
                  </a:lnTo>
                  <a:lnTo>
                    <a:pt x="20297" y="3474"/>
                  </a:lnTo>
                  <a:lnTo>
                    <a:pt x="20359" y="3537"/>
                  </a:lnTo>
                  <a:lnTo>
                    <a:pt x="20401" y="3579"/>
                  </a:lnTo>
                  <a:lnTo>
                    <a:pt x="20485" y="3579"/>
                  </a:lnTo>
                  <a:lnTo>
                    <a:pt x="20548" y="3558"/>
                  </a:lnTo>
                  <a:lnTo>
                    <a:pt x="20694" y="3558"/>
                  </a:lnTo>
                  <a:lnTo>
                    <a:pt x="20903" y="3474"/>
                  </a:lnTo>
                  <a:lnTo>
                    <a:pt x="21008" y="3432"/>
                  </a:lnTo>
                  <a:lnTo>
                    <a:pt x="21029" y="3369"/>
                  </a:lnTo>
                  <a:lnTo>
                    <a:pt x="21029" y="3328"/>
                  </a:lnTo>
                  <a:lnTo>
                    <a:pt x="21092" y="3307"/>
                  </a:lnTo>
                  <a:lnTo>
                    <a:pt x="21134" y="3328"/>
                  </a:lnTo>
                  <a:lnTo>
                    <a:pt x="21217" y="3307"/>
                  </a:lnTo>
                  <a:lnTo>
                    <a:pt x="21322" y="3223"/>
                  </a:lnTo>
                  <a:lnTo>
                    <a:pt x="21406" y="3202"/>
                  </a:lnTo>
                  <a:lnTo>
                    <a:pt x="21406" y="3118"/>
                  </a:lnTo>
                  <a:lnTo>
                    <a:pt x="21426" y="3056"/>
                  </a:lnTo>
                  <a:lnTo>
                    <a:pt x="21489" y="3035"/>
                  </a:lnTo>
                  <a:lnTo>
                    <a:pt x="21489" y="2930"/>
                  </a:lnTo>
                  <a:lnTo>
                    <a:pt x="21447" y="2888"/>
                  </a:lnTo>
                  <a:lnTo>
                    <a:pt x="21343" y="2805"/>
                  </a:lnTo>
                  <a:lnTo>
                    <a:pt x="21217" y="2742"/>
                  </a:lnTo>
                  <a:lnTo>
                    <a:pt x="21113" y="2637"/>
                  </a:lnTo>
                  <a:lnTo>
                    <a:pt x="21092" y="2574"/>
                  </a:lnTo>
                  <a:lnTo>
                    <a:pt x="21029" y="2512"/>
                  </a:lnTo>
                  <a:lnTo>
                    <a:pt x="20882" y="2491"/>
                  </a:lnTo>
                  <a:lnTo>
                    <a:pt x="20799" y="2407"/>
                  </a:lnTo>
                  <a:lnTo>
                    <a:pt x="20778" y="2323"/>
                  </a:lnTo>
                  <a:lnTo>
                    <a:pt x="20715" y="2302"/>
                  </a:lnTo>
                  <a:lnTo>
                    <a:pt x="20694" y="2323"/>
                  </a:lnTo>
                  <a:lnTo>
                    <a:pt x="20610" y="2365"/>
                  </a:lnTo>
                  <a:lnTo>
                    <a:pt x="20569" y="2323"/>
                  </a:lnTo>
                  <a:lnTo>
                    <a:pt x="20548" y="2261"/>
                  </a:lnTo>
                  <a:lnTo>
                    <a:pt x="20485" y="2198"/>
                  </a:lnTo>
                  <a:lnTo>
                    <a:pt x="20255" y="2198"/>
                  </a:lnTo>
                  <a:lnTo>
                    <a:pt x="20171" y="2219"/>
                  </a:lnTo>
                  <a:lnTo>
                    <a:pt x="20171" y="2302"/>
                  </a:lnTo>
                  <a:lnTo>
                    <a:pt x="20171" y="2365"/>
                  </a:lnTo>
                  <a:lnTo>
                    <a:pt x="20129" y="2302"/>
                  </a:lnTo>
                  <a:lnTo>
                    <a:pt x="20066" y="2302"/>
                  </a:lnTo>
                  <a:lnTo>
                    <a:pt x="19920" y="2386"/>
                  </a:lnTo>
                  <a:lnTo>
                    <a:pt x="19836" y="2407"/>
                  </a:lnTo>
                  <a:lnTo>
                    <a:pt x="19711" y="2365"/>
                  </a:lnTo>
                  <a:lnTo>
                    <a:pt x="19606" y="2365"/>
                  </a:lnTo>
                  <a:lnTo>
                    <a:pt x="19522" y="2323"/>
                  </a:lnTo>
                  <a:lnTo>
                    <a:pt x="19460" y="2261"/>
                  </a:lnTo>
                  <a:lnTo>
                    <a:pt x="19460" y="2177"/>
                  </a:lnTo>
                  <a:lnTo>
                    <a:pt x="19522" y="2177"/>
                  </a:lnTo>
                  <a:lnTo>
                    <a:pt x="19564" y="2219"/>
                  </a:lnTo>
                  <a:lnTo>
                    <a:pt x="19669" y="2261"/>
                  </a:lnTo>
                  <a:lnTo>
                    <a:pt x="19711" y="2219"/>
                  </a:lnTo>
                  <a:lnTo>
                    <a:pt x="19711" y="2177"/>
                  </a:lnTo>
                  <a:lnTo>
                    <a:pt x="19606" y="2093"/>
                  </a:lnTo>
                  <a:lnTo>
                    <a:pt x="19606" y="2009"/>
                  </a:lnTo>
                  <a:lnTo>
                    <a:pt x="19627" y="1989"/>
                  </a:lnTo>
                  <a:lnTo>
                    <a:pt x="19669" y="2072"/>
                  </a:lnTo>
                  <a:lnTo>
                    <a:pt x="19774" y="2114"/>
                  </a:lnTo>
                  <a:lnTo>
                    <a:pt x="19857" y="2156"/>
                  </a:lnTo>
                  <a:lnTo>
                    <a:pt x="20025" y="2093"/>
                  </a:lnTo>
                  <a:lnTo>
                    <a:pt x="20171" y="1968"/>
                  </a:lnTo>
                  <a:lnTo>
                    <a:pt x="20171" y="1884"/>
                  </a:lnTo>
                  <a:lnTo>
                    <a:pt x="20150" y="1842"/>
                  </a:lnTo>
                  <a:lnTo>
                    <a:pt x="20087" y="1800"/>
                  </a:lnTo>
                  <a:lnTo>
                    <a:pt x="20087" y="1758"/>
                  </a:lnTo>
                  <a:lnTo>
                    <a:pt x="20150" y="1696"/>
                  </a:lnTo>
                  <a:lnTo>
                    <a:pt x="20150" y="1675"/>
                  </a:lnTo>
                  <a:lnTo>
                    <a:pt x="20046" y="1591"/>
                  </a:lnTo>
                  <a:lnTo>
                    <a:pt x="19962" y="1486"/>
                  </a:lnTo>
                  <a:lnTo>
                    <a:pt x="19920" y="1465"/>
                  </a:lnTo>
                  <a:lnTo>
                    <a:pt x="19857" y="1486"/>
                  </a:lnTo>
                  <a:lnTo>
                    <a:pt x="19774" y="1570"/>
                  </a:lnTo>
                  <a:lnTo>
                    <a:pt x="19627" y="1654"/>
                  </a:lnTo>
                  <a:lnTo>
                    <a:pt x="19439" y="1654"/>
                  </a:lnTo>
                  <a:lnTo>
                    <a:pt x="19334" y="1737"/>
                  </a:lnTo>
                  <a:lnTo>
                    <a:pt x="19292" y="1737"/>
                  </a:lnTo>
                  <a:lnTo>
                    <a:pt x="19229" y="1675"/>
                  </a:lnTo>
                  <a:lnTo>
                    <a:pt x="19188" y="1654"/>
                  </a:lnTo>
                  <a:lnTo>
                    <a:pt x="19104" y="1675"/>
                  </a:lnTo>
                  <a:lnTo>
                    <a:pt x="19020" y="1696"/>
                  </a:lnTo>
                  <a:lnTo>
                    <a:pt x="18937" y="1675"/>
                  </a:lnTo>
                  <a:lnTo>
                    <a:pt x="18874" y="1633"/>
                  </a:lnTo>
                  <a:lnTo>
                    <a:pt x="18769" y="1591"/>
                  </a:lnTo>
                  <a:lnTo>
                    <a:pt x="18685" y="1549"/>
                  </a:lnTo>
                  <a:lnTo>
                    <a:pt x="18581" y="1528"/>
                  </a:lnTo>
                  <a:lnTo>
                    <a:pt x="18476" y="1445"/>
                  </a:lnTo>
                  <a:lnTo>
                    <a:pt x="18309" y="1424"/>
                  </a:lnTo>
                  <a:lnTo>
                    <a:pt x="18100" y="1445"/>
                  </a:lnTo>
                  <a:lnTo>
                    <a:pt x="17995" y="1465"/>
                  </a:lnTo>
                  <a:lnTo>
                    <a:pt x="17849" y="1528"/>
                  </a:lnTo>
                  <a:lnTo>
                    <a:pt x="17723" y="1549"/>
                  </a:lnTo>
                  <a:lnTo>
                    <a:pt x="17577" y="1570"/>
                  </a:lnTo>
                  <a:lnTo>
                    <a:pt x="17472" y="1549"/>
                  </a:lnTo>
                  <a:lnTo>
                    <a:pt x="17346" y="1570"/>
                  </a:lnTo>
                  <a:lnTo>
                    <a:pt x="17325" y="1591"/>
                  </a:lnTo>
                  <a:lnTo>
                    <a:pt x="17346" y="1737"/>
                  </a:lnTo>
                  <a:lnTo>
                    <a:pt x="17346" y="1800"/>
                  </a:lnTo>
                  <a:lnTo>
                    <a:pt x="17305" y="1800"/>
                  </a:lnTo>
                  <a:lnTo>
                    <a:pt x="17242" y="1779"/>
                  </a:lnTo>
                  <a:lnTo>
                    <a:pt x="17158" y="1654"/>
                  </a:lnTo>
                  <a:lnTo>
                    <a:pt x="17137" y="1570"/>
                  </a:lnTo>
                  <a:lnTo>
                    <a:pt x="17095" y="1549"/>
                  </a:lnTo>
                  <a:lnTo>
                    <a:pt x="17012" y="1570"/>
                  </a:lnTo>
                  <a:lnTo>
                    <a:pt x="16698" y="1570"/>
                  </a:lnTo>
                  <a:cubicBezTo>
                    <a:pt x="16698" y="1570"/>
                    <a:pt x="16593" y="1633"/>
                    <a:pt x="16572" y="1633"/>
                  </a:cubicBezTo>
                  <a:lnTo>
                    <a:pt x="16489" y="1737"/>
                  </a:lnTo>
                  <a:lnTo>
                    <a:pt x="16426" y="1884"/>
                  </a:lnTo>
                  <a:lnTo>
                    <a:pt x="16384" y="1968"/>
                  </a:lnTo>
                  <a:lnTo>
                    <a:pt x="16363" y="1968"/>
                  </a:lnTo>
                  <a:lnTo>
                    <a:pt x="16363" y="1905"/>
                  </a:lnTo>
                  <a:lnTo>
                    <a:pt x="16405" y="1800"/>
                  </a:lnTo>
                  <a:lnTo>
                    <a:pt x="16426" y="1737"/>
                  </a:lnTo>
                  <a:lnTo>
                    <a:pt x="16405" y="1696"/>
                  </a:lnTo>
                  <a:lnTo>
                    <a:pt x="16321" y="1737"/>
                  </a:lnTo>
                  <a:lnTo>
                    <a:pt x="16196" y="1737"/>
                  </a:lnTo>
                  <a:lnTo>
                    <a:pt x="16154" y="1779"/>
                  </a:lnTo>
                  <a:lnTo>
                    <a:pt x="16154" y="1842"/>
                  </a:lnTo>
                  <a:lnTo>
                    <a:pt x="16112" y="1884"/>
                  </a:lnTo>
                  <a:lnTo>
                    <a:pt x="16112" y="1989"/>
                  </a:lnTo>
                  <a:lnTo>
                    <a:pt x="16049" y="2009"/>
                  </a:lnTo>
                  <a:lnTo>
                    <a:pt x="16007" y="1968"/>
                  </a:lnTo>
                  <a:lnTo>
                    <a:pt x="16007" y="1905"/>
                  </a:lnTo>
                  <a:lnTo>
                    <a:pt x="16070" y="1842"/>
                  </a:lnTo>
                  <a:lnTo>
                    <a:pt x="16070" y="1675"/>
                  </a:lnTo>
                  <a:lnTo>
                    <a:pt x="16091" y="1591"/>
                  </a:lnTo>
                  <a:lnTo>
                    <a:pt x="16300" y="1465"/>
                  </a:lnTo>
                  <a:lnTo>
                    <a:pt x="16426" y="1382"/>
                  </a:lnTo>
                  <a:lnTo>
                    <a:pt x="16593" y="1382"/>
                  </a:lnTo>
                  <a:lnTo>
                    <a:pt x="16719" y="1424"/>
                  </a:lnTo>
                  <a:lnTo>
                    <a:pt x="16823" y="1424"/>
                  </a:lnTo>
                  <a:lnTo>
                    <a:pt x="16844" y="1382"/>
                  </a:lnTo>
                  <a:lnTo>
                    <a:pt x="17116" y="1382"/>
                  </a:lnTo>
                  <a:lnTo>
                    <a:pt x="17200" y="1340"/>
                  </a:lnTo>
                  <a:lnTo>
                    <a:pt x="17221" y="1256"/>
                  </a:lnTo>
                  <a:lnTo>
                    <a:pt x="17158" y="1256"/>
                  </a:lnTo>
                  <a:lnTo>
                    <a:pt x="17095" y="1173"/>
                  </a:lnTo>
                  <a:lnTo>
                    <a:pt x="17095" y="1068"/>
                  </a:lnTo>
                  <a:lnTo>
                    <a:pt x="17200" y="1005"/>
                  </a:lnTo>
                  <a:lnTo>
                    <a:pt x="17263" y="963"/>
                  </a:lnTo>
                  <a:lnTo>
                    <a:pt x="17346" y="963"/>
                  </a:lnTo>
                  <a:lnTo>
                    <a:pt x="17367" y="1026"/>
                  </a:lnTo>
                  <a:lnTo>
                    <a:pt x="17346" y="1068"/>
                  </a:lnTo>
                  <a:lnTo>
                    <a:pt x="17305" y="1068"/>
                  </a:lnTo>
                  <a:lnTo>
                    <a:pt x="17346" y="1152"/>
                  </a:lnTo>
                  <a:lnTo>
                    <a:pt x="17346" y="1256"/>
                  </a:lnTo>
                  <a:lnTo>
                    <a:pt x="17409" y="1340"/>
                  </a:lnTo>
                  <a:lnTo>
                    <a:pt x="17556" y="1340"/>
                  </a:lnTo>
                  <a:lnTo>
                    <a:pt x="17681" y="1277"/>
                  </a:lnTo>
                  <a:lnTo>
                    <a:pt x="17765" y="1277"/>
                  </a:lnTo>
                  <a:lnTo>
                    <a:pt x="17869" y="1319"/>
                  </a:lnTo>
                  <a:lnTo>
                    <a:pt x="17953" y="1277"/>
                  </a:lnTo>
                  <a:lnTo>
                    <a:pt x="18141" y="1214"/>
                  </a:lnTo>
                  <a:lnTo>
                    <a:pt x="18267" y="1214"/>
                  </a:lnTo>
                  <a:lnTo>
                    <a:pt x="18309" y="1256"/>
                  </a:lnTo>
                  <a:lnTo>
                    <a:pt x="18393" y="1256"/>
                  </a:lnTo>
                  <a:lnTo>
                    <a:pt x="18455" y="1214"/>
                  </a:lnTo>
                  <a:lnTo>
                    <a:pt x="18581" y="1214"/>
                  </a:lnTo>
                  <a:lnTo>
                    <a:pt x="18685" y="1256"/>
                  </a:lnTo>
                  <a:lnTo>
                    <a:pt x="18769" y="1256"/>
                  </a:lnTo>
                  <a:lnTo>
                    <a:pt x="18853" y="1277"/>
                  </a:lnTo>
                  <a:lnTo>
                    <a:pt x="19083" y="1382"/>
                  </a:lnTo>
                  <a:lnTo>
                    <a:pt x="19209" y="1382"/>
                  </a:lnTo>
                  <a:lnTo>
                    <a:pt x="19313" y="1361"/>
                  </a:lnTo>
                  <a:lnTo>
                    <a:pt x="19439" y="1361"/>
                  </a:lnTo>
                  <a:lnTo>
                    <a:pt x="19481" y="1277"/>
                  </a:lnTo>
                  <a:lnTo>
                    <a:pt x="19564" y="1235"/>
                  </a:lnTo>
                  <a:lnTo>
                    <a:pt x="19669" y="1256"/>
                  </a:lnTo>
                  <a:lnTo>
                    <a:pt x="19774" y="1256"/>
                  </a:lnTo>
                  <a:lnTo>
                    <a:pt x="19836" y="1173"/>
                  </a:lnTo>
                  <a:lnTo>
                    <a:pt x="19836" y="1131"/>
                  </a:lnTo>
                  <a:lnTo>
                    <a:pt x="19669" y="1026"/>
                  </a:lnTo>
                  <a:lnTo>
                    <a:pt x="19585" y="963"/>
                  </a:lnTo>
                  <a:lnTo>
                    <a:pt x="19543" y="859"/>
                  </a:lnTo>
                  <a:lnTo>
                    <a:pt x="19439" y="796"/>
                  </a:lnTo>
                  <a:lnTo>
                    <a:pt x="19250" y="733"/>
                  </a:lnTo>
                  <a:lnTo>
                    <a:pt x="19167" y="649"/>
                  </a:lnTo>
                  <a:lnTo>
                    <a:pt x="19062" y="628"/>
                  </a:lnTo>
                  <a:lnTo>
                    <a:pt x="18957" y="649"/>
                  </a:lnTo>
                  <a:lnTo>
                    <a:pt x="18916" y="608"/>
                  </a:lnTo>
                  <a:lnTo>
                    <a:pt x="18853" y="545"/>
                  </a:lnTo>
                  <a:lnTo>
                    <a:pt x="18727" y="587"/>
                  </a:lnTo>
                  <a:lnTo>
                    <a:pt x="18685" y="524"/>
                  </a:lnTo>
                  <a:lnTo>
                    <a:pt x="18455" y="503"/>
                  </a:lnTo>
                  <a:lnTo>
                    <a:pt x="18309" y="398"/>
                  </a:lnTo>
                  <a:lnTo>
                    <a:pt x="18246" y="398"/>
                  </a:lnTo>
                  <a:lnTo>
                    <a:pt x="18058" y="294"/>
                  </a:lnTo>
                  <a:lnTo>
                    <a:pt x="17995" y="294"/>
                  </a:lnTo>
                  <a:lnTo>
                    <a:pt x="17995" y="315"/>
                  </a:lnTo>
                  <a:lnTo>
                    <a:pt x="17932" y="336"/>
                  </a:lnTo>
                  <a:lnTo>
                    <a:pt x="17765" y="231"/>
                  </a:lnTo>
                  <a:lnTo>
                    <a:pt x="17744" y="168"/>
                  </a:lnTo>
                  <a:lnTo>
                    <a:pt x="17681" y="105"/>
                  </a:lnTo>
                  <a:lnTo>
                    <a:pt x="17597" y="126"/>
                  </a:lnTo>
                  <a:lnTo>
                    <a:pt x="17535" y="126"/>
                  </a:lnTo>
                  <a:lnTo>
                    <a:pt x="17472" y="84"/>
                  </a:lnTo>
                  <a:lnTo>
                    <a:pt x="17263" y="84"/>
                  </a:lnTo>
                  <a:lnTo>
                    <a:pt x="17158" y="22"/>
                  </a:lnTo>
                  <a:lnTo>
                    <a:pt x="17074" y="84"/>
                  </a:lnTo>
                  <a:lnTo>
                    <a:pt x="17033" y="84"/>
                  </a:lnTo>
                  <a:lnTo>
                    <a:pt x="17012" y="64"/>
                  </a:lnTo>
                  <a:lnTo>
                    <a:pt x="16928" y="1"/>
                  </a:lnTo>
                  <a:lnTo>
                    <a:pt x="16740" y="22"/>
                  </a:lnTo>
                  <a:lnTo>
                    <a:pt x="166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grpSp>
          <p:nvGrpSpPr>
            <p:cNvPr id="171" name="Google Shape;171;p29"/>
            <p:cNvGrpSpPr/>
            <p:nvPr/>
          </p:nvGrpSpPr>
          <p:grpSpPr>
            <a:xfrm>
              <a:off x="2905224" y="2311071"/>
              <a:ext cx="596721" cy="528992"/>
              <a:chOff x="1922950" y="1410350"/>
              <a:chExt cx="1252825" cy="1162875"/>
            </a:xfrm>
          </p:grpSpPr>
          <p:sp>
            <p:nvSpPr>
              <p:cNvPr id="172" name="Google Shape;172;p29"/>
              <p:cNvSpPr/>
              <p:nvPr/>
            </p:nvSpPr>
            <p:spPr>
              <a:xfrm>
                <a:off x="1988325" y="2333100"/>
                <a:ext cx="52325" cy="65925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2637" extrusionOk="0">
                    <a:moveTo>
                      <a:pt x="210" y="0"/>
                    </a:moveTo>
                    <a:lnTo>
                      <a:pt x="189" y="63"/>
                    </a:lnTo>
                    <a:lnTo>
                      <a:pt x="1" y="21"/>
                    </a:lnTo>
                    <a:lnTo>
                      <a:pt x="63" y="188"/>
                    </a:lnTo>
                    <a:lnTo>
                      <a:pt x="105" y="209"/>
                    </a:lnTo>
                    <a:lnTo>
                      <a:pt x="168" y="335"/>
                    </a:lnTo>
                    <a:lnTo>
                      <a:pt x="440" y="377"/>
                    </a:lnTo>
                    <a:lnTo>
                      <a:pt x="314" y="439"/>
                    </a:lnTo>
                    <a:lnTo>
                      <a:pt x="189" y="439"/>
                    </a:lnTo>
                    <a:lnTo>
                      <a:pt x="105" y="544"/>
                    </a:lnTo>
                    <a:lnTo>
                      <a:pt x="168" y="607"/>
                    </a:lnTo>
                    <a:lnTo>
                      <a:pt x="105" y="732"/>
                    </a:lnTo>
                    <a:lnTo>
                      <a:pt x="126" y="774"/>
                    </a:lnTo>
                    <a:lnTo>
                      <a:pt x="273" y="732"/>
                    </a:lnTo>
                    <a:lnTo>
                      <a:pt x="293" y="837"/>
                    </a:lnTo>
                    <a:lnTo>
                      <a:pt x="419" y="837"/>
                    </a:lnTo>
                    <a:lnTo>
                      <a:pt x="419" y="942"/>
                    </a:lnTo>
                    <a:lnTo>
                      <a:pt x="524" y="1025"/>
                    </a:lnTo>
                    <a:lnTo>
                      <a:pt x="649" y="963"/>
                    </a:lnTo>
                    <a:lnTo>
                      <a:pt x="503" y="1130"/>
                    </a:lnTo>
                    <a:lnTo>
                      <a:pt x="545" y="1276"/>
                    </a:lnTo>
                    <a:lnTo>
                      <a:pt x="649" y="1255"/>
                    </a:lnTo>
                    <a:lnTo>
                      <a:pt x="649" y="1151"/>
                    </a:lnTo>
                    <a:lnTo>
                      <a:pt x="817" y="1109"/>
                    </a:lnTo>
                    <a:lnTo>
                      <a:pt x="817" y="1109"/>
                    </a:lnTo>
                    <a:lnTo>
                      <a:pt x="754" y="1235"/>
                    </a:lnTo>
                    <a:lnTo>
                      <a:pt x="691" y="1339"/>
                    </a:lnTo>
                    <a:lnTo>
                      <a:pt x="691" y="1423"/>
                    </a:lnTo>
                    <a:lnTo>
                      <a:pt x="733" y="1423"/>
                    </a:lnTo>
                    <a:lnTo>
                      <a:pt x="796" y="1548"/>
                    </a:lnTo>
                    <a:lnTo>
                      <a:pt x="963" y="1528"/>
                    </a:lnTo>
                    <a:lnTo>
                      <a:pt x="963" y="1632"/>
                    </a:lnTo>
                    <a:lnTo>
                      <a:pt x="1047" y="1632"/>
                    </a:lnTo>
                    <a:lnTo>
                      <a:pt x="1068" y="1737"/>
                    </a:lnTo>
                    <a:lnTo>
                      <a:pt x="1047" y="1820"/>
                    </a:lnTo>
                    <a:lnTo>
                      <a:pt x="1172" y="1967"/>
                    </a:lnTo>
                    <a:lnTo>
                      <a:pt x="1256" y="1883"/>
                    </a:lnTo>
                    <a:lnTo>
                      <a:pt x="1319" y="1946"/>
                    </a:lnTo>
                    <a:lnTo>
                      <a:pt x="1423" y="1946"/>
                    </a:lnTo>
                    <a:lnTo>
                      <a:pt x="1256" y="2113"/>
                    </a:lnTo>
                    <a:lnTo>
                      <a:pt x="1465" y="2323"/>
                    </a:lnTo>
                    <a:lnTo>
                      <a:pt x="1549" y="2364"/>
                    </a:lnTo>
                    <a:lnTo>
                      <a:pt x="1591" y="2427"/>
                    </a:lnTo>
                    <a:lnTo>
                      <a:pt x="1946" y="2636"/>
                    </a:lnTo>
                    <a:lnTo>
                      <a:pt x="1988" y="2595"/>
                    </a:lnTo>
                    <a:lnTo>
                      <a:pt x="2093" y="2616"/>
                    </a:lnTo>
                    <a:lnTo>
                      <a:pt x="2009" y="2302"/>
                    </a:lnTo>
                    <a:lnTo>
                      <a:pt x="2051" y="2176"/>
                    </a:lnTo>
                    <a:lnTo>
                      <a:pt x="2009" y="2072"/>
                    </a:lnTo>
                    <a:lnTo>
                      <a:pt x="2009" y="1820"/>
                    </a:lnTo>
                    <a:lnTo>
                      <a:pt x="1946" y="1695"/>
                    </a:lnTo>
                    <a:lnTo>
                      <a:pt x="1674" y="1548"/>
                    </a:lnTo>
                    <a:lnTo>
                      <a:pt x="1653" y="1214"/>
                    </a:lnTo>
                    <a:lnTo>
                      <a:pt x="1528" y="1004"/>
                    </a:lnTo>
                    <a:lnTo>
                      <a:pt x="1486" y="774"/>
                    </a:lnTo>
                    <a:lnTo>
                      <a:pt x="1444" y="732"/>
                    </a:lnTo>
                    <a:lnTo>
                      <a:pt x="1319" y="711"/>
                    </a:lnTo>
                    <a:lnTo>
                      <a:pt x="1130" y="607"/>
                    </a:lnTo>
                    <a:lnTo>
                      <a:pt x="1005" y="607"/>
                    </a:lnTo>
                    <a:lnTo>
                      <a:pt x="858" y="544"/>
                    </a:lnTo>
                    <a:lnTo>
                      <a:pt x="817" y="439"/>
                    </a:lnTo>
                    <a:lnTo>
                      <a:pt x="628" y="377"/>
                    </a:lnTo>
                    <a:lnTo>
                      <a:pt x="545" y="251"/>
                    </a:lnTo>
                    <a:lnTo>
                      <a:pt x="524" y="167"/>
                    </a:lnTo>
                    <a:lnTo>
                      <a:pt x="398" y="167"/>
                    </a:lnTo>
                    <a:lnTo>
                      <a:pt x="314" y="21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9"/>
              <p:cNvSpPr/>
              <p:nvPr/>
            </p:nvSpPr>
            <p:spPr>
              <a:xfrm>
                <a:off x="1953800" y="2242075"/>
                <a:ext cx="23050" cy="54425"/>
              </a:xfrm>
              <a:custGeom>
                <a:avLst/>
                <a:gdLst/>
                <a:ahLst/>
                <a:cxnLst/>
                <a:rect l="l" t="t" r="r" b="b"/>
                <a:pathLst>
                  <a:path w="922" h="2177" extrusionOk="0">
                    <a:moveTo>
                      <a:pt x="210" y="0"/>
                    </a:moveTo>
                    <a:lnTo>
                      <a:pt x="21" y="314"/>
                    </a:lnTo>
                    <a:lnTo>
                      <a:pt x="42" y="523"/>
                    </a:lnTo>
                    <a:lnTo>
                      <a:pt x="1" y="628"/>
                    </a:lnTo>
                    <a:lnTo>
                      <a:pt x="1" y="733"/>
                    </a:lnTo>
                    <a:lnTo>
                      <a:pt x="105" y="754"/>
                    </a:lnTo>
                    <a:lnTo>
                      <a:pt x="189" y="837"/>
                    </a:lnTo>
                    <a:lnTo>
                      <a:pt x="189" y="942"/>
                    </a:lnTo>
                    <a:lnTo>
                      <a:pt x="126" y="921"/>
                    </a:lnTo>
                    <a:lnTo>
                      <a:pt x="21" y="900"/>
                    </a:lnTo>
                    <a:lnTo>
                      <a:pt x="21" y="984"/>
                    </a:lnTo>
                    <a:lnTo>
                      <a:pt x="105" y="1047"/>
                    </a:lnTo>
                    <a:lnTo>
                      <a:pt x="21" y="1193"/>
                    </a:lnTo>
                    <a:lnTo>
                      <a:pt x="105" y="1214"/>
                    </a:lnTo>
                    <a:lnTo>
                      <a:pt x="210" y="1339"/>
                    </a:lnTo>
                    <a:lnTo>
                      <a:pt x="84" y="1319"/>
                    </a:lnTo>
                    <a:lnTo>
                      <a:pt x="21" y="1402"/>
                    </a:lnTo>
                    <a:lnTo>
                      <a:pt x="42" y="1507"/>
                    </a:lnTo>
                    <a:lnTo>
                      <a:pt x="210" y="1528"/>
                    </a:lnTo>
                    <a:lnTo>
                      <a:pt x="147" y="1611"/>
                    </a:lnTo>
                    <a:lnTo>
                      <a:pt x="189" y="1758"/>
                    </a:lnTo>
                    <a:lnTo>
                      <a:pt x="356" y="2135"/>
                    </a:lnTo>
                    <a:lnTo>
                      <a:pt x="503" y="2176"/>
                    </a:lnTo>
                    <a:lnTo>
                      <a:pt x="565" y="2072"/>
                    </a:lnTo>
                    <a:lnTo>
                      <a:pt x="524" y="1988"/>
                    </a:lnTo>
                    <a:lnTo>
                      <a:pt x="440" y="1988"/>
                    </a:lnTo>
                    <a:lnTo>
                      <a:pt x="398" y="1863"/>
                    </a:lnTo>
                    <a:lnTo>
                      <a:pt x="335" y="1653"/>
                    </a:lnTo>
                    <a:lnTo>
                      <a:pt x="356" y="1507"/>
                    </a:lnTo>
                    <a:lnTo>
                      <a:pt x="314" y="1402"/>
                    </a:lnTo>
                    <a:lnTo>
                      <a:pt x="398" y="1235"/>
                    </a:lnTo>
                    <a:lnTo>
                      <a:pt x="545" y="1235"/>
                    </a:lnTo>
                    <a:lnTo>
                      <a:pt x="524" y="1109"/>
                    </a:lnTo>
                    <a:lnTo>
                      <a:pt x="419" y="1109"/>
                    </a:lnTo>
                    <a:lnTo>
                      <a:pt x="335" y="1130"/>
                    </a:lnTo>
                    <a:lnTo>
                      <a:pt x="231" y="1130"/>
                    </a:lnTo>
                    <a:lnTo>
                      <a:pt x="314" y="1026"/>
                    </a:lnTo>
                    <a:lnTo>
                      <a:pt x="419" y="1026"/>
                    </a:lnTo>
                    <a:lnTo>
                      <a:pt x="545" y="921"/>
                    </a:lnTo>
                    <a:lnTo>
                      <a:pt x="565" y="733"/>
                    </a:lnTo>
                    <a:lnTo>
                      <a:pt x="670" y="607"/>
                    </a:lnTo>
                    <a:lnTo>
                      <a:pt x="712" y="419"/>
                    </a:lnTo>
                    <a:lnTo>
                      <a:pt x="921" y="210"/>
                    </a:lnTo>
                    <a:lnTo>
                      <a:pt x="858" y="189"/>
                    </a:lnTo>
                    <a:lnTo>
                      <a:pt x="670" y="272"/>
                    </a:lnTo>
                    <a:lnTo>
                      <a:pt x="545" y="461"/>
                    </a:lnTo>
                    <a:lnTo>
                      <a:pt x="461" y="628"/>
                    </a:lnTo>
                    <a:lnTo>
                      <a:pt x="335" y="670"/>
                    </a:lnTo>
                    <a:lnTo>
                      <a:pt x="335" y="586"/>
                    </a:lnTo>
                    <a:lnTo>
                      <a:pt x="252" y="523"/>
                    </a:lnTo>
                    <a:lnTo>
                      <a:pt x="461" y="461"/>
                    </a:lnTo>
                    <a:lnTo>
                      <a:pt x="565" y="377"/>
                    </a:lnTo>
                    <a:lnTo>
                      <a:pt x="607" y="231"/>
                    </a:lnTo>
                    <a:lnTo>
                      <a:pt x="607" y="168"/>
                    </a:lnTo>
                    <a:lnTo>
                      <a:pt x="503" y="105"/>
                    </a:lnTo>
                    <a:lnTo>
                      <a:pt x="440" y="189"/>
                    </a:lnTo>
                    <a:lnTo>
                      <a:pt x="356" y="210"/>
                    </a:lnTo>
                    <a:lnTo>
                      <a:pt x="398" y="63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9"/>
              <p:cNvSpPr/>
              <p:nvPr/>
            </p:nvSpPr>
            <p:spPr>
              <a:xfrm>
                <a:off x="2552225" y="1885325"/>
                <a:ext cx="48150" cy="486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947" extrusionOk="0">
                    <a:moveTo>
                      <a:pt x="1402" y="0"/>
                    </a:moveTo>
                    <a:lnTo>
                      <a:pt x="1256" y="21"/>
                    </a:lnTo>
                    <a:lnTo>
                      <a:pt x="1067" y="189"/>
                    </a:lnTo>
                    <a:lnTo>
                      <a:pt x="984" y="356"/>
                    </a:lnTo>
                    <a:lnTo>
                      <a:pt x="1046" y="544"/>
                    </a:lnTo>
                    <a:lnTo>
                      <a:pt x="942" y="524"/>
                    </a:lnTo>
                    <a:lnTo>
                      <a:pt x="900" y="356"/>
                    </a:lnTo>
                    <a:lnTo>
                      <a:pt x="858" y="356"/>
                    </a:lnTo>
                    <a:lnTo>
                      <a:pt x="837" y="503"/>
                    </a:lnTo>
                    <a:lnTo>
                      <a:pt x="753" y="503"/>
                    </a:lnTo>
                    <a:lnTo>
                      <a:pt x="795" y="607"/>
                    </a:lnTo>
                    <a:lnTo>
                      <a:pt x="753" y="712"/>
                    </a:lnTo>
                    <a:lnTo>
                      <a:pt x="649" y="712"/>
                    </a:lnTo>
                    <a:lnTo>
                      <a:pt x="586" y="816"/>
                    </a:lnTo>
                    <a:lnTo>
                      <a:pt x="419" y="775"/>
                    </a:lnTo>
                    <a:lnTo>
                      <a:pt x="335" y="837"/>
                    </a:lnTo>
                    <a:lnTo>
                      <a:pt x="251" y="816"/>
                    </a:lnTo>
                    <a:lnTo>
                      <a:pt x="0" y="963"/>
                    </a:lnTo>
                    <a:lnTo>
                      <a:pt x="21" y="1088"/>
                    </a:lnTo>
                    <a:lnTo>
                      <a:pt x="147" y="1235"/>
                    </a:lnTo>
                    <a:lnTo>
                      <a:pt x="230" y="1172"/>
                    </a:lnTo>
                    <a:lnTo>
                      <a:pt x="209" y="1088"/>
                    </a:lnTo>
                    <a:lnTo>
                      <a:pt x="251" y="1026"/>
                    </a:lnTo>
                    <a:lnTo>
                      <a:pt x="356" y="1130"/>
                    </a:lnTo>
                    <a:lnTo>
                      <a:pt x="314" y="1277"/>
                    </a:lnTo>
                    <a:lnTo>
                      <a:pt x="440" y="1381"/>
                    </a:lnTo>
                    <a:lnTo>
                      <a:pt x="523" y="1256"/>
                    </a:lnTo>
                    <a:lnTo>
                      <a:pt x="544" y="1340"/>
                    </a:lnTo>
                    <a:lnTo>
                      <a:pt x="523" y="1423"/>
                    </a:lnTo>
                    <a:lnTo>
                      <a:pt x="649" y="1591"/>
                    </a:lnTo>
                    <a:lnTo>
                      <a:pt x="753" y="1612"/>
                    </a:lnTo>
                    <a:lnTo>
                      <a:pt x="795" y="1779"/>
                    </a:lnTo>
                    <a:lnTo>
                      <a:pt x="879" y="1863"/>
                    </a:lnTo>
                    <a:lnTo>
                      <a:pt x="963" y="1716"/>
                    </a:lnTo>
                    <a:lnTo>
                      <a:pt x="984" y="1821"/>
                    </a:lnTo>
                    <a:lnTo>
                      <a:pt x="1109" y="1946"/>
                    </a:lnTo>
                    <a:lnTo>
                      <a:pt x="1214" y="1925"/>
                    </a:lnTo>
                    <a:lnTo>
                      <a:pt x="1318" y="1925"/>
                    </a:lnTo>
                    <a:lnTo>
                      <a:pt x="1423" y="1821"/>
                    </a:lnTo>
                    <a:lnTo>
                      <a:pt x="1507" y="1800"/>
                    </a:lnTo>
                    <a:lnTo>
                      <a:pt x="1632" y="1695"/>
                    </a:lnTo>
                    <a:lnTo>
                      <a:pt x="1695" y="1800"/>
                    </a:lnTo>
                    <a:lnTo>
                      <a:pt x="1737" y="1758"/>
                    </a:lnTo>
                    <a:lnTo>
                      <a:pt x="1925" y="1653"/>
                    </a:lnTo>
                    <a:lnTo>
                      <a:pt x="1925" y="1549"/>
                    </a:lnTo>
                    <a:lnTo>
                      <a:pt x="1800" y="1591"/>
                    </a:lnTo>
                    <a:lnTo>
                      <a:pt x="1716" y="1507"/>
                    </a:lnTo>
                    <a:lnTo>
                      <a:pt x="1841" y="1277"/>
                    </a:lnTo>
                    <a:lnTo>
                      <a:pt x="1883" y="1151"/>
                    </a:lnTo>
                    <a:lnTo>
                      <a:pt x="1737" y="1235"/>
                    </a:lnTo>
                    <a:lnTo>
                      <a:pt x="1674" y="1402"/>
                    </a:lnTo>
                    <a:lnTo>
                      <a:pt x="1674" y="1277"/>
                    </a:lnTo>
                    <a:lnTo>
                      <a:pt x="1737" y="1026"/>
                    </a:lnTo>
                    <a:lnTo>
                      <a:pt x="1695" y="649"/>
                    </a:lnTo>
                    <a:lnTo>
                      <a:pt x="1528" y="544"/>
                    </a:lnTo>
                    <a:lnTo>
                      <a:pt x="1528" y="419"/>
                    </a:lnTo>
                    <a:lnTo>
                      <a:pt x="1423" y="419"/>
                    </a:lnTo>
                    <a:lnTo>
                      <a:pt x="1360" y="524"/>
                    </a:lnTo>
                    <a:lnTo>
                      <a:pt x="1360" y="398"/>
                    </a:lnTo>
                    <a:lnTo>
                      <a:pt x="1423" y="314"/>
                    </a:lnTo>
                    <a:lnTo>
                      <a:pt x="1381" y="210"/>
                    </a:lnTo>
                    <a:lnTo>
                      <a:pt x="1402" y="105"/>
                    </a:lnTo>
                    <a:lnTo>
                      <a:pt x="140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9"/>
              <p:cNvSpPr/>
              <p:nvPr/>
            </p:nvSpPr>
            <p:spPr>
              <a:xfrm>
                <a:off x="2722750" y="1634775"/>
                <a:ext cx="145950" cy="133925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357" extrusionOk="0">
                    <a:moveTo>
                      <a:pt x="502" y="0"/>
                    </a:moveTo>
                    <a:lnTo>
                      <a:pt x="440" y="84"/>
                    </a:lnTo>
                    <a:lnTo>
                      <a:pt x="230" y="105"/>
                    </a:lnTo>
                    <a:lnTo>
                      <a:pt x="210" y="126"/>
                    </a:lnTo>
                    <a:lnTo>
                      <a:pt x="147" y="126"/>
                    </a:lnTo>
                    <a:lnTo>
                      <a:pt x="105" y="230"/>
                    </a:lnTo>
                    <a:lnTo>
                      <a:pt x="189" y="335"/>
                    </a:lnTo>
                    <a:lnTo>
                      <a:pt x="230" y="439"/>
                    </a:lnTo>
                    <a:lnTo>
                      <a:pt x="147" y="439"/>
                    </a:lnTo>
                    <a:lnTo>
                      <a:pt x="21" y="272"/>
                    </a:lnTo>
                    <a:lnTo>
                      <a:pt x="0" y="398"/>
                    </a:lnTo>
                    <a:lnTo>
                      <a:pt x="21" y="502"/>
                    </a:lnTo>
                    <a:lnTo>
                      <a:pt x="147" y="544"/>
                    </a:lnTo>
                    <a:lnTo>
                      <a:pt x="251" y="732"/>
                    </a:lnTo>
                    <a:lnTo>
                      <a:pt x="356" y="732"/>
                    </a:lnTo>
                    <a:lnTo>
                      <a:pt x="293" y="816"/>
                    </a:lnTo>
                    <a:lnTo>
                      <a:pt x="210" y="816"/>
                    </a:lnTo>
                    <a:lnTo>
                      <a:pt x="189" y="921"/>
                    </a:lnTo>
                    <a:lnTo>
                      <a:pt x="314" y="1109"/>
                    </a:lnTo>
                    <a:lnTo>
                      <a:pt x="440" y="1151"/>
                    </a:lnTo>
                    <a:lnTo>
                      <a:pt x="419" y="1235"/>
                    </a:lnTo>
                    <a:lnTo>
                      <a:pt x="398" y="1172"/>
                    </a:lnTo>
                    <a:lnTo>
                      <a:pt x="210" y="1151"/>
                    </a:lnTo>
                    <a:lnTo>
                      <a:pt x="210" y="1235"/>
                    </a:lnTo>
                    <a:lnTo>
                      <a:pt x="147" y="1255"/>
                    </a:lnTo>
                    <a:lnTo>
                      <a:pt x="105" y="1360"/>
                    </a:lnTo>
                    <a:lnTo>
                      <a:pt x="251" y="1276"/>
                    </a:lnTo>
                    <a:lnTo>
                      <a:pt x="335" y="1360"/>
                    </a:lnTo>
                    <a:lnTo>
                      <a:pt x="523" y="1276"/>
                    </a:lnTo>
                    <a:lnTo>
                      <a:pt x="544" y="1360"/>
                    </a:lnTo>
                    <a:lnTo>
                      <a:pt x="649" y="1381"/>
                    </a:lnTo>
                    <a:lnTo>
                      <a:pt x="670" y="1465"/>
                    </a:lnTo>
                    <a:lnTo>
                      <a:pt x="837" y="1590"/>
                    </a:lnTo>
                    <a:lnTo>
                      <a:pt x="879" y="1590"/>
                    </a:lnTo>
                    <a:lnTo>
                      <a:pt x="879" y="1527"/>
                    </a:lnTo>
                    <a:lnTo>
                      <a:pt x="942" y="1548"/>
                    </a:lnTo>
                    <a:lnTo>
                      <a:pt x="1046" y="1486"/>
                    </a:lnTo>
                    <a:lnTo>
                      <a:pt x="1130" y="1527"/>
                    </a:lnTo>
                    <a:lnTo>
                      <a:pt x="1151" y="1590"/>
                    </a:lnTo>
                    <a:lnTo>
                      <a:pt x="1130" y="1674"/>
                    </a:lnTo>
                    <a:lnTo>
                      <a:pt x="1130" y="1883"/>
                    </a:lnTo>
                    <a:lnTo>
                      <a:pt x="1067" y="2051"/>
                    </a:lnTo>
                    <a:lnTo>
                      <a:pt x="1067" y="2113"/>
                    </a:lnTo>
                    <a:lnTo>
                      <a:pt x="1151" y="2260"/>
                    </a:lnTo>
                    <a:lnTo>
                      <a:pt x="1088" y="2385"/>
                    </a:lnTo>
                    <a:lnTo>
                      <a:pt x="1088" y="2469"/>
                    </a:lnTo>
                    <a:lnTo>
                      <a:pt x="1067" y="2595"/>
                    </a:lnTo>
                    <a:lnTo>
                      <a:pt x="879" y="2699"/>
                    </a:lnTo>
                    <a:lnTo>
                      <a:pt x="754" y="2741"/>
                    </a:lnTo>
                    <a:lnTo>
                      <a:pt x="733" y="2825"/>
                    </a:lnTo>
                    <a:lnTo>
                      <a:pt x="628" y="2992"/>
                    </a:lnTo>
                    <a:lnTo>
                      <a:pt x="628" y="3055"/>
                    </a:lnTo>
                    <a:lnTo>
                      <a:pt x="523" y="3118"/>
                    </a:lnTo>
                    <a:lnTo>
                      <a:pt x="461" y="3222"/>
                    </a:lnTo>
                    <a:lnTo>
                      <a:pt x="461" y="3348"/>
                    </a:lnTo>
                    <a:lnTo>
                      <a:pt x="544" y="3369"/>
                    </a:lnTo>
                    <a:lnTo>
                      <a:pt x="544" y="3452"/>
                    </a:lnTo>
                    <a:lnTo>
                      <a:pt x="440" y="3473"/>
                    </a:lnTo>
                    <a:lnTo>
                      <a:pt x="419" y="3578"/>
                    </a:lnTo>
                    <a:lnTo>
                      <a:pt x="461" y="3641"/>
                    </a:lnTo>
                    <a:lnTo>
                      <a:pt x="398" y="3745"/>
                    </a:lnTo>
                    <a:lnTo>
                      <a:pt x="356" y="3850"/>
                    </a:lnTo>
                    <a:lnTo>
                      <a:pt x="419" y="3955"/>
                    </a:lnTo>
                    <a:lnTo>
                      <a:pt x="502" y="3976"/>
                    </a:lnTo>
                    <a:lnTo>
                      <a:pt x="502" y="4059"/>
                    </a:lnTo>
                    <a:lnTo>
                      <a:pt x="565" y="4143"/>
                    </a:lnTo>
                    <a:lnTo>
                      <a:pt x="628" y="4143"/>
                    </a:lnTo>
                    <a:lnTo>
                      <a:pt x="649" y="4038"/>
                    </a:lnTo>
                    <a:lnTo>
                      <a:pt x="670" y="3955"/>
                    </a:lnTo>
                    <a:lnTo>
                      <a:pt x="733" y="3996"/>
                    </a:lnTo>
                    <a:lnTo>
                      <a:pt x="774" y="3996"/>
                    </a:lnTo>
                    <a:lnTo>
                      <a:pt x="879" y="3871"/>
                    </a:lnTo>
                    <a:lnTo>
                      <a:pt x="942" y="3892"/>
                    </a:lnTo>
                    <a:lnTo>
                      <a:pt x="879" y="4059"/>
                    </a:lnTo>
                    <a:lnTo>
                      <a:pt x="774" y="4080"/>
                    </a:lnTo>
                    <a:lnTo>
                      <a:pt x="754" y="4143"/>
                    </a:lnTo>
                    <a:lnTo>
                      <a:pt x="816" y="4185"/>
                    </a:lnTo>
                    <a:lnTo>
                      <a:pt x="816" y="4268"/>
                    </a:lnTo>
                    <a:lnTo>
                      <a:pt x="921" y="4394"/>
                    </a:lnTo>
                    <a:lnTo>
                      <a:pt x="1026" y="4352"/>
                    </a:lnTo>
                    <a:lnTo>
                      <a:pt x="1067" y="4394"/>
                    </a:lnTo>
                    <a:lnTo>
                      <a:pt x="1193" y="4415"/>
                    </a:lnTo>
                    <a:lnTo>
                      <a:pt x="1256" y="4352"/>
                    </a:lnTo>
                    <a:lnTo>
                      <a:pt x="1402" y="4310"/>
                    </a:lnTo>
                    <a:lnTo>
                      <a:pt x="1381" y="4164"/>
                    </a:lnTo>
                    <a:lnTo>
                      <a:pt x="1465" y="4164"/>
                    </a:lnTo>
                    <a:lnTo>
                      <a:pt x="1507" y="4101"/>
                    </a:lnTo>
                    <a:lnTo>
                      <a:pt x="1507" y="4185"/>
                    </a:lnTo>
                    <a:lnTo>
                      <a:pt x="1486" y="4206"/>
                    </a:lnTo>
                    <a:lnTo>
                      <a:pt x="1507" y="4310"/>
                    </a:lnTo>
                    <a:lnTo>
                      <a:pt x="1570" y="4289"/>
                    </a:lnTo>
                    <a:lnTo>
                      <a:pt x="1653" y="4143"/>
                    </a:lnTo>
                    <a:lnTo>
                      <a:pt x="1695" y="4080"/>
                    </a:lnTo>
                    <a:lnTo>
                      <a:pt x="1716" y="4143"/>
                    </a:lnTo>
                    <a:lnTo>
                      <a:pt x="1695" y="4268"/>
                    </a:lnTo>
                    <a:lnTo>
                      <a:pt x="1570" y="4478"/>
                    </a:lnTo>
                    <a:lnTo>
                      <a:pt x="1486" y="4520"/>
                    </a:lnTo>
                    <a:lnTo>
                      <a:pt x="1486" y="4624"/>
                    </a:lnTo>
                    <a:lnTo>
                      <a:pt x="1611" y="4666"/>
                    </a:lnTo>
                    <a:lnTo>
                      <a:pt x="1695" y="4729"/>
                    </a:lnTo>
                    <a:lnTo>
                      <a:pt x="1800" y="4729"/>
                    </a:lnTo>
                    <a:lnTo>
                      <a:pt x="1821" y="4771"/>
                    </a:lnTo>
                    <a:lnTo>
                      <a:pt x="1967" y="4792"/>
                    </a:lnTo>
                    <a:lnTo>
                      <a:pt x="1988" y="4708"/>
                    </a:lnTo>
                    <a:lnTo>
                      <a:pt x="2114" y="4708"/>
                    </a:lnTo>
                    <a:lnTo>
                      <a:pt x="2072" y="4771"/>
                    </a:lnTo>
                    <a:lnTo>
                      <a:pt x="2093" y="4833"/>
                    </a:lnTo>
                    <a:lnTo>
                      <a:pt x="2176" y="4833"/>
                    </a:lnTo>
                    <a:lnTo>
                      <a:pt x="2239" y="4917"/>
                    </a:lnTo>
                    <a:lnTo>
                      <a:pt x="2323" y="4875"/>
                    </a:lnTo>
                    <a:lnTo>
                      <a:pt x="2302" y="4792"/>
                    </a:lnTo>
                    <a:lnTo>
                      <a:pt x="2281" y="4708"/>
                    </a:lnTo>
                    <a:lnTo>
                      <a:pt x="2344" y="4603"/>
                    </a:lnTo>
                    <a:lnTo>
                      <a:pt x="2386" y="4687"/>
                    </a:lnTo>
                    <a:lnTo>
                      <a:pt x="2344" y="4792"/>
                    </a:lnTo>
                    <a:lnTo>
                      <a:pt x="2386" y="4917"/>
                    </a:lnTo>
                    <a:lnTo>
                      <a:pt x="2448" y="4917"/>
                    </a:lnTo>
                    <a:lnTo>
                      <a:pt x="2490" y="4792"/>
                    </a:lnTo>
                    <a:lnTo>
                      <a:pt x="2532" y="4729"/>
                    </a:lnTo>
                    <a:lnTo>
                      <a:pt x="2616" y="4708"/>
                    </a:lnTo>
                    <a:lnTo>
                      <a:pt x="2616" y="4792"/>
                    </a:lnTo>
                    <a:lnTo>
                      <a:pt x="2553" y="4833"/>
                    </a:lnTo>
                    <a:lnTo>
                      <a:pt x="2553" y="4917"/>
                    </a:lnTo>
                    <a:lnTo>
                      <a:pt x="2720" y="4917"/>
                    </a:lnTo>
                    <a:lnTo>
                      <a:pt x="2804" y="4875"/>
                    </a:lnTo>
                    <a:lnTo>
                      <a:pt x="2867" y="4687"/>
                    </a:lnTo>
                    <a:lnTo>
                      <a:pt x="2909" y="4792"/>
                    </a:lnTo>
                    <a:lnTo>
                      <a:pt x="2846" y="4833"/>
                    </a:lnTo>
                    <a:lnTo>
                      <a:pt x="2846" y="4938"/>
                    </a:lnTo>
                    <a:lnTo>
                      <a:pt x="2971" y="4917"/>
                    </a:lnTo>
                    <a:lnTo>
                      <a:pt x="3013" y="4771"/>
                    </a:lnTo>
                    <a:lnTo>
                      <a:pt x="3055" y="4687"/>
                    </a:lnTo>
                    <a:lnTo>
                      <a:pt x="3055" y="4687"/>
                    </a:lnTo>
                    <a:lnTo>
                      <a:pt x="3034" y="4917"/>
                    </a:lnTo>
                    <a:lnTo>
                      <a:pt x="3055" y="5001"/>
                    </a:lnTo>
                    <a:lnTo>
                      <a:pt x="3160" y="5001"/>
                    </a:lnTo>
                    <a:lnTo>
                      <a:pt x="3327" y="5105"/>
                    </a:lnTo>
                    <a:lnTo>
                      <a:pt x="3432" y="5043"/>
                    </a:lnTo>
                    <a:lnTo>
                      <a:pt x="3495" y="5022"/>
                    </a:lnTo>
                    <a:lnTo>
                      <a:pt x="3536" y="5105"/>
                    </a:lnTo>
                    <a:lnTo>
                      <a:pt x="3662" y="5084"/>
                    </a:lnTo>
                    <a:lnTo>
                      <a:pt x="3746" y="5022"/>
                    </a:lnTo>
                    <a:lnTo>
                      <a:pt x="3746" y="4896"/>
                    </a:lnTo>
                    <a:lnTo>
                      <a:pt x="3850" y="4792"/>
                    </a:lnTo>
                    <a:lnTo>
                      <a:pt x="3892" y="4729"/>
                    </a:lnTo>
                    <a:lnTo>
                      <a:pt x="3850" y="4603"/>
                    </a:lnTo>
                    <a:lnTo>
                      <a:pt x="3871" y="4520"/>
                    </a:lnTo>
                    <a:lnTo>
                      <a:pt x="3913" y="4520"/>
                    </a:lnTo>
                    <a:lnTo>
                      <a:pt x="3955" y="4666"/>
                    </a:lnTo>
                    <a:lnTo>
                      <a:pt x="3997" y="4687"/>
                    </a:lnTo>
                    <a:lnTo>
                      <a:pt x="3997" y="4729"/>
                    </a:lnTo>
                    <a:lnTo>
                      <a:pt x="3913" y="4812"/>
                    </a:lnTo>
                    <a:lnTo>
                      <a:pt x="3871" y="4980"/>
                    </a:lnTo>
                    <a:lnTo>
                      <a:pt x="3892" y="5210"/>
                    </a:lnTo>
                    <a:lnTo>
                      <a:pt x="3997" y="5252"/>
                    </a:lnTo>
                    <a:lnTo>
                      <a:pt x="4101" y="5210"/>
                    </a:lnTo>
                    <a:lnTo>
                      <a:pt x="4122" y="5315"/>
                    </a:lnTo>
                    <a:lnTo>
                      <a:pt x="4227" y="5315"/>
                    </a:lnTo>
                    <a:lnTo>
                      <a:pt x="4269" y="5357"/>
                    </a:lnTo>
                    <a:lnTo>
                      <a:pt x="4373" y="5357"/>
                    </a:lnTo>
                    <a:lnTo>
                      <a:pt x="4583" y="5231"/>
                    </a:lnTo>
                    <a:lnTo>
                      <a:pt x="4687" y="5210"/>
                    </a:lnTo>
                    <a:lnTo>
                      <a:pt x="4855" y="5315"/>
                    </a:lnTo>
                    <a:lnTo>
                      <a:pt x="4938" y="5294"/>
                    </a:lnTo>
                    <a:lnTo>
                      <a:pt x="5022" y="5336"/>
                    </a:lnTo>
                    <a:lnTo>
                      <a:pt x="5064" y="5252"/>
                    </a:lnTo>
                    <a:lnTo>
                      <a:pt x="5064" y="5210"/>
                    </a:lnTo>
                    <a:lnTo>
                      <a:pt x="5147" y="5084"/>
                    </a:lnTo>
                    <a:lnTo>
                      <a:pt x="5231" y="5043"/>
                    </a:lnTo>
                    <a:lnTo>
                      <a:pt x="5231" y="5001"/>
                    </a:lnTo>
                    <a:lnTo>
                      <a:pt x="5168" y="4875"/>
                    </a:lnTo>
                    <a:lnTo>
                      <a:pt x="5168" y="4729"/>
                    </a:lnTo>
                    <a:lnTo>
                      <a:pt x="5231" y="4812"/>
                    </a:lnTo>
                    <a:lnTo>
                      <a:pt x="5231" y="4896"/>
                    </a:lnTo>
                    <a:lnTo>
                      <a:pt x="5336" y="5022"/>
                    </a:lnTo>
                    <a:lnTo>
                      <a:pt x="5378" y="4938"/>
                    </a:lnTo>
                    <a:lnTo>
                      <a:pt x="5524" y="4938"/>
                    </a:lnTo>
                    <a:lnTo>
                      <a:pt x="5566" y="4980"/>
                    </a:lnTo>
                    <a:lnTo>
                      <a:pt x="5587" y="4896"/>
                    </a:lnTo>
                    <a:lnTo>
                      <a:pt x="5566" y="4792"/>
                    </a:lnTo>
                    <a:lnTo>
                      <a:pt x="5566" y="4708"/>
                    </a:lnTo>
                    <a:lnTo>
                      <a:pt x="5524" y="4666"/>
                    </a:lnTo>
                    <a:lnTo>
                      <a:pt x="5378" y="4687"/>
                    </a:lnTo>
                    <a:lnTo>
                      <a:pt x="5252" y="4708"/>
                    </a:lnTo>
                    <a:lnTo>
                      <a:pt x="5231" y="4603"/>
                    </a:lnTo>
                    <a:lnTo>
                      <a:pt x="5273" y="4582"/>
                    </a:lnTo>
                    <a:lnTo>
                      <a:pt x="5336" y="4603"/>
                    </a:lnTo>
                    <a:lnTo>
                      <a:pt x="5461" y="4561"/>
                    </a:lnTo>
                    <a:lnTo>
                      <a:pt x="5545" y="4457"/>
                    </a:lnTo>
                    <a:lnTo>
                      <a:pt x="5587" y="4520"/>
                    </a:lnTo>
                    <a:lnTo>
                      <a:pt x="5671" y="4499"/>
                    </a:lnTo>
                    <a:lnTo>
                      <a:pt x="5733" y="4394"/>
                    </a:lnTo>
                    <a:lnTo>
                      <a:pt x="5691" y="4310"/>
                    </a:lnTo>
                    <a:lnTo>
                      <a:pt x="5775" y="4206"/>
                    </a:lnTo>
                    <a:lnTo>
                      <a:pt x="5754" y="4143"/>
                    </a:lnTo>
                    <a:lnTo>
                      <a:pt x="5796" y="4143"/>
                    </a:lnTo>
                    <a:lnTo>
                      <a:pt x="5838" y="4080"/>
                    </a:lnTo>
                    <a:lnTo>
                      <a:pt x="5691" y="4038"/>
                    </a:lnTo>
                    <a:lnTo>
                      <a:pt x="5566" y="4059"/>
                    </a:lnTo>
                    <a:lnTo>
                      <a:pt x="5629" y="3976"/>
                    </a:lnTo>
                    <a:lnTo>
                      <a:pt x="5691" y="3955"/>
                    </a:lnTo>
                    <a:lnTo>
                      <a:pt x="5691" y="3850"/>
                    </a:lnTo>
                    <a:lnTo>
                      <a:pt x="5587" y="3766"/>
                    </a:lnTo>
                    <a:lnTo>
                      <a:pt x="5357" y="3766"/>
                    </a:lnTo>
                    <a:lnTo>
                      <a:pt x="5336" y="3724"/>
                    </a:lnTo>
                    <a:lnTo>
                      <a:pt x="5336" y="3641"/>
                    </a:lnTo>
                    <a:lnTo>
                      <a:pt x="5378" y="3620"/>
                    </a:lnTo>
                    <a:lnTo>
                      <a:pt x="5357" y="3515"/>
                    </a:lnTo>
                    <a:lnTo>
                      <a:pt x="5168" y="3348"/>
                    </a:lnTo>
                    <a:lnTo>
                      <a:pt x="5106" y="3348"/>
                    </a:lnTo>
                    <a:lnTo>
                      <a:pt x="5001" y="3432"/>
                    </a:lnTo>
                    <a:lnTo>
                      <a:pt x="4834" y="3432"/>
                    </a:lnTo>
                    <a:lnTo>
                      <a:pt x="4687" y="3452"/>
                    </a:lnTo>
                    <a:lnTo>
                      <a:pt x="4478" y="3327"/>
                    </a:lnTo>
                    <a:lnTo>
                      <a:pt x="4436" y="3243"/>
                    </a:lnTo>
                    <a:lnTo>
                      <a:pt x="4394" y="3222"/>
                    </a:lnTo>
                    <a:lnTo>
                      <a:pt x="4290" y="3264"/>
                    </a:lnTo>
                    <a:lnTo>
                      <a:pt x="4206" y="3264"/>
                    </a:lnTo>
                    <a:lnTo>
                      <a:pt x="4122" y="3306"/>
                    </a:lnTo>
                    <a:lnTo>
                      <a:pt x="4018" y="3306"/>
                    </a:lnTo>
                    <a:lnTo>
                      <a:pt x="3976" y="3411"/>
                    </a:lnTo>
                    <a:lnTo>
                      <a:pt x="3913" y="3348"/>
                    </a:lnTo>
                    <a:lnTo>
                      <a:pt x="3808" y="3264"/>
                    </a:lnTo>
                    <a:lnTo>
                      <a:pt x="3704" y="3327"/>
                    </a:lnTo>
                    <a:lnTo>
                      <a:pt x="3578" y="3348"/>
                    </a:lnTo>
                    <a:lnTo>
                      <a:pt x="3578" y="3411"/>
                    </a:lnTo>
                    <a:lnTo>
                      <a:pt x="3536" y="3452"/>
                    </a:lnTo>
                    <a:lnTo>
                      <a:pt x="3536" y="3369"/>
                    </a:lnTo>
                    <a:lnTo>
                      <a:pt x="3474" y="3327"/>
                    </a:lnTo>
                    <a:lnTo>
                      <a:pt x="3369" y="3348"/>
                    </a:lnTo>
                    <a:lnTo>
                      <a:pt x="3139" y="3327"/>
                    </a:lnTo>
                    <a:lnTo>
                      <a:pt x="3076" y="3348"/>
                    </a:lnTo>
                    <a:lnTo>
                      <a:pt x="3160" y="3432"/>
                    </a:lnTo>
                    <a:lnTo>
                      <a:pt x="3160" y="3536"/>
                    </a:lnTo>
                    <a:lnTo>
                      <a:pt x="3264" y="3620"/>
                    </a:lnTo>
                    <a:lnTo>
                      <a:pt x="3139" y="3578"/>
                    </a:lnTo>
                    <a:lnTo>
                      <a:pt x="3076" y="3515"/>
                    </a:lnTo>
                    <a:lnTo>
                      <a:pt x="3013" y="3473"/>
                    </a:lnTo>
                    <a:lnTo>
                      <a:pt x="2867" y="3536"/>
                    </a:lnTo>
                    <a:lnTo>
                      <a:pt x="2804" y="3473"/>
                    </a:lnTo>
                    <a:lnTo>
                      <a:pt x="2930" y="3432"/>
                    </a:lnTo>
                    <a:lnTo>
                      <a:pt x="2930" y="3348"/>
                    </a:lnTo>
                    <a:lnTo>
                      <a:pt x="2804" y="3222"/>
                    </a:lnTo>
                    <a:lnTo>
                      <a:pt x="2825" y="3139"/>
                    </a:lnTo>
                    <a:lnTo>
                      <a:pt x="2762" y="3097"/>
                    </a:lnTo>
                    <a:lnTo>
                      <a:pt x="2637" y="3160"/>
                    </a:lnTo>
                    <a:lnTo>
                      <a:pt x="2658" y="3243"/>
                    </a:lnTo>
                    <a:lnTo>
                      <a:pt x="2637" y="3306"/>
                    </a:lnTo>
                    <a:lnTo>
                      <a:pt x="2532" y="3264"/>
                    </a:lnTo>
                    <a:lnTo>
                      <a:pt x="2595" y="3201"/>
                    </a:lnTo>
                    <a:lnTo>
                      <a:pt x="2553" y="3139"/>
                    </a:lnTo>
                    <a:lnTo>
                      <a:pt x="2448" y="3097"/>
                    </a:lnTo>
                    <a:lnTo>
                      <a:pt x="2406" y="3139"/>
                    </a:lnTo>
                    <a:lnTo>
                      <a:pt x="2323" y="3139"/>
                    </a:lnTo>
                    <a:lnTo>
                      <a:pt x="2344" y="3034"/>
                    </a:lnTo>
                    <a:lnTo>
                      <a:pt x="2344" y="2992"/>
                    </a:lnTo>
                    <a:lnTo>
                      <a:pt x="2323" y="2888"/>
                    </a:lnTo>
                    <a:lnTo>
                      <a:pt x="2218" y="2908"/>
                    </a:lnTo>
                    <a:lnTo>
                      <a:pt x="2093" y="3034"/>
                    </a:lnTo>
                    <a:lnTo>
                      <a:pt x="2114" y="3160"/>
                    </a:lnTo>
                    <a:lnTo>
                      <a:pt x="2030" y="3160"/>
                    </a:lnTo>
                    <a:lnTo>
                      <a:pt x="1988" y="3055"/>
                    </a:lnTo>
                    <a:lnTo>
                      <a:pt x="2030" y="2992"/>
                    </a:lnTo>
                    <a:lnTo>
                      <a:pt x="2030" y="2908"/>
                    </a:lnTo>
                    <a:lnTo>
                      <a:pt x="2093" y="2720"/>
                    </a:lnTo>
                    <a:lnTo>
                      <a:pt x="2009" y="2636"/>
                    </a:lnTo>
                    <a:lnTo>
                      <a:pt x="1883" y="2699"/>
                    </a:lnTo>
                    <a:lnTo>
                      <a:pt x="1883" y="2636"/>
                    </a:lnTo>
                    <a:lnTo>
                      <a:pt x="1988" y="2616"/>
                    </a:lnTo>
                    <a:lnTo>
                      <a:pt x="2030" y="2490"/>
                    </a:lnTo>
                    <a:lnTo>
                      <a:pt x="2009" y="2385"/>
                    </a:lnTo>
                    <a:lnTo>
                      <a:pt x="1925" y="2427"/>
                    </a:lnTo>
                    <a:lnTo>
                      <a:pt x="1862" y="2385"/>
                    </a:lnTo>
                    <a:lnTo>
                      <a:pt x="1800" y="2427"/>
                    </a:lnTo>
                    <a:lnTo>
                      <a:pt x="1695" y="2427"/>
                    </a:lnTo>
                    <a:lnTo>
                      <a:pt x="1758" y="2385"/>
                    </a:lnTo>
                    <a:lnTo>
                      <a:pt x="1758" y="2323"/>
                    </a:lnTo>
                    <a:lnTo>
                      <a:pt x="1653" y="2323"/>
                    </a:lnTo>
                    <a:lnTo>
                      <a:pt x="1590" y="2406"/>
                    </a:lnTo>
                    <a:lnTo>
                      <a:pt x="1444" y="2427"/>
                    </a:lnTo>
                    <a:lnTo>
                      <a:pt x="1444" y="2364"/>
                    </a:lnTo>
                    <a:lnTo>
                      <a:pt x="1507" y="2323"/>
                    </a:lnTo>
                    <a:lnTo>
                      <a:pt x="1570" y="2218"/>
                    </a:lnTo>
                    <a:lnTo>
                      <a:pt x="1590" y="2155"/>
                    </a:lnTo>
                    <a:lnTo>
                      <a:pt x="1674" y="2155"/>
                    </a:lnTo>
                    <a:lnTo>
                      <a:pt x="1779" y="2260"/>
                    </a:lnTo>
                    <a:lnTo>
                      <a:pt x="1925" y="2260"/>
                    </a:lnTo>
                    <a:lnTo>
                      <a:pt x="1904" y="2197"/>
                    </a:lnTo>
                    <a:lnTo>
                      <a:pt x="1800" y="2071"/>
                    </a:lnTo>
                    <a:lnTo>
                      <a:pt x="1695" y="2071"/>
                    </a:lnTo>
                    <a:lnTo>
                      <a:pt x="1758" y="2009"/>
                    </a:lnTo>
                    <a:lnTo>
                      <a:pt x="1611" y="1883"/>
                    </a:lnTo>
                    <a:lnTo>
                      <a:pt x="1507" y="1841"/>
                    </a:lnTo>
                    <a:lnTo>
                      <a:pt x="1570" y="1799"/>
                    </a:lnTo>
                    <a:lnTo>
                      <a:pt x="1590" y="1737"/>
                    </a:lnTo>
                    <a:lnTo>
                      <a:pt x="1653" y="1737"/>
                    </a:lnTo>
                    <a:lnTo>
                      <a:pt x="1695" y="1841"/>
                    </a:lnTo>
                    <a:lnTo>
                      <a:pt x="1800" y="1967"/>
                    </a:lnTo>
                    <a:lnTo>
                      <a:pt x="1967" y="1988"/>
                    </a:lnTo>
                    <a:lnTo>
                      <a:pt x="2030" y="2092"/>
                    </a:lnTo>
                    <a:lnTo>
                      <a:pt x="2114" y="2009"/>
                    </a:lnTo>
                    <a:lnTo>
                      <a:pt x="2176" y="2092"/>
                    </a:lnTo>
                    <a:lnTo>
                      <a:pt x="2344" y="2155"/>
                    </a:lnTo>
                    <a:lnTo>
                      <a:pt x="2448" y="2155"/>
                    </a:lnTo>
                    <a:lnTo>
                      <a:pt x="2511" y="2051"/>
                    </a:lnTo>
                    <a:lnTo>
                      <a:pt x="2490" y="1904"/>
                    </a:lnTo>
                    <a:lnTo>
                      <a:pt x="2239" y="1758"/>
                    </a:lnTo>
                    <a:lnTo>
                      <a:pt x="2134" y="1653"/>
                    </a:lnTo>
                    <a:lnTo>
                      <a:pt x="2072" y="1653"/>
                    </a:lnTo>
                    <a:lnTo>
                      <a:pt x="2030" y="1548"/>
                    </a:lnTo>
                    <a:lnTo>
                      <a:pt x="1925" y="1444"/>
                    </a:lnTo>
                    <a:lnTo>
                      <a:pt x="1883" y="1444"/>
                    </a:lnTo>
                    <a:lnTo>
                      <a:pt x="1821" y="1381"/>
                    </a:lnTo>
                    <a:lnTo>
                      <a:pt x="1883" y="1318"/>
                    </a:lnTo>
                    <a:lnTo>
                      <a:pt x="1967" y="1339"/>
                    </a:lnTo>
                    <a:lnTo>
                      <a:pt x="2030" y="1444"/>
                    </a:lnTo>
                    <a:lnTo>
                      <a:pt x="2114" y="1444"/>
                    </a:lnTo>
                    <a:lnTo>
                      <a:pt x="2134" y="1548"/>
                    </a:lnTo>
                    <a:lnTo>
                      <a:pt x="2197" y="1548"/>
                    </a:lnTo>
                    <a:lnTo>
                      <a:pt x="2239" y="1465"/>
                    </a:lnTo>
                    <a:lnTo>
                      <a:pt x="2197" y="1276"/>
                    </a:lnTo>
                    <a:lnTo>
                      <a:pt x="2072" y="1130"/>
                    </a:lnTo>
                    <a:lnTo>
                      <a:pt x="1988" y="1130"/>
                    </a:lnTo>
                    <a:lnTo>
                      <a:pt x="1967" y="1109"/>
                    </a:lnTo>
                    <a:lnTo>
                      <a:pt x="1821" y="1109"/>
                    </a:lnTo>
                    <a:lnTo>
                      <a:pt x="1695" y="1172"/>
                    </a:lnTo>
                    <a:lnTo>
                      <a:pt x="1590" y="1172"/>
                    </a:lnTo>
                    <a:lnTo>
                      <a:pt x="1486" y="1109"/>
                    </a:lnTo>
                    <a:lnTo>
                      <a:pt x="1402" y="1130"/>
                    </a:lnTo>
                    <a:lnTo>
                      <a:pt x="1360" y="1025"/>
                    </a:lnTo>
                    <a:lnTo>
                      <a:pt x="1235" y="1214"/>
                    </a:lnTo>
                    <a:lnTo>
                      <a:pt x="1067" y="1276"/>
                    </a:lnTo>
                    <a:lnTo>
                      <a:pt x="1046" y="1381"/>
                    </a:lnTo>
                    <a:lnTo>
                      <a:pt x="963" y="1423"/>
                    </a:lnTo>
                    <a:lnTo>
                      <a:pt x="963" y="1339"/>
                    </a:lnTo>
                    <a:lnTo>
                      <a:pt x="1046" y="1235"/>
                    </a:lnTo>
                    <a:lnTo>
                      <a:pt x="1088" y="1235"/>
                    </a:lnTo>
                    <a:lnTo>
                      <a:pt x="1339" y="1004"/>
                    </a:lnTo>
                    <a:lnTo>
                      <a:pt x="1360" y="921"/>
                    </a:lnTo>
                    <a:lnTo>
                      <a:pt x="1298" y="816"/>
                    </a:lnTo>
                    <a:lnTo>
                      <a:pt x="1298" y="544"/>
                    </a:lnTo>
                    <a:lnTo>
                      <a:pt x="1339" y="523"/>
                    </a:lnTo>
                    <a:lnTo>
                      <a:pt x="1256" y="419"/>
                    </a:lnTo>
                    <a:lnTo>
                      <a:pt x="1193" y="481"/>
                    </a:lnTo>
                    <a:lnTo>
                      <a:pt x="1088" y="481"/>
                    </a:lnTo>
                    <a:lnTo>
                      <a:pt x="1026" y="419"/>
                    </a:lnTo>
                    <a:lnTo>
                      <a:pt x="1026" y="314"/>
                    </a:lnTo>
                    <a:lnTo>
                      <a:pt x="1026" y="230"/>
                    </a:lnTo>
                    <a:lnTo>
                      <a:pt x="816" y="188"/>
                    </a:lnTo>
                    <a:lnTo>
                      <a:pt x="733" y="84"/>
                    </a:lnTo>
                    <a:lnTo>
                      <a:pt x="628" y="84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9"/>
              <p:cNvSpPr/>
              <p:nvPr/>
            </p:nvSpPr>
            <p:spPr>
              <a:xfrm>
                <a:off x="2687175" y="1694400"/>
                <a:ext cx="33500" cy="3767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507" extrusionOk="0">
                    <a:moveTo>
                      <a:pt x="796" y="0"/>
                    </a:moveTo>
                    <a:lnTo>
                      <a:pt x="670" y="21"/>
                    </a:lnTo>
                    <a:lnTo>
                      <a:pt x="607" y="84"/>
                    </a:lnTo>
                    <a:lnTo>
                      <a:pt x="691" y="147"/>
                    </a:lnTo>
                    <a:lnTo>
                      <a:pt x="691" y="231"/>
                    </a:lnTo>
                    <a:lnTo>
                      <a:pt x="628" y="210"/>
                    </a:lnTo>
                    <a:lnTo>
                      <a:pt x="565" y="147"/>
                    </a:lnTo>
                    <a:lnTo>
                      <a:pt x="461" y="126"/>
                    </a:lnTo>
                    <a:lnTo>
                      <a:pt x="419" y="210"/>
                    </a:lnTo>
                    <a:lnTo>
                      <a:pt x="524" y="210"/>
                    </a:lnTo>
                    <a:lnTo>
                      <a:pt x="565" y="251"/>
                    </a:lnTo>
                    <a:lnTo>
                      <a:pt x="524" y="293"/>
                    </a:lnTo>
                    <a:lnTo>
                      <a:pt x="398" y="314"/>
                    </a:lnTo>
                    <a:lnTo>
                      <a:pt x="356" y="335"/>
                    </a:lnTo>
                    <a:lnTo>
                      <a:pt x="398" y="440"/>
                    </a:lnTo>
                    <a:lnTo>
                      <a:pt x="419" y="461"/>
                    </a:lnTo>
                    <a:lnTo>
                      <a:pt x="419" y="523"/>
                    </a:lnTo>
                    <a:lnTo>
                      <a:pt x="293" y="461"/>
                    </a:lnTo>
                    <a:lnTo>
                      <a:pt x="168" y="503"/>
                    </a:lnTo>
                    <a:lnTo>
                      <a:pt x="84" y="565"/>
                    </a:lnTo>
                    <a:lnTo>
                      <a:pt x="42" y="712"/>
                    </a:lnTo>
                    <a:lnTo>
                      <a:pt x="0" y="733"/>
                    </a:lnTo>
                    <a:lnTo>
                      <a:pt x="0" y="754"/>
                    </a:lnTo>
                    <a:lnTo>
                      <a:pt x="63" y="754"/>
                    </a:lnTo>
                    <a:lnTo>
                      <a:pt x="42" y="837"/>
                    </a:lnTo>
                    <a:lnTo>
                      <a:pt x="42" y="879"/>
                    </a:lnTo>
                    <a:lnTo>
                      <a:pt x="63" y="921"/>
                    </a:lnTo>
                    <a:lnTo>
                      <a:pt x="147" y="816"/>
                    </a:lnTo>
                    <a:lnTo>
                      <a:pt x="168" y="837"/>
                    </a:lnTo>
                    <a:lnTo>
                      <a:pt x="105" y="963"/>
                    </a:lnTo>
                    <a:lnTo>
                      <a:pt x="147" y="1026"/>
                    </a:lnTo>
                    <a:lnTo>
                      <a:pt x="210" y="1067"/>
                    </a:lnTo>
                    <a:lnTo>
                      <a:pt x="272" y="1047"/>
                    </a:lnTo>
                    <a:lnTo>
                      <a:pt x="293" y="1067"/>
                    </a:lnTo>
                    <a:lnTo>
                      <a:pt x="314" y="1151"/>
                    </a:lnTo>
                    <a:lnTo>
                      <a:pt x="356" y="1151"/>
                    </a:lnTo>
                    <a:lnTo>
                      <a:pt x="398" y="1088"/>
                    </a:lnTo>
                    <a:lnTo>
                      <a:pt x="461" y="1130"/>
                    </a:lnTo>
                    <a:lnTo>
                      <a:pt x="461" y="1256"/>
                    </a:lnTo>
                    <a:lnTo>
                      <a:pt x="482" y="1298"/>
                    </a:lnTo>
                    <a:lnTo>
                      <a:pt x="586" y="1277"/>
                    </a:lnTo>
                    <a:lnTo>
                      <a:pt x="607" y="1402"/>
                    </a:lnTo>
                    <a:lnTo>
                      <a:pt x="712" y="1402"/>
                    </a:lnTo>
                    <a:lnTo>
                      <a:pt x="837" y="1486"/>
                    </a:lnTo>
                    <a:lnTo>
                      <a:pt x="942" y="1486"/>
                    </a:lnTo>
                    <a:lnTo>
                      <a:pt x="1005" y="1507"/>
                    </a:lnTo>
                    <a:lnTo>
                      <a:pt x="1026" y="1486"/>
                    </a:lnTo>
                    <a:lnTo>
                      <a:pt x="1005" y="1402"/>
                    </a:lnTo>
                    <a:lnTo>
                      <a:pt x="1088" y="1381"/>
                    </a:lnTo>
                    <a:lnTo>
                      <a:pt x="1151" y="1235"/>
                    </a:lnTo>
                    <a:lnTo>
                      <a:pt x="1130" y="1088"/>
                    </a:lnTo>
                    <a:lnTo>
                      <a:pt x="1214" y="942"/>
                    </a:lnTo>
                    <a:lnTo>
                      <a:pt x="1235" y="921"/>
                    </a:lnTo>
                    <a:lnTo>
                      <a:pt x="1319" y="712"/>
                    </a:lnTo>
                    <a:lnTo>
                      <a:pt x="1319" y="565"/>
                    </a:lnTo>
                    <a:lnTo>
                      <a:pt x="1340" y="523"/>
                    </a:lnTo>
                    <a:lnTo>
                      <a:pt x="1319" y="419"/>
                    </a:lnTo>
                    <a:lnTo>
                      <a:pt x="1235" y="335"/>
                    </a:lnTo>
                    <a:lnTo>
                      <a:pt x="1235" y="210"/>
                    </a:lnTo>
                    <a:lnTo>
                      <a:pt x="1193" y="147"/>
                    </a:lnTo>
                    <a:lnTo>
                      <a:pt x="1151" y="42"/>
                    </a:lnTo>
                    <a:lnTo>
                      <a:pt x="1005" y="0"/>
                    </a:lnTo>
                    <a:lnTo>
                      <a:pt x="900" y="42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9"/>
              <p:cNvSpPr/>
              <p:nvPr/>
            </p:nvSpPr>
            <p:spPr>
              <a:xfrm>
                <a:off x="2605050" y="1520200"/>
                <a:ext cx="42400" cy="26175"/>
              </a:xfrm>
              <a:custGeom>
                <a:avLst/>
                <a:gdLst/>
                <a:ahLst/>
                <a:cxnLst/>
                <a:rect l="l" t="t" r="r" b="b"/>
                <a:pathLst>
                  <a:path w="1696" h="1047" extrusionOk="0">
                    <a:moveTo>
                      <a:pt x="1570" y="1"/>
                    </a:moveTo>
                    <a:lnTo>
                      <a:pt x="1486" y="64"/>
                    </a:lnTo>
                    <a:lnTo>
                      <a:pt x="1256" y="64"/>
                    </a:lnTo>
                    <a:lnTo>
                      <a:pt x="1130" y="168"/>
                    </a:lnTo>
                    <a:lnTo>
                      <a:pt x="963" y="168"/>
                    </a:lnTo>
                    <a:lnTo>
                      <a:pt x="921" y="189"/>
                    </a:lnTo>
                    <a:lnTo>
                      <a:pt x="816" y="105"/>
                    </a:lnTo>
                    <a:lnTo>
                      <a:pt x="712" y="84"/>
                    </a:lnTo>
                    <a:lnTo>
                      <a:pt x="356" y="189"/>
                    </a:lnTo>
                    <a:lnTo>
                      <a:pt x="126" y="189"/>
                    </a:lnTo>
                    <a:lnTo>
                      <a:pt x="105" y="273"/>
                    </a:lnTo>
                    <a:lnTo>
                      <a:pt x="0" y="377"/>
                    </a:lnTo>
                    <a:lnTo>
                      <a:pt x="0" y="482"/>
                    </a:lnTo>
                    <a:lnTo>
                      <a:pt x="105" y="461"/>
                    </a:lnTo>
                    <a:lnTo>
                      <a:pt x="231" y="461"/>
                    </a:lnTo>
                    <a:lnTo>
                      <a:pt x="314" y="419"/>
                    </a:lnTo>
                    <a:lnTo>
                      <a:pt x="398" y="461"/>
                    </a:lnTo>
                    <a:lnTo>
                      <a:pt x="503" y="461"/>
                    </a:lnTo>
                    <a:lnTo>
                      <a:pt x="565" y="503"/>
                    </a:lnTo>
                    <a:lnTo>
                      <a:pt x="503" y="587"/>
                    </a:lnTo>
                    <a:lnTo>
                      <a:pt x="544" y="712"/>
                    </a:lnTo>
                    <a:lnTo>
                      <a:pt x="628" y="817"/>
                    </a:lnTo>
                    <a:lnTo>
                      <a:pt x="712" y="712"/>
                    </a:lnTo>
                    <a:lnTo>
                      <a:pt x="712" y="628"/>
                    </a:lnTo>
                    <a:lnTo>
                      <a:pt x="754" y="587"/>
                    </a:lnTo>
                    <a:lnTo>
                      <a:pt x="858" y="712"/>
                    </a:lnTo>
                    <a:lnTo>
                      <a:pt x="837" y="838"/>
                    </a:lnTo>
                    <a:lnTo>
                      <a:pt x="984" y="1005"/>
                    </a:lnTo>
                    <a:lnTo>
                      <a:pt x="1088" y="984"/>
                    </a:lnTo>
                    <a:lnTo>
                      <a:pt x="1151" y="1047"/>
                    </a:lnTo>
                    <a:lnTo>
                      <a:pt x="1360" y="1047"/>
                    </a:lnTo>
                    <a:lnTo>
                      <a:pt x="1465" y="942"/>
                    </a:lnTo>
                    <a:lnTo>
                      <a:pt x="1591" y="900"/>
                    </a:lnTo>
                    <a:lnTo>
                      <a:pt x="1674" y="670"/>
                    </a:lnTo>
                    <a:lnTo>
                      <a:pt x="1591" y="503"/>
                    </a:lnTo>
                    <a:lnTo>
                      <a:pt x="1695" y="356"/>
                    </a:lnTo>
                    <a:lnTo>
                      <a:pt x="1695" y="273"/>
                    </a:lnTo>
                    <a:lnTo>
                      <a:pt x="1612" y="147"/>
                    </a:lnTo>
                    <a:lnTo>
                      <a:pt x="1653" y="64"/>
                    </a:lnTo>
                    <a:lnTo>
                      <a:pt x="15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9"/>
              <p:cNvSpPr/>
              <p:nvPr/>
            </p:nvSpPr>
            <p:spPr>
              <a:xfrm>
                <a:off x="2443425" y="1547400"/>
                <a:ext cx="1098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2428" extrusionOk="0">
                    <a:moveTo>
                      <a:pt x="4268" y="1"/>
                    </a:moveTo>
                    <a:lnTo>
                      <a:pt x="4185" y="43"/>
                    </a:lnTo>
                    <a:lnTo>
                      <a:pt x="4059" y="105"/>
                    </a:lnTo>
                    <a:lnTo>
                      <a:pt x="4059" y="252"/>
                    </a:lnTo>
                    <a:lnTo>
                      <a:pt x="4038" y="336"/>
                    </a:lnTo>
                    <a:lnTo>
                      <a:pt x="4059" y="377"/>
                    </a:lnTo>
                    <a:lnTo>
                      <a:pt x="3955" y="419"/>
                    </a:lnTo>
                    <a:lnTo>
                      <a:pt x="3934" y="315"/>
                    </a:lnTo>
                    <a:lnTo>
                      <a:pt x="3892" y="315"/>
                    </a:lnTo>
                    <a:lnTo>
                      <a:pt x="3871" y="377"/>
                    </a:lnTo>
                    <a:lnTo>
                      <a:pt x="3829" y="440"/>
                    </a:lnTo>
                    <a:lnTo>
                      <a:pt x="3766" y="357"/>
                    </a:lnTo>
                    <a:lnTo>
                      <a:pt x="3745" y="168"/>
                    </a:lnTo>
                    <a:lnTo>
                      <a:pt x="3641" y="64"/>
                    </a:lnTo>
                    <a:lnTo>
                      <a:pt x="3578" y="64"/>
                    </a:lnTo>
                    <a:lnTo>
                      <a:pt x="3557" y="126"/>
                    </a:lnTo>
                    <a:lnTo>
                      <a:pt x="3432" y="126"/>
                    </a:lnTo>
                    <a:lnTo>
                      <a:pt x="3306" y="64"/>
                    </a:lnTo>
                    <a:lnTo>
                      <a:pt x="3222" y="64"/>
                    </a:lnTo>
                    <a:lnTo>
                      <a:pt x="2992" y="43"/>
                    </a:lnTo>
                    <a:lnTo>
                      <a:pt x="2846" y="126"/>
                    </a:lnTo>
                    <a:lnTo>
                      <a:pt x="2804" y="231"/>
                    </a:lnTo>
                    <a:lnTo>
                      <a:pt x="2741" y="315"/>
                    </a:lnTo>
                    <a:lnTo>
                      <a:pt x="2699" y="273"/>
                    </a:lnTo>
                    <a:lnTo>
                      <a:pt x="2636" y="273"/>
                    </a:lnTo>
                    <a:lnTo>
                      <a:pt x="2364" y="482"/>
                    </a:lnTo>
                    <a:lnTo>
                      <a:pt x="2281" y="566"/>
                    </a:lnTo>
                    <a:lnTo>
                      <a:pt x="2197" y="566"/>
                    </a:lnTo>
                    <a:lnTo>
                      <a:pt x="2051" y="670"/>
                    </a:lnTo>
                    <a:lnTo>
                      <a:pt x="1946" y="691"/>
                    </a:lnTo>
                    <a:lnTo>
                      <a:pt x="1862" y="775"/>
                    </a:lnTo>
                    <a:lnTo>
                      <a:pt x="1841" y="859"/>
                    </a:lnTo>
                    <a:lnTo>
                      <a:pt x="1653" y="859"/>
                    </a:lnTo>
                    <a:lnTo>
                      <a:pt x="1590" y="880"/>
                    </a:lnTo>
                    <a:lnTo>
                      <a:pt x="1465" y="859"/>
                    </a:lnTo>
                    <a:lnTo>
                      <a:pt x="1423" y="901"/>
                    </a:lnTo>
                    <a:lnTo>
                      <a:pt x="1339" y="901"/>
                    </a:lnTo>
                    <a:lnTo>
                      <a:pt x="1151" y="1068"/>
                    </a:lnTo>
                    <a:lnTo>
                      <a:pt x="1025" y="1152"/>
                    </a:lnTo>
                    <a:lnTo>
                      <a:pt x="900" y="1089"/>
                    </a:lnTo>
                    <a:lnTo>
                      <a:pt x="795" y="1152"/>
                    </a:lnTo>
                    <a:lnTo>
                      <a:pt x="523" y="1193"/>
                    </a:lnTo>
                    <a:lnTo>
                      <a:pt x="398" y="1382"/>
                    </a:lnTo>
                    <a:lnTo>
                      <a:pt x="314" y="1382"/>
                    </a:lnTo>
                    <a:lnTo>
                      <a:pt x="167" y="1403"/>
                    </a:lnTo>
                    <a:lnTo>
                      <a:pt x="105" y="1528"/>
                    </a:lnTo>
                    <a:lnTo>
                      <a:pt x="209" y="1528"/>
                    </a:lnTo>
                    <a:lnTo>
                      <a:pt x="272" y="1591"/>
                    </a:lnTo>
                    <a:lnTo>
                      <a:pt x="167" y="1591"/>
                    </a:lnTo>
                    <a:lnTo>
                      <a:pt x="126" y="1633"/>
                    </a:lnTo>
                    <a:lnTo>
                      <a:pt x="209" y="1717"/>
                    </a:lnTo>
                    <a:lnTo>
                      <a:pt x="188" y="1779"/>
                    </a:lnTo>
                    <a:lnTo>
                      <a:pt x="0" y="1842"/>
                    </a:lnTo>
                    <a:lnTo>
                      <a:pt x="0" y="1905"/>
                    </a:lnTo>
                    <a:lnTo>
                      <a:pt x="126" y="1926"/>
                    </a:lnTo>
                    <a:lnTo>
                      <a:pt x="230" y="1905"/>
                    </a:lnTo>
                    <a:lnTo>
                      <a:pt x="293" y="1821"/>
                    </a:lnTo>
                    <a:lnTo>
                      <a:pt x="377" y="1800"/>
                    </a:lnTo>
                    <a:lnTo>
                      <a:pt x="481" y="1842"/>
                    </a:lnTo>
                    <a:lnTo>
                      <a:pt x="586" y="1989"/>
                    </a:lnTo>
                    <a:lnTo>
                      <a:pt x="586" y="2114"/>
                    </a:lnTo>
                    <a:lnTo>
                      <a:pt x="691" y="2156"/>
                    </a:lnTo>
                    <a:lnTo>
                      <a:pt x="732" y="2114"/>
                    </a:lnTo>
                    <a:lnTo>
                      <a:pt x="732" y="2009"/>
                    </a:lnTo>
                    <a:lnTo>
                      <a:pt x="753" y="1989"/>
                    </a:lnTo>
                    <a:lnTo>
                      <a:pt x="816" y="1821"/>
                    </a:lnTo>
                    <a:lnTo>
                      <a:pt x="858" y="1821"/>
                    </a:lnTo>
                    <a:lnTo>
                      <a:pt x="1004" y="1779"/>
                    </a:lnTo>
                    <a:lnTo>
                      <a:pt x="1067" y="1800"/>
                    </a:lnTo>
                    <a:lnTo>
                      <a:pt x="1046" y="1884"/>
                    </a:lnTo>
                    <a:lnTo>
                      <a:pt x="942" y="1926"/>
                    </a:lnTo>
                    <a:lnTo>
                      <a:pt x="900" y="2093"/>
                    </a:lnTo>
                    <a:lnTo>
                      <a:pt x="942" y="2156"/>
                    </a:lnTo>
                    <a:lnTo>
                      <a:pt x="858" y="2240"/>
                    </a:lnTo>
                    <a:lnTo>
                      <a:pt x="816" y="2323"/>
                    </a:lnTo>
                    <a:lnTo>
                      <a:pt x="858" y="2407"/>
                    </a:lnTo>
                    <a:lnTo>
                      <a:pt x="921" y="2323"/>
                    </a:lnTo>
                    <a:lnTo>
                      <a:pt x="1004" y="2344"/>
                    </a:lnTo>
                    <a:lnTo>
                      <a:pt x="1004" y="2428"/>
                    </a:lnTo>
                    <a:lnTo>
                      <a:pt x="1046" y="2428"/>
                    </a:lnTo>
                    <a:lnTo>
                      <a:pt x="1235" y="2323"/>
                    </a:lnTo>
                    <a:lnTo>
                      <a:pt x="1318" y="2219"/>
                    </a:lnTo>
                    <a:lnTo>
                      <a:pt x="1381" y="2240"/>
                    </a:lnTo>
                    <a:lnTo>
                      <a:pt x="1444" y="2135"/>
                    </a:lnTo>
                    <a:lnTo>
                      <a:pt x="1444" y="2009"/>
                    </a:lnTo>
                    <a:lnTo>
                      <a:pt x="1527" y="2009"/>
                    </a:lnTo>
                    <a:lnTo>
                      <a:pt x="1590" y="1905"/>
                    </a:lnTo>
                    <a:lnTo>
                      <a:pt x="1590" y="1779"/>
                    </a:lnTo>
                    <a:lnTo>
                      <a:pt x="1653" y="1717"/>
                    </a:lnTo>
                    <a:lnTo>
                      <a:pt x="1674" y="1779"/>
                    </a:lnTo>
                    <a:lnTo>
                      <a:pt x="1653" y="1842"/>
                    </a:lnTo>
                    <a:lnTo>
                      <a:pt x="1674" y="1926"/>
                    </a:lnTo>
                    <a:lnTo>
                      <a:pt x="1653" y="2051"/>
                    </a:lnTo>
                    <a:lnTo>
                      <a:pt x="1674" y="2198"/>
                    </a:lnTo>
                    <a:lnTo>
                      <a:pt x="1737" y="2198"/>
                    </a:lnTo>
                    <a:lnTo>
                      <a:pt x="1841" y="2051"/>
                    </a:lnTo>
                    <a:lnTo>
                      <a:pt x="1862" y="1926"/>
                    </a:lnTo>
                    <a:lnTo>
                      <a:pt x="1883" y="1884"/>
                    </a:lnTo>
                    <a:lnTo>
                      <a:pt x="1967" y="1842"/>
                    </a:lnTo>
                    <a:lnTo>
                      <a:pt x="2092" y="1696"/>
                    </a:lnTo>
                    <a:lnTo>
                      <a:pt x="2113" y="1570"/>
                    </a:lnTo>
                    <a:lnTo>
                      <a:pt x="2092" y="1465"/>
                    </a:lnTo>
                    <a:lnTo>
                      <a:pt x="2155" y="1361"/>
                    </a:lnTo>
                    <a:lnTo>
                      <a:pt x="2197" y="1486"/>
                    </a:lnTo>
                    <a:lnTo>
                      <a:pt x="2406" y="1361"/>
                    </a:lnTo>
                    <a:lnTo>
                      <a:pt x="2469" y="1193"/>
                    </a:lnTo>
                    <a:lnTo>
                      <a:pt x="2490" y="1089"/>
                    </a:lnTo>
                    <a:lnTo>
                      <a:pt x="2595" y="1068"/>
                    </a:lnTo>
                    <a:lnTo>
                      <a:pt x="2636" y="1047"/>
                    </a:lnTo>
                    <a:lnTo>
                      <a:pt x="2720" y="1089"/>
                    </a:lnTo>
                    <a:lnTo>
                      <a:pt x="2825" y="984"/>
                    </a:lnTo>
                    <a:lnTo>
                      <a:pt x="2888" y="1047"/>
                    </a:lnTo>
                    <a:lnTo>
                      <a:pt x="2825" y="1256"/>
                    </a:lnTo>
                    <a:lnTo>
                      <a:pt x="2678" y="1403"/>
                    </a:lnTo>
                    <a:lnTo>
                      <a:pt x="2636" y="1507"/>
                    </a:lnTo>
                    <a:lnTo>
                      <a:pt x="2574" y="1591"/>
                    </a:lnTo>
                    <a:lnTo>
                      <a:pt x="2574" y="1633"/>
                    </a:lnTo>
                    <a:lnTo>
                      <a:pt x="2469" y="1696"/>
                    </a:lnTo>
                    <a:lnTo>
                      <a:pt x="2323" y="1926"/>
                    </a:lnTo>
                    <a:lnTo>
                      <a:pt x="2323" y="1989"/>
                    </a:lnTo>
                    <a:lnTo>
                      <a:pt x="2385" y="2093"/>
                    </a:lnTo>
                    <a:lnTo>
                      <a:pt x="2364" y="2198"/>
                    </a:lnTo>
                    <a:lnTo>
                      <a:pt x="2427" y="2219"/>
                    </a:lnTo>
                    <a:lnTo>
                      <a:pt x="2532" y="2261"/>
                    </a:lnTo>
                    <a:lnTo>
                      <a:pt x="2616" y="2198"/>
                    </a:lnTo>
                    <a:lnTo>
                      <a:pt x="2720" y="2135"/>
                    </a:lnTo>
                    <a:lnTo>
                      <a:pt x="2741" y="2030"/>
                    </a:lnTo>
                    <a:lnTo>
                      <a:pt x="2741" y="1926"/>
                    </a:lnTo>
                    <a:lnTo>
                      <a:pt x="2825" y="1842"/>
                    </a:lnTo>
                    <a:lnTo>
                      <a:pt x="2888" y="1737"/>
                    </a:lnTo>
                    <a:lnTo>
                      <a:pt x="2950" y="1737"/>
                    </a:lnTo>
                    <a:lnTo>
                      <a:pt x="3013" y="1717"/>
                    </a:lnTo>
                    <a:lnTo>
                      <a:pt x="3097" y="1779"/>
                    </a:lnTo>
                    <a:lnTo>
                      <a:pt x="3201" y="1779"/>
                    </a:lnTo>
                    <a:lnTo>
                      <a:pt x="3243" y="1717"/>
                    </a:lnTo>
                    <a:lnTo>
                      <a:pt x="3432" y="1717"/>
                    </a:lnTo>
                    <a:lnTo>
                      <a:pt x="3515" y="1612"/>
                    </a:lnTo>
                    <a:lnTo>
                      <a:pt x="3557" y="1403"/>
                    </a:lnTo>
                    <a:lnTo>
                      <a:pt x="3662" y="1256"/>
                    </a:lnTo>
                    <a:lnTo>
                      <a:pt x="3662" y="1152"/>
                    </a:lnTo>
                    <a:lnTo>
                      <a:pt x="3683" y="1089"/>
                    </a:lnTo>
                    <a:lnTo>
                      <a:pt x="3766" y="1214"/>
                    </a:lnTo>
                    <a:lnTo>
                      <a:pt x="3871" y="1256"/>
                    </a:lnTo>
                    <a:lnTo>
                      <a:pt x="3892" y="1193"/>
                    </a:lnTo>
                    <a:lnTo>
                      <a:pt x="3892" y="1110"/>
                    </a:lnTo>
                    <a:lnTo>
                      <a:pt x="3787" y="963"/>
                    </a:lnTo>
                    <a:lnTo>
                      <a:pt x="3787" y="880"/>
                    </a:lnTo>
                    <a:lnTo>
                      <a:pt x="3934" y="775"/>
                    </a:lnTo>
                    <a:lnTo>
                      <a:pt x="4038" y="754"/>
                    </a:lnTo>
                    <a:lnTo>
                      <a:pt x="4143" y="691"/>
                    </a:lnTo>
                    <a:lnTo>
                      <a:pt x="4206" y="733"/>
                    </a:lnTo>
                    <a:lnTo>
                      <a:pt x="4289" y="733"/>
                    </a:lnTo>
                    <a:lnTo>
                      <a:pt x="4394" y="587"/>
                    </a:lnTo>
                    <a:lnTo>
                      <a:pt x="4373" y="524"/>
                    </a:lnTo>
                    <a:lnTo>
                      <a:pt x="4352" y="273"/>
                    </a:lnTo>
                    <a:lnTo>
                      <a:pt x="4373" y="231"/>
                    </a:lnTo>
                    <a:lnTo>
                      <a:pt x="4352" y="168"/>
                    </a:lnTo>
                    <a:lnTo>
                      <a:pt x="4352" y="22"/>
                    </a:lnTo>
                    <a:lnTo>
                      <a:pt x="42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9"/>
              <p:cNvSpPr/>
              <p:nvPr/>
            </p:nvSpPr>
            <p:spPr>
              <a:xfrm>
                <a:off x="2580975" y="1547400"/>
                <a:ext cx="4815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299" extrusionOk="0">
                    <a:moveTo>
                      <a:pt x="796" y="1"/>
                    </a:moveTo>
                    <a:lnTo>
                      <a:pt x="524" y="43"/>
                    </a:lnTo>
                    <a:lnTo>
                      <a:pt x="440" y="43"/>
                    </a:lnTo>
                    <a:lnTo>
                      <a:pt x="336" y="126"/>
                    </a:lnTo>
                    <a:lnTo>
                      <a:pt x="231" y="168"/>
                    </a:lnTo>
                    <a:lnTo>
                      <a:pt x="210" y="315"/>
                    </a:lnTo>
                    <a:lnTo>
                      <a:pt x="64" y="419"/>
                    </a:lnTo>
                    <a:lnTo>
                      <a:pt x="64" y="524"/>
                    </a:lnTo>
                    <a:lnTo>
                      <a:pt x="1" y="629"/>
                    </a:lnTo>
                    <a:lnTo>
                      <a:pt x="22" y="754"/>
                    </a:lnTo>
                    <a:lnTo>
                      <a:pt x="22" y="880"/>
                    </a:lnTo>
                    <a:lnTo>
                      <a:pt x="106" y="880"/>
                    </a:lnTo>
                    <a:lnTo>
                      <a:pt x="231" y="963"/>
                    </a:lnTo>
                    <a:lnTo>
                      <a:pt x="315" y="1110"/>
                    </a:lnTo>
                    <a:lnTo>
                      <a:pt x="231" y="1193"/>
                    </a:lnTo>
                    <a:lnTo>
                      <a:pt x="252" y="1214"/>
                    </a:lnTo>
                    <a:lnTo>
                      <a:pt x="378" y="1214"/>
                    </a:lnTo>
                    <a:lnTo>
                      <a:pt x="524" y="1256"/>
                    </a:lnTo>
                    <a:lnTo>
                      <a:pt x="566" y="1214"/>
                    </a:lnTo>
                    <a:lnTo>
                      <a:pt x="691" y="1298"/>
                    </a:lnTo>
                    <a:lnTo>
                      <a:pt x="838" y="1298"/>
                    </a:lnTo>
                    <a:lnTo>
                      <a:pt x="943" y="1256"/>
                    </a:lnTo>
                    <a:lnTo>
                      <a:pt x="1068" y="1256"/>
                    </a:lnTo>
                    <a:lnTo>
                      <a:pt x="1110" y="1152"/>
                    </a:lnTo>
                    <a:lnTo>
                      <a:pt x="1110" y="1089"/>
                    </a:lnTo>
                    <a:lnTo>
                      <a:pt x="1215" y="1068"/>
                    </a:lnTo>
                    <a:lnTo>
                      <a:pt x="1256" y="984"/>
                    </a:lnTo>
                    <a:lnTo>
                      <a:pt x="1403" y="796"/>
                    </a:lnTo>
                    <a:lnTo>
                      <a:pt x="1382" y="733"/>
                    </a:lnTo>
                    <a:lnTo>
                      <a:pt x="1319" y="754"/>
                    </a:lnTo>
                    <a:lnTo>
                      <a:pt x="1215" y="733"/>
                    </a:lnTo>
                    <a:lnTo>
                      <a:pt x="1215" y="670"/>
                    </a:lnTo>
                    <a:lnTo>
                      <a:pt x="1361" y="545"/>
                    </a:lnTo>
                    <a:lnTo>
                      <a:pt x="1466" y="545"/>
                    </a:lnTo>
                    <a:lnTo>
                      <a:pt x="1738" y="440"/>
                    </a:lnTo>
                    <a:lnTo>
                      <a:pt x="1821" y="461"/>
                    </a:lnTo>
                    <a:lnTo>
                      <a:pt x="1926" y="273"/>
                    </a:lnTo>
                    <a:lnTo>
                      <a:pt x="1905" y="231"/>
                    </a:lnTo>
                    <a:lnTo>
                      <a:pt x="1779" y="210"/>
                    </a:lnTo>
                    <a:lnTo>
                      <a:pt x="1717" y="147"/>
                    </a:lnTo>
                    <a:lnTo>
                      <a:pt x="1591" y="126"/>
                    </a:lnTo>
                    <a:lnTo>
                      <a:pt x="1424" y="126"/>
                    </a:lnTo>
                    <a:lnTo>
                      <a:pt x="1403" y="105"/>
                    </a:lnTo>
                    <a:lnTo>
                      <a:pt x="1256" y="43"/>
                    </a:lnTo>
                    <a:lnTo>
                      <a:pt x="1173" y="64"/>
                    </a:lnTo>
                    <a:lnTo>
                      <a:pt x="1047" y="64"/>
                    </a:lnTo>
                    <a:lnTo>
                      <a:pt x="963" y="43"/>
                    </a:lnTo>
                    <a:lnTo>
                      <a:pt x="859" y="43"/>
                    </a:lnTo>
                    <a:lnTo>
                      <a:pt x="79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9"/>
              <p:cNvSpPr/>
              <p:nvPr/>
            </p:nvSpPr>
            <p:spPr>
              <a:xfrm>
                <a:off x="2474800" y="1600250"/>
                <a:ext cx="142825" cy="8842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3537" extrusionOk="0">
                    <a:moveTo>
                      <a:pt x="2177" y="0"/>
                    </a:moveTo>
                    <a:lnTo>
                      <a:pt x="1863" y="84"/>
                    </a:lnTo>
                    <a:lnTo>
                      <a:pt x="1800" y="126"/>
                    </a:lnTo>
                    <a:lnTo>
                      <a:pt x="1863" y="188"/>
                    </a:lnTo>
                    <a:lnTo>
                      <a:pt x="1863" y="293"/>
                    </a:lnTo>
                    <a:lnTo>
                      <a:pt x="1988" y="356"/>
                    </a:lnTo>
                    <a:lnTo>
                      <a:pt x="2051" y="460"/>
                    </a:lnTo>
                    <a:lnTo>
                      <a:pt x="1967" y="439"/>
                    </a:lnTo>
                    <a:lnTo>
                      <a:pt x="1842" y="335"/>
                    </a:lnTo>
                    <a:lnTo>
                      <a:pt x="1758" y="335"/>
                    </a:lnTo>
                    <a:lnTo>
                      <a:pt x="1695" y="293"/>
                    </a:lnTo>
                    <a:lnTo>
                      <a:pt x="1591" y="293"/>
                    </a:lnTo>
                    <a:lnTo>
                      <a:pt x="1465" y="335"/>
                    </a:lnTo>
                    <a:lnTo>
                      <a:pt x="1381" y="335"/>
                    </a:lnTo>
                    <a:lnTo>
                      <a:pt x="1319" y="398"/>
                    </a:lnTo>
                    <a:lnTo>
                      <a:pt x="1256" y="502"/>
                    </a:lnTo>
                    <a:lnTo>
                      <a:pt x="1130" y="607"/>
                    </a:lnTo>
                    <a:lnTo>
                      <a:pt x="1214" y="711"/>
                    </a:lnTo>
                    <a:lnTo>
                      <a:pt x="1444" y="753"/>
                    </a:lnTo>
                    <a:lnTo>
                      <a:pt x="1549" y="753"/>
                    </a:lnTo>
                    <a:lnTo>
                      <a:pt x="1653" y="837"/>
                    </a:lnTo>
                    <a:lnTo>
                      <a:pt x="1737" y="837"/>
                    </a:lnTo>
                    <a:lnTo>
                      <a:pt x="1758" y="879"/>
                    </a:lnTo>
                    <a:lnTo>
                      <a:pt x="1695" y="921"/>
                    </a:lnTo>
                    <a:lnTo>
                      <a:pt x="1570" y="879"/>
                    </a:lnTo>
                    <a:lnTo>
                      <a:pt x="1319" y="858"/>
                    </a:lnTo>
                    <a:lnTo>
                      <a:pt x="1109" y="879"/>
                    </a:lnTo>
                    <a:lnTo>
                      <a:pt x="1026" y="858"/>
                    </a:lnTo>
                    <a:lnTo>
                      <a:pt x="921" y="879"/>
                    </a:lnTo>
                    <a:lnTo>
                      <a:pt x="754" y="1046"/>
                    </a:lnTo>
                    <a:lnTo>
                      <a:pt x="607" y="1193"/>
                    </a:lnTo>
                    <a:lnTo>
                      <a:pt x="628" y="1256"/>
                    </a:lnTo>
                    <a:lnTo>
                      <a:pt x="754" y="1256"/>
                    </a:lnTo>
                    <a:lnTo>
                      <a:pt x="942" y="1297"/>
                    </a:lnTo>
                    <a:lnTo>
                      <a:pt x="1068" y="1276"/>
                    </a:lnTo>
                    <a:lnTo>
                      <a:pt x="1214" y="1276"/>
                    </a:lnTo>
                    <a:lnTo>
                      <a:pt x="1256" y="1339"/>
                    </a:lnTo>
                    <a:lnTo>
                      <a:pt x="1340" y="1381"/>
                    </a:lnTo>
                    <a:lnTo>
                      <a:pt x="1214" y="1486"/>
                    </a:lnTo>
                    <a:lnTo>
                      <a:pt x="1068" y="1486"/>
                    </a:lnTo>
                    <a:lnTo>
                      <a:pt x="963" y="1569"/>
                    </a:lnTo>
                    <a:lnTo>
                      <a:pt x="837" y="1548"/>
                    </a:lnTo>
                    <a:lnTo>
                      <a:pt x="712" y="1465"/>
                    </a:lnTo>
                    <a:lnTo>
                      <a:pt x="503" y="1465"/>
                    </a:lnTo>
                    <a:lnTo>
                      <a:pt x="419" y="1444"/>
                    </a:lnTo>
                    <a:lnTo>
                      <a:pt x="314" y="1465"/>
                    </a:lnTo>
                    <a:lnTo>
                      <a:pt x="84" y="1611"/>
                    </a:lnTo>
                    <a:lnTo>
                      <a:pt x="126" y="1674"/>
                    </a:lnTo>
                    <a:lnTo>
                      <a:pt x="126" y="1800"/>
                    </a:lnTo>
                    <a:lnTo>
                      <a:pt x="0" y="1800"/>
                    </a:lnTo>
                    <a:lnTo>
                      <a:pt x="0" y="1862"/>
                    </a:lnTo>
                    <a:lnTo>
                      <a:pt x="189" y="1988"/>
                    </a:lnTo>
                    <a:lnTo>
                      <a:pt x="314" y="2134"/>
                    </a:lnTo>
                    <a:lnTo>
                      <a:pt x="377" y="2134"/>
                    </a:lnTo>
                    <a:lnTo>
                      <a:pt x="398" y="2030"/>
                    </a:lnTo>
                    <a:lnTo>
                      <a:pt x="482" y="2072"/>
                    </a:lnTo>
                    <a:lnTo>
                      <a:pt x="419" y="2134"/>
                    </a:lnTo>
                    <a:lnTo>
                      <a:pt x="544" y="2239"/>
                    </a:lnTo>
                    <a:lnTo>
                      <a:pt x="544" y="2385"/>
                    </a:lnTo>
                    <a:lnTo>
                      <a:pt x="649" y="2427"/>
                    </a:lnTo>
                    <a:lnTo>
                      <a:pt x="733" y="2344"/>
                    </a:lnTo>
                    <a:lnTo>
                      <a:pt x="733" y="2218"/>
                    </a:lnTo>
                    <a:lnTo>
                      <a:pt x="796" y="2239"/>
                    </a:lnTo>
                    <a:lnTo>
                      <a:pt x="900" y="2239"/>
                    </a:lnTo>
                    <a:lnTo>
                      <a:pt x="837" y="2323"/>
                    </a:lnTo>
                    <a:lnTo>
                      <a:pt x="837" y="2427"/>
                    </a:lnTo>
                    <a:lnTo>
                      <a:pt x="963" y="2511"/>
                    </a:lnTo>
                    <a:lnTo>
                      <a:pt x="1068" y="2490"/>
                    </a:lnTo>
                    <a:lnTo>
                      <a:pt x="1109" y="2406"/>
                    </a:lnTo>
                    <a:lnTo>
                      <a:pt x="1277" y="2323"/>
                    </a:lnTo>
                    <a:lnTo>
                      <a:pt x="1319" y="2197"/>
                    </a:lnTo>
                    <a:lnTo>
                      <a:pt x="1340" y="2176"/>
                    </a:lnTo>
                    <a:lnTo>
                      <a:pt x="1423" y="2281"/>
                    </a:lnTo>
                    <a:lnTo>
                      <a:pt x="1465" y="2197"/>
                    </a:lnTo>
                    <a:lnTo>
                      <a:pt x="1591" y="2176"/>
                    </a:lnTo>
                    <a:lnTo>
                      <a:pt x="1674" y="2176"/>
                    </a:lnTo>
                    <a:lnTo>
                      <a:pt x="1549" y="2281"/>
                    </a:lnTo>
                    <a:lnTo>
                      <a:pt x="1423" y="2344"/>
                    </a:lnTo>
                    <a:lnTo>
                      <a:pt x="1423" y="2448"/>
                    </a:lnTo>
                    <a:lnTo>
                      <a:pt x="1570" y="2511"/>
                    </a:lnTo>
                    <a:lnTo>
                      <a:pt x="1674" y="2490"/>
                    </a:lnTo>
                    <a:lnTo>
                      <a:pt x="1737" y="2532"/>
                    </a:lnTo>
                    <a:lnTo>
                      <a:pt x="1842" y="2511"/>
                    </a:lnTo>
                    <a:lnTo>
                      <a:pt x="1946" y="2490"/>
                    </a:lnTo>
                    <a:lnTo>
                      <a:pt x="2009" y="2406"/>
                    </a:lnTo>
                    <a:lnTo>
                      <a:pt x="2093" y="2490"/>
                    </a:lnTo>
                    <a:lnTo>
                      <a:pt x="2093" y="2553"/>
                    </a:lnTo>
                    <a:lnTo>
                      <a:pt x="2260" y="2553"/>
                    </a:lnTo>
                    <a:lnTo>
                      <a:pt x="2407" y="2490"/>
                    </a:lnTo>
                    <a:lnTo>
                      <a:pt x="2407" y="2553"/>
                    </a:lnTo>
                    <a:lnTo>
                      <a:pt x="2574" y="2553"/>
                    </a:lnTo>
                    <a:lnTo>
                      <a:pt x="2637" y="2490"/>
                    </a:lnTo>
                    <a:lnTo>
                      <a:pt x="2700" y="2532"/>
                    </a:lnTo>
                    <a:lnTo>
                      <a:pt x="2616" y="2595"/>
                    </a:lnTo>
                    <a:lnTo>
                      <a:pt x="2595" y="2657"/>
                    </a:lnTo>
                    <a:lnTo>
                      <a:pt x="2323" y="2657"/>
                    </a:lnTo>
                    <a:lnTo>
                      <a:pt x="2218" y="2741"/>
                    </a:lnTo>
                    <a:lnTo>
                      <a:pt x="2156" y="2720"/>
                    </a:lnTo>
                    <a:lnTo>
                      <a:pt x="2009" y="2720"/>
                    </a:lnTo>
                    <a:lnTo>
                      <a:pt x="1842" y="2657"/>
                    </a:lnTo>
                    <a:lnTo>
                      <a:pt x="1653" y="2657"/>
                    </a:lnTo>
                    <a:lnTo>
                      <a:pt x="1486" y="2741"/>
                    </a:lnTo>
                    <a:lnTo>
                      <a:pt x="1381" y="2741"/>
                    </a:lnTo>
                    <a:lnTo>
                      <a:pt x="1256" y="2720"/>
                    </a:lnTo>
                    <a:lnTo>
                      <a:pt x="1172" y="2762"/>
                    </a:lnTo>
                    <a:lnTo>
                      <a:pt x="1005" y="2720"/>
                    </a:lnTo>
                    <a:lnTo>
                      <a:pt x="837" y="2762"/>
                    </a:lnTo>
                    <a:lnTo>
                      <a:pt x="816" y="2950"/>
                    </a:lnTo>
                    <a:lnTo>
                      <a:pt x="837" y="3034"/>
                    </a:lnTo>
                    <a:lnTo>
                      <a:pt x="796" y="3160"/>
                    </a:lnTo>
                    <a:lnTo>
                      <a:pt x="921" y="3285"/>
                    </a:lnTo>
                    <a:lnTo>
                      <a:pt x="963" y="3390"/>
                    </a:lnTo>
                    <a:lnTo>
                      <a:pt x="1130" y="3432"/>
                    </a:lnTo>
                    <a:lnTo>
                      <a:pt x="1319" y="3494"/>
                    </a:lnTo>
                    <a:lnTo>
                      <a:pt x="1465" y="3494"/>
                    </a:lnTo>
                    <a:lnTo>
                      <a:pt x="1633" y="3452"/>
                    </a:lnTo>
                    <a:lnTo>
                      <a:pt x="1779" y="3452"/>
                    </a:lnTo>
                    <a:lnTo>
                      <a:pt x="1800" y="3536"/>
                    </a:lnTo>
                    <a:lnTo>
                      <a:pt x="1946" y="3536"/>
                    </a:lnTo>
                    <a:lnTo>
                      <a:pt x="2072" y="3473"/>
                    </a:lnTo>
                    <a:lnTo>
                      <a:pt x="2093" y="3473"/>
                    </a:lnTo>
                    <a:lnTo>
                      <a:pt x="2218" y="3452"/>
                    </a:lnTo>
                    <a:lnTo>
                      <a:pt x="2260" y="3369"/>
                    </a:lnTo>
                    <a:lnTo>
                      <a:pt x="2386" y="3369"/>
                    </a:lnTo>
                    <a:lnTo>
                      <a:pt x="2428" y="3348"/>
                    </a:lnTo>
                    <a:lnTo>
                      <a:pt x="2469" y="3243"/>
                    </a:lnTo>
                    <a:lnTo>
                      <a:pt x="2532" y="3222"/>
                    </a:lnTo>
                    <a:lnTo>
                      <a:pt x="2616" y="3222"/>
                    </a:lnTo>
                    <a:lnTo>
                      <a:pt x="2679" y="3139"/>
                    </a:lnTo>
                    <a:lnTo>
                      <a:pt x="2741" y="3180"/>
                    </a:lnTo>
                    <a:lnTo>
                      <a:pt x="2909" y="3180"/>
                    </a:lnTo>
                    <a:lnTo>
                      <a:pt x="2930" y="3222"/>
                    </a:lnTo>
                    <a:lnTo>
                      <a:pt x="3055" y="3222"/>
                    </a:lnTo>
                    <a:lnTo>
                      <a:pt x="3118" y="3160"/>
                    </a:lnTo>
                    <a:lnTo>
                      <a:pt x="3306" y="3076"/>
                    </a:lnTo>
                    <a:lnTo>
                      <a:pt x="3369" y="3076"/>
                    </a:lnTo>
                    <a:lnTo>
                      <a:pt x="3453" y="3055"/>
                    </a:lnTo>
                    <a:lnTo>
                      <a:pt x="3453" y="2971"/>
                    </a:lnTo>
                    <a:lnTo>
                      <a:pt x="3537" y="3013"/>
                    </a:lnTo>
                    <a:lnTo>
                      <a:pt x="3557" y="3076"/>
                    </a:lnTo>
                    <a:lnTo>
                      <a:pt x="3516" y="3160"/>
                    </a:lnTo>
                    <a:lnTo>
                      <a:pt x="3516" y="3222"/>
                    </a:lnTo>
                    <a:lnTo>
                      <a:pt x="3662" y="3264"/>
                    </a:lnTo>
                    <a:lnTo>
                      <a:pt x="3746" y="3243"/>
                    </a:lnTo>
                    <a:lnTo>
                      <a:pt x="3767" y="3160"/>
                    </a:lnTo>
                    <a:lnTo>
                      <a:pt x="3892" y="3118"/>
                    </a:lnTo>
                    <a:lnTo>
                      <a:pt x="3934" y="3118"/>
                    </a:lnTo>
                    <a:lnTo>
                      <a:pt x="3955" y="3180"/>
                    </a:lnTo>
                    <a:lnTo>
                      <a:pt x="3871" y="3264"/>
                    </a:lnTo>
                    <a:lnTo>
                      <a:pt x="3892" y="3348"/>
                    </a:lnTo>
                    <a:lnTo>
                      <a:pt x="4039" y="3390"/>
                    </a:lnTo>
                    <a:lnTo>
                      <a:pt x="4206" y="3369"/>
                    </a:lnTo>
                    <a:lnTo>
                      <a:pt x="4394" y="3285"/>
                    </a:lnTo>
                    <a:lnTo>
                      <a:pt x="4478" y="3285"/>
                    </a:lnTo>
                    <a:lnTo>
                      <a:pt x="4583" y="3264"/>
                    </a:lnTo>
                    <a:lnTo>
                      <a:pt x="4666" y="3327"/>
                    </a:lnTo>
                    <a:lnTo>
                      <a:pt x="4708" y="3285"/>
                    </a:lnTo>
                    <a:lnTo>
                      <a:pt x="4708" y="3243"/>
                    </a:lnTo>
                    <a:lnTo>
                      <a:pt x="4771" y="3222"/>
                    </a:lnTo>
                    <a:lnTo>
                      <a:pt x="4834" y="3222"/>
                    </a:lnTo>
                    <a:lnTo>
                      <a:pt x="4876" y="3139"/>
                    </a:lnTo>
                    <a:lnTo>
                      <a:pt x="4876" y="3055"/>
                    </a:lnTo>
                    <a:lnTo>
                      <a:pt x="4980" y="2971"/>
                    </a:lnTo>
                    <a:lnTo>
                      <a:pt x="5085" y="2971"/>
                    </a:lnTo>
                    <a:lnTo>
                      <a:pt x="5190" y="2804"/>
                    </a:lnTo>
                    <a:lnTo>
                      <a:pt x="5190" y="2720"/>
                    </a:lnTo>
                    <a:lnTo>
                      <a:pt x="5210" y="2657"/>
                    </a:lnTo>
                    <a:lnTo>
                      <a:pt x="5294" y="2657"/>
                    </a:lnTo>
                    <a:lnTo>
                      <a:pt x="5399" y="2616"/>
                    </a:lnTo>
                    <a:lnTo>
                      <a:pt x="5524" y="2490"/>
                    </a:lnTo>
                    <a:lnTo>
                      <a:pt x="5650" y="2218"/>
                    </a:lnTo>
                    <a:lnTo>
                      <a:pt x="5713" y="2072"/>
                    </a:lnTo>
                    <a:lnTo>
                      <a:pt x="5650" y="1967"/>
                    </a:lnTo>
                    <a:lnTo>
                      <a:pt x="5566" y="1779"/>
                    </a:lnTo>
                    <a:lnTo>
                      <a:pt x="5441" y="1695"/>
                    </a:lnTo>
                    <a:lnTo>
                      <a:pt x="5357" y="1695"/>
                    </a:lnTo>
                    <a:lnTo>
                      <a:pt x="5190" y="1820"/>
                    </a:lnTo>
                    <a:lnTo>
                      <a:pt x="5190" y="1925"/>
                    </a:lnTo>
                    <a:lnTo>
                      <a:pt x="5106" y="2072"/>
                    </a:lnTo>
                    <a:lnTo>
                      <a:pt x="5127" y="2092"/>
                    </a:lnTo>
                    <a:lnTo>
                      <a:pt x="5106" y="2134"/>
                    </a:lnTo>
                    <a:lnTo>
                      <a:pt x="5022" y="2134"/>
                    </a:lnTo>
                    <a:lnTo>
                      <a:pt x="4918" y="2239"/>
                    </a:lnTo>
                    <a:lnTo>
                      <a:pt x="4897" y="2197"/>
                    </a:lnTo>
                    <a:lnTo>
                      <a:pt x="4980" y="2009"/>
                    </a:lnTo>
                    <a:lnTo>
                      <a:pt x="5001" y="1883"/>
                    </a:lnTo>
                    <a:lnTo>
                      <a:pt x="4834" y="1800"/>
                    </a:lnTo>
                    <a:lnTo>
                      <a:pt x="4771" y="1820"/>
                    </a:lnTo>
                    <a:lnTo>
                      <a:pt x="4687" y="1904"/>
                    </a:lnTo>
                    <a:lnTo>
                      <a:pt x="4499" y="2009"/>
                    </a:lnTo>
                    <a:lnTo>
                      <a:pt x="4457" y="2113"/>
                    </a:lnTo>
                    <a:lnTo>
                      <a:pt x="4394" y="2030"/>
                    </a:lnTo>
                    <a:lnTo>
                      <a:pt x="4415" y="1925"/>
                    </a:lnTo>
                    <a:lnTo>
                      <a:pt x="4583" y="1800"/>
                    </a:lnTo>
                    <a:lnTo>
                      <a:pt x="4771" y="1695"/>
                    </a:lnTo>
                    <a:lnTo>
                      <a:pt x="4834" y="1569"/>
                    </a:lnTo>
                    <a:lnTo>
                      <a:pt x="4813" y="1507"/>
                    </a:lnTo>
                    <a:lnTo>
                      <a:pt x="4666" y="1507"/>
                    </a:lnTo>
                    <a:lnTo>
                      <a:pt x="4562" y="1548"/>
                    </a:lnTo>
                    <a:lnTo>
                      <a:pt x="4499" y="1548"/>
                    </a:lnTo>
                    <a:lnTo>
                      <a:pt x="4499" y="1486"/>
                    </a:lnTo>
                    <a:lnTo>
                      <a:pt x="4583" y="1402"/>
                    </a:lnTo>
                    <a:lnTo>
                      <a:pt x="4771" y="1276"/>
                    </a:lnTo>
                    <a:lnTo>
                      <a:pt x="4813" y="1276"/>
                    </a:lnTo>
                    <a:lnTo>
                      <a:pt x="4876" y="1235"/>
                    </a:lnTo>
                    <a:lnTo>
                      <a:pt x="4876" y="942"/>
                    </a:lnTo>
                    <a:lnTo>
                      <a:pt x="4834" y="921"/>
                    </a:lnTo>
                    <a:lnTo>
                      <a:pt x="4834" y="753"/>
                    </a:lnTo>
                    <a:lnTo>
                      <a:pt x="4876" y="649"/>
                    </a:lnTo>
                    <a:lnTo>
                      <a:pt x="4876" y="565"/>
                    </a:lnTo>
                    <a:lnTo>
                      <a:pt x="4938" y="502"/>
                    </a:lnTo>
                    <a:lnTo>
                      <a:pt x="5022" y="502"/>
                    </a:lnTo>
                    <a:lnTo>
                      <a:pt x="5085" y="419"/>
                    </a:lnTo>
                    <a:lnTo>
                      <a:pt x="5022" y="335"/>
                    </a:lnTo>
                    <a:lnTo>
                      <a:pt x="5043" y="251"/>
                    </a:lnTo>
                    <a:lnTo>
                      <a:pt x="4897" y="188"/>
                    </a:lnTo>
                    <a:lnTo>
                      <a:pt x="4813" y="188"/>
                    </a:lnTo>
                    <a:lnTo>
                      <a:pt x="4562" y="419"/>
                    </a:lnTo>
                    <a:lnTo>
                      <a:pt x="4415" y="460"/>
                    </a:lnTo>
                    <a:lnTo>
                      <a:pt x="4374" y="565"/>
                    </a:lnTo>
                    <a:lnTo>
                      <a:pt x="4394" y="628"/>
                    </a:lnTo>
                    <a:lnTo>
                      <a:pt x="4290" y="628"/>
                    </a:lnTo>
                    <a:lnTo>
                      <a:pt x="4248" y="607"/>
                    </a:lnTo>
                    <a:lnTo>
                      <a:pt x="4143" y="649"/>
                    </a:lnTo>
                    <a:lnTo>
                      <a:pt x="4039" y="816"/>
                    </a:lnTo>
                    <a:lnTo>
                      <a:pt x="4081" y="942"/>
                    </a:lnTo>
                    <a:lnTo>
                      <a:pt x="4081" y="1067"/>
                    </a:lnTo>
                    <a:lnTo>
                      <a:pt x="4143" y="1130"/>
                    </a:lnTo>
                    <a:lnTo>
                      <a:pt x="4206" y="1297"/>
                    </a:lnTo>
                    <a:lnTo>
                      <a:pt x="4143" y="1465"/>
                    </a:lnTo>
                    <a:lnTo>
                      <a:pt x="4039" y="1465"/>
                    </a:lnTo>
                    <a:lnTo>
                      <a:pt x="3871" y="1507"/>
                    </a:lnTo>
                    <a:lnTo>
                      <a:pt x="3788" y="1507"/>
                    </a:lnTo>
                    <a:lnTo>
                      <a:pt x="3746" y="1569"/>
                    </a:lnTo>
                    <a:lnTo>
                      <a:pt x="3788" y="1674"/>
                    </a:lnTo>
                    <a:lnTo>
                      <a:pt x="3788" y="1758"/>
                    </a:lnTo>
                    <a:lnTo>
                      <a:pt x="3892" y="1883"/>
                    </a:lnTo>
                    <a:lnTo>
                      <a:pt x="3955" y="2072"/>
                    </a:lnTo>
                    <a:lnTo>
                      <a:pt x="3767" y="2134"/>
                    </a:lnTo>
                    <a:lnTo>
                      <a:pt x="3788" y="2197"/>
                    </a:lnTo>
                    <a:lnTo>
                      <a:pt x="3829" y="2239"/>
                    </a:lnTo>
                    <a:lnTo>
                      <a:pt x="3746" y="2281"/>
                    </a:lnTo>
                    <a:lnTo>
                      <a:pt x="3662" y="2134"/>
                    </a:lnTo>
                    <a:lnTo>
                      <a:pt x="3453" y="2092"/>
                    </a:lnTo>
                    <a:lnTo>
                      <a:pt x="3411" y="2113"/>
                    </a:lnTo>
                    <a:lnTo>
                      <a:pt x="3265" y="2092"/>
                    </a:lnTo>
                    <a:lnTo>
                      <a:pt x="3244" y="2009"/>
                    </a:lnTo>
                    <a:lnTo>
                      <a:pt x="3202" y="1967"/>
                    </a:lnTo>
                    <a:lnTo>
                      <a:pt x="3118" y="2030"/>
                    </a:lnTo>
                    <a:lnTo>
                      <a:pt x="2993" y="2092"/>
                    </a:lnTo>
                    <a:lnTo>
                      <a:pt x="2930" y="2030"/>
                    </a:lnTo>
                    <a:lnTo>
                      <a:pt x="2930" y="1820"/>
                    </a:lnTo>
                    <a:lnTo>
                      <a:pt x="3034" y="1758"/>
                    </a:lnTo>
                    <a:lnTo>
                      <a:pt x="3118" y="1507"/>
                    </a:lnTo>
                    <a:lnTo>
                      <a:pt x="3034" y="1507"/>
                    </a:lnTo>
                    <a:lnTo>
                      <a:pt x="2909" y="1465"/>
                    </a:lnTo>
                    <a:lnTo>
                      <a:pt x="2804" y="1486"/>
                    </a:lnTo>
                    <a:lnTo>
                      <a:pt x="2783" y="1402"/>
                    </a:lnTo>
                    <a:lnTo>
                      <a:pt x="2888" y="1381"/>
                    </a:lnTo>
                    <a:lnTo>
                      <a:pt x="2993" y="1402"/>
                    </a:lnTo>
                    <a:lnTo>
                      <a:pt x="3034" y="1339"/>
                    </a:lnTo>
                    <a:lnTo>
                      <a:pt x="3013" y="1088"/>
                    </a:lnTo>
                    <a:lnTo>
                      <a:pt x="2909" y="963"/>
                    </a:lnTo>
                    <a:lnTo>
                      <a:pt x="2951" y="879"/>
                    </a:lnTo>
                    <a:lnTo>
                      <a:pt x="3013" y="858"/>
                    </a:lnTo>
                    <a:lnTo>
                      <a:pt x="3034" y="774"/>
                    </a:lnTo>
                    <a:lnTo>
                      <a:pt x="2951" y="711"/>
                    </a:lnTo>
                    <a:lnTo>
                      <a:pt x="2951" y="649"/>
                    </a:lnTo>
                    <a:lnTo>
                      <a:pt x="2909" y="565"/>
                    </a:lnTo>
                    <a:lnTo>
                      <a:pt x="2825" y="565"/>
                    </a:lnTo>
                    <a:lnTo>
                      <a:pt x="2783" y="523"/>
                    </a:lnTo>
                    <a:lnTo>
                      <a:pt x="2700" y="565"/>
                    </a:lnTo>
                    <a:lnTo>
                      <a:pt x="2490" y="565"/>
                    </a:lnTo>
                    <a:lnTo>
                      <a:pt x="2428" y="502"/>
                    </a:lnTo>
                    <a:lnTo>
                      <a:pt x="2532" y="335"/>
                    </a:lnTo>
                    <a:lnTo>
                      <a:pt x="2616" y="293"/>
                    </a:lnTo>
                    <a:lnTo>
                      <a:pt x="2574" y="126"/>
                    </a:lnTo>
                    <a:lnTo>
                      <a:pt x="2469" y="21"/>
                    </a:lnTo>
                    <a:lnTo>
                      <a:pt x="2281" y="21"/>
                    </a:lnTo>
                    <a:lnTo>
                      <a:pt x="21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9"/>
              <p:cNvSpPr/>
              <p:nvPr/>
            </p:nvSpPr>
            <p:spPr>
              <a:xfrm>
                <a:off x="2638000" y="1637900"/>
                <a:ext cx="69075" cy="67500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700" extrusionOk="0">
                    <a:moveTo>
                      <a:pt x="1884" y="1"/>
                    </a:moveTo>
                    <a:lnTo>
                      <a:pt x="1758" y="84"/>
                    </a:lnTo>
                    <a:lnTo>
                      <a:pt x="1654" y="84"/>
                    </a:lnTo>
                    <a:lnTo>
                      <a:pt x="1612" y="126"/>
                    </a:lnTo>
                    <a:lnTo>
                      <a:pt x="1507" y="126"/>
                    </a:lnTo>
                    <a:lnTo>
                      <a:pt x="1423" y="189"/>
                    </a:lnTo>
                    <a:lnTo>
                      <a:pt x="1423" y="335"/>
                    </a:lnTo>
                    <a:lnTo>
                      <a:pt x="1403" y="398"/>
                    </a:lnTo>
                    <a:lnTo>
                      <a:pt x="1423" y="545"/>
                    </a:lnTo>
                    <a:lnTo>
                      <a:pt x="1528" y="649"/>
                    </a:lnTo>
                    <a:lnTo>
                      <a:pt x="1549" y="733"/>
                    </a:lnTo>
                    <a:lnTo>
                      <a:pt x="1549" y="733"/>
                    </a:lnTo>
                    <a:lnTo>
                      <a:pt x="1444" y="691"/>
                    </a:lnTo>
                    <a:lnTo>
                      <a:pt x="1361" y="691"/>
                    </a:lnTo>
                    <a:lnTo>
                      <a:pt x="1340" y="733"/>
                    </a:lnTo>
                    <a:lnTo>
                      <a:pt x="1528" y="858"/>
                    </a:lnTo>
                    <a:lnTo>
                      <a:pt x="1528" y="963"/>
                    </a:lnTo>
                    <a:lnTo>
                      <a:pt x="1423" y="1005"/>
                    </a:lnTo>
                    <a:lnTo>
                      <a:pt x="1403" y="1151"/>
                    </a:lnTo>
                    <a:lnTo>
                      <a:pt x="1444" y="1235"/>
                    </a:lnTo>
                    <a:lnTo>
                      <a:pt x="1340" y="1319"/>
                    </a:lnTo>
                    <a:lnTo>
                      <a:pt x="1235" y="1256"/>
                    </a:lnTo>
                    <a:lnTo>
                      <a:pt x="1235" y="1214"/>
                    </a:lnTo>
                    <a:lnTo>
                      <a:pt x="1256" y="1110"/>
                    </a:lnTo>
                    <a:lnTo>
                      <a:pt x="1235" y="796"/>
                    </a:lnTo>
                    <a:lnTo>
                      <a:pt x="1151" y="712"/>
                    </a:lnTo>
                    <a:lnTo>
                      <a:pt x="1131" y="628"/>
                    </a:lnTo>
                    <a:lnTo>
                      <a:pt x="1151" y="586"/>
                    </a:lnTo>
                    <a:lnTo>
                      <a:pt x="1151" y="482"/>
                    </a:lnTo>
                    <a:lnTo>
                      <a:pt x="1110" y="419"/>
                    </a:lnTo>
                    <a:lnTo>
                      <a:pt x="1089" y="314"/>
                    </a:lnTo>
                    <a:lnTo>
                      <a:pt x="1026" y="273"/>
                    </a:lnTo>
                    <a:lnTo>
                      <a:pt x="900" y="314"/>
                    </a:lnTo>
                    <a:lnTo>
                      <a:pt x="879" y="377"/>
                    </a:lnTo>
                    <a:lnTo>
                      <a:pt x="775" y="461"/>
                    </a:lnTo>
                    <a:lnTo>
                      <a:pt x="733" y="524"/>
                    </a:lnTo>
                    <a:lnTo>
                      <a:pt x="796" y="566"/>
                    </a:lnTo>
                    <a:lnTo>
                      <a:pt x="838" y="566"/>
                    </a:lnTo>
                    <a:lnTo>
                      <a:pt x="900" y="628"/>
                    </a:lnTo>
                    <a:lnTo>
                      <a:pt x="796" y="670"/>
                    </a:lnTo>
                    <a:lnTo>
                      <a:pt x="775" y="733"/>
                    </a:lnTo>
                    <a:lnTo>
                      <a:pt x="670" y="796"/>
                    </a:lnTo>
                    <a:lnTo>
                      <a:pt x="628" y="942"/>
                    </a:lnTo>
                    <a:lnTo>
                      <a:pt x="733" y="984"/>
                    </a:lnTo>
                    <a:lnTo>
                      <a:pt x="733" y="1026"/>
                    </a:lnTo>
                    <a:lnTo>
                      <a:pt x="607" y="1068"/>
                    </a:lnTo>
                    <a:lnTo>
                      <a:pt x="587" y="1172"/>
                    </a:lnTo>
                    <a:lnTo>
                      <a:pt x="628" y="1256"/>
                    </a:lnTo>
                    <a:lnTo>
                      <a:pt x="670" y="1361"/>
                    </a:lnTo>
                    <a:lnTo>
                      <a:pt x="607" y="1423"/>
                    </a:lnTo>
                    <a:lnTo>
                      <a:pt x="566" y="1382"/>
                    </a:lnTo>
                    <a:lnTo>
                      <a:pt x="566" y="1235"/>
                    </a:lnTo>
                    <a:lnTo>
                      <a:pt x="503" y="1214"/>
                    </a:lnTo>
                    <a:lnTo>
                      <a:pt x="503" y="1110"/>
                    </a:lnTo>
                    <a:lnTo>
                      <a:pt x="461" y="1130"/>
                    </a:lnTo>
                    <a:lnTo>
                      <a:pt x="294" y="1130"/>
                    </a:lnTo>
                    <a:lnTo>
                      <a:pt x="273" y="1214"/>
                    </a:lnTo>
                    <a:lnTo>
                      <a:pt x="335" y="1256"/>
                    </a:lnTo>
                    <a:lnTo>
                      <a:pt x="252" y="1298"/>
                    </a:lnTo>
                    <a:lnTo>
                      <a:pt x="168" y="1235"/>
                    </a:lnTo>
                    <a:lnTo>
                      <a:pt x="84" y="1298"/>
                    </a:lnTo>
                    <a:lnTo>
                      <a:pt x="1" y="1256"/>
                    </a:lnTo>
                    <a:lnTo>
                      <a:pt x="1" y="1402"/>
                    </a:lnTo>
                    <a:lnTo>
                      <a:pt x="63" y="1444"/>
                    </a:lnTo>
                    <a:lnTo>
                      <a:pt x="147" y="1444"/>
                    </a:lnTo>
                    <a:lnTo>
                      <a:pt x="189" y="1465"/>
                    </a:lnTo>
                    <a:lnTo>
                      <a:pt x="252" y="1444"/>
                    </a:lnTo>
                    <a:lnTo>
                      <a:pt x="356" y="1444"/>
                    </a:lnTo>
                    <a:lnTo>
                      <a:pt x="419" y="1465"/>
                    </a:lnTo>
                    <a:lnTo>
                      <a:pt x="503" y="1444"/>
                    </a:lnTo>
                    <a:lnTo>
                      <a:pt x="628" y="1507"/>
                    </a:lnTo>
                    <a:lnTo>
                      <a:pt x="796" y="1465"/>
                    </a:lnTo>
                    <a:lnTo>
                      <a:pt x="879" y="1528"/>
                    </a:lnTo>
                    <a:lnTo>
                      <a:pt x="984" y="1528"/>
                    </a:lnTo>
                    <a:lnTo>
                      <a:pt x="1444" y="1612"/>
                    </a:lnTo>
                    <a:lnTo>
                      <a:pt x="1507" y="1654"/>
                    </a:lnTo>
                    <a:lnTo>
                      <a:pt x="1423" y="1695"/>
                    </a:lnTo>
                    <a:lnTo>
                      <a:pt x="1298" y="1674"/>
                    </a:lnTo>
                    <a:lnTo>
                      <a:pt x="1151" y="1674"/>
                    </a:lnTo>
                    <a:lnTo>
                      <a:pt x="1047" y="1737"/>
                    </a:lnTo>
                    <a:lnTo>
                      <a:pt x="879" y="1758"/>
                    </a:lnTo>
                    <a:lnTo>
                      <a:pt x="921" y="1758"/>
                    </a:lnTo>
                    <a:lnTo>
                      <a:pt x="984" y="1800"/>
                    </a:lnTo>
                    <a:lnTo>
                      <a:pt x="921" y="1842"/>
                    </a:lnTo>
                    <a:lnTo>
                      <a:pt x="754" y="1779"/>
                    </a:lnTo>
                    <a:lnTo>
                      <a:pt x="670" y="1758"/>
                    </a:lnTo>
                    <a:lnTo>
                      <a:pt x="587" y="1800"/>
                    </a:lnTo>
                    <a:lnTo>
                      <a:pt x="607" y="1863"/>
                    </a:lnTo>
                    <a:lnTo>
                      <a:pt x="587" y="1905"/>
                    </a:lnTo>
                    <a:lnTo>
                      <a:pt x="524" y="1863"/>
                    </a:lnTo>
                    <a:lnTo>
                      <a:pt x="482" y="1863"/>
                    </a:lnTo>
                    <a:lnTo>
                      <a:pt x="503" y="1905"/>
                    </a:lnTo>
                    <a:lnTo>
                      <a:pt x="503" y="1967"/>
                    </a:lnTo>
                    <a:lnTo>
                      <a:pt x="566" y="2009"/>
                    </a:lnTo>
                    <a:lnTo>
                      <a:pt x="649" y="2051"/>
                    </a:lnTo>
                    <a:lnTo>
                      <a:pt x="607" y="2114"/>
                    </a:lnTo>
                    <a:lnTo>
                      <a:pt x="670" y="2198"/>
                    </a:lnTo>
                    <a:lnTo>
                      <a:pt x="607" y="2198"/>
                    </a:lnTo>
                    <a:lnTo>
                      <a:pt x="566" y="2114"/>
                    </a:lnTo>
                    <a:lnTo>
                      <a:pt x="503" y="2114"/>
                    </a:lnTo>
                    <a:lnTo>
                      <a:pt x="461" y="2218"/>
                    </a:lnTo>
                    <a:lnTo>
                      <a:pt x="461" y="2281"/>
                    </a:lnTo>
                    <a:lnTo>
                      <a:pt x="440" y="2323"/>
                    </a:lnTo>
                    <a:lnTo>
                      <a:pt x="440" y="2428"/>
                    </a:lnTo>
                    <a:lnTo>
                      <a:pt x="503" y="2491"/>
                    </a:lnTo>
                    <a:lnTo>
                      <a:pt x="607" y="2491"/>
                    </a:lnTo>
                    <a:lnTo>
                      <a:pt x="670" y="2532"/>
                    </a:lnTo>
                    <a:lnTo>
                      <a:pt x="712" y="2532"/>
                    </a:lnTo>
                    <a:lnTo>
                      <a:pt x="775" y="2470"/>
                    </a:lnTo>
                    <a:lnTo>
                      <a:pt x="900" y="2407"/>
                    </a:lnTo>
                    <a:lnTo>
                      <a:pt x="817" y="2511"/>
                    </a:lnTo>
                    <a:lnTo>
                      <a:pt x="859" y="2595"/>
                    </a:lnTo>
                    <a:lnTo>
                      <a:pt x="921" y="2595"/>
                    </a:lnTo>
                    <a:lnTo>
                      <a:pt x="1005" y="2511"/>
                    </a:lnTo>
                    <a:lnTo>
                      <a:pt x="1026" y="2574"/>
                    </a:lnTo>
                    <a:lnTo>
                      <a:pt x="1068" y="2679"/>
                    </a:lnTo>
                    <a:lnTo>
                      <a:pt x="1382" y="2700"/>
                    </a:lnTo>
                    <a:lnTo>
                      <a:pt x="1444" y="2595"/>
                    </a:lnTo>
                    <a:lnTo>
                      <a:pt x="1423" y="2511"/>
                    </a:lnTo>
                    <a:lnTo>
                      <a:pt x="1444" y="2407"/>
                    </a:lnTo>
                    <a:lnTo>
                      <a:pt x="1507" y="2365"/>
                    </a:lnTo>
                    <a:lnTo>
                      <a:pt x="1528" y="2407"/>
                    </a:lnTo>
                    <a:lnTo>
                      <a:pt x="1528" y="2511"/>
                    </a:lnTo>
                    <a:lnTo>
                      <a:pt x="1570" y="2616"/>
                    </a:lnTo>
                    <a:lnTo>
                      <a:pt x="1612" y="2574"/>
                    </a:lnTo>
                    <a:lnTo>
                      <a:pt x="1612" y="2470"/>
                    </a:lnTo>
                    <a:lnTo>
                      <a:pt x="1612" y="2407"/>
                    </a:lnTo>
                    <a:lnTo>
                      <a:pt x="1654" y="2323"/>
                    </a:lnTo>
                    <a:lnTo>
                      <a:pt x="1675" y="2281"/>
                    </a:lnTo>
                    <a:lnTo>
                      <a:pt x="1570" y="2302"/>
                    </a:lnTo>
                    <a:lnTo>
                      <a:pt x="1486" y="2344"/>
                    </a:lnTo>
                    <a:lnTo>
                      <a:pt x="1528" y="2239"/>
                    </a:lnTo>
                    <a:lnTo>
                      <a:pt x="1633" y="2198"/>
                    </a:lnTo>
                    <a:lnTo>
                      <a:pt x="1695" y="2135"/>
                    </a:lnTo>
                    <a:lnTo>
                      <a:pt x="1758" y="2072"/>
                    </a:lnTo>
                    <a:lnTo>
                      <a:pt x="1758" y="1988"/>
                    </a:lnTo>
                    <a:lnTo>
                      <a:pt x="1821" y="1967"/>
                    </a:lnTo>
                    <a:lnTo>
                      <a:pt x="1905" y="1988"/>
                    </a:lnTo>
                    <a:lnTo>
                      <a:pt x="1905" y="2072"/>
                    </a:lnTo>
                    <a:lnTo>
                      <a:pt x="1905" y="2156"/>
                    </a:lnTo>
                    <a:lnTo>
                      <a:pt x="1947" y="2093"/>
                    </a:lnTo>
                    <a:lnTo>
                      <a:pt x="2072" y="1926"/>
                    </a:lnTo>
                    <a:lnTo>
                      <a:pt x="2072" y="1863"/>
                    </a:lnTo>
                    <a:lnTo>
                      <a:pt x="1947" y="1779"/>
                    </a:lnTo>
                    <a:lnTo>
                      <a:pt x="1947" y="1737"/>
                    </a:lnTo>
                    <a:lnTo>
                      <a:pt x="1988" y="1674"/>
                    </a:lnTo>
                    <a:lnTo>
                      <a:pt x="2051" y="1716"/>
                    </a:lnTo>
                    <a:lnTo>
                      <a:pt x="2135" y="1716"/>
                    </a:lnTo>
                    <a:lnTo>
                      <a:pt x="2156" y="1612"/>
                    </a:lnTo>
                    <a:lnTo>
                      <a:pt x="2156" y="1549"/>
                    </a:lnTo>
                    <a:lnTo>
                      <a:pt x="2260" y="1423"/>
                    </a:lnTo>
                    <a:lnTo>
                      <a:pt x="2281" y="1340"/>
                    </a:lnTo>
                    <a:lnTo>
                      <a:pt x="2407" y="1214"/>
                    </a:lnTo>
                    <a:lnTo>
                      <a:pt x="2511" y="1151"/>
                    </a:lnTo>
                    <a:lnTo>
                      <a:pt x="2553" y="1089"/>
                    </a:lnTo>
                    <a:lnTo>
                      <a:pt x="2511" y="942"/>
                    </a:lnTo>
                    <a:lnTo>
                      <a:pt x="2616" y="775"/>
                    </a:lnTo>
                    <a:lnTo>
                      <a:pt x="2742" y="691"/>
                    </a:lnTo>
                    <a:lnTo>
                      <a:pt x="2763" y="586"/>
                    </a:lnTo>
                    <a:lnTo>
                      <a:pt x="2700" y="482"/>
                    </a:lnTo>
                    <a:lnTo>
                      <a:pt x="2595" y="461"/>
                    </a:lnTo>
                    <a:lnTo>
                      <a:pt x="2553" y="356"/>
                    </a:lnTo>
                    <a:lnTo>
                      <a:pt x="2595" y="356"/>
                    </a:lnTo>
                    <a:lnTo>
                      <a:pt x="2616" y="294"/>
                    </a:lnTo>
                    <a:lnTo>
                      <a:pt x="2595" y="252"/>
                    </a:lnTo>
                    <a:lnTo>
                      <a:pt x="2616" y="168"/>
                    </a:lnTo>
                    <a:lnTo>
                      <a:pt x="2595" y="84"/>
                    </a:lnTo>
                    <a:lnTo>
                      <a:pt x="2511" y="84"/>
                    </a:lnTo>
                    <a:lnTo>
                      <a:pt x="2553" y="147"/>
                    </a:lnTo>
                    <a:lnTo>
                      <a:pt x="2553" y="252"/>
                    </a:lnTo>
                    <a:lnTo>
                      <a:pt x="2470" y="273"/>
                    </a:lnTo>
                    <a:lnTo>
                      <a:pt x="2386" y="189"/>
                    </a:lnTo>
                    <a:lnTo>
                      <a:pt x="2302" y="273"/>
                    </a:lnTo>
                    <a:lnTo>
                      <a:pt x="2302" y="461"/>
                    </a:lnTo>
                    <a:lnTo>
                      <a:pt x="2260" y="503"/>
                    </a:lnTo>
                    <a:lnTo>
                      <a:pt x="2198" y="503"/>
                    </a:lnTo>
                    <a:lnTo>
                      <a:pt x="2156" y="566"/>
                    </a:lnTo>
                    <a:lnTo>
                      <a:pt x="2093" y="566"/>
                    </a:lnTo>
                    <a:lnTo>
                      <a:pt x="2093" y="482"/>
                    </a:lnTo>
                    <a:lnTo>
                      <a:pt x="2177" y="398"/>
                    </a:lnTo>
                    <a:lnTo>
                      <a:pt x="2219" y="168"/>
                    </a:lnTo>
                    <a:lnTo>
                      <a:pt x="2156" y="105"/>
                    </a:lnTo>
                    <a:lnTo>
                      <a:pt x="2072" y="126"/>
                    </a:lnTo>
                    <a:lnTo>
                      <a:pt x="1988" y="84"/>
                    </a:lnTo>
                    <a:lnTo>
                      <a:pt x="196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9"/>
              <p:cNvSpPr/>
              <p:nvPr/>
            </p:nvSpPr>
            <p:spPr>
              <a:xfrm>
                <a:off x="2686125" y="1510800"/>
                <a:ext cx="62275" cy="87900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516" extrusionOk="0">
                    <a:moveTo>
                      <a:pt x="1026" y="0"/>
                    </a:moveTo>
                    <a:lnTo>
                      <a:pt x="921" y="63"/>
                    </a:lnTo>
                    <a:lnTo>
                      <a:pt x="879" y="147"/>
                    </a:lnTo>
                    <a:lnTo>
                      <a:pt x="754" y="230"/>
                    </a:lnTo>
                    <a:lnTo>
                      <a:pt x="733" y="335"/>
                    </a:lnTo>
                    <a:lnTo>
                      <a:pt x="607" y="481"/>
                    </a:lnTo>
                    <a:lnTo>
                      <a:pt x="607" y="586"/>
                    </a:lnTo>
                    <a:lnTo>
                      <a:pt x="712" y="649"/>
                    </a:lnTo>
                    <a:lnTo>
                      <a:pt x="754" y="586"/>
                    </a:lnTo>
                    <a:lnTo>
                      <a:pt x="879" y="565"/>
                    </a:lnTo>
                    <a:lnTo>
                      <a:pt x="921" y="628"/>
                    </a:lnTo>
                    <a:lnTo>
                      <a:pt x="775" y="753"/>
                    </a:lnTo>
                    <a:lnTo>
                      <a:pt x="649" y="837"/>
                    </a:lnTo>
                    <a:lnTo>
                      <a:pt x="545" y="984"/>
                    </a:lnTo>
                    <a:lnTo>
                      <a:pt x="545" y="1046"/>
                    </a:lnTo>
                    <a:lnTo>
                      <a:pt x="712" y="963"/>
                    </a:lnTo>
                    <a:lnTo>
                      <a:pt x="858" y="837"/>
                    </a:lnTo>
                    <a:lnTo>
                      <a:pt x="942" y="837"/>
                    </a:lnTo>
                    <a:lnTo>
                      <a:pt x="1026" y="774"/>
                    </a:lnTo>
                    <a:lnTo>
                      <a:pt x="1068" y="858"/>
                    </a:lnTo>
                    <a:lnTo>
                      <a:pt x="1047" y="984"/>
                    </a:lnTo>
                    <a:lnTo>
                      <a:pt x="963" y="984"/>
                    </a:lnTo>
                    <a:lnTo>
                      <a:pt x="838" y="1109"/>
                    </a:lnTo>
                    <a:lnTo>
                      <a:pt x="775" y="1193"/>
                    </a:lnTo>
                    <a:lnTo>
                      <a:pt x="838" y="1276"/>
                    </a:lnTo>
                    <a:lnTo>
                      <a:pt x="984" y="1256"/>
                    </a:lnTo>
                    <a:lnTo>
                      <a:pt x="1089" y="1297"/>
                    </a:lnTo>
                    <a:lnTo>
                      <a:pt x="963" y="1381"/>
                    </a:lnTo>
                    <a:lnTo>
                      <a:pt x="817" y="1465"/>
                    </a:lnTo>
                    <a:lnTo>
                      <a:pt x="712" y="1402"/>
                    </a:lnTo>
                    <a:lnTo>
                      <a:pt x="712" y="1486"/>
                    </a:lnTo>
                    <a:lnTo>
                      <a:pt x="838" y="1528"/>
                    </a:lnTo>
                    <a:lnTo>
                      <a:pt x="838" y="1590"/>
                    </a:lnTo>
                    <a:lnTo>
                      <a:pt x="649" y="1779"/>
                    </a:lnTo>
                    <a:lnTo>
                      <a:pt x="607" y="1779"/>
                    </a:lnTo>
                    <a:lnTo>
                      <a:pt x="545" y="1611"/>
                    </a:lnTo>
                    <a:lnTo>
                      <a:pt x="440" y="1569"/>
                    </a:lnTo>
                    <a:lnTo>
                      <a:pt x="335" y="1423"/>
                    </a:lnTo>
                    <a:lnTo>
                      <a:pt x="126" y="1528"/>
                    </a:lnTo>
                    <a:lnTo>
                      <a:pt x="126" y="1590"/>
                    </a:lnTo>
                    <a:lnTo>
                      <a:pt x="1" y="1800"/>
                    </a:lnTo>
                    <a:lnTo>
                      <a:pt x="105" y="1925"/>
                    </a:lnTo>
                    <a:lnTo>
                      <a:pt x="105" y="2051"/>
                    </a:lnTo>
                    <a:lnTo>
                      <a:pt x="189" y="2093"/>
                    </a:lnTo>
                    <a:lnTo>
                      <a:pt x="294" y="2009"/>
                    </a:lnTo>
                    <a:lnTo>
                      <a:pt x="356" y="2009"/>
                    </a:lnTo>
                    <a:lnTo>
                      <a:pt x="545" y="2051"/>
                    </a:lnTo>
                    <a:lnTo>
                      <a:pt x="733" y="2051"/>
                    </a:lnTo>
                    <a:lnTo>
                      <a:pt x="754" y="2113"/>
                    </a:lnTo>
                    <a:lnTo>
                      <a:pt x="942" y="2051"/>
                    </a:lnTo>
                    <a:lnTo>
                      <a:pt x="942" y="2134"/>
                    </a:lnTo>
                    <a:lnTo>
                      <a:pt x="838" y="2155"/>
                    </a:lnTo>
                    <a:lnTo>
                      <a:pt x="775" y="2239"/>
                    </a:lnTo>
                    <a:lnTo>
                      <a:pt x="817" y="2344"/>
                    </a:lnTo>
                    <a:lnTo>
                      <a:pt x="963" y="2323"/>
                    </a:lnTo>
                    <a:lnTo>
                      <a:pt x="1089" y="2427"/>
                    </a:lnTo>
                    <a:lnTo>
                      <a:pt x="1172" y="2616"/>
                    </a:lnTo>
                    <a:lnTo>
                      <a:pt x="1256" y="2616"/>
                    </a:lnTo>
                    <a:lnTo>
                      <a:pt x="1298" y="2657"/>
                    </a:lnTo>
                    <a:lnTo>
                      <a:pt x="1256" y="2741"/>
                    </a:lnTo>
                    <a:lnTo>
                      <a:pt x="1256" y="2867"/>
                    </a:lnTo>
                    <a:lnTo>
                      <a:pt x="1068" y="3201"/>
                    </a:lnTo>
                    <a:lnTo>
                      <a:pt x="1130" y="3390"/>
                    </a:lnTo>
                    <a:lnTo>
                      <a:pt x="1172" y="3494"/>
                    </a:lnTo>
                    <a:lnTo>
                      <a:pt x="1256" y="3494"/>
                    </a:lnTo>
                    <a:lnTo>
                      <a:pt x="1361" y="3473"/>
                    </a:lnTo>
                    <a:lnTo>
                      <a:pt x="1403" y="3515"/>
                    </a:lnTo>
                    <a:lnTo>
                      <a:pt x="1486" y="3515"/>
                    </a:lnTo>
                    <a:lnTo>
                      <a:pt x="1654" y="3411"/>
                    </a:lnTo>
                    <a:lnTo>
                      <a:pt x="1654" y="3348"/>
                    </a:lnTo>
                    <a:lnTo>
                      <a:pt x="1758" y="3285"/>
                    </a:lnTo>
                    <a:lnTo>
                      <a:pt x="1821" y="3160"/>
                    </a:lnTo>
                    <a:lnTo>
                      <a:pt x="1863" y="3034"/>
                    </a:lnTo>
                    <a:lnTo>
                      <a:pt x="1884" y="2846"/>
                    </a:lnTo>
                    <a:lnTo>
                      <a:pt x="1988" y="2678"/>
                    </a:lnTo>
                    <a:lnTo>
                      <a:pt x="1905" y="2657"/>
                    </a:lnTo>
                    <a:lnTo>
                      <a:pt x="1905" y="2574"/>
                    </a:lnTo>
                    <a:lnTo>
                      <a:pt x="1988" y="2532"/>
                    </a:lnTo>
                    <a:lnTo>
                      <a:pt x="2072" y="2365"/>
                    </a:lnTo>
                    <a:lnTo>
                      <a:pt x="2135" y="2365"/>
                    </a:lnTo>
                    <a:lnTo>
                      <a:pt x="2219" y="2260"/>
                    </a:lnTo>
                    <a:lnTo>
                      <a:pt x="2344" y="2197"/>
                    </a:lnTo>
                    <a:lnTo>
                      <a:pt x="2386" y="2030"/>
                    </a:lnTo>
                    <a:lnTo>
                      <a:pt x="2386" y="1925"/>
                    </a:lnTo>
                    <a:lnTo>
                      <a:pt x="2491" y="1841"/>
                    </a:lnTo>
                    <a:lnTo>
                      <a:pt x="2491" y="1800"/>
                    </a:lnTo>
                    <a:lnTo>
                      <a:pt x="2428" y="1695"/>
                    </a:lnTo>
                    <a:lnTo>
                      <a:pt x="2407" y="1569"/>
                    </a:lnTo>
                    <a:lnTo>
                      <a:pt x="2344" y="1569"/>
                    </a:lnTo>
                    <a:lnTo>
                      <a:pt x="2239" y="1507"/>
                    </a:lnTo>
                    <a:lnTo>
                      <a:pt x="2114" y="1507"/>
                    </a:lnTo>
                    <a:lnTo>
                      <a:pt x="2093" y="1465"/>
                    </a:lnTo>
                    <a:lnTo>
                      <a:pt x="2135" y="1360"/>
                    </a:lnTo>
                    <a:lnTo>
                      <a:pt x="2302" y="1276"/>
                    </a:lnTo>
                    <a:lnTo>
                      <a:pt x="2302" y="1193"/>
                    </a:lnTo>
                    <a:lnTo>
                      <a:pt x="2239" y="1109"/>
                    </a:lnTo>
                    <a:lnTo>
                      <a:pt x="2239" y="984"/>
                    </a:lnTo>
                    <a:lnTo>
                      <a:pt x="2281" y="879"/>
                    </a:lnTo>
                    <a:lnTo>
                      <a:pt x="2177" y="774"/>
                    </a:lnTo>
                    <a:lnTo>
                      <a:pt x="2093" y="774"/>
                    </a:lnTo>
                    <a:lnTo>
                      <a:pt x="1967" y="858"/>
                    </a:lnTo>
                    <a:lnTo>
                      <a:pt x="1779" y="900"/>
                    </a:lnTo>
                    <a:lnTo>
                      <a:pt x="1758" y="984"/>
                    </a:lnTo>
                    <a:lnTo>
                      <a:pt x="1675" y="1088"/>
                    </a:lnTo>
                    <a:lnTo>
                      <a:pt x="1591" y="1067"/>
                    </a:lnTo>
                    <a:lnTo>
                      <a:pt x="1570" y="963"/>
                    </a:lnTo>
                    <a:lnTo>
                      <a:pt x="1695" y="900"/>
                    </a:lnTo>
                    <a:lnTo>
                      <a:pt x="1758" y="837"/>
                    </a:lnTo>
                    <a:lnTo>
                      <a:pt x="1758" y="670"/>
                    </a:lnTo>
                    <a:lnTo>
                      <a:pt x="1800" y="460"/>
                    </a:lnTo>
                    <a:lnTo>
                      <a:pt x="1758" y="356"/>
                    </a:lnTo>
                    <a:lnTo>
                      <a:pt x="1695" y="272"/>
                    </a:lnTo>
                    <a:lnTo>
                      <a:pt x="1654" y="168"/>
                    </a:lnTo>
                    <a:lnTo>
                      <a:pt x="1507" y="105"/>
                    </a:lnTo>
                    <a:lnTo>
                      <a:pt x="1403" y="147"/>
                    </a:lnTo>
                    <a:lnTo>
                      <a:pt x="1277" y="105"/>
                    </a:lnTo>
                    <a:lnTo>
                      <a:pt x="1130" y="230"/>
                    </a:lnTo>
                    <a:lnTo>
                      <a:pt x="1047" y="209"/>
                    </a:lnTo>
                    <a:lnTo>
                      <a:pt x="1047" y="21"/>
                    </a:lnTo>
                    <a:lnTo>
                      <a:pt x="10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29"/>
              <p:cNvSpPr/>
              <p:nvPr/>
            </p:nvSpPr>
            <p:spPr>
              <a:xfrm>
                <a:off x="2799125" y="1455875"/>
                <a:ext cx="96775" cy="158525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6341" extrusionOk="0">
                    <a:moveTo>
                      <a:pt x="2385" y="0"/>
                    </a:moveTo>
                    <a:lnTo>
                      <a:pt x="2385" y="126"/>
                    </a:lnTo>
                    <a:lnTo>
                      <a:pt x="2302" y="272"/>
                    </a:lnTo>
                    <a:lnTo>
                      <a:pt x="2385" y="356"/>
                    </a:lnTo>
                    <a:lnTo>
                      <a:pt x="2490" y="356"/>
                    </a:lnTo>
                    <a:lnTo>
                      <a:pt x="2595" y="314"/>
                    </a:lnTo>
                    <a:lnTo>
                      <a:pt x="2741" y="377"/>
                    </a:lnTo>
                    <a:lnTo>
                      <a:pt x="2783" y="460"/>
                    </a:lnTo>
                    <a:lnTo>
                      <a:pt x="2888" y="481"/>
                    </a:lnTo>
                    <a:lnTo>
                      <a:pt x="2888" y="565"/>
                    </a:lnTo>
                    <a:lnTo>
                      <a:pt x="2699" y="733"/>
                    </a:lnTo>
                    <a:lnTo>
                      <a:pt x="2616" y="733"/>
                    </a:lnTo>
                    <a:lnTo>
                      <a:pt x="2490" y="649"/>
                    </a:lnTo>
                    <a:lnTo>
                      <a:pt x="2385" y="649"/>
                    </a:lnTo>
                    <a:lnTo>
                      <a:pt x="2281" y="628"/>
                    </a:lnTo>
                    <a:lnTo>
                      <a:pt x="2281" y="628"/>
                    </a:lnTo>
                    <a:lnTo>
                      <a:pt x="2323" y="733"/>
                    </a:lnTo>
                    <a:lnTo>
                      <a:pt x="2406" y="753"/>
                    </a:lnTo>
                    <a:lnTo>
                      <a:pt x="2323" y="837"/>
                    </a:lnTo>
                    <a:lnTo>
                      <a:pt x="2218" y="858"/>
                    </a:lnTo>
                    <a:lnTo>
                      <a:pt x="2072" y="691"/>
                    </a:lnTo>
                    <a:lnTo>
                      <a:pt x="1904" y="774"/>
                    </a:lnTo>
                    <a:lnTo>
                      <a:pt x="1862" y="942"/>
                    </a:lnTo>
                    <a:lnTo>
                      <a:pt x="1779" y="1005"/>
                    </a:lnTo>
                    <a:lnTo>
                      <a:pt x="1779" y="1088"/>
                    </a:lnTo>
                    <a:lnTo>
                      <a:pt x="1883" y="1109"/>
                    </a:lnTo>
                    <a:lnTo>
                      <a:pt x="1904" y="1256"/>
                    </a:lnTo>
                    <a:lnTo>
                      <a:pt x="2051" y="1318"/>
                    </a:lnTo>
                    <a:lnTo>
                      <a:pt x="2051" y="1381"/>
                    </a:lnTo>
                    <a:lnTo>
                      <a:pt x="1946" y="1381"/>
                    </a:lnTo>
                    <a:lnTo>
                      <a:pt x="1946" y="1465"/>
                    </a:lnTo>
                    <a:lnTo>
                      <a:pt x="1988" y="1528"/>
                    </a:lnTo>
                    <a:lnTo>
                      <a:pt x="1988" y="1611"/>
                    </a:lnTo>
                    <a:lnTo>
                      <a:pt x="1904" y="1590"/>
                    </a:lnTo>
                    <a:lnTo>
                      <a:pt x="1841" y="1528"/>
                    </a:lnTo>
                    <a:lnTo>
                      <a:pt x="1695" y="1507"/>
                    </a:lnTo>
                    <a:lnTo>
                      <a:pt x="1590" y="1423"/>
                    </a:lnTo>
                    <a:lnTo>
                      <a:pt x="1528" y="1402"/>
                    </a:lnTo>
                    <a:lnTo>
                      <a:pt x="1423" y="1486"/>
                    </a:lnTo>
                    <a:lnTo>
                      <a:pt x="1381" y="1569"/>
                    </a:lnTo>
                    <a:lnTo>
                      <a:pt x="1465" y="1674"/>
                    </a:lnTo>
                    <a:lnTo>
                      <a:pt x="1423" y="1779"/>
                    </a:lnTo>
                    <a:lnTo>
                      <a:pt x="1360" y="1737"/>
                    </a:lnTo>
                    <a:lnTo>
                      <a:pt x="1360" y="1674"/>
                    </a:lnTo>
                    <a:lnTo>
                      <a:pt x="1276" y="1611"/>
                    </a:lnTo>
                    <a:lnTo>
                      <a:pt x="1151" y="1569"/>
                    </a:lnTo>
                    <a:lnTo>
                      <a:pt x="1109" y="1569"/>
                    </a:lnTo>
                    <a:lnTo>
                      <a:pt x="1025" y="1486"/>
                    </a:lnTo>
                    <a:lnTo>
                      <a:pt x="942" y="1465"/>
                    </a:lnTo>
                    <a:lnTo>
                      <a:pt x="921" y="1528"/>
                    </a:lnTo>
                    <a:lnTo>
                      <a:pt x="963" y="1674"/>
                    </a:lnTo>
                    <a:lnTo>
                      <a:pt x="963" y="1800"/>
                    </a:lnTo>
                    <a:lnTo>
                      <a:pt x="1004" y="1946"/>
                    </a:lnTo>
                    <a:lnTo>
                      <a:pt x="1109" y="2009"/>
                    </a:lnTo>
                    <a:lnTo>
                      <a:pt x="1235" y="2030"/>
                    </a:lnTo>
                    <a:lnTo>
                      <a:pt x="1276" y="2093"/>
                    </a:lnTo>
                    <a:lnTo>
                      <a:pt x="1256" y="2113"/>
                    </a:lnTo>
                    <a:lnTo>
                      <a:pt x="1130" y="2113"/>
                    </a:lnTo>
                    <a:lnTo>
                      <a:pt x="1256" y="2197"/>
                    </a:lnTo>
                    <a:lnTo>
                      <a:pt x="1318" y="2260"/>
                    </a:lnTo>
                    <a:lnTo>
                      <a:pt x="1423" y="2344"/>
                    </a:lnTo>
                    <a:lnTo>
                      <a:pt x="1548" y="2344"/>
                    </a:lnTo>
                    <a:lnTo>
                      <a:pt x="1632" y="2260"/>
                    </a:lnTo>
                    <a:lnTo>
                      <a:pt x="1674" y="2260"/>
                    </a:lnTo>
                    <a:lnTo>
                      <a:pt x="1674" y="2344"/>
                    </a:lnTo>
                    <a:lnTo>
                      <a:pt x="1590" y="2427"/>
                    </a:lnTo>
                    <a:lnTo>
                      <a:pt x="1548" y="2616"/>
                    </a:lnTo>
                    <a:lnTo>
                      <a:pt x="1486" y="2616"/>
                    </a:lnTo>
                    <a:lnTo>
                      <a:pt x="1339" y="2469"/>
                    </a:lnTo>
                    <a:lnTo>
                      <a:pt x="1025" y="2427"/>
                    </a:lnTo>
                    <a:lnTo>
                      <a:pt x="921" y="2260"/>
                    </a:lnTo>
                    <a:lnTo>
                      <a:pt x="837" y="2239"/>
                    </a:lnTo>
                    <a:lnTo>
                      <a:pt x="795" y="2155"/>
                    </a:lnTo>
                    <a:lnTo>
                      <a:pt x="753" y="2155"/>
                    </a:lnTo>
                    <a:lnTo>
                      <a:pt x="712" y="2302"/>
                    </a:lnTo>
                    <a:lnTo>
                      <a:pt x="712" y="2344"/>
                    </a:lnTo>
                    <a:lnTo>
                      <a:pt x="649" y="2406"/>
                    </a:lnTo>
                    <a:lnTo>
                      <a:pt x="712" y="2574"/>
                    </a:lnTo>
                    <a:lnTo>
                      <a:pt x="628" y="2637"/>
                    </a:lnTo>
                    <a:lnTo>
                      <a:pt x="544" y="2616"/>
                    </a:lnTo>
                    <a:lnTo>
                      <a:pt x="544" y="2762"/>
                    </a:lnTo>
                    <a:lnTo>
                      <a:pt x="502" y="2783"/>
                    </a:lnTo>
                    <a:lnTo>
                      <a:pt x="502" y="3034"/>
                    </a:lnTo>
                    <a:lnTo>
                      <a:pt x="586" y="3097"/>
                    </a:lnTo>
                    <a:lnTo>
                      <a:pt x="732" y="3097"/>
                    </a:lnTo>
                    <a:lnTo>
                      <a:pt x="837" y="3160"/>
                    </a:lnTo>
                    <a:lnTo>
                      <a:pt x="942" y="3139"/>
                    </a:lnTo>
                    <a:lnTo>
                      <a:pt x="942" y="3181"/>
                    </a:lnTo>
                    <a:lnTo>
                      <a:pt x="858" y="3243"/>
                    </a:lnTo>
                    <a:lnTo>
                      <a:pt x="753" y="3181"/>
                    </a:lnTo>
                    <a:lnTo>
                      <a:pt x="586" y="3181"/>
                    </a:lnTo>
                    <a:lnTo>
                      <a:pt x="523" y="3160"/>
                    </a:lnTo>
                    <a:lnTo>
                      <a:pt x="419" y="3181"/>
                    </a:lnTo>
                    <a:lnTo>
                      <a:pt x="272" y="3369"/>
                    </a:lnTo>
                    <a:lnTo>
                      <a:pt x="230" y="3473"/>
                    </a:lnTo>
                    <a:lnTo>
                      <a:pt x="314" y="3557"/>
                    </a:lnTo>
                    <a:lnTo>
                      <a:pt x="293" y="3599"/>
                    </a:lnTo>
                    <a:lnTo>
                      <a:pt x="209" y="3620"/>
                    </a:lnTo>
                    <a:lnTo>
                      <a:pt x="209" y="3725"/>
                    </a:lnTo>
                    <a:lnTo>
                      <a:pt x="293" y="3787"/>
                    </a:lnTo>
                    <a:lnTo>
                      <a:pt x="335" y="3725"/>
                    </a:lnTo>
                    <a:lnTo>
                      <a:pt x="502" y="3725"/>
                    </a:lnTo>
                    <a:lnTo>
                      <a:pt x="586" y="3662"/>
                    </a:lnTo>
                    <a:lnTo>
                      <a:pt x="628" y="3704"/>
                    </a:lnTo>
                    <a:lnTo>
                      <a:pt x="628" y="3787"/>
                    </a:lnTo>
                    <a:lnTo>
                      <a:pt x="523" y="3808"/>
                    </a:lnTo>
                    <a:lnTo>
                      <a:pt x="440" y="3913"/>
                    </a:lnTo>
                    <a:lnTo>
                      <a:pt x="502" y="3976"/>
                    </a:lnTo>
                    <a:lnTo>
                      <a:pt x="586" y="3976"/>
                    </a:lnTo>
                    <a:lnTo>
                      <a:pt x="691" y="3892"/>
                    </a:lnTo>
                    <a:lnTo>
                      <a:pt x="753" y="3892"/>
                    </a:lnTo>
                    <a:lnTo>
                      <a:pt x="858" y="3808"/>
                    </a:lnTo>
                    <a:lnTo>
                      <a:pt x="858" y="3871"/>
                    </a:lnTo>
                    <a:lnTo>
                      <a:pt x="816" y="3934"/>
                    </a:lnTo>
                    <a:lnTo>
                      <a:pt x="858" y="3976"/>
                    </a:lnTo>
                    <a:lnTo>
                      <a:pt x="1046" y="3976"/>
                    </a:lnTo>
                    <a:lnTo>
                      <a:pt x="1067" y="4018"/>
                    </a:lnTo>
                    <a:lnTo>
                      <a:pt x="963" y="4038"/>
                    </a:lnTo>
                    <a:lnTo>
                      <a:pt x="963" y="4122"/>
                    </a:lnTo>
                    <a:lnTo>
                      <a:pt x="1067" y="4143"/>
                    </a:lnTo>
                    <a:lnTo>
                      <a:pt x="1172" y="4122"/>
                    </a:lnTo>
                    <a:lnTo>
                      <a:pt x="1318" y="4206"/>
                    </a:lnTo>
                    <a:lnTo>
                      <a:pt x="1590" y="4290"/>
                    </a:lnTo>
                    <a:lnTo>
                      <a:pt x="1632" y="4331"/>
                    </a:lnTo>
                    <a:lnTo>
                      <a:pt x="1381" y="4310"/>
                    </a:lnTo>
                    <a:lnTo>
                      <a:pt x="1276" y="4331"/>
                    </a:lnTo>
                    <a:lnTo>
                      <a:pt x="1130" y="4227"/>
                    </a:lnTo>
                    <a:lnTo>
                      <a:pt x="963" y="4290"/>
                    </a:lnTo>
                    <a:lnTo>
                      <a:pt x="963" y="4352"/>
                    </a:lnTo>
                    <a:lnTo>
                      <a:pt x="1130" y="4415"/>
                    </a:lnTo>
                    <a:lnTo>
                      <a:pt x="1339" y="4436"/>
                    </a:lnTo>
                    <a:lnTo>
                      <a:pt x="1569" y="4436"/>
                    </a:lnTo>
                    <a:lnTo>
                      <a:pt x="1653" y="4499"/>
                    </a:lnTo>
                    <a:lnTo>
                      <a:pt x="1423" y="4541"/>
                    </a:lnTo>
                    <a:lnTo>
                      <a:pt x="1339" y="4520"/>
                    </a:lnTo>
                    <a:lnTo>
                      <a:pt x="1109" y="4499"/>
                    </a:lnTo>
                    <a:lnTo>
                      <a:pt x="942" y="4457"/>
                    </a:lnTo>
                    <a:lnTo>
                      <a:pt x="900" y="4394"/>
                    </a:lnTo>
                    <a:lnTo>
                      <a:pt x="753" y="4352"/>
                    </a:lnTo>
                    <a:lnTo>
                      <a:pt x="607" y="4206"/>
                    </a:lnTo>
                    <a:lnTo>
                      <a:pt x="544" y="4248"/>
                    </a:lnTo>
                    <a:lnTo>
                      <a:pt x="481" y="4331"/>
                    </a:lnTo>
                    <a:lnTo>
                      <a:pt x="293" y="4352"/>
                    </a:lnTo>
                    <a:lnTo>
                      <a:pt x="209" y="4415"/>
                    </a:lnTo>
                    <a:lnTo>
                      <a:pt x="188" y="4624"/>
                    </a:lnTo>
                    <a:lnTo>
                      <a:pt x="314" y="4729"/>
                    </a:lnTo>
                    <a:lnTo>
                      <a:pt x="314" y="4854"/>
                    </a:lnTo>
                    <a:lnTo>
                      <a:pt x="272" y="4917"/>
                    </a:lnTo>
                    <a:lnTo>
                      <a:pt x="188" y="4729"/>
                    </a:lnTo>
                    <a:lnTo>
                      <a:pt x="126" y="4729"/>
                    </a:lnTo>
                    <a:lnTo>
                      <a:pt x="63" y="4980"/>
                    </a:lnTo>
                    <a:lnTo>
                      <a:pt x="84" y="5126"/>
                    </a:lnTo>
                    <a:lnTo>
                      <a:pt x="168" y="5147"/>
                    </a:lnTo>
                    <a:lnTo>
                      <a:pt x="188" y="5126"/>
                    </a:lnTo>
                    <a:lnTo>
                      <a:pt x="272" y="5126"/>
                    </a:lnTo>
                    <a:lnTo>
                      <a:pt x="335" y="5252"/>
                    </a:lnTo>
                    <a:lnTo>
                      <a:pt x="419" y="5273"/>
                    </a:lnTo>
                    <a:lnTo>
                      <a:pt x="335" y="5294"/>
                    </a:lnTo>
                    <a:lnTo>
                      <a:pt x="272" y="5336"/>
                    </a:lnTo>
                    <a:lnTo>
                      <a:pt x="188" y="5231"/>
                    </a:lnTo>
                    <a:lnTo>
                      <a:pt x="21" y="5252"/>
                    </a:lnTo>
                    <a:lnTo>
                      <a:pt x="0" y="5461"/>
                    </a:lnTo>
                    <a:lnTo>
                      <a:pt x="63" y="5503"/>
                    </a:lnTo>
                    <a:lnTo>
                      <a:pt x="126" y="5482"/>
                    </a:lnTo>
                    <a:lnTo>
                      <a:pt x="84" y="5566"/>
                    </a:lnTo>
                    <a:lnTo>
                      <a:pt x="84" y="5817"/>
                    </a:lnTo>
                    <a:lnTo>
                      <a:pt x="168" y="5754"/>
                    </a:lnTo>
                    <a:lnTo>
                      <a:pt x="230" y="5775"/>
                    </a:lnTo>
                    <a:lnTo>
                      <a:pt x="230" y="5963"/>
                    </a:lnTo>
                    <a:lnTo>
                      <a:pt x="398" y="6005"/>
                    </a:lnTo>
                    <a:lnTo>
                      <a:pt x="628" y="6173"/>
                    </a:lnTo>
                    <a:lnTo>
                      <a:pt x="732" y="6110"/>
                    </a:lnTo>
                    <a:lnTo>
                      <a:pt x="795" y="6005"/>
                    </a:lnTo>
                    <a:lnTo>
                      <a:pt x="753" y="5922"/>
                    </a:lnTo>
                    <a:lnTo>
                      <a:pt x="921" y="5922"/>
                    </a:lnTo>
                    <a:lnTo>
                      <a:pt x="942" y="6026"/>
                    </a:lnTo>
                    <a:lnTo>
                      <a:pt x="921" y="6131"/>
                    </a:lnTo>
                    <a:lnTo>
                      <a:pt x="942" y="6235"/>
                    </a:lnTo>
                    <a:lnTo>
                      <a:pt x="1004" y="6214"/>
                    </a:lnTo>
                    <a:lnTo>
                      <a:pt x="1067" y="5963"/>
                    </a:lnTo>
                    <a:lnTo>
                      <a:pt x="1067" y="5712"/>
                    </a:lnTo>
                    <a:lnTo>
                      <a:pt x="1130" y="5566"/>
                    </a:lnTo>
                    <a:lnTo>
                      <a:pt x="1256" y="5440"/>
                    </a:lnTo>
                    <a:lnTo>
                      <a:pt x="1318" y="5294"/>
                    </a:lnTo>
                    <a:lnTo>
                      <a:pt x="1318" y="5461"/>
                    </a:lnTo>
                    <a:lnTo>
                      <a:pt x="1172" y="5670"/>
                    </a:lnTo>
                    <a:lnTo>
                      <a:pt x="1151" y="5817"/>
                    </a:lnTo>
                    <a:lnTo>
                      <a:pt x="1172" y="5922"/>
                    </a:lnTo>
                    <a:lnTo>
                      <a:pt x="1130" y="6131"/>
                    </a:lnTo>
                    <a:lnTo>
                      <a:pt x="1172" y="6235"/>
                    </a:lnTo>
                    <a:lnTo>
                      <a:pt x="1151" y="6319"/>
                    </a:lnTo>
                    <a:lnTo>
                      <a:pt x="1214" y="6340"/>
                    </a:lnTo>
                    <a:lnTo>
                      <a:pt x="1256" y="6298"/>
                    </a:lnTo>
                    <a:lnTo>
                      <a:pt x="1339" y="6173"/>
                    </a:lnTo>
                    <a:lnTo>
                      <a:pt x="1528" y="5984"/>
                    </a:lnTo>
                    <a:lnTo>
                      <a:pt x="1590" y="5691"/>
                    </a:lnTo>
                    <a:lnTo>
                      <a:pt x="1674" y="5650"/>
                    </a:lnTo>
                    <a:lnTo>
                      <a:pt x="1674" y="5754"/>
                    </a:lnTo>
                    <a:lnTo>
                      <a:pt x="1632" y="5880"/>
                    </a:lnTo>
                    <a:lnTo>
                      <a:pt x="1632" y="5963"/>
                    </a:lnTo>
                    <a:lnTo>
                      <a:pt x="1737" y="5984"/>
                    </a:lnTo>
                    <a:lnTo>
                      <a:pt x="1862" y="5859"/>
                    </a:lnTo>
                    <a:lnTo>
                      <a:pt x="1946" y="5775"/>
                    </a:lnTo>
                    <a:lnTo>
                      <a:pt x="1946" y="5670"/>
                    </a:lnTo>
                    <a:lnTo>
                      <a:pt x="1841" y="5650"/>
                    </a:lnTo>
                    <a:lnTo>
                      <a:pt x="1841" y="5608"/>
                    </a:lnTo>
                    <a:lnTo>
                      <a:pt x="1946" y="5566"/>
                    </a:lnTo>
                    <a:lnTo>
                      <a:pt x="1946" y="5398"/>
                    </a:lnTo>
                    <a:lnTo>
                      <a:pt x="1904" y="5336"/>
                    </a:lnTo>
                    <a:lnTo>
                      <a:pt x="1904" y="5231"/>
                    </a:lnTo>
                    <a:lnTo>
                      <a:pt x="2072" y="5126"/>
                    </a:lnTo>
                    <a:lnTo>
                      <a:pt x="2113" y="4938"/>
                    </a:lnTo>
                    <a:lnTo>
                      <a:pt x="2218" y="4875"/>
                    </a:lnTo>
                    <a:lnTo>
                      <a:pt x="2281" y="4813"/>
                    </a:lnTo>
                    <a:lnTo>
                      <a:pt x="2281" y="4917"/>
                    </a:lnTo>
                    <a:lnTo>
                      <a:pt x="2281" y="4959"/>
                    </a:lnTo>
                    <a:lnTo>
                      <a:pt x="2197" y="4980"/>
                    </a:lnTo>
                    <a:lnTo>
                      <a:pt x="2113" y="5168"/>
                    </a:lnTo>
                    <a:lnTo>
                      <a:pt x="2051" y="5294"/>
                    </a:lnTo>
                    <a:lnTo>
                      <a:pt x="2009" y="5461"/>
                    </a:lnTo>
                    <a:lnTo>
                      <a:pt x="2072" y="5566"/>
                    </a:lnTo>
                    <a:lnTo>
                      <a:pt x="2092" y="5691"/>
                    </a:lnTo>
                    <a:lnTo>
                      <a:pt x="2155" y="5650"/>
                    </a:lnTo>
                    <a:lnTo>
                      <a:pt x="2260" y="5461"/>
                    </a:lnTo>
                    <a:lnTo>
                      <a:pt x="2469" y="5273"/>
                    </a:lnTo>
                    <a:lnTo>
                      <a:pt x="2532" y="5147"/>
                    </a:lnTo>
                    <a:lnTo>
                      <a:pt x="2532" y="4980"/>
                    </a:lnTo>
                    <a:lnTo>
                      <a:pt x="2616" y="4875"/>
                    </a:lnTo>
                    <a:lnTo>
                      <a:pt x="2699" y="4854"/>
                    </a:lnTo>
                    <a:lnTo>
                      <a:pt x="2699" y="4917"/>
                    </a:lnTo>
                    <a:lnTo>
                      <a:pt x="2678" y="4959"/>
                    </a:lnTo>
                    <a:lnTo>
                      <a:pt x="2678" y="5085"/>
                    </a:lnTo>
                    <a:lnTo>
                      <a:pt x="2741" y="5064"/>
                    </a:lnTo>
                    <a:lnTo>
                      <a:pt x="2888" y="4875"/>
                    </a:lnTo>
                    <a:lnTo>
                      <a:pt x="2971" y="4875"/>
                    </a:lnTo>
                    <a:lnTo>
                      <a:pt x="3139" y="4917"/>
                    </a:lnTo>
                    <a:lnTo>
                      <a:pt x="3327" y="4854"/>
                    </a:lnTo>
                    <a:lnTo>
                      <a:pt x="3432" y="4834"/>
                    </a:lnTo>
                    <a:lnTo>
                      <a:pt x="3494" y="4750"/>
                    </a:lnTo>
                    <a:lnTo>
                      <a:pt x="3620" y="4729"/>
                    </a:lnTo>
                    <a:lnTo>
                      <a:pt x="3662" y="4624"/>
                    </a:lnTo>
                    <a:lnTo>
                      <a:pt x="3662" y="4541"/>
                    </a:lnTo>
                    <a:lnTo>
                      <a:pt x="3683" y="4457"/>
                    </a:lnTo>
                    <a:lnTo>
                      <a:pt x="3620" y="4394"/>
                    </a:lnTo>
                    <a:lnTo>
                      <a:pt x="3662" y="4227"/>
                    </a:lnTo>
                    <a:lnTo>
                      <a:pt x="3662" y="3976"/>
                    </a:lnTo>
                    <a:lnTo>
                      <a:pt x="3620" y="3976"/>
                    </a:lnTo>
                    <a:lnTo>
                      <a:pt x="3536" y="4122"/>
                    </a:lnTo>
                    <a:lnTo>
                      <a:pt x="3411" y="4290"/>
                    </a:lnTo>
                    <a:lnTo>
                      <a:pt x="3348" y="4290"/>
                    </a:lnTo>
                    <a:lnTo>
                      <a:pt x="3348" y="4206"/>
                    </a:lnTo>
                    <a:lnTo>
                      <a:pt x="3432" y="4101"/>
                    </a:lnTo>
                    <a:lnTo>
                      <a:pt x="3536" y="4018"/>
                    </a:lnTo>
                    <a:lnTo>
                      <a:pt x="3557" y="3934"/>
                    </a:lnTo>
                    <a:lnTo>
                      <a:pt x="3432" y="3829"/>
                    </a:lnTo>
                    <a:lnTo>
                      <a:pt x="3411" y="3725"/>
                    </a:lnTo>
                    <a:lnTo>
                      <a:pt x="3348" y="3725"/>
                    </a:lnTo>
                    <a:lnTo>
                      <a:pt x="3306" y="3766"/>
                    </a:lnTo>
                    <a:lnTo>
                      <a:pt x="3264" y="3829"/>
                    </a:lnTo>
                    <a:lnTo>
                      <a:pt x="3201" y="3787"/>
                    </a:lnTo>
                    <a:lnTo>
                      <a:pt x="3097" y="3808"/>
                    </a:lnTo>
                    <a:lnTo>
                      <a:pt x="3013" y="3871"/>
                    </a:lnTo>
                    <a:lnTo>
                      <a:pt x="2909" y="3829"/>
                    </a:lnTo>
                    <a:lnTo>
                      <a:pt x="2950" y="3787"/>
                    </a:lnTo>
                    <a:lnTo>
                      <a:pt x="3222" y="3683"/>
                    </a:lnTo>
                    <a:lnTo>
                      <a:pt x="3327" y="3662"/>
                    </a:lnTo>
                    <a:lnTo>
                      <a:pt x="3536" y="3453"/>
                    </a:lnTo>
                    <a:lnTo>
                      <a:pt x="3578" y="3390"/>
                    </a:lnTo>
                    <a:lnTo>
                      <a:pt x="3725" y="3160"/>
                    </a:lnTo>
                    <a:lnTo>
                      <a:pt x="3766" y="2971"/>
                    </a:lnTo>
                    <a:lnTo>
                      <a:pt x="3725" y="2950"/>
                    </a:lnTo>
                    <a:lnTo>
                      <a:pt x="3641" y="2971"/>
                    </a:lnTo>
                    <a:lnTo>
                      <a:pt x="3578" y="3034"/>
                    </a:lnTo>
                    <a:lnTo>
                      <a:pt x="3536" y="2950"/>
                    </a:lnTo>
                    <a:lnTo>
                      <a:pt x="3578" y="2888"/>
                    </a:lnTo>
                    <a:lnTo>
                      <a:pt x="3641" y="2846"/>
                    </a:lnTo>
                    <a:lnTo>
                      <a:pt x="3725" y="2867"/>
                    </a:lnTo>
                    <a:lnTo>
                      <a:pt x="3766" y="2783"/>
                    </a:lnTo>
                    <a:lnTo>
                      <a:pt x="3766" y="2657"/>
                    </a:lnTo>
                    <a:lnTo>
                      <a:pt x="3871" y="2553"/>
                    </a:lnTo>
                    <a:lnTo>
                      <a:pt x="3871" y="2427"/>
                    </a:lnTo>
                    <a:lnTo>
                      <a:pt x="3850" y="2365"/>
                    </a:lnTo>
                    <a:lnTo>
                      <a:pt x="3850" y="2302"/>
                    </a:lnTo>
                    <a:lnTo>
                      <a:pt x="3745" y="2260"/>
                    </a:lnTo>
                    <a:lnTo>
                      <a:pt x="3641" y="2302"/>
                    </a:lnTo>
                    <a:lnTo>
                      <a:pt x="3494" y="2553"/>
                    </a:lnTo>
                    <a:lnTo>
                      <a:pt x="3494" y="2678"/>
                    </a:lnTo>
                    <a:lnTo>
                      <a:pt x="3557" y="2762"/>
                    </a:lnTo>
                    <a:lnTo>
                      <a:pt x="3473" y="2846"/>
                    </a:lnTo>
                    <a:lnTo>
                      <a:pt x="3432" y="2888"/>
                    </a:lnTo>
                    <a:lnTo>
                      <a:pt x="3369" y="2867"/>
                    </a:lnTo>
                    <a:lnTo>
                      <a:pt x="3411" y="2825"/>
                    </a:lnTo>
                    <a:lnTo>
                      <a:pt x="3348" y="2762"/>
                    </a:lnTo>
                    <a:lnTo>
                      <a:pt x="3348" y="2657"/>
                    </a:lnTo>
                    <a:lnTo>
                      <a:pt x="3453" y="2448"/>
                    </a:lnTo>
                    <a:lnTo>
                      <a:pt x="3432" y="2344"/>
                    </a:lnTo>
                    <a:lnTo>
                      <a:pt x="3453" y="2302"/>
                    </a:lnTo>
                    <a:lnTo>
                      <a:pt x="3473" y="2323"/>
                    </a:lnTo>
                    <a:lnTo>
                      <a:pt x="3557" y="2302"/>
                    </a:lnTo>
                    <a:lnTo>
                      <a:pt x="3536" y="2134"/>
                    </a:lnTo>
                    <a:lnTo>
                      <a:pt x="3453" y="2030"/>
                    </a:lnTo>
                    <a:lnTo>
                      <a:pt x="3348" y="2030"/>
                    </a:lnTo>
                    <a:lnTo>
                      <a:pt x="3222" y="2051"/>
                    </a:lnTo>
                    <a:lnTo>
                      <a:pt x="3160" y="2155"/>
                    </a:lnTo>
                    <a:lnTo>
                      <a:pt x="3139" y="2113"/>
                    </a:lnTo>
                    <a:lnTo>
                      <a:pt x="3118" y="2051"/>
                    </a:lnTo>
                    <a:lnTo>
                      <a:pt x="3139" y="1904"/>
                    </a:lnTo>
                    <a:lnTo>
                      <a:pt x="3055" y="1737"/>
                    </a:lnTo>
                    <a:lnTo>
                      <a:pt x="3097" y="1507"/>
                    </a:lnTo>
                    <a:lnTo>
                      <a:pt x="3097" y="1318"/>
                    </a:lnTo>
                    <a:lnTo>
                      <a:pt x="3139" y="1193"/>
                    </a:lnTo>
                    <a:lnTo>
                      <a:pt x="3160" y="1005"/>
                    </a:lnTo>
                    <a:lnTo>
                      <a:pt x="3139" y="858"/>
                    </a:lnTo>
                    <a:lnTo>
                      <a:pt x="3243" y="670"/>
                    </a:lnTo>
                    <a:lnTo>
                      <a:pt x="3243" y="523"/>
                    </a:lnTo>
                    <a:lnTo>
                      <a:pt x="3139" y="419"/>
                    </a:lnTo>
                    <a:lnTo>
                      <a:pt x="3118" y="272"/>
                    </a:lnTo>
                    <a:lnTo>
                      <a:pt x="2950" y="147"/>
                    </a:lnTo>
                    <a:lnTo>
                      <a:pt x="2909" y="63"/>
                    </a:lnTo>
                    <a:lnTo>
                      <a:pt x="2741" y="0"/>
                    </a:lnTo>
                    <a:lnTo>
                      <a:pt x="2699" y="21"/>
                    </a:lnTo>
                    <a:lnTo>
                      <a:pt x="2699" y="105"/>
                    </a:lnTo>
                    <a:lnTo>
                      <a:pt x="2678" y="126"/>
                    </a:lnTo>
                    <a:lnTo>
                      <a:pt x="251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9"/>
              <p:cNvSpPr/>
              <p:nvPr/>
            </p:nvSpPr>
            <p:spPr>
              <a:xfrm>
                <a:off x="2744725" y="1557875"/>
                <a:ext cx="36625" cy="48150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1926" extrusionOk="0">
                    <a:moveTo>
                      <a:pt x="711" y="0"/>
                    </a:moveTo>
                    <a:lnTo>
                      <a:pt x="586" y="105"/>
                    </a:lnTo>
                    <a:lnTo>
                      <a:pt x="502" y="168"/>
                    </a:lnTo>
                    <a:lnTo>
                      <a:pt x="502" y="356"/>
                    </a:lnTo>
                    <a:lnTo>
                      <a:pt x="419" y="419"/>
                    </a:lnTo>
                    <a:lnTo>
                      <a:pt x="356" y="377"/>
                    </a:lnTo>
                    <a:lnTo>
                      <a:pt x="272" y="544"/>
                    </a:lnTo>
                    <a:lnTo>
                      <a:pt x="272" y="733"/>
                    </a:lnTo>
                    <a:lnTo>
                      <a:pt x="188" y="837"/>
                    </a:lnTo>
                    <a:lnTo>
                      <a:pt x="272" y="963"/>
                    </a:lnTo>
                    <a:lnTo>
                      <a:pt x="147" y="963"/>
                    </a:lnTo>
                    <a:lnTo>
                      <a:pt x="167" y="1005"/>
                    </a:lnTo>
                    <a:lnTo>
                      <a:pt x="272" y="1088"/>
                    </a:lnTo>
                    <a:lnTo>
                      <a:pt x="398" y="1256"/>
                    </a:lnTo>
                    <a:lnTo>
                      <a:pt x="377" y="1360"/>
                    </a:lnTo>
                    <a:lnTo>
                      <a:pt x="356" y="1360"/>
                    </a:lnTo>
                    <a:lnTo>
                      <a:pt x="209" y="1256"/>
                    </a:lnTo>
                    <a:lnTo>
                      <a:pt x="84" y="1256"/>
                    </a:lnTo>
                    <a:lnTo>
                      <a:pt x="63" y="1318"/>
                    </a:lnTo>
                    <a:lnTo>
                      <a:pt x="0" y="1402"/>
                    </a:lnTo>
                    <a:lnTo>
                      <a:pt x="105" y="1465"/>
                    </a:lnTo>
                    <a:lnTo>
                      <a:pt x="147" y="1590"/>
                    </a:lnTo>
                    <a:lnTo>
                      <a:pt x="188" y="1632"/>
                    </a:lnTo>
                    <a:lnTo>
                      <a:pt x="105" y="1737"/>
                    </a:lnTo>
                    <a:lnTo>
                      <a:pt x="105" y="1883"/>
                    </a:lnTo>
                    <a:lnTo>
                      <a:pt x="251" y="1821"/>
                    </a:lnTo>
                    <a:lnTo>
                      <a:pt x="272" y="1737"/>
                    </a:lnTo>
                    <a:lnTo>
                      <a:pt x="356" y="1737"/>
                    </a:lnTo>
                    <a:lnTo>
                      <a:pt x="377" y="1883"/>
                    </a:lnTo>
                    <a:lnTo>
                      <a:pt x="460" y="1883"/>
                    </a:lnTo>
                    <a:lnTo>
                      <a:pt x="607" y="1842"/>
                    </a:lnTo>
                    <a:lnTo>
                      <a:pt x="711" y="1883"/>
                    </a:lnTo>
                    <a:lnTo>
                      <a:pt x="837" y="1779"/>
                    </a:lnTo>
                    <a:lnTo>
                      <a:pt x="900" y="1821"/>
                    </a:lnTo>
                    <a:lnTo>
                      <a:pt x="900" y="1925"/>
                    </a:lnTo>
                    <a:lnTo>
                      <a:pt x="983" y="1925"/>
                    </a:lnTo>
                    <a:lnTo>
                      <a:pt x="1025" y="1883"/>
                    </a:lnTo>
                    <a:lnTo>
                      <a:pt x="1235" y="1737"/>
                    </a:lnTo>
                    <a:lnTo>
                      <a:pt x="1235" y="1632"/>
                    </a:lnTo>
                    <a:lnTo>
                      <a:pt x="1214" y="1465"/>
                    </a:lnTo>
                    <a:lnTo>
                      <a:pt x="1151" y="1465"/>
                    </a:lnTo>
                    <a:lnTo>
                      <a:pt x="1109" y="1402"/>
                    </a:lnTo>
                    <a:lnTo>
                      <a:pt x="1193" y="1360"/>
                    </a:lnTo>
                    <a:lnTo>
                      <a:pt x="1297" y="1381"/>
                    </a:lnTo>
                    <a:lnTo>
                      <a:pt x="1339" y="1298"/>
                    </a:lnTo>
                    <a:lnTo>
                      <a:pt x="1465" y="1214"/>
                    </a:lnTo>
                    <a:lnTo>
                      <a:pt x="1423" y="984"/>
                    </a:lnTo>
                    <a:lnTo>
                      <a:pt x="1360" y="900"/>
                    </a:lnTo>
                    <a:lnTo>
                      <a:pt x="1360" y="837"/>
                    </a:lnTo>
                    <a:lnTo>
                      <a:pt x="1235" y="837"/>
                    </a:lnTo>
                    <a:lnTo>
                      <a:pt x="1193" y="691"/>
                    </a:lnTo>
                    <a:lnTo>
                      <a:pt x="1193" y="649"/>
                    </a:lnTo>
                    <a:lnTo>
                      <a:pt x="1130" y="586"/>
                    </a:lnTo>
                    <a:lnTo>
                      <a:pt x="1109" y="482"/>
                    </a:lnTo>
                    <a:lnTo>
                      <a:pt x="1046" y="461"/>
                    </a:lnTo>
                    <a:lnTo>
                      <a:pt x="1004" y="377"/>
                    </a:lnTo>
                    <a:lnTo>
                      <a:pt x="1025" y="272"/>
                    </a:lnTo>
                    <a:lnTo>
                      <a:pt x="983" y="168"/>
                    </a:lnTo>
                    <a:lnTo>
                      <a:pt x="83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9"/>
              <p:cNvSpPr/>
              <p:nvPr/>
            </p:nvSpPr>
            <p:spPr>
              <a:xfrm>
                <a:off x="2789175" y="1410350"/>
                <a:ext cx="386600" cy="302375"/>
              </a:xfrm>
              <a:custGeom>
                <a:avLst/>
                <a:gdLst/>
                <a:ahLst/>
                <a:cxnLst/>
                <a:rect l="l" t="t" r="r" b="b"/>
                <a:pathLst>
                  <a:path w="15464" h="12095" extrusionOk="0">
                    <a:moveTo>
                      <a:pt x="9625" y="1"/>
                    </a:moveTo>
                    <a:lnTo>
                      <a:pt x="9521" y="105"/>
                    </a:lnTo>
                    <a:lnTo>
                      <a:pt x="9416" y="105"/>
                    </a:lnTo>
                    <a:lnTo>
                      <a:pt x="9353" y="168"/>
                    </a:lnTo>
                    <a:lnTo>
                      <a:pt x="9416" y="252"/>
                    </a:lnTo>
                    <a:lnTo>
                      <a:pt x="9521" y="273"/>
                    </a:lnTo>
                    <a:lnTo>
                      <a:pt x="9584" y="315"/>
                    </a:lnTo>
                    <a:lnTo>
                      <a:pt x="9458" y="315"/>
                    </a:lnTo>
                    <a:lnTo>
                      <a:pt x="9395" y="377"/>
                    </a:lnTo>
                    <a:lnTo>
                      <a:pt x="9458" y="461"/>
                    </a:lnTo>
                    <a:lnTo>
                      <a:pt x="9584" y="566"/>
                    </a:lnTo>
                    <a:lnTo>
                      <a:pt x="9563" y="629"/>
                    </a:lnTo>
                    <a:lnTo>
                      <a:pt x="9521" y="691"/>
                    </a:lnTo>
                    <a:lnTo>
                      <a:pt x="9625" y="796"/>
                    </a:lnTo>
                    <a:lnTo>
                      <a:pt x="9709" y="817"/>
                    </a:lnTo>
                    <a:lnTo>
                      <a:pt x="9709" y="880"/>
                    </a:lnTo>
                    <a:lnTo>
                      <a:pt x="9605" y="901"/>
                    </a:lnTo>
                    <a:lnTo>
                      <a:pt x="9605" y="942"/>
                    </a:lnTo>
                    <a:lnTo>
                      <a:pt x="9395" y="712"/>
                    </a:lnTo>
                    <a:lnTo>
                      <a:pt x="9353" y="712"/>
                    </a:lnTo>
                    <a:lnTo>
                      <a:pt x="9312" y="796"/>
                    </a:lnTo>
                    <a:lnTo>
                      <a:pt x="9312" y="901"/>
                    </a:lnTo>
                    <a:lnTo>
                      <a:pt x="9270" y="880"/>
                    </a:lnTo>
                    <a:lnTo>
                      <a:pt x="9249" y="691"/>
                    </a:lnTo>
                    <a:lnTo>
                      <a:pt x="9270" y="566"/>
                    </a:lnTo>
                    <a:lnTo>
                      <a:pt x="9186" y="419"/>
                    </a:lnTo>
                    <a:lnTo>
                      <a:pt x="9186" y="273"/>
                    </a:lnTo>
                    <a:lnTo>
                      <a:pt x="9123" y="210"/>
                    </a:lnTo>
                    <a:lnTo>
                      <a:pt x="9081" y="252"/>
                    </a:lnTo>
                    <a:lnTo>
                      <a:pt x="8956" y="147"/>
                    </a:lnTo>
                    <a:lnTo>
                      <a:pt x="8872" y="105"/>
                    </a:lnTo>
                    <a:lnTo>
                      <a:pt x="8851" y="252"/>
                    </a:lnTo>
                    <a:lnTo>
                      <a:pt x="8872" y="461"/>
                    </a:lnTo>
                    <a:lnTo>
                      <a:pt x="8851" y="670"/>
                    </a:lnTo>
                    <a:lnTo>
                      <a:pt x="8893" y="817"/>
                    </a:lnTo>
                    <a:lnTo>
                      <a:pt x="8935" y="984"/>
                    </a:lnTo>
                    <a:lnTo>
                      <a:pt x="8935" y="1047"/>
                    </a:lnTo>
                    <a:lnTo>
                      <a:pt x="8935" y="1193"/>
                    </a:lnTo>
                    <a:lnTo>
                      <a:pt x="8872" y="1235"/>
                    </a:lnTo>
                    <a:lnTo>
                      <a:pt x="8830" y="1131"/>
                    </a:lnTo>
                    <a:lnTo>
                      <a:pt x="8788" y="984"/>
                    </a:lnTo>
                    <a:lnTo>
                      <a:pt x="8747" y="901"/>
                    </a:lnTo>
                    <a:lnTo>
                      <a:pt x="8747" y="775"/>
                    </a:lnTo>
                    <a:lnTo>
                      <a:pt x="8726" y="629"/>
                    </a:lnTo>
                    <a:lnTo>
                      <a:pt x="8684" y="482"/>
                    </a:lnTo>
                    <a:lnTo>
                      <a:pt x="8475" y="357"/>
                    </a:lnTo>
                    <a:lnTo>
                      <a:pt x="8412" y="357"/>
                    </a:lnTo>
                    <a:lnTo>
                      <a:pt x="8370" y="482"/>
                    </a:lnTo>
                    <a:lnTo>
                      <a:pt x="8349" y="524"/>
                    </a:lnTo>
                    <a:lnTo>
                      <a:pt x="8370" y="691"/>
                    </a:lnTo>
                    <a:lnTo>
                      <a:pt x="8558" y="817"/>
                    </a:lnTo>
                    <a:lnTo>
                      <a:pt x="8558" y="901"/>
                    </a:lnTo>
                    <a:lnTo>
                      <a:pt x="8370" y="880"/>
                    </a:lnTo>
                    <a:lnTo>
                      <a:pt x="8328" y="838"/>
                    </a:lnTo>
                    <a:lnTo>
                      <a:pt x="8244" y="838"/>
                    </a:lnTo>
                    <a:lnTo>
                      <a:pt x="8161" y="921"/>
                    </a:lnTo>
                    <a:lnTo>
                      <a:pt x="8244" y="1131"/>
                    </a:lnTo>
                    <a:lnTo>
                      <a:pt x="8224" y="1193"/>
                    </a:lnTo>
                    <a:lnTo>
                      <a:pt x="8077" y="1235"/>
                    </a:lnTo>
                    <a:lnTo>
                      <a:pt x="8035" y="1340"/>
                    </a:lnTo>
                    <a:lnTo>
                      <a:pt x="7952" y="1403"/>
                    </a:lnTo>
                    <a:lnTo>
                      <a:pt x="7910" y="1319"/>
                    </a:lnTo>
                    <a:lnTo>
                      <a:pt x="7910" y="1214"/>
                    </a:lnTo>
                    <a:lnTo>
                      <a:pt x="7847" y="1214"/>
                    </a:lnTo>
                    <a:lnTo>
                      <a:pt x="7784" y="1361"/>
                    </a:lnTo>
                    <a:lnTo>
                      <a:pt x="7700" y="1403"/>
                    </a:lnTo>
                    <a:lnTo>
                      <a:pt x="7680" y="1131"/>
                    </a:lnTo>
                    <a:lnTo>
                      <a:pt x="7700" y="984"/>
                    </a:lnTo>
                    <a:lnTo>
                      <a:pt x="7700" y="921"/>
                    </a:lnTo>
                    <a:lnTo>
                      <a:pt x="7491" y="838"/>
                    </a:lnTo>
                    <a:lnTo>
                      <a:pt x="7470" y="775"/>
                    </a:lnTo>
                    <a:lnTo>
                      <a:pt x="7533" y="691"/>
                    </a:lnTo>
                    <a:lnTo>
                      <a:pt x="7554" y="608"/>
                    </a:lnTo>
                    <a:lnTo>
                      <a:pt x="7470" y="566"/>
                    </a:lnTo>
                    <a:lnTo>
                      <a:pt x="7261" y="524"/>
                    </a:lnTo>
                    <a:lnTo>
                      <a:pt x="7219" y="482"/>
                    </a:lnTo>
                    <a:lnTo>
                      <a:pt x="7073" y="524"/>
                    </a:lnTo>
                    <a:lnTo>
                      <a:pt x="7031" y="629"/>
                    </a:lnTo>
                    <a:lnTo>
                      <a:pt x="7115" y="712"/>
                    </a:lnTo>
                    <a:lnTo>
                      <a:pt x="7115" y="921"/>
                    </a:lnTo>
                    <a:lnTo>
                      <a:pt x="7073" y="984"/>
                    </a:lnTo>
                    <a:lnTo>
                      <a:pt x="6968" y="942"/>
                    </a:lnTo>
                    <a:lnTo>
                      <a:pt x="6864" y="984"/>
                    </a:lnTo>
                    <a:lnTo>
                      <a:pt x="6780" y="901"/>
                    </a:lnTo>
                    <a:lnTo>
                      <a:pt x="6654" y="901"/>
                    </a:lnTo>
                    <a:lnTo>
                      <a:pt x="6633" y="1026"/>
                    </a:lnTo>
                    <a:lnTo>
                      <a:pt x="6675" y="1089"/>
                    </a:lnTo>
                    <a:lnTo>
                      <a:pt x="6738" y="1193"/>
                    </a:lnTo>
                    <a:lnTo>
                      <a:pt x="6801" y="1256"/>
                    </a:lnTo>
                    <a:lnTo>
                      <a:pt x="6801" y="1403"/>
                    </a:lnTo>
                    <a:lnTo>
                      <a:pt x="6864" y="1465"/>
                    </a:lnTo>
                    <a:lnTo>
                      <a:pt x="6905" y="1465"/>
                    </a:lnTo>
                    <a:lnTo>
                      <a:pt x="7010" y="1633"/>
                    </a:lnTo>
                    <a:lnTo>
                      <a:pt x="7010" y="1779"/>
                    </a:lnTo>
                    <a:lnTo>
                      <a:pt x="6968" y="1842"/>
                    </a:lnTo>
                    <a:lnTo>
                      <a:pt x="6989" y="1717"/>
                    </a:lnTo>
                    <a:lnTo>
                      <a:pt x="6947" y="1717"/>
                    </a:lnTo>
                    <a:lnTo>
                      <a:pt x="6843" y="1842"/>
                    </a:lnTo>
                    <a:lnTo>
                      <a:pt x="6780" y="1758"/>
                    </a:lnTo>
                    <a:lnTo>
                      <a:pt x="6780" y="1654"/>
                    </a:lnTo>
                    <a:lnTo>
                      <a:pt x="6801" y="1633"/>
                    </a:lnTo>
                    <a:lnTo>
                      <a:pt x="6780" y="1549"/>
                    </a:lnTo>
                    <a:lnTo>
                      <a:pt x="6738" y="1612"/>
                    </a:lnTo>
                    <a:lnTo>
                      <a:pt x="6654" y="1612"/>
                    </a:lnTo>
                    <a:lnTo>
                      <a:pt x="6654" y="1758"/>
                    </a:lnTo>
                    <a:lnTo>
                      <a:pt x="6592" y="1842"/>
                    </a:lnTo>
                    <a:lnTo>
                      <a:pt x="6571" y="1758"/>
                    </a:lnTo>
                    <a:lnTo>
                      <a:pt x="6508" y="1675"/>
                    </a:lnTo>
                    <a:lnTo>
                      <a:pt x="6550" y="1570"/>
                    </a:lnTo>
                    <a:lnTo>
                      <a:pt x="6550" y="1424"/>
                    </a:lnTo>
                    <a:lnTo>
                      <a:pt x="6445" y="1298"/>
                    </a:lnTo>
                    <a:lnTo>
                      <a:pt x="6382" y="1298"/>
                    </a:lnTo>
                    <a:lnTo>
                      <a:pt x="6257" y="1465"/>
                    </a:lnTo>
                    <a:lnTo>
                      <a:pt x="6215" y="1507"/>
                    </a:lnTo>
                    <a:lnTo>
                      <a:pt x="6215" y="1633"/>
                    </a:lnTo>
                    <a:lnTo>
                      <a:pt x="6257" y="1717"/>
                    </a:lnTo>
                    <a:lnTo>
                      <a:pt x="6215" y="1758"/>
                    </a:lnTo>
                    <a:lnTo>
                      <a:pt x="6131" y="1675"/>
                    </a:lnTo>
                    <a:lnTo>
                      <a:pt x="6152" y="1612"/>
                    </a:lnTo>
                    <a:lnTo>
                      <a:pt x="6110" y="1528"/>
                    </a:lnTo>
                    <a:lnTo>
                      <a:pt x="6131" y="1424"/>
                    </a:lnTo>
                    <a:lnTo>
                      <a:pt x="6110" y="1298"/>
                    </a:lnTo>
                    <a:lnTo>
                      <a:pt x="5985" y="1235"/>
                    </a:lnTo>
                    <a:lnTo>
                      <a:pt x="5985" y="1089"/>
                    </a:lnTo>
                    <a:lnTo>
                      <a:pt x="5985" y="984"/>
                    </a:lnTo>
                    <a:lnTo>
                      <a:pt x="5943" y="984"/>
                    </a:lnTo>
                    <a:lnTo>
                      <a:pt x="5796" y="1110"/>
                    </a:lnTo>
                    <a:lnTo>
                      <a:pt x="5713" y="1131"/>
                    </a:lnTo>
                    <a:lnTo>
                      <a:pt x="5692" y="1256"/>
                    </a:lnTo>
                    <a:lnTo>
                      <a:pt x="5713" y="1340"/>
                    </a:lnTo>
                    <a:lnTo>
                      <a:pt x="5692" y="1403"/>
                    </a:lnTo>
                    <a:lnTo>
                      <a:pt x="5692" y="1465"/>
                    </a:lnTo>
                    <a:lnTo>
                      <a:pt x="5608" y="1528"/>
                    </a:lnTo>
                    <a:lnTo>
                      <a:pt x="5608" y="1445"/>
                    </a:lnTo>
                    <a:lnTo>
                      <a:pt x="5629" y="1403"/>
                    </a:lnTo>
                    <a:lnTo>
                      <a:pt x="5608" y="1340"/>
                    </a:lnTo>
                    <a:lnTo>
                      <a:pt x="5524" y="1424"/>
                    </a:lnTo>
                    <a:lnTo>
                      <a:pt x="5462" y="1570"/>
                    </a:lnTo>
                    <a:lnTo>
                      <a:pt x="5399" y="1612"/>
                    </a:lnTo>
                    <a:lnTo>
                      <a:pt x="5399" y="1340"/>
                    </a:lnTo>
                    <a:lnTo>
                      <a:pt x="5420" y="1256"/>
                    </a:lnTo>
                    <a:lnTo>
                      <a:pt x="5420" y="1193"/>
                    </a:lnTo>
                    <a:lnTo>
                      <a:pt x="5336" y="1152"/>
                    </a:lnTo>
                    <a:lnTo>
                      <a:pt x="5273" y="1214"/>
                    </a:lnTo>
                    <a:lnTo>
                      <a:pt x="5022" y="1214"/>
                    </a:lnTo>
                    <a:lnTo>
                      <a:pt x="4876" y="1319"/>
                    </a:lnTo>
                    <a:lnTo>
                      <a:pt x="4771" y="1298"/>
                    </a:lnTo>
                    <a:lnTo>
                      <a:pt x="4646" y="1361"/>
                    </a:lnTo>
                    <a:lnTo>
                      <a:pt x="4583" y="1465"/>
                    </a:lnTo>
                    <a:lnTo>
                      <a:pt x="4457" y="1465"/>
                    </a:lnTo>
                    <a:lnTo>
                      <a:pt x="4353" y="1528"/>
                    </a:lnTo>
                    <a:lnTo>
                      <a:pt x="4332" y="1654"/>
                    </a:lnTo>
                    <a:lnTo>
                      <a:pt x="4248" y="1612"/>
                    </a:lnTo>
                    <a:lnTo>
                      <a:pt x="4227" y="1633"/>
                    </a:lnTo>
                    <a:lnTo>
                      <a:pt x="4248" y="1737"/>
                    </a:lnTo>
                    <a:lnTo>
                      <a:pt x="4290" y="1758"/>
                    </a:lnTo>
                    <a:lnTo>
                      <a:pt x="4269" y="1863"/>
                    </a:lnTo>
                    <a:lnTo>
                      <a:pt x="4290" y="1968"/>
                    </a:lnTo>
                    <a:lnTo>
                      <a:pt x="4415" y="1947"/>
                    </a:lnTo>
                    <a:lnTo>
                      <a:pt x="4478" y="1863"/>
                    </a:lnTo>
                    <a:lnTo>
                      <a:pt x="4478" y="1779"/>
                    </a:lnTo>
                    <a:lnTo>
                      <a:pt x="4604" y="1758"/>
                    </a:lnTo>
                    <a:lnTo>
                      <a:pt x="4667" y="1717"/>
                    </a:lnTo>
                    <a:lnTo>
                      <a:pt x="4708" y="1675"/>
                    </a:lnTo>
                    <a:lnTo>
                      <a:pt x="4750" y="1821"/>
                    </a:lnTo>
                    <a:lnTo>
                      <a:pt x="4813" y="1758"/>
                    </a:lnTo>
                    <a:lnTo>
                      <a:pt x="4855" y="1654"/>
                    </a:lnTo>
                    <a:lnTo>
                      <a:pt x="4897" y="1633"/>
                    </a:lnTo>
                    <a:lnTo>
                      <a:pt x="4876" y="1779"/>
                    </a:lnTo>
                    <a:lnTo>
                      <a:pt x="4918" y="1842"/>
                    </a:lnTo>
                    <a:lnTo>
                      <a:pt x="5064" y="1842"/>
                    </a:lnTo>
                    <a:lnTo>
                      <a:pt x="4939" y="1884"/>
                    </a:lnTo>
                    <a:lnTo>
                      <a:pt x="4771" y="1926"/>
                    </a:lnTo>
                    <a:lnTo>
                      <a:pt x="4604" y="2051"/>
                    </a:lnTo>
                    <a:lnTo>
                      <a:pt x="4478" y="2093"/>
                    </a:lnTo>
                    <a:lnTo>
                      <a:pt x="4499" y="2198"/>
                    </a:lnTo>
                    <a:lnTo>
                      <a:pt x="4499" y="2281"/>
                    </a:lnTo>
                    <a:lnTo>
                      <a:pt x="4583" y="2281"/>
                    </a:lnTo>
                    <a:lnTo>
                      <a:pt x="4667" y="2198"/>
                    </a:lnTo>
                    <a:lnTo>
                      <a:pt x="4771" y="2198"/>
                    </a:lnTo>
                    <a:lnTo>
                      <a:pt x="4918" y="2156"/>
                    </a:lnTo>
                    <a:lnTo>
                      <a:pt x="5127" y="2135"/>
                    </a:lnTo>
                    <a:lnTo>
                      <a:pt x="5378" y="2072"/>
                    </a:lnTo>
                    <a:lnTo>
                      <a:pt x="5420" y="2135"/>
                    </a:lnTo>
                    <a:lnTo>
                      <a:pt x="5420" y="2198"/>
                    </a:lnTo>
                    <a:lnTo>
                      <a:pt x="5336" y="2240"/>
                    </a:lnTo>
                    <a:lnTo>
                      <a:pt x="5273" y="2177"/>
                    </a:lnTo>
                    <a:lnTo>
                      <a:pt x="5169" y="2177"/>
                    </a:lnTo>
                    <a:lnTo>
                      <a:pt x="5064" y="2261"/>
                    </a:lnTo>
                    <a:lnTo>
                      <a:pt x="4876" y="2261"/>
                    </a:lnTo>
                    <a:lnTo>
                      <a:pt x="4708" y="2386"/>
                    </a:lnTo>
                    <a:lnTo>
                      <a:pt x="4562" y="2386"/>
                    </a:lnTo>
                    <a:lnTo>
                      <a:pt x="4541" y="2449"/>
                    </a:lnTo>
                    <a:lnTo>
                      <a:pt x="4604" y="2554"/>
                    </a:lnTo>
                    <a:lnTo>
                      <a:pt x="4708" y="2554"/>
                    </a:lnTo>
                    <a:lnTo>
                      <a:pt x="4813" y="2616"/>
                    </a:lnTo>
                    <a:lnTo>
                      <a:pt x="4750" y="2658"/>
                    </a:lnTo>
                    <a:lnTo>
                      <a:pt x="4562" y="2658"/>
                    </a:lnTo>
                    <a:lnTo>
                      <a:pt x="4478" y="2574"/>
                    </a:lnTo>
                    <a:lnTo>
                      <a:pt x="4415" y="2574"/>
                    </a:lnTo>
                    <a:lnTo>
                      <a:pt x="4353" y="2616"/>
                    </a:lnTo>
                    <a:lnTo>
                      <a:pt x="4353" y="2763"/>
                    </a:lnTo>
                    <a:lnTo>
                      <a:pt x="4290" y="2826"/>
                    </a:lnTo>
                    <a:lnTo>
                      <a:pt x="4332" y="2909"/>
                    </a:lnTo>
                    <a:lnTo>
                      <a:pt x="4415" y="2972"/>
                    </a:lnTo>
                    <a:lnTo>
                      <a:pt x="4562" y="2909"/>
                    </a:lnTo>
                    <a:lnTo>
                      <a:pt x="4750" y="3014"/>
                    </a:lnTo>
                    <a:lnTo>
                      <a:pt x="4897" y="2993"/>
                    </a:lnTo>
                    <a:lnTo>
                      <a:pt x="4918" y="3035"/>
                    </a:lnTo>
                    <a:lnTo>
                      <a:pt x="5022" y="3035"/>
                    </a:lnTo>
                    <a:lnTo>
                      <a:pt x="5169" y="3139"/>
                    </a:lnTo>
                    <a:lnTo>
                      <a:pt x="5231" y="3139"/>
                    </a:lnTo>
                    <a:lnTo>
                      <a:pt x="5315" y="3118"/>
                    </a:lnTo>
                    <a:lnTo>
                      <a:pt x="5462" y="3139"/>
                    </a:lnTo>
                    <a:lnTo>
                      <a:pt x="5545" y="3139"/>
                    </a:lnTo>
                    <a:lnTo>
                      <a:pt x="5713" y="3035"/>
                    </a:lnTo>
                    <a:lnTo>
                      <a:pt x="5943" y="3035"/>
                    </a:lnTo>
                    <a:lnTo>
                      <a:pt x="6110" y="3014"/>
                    </a:lnTo>
                    <a:lnTo>
                      <a:pt x="6173" y="2972"/>
                    </a:lnTo>
                    <a:lnTo>
                      <a:pt x="6236" y="2930"/>
                    </a:lnTo>
                    <a:lnTo>
                      <a:pt x="6320" y="2930"/>
                    </a:lnTo>
                    <a:lnTo>
                      <a:pt x="6320" y="2993"/>
                    </a:lnTo>
                    <a:lnTo>
                      <a:pt x="6278" y="3077"/>
                    </a:lnTo>
                    <a:lnTo>
                      <a:pt x="6068" y="3098"/>
                    </a:lnTo>
                    <a:lnTo>
                      <a:pt x="5838" y="3139"/>
                    </a:lnTo>
                    <a:lnTo>
                      <a:pt x="5755" y="3202"/>
                    </a:lnTo>
                    <a:lnTo>
                      <a:pt x="5650" y="3223"/>
                    </a:lnTo>
                    <a:lnTo>
                      <a:pt x="5629" y="3244"/>
                    </a:lnTo>
                    <a:lnTo>
                      <a:pt x="5462" y="3223"/>
                    </a:lnTo>
                    <a:lnTo>
                      <a:pt x="5336" y="3286"/>
                    </a:lnTo>
                    <a:lnTo>
                      <a:pt x="5231" y="3286"/>
                    </a:lnTo>
                    <a:lnTo>
                      <a:pt x="5190" y="3223"/>
                    </a:lnTo>
                    <a:lnTo>
                      <a:pt x="5085" y="3223"/>
                    </a:lnTo>
                    <a:lnTo>
                      <a:pt x="4897" y="3118"/>
                    </a:lnTo>
                    <a:lnTo>
                      <a:pt x="4562" y="3118"/>
                    </a:lnTo>
                    <a:lnTo>
                      <a:pt x="4499" y="3077"/>
                    </a:lnTo>
                    <a:lnTo>
                      <a:pt x="4374" y="3098"/>
                    </a:lnTo>
                    <a:lnTo>
                      <a:pt x="4269" y="3077"/>
                    </a:lnTo>
                    <a:lnTo>
                      <a:pt x="4227" y="3118"/>
                    </a:lnTo>
                    <a:lnTo>
                      <a:pt x="4248" y="3286"/>
                    </a:lnTo>
                    <a:lnTo>
                      <a:pt x="4290" y="3328"/>
                    </a:lnTo>
                    <a:lnTo>
                      <a:pt x="4290" y="3516"/>
                    </a:lnTo>
                    <a:lnTo>
                      <a:pt x="4353" y="3642"/>
                    </a:lnTo>
                    <a:lnTo>
                      <a:pt x="4395" y="3704"/>
                    </a:lnTo>
                    <a:lnTo>
                      <a:pt x="4478" y="3725"/>
                    </a:lnTo>
                    <a:lnTo>
                      <a:pt x="4646" y="3934"/>
                    </a:lnTo>
                    <a:lnTo>
                      <a:pt x="4708" y="3976"/>
                    </a:lnTo>
                    <a:lnTo>
                      <a:pt x="4771" y="3955"/>
                    </a:lnTo>
                    <a:lnTo>
                      <a:pt x="4897" y="3767"/>
                    </a:lnTo>
                    <a:lnTo>
                      <a:pt x="5106" y="3662"/>
                    </a:lnTo>
                    <a:lnTo>
                      <a:pt x="5315" y="3537"/>
                    </a:lnTo>
                    <a:lnTo>
                      <a:pt x="5441" y="3432"/>
                    </a:lnTo>
                    <a:lnTo>
                      <a:pt x="5503" y="3349"/>
                    </a:lnTo>
                    <a:lnTo>
                      <a:pt x="5545" y="3349"/>
                    </a:lnTo>
                    <a:lnTo>
                      <a:pt x="5817" y="3411"/>
                    </a:lnTo>
                    <a:lnTo>
                      <a:pt x="6027" y="3390"/>
                    </a:lnTo>
                    <a:lnTo>
                      <a:pt x="6173" y="3390"/>
                    </a:lnTo>
                    <a:lnTo>
                      <a:pt x="6320" y="3495"/>
                    </a:lnTo>
                    <a:lnTo>
                      <a:pt x="6571" y="3516"/>
                    </a:lnTo>
                    <a:lnTo>
                      <a:pt x="6780" y="3516"/>
                    </a:lnTo>
                    <a:lnTo>
                      <a:pt x="6864" y="3558"/>
                    </a:lnTo>
                    <a:lnTo>
                      <a:pt x="6843" y="3600"/>
                    </a:lnTo>
                    <a:lnTo>
                      <a:pt x="6654" y="3621"/>
                    </a:lnTo>
                    <a:lnTo>
                      <a:pt x="6550" y="3600"/>
                    </a:lnTo>
                    <a:lnTo>
                      <a:pt x="6361" y="3558"/>
                    </a:lnTo>
                    <a:lnTo>
                      <a:pt x="6152" y="3453"/>
                    </a:lnTo>
                    <a:lnTo>
                      <a:pt x="6047" y="3453"/>
                    </a:lnTo>
                    <a:lnTo>
                      <a:pt x="5964" y="3495"/>
                    </a:lnTo>
                    <a:lnTo>
                      <a:pt x="5734" y="3453"/>
                    </a:lnTo>
                    <a:lnTo>
                      <a:pt x="5608" y="3432"/>
                    </a:lnTo>
                    <a:lnTo>
                      <a:pt x="5545" y="3516"/>
                    </a:lnTo>
                    <a:lnTo>
                      <a:pt x="5399" y="3600"/>
                    </a:lnTo>
                    <a:lnTo>
                      <a:pt x="5294" y="3725"/>
                    </a:lnTo>
                    <a:lnTo>
                      <a:pt x="5106" y="3830"/>
                    </a:lnTo>
                    <a:lnTo>
                      <a:pt x="5022" y="3976"/>
                    </a:lnTo>
                    <a:lnTo>
                      <a:pt x="4939" y="4060"/>
                    </a:lnTo>
                    <a:lnTo>
                      <a:pt x="4918" y="4123"/>
                    </a:lnTo>
                    <a:lnTo>
                      <a:pt x="5064" y="4227"/>
                    </a:lnTo>
                    <a:lnTo>
                      <a:pt x="5190" y="4227"/>
                    </a:lnTo>
                    <a:lnTo>
                      <a:pt x="5190" y="4290"/>
                    </a:lnTo>
                    <a:lnTo>
                      <a:pt x="5294" y="4395"/>
                    </a:lnTo>
                    <a:lnTo>
                      <a:pt x="5503" y="4395"/>
                    </a:lnTo>
                    <a:lnTo>
                      <a:pt x="5755" y="4478"/>
                    </a:lnTo>
                    <a:lnTo>
                      <a:pt x="5943" y="4478"/>
                    </a:lnTo>
                    <a:lnTo>
                      <a:pt x="6110" y="4332"/>
                    </a:lnTo>
                    <a:lnTo>
                      <a:pt x="6131" y="4144"/>
                    </a:lnTo>
                    <a:lnTo>
                      <a:pt x="6278" y="4081"/>
                    </a:lnTo>
                    <a:lnTo>
                      <a:pt x="6382" y="4123"/>
                    </a:lnTo>
                    <a:lnTo>
                      <a:pt x="6257" y="4165"/>
                    </a:lnTo>
                    <a:lnTo>
                      <a:pt x="6257" y="4269"/>
                    </a:lnTo>
                    <a:lnTo>
                      <a:pt x="6361" y="4290"/>
                    </a:lnTo>
                    <a:lnTo>
                      <a:pt x="6508" y="4248"/>
                    </a:lnTo>
                    <a:lnTo>
                      <a:pt x="6654" y="4269"/>
                    </a:lnTo>
                    <a:lnTo>
                      <a:pt x="6780" y="4186"/>
                    </a:lnTo>
                    <a:lnTo>
                      <a:pt x="6884" y="4227"/>
                    </a:lnTo>
                    <a:lnTo>
                      <a:pt x="6780" y="4332"/>
                    </a:lnTo>
                    <a:lnTo>
                      <a:pt x="6571" y="4353"/>
                    </a:lnTo>
                    <a:lnTo>
                      <a:pt x="6466" y="4374"/>
                    </a:lnTo>
                    <a:lnTo>
                      <a:pt x="6320" y="4374"/>
                    </a:lnTo>
                    <a:lnTo>
                      <a:pt x="6152" y="4541"/>
                    </a:lnTo>
                    <a:lnTo>
                      <a:pt x="6173" y="4604"/>
                    </a:lnTo>
                    <a:lnTo>
                      <a:pt x="6257" y="4646"/>
                    </a:lnTo>
                    <a:lnTo>
                      <a:pt x="6445" y="4604"/>
                    </a:lnTo>
                    <a:lnTo>
                      <a:pt x="6571" y="4771"/>
                    </a:lnTo>
                    <a:lnTo>
                      <a:pt x="7010" y="4771"/>
                    </a:lnTo>
                    <a:lnTo>
                      <a:pt x="7156" y="4750"/>
                    </a:lnTo>
                    <a:lnTo>
                      <a:pt x="7554" y="4583"/>
                    </a:lnTo>
                    <a:lnTo>
                      <a:pt x="7680" y="4562"/>
                    </a:lnTo>
                    <a:lnTo>
                      <a:pt x="7889" y="4395"/>
                    </a:lnTo>
                    <a:lnTo>
                      <a:pt x="7847" y="4353"/>
                    </a:lnTo>
                    <a:lnTo>
                      <a:pt x="7805" y="4353"/>
                    </a:lnTo>
                    <a:lnTo>
                      <a:pt x="7952" y="4165"/>
                    </a:lnTo>
                    <a:lnTo>
                      <a:pt x="8056" y="4165"/>
                    </a:lnTo>
                    <a:lnTo>
                      <a:pt x="8140" y="4039"/>
                    </a:lnTo>
                    <a:lnTo>
                      <a:pt x="8161" y="4060"/>
                    </a:lnTo>
                    <a:lnTo>
                      <a:pt x="8224" y="4165"/>
                    </a:lnTo>
                    <a:lnTo>
                      <a:pt x="8265" y="4165"/>
                    </a:lnTo>
                    <a:lnTo>
                      <a:pt x="8265" y="4060"/>
                    </a:lnTo>
                    <a:lnTo>
                      <a:pt x="8579" y="3830"/>
                    </a:lnTo>
                    <a:lnTo>
                      <a:pt x="8788" y="3809"/>
                    </a:lnTo>
                    <a:lnTo>
                      <a:pt x="9123" y="3662"/>
                    </a:lnTo>
                    <a:lnTo>
                      <a:pt x="9123" y="3746"/>
                    </a:lnTo>
                    <a:lnTo>
                      <a:pt x="8851" y="3872"/>
                    </a:lnTo>
                    <a:lnTo>
                      <a:pt x="8684" y="3872"/>
                    </a:lnTo>
                    <a:lnTo>
                      <a:pt x="8370" y="4060"/>
                    </a:lnTo>
                    <a:lnTo>
                      <a:pt x="8328" y="4227"/>
                    </a:lnTo>
                    <a:lnTo>
                      <a:pt x="8203" y="4332"/>
                    </a:lnTo>
                    <a:lnTo>
                      <a:pt x="8056" y="4332"/>
                    </a:lnTo>
                    <a:lnTo>
                      <a:pt x="8014" y="4478"/>
                    </a:lnTo>
                    <a:lnTo>
                      <a:pt x="7952" y="4541"/>
                    </a:lnTo>
                    <a:lnTo>
                      <a:pt x="7952" y="4583"/>
                    </a:lnTo>
                    <a:lnTo>
                      <a:pt x="8244" y="4562"/>
                    </a:lnTo>
                    <a:lnTo>
                      <a:pt x="8328" y="4604"/>
                    </a:lnTo>
                    <a:lnTo>
                      <a:pt x="8454" y="4604"/>
                    </a:lnTo>
                    <a:lnTo>
                      <a:pt x="8579" y="4688"/>
                    </a:lnTo>
                    <a:lnTo>
                      <a:pt x="8558" y="4750"/>
                    </a:lnTo>
                    <a:lnTo>
                      <a:pt x="8663" y="4792"/>
                    </a:lnTo>
                    <a:lnTo>
                      <a:pt x="8747" y="4792"/>
                    </a:lnTo>
                    <a:lnTo>
                      <a:pt x="8788" y="4855"/>
                    </a:lnTo>
                    <a:lnTo>
                      <a:pt x="8663" y="4876"/>
                    </a:lnTo>
                    <a:lnTo>
                      <a:pt x="8558" y="4918"/>
                    </a:lnTo>
                    <a:lnTo>
                      <a:pt x="8433" y="4813"/>
                    </a:lnTo>
                    <a:lnTo>
                      <a:pt x="8224" y="4750"/>
                    </a:lnTo>
                    <a:lnTo>
                      <a:pt x="7952" y="4771"/>
                    </a:lnTo>
                    <a:lnTo>
                      <a:pt x="7554" y="4813"/>
                    </a:lnTo>
                    <a:lnTo>
                      <a:pt x="7408" y="4876"/>
                    </a:lnTo>
                    <a:lnTo>
                      <a:pt x="7303" y="4876"/>
                    </a:lnTo>
                    <a:lnTo>
                      <a:pt x="7303" y="4918"/>
                    </a:lnTo>
                    <a:lnTo>
                      <a:pt x="7324" y="4981"/>
                    </a:lnTo>
                    <a:lnTo>
                      <a:pt x="7512" y="5022"/>
                    </a:lnTo>
                    <a:lnTo>
                      <a:pt x="7680" y="5022"/>
                    </a:lnTo>
                    <a:lnTo>
                      <a:pt x="7784" y="5085"/>
                    </a:lnTo>
                    <a:lnTo>
                      <a:pt x="7784" y="5169"/>
                    </a:lnTo>
                    <a:lnTo>
                      <a:pt x="7638" y="5190"/>
                    </a:lnTo>
                    <a:lnTo>
                      <a:pt x="7533" y="5106"/>
                    </a:lnTo>
                    <a:lnTo>
                      <a:pt x="7324" y="5085"/>
                    </a:lnTo>
                    <a:lnTo>
                      <a:pt x="7219" y="5002"/>
                    </a:lnTo>
                    <a:lnTo>
                      <a:pt x="7115" y="4981"/>
                    </a:lnTo>
                    <a:lnTo>
                      <a:pt x="6947" y="5064"/>
                    </a:lnTo>
                    <a:lnTo>
                      <a:pt x="6696" y="5085"/>
                    </a:lnTo>
                    <a:lnTo>
                      <a:pt x="6508" y="5002"/>
                    </a:lnTo>
                    <a:lnTo>
                      <a:pt x="6361" y="5002"/>
                    </a:lnTo>
                    <a:lnTo>
                      <a:pt x="6215" y="4960"/>
                    </a:lnTo>
                    <a:lnTo>
                      <a:pt x="6131" y="4897"/>
                    </a:lnTo>
                    <a:lnTo>
                      <a:pt x="5922" y="4918"/>
                    </a:lnTo>
                    <a:lnTo>
                      <a:pt x="5859" y="5064"/>
                    </a:lnTo>
                    <a:lnTo>
                      <a:pt x="5922" y="5169"/>
                    </a:lnTo>
                    <a:lnTo>
                      <a:pt x="5922" y="5587"/>
                    </a:lnTo>
                    <a:lnTo>
                      <a:pt x="5943" y="5629"/>
                    </a:lnTo>
                    <a:lnTo>
                      <a:pt x="5838" y="5755"/>
                    </a:lnTo>
                    <a:lnTo>
                      <a:pt x="5838" y="5839"/>
                    </a:lnTo>
                    <a:lnTo>
                      <a:pt x="5922" y="5901"/>
                    </a:lnTo>
                    <a:lnTo>
                      <a:pt x="5985" y="6006"/>
                    </a:lnTo>
                    <a:lnTo>
                      <a:pt x="6131" y="6006"/>
                    </a:lnTo>
                    <a:lnTo>
                      <a:pt x="6236" y="6069"/>
                    </a:lnTo>
                    <a:lnTo>
                      <a:pt x="6110" y="6048"/>
                    </a:lnTo>
                    <a:lnTo>
                      <a:pt x="6027" y="6111"/>
                    </a:lnTo>
                    <a:lnTo>
                      <a:pt x="5985" y="6173"/>
                    </a:lnTo>
                    <a:lnTo>
                      <a:pt x="5964" y="6069"/>
                    </a:lnTo>
                    <a:lnTo>
                      <a:pt x="5859" y="5964"/>
                    </a:lnTo>
                    <a:lnTo>
                      <a:pt x="5817" y="5964"/>
                    </a:lnTo>
                    <a:lnTo>
                      <a:pt x="5796" y="6027"/>
                    </a:lnTo>
                    <a:lnTo>
                      <a:pt x="5713" y="5922"/>
                    </a:lnTo>
                    <a:lnTo>
                      <a:pt x="5692" y="5734"/>
                    </a:lnTo>
                    <a:lnTo>
                      <a:pt x="5692" y="5525"/>
                    </a:lnTo>
                    <a:lnTo>
                      <a:pt x="5629" y="5232"/>
                    </a:lnTo>
                    <a:lnTo>
                      <a:pt x="5503" y="5085"/>
                    </a:lnTo>
                    <a:lnTo>
                      <a:pt x="5503" y="4981"/>
                    </a:lnTo>
                    <a:lnTo>
                      <a:pt x="5231" y="4792"/>
                    </a:lnTo>
                    <a:lnTo>
                      <a:pt x="5169" y="4792"/>
                    </a:lnTo>
                    <a:lnTo>
                      <a:pt x="5001" y="4688"/>
                    </a:lnTo>
                    <a:lnTo>
                      <a:pt x="4980" y="4583"/>
                    </a:lnTo>
                    <a:lnTo>
                      <a:pt x="4876" y="4541"/>
                    </a:lnTo>
                    <a:lnTo>
                      <a:pt x="4708" y="4583"/>
                    </a:lnTo>
                    <a:lnTo>
                      <a:pt x="4353" y="4981"/>
                    </a:lnTo>
                    <a:lnTo>
                      <a:pt x="4290" y="5106"/>
                    </a:lnTo>
                    <a:lnTo>
                      <a:pt x="4290" y="5211"/>
                    </a:lnTo>
                    <a:lnTo>
                      <a:pt x="4374" y="5274"/>
                    </a:lnTo>
                    <a:lnTo>
                      <a:pt x="4499" y="5315"/>
                    </a:lnTo>
                    <a:lnTo>
                      <a:pt x="4562" y="5441"/>
                    </a:lnTo>
                    <a:lnTo>
                      <a:pt x="4562" y="5525"/>
                    </a:lnTo>
                    <a:lnTo>
                      <a:pt x="4541" y="5546"/>
                    </a:lnTo>
                    <a:lnTo>
                      <a:pt x="4457" y="5420"/>
                    </a:lnTo>
                    <a:lnTo>
                      <a:pt x="4374" y="5399"/>
                    </a:lnTo>
                    <a:lnTo>
                      <a:pt x="4290" y="5336"/>
                    </a:lnTo>
                    <a:lnTo>
                      <a:pt x="4248" y="5378"/>
                    </a:lnTo>
                    <a:lnTo>
                      <a:pt x="4164" y="5399"/>
                    </a:lnTo>
                    <a:lnTo>
                      <a:pt x="4143" y="5483"/>
                    </a:lnTo>
                    <a:lnTo>
                      <a:pt x="4185" y="5608"/>
                    </a:lnTo>
                    <a:lnTo>
                      <a:pt x="4269" y="5650"/>
                    </a:lnTo>
                    <a:lnTo>
                      <a:pt x="4332" y="5818"/>
                    </a:lnTo>
                    <a:lnTo>
                      <a:pt x="4353" y="6131"/>
                    </a:lnTo>
                    <a:lnTo>
                      <a:pt x="4269" y="6278"/>
                    </a:lnTo>
                    <a:lnTo>
                      <a:pt x="4269" y="6445"/>
                    </a:lnTo>
                    <a:lnTo>
                      <a:pt x="4185" y="6634"/>
                    </a:lnTo>
                    <a:lnTo>
                      <a:pt x="4185" y="6759"/>
                    </a:lnTo>
                    <a:lnTo>
                      <a:pt x="4227" y="6780"/>
                    </a:lnTo>
                    <a:lnTo>
                      <a:pt x="4290" y="6759"/>
                    </a:lnTo>
                    <a:lnTo>
                      <a:pt x="4290" y="6759"/>
                    </a:lnTo>
                    <a:lnTo>
                      <a:pt x="4269" y="6906"/>
                    </a:lnTo>
                    <a:lnTo>
                      <a:pt x="4185" y="7052"/>
                    </a:lnTo>
                    <a:lnTo>
                      <a:pt x="4143" y="6968"/>
                    </a:lnTo>
                    <a:lnTo>
                      <a:pt x="4123" y="6864"/>
                    </a:lnTo>
                    <a:lnTo>
                      <a:pt x="4018" y="6780"/>
                    </a:lnTo>
                    <a:lnTo>
                      <a:pt x="3934" y="6864"/>
                    </a:lnTo>
                    <a:lnTo>
                      <a:pt x="3934" y="7052"/>
                    </a:lnTo>
                    <a:lnTo>
                      <a:pt x="4081" y="7303"/>
                    </a:lnTo>
                    <a:lnTo>
                      <a:pt x="4248" y="7282"/>
                    </a:lnTo>
                    <a:lnTo>
                      <a:pt x="4353" y="7324"/>
                    </a:lnTo>
                    <a:lnTo>
                      <a:pt x="4395" y="7408"/>
                    </a:lnTo>
                    <a:lnTo>
                      <a:pt x="4583" y="7408"/>
                    </a:lnTo>
                    <a:lnTo>
                      <a:pt x="4792" y="7491"/>
                    </a:lnTo>
                    <a:lnTo>
                      <a:pt x="4876" y="7408"/>
                    </a:lnTo>
                    <a:lnTo>
                      <a:pt x="5001" y="7324"/>
                    </a:lnTo>
                    <a:lnTo>
                      <a:pt x="5001" y="7261"/>
                    </a:lnTo>
                    <a:lnTo>
                      <a:pt x="5085" y="7219"/>
                    </a:lnTo>
                    <a:lnTo>
                      <a:pt x="5085" y="7303"/>
                    </a:lnTo>
                    <a:lnTo>
                      <a:pt x="5022" y="7408"/>
                    </a:lnTo>
                    <a:lnTo>
                      <a:pt x="5022" y="7533"/>
                    </a:lnTo>
                    <a:lnTo>
                      <a:pt x="4980" y="7596"/>
                    </a:lnTo>
                    <a:lnTo>
                      <a:pt x="4876" y="7533"/>
                    </a:lnTo>
                    <a:lnTo>
                      <a:pt x="4646" y="7533"/>
                    </a:lnTo>
                    <a:lnTo>
                      <a:pt x="4541" y="7575"/>
                    </a:lnTo>
                    <a:lnTo>
                      <a:pt x="4541" y="7680"/>
                    </a:lnTo>
                    <a:lnTo>
                      <a:pt x="4583" y="7701"/>
                    </a:lnTo>
                    <a:lnTo>
                      <a:pt x="4708" y="7701"/>
                    </a:lnTo>
                    <a:lnTo>
                      <a:pt x="4750" y="7784"/>
                    </a:lnTo>
                    <a:lnTo>
                      <a:pt x="4646" y="7784"/>
                    </a:lnTo>
                    <a:lnTo>
                      <a:pt x="4646" y="7952"/>
                    </a:lnTo>
                    <a:lnTo>
                      <a:pt x="4478" y="7722"/>
                    </a:lnTo>
                    <a:lnTo>
                      <a:pt x="4395" y="7722"/>
                    </a:lnTo>
                    <a:lnTo>
                      <a:pt x="4353" y="7617"/>
                    </a:lnTo>
                    <a:lnTo>
                      <a:pt x="4290" y="7533"/>
                    </a:lnTo>
                    <a:lnTo>
                      <a:pt x="4039" y="7366"/>
                    </a:lnTo>
                    <a:lnTo>
                      <a:pt x="3976" y="7366"/>
                    </a:lnTo>
                    <a:lnTo>
                      <a:pt x="3830" y="7199"/>
                    </a:lnTo>
                    <a:lnTo>
                      <a:pt x="3830" y="7178"/>
                    </a:lnTo>
                    <a:lnTo>
                      <a:pt x="3725" y="7178"/>
                    </a:lnTo>
                    <a:lnTo>
                      <a:pt x="3620" y="7261"/>
                    </a:lnTo>
                    <a:lnTo>
                      <a:pt x="3516" y="7261"/>
                    </a:lnTo>
                    <a:lnTo>
                      <a:pt x="3432" y="7303"/>
                    </a:lnTo>
                    <a:lnTo>
                      <a:pt x="3286" y="7261"/>
                    </a:lnTo>
                    <a:lnTo>
                      <a:pt x="3034" y="7303"/>
                    </a:lnTo>
                    <a:lnTo>
                      <a:pt x="2972" y="7282"/>
                    </a:lnTo>
                    <a:lnTo>
                      <a:pt x="2783" y="7471"/>
                    </a:lnTo>
                    <a:lnTo>
                      <a:pt x="2700" y="7617"/>
                    </a:lnTo>
                    <a:lnTo>
                      <a:pt x="2700" y="7743"/>
                    </a:lnTo>
                    <a:lnTo>
                      <a:pt x="2595" y="7784"/>
                    </a:lnTo>
                    <a:lnTo>
                      <a:pt x="2490" y="7847"/>
                    </a:lnTo>
                    <a:lnTo>
                      <a:pt x="2365" y="7910"/>
                    </a:lnTo>
                    <a:lnTo>
                      <a:pt x="2344" y="7994"/>
                    </a:lnTo>
                    <a:lnTo>
                      <a:pt x="2198" y="8098"/>
                    </a:lnTo>
                    <a:lnTo>
                      <a:pt x="2177" y="8224"/>
                    </a:lnTo>
                    <a:lnTo>
                      <a:pt x="2260" y="8224"/>
                    </a:lnTo>
                    <a:lnTo>
                      <a:pt x="2281" y="8307"/>
                    </a:lnTo>
                    <a:lnTo>
                      <a:pt x="2177" y="8307"/>
                    </a:lnTo>
                    <a:lnTo>
                      <a:pt x="2093" y="8349"/>
                    </a:lnTo>
                    <a:lnTo>
                      <a:pt x="2260" y="8475"/>
                    </a:lnTo>
                    <a:lnTo>
                      <a:pt x="2407" y="8517"/>
                    </a:lnTo>
                    <a:lnTo>
                      <a:pt x="2511" y="8433"/>
                    </a:lnTo>
                    <a:lnTo>
                      <a:pt x="2490" y="8349"/>
                    </a:lnTo>
                    <a:lnTo>
                      <a:pt x="2658" y="8370"/>
                    </a:lnTo>
                    <a:lnTo>
                      <a:pt x="2825" y="8245"/>
                    </a:lnTo>
                    <a:lnTo>
                      <a:pt x="2825" y="8349"/>
                    </a:lnTo>
                    <a:lnTo>
                      <a:pt x="2700" y="8412"/>
                    </a:lnTo>
                    <a:lnTo>
                      <a:pt x="2616" y="8538"/>
                    </a:lnTo>
                    <a:lnTo>
                      <a:pt x="2616" y="8621"/>
                    </a:lnTo>
                    <a:lnTo>
                      <a:pt x="2783" y="8621"/>
                    </a:lnTo>
                    <a:lnTo>
                      <a:pt x="2888" y="8642"/>
                    </a:lnTo>
                    <a:lnTo>
                      <a:pt x="3014" y="8475"/>
                    </a:lnTo>
                    <a:lnTo>
                      <a:pt x="3202" y="8349"/>
                    </a:lnTo>
                    <a:lnTo>
                      <a:pt x="3307" y="8119"/>
                    </a:lnTo>
                    <a:lnTo>
                      <a:pt x="3453" y="7931"/>
                    </a:lnTo>
                    <a:lnTo>
                      <a:pt x="3558" y="7910"/>
                    </a:lnTo>
                    <a:lnTo>
                      <a:pt x="3558" y="7910"/>
                    </a:lnTo>
                    <a:lnTo>
                      <a:pt x="3537" y="7994"/>
                    </a:lnTo>
                    <a:lnTo>
                      <a:pt x="3453" y="8035"/>
                    </a:lnTo>
                    <a:lnTo>
                      <a:pt x="3307" y="8245"/>
                    </a:lnTo>
                    <a:lnTo>
                      <a:pt x="3348" y="8349"/>
                    </a:lnTo>
                    <a:lnTo>
                      <a:pt x="3244" y="8349"/>
                    </a:lnTo>
                    <a:lnTo>
                      <a:pt x="3181" y="8454"/>
                    </a:lnTo>
                    <a:lnTo>
                      <a:pt x="3202" y="8538"/>
                    </a:lnTo>
                    <a:lnTo>
                      <a:pt x="3286" y="8538"/>
                    </a:lnTo>
                    <a:lnTo>
                      <a:pt x="3223" y="8580"/>
                    </a:lnTo>
                    <a:lnTo>
                      <a:pt x="3139" y="8580"/>
                    </a:lnTo>
                    <a:lnTo>
                      <a:pt x="3034" y="8684"/>
                    </a:lnTo>
                    <a:lnTo>
                      <a:pt x="3076" y="8747"/>
                    </a:lnTo>
                    <a:lnTo>
                      <a:pt x="3202" y="8747"/>
                    </a:lnTo>
                    <a:lnTo>
                      <a:pt x="3118" y="8789"/>
                    </a:lnTo>
                    <a:lnTo>
                      <a:pt x="2993" y="8747"/>
                    </a:lnTo>
                    <a:lnTo>
                      <a:pt x="2888" y="8747"/>
                    </a:lnTo>
                    <a:lnTo>
                      <a:pt x="2804" y="8789"/>
                    </a:lnTo>
                    <a:lnTo>
                      <a:pt x="2721" y="8831"/>
                    </a:lnTo>
                    <a:lnTo>
                      <a:pt x="2679" y="8872"/>
                    </a:lnTo>
                    <a:lnTo>
                      <a:pt x="2721" y="8977"/>
                    </a:lnTo>
                    <a:lnTo>
                      <a:pt x="2804" y="8977"/>
                    </a:lnTo>
                    <a:lnTo>
                      <a:pt x="2867" y="8935"/>
                    </a:lnTo>
                    <a:lnTo>
                      <a:pt x="2909" y="8956"/>
                    </a:lnTo>
                    <a:lnTo>
                      <a:pt x="3014" y="8956"/>
                    </a:lnTo>
                    <a:lnTo>
                      <a:pt x="3014" y="9040"/>
                    </a:lnTo>
                    <a:lnTo>
                      <a:pt x="2930" y="9040"/>
                    </a:lnTo>
                    <a:lnTo>
                      <a:pt x="2825" y="8998"/>
                    </a:lnTo>
                    <a:lnTo>
                      <a:pt x="2783" y="9040"/>
                    </a:lnTo>
                    <a:lnTo>
                      <a:pt x="2783" y="9082"/>
                    </a:lnTo>
                    <a:lnTo>
                      <a:pt x="2888" y="9103"/>
                    </a:lnTo>
                    <a:lnTo>
                      <a:pt x="2867" y="9144"/>
                    </a:lnTo>
                    <a:lnTo>
                      <a:pt x="2783" y="9186"/>
                    </a:lnTo>
                    <a:lnTo>
                      <a:pt x="2700" y="9186"/>
                    </a:lnTo>
                    <a:lnTo>
                      <a:pt x="2700" y="9249"/>
                    </a:lnTo>
                    <a:lnTo>
                      <a:pt x="2783" y="9396"/>
                    </a:lnTo>
                    <a:lnTo>
                      <a:pt x="2867" y="9396"/>
                    </a:lnTo>
                    <a:lnTo>
                      <a:pt x="2909" y="9312"/>
                    </a:lnTo>
                    <a:lnTo>
                      <a:pt x="3034" y="9207"/>
                    </a:lnTo>
                    <a:lnTo>
                      <a:pt x="3014" y="9312"/>
                    </a:lnTo>
                    <a:lnTo>
                      <a:pt x="2909" y="9396"/>
                    </a:lnTo>
                    <a:lnTo>
                      <a:pt x="2825" y="9479"/>
                    </a:lnTo>
                    <a:lnTo>
                      <a:pt x="2804" y="9563"/>
                    </a:lnTo>
                    <a:lnTo>
                      <a:pt x="2972" y="9626"/>
                    </a:lnTo>
                    <a:lnTo>
                      <a:pt x="3097" y="9626"/>
                    </a:lnTo>
                    <a:lnTo>
                      <a:pt x="3118" y="9605"/>
                    </a:lnTo>
                    <a:lnTo>
                      <a:pt x="3181" y="9605"/>
                    </a:lnTo>
                    <a:lnTo>
                      <a:pt x="3244" y="9668"/>
                    </a:lnTo>
                    <a:lnTo>
                      <a:pt x="3432" y="9584"/>
                    </a:lnTo>
                    <a:lnTo>
                      <a:pt x="3620" y="9416"/>
                    </a:lnTo>
                    <a:lnTo>
                      <a:pt x="3620" y="9396"/>
                    </a:lnTo>
                    <a:lnTo>
                      <a:pt x="3725" y="9312"/>
                    </a:lnTo>
                    <a:lnTo>
                      <a:pt x="3934" y="9103"/>
                    </a:lnTo>
                    <a:lnTo>
                      <a:pt x="3934" y="9040"/>
                    </a:lnTo>
                    <a:lnTo>
                      <a:pt x="4018" y="8956"/>
                    </a:lnTo>
                    <a:lnTo>
                      <a:pt x="4081" y="8956"/>
                    </a:lnTo>
                    <a:lnTo>
                      <a:pt x="4018" y="9040"/>
                    </a:lnTo>
                    <a:lnTo>
                      <a:pt x="3976" y="9144"/>
                    </a:lnTo>
                    <a:lnTo>
                      <a:pt x="3809" y="9354"/>
                    </a:lnTo>
                    <a:lnTo>
                      <a:pt x="3599" y="9479"/>
                    </a:lnTo>
                    <a:lnTo>
                      <a:pt x="3453" y="9626"/>
                    </a:lnTo>
                    <a:lnTo>
                      <a:pt x="3307" y="9709"/>
                    </a:lnTo>
                    <a:lnTo>
                      <a:pt x="3223" y="9793"/>
                    </a:lnTo>
                    <a:lnTo>
                      <a:pt x="3286" y="9877"/>
                    </a:lnTo>
                    <a:lnTo>
                      <a:pt x="3223" y="9898"/>
                    </a:lnTo>
                    <a:lnTo>
                      <a:pt x="3076" y="9772"/>
                    </a:lnTo>
                    <a:lnTo>
                      <a:pt x="2825" y="9772"/>
                    </a:lnTo>
                    <a:lnTo>
                      <a:pt x="2825" y="9835"/>
                    </a:lnTo>
                    <a:lnTo>
                      <a:pt x="2783" y="9814"/>
                    </a:lnTo>
                    <a:lnTo>
                      <a:pt x="2700" y="9688"/>
                    </a:lnTo>
                    <a:lnTo>
                      <a:pt x="2490" y="9584"/>
                    </a:lnTo>
                    <a:lnTo>
                      <a:pt x="2407" y="9605"/>
                    </a:lnTo>
                    <a:lnTo>
                      <a:pt x="2365" y="9563"/>
                    </a:lnTo>
                    <a:lnTo>
                      <a:pt x="2407" y="9416"/>
                    </a:lnTo>
                    <a:lnTo>
                      <a:pt x="2407" y="9082"/>
                    </a:lnTo>
                    <a:lnTo>
                      <a:pt x="2365" y="8872"/>
                    </a:lnTo>
                    <a:lnTo>
                      <a:pt x="2239" y="8726"/>
                    </a:lnTo>
                    <a:lnTo>
                      <a:pt x="2156" y="8726"/>
                    </a:lnTo>
                    <a:lnTo>
                      <a:pt x="2030" y="8663"/>
                    </a:lnTo>
                    <a:lnTo>
                      <a:pt x="1946" y="8684"/>
                    </a:lnTo>
                    <a:lnTo>
                      <a:pt x="1821" y="8684"/>
                    </a:lnTo>
                    <a:lnTo>
                      <a:pt x="1737" y="8726"/>
                    </a:lnTo>
                    <a:lnTo>
                      <a:pt x="1633" y="8747"/>
                    </a:lnTo>
                    <a:lnTo>
                      <a:pt x="1633" y="8831"/>
                    </a:lnTo>
                    <a:lnTo>
                      <a:pt x="1654" y="8935"/>
                    </a:lnTo>
                    <a:lnTo>
                      <a:pt x="1633" y="8977"/>
                    </a:lnTo>
                    <a:lnTo>
                      <a:pt x="1612" y="9165"/>
                    </a:lnTo>
                    <a:lnTo>
                      <a:pt x="1654" y="9249"/>
                    </a:lnTo>
                    <a:lnTo>
                      <a:pt x="1716" y="9249"/>
                    </a:lnTo>
                    <a:lnTo>
                      <a:pt x="1716" y="9312"/>
                    </a:lnTo>
                    <a:lnTo>
                      <a:pt x="1612" y="9396"/>
                    </a:lnTo>
                    <a:lnTo>
                      <a:pt x="1570" y="9458"/>
                    </a:lnTo>
                    <a:lnTo>
                      <a:pt x="1654" y="9563"/>
                    </a:lnTo>
                    <a:lnTo>
                      <a:pt x="1737" y="9563"/>
                    </a:lnTo>
                    <a:lnTo>
                      <a:pt x="1758" y="9500"/>
                    </a:lnTo>
                    <a:lnTo>
                      <a:pt x="1884" y="9563"/>
                    </a:lnTo>
                    <a:lnTo>
                      <a:pt x="1863" y="9584"/>
                    </a:lnTo>
                    <a:lnTo>
                      <a:pt x="1737" y="9584"/>
                    </a:lnTo>
                    <a:lnTo>
                      <a:pt x="1737" y="9605"/>
                    </a:lnTo>
                    <a:lnTo>
                      <a:pt x="1821" y="9668"/>
                    </a:lnTo>
                    <a:lnTo>
                      <a:pt x="1821" y="9709"/>
                    </a:lnTo>
                    <a:lnTo>
                      <a:pt x="1737" y="9772"/>
                    </a:lnTo>
                    <a:lnTo>
                      <a:pt x="1716" y="9793"/>
                    </a:lnTo>
                    <a:lnTo>
                      <a:pt x="1779" y="9814"/>
                    </a:lnTo>
                    <a:lnTo>
                      <a:pt x="1842" y="9877"/>
                    </a:lnTo>
                    <a:lnTo>
                      <a:pt x="1946" y="9877"/>
                    </a:lnTo>
                    <a:lnTo>
                      <a:pt x="1967" y="9898"/>
                    </a:lnTo>
                    <a:lnTo>
                      <a:pt x="1926" y="9940"/>
                    </a:lnTo>
                    <a:lnTo>
                      <a:pt x="1821" y="9940"/>
                    </a:lnTo>
                    <a:lnTo>
                      <a:pt x="1779" y="9981"/>
                    </a:lnTo>
                    <a:lnTo>
                      <a:pt x="1654" y="9877"/>
                    </a:lnTo>
                    <a:lnTo>
                      <a:pt x="1612" y="9898"/>
                    </a:lnTo>
                    <a:lnTo>
                      <a:pt x="1570" y="9940"/>
                    </a:lnTo>
                    <a:lnTo>
                      <a:pt x="1507" y="9940"/>
                    </a:lnTo>
                    <a:lnTo>
                      <a:pt x="1444" y="9835"/>
                    </a:lnTo>
                    <a:lnTo>
                      <a:pt x="1361" y="9814"/>
                    </a:lnTo>
                    <a:lnTo>
                      <a:pt x="1298" y="9877"/>
                    </a:lnTo>
                    <a:lnTo>
                      <a:pt x="1110" y="9877"/>
                    </a:lnTo>
                    <a:lnTo>
                      <a:pt x="984" y="9793"/>
                    </a:lnTo>
                    <a:lnTo>
                      <a:pt x="879" y="9793"/>
                    </a:lnTo>
                    <a:lnTo>
                      <a:pt x="817" y="9835"/>
                    </a:lnTo>
                    <a:lnTo>
                      <a:pt x="817" y="9919"/>
                    </a:lnTo>
                    <a:lnTo>
                      <a:pt x="733" y="9940"/>
                    </a:lnTo>
                    <a:lnTo>
                      <a:pt x="628" y="9981"/>
                    </a:lnTo>
                    <a:lnTo>
                      <a:pt x="586" y="10044"/>
                    </a:lnTo>
                    <a:lnTo>
                      <a:pt x="419" y="10086"/>
                    </a:lnTo>
                    <a:lnTo>
                      <a:pt x="377" y="10107"/>
                    </a:lnTo>
                    <a:lnTo>
                      <a:pt x="273" y="10128"/>
                    </a:lnTo>
                    <a:lnTo>
                      <a:pt x="189" y="10212"/>
                    </a:lnTo>
                    <a:lnTo>
                      <a:pt x="168" y="10316"/>
                    </a:lnTo>
                    <a:lnTo>
                      <a:pt x="168" y="10358"/>
                    </a:lnTo>
                    <a:lnTo>
                      <a:pt x="147" y="10442"/>
                    </a:lnTo>
                    <a:lnTo>
                      <a:pt x="1" y="10525"/>
                    </a:lnTo>
                    <a:lnTo>
                      <a:pt x="1" y="10609"/>
                    </a:lnTo>
                    <a:lnTo>
                      <a:pt x="42" y="10651"/>
                    </a:lnTo>
                    <a:lnTo>
                      <a:pt x="42" y="10818"/>
                    </a:lnTo>
                    <a:lnTo>
                      <a:pt x="63" y="10860"/>
                    </a:lnTo>
                    <a:lnTo>
                      <a:pt x="189" y="10860"/>
                    </a:lnTo>
                    <a:lnTo>
                      <a:pt x="252" y="10735"/>
                    </a:lnTo>
                    <a:lnTo>
                      <a:pt x="294" y="10735"/>
                    </a:lnTo>
                    <a:lnTo>
                      <a:pt x="273" y="10756"/>
                    </a:lnTo>
                    <a:lnTo>
                      <a:pt x="210" y="10860"/>
                    </a:lnTo>
                    <a:lnTo>
                      <a:pt x="273" y="10881"/>
                    </a:lnTo>
                    <a:lnTo>
                      <a:pt x="356" y="10818"/>
                    </a:lnTo>
                    <a:lnTo>
                      <a:pt x="356" y="10651"/>
                    </a:lnTo>
                    <a:lnTo>
                      <a:pt x="398" y="10421"/>
                    </a:lnTo>
                    <a:lnTo>
                      <a:pt x="482" y="10400"/>
                    </a:lnTo>
                    <a:lnTo>
                      <a:pt x="566" y="10337"/>
                    </a:lnTo>
                    <a:lnTo>
                      <a:pt x="419" y="10567"/>
                    </a:lnTo>
                    <a:lnTo>
                      <a:pt x="419" y="10672"/>
                    </a:lnTo>
                    <a:lnTo>
                      <a:pt x="398" y="10714"/>
                    </a:lnTo>
                    <a:lnTo>
                      <a:pt x="377" y="10839"/>
                    </a:lnTo>
                    <a:lnTo>
                      <a:pt x="314" y="10944"/>
                    </a:lnTo>
                    <a:lnTo>
                      <a:pt x="377" y="10986"/>
                    </a:lnTo>
                    <a:lnTo>
                      <a:pt x="419" y="10986"/>
                    </a:lnTo>
                    <a:lnTo>
                      <a:pt x="503" y="11069"/>
                    </a:lnTo>
                    <a:lnTo>
                      <a:pt x="607" y="11069"/>
                    </a:lnTo>
                    <a:lnTo>
                      <a:pt x="628" y="10965"/>
                    </a:lnTo>
                    <a:lnTo>
                      <a:pt x="607" y="10944"/>
                    </a:lnTo>
                    <a:lnTo>
                      <a:pt x="670" y="10839"/>
                    </a:lnTo>
                    <a:lnTo>
                      <a:pt x="691" y="10735"/>
                    </a:lnTo>
                    <a:lnTo>
                      <a:pt x="733" y="10672"/>
                    </a:lnTo>
                    <a:lnTo>
                      <a:pt x="733" y="10756"/>
                    </a:lnTo>
                    <a:lnTo>
                      <a:pt x="775" y="10818"/>
                    </a:lnTo>
                    <a:lnTo>
                      <a:pt x="712" y="10944"/>
                    </a:lnTo>
                    <a:lnTo>
                      <a:pt x="712" y="11028"/>
                    </a:lnTo>
                    <a:lnTo>
                      <a:pt x="712" y="11090"/>
                    </a:lnTo>
                    <a:lnTo>
                      <a:pt x="796" y="11195"/>
                    </a:lnTo>
                    <a:lnTo>
                      <a:pt x="838" y="11237"/>
                    </a:lnTo>
                    <a:lnTo>
                      <a:pt x="921" y="11153"/>
                    </a:lnTo>
                    <a:lnTo>
                      <a:pt x="900" y="11069"/>
                    </a:lnTo>
                    <a:lnTo>
                      <a:pt x="900" y="11048"/>
                    </a:lnTo>
                    <a:lnTo>
                      <a:pt x="921" y="11028"/>
                    </a:lnTo>
                    <a:lnTo>
                      <a:pt x="1005" y="11028"/>
                    </a:lnTo>
                    <a:lnTo>
                      <a:pt x="1047" y="10965"/>
                    </a:lnTo>
                    <a:lnTo>
                      <a:pt x="1026" y="10860"/>
                    </a:lnTo>
                    <a:lnTo>
                      <a:pt x="984" y="10818"/>
                    </a:lnTo>
                    <a:lnTo>
                      <a:pt x="984" y="10735"/>
                    </a:lnTo>
                    <a:lnTo>
                      <a:pt x="1026" y="10756"/>
                    </a:lnTo>
                    <a:lnTo>
                      <a:pt x="1110" y="10923"/>
                    </a:lnTo>
                    <a:lnTo>
                      <a:pt x="1110" y="10986"/>
                    </a:lnTo>
                    <a:lnTo>
                      <a:pt x="1047" y="11090"/>
                    </a:lnTo>
                    <a:lnTo>
                      <a:pt x="1005" y="11090"/>
                    </a:lnTo>
                    <a:lnTo>
                      <a:pt x="942" y="11195"/>
                    </a:lnTo>
                    <a:lnTo>
                      <a:pt x="984" y="11258"/>
                    </a:lnTo>
                    <a:lnTo>
                      <a:pt x="1026" y="11258"/>
                    </a:lnTo>
                    <a:lnTo>
                      <a:pt x="1089" y="11279"/>
                    </a:lnTo>
                    <a:lnTo>
                      <a:pt x="1110" y="11341"/>
                    </a:lnTo>
                    <a:lnTo>
                      <a:pt x="1151" y="11341"/>
                    </a:lnTo>
                    <a:lnTo>
                      <a:pt x="1340" y="11446"/>
                    </a:lnTo>
                    <a:lnTo>
                      <a:pt x="1402" y="11446"/>
                    </a:lnTo>
                    <a:lnTo>
                      <a:pt x="1402" y="11551"/>
                    </a:lnTo>
                    <a:lnTo>
                      <a:pt x="1612" y="11551"/>
                    </a:lnTo>
                    <a:lnTo>
                      <a:pt x="1674" y="11593"/>
                    </a:lnTo>
                    <a:lnTo>
                      <a:pt x="1737" y="11572"/>
                    </a:lnTo>
                    <a:lnTo>
                      <a:pt x="1779" y="11488"/>
                    </a:lnTo>
                    <a:lnTo>
                      <a:pt x="1716" y="11362"/>
                    </a:lnTo>
                    <a:lnTo>
                      <a:pt x="1654" y="11174"/>
                    </a:lnTo>
                    <a:lnTo>
                      <a:pt x="1716" y="11048"/>
                    </a:lnTo>
                    <a:lnTo>
                      <a:pt x="1758" y="10986"/>
                    </a:lnTo>
                    <a:lnTo>
                      <a:pt x="1779" y="11048"/>
                    </a:lnTo>
                    <a:lnTo>
                      <a:pt x="1821" y="11174"/>
                    </a:lnTo>
                    <a:lnTo>
                      <a:pt x="1821" y="11279"/>
                    </a:lnTo>
                    <a:lnTo>
                      <a:pt x="1842" y="11341"/>
                    </a:lnTo>
                    <a:lnTo>
                      <a:pt x="1926" y="11341"/>
                    </a:lnTo>
                    <a:lnTo>
                      <a:pt x="1946" y="11279"/>
                    </a:lnTo>
                    <a:lnTo>
                      <a:pt x="2030" y="11279"/>
                    </a:lnTo>
                    <a:lnTo>
                      <a:pt x="2051" y="11237"/>
                    </a:lnTo>
                    <a:lnTo>
                      <a:pt x="2072" y="11153"/>
                    </a:lnTo>
                    <a:lnTo>
                      <a:pt x="2135" y="11090"/>
                    </a:lnTo>
                    <a:lnTo>
                      <a:pt x="2156" y="10965"/>
                    </a:lnTo>
                    <a:lnTo>
                      <a:pt x="2177" y="10923"/>
                    </a:lnTo>
                    <a:lnTo>
                      <a:pt x="2198" y="10923"/>
                    </a:lnTo>
                    <a:lnTo>
                      <a:pt x="2260" y="11048"/>
                    </a:lnTo>
                    <a:lnTo>
                      <a:pt x="2239" y="11090"/>
                    </a:lnTo>
                    <a:lnTo>
                      <a:pt x="2177" y="11195"/>
                    </a:lnTo>
                    <a:lnTo>
                      <a:pt x="2156" y="11279"/>
                    </a:lnTo>
                    <a:lnTo>
                      <a:pt x="2198" y="11341"/>
                    </a:lnTo>
                    <a:lnTo>
                      <a:pt x="2198" y="11404"/>
                    </a:lnTo>
                    <a:lnTo>
                      <a:pt x="2302" y="11488"/>
                    </a:lnTo>
                    <a:lnTo>
                      <a:pt x="2386" y="11446"/>
                    </a:lnTo>
                    <a:lnTo>
                      <a:pt x="2490" y="11279"/>
                    </a:lnTo>
                    <a:lnTo>
                      <a:pt x="2449" y="11174"/>
                    </a:lnTo>
                    <a:lnTo>
                      <a:pt x="2470" y="11028"/>
                    </a:lnTo>
                    <a:lnTo>
                      <a:pt x="2574" y="10944"/>
                    </a:lnTo>
                    <a:lnTo>
                      <a:pt x="2679" y="10923"/>
                    </a:lnTo>
                    <a:lnTo>
                      <a:pt x="2574" y="11028"/>
                    </a:lnTo>
                    <a:lnTo>
                      <a:pt x="2553" y="11132"/>
                    </a:lnTo>
                    <a:lnTo>
                      <a:pt x="2595" y="11237"/>
                    </a:lnTo>
                    <a:lnTo>
                      <a:pt x="2511" y="11446"/>
                    </a:lnTo>
                    <a:lnTo>
                      <a:pt x="2511" y="11509"/>
                    </a:lnTo>
                    <a:lnTo>
                      <a:pt x="2595" y="11593"/>
                    </a:lnTo>
                    <a:lnTo>
                      <a:pt x="2700" y="11572"/>
                    </a:lnTo>
                    <a:lnTo>
                      <a:pt x="2783" y="11593"/>
                    </a:lnTo>
                    <a:lnTo>
                      <a:pt x="2867" y="11572"/>
                    </a:lnTo>
                    <a:lnTo>
                      <a:pt x="2867" y="11446"/>
                    </a:lnTo>
                    <a:lnTo>
                      <a:pt x="2930" y="11362"/>
                    </a:lnTo>
                    <a:lnTo>
                      <a:pt x="2909" y="11279"/>
                    </a:lnTo>
                    <a:lnTo>
                      <a:pt x="2825" y="11132"/>
                    </a:lnTo>
                    <a:lnTo>
                      <a:pt x="2909" y="10944"/>
                    </a:lnTo>
                    <a:lnTo>
                      <a:pt x="2909" y="10818"/>
                    </a:lnTo>
                    <a:lnTo>
                      <a:pt x="2972" y="10923"/>
                    </a:lnTo>
                    <a:lnTo>
                      <a:pt x="2930" y="11028"/>
                    </a:lnTo>
                    <a:lnTo>
                      <a:pt x="2909" y="11090"/>
                    </a:lnTo>
                    <a:lnTo>
                      <a:pt x="2993" y="11258"/>
                    </a:lnTo>
                    <a:lnTo>
                      <a:pt x="3076" y="11279"/>
                    </a:lnTo>
                    <a:lnTo>
                      <a:pt x="3118" y="11300"/>
                    </a:lnTo>
                    <a:lnTo>
                      <a:pt x="3034" y="11341"/>
                    </a:lnTo>
                    <a:lnTo>
                      <a:pt x="2993" y="11488"/>
                    </a:lnTo>
                    <a:lnTo>
                      <a:pt x="3014" y="11551"/>
                    </a:lnTo>
                    <a:lnTo>
                      <a:pt x="3181" y="11593"/>
                    </a:lnTo>
                    <a:lnTo>
                      <a:pt x="3244" y="11551"/>
                    </a:lnTo>
                    <a:lnTo>
                      <a:pt x="3348" y="11697"/>
                    </a:lnTo>
                    <a:lnTo>
                      <a:pt x="3348" y="11802"/>
                    </a:lnTo>
                    <a:lnTo>
                      <a:pt x="3286" y="11906"/>
                    </a:lnTo>
                    <a:lnTo>
                      <a:pt x="3181" y="11990"/>
                    </a:lnTo>
                    <a:lnTo>
                      <a:pt x="3223" y="12011"/>
                    </a:lnTo>
                    <a:lnTo>
                      <a:pt x="3286" y="12095"/>
                    </a:lnTo>
                    <a:lnTo>
                      <a:pt x="3369" y="12095"/>
                    </a:lnTo>
                    <a:lnTo>
                      <a:pt x="3495" y="12074"/>
                    </a:lnTo>
                    <a:lnTo>
                      <a:pt x="3537" y="12095"/>
                    </a:lnTo>
                    <a:lnTo>
                      <a:pt x="3725" y="11927"/>
                    </a:lnTo>
                    <a:lnTo>
                      <a:pt x="3830" y="11969"/>
                    </a:lnTo>
                    <a:lnTo>
                      <a:pt x="3871" y="11990"/>
                    </a:lnTo>
                    <a:lnTo>
                      <a:pt x="4039" y="11823"/>
                    </a:lnTo>
                    <a:lnTo>
                      <a:pt x="4123" y="11802"/>
                    </a:lnTo>
                    <a:lnTo>
                      <a:pt x="4227" y="11655"/>
                    </a:lnTo>
                    <a:lnTo>
                      <a:pt x="4290" y="11593"/>
                    </a:lnTo>
                    <a:lnTo>
                      <a:pt x="4332" y="11613"/>
                    </a:lnTo>
                    <a:lnTo>
                      <a:pt x="4290" y="11781"/>
                    </a:lnTo>
                    <a:lnTo>
                      <a:pt x="4269" y="11906"/>
                    </a:lnTo>
                    <a:lnTo>
                      <a:pt x="4290" y="11927"/>
                    </a:lnTo>
                    <a:lnTo>
                      <a:pt x="4395" y="11865"/>
                    </a:lnTo>
                    <a:lnTo>
                      <a:pt x="4478" y="11718"/>
                    </a:lnTo>
                    <a:lnTo>
                      <a:pt x="4583" y="11655"/>
                    </a:lnTo>
                    <a:lnTo>
                      <a:pt x="4687" y="11655"/>
                    </a:lnTo>
                    <a:lnTo>
                      <a:pt x="4813" y="11446"/>
                    </a:lnTo>
                    <a:lnTo>
                      <a:pt x="4876" y="11237"/>
                    </a:lnTo>
                    <a:lnTo>
                      <a:pt x="4855" y="11153"/>
                    </a:lnTo>
                    <a:lnTo>
                      <a:pt x="4876" y="11048"/>
                    </a:lnTo>
                    <a:lnTo>
                      <a:pt x="4792" y="11028"/>
                    </a:lnTo>
                    <a:lnTo>
                      <a:pt x="4750" y="11048"/>
                    </a:lnTo>
                    <a:lnTo>
                      <a:pt x="4667" y="11048"/>
                    </a:lnTo>
                    <a:lnTo>
                      <a:pt x="4541" y="11132"/>
                    </a:lnTo>
                    <a:lnTo>
                      <a:pt x="4478" y="11195"/>
                    </a:lnTo>
                    <a:lnTo>
                      <a:pt x="4374" y="11195"/>
                    </a:lnTo>
                    <a:lnTo>
                      <a:pt x="4457" y="11090"/>
                    </a:lnTo>
                    <a:lnTo>
                      <a:pt x="4478" y="11028"/>
                    </a:lnTo>
                    <a:lnTo>
                      <a:pt x="4374" y="11048"/>
                    </a:lnTo>
                    <a:lnTo>
                      <a:pt x="4353" y="10986"/>
                    </a:lnTo>
                    <a:lnTo>
                      <a:pt x="4374" y="10923"/>
                    </a:lnTo>
                    <a:lnTo>
                      <a:pt x="4457" y="10923"/>
                    </a:lnTo>
                    <a:lnTo>
                      <a:pt x="4499" y="10735"/>
                    </a:lnTo>
                    <a:lnTo>
                      <a:pt x="4562" y="10651"/>
                    </a:lnTo>
                    <a:lnTo>
                      <a:pt x="4541" y="10546"/>
                    </a:lnTo>
                    <a:lnTo>
                      <a:pt x="4395" y="10463"/>
                    </a:lnTo>
                    <a:lnTo>
                      <a:pt x="4185" y="10525"/>
                    </a:lnTo>
                    <a:lnTo>
                      <a:pt x="4060" y="10630"/>
                    </a:lnTo>
                    <a:lnTo>
                      <a:pt x="4123" y="10504"/>
                    </a:lnTo>
                    <a:lnTo>
                      <a:pt x="4039" y="10358"/>
                    </a:lnTo>
                    <a:lnTo>
                      <a:pt x="3892" y="10295"/>
                    </a:lnTo>
                    <a:lnTo>
                      <a:pt x="3830" y="10316"/>
                    </a:lnTo>
                    <a:lnTo>
                      <a:pt x="3767" y="10358"/>
                    </a:lnTo>
                    <a:lnTo>
                      <a:pt x="3725" y="10358"/>
                    </a:lnTo>
                    <a:lnTo>
                      <a:pt x="3599" y="10525"/>
                    </a:lnTo>
                    <a:lnTo>
                      <a:pt x="3495" y="10525"/>
                    </a:lnTo>
                    <a:lnTo>
                      <a:pt x="3558" y="10337"/>
                    </a:lnTo>
                    <a:lnTo>
                      <a:pt x="3453" y="10232"/>
                    </a:lnTo>
                    <a:lnTo>
                      <a:pt x="3809" y="10232"/>
                    </a:lnTo>
                    <a:lnTo>
                      <a:pt x="3830" y="10191"/>
                    </a:lnTo>
                    <a:lnTo>
                      <a:pt x="3725" y="10044"/>
                    </a:lnTo>
                    <a:lnTo>
                      <a:pt x="3767" y="9981"/>
                    </a:lnTo>
                    <a:lnTo>
                      <a:pt x="3830" y="9793"/>
                    </a:lnTo>
                    <a:lnTo>
                      <a:pt x="3830" y="9709"/>
                    </a:lnTo>
                    <a:lnTo>
                      <a:pt x="3934" y="9605"/>
                    </a:lnTo>
                    <a:lnTo>
                      <a:pt x="3934" y="9668"/>
                    </a:lnTo>
                    <a:lnTo>
                      <a:pt x="3955" y="9730"/>
                    </a:lnTo>
                    <a:lnTo>
                      <a:pt x="3934" y="9835"/>
                    </a:lnTo>
                    <a:lnTo>
                      <a:pt x="3871" y="9898"/>
                    </a:lnTo>
                    <a:lnTo>
                      <a:pt x="3934" y="10128"/>
                    </a:lnTo>
                    <a:lnTo>
                      <a:pt x="4164" y="10421"/>
                    </a:lnTo>
                    <a:lnTo>
                      <a:pt x="4332" y="10442"/>
                    </a:lnTo>
                    <a:lnTo>
                      <a:pt x="4353" y="10421"/>
                    </a:lnTo>
                    <a:lnTo>
                      <a:pt x="4478" y="10421"/>
                    </a:lnTo>
                    <a:lnTo>
                      <a:pt x="4771" y="10546"/>
                    </a:lnTo>
                    <a:lnTo>
                      <a:pt x="4813" y="10525"/>
                    </a:lnTo>
                    <a:lnTo>
                      <a:pt x="4897" y="10358"/>
                    </a:lnTo>
                    <a:lnTo>
                      <a:pt x="4980" y="10295"/>
                    </a:lnTo>
                    <a:lnTo>
                      <a:pt x="5022" y="10295"/>
                    </a:lnTo>
                    <a:lnTo>
                      <a:pt x="4980" y="10358"/>
                    </a:lnTo>
                    <a:lnTo>
                      <a:pt x="5064" y="10400"/>
                    </a:lnTo>
                    <a:lnTo>
                      <a:pt x="5169" y="10337"/>
                    </a:lnTo>
                    <a:lnTo>
                      <a:pt x="5190" y="10253"/>
                    </a:lnTo>
                    <a:lnTo>
                      <a:pt x="5211" y="10212"/>
                    </a:lnTo>
                    <a:lnTo>
                      <a:pt x="5273" y="10253"/>
                    </a:lnTo>
                    <a:lnTo>
                      <a:pt x="5399" y="10212"/>
                    </a:lnTo>
                    <a:lnTo>
                      <a:pt x="5399" y="10086"/>
                    </a:lnTo>
                    <a:lnTo>
                      <a:pt x="5545" y="9981"/>
                    </a:lnTo>
                    <a:lnTo>
                      <a:pt x="5545" y="9877"/>
                    </a:lnTo>
                    <a:lnTo>
                      <a:pt x="5524" y="9835"/>
                    </a:lnTo>
                    <a:lnTo>
                      <a:pt x="5420" y="9835"/>
                    </a:lnTo>
                    <a:lnTo>
                      <a:pt x="5524" y="9730"/>
                    </a:lnTo>
                    <a:lnTo>
                      <a:pt x="5545" y="9521"/>
                    </a:lnTo>
                    <a:lnTo>
                      <a:pt x="5713" y="9500"/>
                    </a:lnTo>
                    <a:lnTo>
                      <a:pt x="5943" y="9563"/>
                    </a:lnTo>
                    <a:lnTo>
                      <a:pt x="6027" y="9626"/>
                    </a:lnTo>
                    <a:lnTo>
                      <a:pt x="6173" y="9626"/>
                    </a:lnTo>
                    <a:lnTo>
                      <a:pt x="6278" y="9563"/>
                    </a:lnTo>
                    <a:lnTo>
                      <a:pt x="6382" y="9563"/>
                    </a:lnTo>
                    <a:lnTo>
                      <a:pt x="6466" y="9668"/>
                    </a:lnTo>
                    <a:lnTo>
                      <a:pt x="6571" y="9626"/>
                    </a:lnTo>
                    <a:lnTo>
                      <a:pt x="6675" y="9521"/>
                    </a:lnTo>
                    <a:lnTo>
                      <a:pt x="6759" y="9479"/>
                    </a:lnTo>
                    <a:lnTo>
                      <a:pt x="6759" y="9396"/>
                    </a:lnTo>
                    <a:lnTo>
                      <a:pt x="6633" y="9396"/>
                    </a:lnTo>
                    <a:lnTo>
                      <a:pt x="6278" y="9207"/>
                    </a:lnTo>
                    <a:lnTo>
                      <a:pt x="6257" y="9144"/>
                    </a:lnTo>
                    <a:lnTo>
                      <a:pt x="6340" y="9082"/>
                    </a:lnTo>
                    <a:lnTo>
                      <a:pt x="6445" y="9103"/>
                    </a:lnTo>
                    <a:lnTo>
                      <a:pt x="6487" y="9165"/>
                    </a:lnTo>
                    <a:lnTo>
                      <a:pt x="6592" y="9144"/>
                    </a:lnTo>
                    <a:lnTo>
                      <a:pt x="6780" y="9291"/>
                    </a:lnTo>
                    <a:lnTo>
                      <a:pt x="6864" y="9270"/>
                    </a:lnTo>
                    <a:lnTo>
                      <a:pt x="6989" y="9165"/>
                    </a:lnTo>
                    <a:lnTo>
                      <a:pt x="7073" y="9144"/>
                    </a:lnTo>
                    <a:lnTo>
                      <a:pt x="7115" y="9061"/>
                    </a:lnTo>
                    <a:lnTo>
                      <a:pt x="7094" y="8935"/>
                    </a:lnTo>
                    <a:lnTo>
                      <a:pt x="6968" y="8831"/>
                    </a:lnTo>
                    <a:lnTo>
                      <a:pt x="6884" y="8831"/>
                    </a:lnTo>
                    <a:lnTo>
                      <a:pt x="6864" y="8747"/>
                    </a:lnTo>
                    <a:lnTo>
                      <a:pt x="6738" y="8684"/>
                    </a:lnTo>
                    <a:lnTo>
                      <a:pt x="6738" y="8642"/>
                    </a:lnTo>
                    <a:lnTo>
                      <a:pt x="6864" y="8663"/>
                    </a:lnTo>
                    <a:lnTo>
                      <a:pt x="6947" y="8684"/>
                    </a:lnTo>
                    <a:lnTo>
                      <a:pt x="6968" y="8768"/>
                    </a:lnTo>
                    <a:lnTo>
                      <a:pt x="7031" y="8789"/>
                    </a:lnTo>
                    <a:lnTo>
                      <a:pt x="7156" y="8789"/>
                    </a:lnTo>
                    <a:lnTo>
                      <a:pt x="7198" y="8852"/>
                    </a:lnTo>
                    <a:lnTo>
                      <a:pt x="7387" y="8726"/>
                    </a:lnTo>
                    <a:lnTo>
                      <a:pt x="7428" y="8726"/>
                    </a:lnTo>
                    <a:lnTo>
                      <a:pt x="7470" y="8538"/>
                    </a:lnTo>
                    <a:lnTo>
                      <a:pt x="7596" y="8328"/>
                    </a:lnTo>
                    <a:lnTo>
                      <a:pt x="7596" y="8224"/>
                    </a:lnTo>
                    <a:lnTo>
                      <a:pt x="7512" y="8161"/>
                    </a:lnTo>
                    <a:lnTo>
                      <a:pt x="7387" y="8056"/>
                    </a:lnTo>
                    <a:lnTo>
                      <a:pt x="7198" y="8056"/>
                    </a:lnTo>
                    <a:lnTo>
                      <a:pt x="7094" y="8119"/>
                    </a:lnTo>
                    <a:lnTo>
                      <a:pt x="7094" y="8035"/>
                    </a:lnTo>
                    <a:lnTo>
                      <a:pt x="7219" y="7994"/>
                    </a:lnTo>
                    <a:lnTo>
                      <a:pt x="7366" y="7994"/>
                    </a:lnTo>
                    <a:lnTo>
                      <a:pt x="7387" y="7931"/>
                    </a:lnTo>
                    <a:lnTo>
                      <a:pt x="7198" y="7784"/>
                    </a:lnTo>
                    <a:lnTo>
                      <a:pt x="7115" y="7743"/>
                    </a:lnTo>
                    <a:lnTo>
                      <a:pt x="7010" y="7743"/>
                    </a:lnTo>
                    <a:lnTo>
                      <a:pt x="6968" y="7722"/>
                    </a:lnTo>
                    <a:lnTo>
                      <a:pt x="6947" y="7743"/>
                    </a:lnTo>
                    <a:lnTo>
                      <a:pt x="6843" y="7784"/>
                    </a:lnTo>
                    <a:lnTo>
                      <a:pt x="6801" y="7743"/>
                    </a:lnTo>
                    <a:lnTo>
                      <a:pt x="6780" y="7784"/>
                    </a:lnTo>
                    <a:lnTo>
                      <a:pt x="6675" y="7784"/>
                    </a:lnTo>
                    <a:lnTo>
                      <a:pt x="6675" y="7701"/>
                    </a:lnTo>
                    <a:lnTo>
                      <a:pt x="6696" y="7638"/>
                    </a:lnTo>
                    <a:lnTo>
                      <a:pt x="6487" y="7533"/>
                    </a:lnTo>
                    <a:lnTo>
                      <a:pt x="6466" y="7491"/>
                    </a:lnTo>
                    <a:lnTo>
                      <a:pt x="6466" y="7491"/>
                    </a:lnTo>
                    <a:lnTo>
                      <a:pt x="6571" y="7533"/>
                    </a:lnTo>
                    <a:lnTo>
                      <a:pt x="6759" y="7575"/>
                    </a:lnTo>
                    <a:lnTo>
                      <a:pt x="6843" y="7617"/>
                    </a:lnTo>
                    <a:lnTo>
                      <a:pt x="6801" y="7701"/>
                    </a:lnTo>
                    <a:lnTo>
                      <a:pt x="6801" y="7701"/>
                    </a:lnTo>
                    <a:lnTo>
                      <a:pt x="6989" y="7638"/>
                    </a:lnTo>
                    <a:lnTo>
                      <a:pt x="7198" y="7638"/>
                    </a:lnTo>
                    <a:lnTo>
                      <a:pt x="7324" y="7743"/>
                    </a:lnTo>
                    <a:lnTo>
                      <a:pt x="7366" y="7722"/>
                    </a:lnTo>
                    <a:lnTo>
                      <a:pt x="7387" y="7596"/>
                    </a:lnTo>
                    <a:lnTo>
                      <a:pt x="7115" y="7512"/>
                    </a:lnTo>
                    <a:lnTo>
                      <a:pt x="6905" y="7491"/>
                    </a:lnTo>
                    <a:lnTo>
                      <a:pt x="6759" y="7429"/>
                    </a:lnTo>
                    <a:lnTo>
                      <a:pt x="6780" y="7387"/>
                    </a:lnTo>
                    <a:lnTo>
                      <a:pt x="6884" y="7366"/>
                    </a:lnTo>
                    <a:lnTo>
                      <a:pt x="6989" y="7429"/>
                    </a:lnTo>
                    <a:lnTo>
                      <a:pt x="7219" y="7491"/>
                    </a:lnTo>
                    <a:lnTo>
                      <a:pt x="7408" y="7491"/>
                    </a:lnTo>
                    <a:lnTo>
                      <a:pt x="7470" y="7596"/>
                    </a:lnTo>
                    <a:lnTo>
                      <a:pt x="7470" y="7722"/>
                    </a:lnTo>
                    <a:lnTo>
                      <a:pt x="7491" y="7805"/>
                    </a:lnTo>
                    <a:lnTo>
                      <a:pt x="7638" y="7910"/>
                    </a:lnTo>
                    <a:lnTo>
                      <a:pt x="7805" y="7952"/>
                    </a:lnTo>
                    <a:lnTo>
                      <a:pt x="7889" y="8035"/>
                    </a:lnTo>
                    <a:lnTo>
                      <a:pt x="7910" y="8035"/>
                    </a:lnTo>
                    <a:lnTo>
                      <a:pt x="7993" y="7994"/>
                    </a:lnTo>
                    <a:lnTo>
                      <a:pt x="7952" y="7847"/>
                    </a:lnTo>
                    <a:lnTo>
                      <a:pt x="7993" y="7743"/>
                    </a:lnTo>
                    <a:lnTo>
                      <a:pt x="7952" y="7701"/>
                    </a:lnTo>
                    <a:lnTo>
                      <a:pt x="8056" y="7617"/>
                    </a:lnTo>
                    <a:lnTo>
                      <a:pt x="7993" y="7575"/>
                    </a:lnTo>
                    <a:lnTo>
                      <a:pt x="7680" y="7491"/>
                    </a:lnTo>
                    <a:lnTo>
                      <a:pt x="7554" y="7512"/>
                    </a:lnTo>
                    <a:lnTo>
                      <a:pt x="7512" y="7512"/>
                    </a:lnTo>
                    <a:lnTo>
                      <a:pt x="7408" y="7408"/>
                    </a:lnTo>
                    <a:lnTo>
                      <a:pt x="7282" y="7387"/>
                    </a:lnTo>
                    <a:lnTo>
                      <a:pt x="7198" y="7282"/>
                    </a:lnTo>
                    <a:lnTo>
                      <a:pt x="7115" y="7282"/>
                    </a:lnTo>
                    <a:lnTo>
                      <a:pt x="7073" y="7324"/>
                    </a:lnTo>
                    <a:lnTo>
                      <a:pt x="6989" y="7324"/>
                    </a:lnTo>
                    <a:lnTo>
                      <a:pt x="7010" y="7219"/>
                    </a:lnTo>
                    <a:lnTo>
                      <a:pt x="6864" y="7178"/>
                    </a:lnTo>
                    <a:lnTo>
                      <a:pt x="6843" y="7094"/>
                    </a:lnTo>
                    <a:lnTo>
                      <a:pt x="6947" y="7073"/>
                    </a:lnTo>
                    <a:lnTo>
                      <a:pt x="6989" y="7115"/>
                    </a:lnTo>
                    <a:lnTo>
                      <a:pt x="7094" y="7157"/>
                    </a:lnTo>
                    <a:lnTo>
                      <a:pt x="7156" y="7073"/>
                    </a:lnTo>
                    <a:lnTo>
                      <a:pt x="7115" y="7010"/>
                    </a:lnTo>
                    <a:lnTo>
                      <a:pt x="7156" y="6968"/>
                    </a:lnTo>
                    <a:lnTo>
                      <a:pt x="7219" y="7052"/>
                    </a:lnTo>
                    <a:lnTo>
                      <a:pt x="7219" y="7178"/>
                    </a:lnTo>
                    <a:lnTo>
                      <a:pt x="7324" y="7219"/>
                    </a:lnTo>
                    <a:lnTo>
                      <a:pt x="7638" y="7303"/>
                    </a:lnTo>
                    <a:lnTo>
                      <a:pt x="7700" y="7261"/>
                    </a:lnTo>
                    <a:lnTo>
                      <a:pt x="7554" y="7052"/>
                    </a:lnTo>
                    <a:lnTo>
                      <a:pt x="7408" y="6989"/>
                    </a:lnTo>
                    <a:lnTo>
                      <a:pt x="7303" y="6947"/>
                    </a:lnTo>
                    <a:lnTo>
                      <a:pt x="7303" y="6864"/>
                    </a:lnTo>
                    <a:lnTo>
                      <a:pt x="7324" y="6801"/>
                    </a:lnTo>
                    <a:lnTo>
                      <a:pt x="7408" y="6906"/>
                    </a:lnTo>
                    <a:lnTo>
                      <a:pt x="7554" y="6906"/>
                    </a:lnTo>
                    <a:lnTo>
                      <a:pt x="7638" y="6968"/>
                    </a:lnTo>
                    <a:lnTo>
                      <a:pt x="7680" y="7073"/>
                    </a:lnTo>
                    <a:lnTo>
                      <a:pt x="7721" y="7052"/>
                    </a:lnTo>
                    <a:lnTo>
                      <a:pt x="7805" y="7157"/>
                    </a:lnTo>
                    <a:lnTo>
                      <a:pt x="7910" y="7199"/>
                    </a:lnTo>
                    <a:lnTo>
                      <a:pt x="7952" y="7261"/>
                    </a:lnTo>
                    <a:lnTo>
                      <a:pt x="8014" y="7282"/>
                    </a:lnTo>
                    <a:lnTo>
                      <a:pt x="8077" y="7178"/>
                    </a:lnTo>
                    <a:lnTo>
                      <a:pt x="8203" y="7178"/>
                    </a:lnTo>
                    <a:lnTo>
                      <a:pt x="8307" y="7282"/>
                    </a:lnTo>
                    <a:lnTo>
                      <a:pt x="8349" y="7261"/>
                    </a:lnTo>
                    <a:lnTo>
                      <a:pt x="8349" y="7157"/>
                    </a:lnTo>
                    <a:lnTo>
                      <a:pt x="8412" y="7157"/>
                    </a:lnTo>
                    <a:lnTo>
                      <a:pt x="8516" y="7261"/>
                    </a:lnTo>
                    <a:lnTo>
                      <a:pt x="8642" y="7261"/>
                    </a:lnTo>
                    <a:lnTo>
                      <a:pt x="8684" y="7199"/>
                    </a:lnTo>
                    <a:lnTo>
                      <a:pt x="8684" y="6885"/>
                    </a:lnTo>
                    <a:lnTo>
                      <a:pt x="8433" y="6634"/>
                    </a:lnTo>
                    <a:lnTo>
                      <a:pt x="8349" y="6634"/>
                    </a:lnTo>
                    <a:lnTo>
                      <a:pt x="8307" y="6655"/>
                    </a:lnTo>
                    <a:lnTo>
                      <a:pt x="8224" y="6634"/>
                    </a:lnTo>
                    <a:lnTo>
                      <a:pt x="8244" y="6571"/>
                    </a:lnTo>
                    <a:lnTo>
                      <a:pt x="8433" y="6550"/>
                    </a:lnTo>
                    <a:lnTo>
                      <a:pt x="8516" y="6571"/>
                    </a:lnTo>
                    <a:lnTo>
                      <a:pt x="8558" y="6550"/>
                    </a:lnTo>
                    <a:lnTo>
                      <a:pt x="8642" y="6592"/>
                    </a:lnTo>
                    <a:lnTo>
                      <a:pt x="8642" y="6696"/>
                    </a:lnTo>
                    <a:lnTo>
                      <a:pt x="8684" y="6759"/>
                    </a:lnTo>
                    <a:lnTo>
                      <a:pt x="8851" y="6780"/>
                    </a:lnTo>
                    <a:lnTo>
                      <a:pt x="8851" y="6968"/>
                    </a:lnTo>
                    <a:lnTo>
                      <a:pt x="8893" y="7052"/>
                    </a:lnTo>
                    <a:lnTo>
                      <a:pt x="8998" y="7052"/>
                    </a:lnTo>
                    <a:lnTo>
                      <a:pt x="9060" y="7094"/>
                    </a:lnTo>
                    <a:lnTo>
                      <a:pt x="9353" y="7115"/>
                    </a:lnTo>
                    <a:lnTo>
                      <a:pt x="9500" y="7115"/>
                    </a:lnTo>
                    <a:lnTo>
                      <a:pt x="9688" y="6947"/>
                    </a:lnTo>
                    <a:lnTo>
                      <a:pt x="9709" y="6864"/>
                    </a:lnTo>
                    <a:lnTo>
                      <a:pt x="9605" y="6801"/>
                    </a:lnTo>
                    <a:lnTo>
                      <a:pt x="9563" y="6843"/>
                    </a:lnTo>
                    <a:lnTo>
                      <a:pt x="9500" y="6780"/>
                    </a:lnTo>
                    <a:lnTo>
                      <a:pt x="9563" y="6759"/>
                    </a:lnTo>
                    <a:lnTo>
                      <a:pt x="9709" y="6696"/>
                    </a:lnTo>
                    <a:lnTo>
                      <a:pt x="9835" y="6738"/>
                    </a:lnTo>
                    <a:lnTo>
                      <a:pt x="9981" y="6675"/>
                    </a:lnTo>
                    <a:lnTo>
                      <a:pt x="10002" y="6571"/>
                    </a:lnTo>
                    <a:lnTo>
                      <a:pt x="9918" y="6466"/>
                    </a:lnTo>
                    <a:lnTo>
                      <a:pt x="9625" y="6466"/>
                    </a:lnTo>
                    <a:lnTo>
                      <a:pt x="9395" y="6424"/>
                    </a:lnTo>
                    <a:lnTo>
                      <a:pt x="9416" y="6362"/>
                    </a:lnTo>
                    <a:lnTo>
                      <a:pt x="9521" y="6362"/>
                    </a:lnTo>
                    <a:lnTo>
                      <a:pt x="9563" y="6257"/>
                    </a:lnTo>
                    <a:lnTo>
                      <a:pt x="9605" y="6278"/>
                    </a:lnTo>
                    <a:lnTo>
                      <a:pt x="9625" y="6383"/>
                    </a:lnTo>
                    <a:lnTo>
                      <a:pt x="9709" y="6383"/>
                    </a:lnTo>
                    <a:lnTo>
                      <a:pt x="9772" y="6341"/>
                    </a:lnTo>
                    <a:lnTo>
                      <a:pt x="9981" y="6424"/>
                    </a:lnTo>
                    <a:lnTo>
                      <a:pt x="10044" y="6362"/>
                    </a:lnTo>
                    <a:lnTo>
                      <a:pt x="10149" y="6445"/>
                    </a:lnTo>
                    <a:lnTo>
                      <a:pt x="10211" y="6445"/>
                    </a:lnTo>
                    <a:lnTo>
                      <a:pt x="10316" y="6320"/>
                    </a:lnTo>
                    <a:lnTo>
                      <a:pt x="10295" y="6236"/>
                    </a:lnTo>
                    <a:lnTo>
                      <a:pt x="10149" y="6152"/>
                    </a:lnTo>
                    <a:lnTo>
                      <a:pt x="10211" y="6048"/>
                    </a:lnTo>
                    <a:lnTo>
                      <a:pt x="10253" y="6006"/>
                    </a:lnTo>
                    <a:lnTo>
                      <a:pt x="10232" y="5839"/>
                    </a:lnTo>
                    <a:lnTo>
                      <a:pt x="10316" y="5901"/>
                    </a:lnTo>
                    <a:lnTo>
                      <a:pt x="10316" y="6006"/>
                    </a:lnTo>
                    <a:lnTo>
                      <a:pt x="10253" y="6069"/>
                    </a:lnTo>
                    <a:lnTo>
                      <a:pt x="10295" y="6152"/>
                    </a:lnTo>
                    <a:lnTo>
                      <a:pt x="10358" y="6173"/>
                    </a:lnTo>
                    <a:lnTo>
                      <a:pt x="10441" y="6111"/>
                    </a:lnTo>
                    <a:lnTo>
                      <a:pt x="10734" y="6111"/>
                    </a:lnTo>
                    <a:lnTo>
                      <a:pt x="10776" y="6027"/>
                    </a:lnTo>
                    <a:lnTo>
                      <a:pt x="10923" y="5922"/>
                    </a:lnTo>
                    <a:lnTo>
                      <a:pt x="10881" y="5797"/>
                    </a:lnTo>
                    <a:lnTo>
                      <a:pt x="10944" y="5755"/>
                    </a:lnTo>
                    <a:lnTo>
                      <a:pt x="11048" y="5755"/>
                    </a:lnTo>
                    <a:lnTo>
                      <a:pt x="11132" y="5650"/>
                    </a:lnTo>
                    <a:lnTo>
                      <a:pt x="11216" y="5692"/>
                    </a:lnTo>
                    <a:lnTo>
                      <a:pt x="11299" y="5629"/>
                    </a:lnTo>
                    <a:lnTo>
                      <a:pt x="11550" y="5608"/>
                    </a:lnTo>
                    <a:lnTo>
                      <a:pt x="11613" y="5483"/>
                    </a:lnTo>
                    <a:lnTo>
                      <a:pt x="11822" y="5420"/>
                    </a:lnTo>
                    <a:lnTo>
                      <a:pt x="11927" y="5336"/>
                    </a:lnTo>
                    <a:lnTo>
                      <a:pt x="12073" y="5336"/>
                    </a:lnTo>
                    <a:lnTo>
                      <a:pt x="12136" y="5315"/>
                    </a:lnTo>
                    <a:lnTo>
                      <a:pt x="12262" y="5315"/>
                    </a:lnTo>
                    <a:lnTo>
                      <a:pt x="12429" y="5232"/>
                    </a:lnTo>
                    <a:lnTo>
                      <a:pt x="12555" y="5106"/>
                    </a:lnTo>
                    <a:lnTo>
                      <a:pt x="12659" y="5085"/>
                    </a:lnTo>
                    <a:lnTo>
                      <a:pt x="12743" y="4960"/>
                    </a:lnTo>
                    <a:lnTo>
                      <a:pt x="12952" y="4918"/>
                    </a:lnTo>
                    <a:lnTo>
                      <a:pt x="13036" y="4876"/>
                    </a:lnTo>
                    <a:lnTo>
                      <a:pt x="13224" y="4771"/>
                    </a:lnTo>
                    <a:lnTo>
                      <a:pt x="13308" y="4604"/>
                    </a:lnTo>
                    <a:lnTo>
                      <a:pt x="13371" y="4458"/>
                    </a:lnTo>
                    <a:lnTo>
                      <a:pt x="13182" y="4458"/>
                    </a:lnTo>
                    <a:lnTo>
                      <a:pt x="13057" y="4478"/>
                    </a:lnTo>
                    <a:lnTo>
                      <a:pt x="12973" y="4437"/>
                    </a:lnTo>
                    <a:lnTo>
                      <a:pt x="12848" y="4458"/>
                    </a:lnTo>
                    <a:lnTo>
                      <a:pt x="12659" y="4646"/>
                    </a:lnTo>
                    <a:lnTo>
                      <a:pt x="12387" y="4667"/>
                    </a:lnTo>
                    <a:lnTo>
                      <a:pt x="11927" y="4709"/>
                    </a:lnTo>
                    <a:lnTo>
                      <a:pt x="11801" y="4688"/>
                    </a:lnTo>
                    <a:lnTo>
                      <a:pt x="11488" y="4688"/>
                    </a:lnTo>
                    <a:lnTo>
                      <a:pt x="11299" y="4771"/>
                    </a:lnTo>
                    <a:lnTo>
                      <a:pt x="11299" y="4667"/>
                    </a:lnTo>
                    <a:lnTo>
                      <a:pt x="11174" y="4667"/>
                    </a:lnTo>
                    <a:lnTo>
                      <a:pt x="11216" y="4562"/>
                    </a:lnTo>
                    <a:lnTo>
                      <a:pt x="11362" y="4562"/>
                    </a:lnTo>
                    <a:lnTo>
                      <a:pt x="11446" y="4583"/>
                    </a:lnTo>
                    <a:lnTo>
                      <a:pt x="11550" y="4541"/>
                    </a:lnTo>
                    <a:lnTo>
                      <a:pt x="11571" y="4604"/>
                    </a:lnTo>
                    <a:lnTo>
                      <a:pt x="11718" y="4604"/>
                    </a:lnTo>
                    <a:lnTo>
                      <a:pt x="11906" y="4583"/>
                    </a:lnTo>
                    <a:lnTo>
                      <a:pt x="12032" y="4583"/>
                    </a:lnTo>
                    <a:lnTo>
                      <a:pt x="12346" y="4541"/>
                    </a:lnTo>
                    <a:lnTo>
                      <a:pt x="12848" y="4332"/>
                    </a:lnTo>
                    <a:lnTo>
                      <a:pt x="12931" y="4269"/>
                    </a:lnTo>
                    <a:lnTo>
                      <a:pt x="12848" y="4186"/>
                    </a:lnTo>
                    <a:lnTo>
                      <a:pt x="12638" y="4144"/>
                    </a:lnTo>
                    <a:lnTo>
                      <a:pt x="12262" y="4081"/>
                    </a:lnTo>
                    <a:lnTo>
                      <a:pt x="12199" y="3976"/>
                    </a:lnTo>
                    <a:lnTo>
                      <a:pt x="12199" y="3976"/>
                    </a:lnTo>
                    <a:lnTo>
                      <a:pt x="12346" y="4060"/>
                    </a:lnTo>
                    <a:lnTo>
                      <a:pt x="12450" y="4039"/>
                    </a:lnTo>
                    <a:lnTo>
                      <a:pt x="12450" y="3976"/>
                    </a:lnTo>
                    <a:lnTo>
                      <a:pt x="12325" y="3851"/>
                    </a:lnTo>
                    <a:lnTo>
                      <a:pt x="12304" y="3725"/>
                    </a:lnTo>
                    <a:lnTo>
                      <a:pt x="12408" y="3851"/>
                    </a:lnTo>
                    <a:lnTo>
                      <a:pt x="12597" y="4060"/>
                    </a:lnTo>
                    <a:lnTo>
                      <a:pt x="12638" y="4060"/>
                    </a:lnTo>
                    <a:lnTo>
                      <a:pt x="12722" y="4018"/>
                    </a:lnTo>
                    <a:lnTo>
                      <a:pt x="12764" y="4081"/>
                    </a:lnTo>
                    <a:lnTo>
                      <a:pt x="12973" y="4081"/>
                    </a:lnTo>
                    <a:lnTo>
                      <a:pt x="13057" y="4144"/>
                    </a:lnTo>
                    <a:lnTo>
                      <a:pt x="13141" y="4144"/>
                    </a:lnTo>
                    <a:lnTo>
                      <a:pt x="13287" y="4165"/>
                    </a:lnTo>
                    <a:lnTo>
                      <a:pt x="13371" y="4123"/>
                    </a:lnTo>
                    <a:lnTo>
                      <a:pt x="13308" y="4081"/>
                    </a:lnTo>
                    <a:lnTo>
                      <a:pt x="13162" y="4060"/>
                    </a:lnTo>
                    <a:lnTo>
                      <a:pt x="13162" y="3976"/>
                    </a:lnTo>
                    <a:lnTo>
                      <a:pt x="13350" y="4018"/>
                    </a:lnTo>
                    <a:lnTo>
                      <a:pt x="13475" y="4060"/>
                    </a:lnTo>
                    <a:lnTo>
                      <a:pt x="13601" y="4165"/>
                    </a:lnTo>
                    <a:lnTo>
                      <a:pt x="13664" y="4144"/>
                    </a:lnTo>
                    <a:lnTo>
                      <a:pt x="13706" y="4018"/>
                    </a:lnTo>
                    <a:lnTo>
                      <a:pt x="13810" y="4081"/>
                    </a:lnTo>
                    <a:lnTo>
                      <a:pt x="13978" y="4081"/>
                    </a:lnTo>
                    <a:lnTo>
                      <a:pt x="14124" y="4039"/>
                    </a:lnTo>
                    <a:lnTo>
                      <a:pt x="14229" y="4018"/>
                    </a:lnTo>
                    <a:lnTo>
                      <a:pt x="14354" y="3914"/>
                    </a:lnTo>
                    <a:lnTo>
                      <a:pt x="14710" y="3746"/>
                    </a:lnTo>
                    <a:lnTo>
                      <a:pt x="14794" y="3662"/>
                    </a:lnTo>
                    <a:lnTo>
                      <a:pt x="14794" y="3621"/>
                    </a:lnTo>
                    <a:lnTo>
                      <a:pt x="14877" y="3600"/>
                    </a:lnTo>
                    <a:lnTo>
                      <a:pt x="15003" y="3621"/>
                    </a:lnTo>
                    <a:lnTo>
                      <a:pt x="15045" y="3558"/>
                    </a:lnTo>
                    <a:lnTo>
                      <a:pt x="15275" y="3432"/>
                    </a:lnTo>
                    <a:lnTo>
                      <a:pt x="15400" y="3181"/>
                    </a:lnTo>
                    <a:lnTo>
                      <a:pt x="15463" y="2909"/>
                    </a:lnTo>
                    <a:lnTo>
                      <a:pt x="15442" y="2721"/>
                    </a:lnTo>
                    <a:lnTo>
                      <a:pt x="15379" y="2595"/>
                    </a:lnTo>
                    <a:lnTo>
                      <a:pt x="15233" y="2512"/>
                    </a:lnTo>
                    <a:lnTo>
                      <a:pt x="15149" y="2512"/>
                    </a:lnTo>
                    <a:lnTo>
                      <a:pt x="15128" y="2554"/>
                    </a:lnTo>
                    <a:lnTo>
                      <a:pt x="15024" y="2554"/>
                    </a:lnTo>
                    <a:lnTo>
                      <a:pt x="14961" y="2658"/>
                    </a:lnTo>
                    <a:lnTo>
                      <a:pt x="14877" y="2700"/>
                    </a:lnTo>
                    <a:lnTo>
                      <a:pt x="14835" y="2658"/>
                    </a:lnTo>
                    <a:lnTo>
                      <a:pt x="14961" y="2470"/>
                    </a:lnTo>
                    <a:lnTo>
                      <a:pt x="15003" y="2386"/>
                    </a:lnTo>
                    <a:lnTo>
                      <a:pt x="15107" y="2302"/>
                    </a:lnTo>
                    <a:lnTo>
                      <a:pt x="15128" y="2156"/>
                    </a:lnTo>
                    <a:lnTo>
                      <a:pt x="15066" y="2051"/>
                    </a:lnTo>
                    <a:lnTo>
                      <a:pt x="15024" y="2030"/>
                    </a:lnTo>
                    <a:lnTo>
                      <a:pt x="15107" y="1968"/>
                    </a:lnTo>
                    <a:lnTo>
                      <a:pt x="15170" y="1737"/>
                    </a:lnTo>
                    <a:lnTo>
                      <a:pt x="15066" y="1717"/>
                    </a:lnTo>
                    <a:lnTo>
                      <a:pt x="14940" y="1737"/>
                    </a:lnTo>
                    <a:lnTo>
                      <a:pt x="14919" y="1842"/>
                    </a:lnTo>
                    <a:lnTo>
                      <a:pt x="14856" y="1884"/>
                    </a:lnTo>
                    <a:lnTo>
                      <a:pt x="14794" y="1926"/>
                    </a:lnTo>
                    <a:lnTo>
                      <a:pt x="14731" y="1863"/>
                    </a:lnTo>
                    <a:lnTo>
                      <a:pt x="14794" y="1779"/>
                    </a:lnTo>
                    <a:lnTo>
                      <a:pt x="14794" y="1717"/>
                    </a:lnTo>
                    <a:lnTo>
                      <a:pt x="14835" y="1633"/>
                    </a:lnTo>
                    <a:lnTo>
                      <a:pt x="14814" y="1570"/>
                    </a:lnTo>
                    <a:lnTo>
                      <a:pt x="14689" y="1654"/>
                    </a:lnTo>
                    <a:lnTo>
                      <a:pt x="14626" y="1779"/>
                    </a:lnTo>
                    <a:lnTo>
                      <a:pt x="14584" y="1821"/>
                    </a:lnTo>
                    <a:lnTo>
                      <a:pt x="14522" y="1758"/>
                    </a:lnTo>
                    <a:lnTo>
                      <a:pt x="14584" y="1633"/>
                    </a:lnTo>
                    <a:lnTo>
                      <a:pt x="14542" y="1549"/>
                    </a:lnTo>
                    <a:lnTo>
                      <a:pt x="14417" y="1549"/>
                    </a:lnTo>
                    <a:lnTo>
                      <a:pt x="14270" y="1633"/>
                    </a:lnTo>
                    <a:lnTo>
                      <a:pt x="14208" y="1737"/>
                    </a:lnTo>
                    <a:lnTo>
                      <a:pt x="14082" y="1737"/>
                    </a:lnTo>
                    <a:lnTo>
                      <a:pt x="14019" y="1779"/>
                    </a:lnTo>
                    <a:lnTo>
                      <a:pt x="13978" y="1884"/>
                    </a:lnTo>
                    <a:lnTo>
                      <a:pt x="13894" y="1884"/>
                    </a:lnTo>
                    <a:lnTo>
                      <a:pt x="13789" y="1842"/>
                    </a:lnTo>
                    <a:lnTo>
                      <a:pt x="13580" y="1821"/>
                    </a:lnTo>
                    <a:lnTo>
                      <a:pt x="13308" y="1821"/>
                    </a:lnTo>
                    <a:lnTo>
                      <a:pt x="13496" y="1758"/>
                    </a:lnTo>
                    <a:lnTo>
                      <a:pt x="13559" y="1717"/>
                    </a:lnTo>
                    <a:lnTo>
                      <a:pt x="13643" y="1737"/>
                    </a:lnTo>
                    <a:lnTo>
                      <a:pt x="13747" y="1737"/>
                    </a:lnTo>
                    <a:lnTo>
                      <a:pt x="13894" y="1654"/>
                    </a:lnTo>
                    <a:lnTo>
                      <a:pt x="14019" y="1633"/>
                    </a:lnTo>
                    <a:lnTo>
                      <a:pt x="14124" y="1507"/>
                    </a:lnTo>
                    <a:lnTo>
                      <a:pt x="14333" y="1403"/>
                    </a:lnTo>
                    <a:lnTo>
                      <a:pt x="14396" y="1340"/>
                    </a:lnTo>
                    <a:lnTo>
                      <a:pt x="14354" y="1298"/>
                    </a:lnTo>
                    <a:lnTo>
                      <a:pt x="14270" y="1298"/>
                    </a:lnTo>
                    <a:lnTo>
                      <a:pt x="14061" y="1152"/>
                    </a:lnTo>
                    <a:lnTo>
                      <a:pt x="14019" y="1089"/>
                    </a:lnTo>
                    <a:lnTo>
                      <a:pt x="13978" y="1089"/>
                    </a:lnTo>
                    <a:lnTo>
                      <a:pt x="13873" y="1131"/>
                    </a:lnTo>
                    <a:lnTo>
                      <a:pt x="13810" y="1193"/>
                    </a:lnTo>
                    <a:lnTo>
                      <a:pt x="13747" y="1152"/>
                    </a:lnTo>
                    <a:lnTo>
                      <a:pt x="13706" y="1089"/>
                    </a:lnTo>
                    <a:lnTo>
                      <a:pt x="13789" y="1005"/>
                    </a:lnTo>
                    <a:lnTo>
                      <a:pt x="13768" y="921"/>
                    </a:lnTo>
                    <a:lnTo>
                      <a:pt x="13601" y="942"/>
                    </a:lnTo>
                    <a:lnTo>
                      <a:pt x="13538" y="1047"/>
                    </a:lnTo>
                    <a:lnTo>
                      <a:pt x="13454" y="1026"/>
                    </a:lnTo>
                    <a:lnTo>
                      <a:pt x="13454" y="901"/>
                    </a:lnTo>
                    <a:lnTo>
                      <a:pt x="13308" y="942"/>
                    </a:lnTo>
                    <a:lnTo>
                      <a:pt x="13266" y="1005"/>
                    </a:lnTo>
                    <a:lnTo>
                      <a:pt x="13224" y="921"/>
                    </a:lnTo>
                    <a:lnTo>
                      <a:pt x="13287" y="838"/>
                    </a:lnTo>
                    <a:lnTo>
                      <a:pt x="13245" y="775"/>
                    </a:lnTo>
                    <a:lnTo>
                      <a:pt x="13308" y="775"/>
                    </a:lnTo>
                    <a:lnTo>
                      <a:pt x="13371" y="691"/>
                    </a:lnTo>
                    <a:lnTo>
                      <a:pt x="13287" y="608"/>
                    </a:lnTo>
                    <a:lnTo>
                      <a:pt x="13078" y="587"/>
                    </a:lnTo>
                    <a:lnTo>
                      <a:pt x="12910" y="503"/>
                    </a:lnTo>
                    <a:lnTo>
                      <a:pt x="12785" y="524"/>
                    </a:lnTo>
                    <a:lnTo>
                      <a:pt x="12659" y="629"/>
                    </a:lnTo>
                    <a:lnTo>
                      <a:pt x="12638" y="733"/>
                    </a:lnTo>
                    <a:lnTo>
                      <a:pt x="12597" y="775"/>
                    </a:lnTo>
                    <a:lnTo>
                      <a:pt x="12513" y="670"/>
                    </a:lnTo>
                    <a:lnTo>
                      <a:pt x="12638" y="524"/>
                    </a:lnTo>
                    <a:lnTo>
                      <a:pt x="12659" y="461"/>
                    </a:lnTo>
                    <a:lnTo>
                      <a:pt x="12513" y="461"/>
                    </a:lnTo>
                    <a:lnTo>
                      <a:pt x="12387" y="377"/>
                    </a:lnTo>
                    <a:lnTo>
                      <a:pt x="12262" y="377"/>
                    </a:lnTo>
                    <a:lnTo>
                      <a:pt x="12199" y="482"/>
                    </a:lnTo>
                    <a:lnTo>
                      <a:pt x="12011" y="608"/>
                    </a:lnTo>
                    <a:lnTo>
                      <a:pt x="11885" y="733"/>
                    </a:lnTo>
                    <a:lnTo>
                      <a:pt x="11801" y="775"/>
                    </a:lnTo>
                    <a:lnTo>
                      <a:pt x="11781" y="712"/>
                    </a:lnTo>
                    <a:lnTo>
                      <a:pt x="11822" y="587"/>
                    </a:lnTo>
                    <a:lnTo>
                      <a:pt x="11822" y="419"/>
                    </a:lnTo>
                    <a:lnTo>
                      <a:pt x="11781" y="377"/>
                    </a:lnTo>
                    <a:lnTo>
                      <a:pt x="11739" y="273"/>
                    </a:lnTo>
                    <a:lnTo>
                      <a:pt x="11592" y="189"/>
                    </a:lnTo>
                    <a:lnTo>
                      <a:pt x="11467" y="210"/>
                    </a:lnTo>
                    <a:lnTo>
                      <a:pt x="11341" y="189"/>
                    </a:lnTo>
                    <a:lnTo>
                      <a:pt x="11278" y="85"/>
                    </a:lnTo>
                    <a:lnTo>
                      <a:pt x="11153" y="64"/>
                    </a:lnTo>
                    <a:lnTo>
                      <a:pt x="10985" y="105"/>
                    </a:lnTo>
                    <a:lnTo>
                      <a:pt x="10881" y="85"/>
                    </a:lnTo>
                    <a:lnTo>
                      <a:pt x="10818" y="64"/>
                    </a:lnTo>
                    <a:lnTo>
                      <a:pt x="10734" y="1"/>
                    </a:lnTo>
                    <a:lnTo>
                      <a:pt x="10651" y="64"/>
                    </a:lnTo>
                    <a:lnTo>
                      <a:pt x="10630" y="210"/>
                    </a:lnTo>
                    <a:lnTo>
                      <a:pt x="10734" y="461"/>
                    </a:lnTo>
                    <a:lnTo>
                      <a:pt x="10651" y="670"/>
                    </a:lnTo>
                    <a:lnTo>
                      <a:pt x="10651" y="817"/>
                    </a:lnTo>
                    <a:lnTo>
                      <a:pt x="10609" y="880"/>
                    </a:lnTo>
                    <a:lnTo>
                      <a:pt x="10525" y="838"/>
                    </a:lnTo>
                    <a:lnTo>
                      <a:pt x="10400" y="880"/>
                    </a:lnTo>
                    <a:lnTo>
                      <a:pt x="10337" y="817"/>
                    </a:lnTo>
                    <a:lnTo>
                      <a:pt x="10421" y="733"/>
                    </a:lnTo>
                    <a:lnTo>
                      <a:pt x="10358" y="566"/>
                    </a:lnTo>
                    <a:lnTo>
                      <a:pt x="10421" y="461"/>
                    </a:lnTo>
                    <a:lnTo>
                      <a:pt x="10441" y="315"/>
                    </a:lnTo>
                    <a:lnTo>
                      <a:pt x="10400" y="273"/>
                    </a:lnTo>
                    <a:lnTo>
                      <a:pt x="10232" y="398"/>
                    </a:lnTo>
                    <a:lnTo>
                      <a:pt x="10232" y="461"/>
                    </a:lnTo>
                    <a:lnTo>
                      <a:pt x="10149" y="482"/>
                    </a:lnTo>
                    <a:lnTo>
                      <a:pt x="10107" y="419"/>
                    </a:lnTo>
                    <a:lnTo>
                      <a:pt x="10149" y="273"/>
                    </a:lnTo>
                    <a:lnTo>
                      <a:pt x="10107" y="210"/>
                    </a:lnTo>
                    <a:lnTo>
                      <a:pt x="10044" y="252"/>
                    </a:lnTo>
                    <a:lnTo>
                      <a:pt x="9981" y="398"/>
                    </a:lnTo>
                    <a:lnTo>
                      <a:pt x="9897" y="398"/>
                    </a:lnTo>
                    <a:lnTo>
                      <a:pt x="9877" y="357"/>
                    </a:lnTo>
                    <a:lnTo>
                      <a:pt x="9918" y="252"/>
                    </a:lnTo>
                    <a:lnTo>
                      <a:pt x="9918" y="105"/>
                    </a:lnTo>
                    <a:lnTo>
                      <a:pt x="9897" y="64"/>
                    </a:lnTo>
                    <a:lnTo>
                      <a:pt x="962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9"/>
              <p:cNvSpPr/>
              <p:nvPr/>
            </p:nvSpPr>
            <p:spPr>
              <a:xfrm>
                <a:off x="2905300" y="2401625"/>
                <a:ext cx="91575" cy="98875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3955" extrusionOk="0">
                    <a:moveTo>
                      <a:pt x="2909" y="2155"/>
                    </a:move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930" y="2155"/>
                    </a:lnTo>
                    <a:close/>
                    <a:moveTo>
                      <a:pt x="2323" y="0"/>
                    </a:moveTo>
                    <a:lnTo>
                      <a:pt x="2260" y="42"/>
                    </a:lnTo>
                    <a:lnTo>
                      <a:pt x="2219" y="84"/>
                    </a:lnTo>
                    <a:lnTo>
                      <a:pt x="2135" y="84"/>
                    </a:lnTo>
                    <a:lnTo>
                      <a:pt x="2072" y="147"/>
                    </a:lnTo>
                    <a:lnTo>
                      <a:pt x="2009" y="188"/>
                    </a:lnTo>
                    <a:lnTo>
                      <a:pt x="1905" y="188"/>
                    </a:lnTo>
                    <a:lnTo>
                      <a:pt x="1779" y="293"/>
                    </a:lnTo>
                    <a:lnTo>
                      <a:pt x="1675" y="377"/>
                    </a:lnTo>
                    <a:lnTo>
                      <a:pt x="1675" y="460"/>
                    </a:lnTo>
                    <a:lnTo>
                      <a:pt x="1612" y="460"/>
                    </a:lnTo>
                    <a:lnTo>
                      <a:pt x="1570" y="419"/>
                    </a:lnTo>
                    <a:lnTo>
                      <a:pt x="1570" y="460"/>
                    </a:lnTo>
                    <a:lnTo>
                      <a:pt x="1591" y="481"/>
                    </a:lnTo>
                    <a:lnTo>
                      <a:pt x="1591" y="523"/>
                    </a:lnTo>
                    <a:lnTo>
                      <a:pt x="1528" y="586"/>
                    </a:lnTo>
                    <a:lnTo>
                      <a:pt x="1423" y="670"/>
                    </a:lnTo>
                    <a:lnTo>
                      <a:pt x="1382" y="691"/>
                    </a:lnTo>
                    <a:lnTo>
                      <a:pt x="1402" y="711"/>
                    </a:lnTo>
                    <a:lnTo>
                      <a:pt x="1382" y="774"/>
                    </a:lnTo>
                    <a:lnTo>
                      <a:pt x="1319" y="774"/>
                    </a:lnTo>
                    <a:lnTo>
                      <a:pt x="1319" y="816"/>
                    </a:lnTo>
                    <a:lnTo>
                      <a:pt x="1382" y="837"/>
                    </a:lnTo>
                    <a:lnTo>
                      <a:pt x="1319" y="879"/>
                    </a:lnTo>
                    <a:lnTo>
                      <a:pt x="1256" y="879"/>
                    </a:lnTo>
                    <a:lnTo>
                      <a:pt x="1193" y="942"/>
                    </a:lnTo>
                    <a:lnTo>
                      <a:pt x="1193" y="1004"/>
                    </a:lnTo>
                    <a:lnTo>
                      <a:pt x="1214" y="1004"/>
                    </a:lnTo>
                    <a:lnTo>
                      <a:pt x="1256" y="1025"/>
                    </a:lnTo>
                    <a:lnTo>
                      <a:pt x="1193" y="1046"/>
                    </a:lnTo>
                    <a:lnTo>
                      <a:pt x="1151" y="1046"/>
                    </a:lnTo>
                    <a:lnTo>
                      <a:pt x="1089" y="1151"/>
                    </a:lnTo>
                    <a:lnTo>
                      <a:pt x="1068" y="1214"/>
                    </a:lnTo>
                    <a:lnTo>
                      <a:pt x="942" y="1402"/>
                    </a:lnTo>
                    <a:lnTo>
                      <a:pt x="942" y="1444"/>
                    </a:lnTo>
                    <a:lnTo>
                      <a:pt x="984" y="1507"/>
                    </a:lnTo>
                    <a:lnTo>
                      <a:pt x="984" y="1548"/>
                    </a:lnTo>
                    <a:lnTo>
                      <a:pt x="963" y="1548"/>
                    </a:lnTo>
                    <a:lnTo>
                      <a:pt x="942" y="1527"/>
                    </a:lnTo>
                    <a:lnTo>
                      <a:pt x="900" y="1527"/>
                    </a:lnTo>
                    <a:lnTo>
                      <a:pt x="796" y="1569"/>
                    </a:lnTo>
                    <a:lnTo>
                      <a:pt x="754" y="1653"/>
                    </a:lnTo>
                    <a:lnTo>
                      <a:pt x="754" y="1716"/>
                    </a:lnTo>
                    <a:lnTo>
                      <a:pt x="796" y="1716"/>
                    </a:lnTo>
                    <a:lnTo>
                      <a:pt x="858" y="1758"/>
                    </a:lnTo>
                    <a:lnTo>
                      <a:pt x="838" y="1779"/>
                    </a:lnTo>
                    <a:lnTo>
                      <a:pt x="838" y="1841"/>
                    </a:lnTo>
                    <a:lnTo>
                      <a:pt x="775" y="1883"/>
                    </a:lnTo>
                    <a:lnTo>
                      <a:pt x="649" y="1862"/>
                    </a:lnTo>
                    <a:lnTo>
                      <a:pt x="628" y="1883"/>
                    </a:lnTo>
                    <a:lnTo>
                      <a:pt x="628" y="1946"/>
                    </a:lnTo>
                    <a:lnTo>
                      <a:pt x="545" y="2030"/>
                    </a:lnTo>
                    <a:lnTo>
                      <a:pt x="482" y="2134"/>
                    </a:lnTo>
                    <a:lnTo>
                      <a:pt x="440" y="2197"/>
                    </a:lnTo>
                    <a:lnTo>
                      <a:pt x="419" y="2197"/>
                    </a:lnTo>
                    <a:lnTo>
                      <a:pt x="419" y="2134"/>
                    </a:lnTo>
                    <a:lnTo>
                      <a:pt x="377" y="2197"/>
                    </a:lnTo>
                    <a:lnTo>
                      <a:pt x="335" y="2134"/>
                    </a:lnTo>
                    <a:lnTo>
                      <a:pt x="356" y="2072"/>
                    </a:lnTo>
                    <a:lnTo>
                      <a:pt x="440" y="2030"/>
                    </a:lnTo>
                    <a:lnTo>
                      <a:pt x="461" y="1967"/>
                    </a:lnTo>
                    <a:lnTo>
                      <a:pt x="440" y="1988"/>
                    </a:lnTo>
                    <a:lnTo>
                      <a:pt x="356" y="2051"/>
                    </a:lnTo>
                    <a:lnTo>
                      <a:pt x="231" y="2134"/>
                    </a:lnTo>
                    <a:lnTo>
                      <a:pt x="168" y="2260"/>
                    </a:lnTo>
                    <a:lnTo>
                      <a:pt x="231" y="2260"/>
                    </a:lnTo>
                    <a:lnTo>
                      <a:pt x="314" y="2239"/>
                    </a:lnTo>
                    <a:lnTo>
                      <a:pt x="461" y="2197"/>
                    </a:lnTo>
                    <a:lnTo>
                      <a:pt x="586" y="2197"/>
                    </a:lnTo>
                    <a:lnTo>
                      <a:pt x="524" y="2281"/>
                    </a:lnTo>
                    <a:lnTo>
                      <a:pt x="419" y="2406"/>
                    </a:lnTo>
                    <a:lnTo>
                      <a:pt x="335" y="2511"/>
                    </a:lnTo>
                    <a:lnTo>
                      <a:pt x="210" y="2595"/>
                    </a:lnTo>
                    <a:lnTo>
                      <a:pt x="105" y="2699"/>
                    </a:lnTo>
                    <a:lnTo>
                      <a:pt x="22" y="2699"/>
                    </a:lnTo>
                    <a:lnTo>
                      <a:pt x="1" y="2762"/>
                    </a:lnTo>
                    <a:lnTo>
                      <a:pt x="22" y="2804"/>
                    </a:lnTo>
                    <a:lnTo>
                      <a:pt x="1" y="2888"/>
                    </a:lnTo>
                    <a:lnTo>
                      <a:pt x="22" y="2929"/>
                    </a:lnTo>
                    <a:lnTo>
                      <a:pt x="63" y="2929"/>
                    </a:lnTo>
                    <a:lnTo>
                      <a:pt x="168" y="2971"/>
                    </a:lnTo>
                    <a:lnTo>
                      <a:pt x="314" y="2929"/>
                    </a:lnTo>
                    <a:lnTo>
                      <a:pt x="377" y="2888"/>
                    </a:lnTo>
                    <a:lnTo>
                      <a:pt x="482" y="2888"/>
                    </a:lnTo>
                    <a:lnTo>
                      <a:pt x="566" y="2825"/>
                    </a:lnTo>
                    <a:lnTo>
                      <a:pt x="586" y="2783"/>
                    </a:lnTo>
                    <a:lnTo>
                      <a:pt x="586" y="2804"/>
                    </a:lnTo>
                    <a:lnTo>
                      <a:pt x="545" y="2888"/>
                    </a:lnTo>
                    <a:lnTo>
                      <a:pt x="670" y="2908"/>
                    </a:lnTo>
                    <a:lnTo>
                      <a:pt x="754" y="2888"/>
                    </a:lnTo>
                    <a:lnTo>
                      <a:pt x="796" y="2929"/>
                    </a:lnTo>
                    <a:lnTo>
                      <a:pt x="963" y="2929"/>
                    </a:lnTo>
                    <a:lnTo>
                      <a:pt x="1047" y="2908"/>
                    </a:lnTo>
                    <a:lnTo>
                      <a:pt x="1068" y="2971"/>
                    </a:lnTo>
                    <a:lnTo>
                      <a:pt x="1110" y="3013"/>
                    </a:lnTo>
                    <a:lnTo>
                      <a:pt x="1214" y="3013"/>
                    </a:lnTo>
                    <a:lnTo>
                      <a:pt x="1256" y="2992"/>
                    </a:lnTo>
                    <a:lnTo>
                      <a:pt x="1277" y="3013"/>
                    </a:lnTo>
                    <a:lnTo>
                      <a:pt x="1361" y="3013"/>
                    </a:lnTo>
                    <a:lnTo>
                      <a:pt x="1402" y="2992"/>
                    </a:lnTo>
                    <a:lnTo>
                      <a:pt x="1402" y="2950"/>
                    </a:lnTo>
                    <a:lnTo>
                      <a:pt x="1486" y="2950"/>
                    </a:lnTo>
                    <a:lnTo>
                      <a:pt x="1507" y="2992"/>
                    </a:lnTo>
                    <a:lnTo>
                      <a:pt x="1570" y="2992"/>
                    </a:lnTo>
                    <a:lnTo>
                      <a:pt x="1591" y="2929"/>
                    </a:lnTo>
                    <a:lnTo>
                      <a:pt x="1633" y="2929"/>
                    </a:lnTo>
                    <a:lnTo>
                      <a:pt x="1695" y="2971"/>
                    </a:lnTo>
                    <a:lnTo>
                      <a:pt x="1716" y="2908"/>
                    </a:lnTo>
                    <a:lnTo>
                      <a:pt x="1716" y="2867"/>
                    </a:lnTo>
                    <a:lnTo>
                      <a:pt x="1716" y="2783"/>
                    </a:lnTo>
                    <a:lnTo>
                      <a:pt x="1737" y="2804"/>
                    </a:lnTo>
                    <a:lnTo>
                      <a:pt x="1779" y="2762"/>
                    </a:lnTo>
                    <a:lnTo>
                      <a:pt x="1821" y="2762"/>
                    </a:lnTo>
                    <a:lnTo>
                      <a:pt x="1800" y="2783"/>
                    </a:lnTo>
                    <a:lnTo>
                      <a:pt x="1779" y="2888"/>
                    </a:lnTo>
                    <a:lnTo>
                      <a:pt x="1800" y="2908"/>
                    </a:lnTo>
                    <a:lnTo>
                      <a:pt x="1821" y="2867"/>
                    </a:lnTo>
                    <a:lnTo>
                      <a:pt x="1884" y="2783"/>
                    </a:lnTo>
                    <a:lnTo>
                      <a:pt x="1905" y="2783"/>
                    </a:lnTo>
                    <a:lnTo>
                      <a:pt x="1905" y="2867"/>
                    </a:lnTo>
                    <a:lnTo>
                      <a:pt x="1884" y="2908"/>
                    </a:lnTo>
                    <a:lnTo>
                      <a:pt x="1884" y="2971"/>
                    </a:lnTo>
                    <a:lnTo>
                      <a:pt x="1947" y="2929"/>
                    </a:lnTo>
                    <a:lnTo>
                      <a:pt x="1988" y="2929"/>
                    </a:lnTo>
                    <a:lnTo>
                      <a:pt x="1988" y="2971"/>
                    </a:lnTo>
                    <a:lnTo>
                      <a:pt x="1884" y="3034"/>
                    </a:lnTo>
                    <a:lnTo>
                      <a:pt x="1779" y="3097"/>
                    </a:lnTo>
                    <a:lnTo>
                      <a:pt x="1800" y="3118"/>
                    </a:lnTo>
                    <a:lnTo>
                      <a:pt x="1821" y="3097"/>
                    </a:lnTo>
                    <a:lnTo>
                      <a:pt x="1884" y="3097"/>
                    </a:lnTo>
                    <a:lnTo>
                      <a:pt x="1905" y="3118"/>
                    </a:lnTo>
                    <a:lnTo>
                      <a:pt x="1947" y="3118"/>
                    </a:lnTo>
                    <a:lnTo>
                      <a:pt x="1988" y="3139"/>
                    </a:lnTo>
                    <a:lnTo>
                      <a:pt x="2030" y="3118"/>
                    </a:lnTo>
                    <a:lnTo>
                      <a:pt x="2114" y="3097"/>
                    </a:lnTo>
                    <a:lnTo>
                      <a:pt x="2135" y="3013"/>
                    </a:lnTo>
                    <a:lnTo>
                      <a:pt x="2135" y="2971"/>
                    </a:lnTo>
                    <a:lnTo>
                      <a:pt x="2198" y="2992"/>
                    </a:lnTo>
                    <a:lnTo>
                      <a:pt x="2260" y="3013"/>
                    </a:lnTo>
                    <a:lnTo>
                      <a:pt x="2323" y="3076"/>
                    </a:lnTo>
                    <a:lnTo>
                      <a:pt x="2365" y="3034"/>
                    </a:lnTo>
                    <a:lnTo>
                      <a:pt x="2428" y="3013"/>
                    </a:lnTo>
                    <a:lnTo>
                      <a:pt x="2511" y="3013"/>
                    </a:lnTo>
                    <a:lnTo>
                      <a:pt x="2449" y="3076"/>
                    </a:lnTo>
                    <a:lnTo>
                      <a:pt x="2449" y="3097"/>
                    </a:lnTo>
                    <a:lnTo>
                      <a:pt x="2344" y="3139"/>
                    </a:lnTo>
                    <a:lnTo>
                      <a:pt x="2239" y="3139"/>
                    </a:lnTo>
                    <a:lnTo>
                      <a:pt x="2198" y="3201"/>
                    </a:lnTo>
                    <a:lnTo>
                      <a:pt x="2198" y="3243"/>
                    </a:lnTo>
                    <a:lnTo>
                      <a:pt x="2156" y="3285"/>
                    </a:lnTo>
                    <a:lnTo>
                      <a:pt x="2135" y="3327"/>
                    </a:lnTo>
                    <a:lnTo>
                      <a:pt x="2051" y="3327"/>
                    </a:lnTo>
                    <a:lnTo>
                      <a:pt x="2009" y="3348"/>
                    </a:lnTo>
                    <a:lnTo>
                      <a:pt x="1988" y="3411"/>
                    </a:lnTo>
                    <a:lnTo>
                      <a:pt x="1926" y="3432"/>
                    </a:lnTo>
                    <a:lnTo>
                      <a:pt x="1821" y="3452"/>
                    </a:lnTo>
                    <a:lnTo>
                      <a:pt x="1737" y="3515"/>
                    </a:lnTo>
                    <a:lnTo>
                      <a:pt x="1716" y="3557"/>
                    </a:lnTo>
                    <a:lnTo>
                      <a:pt x="1737" y="3599"/>
                    </a:lnTo>
                    <a:lnTo>
                      <a:pt x="1779" y="3620"/>
                    </a:lnTo>
                    <a:lnTo>
                      <a:pt x="1842" y="3620"/>
                    </a:lnTo>
                    <a:lnTo>
                      <a:pt x="1884" y="3557"/>
                    </a:lnTo>
                    <a:lnTo>
                      <a:pt x="1905" y="3536"/>
                    </a:lnTo>
                    <a:lnTo>
                      <a:pt x="1947" y="3536"/>
                    </a:lnTo>
                    <a:lnTo>
                      <a:pt x="1947" y="3599"/>
                    </a:lnTo>
                    <a:lnTo>
                      <a:pt x="1988" y="3620"/>
                    </a:lnTo>
                    <a:lnTo>
                      <a:pt x="2051" y="3599"/>
                    </a:lnTo>
                    <a:lnTo>
                      <a:pt x="2114" y="3536"/>
                    </a:lnTo>
                    <a:lnTo>
                      <a:pt x="2135" y="3494"/>
                    </a:lnTo>
                    <a:lnTo>
                      <a:pt x="2156" y="3494"/>
                    </a:lnTo>
                    <a:lnTo>
                      <a:pt x="2198" y="3432"/>
                    </a:lnTo>
                    <a:lnTo>
                      <a:pt x="2219" y="3348"/>
                    </a:lnTo>
                    <a:lnTo>
                      <a:pt x="2260" y="3327"/>
                    </a:lnTo>
                    <a:lnTo>
                      <a:pt x="2365" y="3222"/>
                    </a:lnTo>
                    <a:lnTo>
                      <a:pt x="2428" y="3201"/>
                    </a:lnTo>
                    <a:lnTo>
                      <a:pt x="2470" y="3222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553" y="3285"/>
                    </a:lnTo>
                    <a:lnTo>
                      <a:pt x="2616" y="3243"/>
                    </a:lnTo>
                    <a:lnTo>
                      <a:pt x="2658" y="3118"/>
                    </a:lnTo>
                    <a:lnTo>
                      <a:pt x="2721" y="3013"/>
                    </a:lnTo>
                    <a:lnTo>
                      <a:pt x="2721" y="2908"/>
                    </a:lnTo>
                    <a:lnTo>
                      <a:pt x="2742" y="2888"/>
                    </a:lnTo>
                    <a:lnTo>
                      <a:pt x="2763" y="2888"/>
                    </a:lnTo>
                    <a:lnTo>
                      <a:pt x="2825" y="2929"/>
                    </a:lnTo>
                    <a:lnTo>
                      <a:pt x="2846" y="2929"/>
                    </a:lnTo>
                    <a:lnTo>
                      <a:pt x="2888" y="2971"/>
                    </a:lnTo>
                    <a:lnTo>
                      <a:pt x="2888" y="3076"/>
                    </a:lnTo>
                    <a:lnTo>
                      <a:pt x="2867" y="3139"/>
                    </a:lnTo>
                    <a:lnTo>
                      <a:pt x="2846" y="3222"/>
                    </a:lnTo>
                    <a:lnTo>
                      <a:pt x="2867" y="3285"/>
                    </a:lnTo>
                    <a:lnTo>
                      <a:pt x="2846" y="3327"/>
                    </a:lnTo>
                    <a:lnTo>
                      <a:pt x="2763" y="3411"/>
                    </a:lnTo>
                    <a:lnTo>
                      <a:pt x="2721" y="3557"/>
                    </a:lnTo>
                    <a:lnTo>
                      <a:pt x="2721" y="3641"/>
                    </a:lnTo>
                    <a:lnTo>
                      <a:pt x="2679" y="3662"/>
                    </a:lnTo>
                    <a:lnTo>
                      <a:pt x="2679" y="3745"/>
                    </a:lnTo>
                    <a:lnTo>
                      <a:pt x="2742" y="3766"/>
                    </a:lnTo>
                    <a:lnTo>
                      <a:pt x="2825" y="3724"/>
                    </a:lnTo>
                    <a:lnTo>
                      <a:pt x="2888" y="3557"/>
                    </a:lnTo>
                    <a:lnTo>
                      <a:pt x="2951" y="3557"/>
                    </a:lnTo>
                    <a:lnTo>
                      <a:pt x="3035" y="3452"/>
                    </a:lnTo>
                    <a:lnTo>
                      <a:pt x="3076" y="3411"/>
                    </a:lnTo>
                    <a:lnTo>
                      <a:pt x="3097" y="3432"/>
                    </a:lnTo>
                    <a:lnTo>
                      <a:pt x="3202" y="3432"/>
                    </a:lnTo>
                    <a:lnTo>
                      <a:pt x="3202" y="3494"/>
                    </a:lnTo>
                    <a:lnTo>
                      <a:pt x="3139" y="3515"/>
                    </a:lnTo>
                    <a:lnTo>
                      <a:pt x="3035" y="3620"/>
                    </a:lnTo>
                    <a:lnTo>
                      <a:pt x="3035" y="3704"/>
                    </a:lnTo>
                    <a:lnTo>
                      <a:pt x="2993" y="3766"/>
                    </a:lnTo>
                    <a:lnTo>
                      <a:pt x="3035" y="3808"/>
                    </a:lnTo>
                    <a:lnTo>
                      <a:pt x="3035" y="3913"/>
                    </a:lnTo>
                    <a:lnTo>
                      <a:pt x="3076" y="3955"/>
                    </a:lnTo>
                    <a:lnTo>
                      <a:pt x="3097" y="3871"/>
                    </a:lnTo>
                    <a:lnTo>
                      <a:pt x="3160" y="3829"/>
                    </a:lnTo>
                    <a:lnTo>
                      <a:pt x="3202" y="3829"/>
                    </a:lnTo>
                    <a:lnTo>
                      <a:pt x="3265" y="3913"/>
                    </a:lnTo>
                    <a:lnTo>
                      <a:pt x="3307" y="3934"/>
                    </a:lnTo>
                    <a:lnTo>
                      <a:pt x="3390" y="3871"/>
                    </a:lnTo>
                    <a:lnTo>
                      <a:pt x="3390" y="3829"/>
                    </a:lnTo>
                    <a:lnTo>
                      <a:pt x="3411" y="3829"/>
                    </a:lnTo>
                    <a:lnTo>
                      <a:pt x="3453" y="3766"/>
                    </a:lnTo>
                    <a:lnTo>
                      <a:pt x="3453" y="3704"/>
                    </a:lnTo>
                    <a:lnTo>
                      <a:pt x="3474" y="3704"/>
                    </a:lnTo>
                    <a:lnTo>
                      <a:pt x="3495" y="3641"/>
                    </a:lnTo>
                    <a:lnTo>
                      <a:pt x="3474" y="3599"/>
                    </a:lnTo>
                    <a:lnTo>
                      <a:pt x="3495" y="3494"/>
                    </a:lnTo>
                    <a:lnTo>
                      <a:pt x="3599" y="3348"/>
                    </a:lnTo>
                    <a:lnTo>
                      <a:pt x="3662" y="3243"/>
                    </a:lnTo>
                    <a:lnTo>
                      <a:pt x="3662" y="3097"/>
                    </a:lnTo>
                    <a:lnTo>
                      <a:pt x="3662" y="3034"/>
                    </a:lnTo>
                    <a:lnTo>
                      <a:pt x="3620" y="3034"/>
                    </a:lnTo>
                    <a:lnTo>
                      <a:pt x="3620" y="3097"/>
                    </a:lnTo>
                    <a:lnTo>
                      <a:pt x="3579" y="3180"/>
                    </a:lnTo>
                    <a:lnTo>
                      <a:pt x="3495" y="3222"/>
                    </a:lnTo>
                    <a:lnTo>
                      <a:pt x="3411" y="3306"/>
                    </a:lnTo>
                    <a:lnTo>
                      <a:pt x="3369" y="3327"/>
                    </a:lnTo>
                    <a:lnTo>
                      <a:pt x="3348" y="3243"/>
                    </a:lnTo>
                    <a:lnTo>
                      <a:pt x="3369" y="3180"/>
                    </a:lnTo>
                    <a:lnTo>
                      <a:pt x="3369" y="3097"/>
                    </a:lnTo>
                    <a:lnTo>
                      <a:pt x="3474" y="3013"/>
                    </a:lnTo>
                    <a:lnTo>
                      <a:pt x="3495" y="2971"/>
                    </a:lnTo>
                    <a:lnTo>
                      <a:pt x="3579" y="2888"/>
                    </a:lnTo>
                    <a:lnTo>
                      <a:pt x="3599" y="2888"/>
                    </a:lnTo>
                    <a:lnTo>
                      <a:pt x="3662" y="2867"/>
                    </a:lnTo>
                    <a:lnTo>
                      <a:pt x="3620" y="2804"/>
                    </a:lnTo>
                    <a:lnTo>
                      <a:pt x="3579" y="2867"/>
                    </a:lnTo>
                    <a:lnTo>
                      <a:pt x="3516" y="2867"/>
                    </a:lnTo>
                    <a:lnTo>
                      <a:pt x="3453" y="2888"/>
                    </a:lnTo>
                    <a:lnTo>
                      <a:pt x="3390" y="2888"/>
                    </a:lnTo>
                    <a:lnTo>
                      <a:pt x="3307" y="2929"/>
                    </a:lnTo>
                    <a:lnTo>
                      <a:pt x="3286" y="2992"/>
                    </a:lnTo>
                    <a:lnTo>
                      <a:pt x="3181" y="3076"/>
                    </a:lnTo>
                    <a:lnTo>
                      <a:pt x="3181" y="3118"/>
                    </a:lnTo>
                    <a:lnTo>
                      <a:pt x="3139" y="3180"/>
                    </a:lnTo>
                    <a:lnTo>
                      <a:pt x="3055" y="3097"/>
                    </a:lnTo>
                    <a:lnTo>
                      <a:pt x="3055" y="3034"/>
                    </a:lnTo>
                    <a:lnTo>
                      <a:pt x="3035" y="2971"/>
                    </a:lnTo>
                    <a:lnTo>
                      <a:pt x="3035" y="2888"/>
                    </a:lnTo>
                    <a:lnTo>
                      <a:pt x="3076" y="2929"/>
                    </a:lnTo>
                    <a:lnTo>
                      <a:pt x="3097" y="2929"/>
                    </a:lnTo>
                    <a:lnTo>
                      <a:pt x="3181" y="2825"/>
                    </a:lnTo>
                    <a:lnTo>
                      <a:pt x="3139" y="2825"/>
                    </a:lnTo>
                    <a:lnTo>
                      <a:pt x="3055" y="2804"/>
                    </a:lnTo>
                    <a:lnTo>
                      <a:pt x="3181" y="2804"/>
                    </a:lnTo>
                    <a:lnTo>
                      <a:pt x="3076" y="2783"/>
                    </a:lnTo>
                    <a:lnTo>
                      <a:pt x="3035" y="2720"/>
                    </a:lnTo>
                    <a:lnTo>
                      <a:pt x="3035" y="2678"/>
                    </a:lnTo>
                    <a:lnTo>
                      <a:pt x="3055" y="2657"/>
                    </a:lnTo>
                    <a:lnTo>
                      <a:pt x="3160" y="2657"/>
                    </a:lnTo>
                    <a:lnTo>
                      <a:pt x="3181" y="2616"/>
                    </a:lnTo>
                    <a:lnTo>
                      <a:pt x="3265" y="2553"/>
                    </a:lnTo>
                    <a:lnTo>
                      <a:pt x="3286" y="2448"/>
                    </a:lnTo>
                    <a:lnTo>
                      <a:pt x="3369" y="2448"/>
                    </a:lnTo>
                    <a:lnTo>
                      <a:pt x="3390" y="2469"/>
                    </a:lnTo>
                    <a:lnTo>
                      <a:pt x="3495" y="2406"/>
                    </a:lnTo>
                    <a:lnTo>
                      <a:pt x="3516" y="2344"/>
                    </a:lnTo>
                    <a:lnTo>
                      <a:pt x="3516" y="2260"/>
                    </a:lnTo>
                    <a:lnTo>
                      <a:pt x="3495" y="2197"/>
                    </a:lnTo>
                    <a:lnTo>
                      <a:pt x="3411" y="2281"/>
                    </a:lnTo>
                    <a:lnTo>
                      <a:pt x="3369" y="2302"/>
                    </a:lnTo>
                    <a:lnTo>
                      <a:pt x="3348" y="2281"/>
                    </a:lnTo>
                    <a:lnTo>
                      <a:pt x="3286" y="2281"/>
                    </a:lnTo>
                    <a:lnTo>
                      <a:pt x="3286" y="2344"/>
                    </a:lnTo>
                    <a:lnTo>
                      <a:pt x="3286" y="2406"/>
                    </a:lnTo>
                    <a:lnTo>
                      <a:pt x="3244" y="2448"/>
                    </a:lnTo>
                    <a:lnTo>
                      <a:pt x="3181" y="2448"/>
                    </a:lnTo>
                    <a:lnTo>
                      <a:pt x="3097" y="2490"/>
                    </a:lnTo>
                    <a:lnTo>
                      <a:pt x="3055" y="2511"/>
                    </a:lnTo>
                    <a:lnTo>
                      <a:pt x="3055" y="2574"/>
                    </a:lnTo>
                    <a:lnTo>
                      <a:pt x="2993" y="2595"/>
                    </a:lnTo>
                    <a:lnTo>
                      <a:pt x="3035" y="2553"/>
                    </a:lnTo>
                    <a:lnTo>
                      <a:pt x="3035" y="2469"/>
                    </a:lnTo>
                    <a:lnTo>
                      <a:pt x="2993" y="2490"/>
                    </a:lnTo>
                    <a:lnTo>
                      <a:pt x="2951" y="2490"/>
                    </a:lnTo>
                    <a:lnTo>
                      <a:pt x="2993" y="2469"/>
                    </a:lnTo>
                    <a:lnTo>
                      <a:pt x="3055" y="2406"/>
                    </a:lnTo>
                    <a:lnTo>
                      <a:pt x="3076" y="2385"/>
                    </a:lnTo>
                    <a:lnTo>
                      <a:pt x="3035" y="2364"/>
                    </a:lnTo>
                    <a:lnTo>
                      <a:pt x="3076" y="2302"/>
                    </a:lnTo>
                    <a:lnTo>
                      <a:pt x="3097" y="2239"/>
                    </a:lnTo>
                    <a:lnTo>
                      <a:pt x="3055" y="2197"/>
                    </a:lnTo>
                    <a:lnTo>
                      <a:pt x="2993" y="2260"/>
                    </a:lnTo>
                    <a:lnTo>
                      <a:pt x="3035" y="2197"/>
                    </a:lnTo>
                    <a:lnTo>
                      <a:pt x="3035" y="2155"/>
                    </a:lnTo>
                    <a:lnTo>
                      <a:pt x="2993" y="2155"/>
                    </a:lnTo>
                    <a:lnTo>
                      <a:pt x="2930" y="2176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825" y="2176"/>
                    </a:ln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25" y="2155"/>
                    </a:lnTo>
                    <a:lnTo>
                      <a:pt x="2909" y="2155"/>
                    </a:lnTo>
                    <a:lnTo>
                      <a:pt x="2993" y="2113"/>
                    </a:lnTo>
                    <a:lnTo>
                      <a:pt x="3035" y="2072"/>
                    </a:lnTo>
                    <a:lnTo>
                      <a:pt x="3076" y="2072"/>
                    </a:lnTo>
                    <a:lnTo>
                      <a:pt x="3139" y="2051"/>
                    </a:lnTo>
                    <a:lnTo>
                      <a:pt x="3139" y="1967"/>
                    </a:lnTo>
                    <a:lnTo>
                      <a:pt x="3181" y="1904"/>
                    </a:lnTo>
                    <a:lnTo>
                      <a:pt x="3181" y="1862"/>
                    </a:lnTo>
                    <a:lnTo>
                      <a:pt x="3097" y="1800"/>
                    </a:lnTo>
                    <a:lnTo>
                      <a:pt x="2993" y="1716"/>
                    </a:lnTo>
                    <a:lnTo>
                      <a:pt x="2888" y="1716"/>
                    </a:lnTo>
                    <a:lnTo>
                      <a:pt x="2783" y="1737"/>
                    </a:lnTo>
                    <a:lnTo>
                      <a:pt x="2742" y="1737"/>
                    </a:lnTo>
                    <a:lnTo>
                      <a:pt x="2742" y="1779"/>
                    </a:lnTo>
                    <a:lnTo>
                      <a:pt x="2679" y="1862"/>
                    </a:lnTo>
                    <a:lnTo>
                      <a:pt x="2658" y="1946"/>
                    </a:lnTo>
                    <a:lnTo>
                      <a:pt x="2679" y="1841"/>
                    </a:lnTo>
                    <a:lnTo>
                      <a:pt x="2658" y="1820"/>
                    </a:lnTo>
                    <a:lnTo>
                      <a:pt x="2679" y="1758"/>
                    </a:lnTo>
                    <a:lnTo>
                      <a:pt x="2742" y="1674"/>
                    </a:lnTo>
                    <a:lnTo>
                      <a:pt x="2721" y="1674"/>
                    </a:lnTo>
                    <a:lnTo>
                      <a:pt x="2637" y="1737"/>
                    </a:lnTo>
                    <a:lnTo>
                      <a:pt x="2574" y="1779"/>
                    </a:lnTo>
                    <a:lnTo>
                      <a:pt x="2553" y="1862"/>
                    </a:lnTo>
                    <a:lnTo>
                      <a:pt x="2532" y="1841"/>
                    </a:lnTo>
                    <a:lnTo>
                      <a:pt x="2491" y="1862"/>
                    </a:lnTo>
                    <a:lnTo>
                      <a:pt x="2449" y="1883"/>
                    </a:lnTo>
                    <a:lnTo>
                      <a:pt x="2428" y="1862"/>
                    </a:lnTo>
                    <a:lnTo>
                      <a:pt x="2344" y="1925"/>
                    </a:lnTo>
                    <a:lnTo>
                      <a:pt x="2323" y="2030"/>
                    </a:lnTo>
                    <a:lnTo>
                      <a:pt x="2239" y="2072"/>
                    </a:lnTo>
                    <a:lnTo>
                      <a:pt x="2239" y="2072"/>
                    </a:lnTo>
                    <a:lnTo>
                      <a:pt x="2281" y="2030"/>
                    </a:lnTo>
                    <a:lnTo>
                      <a:pt x="2323" y="1883"/>
                    </a:lnTo>
                    <a:lnTo>
                      <a:pt x="2365" y="1779"/>
                    </a:lnTo>
                    <a:lnTo>
                      <a:pt x="2344" y="1758"/>
                    </a:lnTo>
                    <a:lnTo>
                      <a:pt x="2281" y="1779"/>
                    </a:lnTo>
                    <a:lnTo>
                      <a:pt x="2260" y="1841"/>
                    </a:lnTo>
                    <a:lnTo>
                      <a:pt x="2219" y="1883"/>
                    </a:lnTo>
                    <a:lnTo>
                      <a:pt x="2177" y="1841"/>
                    </a:lnTo>
                    <a:lnTo>
                      <a:pt x="2239" y="1779"/>
                    </a:lnTo>
                    <a:lnTo>
                      <a:pt x="2260" y="1737"/>
                    </a:lnTo>
                    <a:lnTo>
                      <a:pt x="2260" y="1716"/>
                    </a:lnTo>
                    <a:lnTo>
                      <a:pt x="2177" y="1737"/>
                    </a:lnTo>
                    <a:lnTo>
                      <a:pt x="2072" y="1820"/>
                    </a:lnTo>
                    <a:lnTo>
                      <a:pt x="2030" y="1820"/>
                    </a:lnTo>
                    <a:lnTo>
                      <a:pt x="2009" y="1737"/>
                    </a:lnTo>
                    <a:lnTo>
                      <a:pt x="1967" y="1737"/>
                    </a:lnTo>
                    <a:lnTo>
                      <a:pt x="1905" y="1820"/>
                    </a:lnTo>
                    <a:lnTo>
                      <a:pt x="1842" y="1820"/>
                    </a:lnTo>
                    <a:lnTo>
                      <a:pt x="1842" y="1779"/>
                    </a:lnTo>
                    <a:lnTo>
                      <a:pt x="1947" y="1737"/>
                    </a:lnTo>
                    <a:lnTo>
                      <a:pt x="2009" y="1632"/>
                    </a:lnTo>
                    <a:lnTo>
                      <a:pt x="2030" y="1548"/>
                    </a:lnTo>
                    <a:lnTo>
                      <a:pt x="1947" y="1548"/>
                    </a:lnTo>
                    <a:lnTo>
                      <a:pt x="1863" y="1611"/>
                    </a:lnTo>
                    <a:lnTo>
                      <a:pt x="1863" y="1611"/>
                    </a:lnTo>
                    <a:lnTo>
                      <a:pt x="1926" y="1527"/>
                    </a:lnTo>
                    <a:lnTo>
                      <a:pt x="2009" y="1444"/>
                    </a:lnTo>
                    <a:lnTo>
                      <a:pt x="2114" y="1444"/>
                    </a:lnTo>
                    <a:lnTo>
                      <a:pt x="2156" y="1423"/>
                    </a:lnTo>
                    <a:lnTo>
                      <a:pt x="2239" y="1381"/>
                    </a:lnTo>
                    <a:lnTo>
                      <a:pt x="2281" y="1339"/>
                    </a:lnTo>
                    <a:lnTo>
                      <a:pt x="2281" y="1276"/>
                    </a:lnTo>
                    <a:lnTo>
                      <a:pt x="2260" y="1318"/>
                    </a:lnTo>
                    <a:lnTo>
                      <a:pt x="2156" y="1339"/>
                    </a:lnTo>
                    <a:lnTo>
                      <a:pt x="2114" y="1318"/>
                    </a:lnTo>
                    <a:lnTo>
                      <a:pt x="2030" y="1235"/>
                    </a:lnTo>
                    <a:lnTo>
                      <a:pt x="1967" y="1235"/>
                    </a:lnTo>
                    <a:lnTo>
                      <a:pt x="1926" y="1255"/>
                    </a:lnTo>
                    <a:lnTo>
                      <a:pt x="1967" y="1151"/>
                    </a:lnTo>
                    <a:lnTo>
                      <a:pt x="2009" y="1130"/>
                    </a:lnTo>
                    <a:lnTo>
                      <a:pt x="2009" y="1109"/>
                    </a:lnTo>
                    <a:lnTo>
                      <a:pt x="1947" y="1130"/>
                    </a:lnTo>
                    <a:lnTo>
                      <a:pt x="1863" y="1193"/>
                    </a:lnTo>
                    <a:lnTo>
                      <a:pt x="1821" y="1255"/>
                    </a:lnTo>
                    <a:lnTo>
                      <a:pt x="1737" y="1339"/>
                    </a:lnTo>
                    <a:lnTo>
                      <a:pt x="1695" y="1360"/>
                    </a:lnTo>
                    <a:lnTo>
                      <a:pt x="1654" y="1423"/>
                    </a:lnTo>
                    <a:lnTo>
                      <a:pt x="1591" y="1465"/>
                    </a:lnTo>
                    <a:lnTo>
                      <a:pt x="1528" y="1548"/>
                    </a:lnTo>
                    <a:lnTo>
                      <a:pt x="1528" y="1444"/>
                    </a:lnTo>
                    <a:lnTo>
                      <a:pt x="1549" y="1360"/>
                    </a:lnTo>
                    <a:lnTo>
                      <a:pt x="1612" y="1297"/>
                    </a:lnTo>
                    <a:lnTo>
                      <a:pt x="1612" y="1235"/>
                    </a:lnTo>
                    <a:lnTo>
                      <a:pt x="1654" y="1130"/>
                    </a:lnTo>
                    <a:lnTo>
                      <a:pt x="1737" y="1046"/>
                    </a:lnTo>
                    <a:lnTo>
                      <a:pt x="1737" y="1004"/>
                    </a:lnTo>
                    <a:lnTo>
                      <a:pt x="1800" y="942"/>
                    </a:lnTo>
                    <a:lnTo>
                      <a:pt x="1821" y="921"/>
                    </a:lnTo>
                    <a:lnTo>
                      <a:pt x="1863" y="816"/>
                    </a:lnTo>
                    <a:lnTo>
                      <a:pt x="1947" y="774"/>
                    </a:lnTo>
                    <a:lnTo>
                      <a:pt x="2009" y="711"/>
                    </a:lnTo>
                    <a:lnTo>
                      <a:pt x="2051" y="691"/>
                    </a:lnTo>
                    <a:lnTo>
                      <a:pt x="2072" y="670"/>
                    </a:lnTo>
                    <a:lnTo>
                      <a:pt x="2072" y="607"/>
                    </a:lnTo>
                    <a:lnTo>
                      <a:pt x="2114" y="565"/>
                    </a:lnTo>
                    <a:lnTo>
                      <a:pt x="2135" y="481"/>
                    </a:lnTo>
                    <a:lnTo>
                      <a:pt x="2135" y="523"/>
                    </a:lnTo>
                    <a:lnTo>
                      <a:pt x="2114" y="586"/>
                    </a:lnTo>
                    <a:lnTo>
                      <a:pt x="2135" y="628"/>
                    </a:lnTo>
                    <a:lnTo>
                      <a:pt x="2219" y="523"/>
                    </a:lnTo>
                    <a:lnTo>
                      <a:pt x="2323" y="419"/>
                    </a:lnTo>
                    <a:lnTo>
                      <a:pt x="2344" y="377"/>
                    </a:lnTo>
                    <a:lnTo>
                      <a:pt x="2323" y="314"/>
                    </a:lnTo>
                    <a:lnTo>
                      <a:pt x="2260" y="314"/>
                    </a:lnTo>
                    <a:lnTo>
                      <a:pt x="2219" y="377"/>
                    </a:lnTo>
                    <a:lnTo>
                      <a:pt x="2177" y="293"/>
                    </a:lnTo>
                    <a:lnTo>
                      <a:pt x="2156" y="272"/>
                    </a:lnTo>
                    <a:lnTo>
                      <a:pt x="2177" y="209"/>
                    </a:lnTo>
                    <a:lnTo>
                      <a:pt x="2239" y="188"/>
                    </a:lnTo>
                    <a:lnTo>
                      <a:pt x="2323" y="209"/>
                    </a:lnTo>
                    <a:lnTo>
                      <a:pt x="2386" y="272"/>
                    </a:lnTo>
                    <a:lnTo>
                      <a:pt x="2449" y="251"/>
                    </a:lnTo>
                    <a:lnTo>
                      <a:pt x="2491" y="188"/>
                    </a:lnTo>
                    <a:lnTo>
                      <a:pt x="2491" y="42"/>
                    </a:lnTo>
                    <a:lnTo>
                      <a:pt x="2428" y="42"/>
                    </a:lnTo>
                    <a:lnTo>
                      <a:pt x="2365" y="63"/>
                    </a:lnTo>
                    <a:lnTo>
                      <a:pt x="2365" y="105"/>
                    </a:lnTo>
                    <a:lnTo>
                      <a:pt x="2323" y="105"/>
                    </a:lnTo>
                    <a:lnTo>
                      <a:pt x="2323" y="63"/>
                    </a:lnTo>
                    <a:lnTo>
                      <a:pt x="232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9"/>
              <p:cNvSpPr/>
              <p:nvPr/>
            </p:nvSpPr>
            <p:spPr>
              <a:xfrm>
                <a:off x="1922950" y="1659350"/>
                <a:ext cx="1050900" cy="913875"/>
              </a:xfrm>
              <a:custGeom>
                <a:avLst/>
                <a:gdLst/>
                <a:ahLst/>
                <a:cxnLst/>
                <a:rect l="l" t="t" r="r" b="b"/>
                <a:pathLst>
                  <a:path w="42036" h="36555" extrusionOk="0">
                    <a:moveTo>
                      <a:pt x="4310" y="26929"/>
                    </a:moveTo>
                    <a:lnTo>
                      <a:pt x="4310" y="27055"/>
                    </a:lnTo>
                    <a:lnTo>
                      <a:pt x="4268" y="27159"/>
                    </a:lnTo>
                    <a:lnTo>
                      <a:pt x="4101" y="27264"/>
                    </a:lnTo>
                    <a:lnTo>
                      <a:pt x="4076" y="27268"/>
                    </a:lnTo>
                    <a:lnTo>
                      <a:pt x="4076" y="27268"/>
                    </a:lnTo>
                    <a:lnTo>
                      <a:pt x="4101" y="27243"/>
                    </a:lnTo>
                    <a:lnTo>
                      <a:pt x="4185" y="27117"/>
                    </a:lnTo>
                    <a:lnTo>
                      <a:pt x="4289" y="27034"/>
                    </a:lnTo>
                    <a:lnTo>
                      <a:pt x="4310" y="26929"/>
                    </a:lnTo>
                    <a:close/>
                    <a:moveTo>
                      <a:pt x="40508" y="27473"/>
                    </a:moveTo>
                    <a:lnTo>
                      <a:pt x="40299" y="27557"/>
                    </a:lnTo>
                    <a:lnTo>
                      <a:pt x="40090" y="27599"/>
                    </a:lnTo>
                    <a:lnTo>
                      <a:pt x="40132" y="27536"/>
                    </a:lnTo>
                    <a:lnTo>
                      <a:pt x="40404" y="27473"/>
                    </a:lnTo>
                    <a:close/>
                    <a:moveTo>
                      <a:pt x="19459" y="0"/>
                    </a:moveTo>
                    <a:lnTo>
                      <a:pt x="19187" y="105"/>
                    </a:lnTo>
                    <a:lnTo>
                      <a:pt x="18810" y="105"/>
                    </a:lnTo>
                    <a:lnTo>
                      <a:pt x="18727" y="63"/>
                    </a:lnTo>
                    <a:lnTo>
                      <a:pt x="18392" y="84"/>
                    </a:lnTo>
                    <a:lnTo>
                      <a:pt x="18308" y="63"/>
                    </a:lnTo>
                    <a:lnTo>
                      <a:pt x="18120" y="105"/>
                    </a:lnTo>
                    <a:lnTo>
                      <a:pt x="18078" y="210"/>
                    </a:lnTo>
                    <a:lnTo>
                      <a:pt x="18120" y="272"/>
                    </a:lnTo>
                    <a:lnTo>
                      <a:pt x="18078" y="377"/>
                    </a:lnTo>
                    <a:lnTo>
                      <a:pt x="18078" y="524"/>
                    </a:lnTo>
                    <a:lnTo>
                      <a:pt x="18036" y="775"/>
                    </a:lnTo>
                    <a:lnTo>
                      <a:pt x="18120" y="879"/>
                    </a:lnTo>
                    <a:lnTo>
                      <a:pt x="18036" y="942"/>
                    </a:lnTo>
                    <a:lnTo>
                      <a:pt x="17911" y="942"/>
                    </a:lnTo>
                    <a:lnTo>
                      <a:pt x="17764" y="1109"/>
                    </a:lnTo>
                    <a:lnTo>
                      <a:pt x="17701" y="1214"/>
                    </a:lnTo>
                    <a:lnTo>
                      <a:pt x="17471" y="1298"/>
                    </a:lnTo>
                    <a:lnTo>
                      <a:pt x="17367" y="1444"/>
                    </a:lnTo>
                    <a:lnTo>
                      <a:pt x="17095" y="1633"/>
                    </a:lnTo>
                    <a:lnTo>
                      <a:pt x="16990" y="1674"/>
                    </a:lnTo>
                    <a:lnTo>
                      <a:pt x="16990" y="1758"/>
                    </a:lnTo>
                    <a:lnTo>
                      <a:pt x="17074" y="1925"/>
                    </a:lnTo>
                    <a:lnTo>
                      <a:pt x="17074" y="2072"/>
                    </a:lnTo>
                    <a:lnTo>
                      <a:pt x="16760" y="2030"/>
                    </a:lnTo>
                    <a:lnTo>
                      <a:pt x="16739" y="1946"/>
                    </a:lnTo>
                    <a:lnTo>
                      <a:pt x="16718" y="2135"/>
                    </a:lnTo>
                    <a:lnTo>
                      <a:pt x="16613" y="2281"/>
                    </a:lnTo>
                    <a:lnTo>
                      <a:pt x="16530" y="2302"/>
                    </a:lnTo>
                    <a:lnTo>
                      <a:pt x="16509" y="2365"/>
                    </a:lnTo>
                    <a:lnTo>
                      <a:pt x="16300" y="2407"/>
                    </a:lnTo>
                    <a:lnTo>
                      <a:pt x="16237" y="2574"/>
                    </a:lnTo>
                    <a:lnTo>
                      <a:pt x="16132" y="2595"/>
                    </a:lnTo>
                    <a:lnTo>
                      <a:pt x="16028" y="2700"/>
                    </a:lnTo>
                    <a:lnTo>
                      <a:pt x="15944" y="2700"/>
                    </a:lnTo>
                    <a:lnTo>
                      <a:pt x="15923" y="2804"/>
                    </a:lnTo>
                    <a:lnTo>
                      <a:pt x="15776" y="2888"/>
                    </a:lnTo>
                    <a:lnTo>
                      <a:pt x="15672" y="2993"/>
                    </a:lnTo>
                    <a:lnTo>
                      <a:pt x="15588" y="2972"/>
                    </a:lnTo>
                    <a:lnTo>
                      <a:pt x="15588" y="3076"/>
                    </a:lnTo>
                    <a:lnTo>
                      <a:pt x="15776" y="3139"/>
                    </a:lnTo>
                    <a:lnTo>
                      <a:pt x="15986" y="3139"/>
                    </a:lnTo>
                    <a:lnTo>
                      <a:pt x="15986" y="3244"/>
                    </a:lnTo>
                    <a:lnTo>
                      <a:pt x="15839" y="3202"/>
                    </a:lnTo>
                    <a:lnTo>
                      <a:pt x="15944" y="3516"/>
                    </a:lnTo>
                    <a:lnTo>
                      <a:pt x="16028" y="3599"/>
                    </a:lnTo>
                    <a:lnTo>
                      <a:pt x="16007" y="3725"/>
                    </a:lnTo>
                    <a:lnTo>
                      <a:pt x="15944" y="3871"/>
                    </a:lnTo>
                    <a:lnTo>
                      <a:pt x="16007" y="4018"/>
                    </a:lnTo>
                    <a:lnTo>
                      <a:pt x="15902" y="4185"/>
                    </a:lnTo>
                    <a:lnTo>
                      <a:pt x="15902" y="4394"/>
                    </a:lnTo>
                    <a:lnTo>
                      <a:pt x="15902" y="4457"/>
                    </a:lnTo>
                    <a:lnTo>
                      <a:pt x="15986" y="4457"/>
                    </a:lnTo>
                    <a:lnTo>
                      <a:pt x="16028" y="4478"/>
                    </a:lnTo>
                    <a:lnTo>
                      <a:pt x="16111" y="4394"/>
                    </a:lnTo>
                    <a:lnTo>
                      <a:pt x="16237" y="4374"/>
                    </a:lnTo>
                    <a:lnTo>
                      <a:pt x="16341" y="4394"/>
                    </a:lnTo>
                    <a:lnTo>
                      <a:pt x="16509" y="4374"/>
                    </a:lnTo>
                    <a:lnTo>
                      <a:pt x="16676" y="4227"/>
                    </a:lnTo>
                    <a:lnTo>
                      <a:pt x="16760" y="4185"/>
                    </a:lnTo>
                    <a:lnTo>
                      <a:pt x="16760" y="4143"/>
                    </a:lnTo>
                    <a:lnTo>
                      <a:pt x="16864" y="4060"/>
                    </a:lnTo>
                    <a:lnTo>
                      <a:pt x="16927" y="4143"/>
                    </a:lnTo>
                    <a:lnTo>
                      <a:pt x="16927" y="4269"/>
                    </a:lnTo>
                    <a:lnTo>
                      <a:pt x="16844" y="4353"/>
                    </a:lnTo>
                    <a:lnTo>
                      <a:pt x="16927" y="4457"/>
                    </a:lnTo>
                    <a:lnTo>
                      <a:pt x="17032" y="4457"/>
                    </a:lnTo>
                    <a:lnTo>
                      <a:pt x="17178" y="4374"/>
                    </a:lnTo>
                    <a:lnTo>
                      <a:pt x="17346" y="4374"/>
                    </a:lnTo>
                    <a:lnTo>
                      <a:pt x="17450" y="4248"/>
                    </a:lnTo>
                    <a:lnTo>
                      <a:pt x="17597" y="4081"/>
                    </a:lnTo>
                    <a:lnTo>
                      <a:pt x="17576" y="4018"/>
                    </a:lnTo>
                    <a:lnTo>
                      <a:pt x="17701" y="3850"/>
                    </a:lnTo>
                    <a:lnTo>
                      <a:pt x="17722" y="3767"/>
                    </a:lnTo>
                    <a:lnTo>
                      <a:pt x="17890" y="3620"/>
                    </a:lnTo>
                    <a:lnTo>
                      <a:pt x="18015" y="3557"/>
                    </a:lnTo>
                    <a:lnTo>
                      <a:pt x="18036" y="3453"/>
                    </a:lnTo>
                    <a:lnTo>
                      <a:pt x="18099" y="3306"/>
                    </a:lnTo>
                    <a:lnTo>
                      <a:pt x="18204" y="3453"/>
                    </a:lnTo>
                    <a:lnTo>
                      <a:pt x="18350" y="3453"/>
                    </a:lnTo>
                    <a:lnTo>
                      <a:pt x="18497" y="3348"/>
                    </a:lnTo>
                    <a:lnTo>
                      <a:pt x="18643" y="3327"/>
                    </a:lnTo>
                    <a:lnTo>
                      <a:pt x="18706" y="3181"/>
                    </a:lnTo>
                    <a:lnTo>
                      <a:pt x="18769" y="3181"/>
                    </a:lnTo>
                    <a:lnTo>
                      <a:pt x="18873" y="3076"/>
                    </a:lnTo>
                    <a:lnTo>
                      <a:pt x="18936" y="2909"/>
                    </a:lnTo>
                    <a:lnTo>
                      <a:pt x="19124" y="2867"/>
                    </a:lnTo>
                    <a:lnTo>
                      <a:pt x="19187" y="2846"/>
                    </a:lnTo>
                    <a:lnTo>
                      <a:pt x="19250" y="2888"/>
                    </a:lnTo>
                    <a:lnTo>
                      <a:pt x="19333" y="2846"/>
                    </a:lnTo>
                    <a:lnTo>
                      <a:pt x="19543" y="2846"/>
                    </a:lnTo>
                    <a:lnTo>
                      <a:pt x="19668" y="2762"/>
                    </a:lnTo>
                    <a:lnTo>
                      <a:pt x="19773" y="2762"/>
                    </a:lnTo>
                    <a:lnTo>
                      <a:pt x="20024" y="2658"/>
                    </a:lnTo>
                    <a:lnTo>
                      <a:pt x="20233" y="2616"/>
                    </a:lnTo>
                    <a:lnTo>
                      <a:pt x="20296" y="2595"/>
                    </a:lnTo>
                    <a:cubicBezTo>
                      <a:pt x="20338" y="2679"/>
                      <a:pt x="20442" y="2741"/>
                      <a:pt x="20526" y="2762"/>
                    </a:cubicBezTo>
                    <a:lnTo>
                      <a:pt x="20401" y="2783"/>
                    </a:lnTo>
                    <a:lnTo>
                      <a:pt x="19877" y="2993"/>
                    </a:lnTo>
                    <a:lnTo>
                      <a:pt x="19752" y="3097"/>
                    </a:lnTo>
                    <a:lnTo>
                      <a:pt x="19438" y="3181"/>
                    </a:lnTo>
                    <a:lnTo>
                      <a:pt x="19020" y="3369"/>
                    </a:lnTo>
                    <a:lnTo>
                      <a:pt x="18852" y="3495"/>
                    </a:lnTo>
                    <a:lnTo>
                      <a:pt x="18852" y="3578"/>
                    </a:lnTo>
                    <a:lnTo>
                      <a:pt x="18957" y="3578"/>
                    </a:lnTo>
                    <a:lnTo>
                      <a:pt x="19020" y="3620"/>
                    </a:lnTo>
                    <a:lnTo>
                      <a:pt x="18915" y="3704"/>
                    </a:lnTo>
                    <a:lnTo>
                      <a:pt x="18831" y="3704"/>
                    </a:lnTo>
                    <a:lnTo>
                      <a:pt x="18643" y="3850"/>
                    </a:lnTo>
                    <a:lnTo>
                      <a:pt x="18497" y="3850"/>
                    </a:lnTo>
                    <a:lnTo>
                      <a:pt x="18413" y="3934"/>
                    </a:lnTo>
                    <a:lnTo>
                      <a:pt x="18392" y="4039"/>
                    </a:lnTo>
                    <a:lnTo>
                      <a:pt x="18225" y="4143"/>
                    </a:lnTo>
                    <a:lnTo>
                      <a:pt x="18162" y="4227"/>
                    </a:lnTo>
                    <a:lnTo>
                      <a:pt x="18162" y="4353"/>
                    </a:lnTo>
                    <a:lnTo>
                      <a:pt x="18225" y="4311"/>
                    </a:lnTo>
                    <a:lnTo>
                      <a:pt x="18308" y="4374"/>
                    </a:lnTo>
                    <a:lnTo>
                      <a:pt x="18266" y="4457"/>
                    </a:lnTo>
                    <a:lnTo>
                      <a:pt x="18287" y="4478"/>
                    </a:lnTo>
                    <a:lnTo>
                      <a:pt x="18371" y="4457"/>
                    </a:lnTo>
                    <a:lnTo>
                      <a:pt x="18476" y="4415"/>
                    </a:lnTo>
                    <a:lnTo>
                      <a:pt x="18580" y="4415"/>
                    </a:lnTo>
                    <a:lnTo>
                      <a:pt x="18643" y="4457"/>
                    </a:lnTo>
                    <a:lnTo>
                      <a:pt x="18622" y="4541"/>
                    </a:lnTo>
                    <a:lnTo>
                      <a:pt x="18497" y="4583"/>
                    </a:lnTo>
                    <a:lnTo>
                      <a:pt x="18371" y="4520"/>
                    </a:lnTo>
                    <a:lnTo>
                      <a:pt x="18287" y="4562"/>
                    </a:lnTo>
                    <a:lnTo>
                      <a:pt x="18308" y="4666"/>
                    </a:lnTo>
                    <a:lnTo>
                      <a:pt x="18517" y="4771"/>
                    </a:lnTo>
                    <a:lnTo>
                      <a:pt x="18601" y="4729"/>
                    </a:lnTo>
                    <a:lnTo>
                      <a:pt x="18622" y="4646"/>
                    </a:lnTo>
                    <a:lnTo>
                      <a:pt x="18685" y="4646"/>
                    </a:lnTo>
                    <a:lnTo>
                      <a:pt x="18727" y="4687"/>
                    </a:lnTo>
                    <a:lnTo>
                      <a:pt x="18685" y="4771"/>
                    </a:lnTo>
                    <a:lnTo>
                      <a:pt x="18789" y="4771"/>
                    </a:lnTo>
                    <a:lnTo>
                      <a:pt x="18957" y="4792"/>
                    </a:lnTo>
                    <a:lnTo>
                      <a:pt x="19145" y="4750"/>
                    </a:lnTo>
                    <a:lnTo>
                      <a:pt x="19250" y="4750"/>
                    </a:lnTo>
                    <a:lnTo>
                      <a:pt x="19417" y="4834"/>
                    </a:lnTo>
                    <a:lnTo>
                      <a:pt x="19543" y="4792"/>
                    </a:lnTo>
                    <a:lnTo>
                      <a:pt x="19647" y="4855"/>
                    </a:lnTo>
                    <a:lnTo>
                      <a:pt x="19689" y="4959"/>
                    </a:lnTo>
                    <a:lnTo>
                      <a:pt x="19773" y="4959"/>
                    </a:lnTo>
                    <a:lnTo>
                      <a:pt x="19752" y="5001"/>
                    </a:lnTo>
                    <a:lnTo>
                      <a:pt x="19668" y="5001"/>
                    </a:lnTo>
                    <a:lnTo>
                      <a:pt x="19522" y="4897"/>
                    </a:lnTo>
                    <a:lnTo>
                      <a:pt x="19313" y="4897"/>
                    </a:lnTo>
                    <a:lnTo>
                      <a:pt x="19250" y="4959"/>
                    </a:lnTo>
                    <a:lnTo>
                      <a:pt x="19375" y="5001"/>
                    </a:lnTo>
                    <a:lnTo>
                      <a:pt x="19417" y="5064"/>
                    </a:lnTo>
                    <a:lnTo>
                      <a:pt x="19229" y="5064"/>
                    </a:lnTo>
                    <a:lnTo>
                      <a:pt x="19145" y="4980"/>
                    </a:lnTo>
                    <a:lnTo>
                      <a:pt x="18894" y="5001"/>
                    </a:lnTo>
                    <a:lnTo>
                      <a:pt x="18810" y="5064"/>
                    </a:lnTo>
                    <a:lnTo>
                      <a:pt x="18727" y="5001"/>
                    </a:lnTo>
                    <a:lnTo>
                      <a:pt x="18643" y="5001"/>
                    </a:lnTo>
                    <a:lnTo>
                      <a:pt x="18580" y="5043"/>
                    </a:lnTo>
                    <a:lnTo>
                      <a:pt x="18497" y="5043"/>
                    </a:lnTo>
                    <a:lnTo>
                      <a:pt x="18225" y="5064"/>
                    </a:lnTo>
                    <a:lnTo>
                      <a:pt x="18183" y="5085"/>
                    </a:lnTo>
                    <a:lnTo>
                      <a:pt x="17973" y="5127"/>
                    </a:lnTo>
                    <a:lnTo>
                      <a:pt x="17953" y="5273"/>
                    </a:lnTo>
                    <a:lnTo>
                      <a:pt x="17973" y="5587"/>
                    </a:lnTo>
                    <a:lnTo>
                      <a:pt x="17994" y="5629"/>
                    </a:lnTo>
                    <a:lnTo>
                      <a:pt x="17994" y="5754"/>
                    </a:lnTo>
                    <a:lnTo>
                      <a:pt x="17953" y="5796"/>
                    </a:lnTo>
                    <a:lnTo>
                      <a:pt x="17953" y="5859"/>
                    </a:lnTo>
                    <a:lnTo>
                      <a:pt x="17994" y="5922"/>
                    </a:lnTo>
                    <a:lnTo>
                      <a:pt x="18099" y="5901"/>
                    </a:lnTo>
                    <a:lnTo>
                      <a:pt x="18141" y="5901"/>
                    </a:lnTo>
                    <a:lnTo>
                      <a:pt x="18225" y="5943"/>
                    </a:lnTo>
                    <a:lnTo>
                      <a:pt x="18329" y="5943"/>
                    </a:lnTo>
                    <a:lnTo>
                      <a:pt x="18371" y="5901"/>
                    </a:lnTo>
                    <a:lnTo>
                      <a:pt x="18392" y="5901"/>
                    </a:lnTo>
                    <a:lnTo>
                      <a:pt x="18476" y="5922"/>
                    </a:lnTo>
                    <a:lnTo>
                      <a:pt x="18517" y="5964"/>
                    </a:lnTo>
                    <a:lnTo>
                      <a:pt x="18559" y="5943"/>
                    </a:lnTo>
                    <a:lnTo>
                      <a:pt x="18622" y="6006"/>
                    </a:lnTo>
                    <a:lnTo>
                      <a:pt x="18622" y="6047"/>
                    </a:lnTo>
                    <a:lnTo>
                      <a:pt x="18706" y="6068"/>
                    </a:lnTo>
                    <a:lnTo>
                      <a:pt x="18789" y="6047"/>
                    </a:lnTo>
                    <a:lnTo>
                      <a:pt x="18852" y="6047"/>
                    </a:lnTo>
                    <a:lnTo>
                      <a:pt x="18915" y="6110"/>
                    </a:lnTo>
                    <a:lnTo>
                      <a:pt x="19041" y="6110"/>
                    </a:lnTo>
                    <a:lnTo>
                      <a:pt x="19124" y="6068"/>
                    </a:lnTo>
                    <a:lnTo>
                      <a:pt x="19229" y="6131"/>
                    </a:lnTo>
                    <a:lnTo>
                      <a:pt x="19333" y="6068"/>
                    </a:lnTo>
                    <a:lnTo>
                      <a:pt x="19417" y="6110"/>
                    </a:lnTo>
                    <a:lnTo>
                      <a:pt x="19543" y="6110"/>
                    </a:lnTo>
                    <a:lnTo>
                      <a:pt x="19647" y="6068"/>
                    </a:lnTo>
                    <a:lnTo>
                      <a:pt x="19752" y="6131"/>
                    </a:lnTo>
                    <a:lnTo>
                      <a:pt x="19773" y="6215"/>
                    </a:lnTo>
                    <a:lnTo>
                      <a:pt x="19857" y="6152"/>
                    </a:lnTo>
                    <a:lnTo>
                      <a:pt x="19877" y="6257"/>
                    </a:lnTo>
                    <a:lnTo>
                      <a:pt x="19982" y="6340"/>
                    </a:lnTo>
                    <a:lnTo>
                      <a:pt x="19982" y="6382"/>
                    </a:lnTo>
                    <a:lnTo>
                      <a:pt x="20003" y="6445"/>
                    </a:lnTo>
                    <a:lnTo>
                      <a:pt x="20108" y="6445"/>
                    </a:lnTo>
                    <a:lnTo>
                      <a:pt x="20191" y="6466"/>
                    </a:lnTo>
                    <a:lnTo>
                      <a:pt x="20212" y="6550"/>
                    </a:lnTo>
                    <a:lnTo>
                      <a:pt x="20275" y="6570"/>
                    </a:lnTo>
                    <a:lnTo>
                      <a:pt x="20359" y="6654"/>
                    </a:lnTo>
                    <a:lnTo>
                      <a:pt x="20317" y="6696"/>
                    </a:lnTo>
                    <a:lnTo>
                      <a:pt x="20317" y="6780"/>
                    </a:lnTo>
                    <a:lnTo>
                      <a:pt x="20422" y="6884"/>
                    </a:lnTo>
                    <a:lnTo>
                      <a:pt x="20589" y="6989"/>
                    </a:lnTo>
                    <a:lnTo>
                      <a:pt x="20589" y="7052"/>
                    </a:lnTo>
                    <a:lnTo>
                      <a:pt x="20568" y="7073"/>
                    </a:lnTo>
                    <a:lnTo>
                      <a:pt x="20589" y="7114"/>
                    </a:lnTo>
                    <a:lnTo>
                      <a:pt x="20526" y="7094"/>
                    </a:lnTo>
                    <a:lnTo>
                      <a:pt x="20317" y="7052"/>
                    </a:lnTo>
                    <a:lnTo>
                      <a:pt x="20170" y="6989"/>
                    </a:lnTo>
                    <a:lnTo>
                      <a:pt x="20087" y="7010"/>
                    </a:lnTo>
                    <a:lnTo>
                      <a:pt x="20003" y="6989"/>
                    </a:lnTo>
                    <a:lnTo>
                      <a:pt x="19982" y="7010"/>
                    </a:lnTo>
                    <a:lnTo>
                      <a:pt x="19898" y="7010"/>
                    </a:lnTo>
                    <a:lnTo>
                      <a:pt x="19836" y="6905"/>
                    </a:lnTo>
                    <a:lnTo>
                      <a:pt x="19752" y="6905"/>
                    </a:lnTo>
                    <a:lnTo>
                      <a:pt x="19689" y="6801"/>
                    </a:lnTo>
                    <a:lnTo>
                      <a:pt x="19647" y="6780"/>
                    </a:lnTo>
                    <a:lnTo>
                      <a:pt x="19522" y="6801"/>
                    </a:lnTo>
                    <a:lnTo>
                      <a:pt x="19438" y="6780"/>
                    </a:lnTo>
                    <a:lnTo>
                      <a:pt x="19375" y="6738"/>
                    </a:lnTo>
                    <a:lnTo>
                      <a:pt x="19250" y="6675"/>
                    </a:lnTo>
                    <a:lnTo>
                      <a:pt x="19229" y="6591"/>
                    </a:lnTo>
                    <a:lnTo>
                      <a:pt x="19166" y="6591"/>
                    </a:lnTo>
                    <a:lnTo>
                      <a:pt x="19124" y="6570"/>
                    </a:lnTo>
                    <a:lnTo>
                      <a:pt x="18999" y="6570"/>
                    </a:lnTo>
                    <a:lnTo>
                      <a:pt x="18936" y="6550"/>
                    </a:lnTo>
                    <a:lnTo>
                      <a:pt x="18685" y="6550"/>
                    </a:lnTo>
                    <a:lnTo>
                      <a:pt x="18517" y="6529"/>
                    </a:lnTo>
                    <a:lnTo>
                      <a:pt x="18413" y="6487"/>
                    </a:lnTo>
                    <a:lnTo>
                      <a:pt x="17973" y="6487"/>
                    </a:lnTo>
                    <a:lnTo>
                      <a:pt x="17890" y="6529"/>
                    </a:lnTo>
                    <a:lnTo>
                      <a:pt x="17764" y="6550"/>
                    </a:lnTo>
                    <a:lnTo>
                      <a:pt x="17701" y="6633"/>
                    </a:lnTo>
                    <a:lnTo>
                      <a:pt x="17701" y="6801"/>
                    </a:lnTo>
                    <a:lnTo>
                      <a:pt x="17597" y="6968"/>
                    </a:lnTo>
                    <a:lnTo>
                      <a:pt x="17639" y="7156"/>
                    </a:lnTo>
                    <a:lnTo>
                      <a:pt x="17597" y="7219"/>
                    </a:lnTo>
                    <a:lnTo>
                      <a:pt x="17639" y="7282"/>
                    </a:lnTo>
                    <a:lnTo>
                      <a:pt x="17701" y="7303"/>
                    </a:lnTo>
                    <a:lnTo>
                      <a:pt x="17681" y="7366"/>
                    </a:lnTo>
                    <a:lnTo>
                      <a:pt x="17639" y="7387"/>
                    </a:lnTo>
                    <a:lnTo>
                      <a:pt x="17701" y="7617"/>
                    </a:lnTo>
                    <a:lnTo>
                      <a:pt x="17785" y="7700"/>
                    </a:lnTo>
                    <a:lnTo>
                      <a:pt x="17806" y="7742"/>
                    </a:lnTo>
                    <a:lnTo>
                      <a:pt x="17973" y="7847"/>
                    </a:lnTo>
                    <a:lnTo>
                      <a:pt x="18015" y="7910"/>
                    </a:lnTo>
                    <a:lnTo>
                      <a:pt x="18120" y="7889"/>
                    </a:lnTo>
                    <a:lnTo>
                      <a:pt x="18183" y="7951"/>
                    </a:lnTo>
                    <a:lnTo>
                      <a:pt x="18266" y="7993"/>
                    </a:lnTo>
                    <a:lnTo>
                      <a:pt x="18392" y="7931"/>
                    </a:lnTo>
                    <a:lnTo>
                      <a:pt x="18476" y="7931"/>
                    </a:lnTo>
                    <a:lnTo>
                      <a:pt x="18538" y="8014"/>
                    </a:lnTo>
                    <a:lnTo>
                      <a:pt x="18685" y="8014"/>
                    </a:lnTo>
                    <a:lnTo>
                      <a:pt x="18748" y="8140"/>
                    </a:lnTo>
                    <a:lnTo>
                      <a:pt x="18831" y="8161"/>
                    </a:lnTo>
                    <a:lnTo>
                      <a:pt x="18852" y="8223"/>
                    </a:lnTo>
                    <a:lnTo>
                      <a:pt x="18727" y="8265"/>
                    </a:lnTo>
                    <a:lnTo>
                      <a:pt x="18727" y="8349"/>
                    </a:lnTo>
                    <a:lnTo>
                      <a:pt x="18685" y="8412"/>
                    </a:lnTo>
                    <a:lnTo>
                      <a:pt x="18685" y="8454"/>
                    </a:lnTo>
                    <a:lnTo>
                      <a:pt x="18622" y="8537"/>
                    </a:lnTo>
                    <a:lnTo>
                      <a:pt x="18497" y="8621"/>
                    </a:lnTo>
                    <a:lnTo>
                      <a:pt x="18497" y="8663"/>
                    </a:lnTo>
                    <a:lnTo>
                      <a:pt x="18434" y="8747"/>
                    </a:lnTo>
                    <a:lnTo>
                      <a:pt x="18517" y="8788"/>
                    </a:lnTo>
                    <a:lnTo>
                      <a:pt x="18517" y="8935"/>
                    </a:lnTo>
                    <a:lnTo>
                      <a:pt x="18580" y="9060"/>
                    </a:lnTo>
                    <a:lnTo>
                      <a:pt x="18580" y="9144"/>
                    </a:lnTo>
                    <a:lnTo>
                      <a:pt x="18434" y="9165"/>
                    </a:lnTo>
                    <a:lnTo>
                      <a:pt x="18497" y="9207"/>
                    </a:lnTo>
                    <a:lnTo>
                      <a:pt x="18685" y="9249"/>
                    </a:lnTo>
                    <a:lnTo>
                      <a:pt x="18748" y="9207"/>
                    </a:lnTo>
                    <a:lnTo>
                      <a:pt x="18810" y="9207"/>
                    </a:lnTo>
                    <a:lnTo>
                      <a:pt x="18831" y="9270"/>
                    </a:lnTo>
                    <a:lnTo>
                      <a:pt x="18894" y="9207"/>
                    </a:lnTo>
                    <a:lnTo>
                      <a:pt x="18936" y="9207"/>
                    </a:lnTo>
                    <a:lnTo>
                      <a:pt x="18999" y="9249"/>
                    </a:lnTo>
                    <a:lnTo>
                      <a:pt x="19145" y="9249"/>
                    </a:lnTo>
                    <a:lnTo>
                      <a:pt x="19333" y="9311"/>
                    </a:lnTo>
                    <a:lnTo>
                      <a:pt x="19417" y="9249"/>
                    </a:lnTo>
                    <a:lnTo>
                      <a:pt x="19564" y="9249"/>
                    </a:lnTo>
                    <a:lnTo>
                      <a:pt x="19585" y="9291"/>
                    </a:lnTo>
                    <a:lnTo>
                      <a:pt x="19626" y="9291"/>
                    </a:lnTo>
                    <a:lnTo>
                      <a:pt x="19668" y="9270"/>
                    </a:lnTo>
                    <a:lnTo>
                      <a:pt x="19752" y="9249"/>
                    </a:lnTo>
                    <a:lnTo>
                      <a:pt x="19794" y="9270"/>
                    </a:lnTo>
                    <a:lnTo>
                      <a:pt x="19836" y="9353"/>
                    </a:lnTo>
                    <a:lnTo>
                      <a:pt x="19877" y="9353"/>
                    </a:lnTo>
                    <a:lnTo>
                      <a:pt x="19940" y="9311"/>
                    </a:lnTo>
                    <a:lnTo>
                      <a:pt x="19982" y="9353"/>
                    </a:lnTo>
                    <a:lnTo>
                      <a:pt x="20003" y="9416"/>
                    </a:lnTo>
                    <a:lnTo>
                      <a:pt x="20066" y="9416"/>
                    </a:lnTo>
                    <a:lnTo>
                      <a:pt x="20108" y="9374"/>
                    </a:lnTo>
                    <a:lnTo>
                      <a:pt x="20254" y="9353"/>
                    </a:lnTo>
                    <a:lnTo>
                      <a:pt x="20296" y="9270"/>
                    </a:lnTo>
                    <a:lnTo>
                      <a:pt x="20401" y="9249"/>
                    </a:lnTo>
                    <a:lnTo>
                      <a:pt x="20484" y="9249"/>
                    </a:lnTo>
                    <a:lnTo>
                      <a:pt x="20589" y="9144"/>
                    </a:lnTo>
                    <a:lnTo>
                      <a:pt x="20714" y="9081"/>
                    </a:lnTo>
                    <a:lnTo>
                      <a:pt x="20819" y="9060"/>
                    </a:lnTo>
                    <a:lnTo>
                      <a:pt x="20840" y="8998"/>
                    </a:lnTo>
                    <a:lnTo>
                      <a:pt x="20924" y="8998"/>
                    </a:lnTo>
                    <a:lnTo>
                      <a:pt x="21028" y="9039"/>
                    </a:lnTo>
                    <a:lnTo>
                      <a:pt x="21112" y="9039"/>
                    </a:lnTo>
                    <a:lnTo>
                      <a:pt x="21196" y="9081"/>
                    </a:lnTo>
                    <a:lnTo>
                      <a:pt x="21405" y="9081"/>
                    </a:lnTo>
                    <a:lnTo>
                      <a:pt x="21635" y="8935"/>
                    </a:lnTo>
                    <a:lnTo>
                      <a:pt x="21656" y="8851"/>
                    </a:lnTo>
                    <a:lnTo>
                      <a:pt x="21719" y="8851"/>
                    </a:lnTo>
                    <a:lnTo>
                      <a:pt x="21740" y="8893"/>
                    </a:lnTo>
                    <a:lnTo>
                      <a:pt x="21761" y="8851"/>
                    </a:lnTo>
                    <a:lnTo>
                      <a:pt x="21844" y="8788"/>
                    </a:lnTo>
                    <a:lnTo>
                      <a:pt x="21844" y="8726"/>
                    </a:lnTo>
                    <a:lnTo>
                      <a:pt x="21865" y="8663"/>
                    </a:lnTo>
                    <a:lnTo>
                      <a:pt x="21928" y="8684"/>
                    </a:lnTo>
                    <a:lnTo>
                      <a:pt x="21991" y="8684"/>
                    </a:lnTo>
                    <a:lnTo>
                      <a:pt x="22054" y="8642"/>
                    </a:lnTo>
                    <a:lnTo>
                      <a:pt x="22054" y="8579"/>
                    </a:lnTo>
                    <a:lnTo>
                      <a:pt x="22095" y="8621"/>
                    </a:lnTo>
                    <a:lnTo>
                      <a:pt x="22158" y="8621"/>
                    </a:lnTo>
                    <a:lnTo>
                      <a:pt x="22179" y="8663"/>
                    </a:lnTo>
                    <a:lnTo>
                      <a:pt x="22179" y="8726"/>
                    </a:lnTo>
                    <a:lnTo>
                      <a:pt x="22242" y="8767"/>
                    </a:lnTo>
                    <a:lnTo>
                      <a:pt x="22158" y="8830"/>
                    </a:lnTo>
                    <a:lnTo>
                      <a:pt x="22158" y="8893"/>
                    </a:lnTo>
                    <a:lnTo>
                      <a:pt x="22095" y="8977"/>
                    </a:lnTo>
                    <a:lnTo>
                      <a:pt x="22054" y="8998"/>
                    </a:lnTo>
                    <a:lnTo>
                      <a:pt x="22054" y="9060"/>
                    </a:lnTo>
                    <a:lnTo>
                      <a:pt x="22137" y="9081"/>
                    </a:lnTo>
                    <a:lnTo>
                      <a:pt x="22200" y="9165"/>
                    </a:lnTo>
                    <a:lnTo>
                      <a:pt x="22242" y="9144"/>
                    </a:lnTo>
                    <a:lnTo>
                      <a:pt x="22305" y="9144"/>
                    </a:lnTo>
                    <a:lnTo>
                      <a:pt x="22409" y="9186"/>
                    </a:lnTo>
                    <a:lnTo>
                      <a:pt x="22409" y="9207"/>
                    </a:lnTo>
                    <a:cubicBezTo>
                      <a:pt x="22367" y="9207"/>
                      <a:pt x="22305" y="9249"/>
                      <a:pt x="22263" y="9270"/>
                    </a:cubicBezTo>
                    <a:lnTo>
                      <a:pt x="22242" y="9270"/>
                    </a:lnTo>
                    <a:cubicBezTo>
                      <a:pt x="22137" y="9291"/>
                      <a:pt x="22054" y="9353"/>
                      <a:pt x="21949" y="9374"/>
                    </a:cubicBezTo>
                    <a:cubicBezTo>
                      <a:pt x="21886" y="9374"/>
                      <a:pt x="21865" y="9395"/>
                      <a:pt x="21844" y="9458"/>
                    </a:cubicBezTo>
                    <a:lnTo>
                      <a:pt x="21551" y="9521"/>
                    </a:lnTo>
                    <a:lnTo>
                      <a:pt x="21133" y="9563"/>
                    </a:lnTo>
                    <a:lnTo>
                      <a:pt x="21007" y="9521"/>
                    </a:lnTo>
                    <a:lnTo>
                      <a:pt x="20903" y="9521"/>
                    </a:lnTo>
                    <a:lnTo>
                      <a:pt x="20735" y="9730"/>
                    </a:lnTo>
                    <a:lnTo>
                      <a:pt x="20631" y="9793"/>
                    </a:lnTo>
                    <a:lnTo>
                      <a:pt x="20589" y="9876"/>
                    </a:lnTo>
                    <a:lnTo>
                      <a:pt x="20673" y="9918"/>
                    </a:lnTo>
                    <a:lnTo>
                      <a:pt x="20735" y="9876"/>
                    </a:lnTo>
                    <a:lnTo>
                      <a:pt x="20798" y="9876"/>
                    </a:lnTo>
                    <a:lnTo>
                      <a:pt x="20777" y="9981"/>
                    </a:lnTo>
                    <a:lnTo>
                      <a:pt x="20694" y="10023"/>
                    </a:lnTo>
                    <a:lnTo>
                      <a:pt x="20714" y="10086"/>
                    </a:lnTo>
                    <a:lnTo>
                      <a:pt x="20882" y="10107"/>
                    </a:lnTo>
                    <a:lnTo>
                      <a:pt x="20903" y="10148"/>
                    </a:lnTo>
                    <a:lnTo>
                      <a:pt x="21028" y="10127"/>
                    </a:lnTo>
                    <a:lnTo>
                      <a:pt x="21028" y="10044"/>
                    </a:lnTo>
                    <a:lnTo>
                      <a:pt x="20945" y="9981"/>
                    </a:lnTo>
                    <a:lnTo>
                      <a:pt x="20945" y="9897"/>
                    </a:lnTo>
                    <a:lnTo>
                      <a:pt x="21028" y="9876"/>
                    </a:lnTo>
                    <a:lnTo>
                      <a:pt x="21049" y="9918"/>
                    </a:lnTo>
                    <a:lnTo>
                      <a:pt x="21133" y="9918"/>
                    </a:lnTo>
                    <a:lnTo>
                      <a:pt x="21238" y="10002"/>
                    </a:lnTo>
                    <a:lnTo>
                      <a:pt x="21321" y="9981"/>
                    </a:lnTo>
                    <a:lnTo>
                      <a:pt x="21342" y="9876"/>
                    </a:lnTo>
                    <a:lnTo>
                      <a:pt x="21426" y="9814"/>
                    </a:lnTo>
                    <a:lnTo>
                      <a:pt x="21426" y="9918"/>
                    </a:lnTo>
                    <a:lnTo>
                      <a:pt x="21530" y="10023"/>
                    </a:lnTo>
                    <a:lnTo>
                      <a:pt x="21551" y="9981"/>
                    </a:lnTo>
                    <a:lnTo>
                      <a:pt x="21551" y="9897"/>
                    </a:lnTo>
                    <a:lnTo>
                      <a:pt x="21656" y="9897"/>
                    </a:lnTo>
                    <a:lnTo>
                      <a:pt x="21677" y="9814"/>
                    </a:lnTo>
                    <a:lnTo>
                      <a:pt x="21761" y="9814"/>
                    </a:lnTo>
                    <a:lnTo>
                      <a:pt x="21886" y="9772"/>
                    </a:lnTo>
                    <a:cubicBezTo>
                      <a:pt x="21932" y="9802"/>
                      <a:pt x="21989" y="9822"/>
                      <a:pt x="22041" y="9822"/>
                    </a:cubicBezTo>
                    <a:cubicBezTo>
                      <a:pt x="22060" y="9822"/>
                      <a:pt x="22079" y="9819"/>
                      <a:pt x="22095" y="9814"/>
                    </a:cubicBezTo>
                    <a:cubicBezTo>
                      <a:pt x="22116" y="9814"/>
                      <a:pt x="22132" y="9808"/>
                      <a:pt x="22142" y="9803"/>
                    </a:cubicBezTo>
                    <a:lnTo>
                      <a:pt x="22142" y="9803"/>
                    </a:lnTo>
                    <a:lnTo>
                      <a:pt x="22095" y="9835"/>
                    </a:lnTo>
                    <a:lnTo>
                      <a:pt x="22158" y="9918"/>
                    </a:lnTo>
                    <a:lnTo>
                      <a:pt x="22033" y="10044"/>
                    </a:lnTo>
                    <a:lnTo>
                      <a:pt x="21949" y="10002"/>
                    </a:lnTo>
                    <a:lnTo>
                      <a:pt x="21886" y="10044"/>
                    </a:lnTo>
                    <a:lnTo>
                      <a:pt x="21782" y="10044"/>
                    </a:lnTo>
                    <a:lnTo>
                      <a:pt x="21740" y="10002"/>
                    </a:lnTo>
                    <a:lnTo>
                      <a:pt x="21656" y="10002"/>
                    </a:lnTo>
                    <a:lnTo>
                      <a:pt x="21551" y="10190"/>
                    </a:lnTo>
                    <a:lnTo>
                      <a:pt x="21572" y="10316"/>
                    </a:lnTo>
                    <a:lnTo>
                      <a:pt x="21572" y="10462"/>
                    </a:lnTo>
                    <a:lnTo>
                      <a:pt x="21551" y="10316"/>
                    </a:lnTo>
                    <a:lnTo>
                      <a:pt x="21510" y="10316"/>
                    </a:lnTo>
                    <a:lnTo>
                      <a:pt x="21468" y="10232"/>
                    </a:lnTo>
                    <a:lnTo>
                      <a:pt x="21405" y="10232"/>
                    </a:lnTo>
                    <a:lnTo>
                      <a:pt x="21342" y="10337"/>
                    </a:lnTo>
                    <a:lnTo>
                      <a:pt x="21196" y="10379"/>
                    </a:lnTo>
                    <a:lnTo>
                      <a:pt x="21133" y="10400"/>
                    </a:lnTo>
                    <a:lnTo>
                      <a:pt x="21133" y="10316"/>
                    </a:lnTo>
                    <a:lnTo>
                      <a:pt x="21091" y="10316"/>
                    </a:lnTo>
                    <a:lnTo>
                      <a:pt x="21007" y="10420"/>
                    </a:lnTo>
                    <a:lnTo>
                      <a:pt x="20924" y="10441"/>
                    </a:lnTo>
                    <a:lnTo>
                      <a:pt x="20882" y="10400"/>
                    </a:lnTo>
                    <a:lnTo>
                      <a:pt x="20798" y="10400"/>
                    </a:lnTo>
                    <a:lnTo>
                      <a:pt x="20735" y="10483"/>
                    </a:lnTo>
                    <a:lnTo>
                      <a:pt x="20735" y="10504"/>
                    </a:lnTo>
                    <a:lnTo>
                      <a:pt x="20589" y="10525"/>
                    </a:lnTo>
                    <a:lnTo>
                      <a:pt x="20505" y="10588"/>
                    </a:lnTo>
                    <a:lnTo>
                      <a:pt x="20505" y="10692"/>
                    </a:lnTo>
                    <a:lnTo>
                      <a:pt x="20526" y="10797"/>
                    </a:lnTo>
                    <a:lnTo>
                      <a:pt x="20422" y="11069"/>
                    </a:lnTo>
                    <a:lnTo>
                      <a:pt x="20380" y="11278"/>
                    </a:lnTo>
                    <a:lnTo>
                      <a:pt x="20380" y="11362"/>
                    </a:lnTo>
                    <a:lnTo>
                      <a:pt x="20484" y="11446"/>
                    </a:lnTo>
                    <a:lnTo>
                      <a:pt x="20463" y="11488"/>
                    </a:lnTo>
                    <a:lnTo>
                      <a:pt x="20359" y="11529"/>
                    </a:lnTo>
                    <a:lnTo>
                      <a:pt x="20359" y="11592"/>
                    </a:lnTo>
                    <a:lnTo>
                      <a:pt x="20422" y="11697"/>
                    </a:lnTo>
                    <a:lnTo>
                      <a:pt x="20422" y="11801"/>
                    </a:lnTo>
                    <a:lnTo>
                      <a:pt x="20380" y="11864"/>
                    </a:lnTo>
                    <a:lnTo>
                      <a:pt x="20359" y="11801"/>
                    </a:lnTo>
                    <a:lnTo>
                      <a:pt x="20275" y="11864"/>
                    </a:lnTo>
                    <a:lnTo>
                      <a:pt x="20212" y="11843"/>
                    </a:lnTo>
                    <a:lnTo>
                      <a:pt x="20254" y="11760"/>
                    </a:lnTo>
                    <a:lnTo>
                      <a:pt x="20296" y="11739"/>
                    </a:lnTo>
                    <a:lnTo>
                      <a:pt x="20296" y="11634"/>
                    </a:lnTo>
                    <a:lnTo>
                      <a:pt x="20212" y="11634"/>
                    </a:lnTo>
                    <a:lnTo>
                      <a:pt x="20087" y="11864"/>
                    </a:lnTo>
                    <a:lnTo>
                      <a:pt x="20066" y="12115"/>
                    </a:lnTo>
                    <a:lnTo>
                      <a:pt x="20108" y="12408"/>
                    </a:lnTo>
                    <a:lnTo>
                      <a:pt x="20108" y="12785"/>
                    </a:lnTo>
                    <a:lnTo>
                      <a:pt x="20087" y="12408"/>
                    </a:lnTo>
                    <a:lnTo>
                      <a:pt x="20045" y="12220"/>
                    </a:lnTo>
                    <a:lnTo>
                      <a:pt x="19982" y="12178"/>
                    </a:lnTo>
                    <a:lnTo>
                      <a:pt x="20045" y="12073"/>
                    </a:lnTo>
                    <a:lnTo>
                      <a:pt x="20045" y="11990"/>
                    </a:lnTo>
                    <a:lnTo>
                      <a:pt x="19898" y="11906"/>
                    </a:lnTo>
                    <a:lnTo>
                      <a:pt x="19961" y="11780"/>
                    </a:lnTo>
                    <a:lnTo>
                      <a:pt x="19961" y="11571"/>
                    </a:lnTo>
                    <a:lnTo>
                      <a:pt x="19877" y="11446"/>
                    </a:lnTo>
                    <a:lnTo>
                      <a:pt x="19877" y="11236"/>
                    </a:lnTo>
                    <a:lnTo>
                      <a:pt x="19961" y="11111"/>
                    </a:lnTo>
                    <a:lnTo>
                      <a:pt x="20045" y="10923"/>
                    </a:lnTo>
                    <a:lnTo>
                      <a:pt x="20045" y="10755"/>
                    </a:lnTo>
                    <a:lnTo>
                      <a:pt x="20003" y="10755"/>
                    </a:lnTo>
                    <a:lnTo>
                      <a:pt x="19961" y="10839"/>
                    </a:lnTo>
                    <a:lnTo>
                      <a:pt x="19940" y="10964"/>
                    </a:lnTo>
                    <a:lnTo>
                      <a:pt x="19857" y="11048"/>
                    </a:lnTo>
                    <a:lnTo>
                      <a:pt x="19836" y="11027"/>
                    </a:lnTo>
                    <a:lnTo>
                      <a:pt x="19794" y="10902"/>
                    </a:lnTo>
                    <a:lnTo>
                      <a:pt x="19877" y="10713"/>
                    </a:lnTo>
                    <a:lnTo>
                      <a:pt x="19898" y="10609"/>
                    </a:lnTo>
                    <a:lnTo>
                      <a:pt x="19836" y="10546"/>
                    </a:lnTo>
                    <a:lnTo>
                      <a:pt x="19752" y="10630"/>
                    </a:lnTo>
                    <a:lnTo>
                      <a:pt x="19731" y="10609"/>
                    </a:lnTo>
                    <a:lnTo>
                      <a:pt x="19689" y="10546"/>
                    </a:lnTo>
                    <a:lnTo>
                      <a:pt x="19731" y="10483"/>
                    </a:lnTo>
                    <a:lnTo>
                      <a:pt x="19731" y="10337"/>
                    </a:lnTo>
                    <a:lnTo>
                      <a:pt x="19668" y="10337"/>
                    </a:lnTo>
                    <a:lnTo>
                      <a:pt x="19668" y="10295"/>
                    </a:lnTo>
                    <a:lnTo>
                      <a:pt x="19689" y="10232"/>
                    </a:lnTo>
                    <a:lnTo>
                      <a:pt x="19689" y="10127"/>
                    </a:lnTo>
                    <a:lnTo>
                      <a:pt x="19585" y="10169"/>
                    </a:lnTo>
                    <a:lnTo>
                      <a:pt x="19271" y="10274"/>
                    </a:lnTo>
                    <a:lnTo>
                      <a:pt x="19103" y="10379"/>
                    </a:lnTo>
                    <a:lnTo>
                      <a:pt x="19041" y="10337"/>
                    </a:lnTo>
                    <a:lnTo>
                      <a:pt x="19041" y="10295"/>
                    </a:lnTo>
                    <a:lnTo>
                      <a:pt x="18999" y="10295"/>
                    </a:lnTo>
                    <a:lnTo>
                      <a:pt x="18915" y="10379"/>
                    </a:lnTo>
                    <a:lnTo>
                      <a:pt x="18831" y="10379"/>
                    </a:lnTo>
                    <a:lnTo>
                      <a:pt x="18789" y="10295"/>
                    </a:lnTo>
                    <a:lnTo>
                      <a:pt x="18622" y="10420"/>
                    </a:lnTo>
                    <a:lnTo>
                      <a:pt x="18622" y="10337"/>
                    </a:lnTo>
                    <a:lnTo>
                      <a:pt x="18517" y="10295"/>
                    </a:lnTo>
                    <a:lnTo>
                      <a:pt x="18476" y="10295"/>
                    </a:lnTo>
                    <a:lnTo>
                      <a:pt x="18476" y="10337"/>
                    </a:lnTo>
                    <a:lnTo>
                      <a:pt x="18308" y="10337"/>
                    </a:lnTo>
                    <a:lnTo>
                      <a:pt x="18078" y="10232"/>
                    </a:lnTo>
                    <a:lnTo>
                      <a:pt x="17890" y="10232"/>
                    </a:lnTo>
                    <a:lnTo>
                      <a:pt x="17701" y="10127"/>
                    </a:lnTo>
                    <a:lnTo>
                      <a:pt x="17555" y="10127"/>
                    </a:lnTo>
                    <a:lnTo>
                      <a:pt x="17555" y="10023"/>
                    </a:lnTo>
                    <a:lnTo>
                      <a:pt x="17429" y="9918"/>
                    </a:lnTo>
                    <a:lnTo>
                      <a:pt x="17346" y="9981"/>
                    </a:lnTo>
                    <a:lnTo>
                      <a:pt x="17241" y="9897"/>
                    </a:lnTo>
                    <a:lnTo>
                      <a:pt x="17220" y="9772"/>
                    </a:lnTo>
                    <a:lnTo>
                      <a:pt x="17116" y="9709"/>
                    </a:lnTo>
                    <a:lnTo>
                      <a:pt x="17053" y="9667"/>
                    </a:lnTo>
                    <a:lnTo>
                      <a:pt x="17157" y="9646"/>
                    </a:lnTo>
                    <a:lnTo>
                      <a:pt x="17283" y="9646"/>
                    </a:lnTo>
                    <a:lnTo>
                      <a:pt x="17283" y="9500"/>
                    </a:lnTo>
                    <a:lnTo>
                      <a:pt x="17388" y="9437"/>
                    </a:lnTo>
                    <a:lnTo>
                      <a:pt x="17367" y="9353"/>
                    </a:lnTo>
                    <a:lnTo>
                      <a:pt x="17471" y="9353"/>
                    </a:lnTo>
                    <a:lnTo>
                      <a:pt x="17639" y="9395"/>
                    </a:lnTo>
                    <a:lnTo>
                      <a:pt x="17681" y="9374"/>
                    </a:lnTo>
                    <a:lnTo>
                      <a:pt x="17681" y="9332"/>
                    </a:lnTo>
                    <a:lnTo>
                      <a:pt x="17806" y="9332"/>
                    </a:lnTo>
                    <a:lnTo>
                      <a:pt x="18078" y="9395"/>
                    </a:lnTo>
                    <a:lnTo>
                      <a:pt x="18183" y="9291"/>
                    </a:lnTo>
                    <a:lnTo>
                      <a:pt x="18183" y="9165"/>
                    </a:lnTo>
                    <a:lnTo>
                      <a:pt x="18225" y="9060"/>
                    </a:lnTo>
                    <a:lnTo>
                      <a:pt x="18183" y="8935"/>
                    </a:lnTo>
                    <a:lnTo>
                      <a:pt x="18183" y="8809"/>
                    </a:lnTo>
                    <a:lnTo>
                      <a:pt x="18120" y="8705"/>
                    </a:lnTo>
                    <a:lnTo>
                      <a:pt x="18078" y="8537"/>
                    </a:lnTo>
                    <a:lnTo>
                      <a:pt x="17994" y="8516"/>
                    </a:lnTo>
                    <a:lnTo>
                      <a:pt x="17973" y="8433"/>
                    </a:lnTo>
                    <a:lnTo>
                      <a:pt x="17806" y="8286"/>
                    </a:lnTo>
                    <a:lnTo>
                      <a:pt x="17764" y="8286"/>
                    </a:lnTo>
                    <a:lnTo>
                      <a:pt x="17743" y="8349"/>
                    </a:lnTo>
                    <a:lnTo>
                      <a:pt x="17681" y="8349"/>
                    </a:lnTo>
                    <a:lnTo>
                      <a:pt x="17660" y="8286"/>
                    </a:lnTo>
                    <a:lnTo>
                      <a:pt x="17492" y="8203"/>
                    </a:lnTo>
                    <a:lnTo>
                      <a:pt x="17492" y="8244"/>
                    </a:lnTo>
                    <a:lnTo>
                      <a:pt x="17597" y="8328"/>
                    </a:lnTo>
                    <a:lnTo>
                      <a:pt x="17576" y="8391"/>
                    </a:lnTo>
                    <a:lnTo>
                      <a:pt x="17639" y="8454"/>
                    </a:lnTo>
                    <a:lnTo>
                      <a:pt x="17576" y="8558"/>
                    </a:lnTo>
                    <a:lnTo>
                      <a:pt x="17492" y="8454"/>
                    </a:lnTo>
                    <a:lnTo>
                      <a:pt x="17492" y="8349"/>
                    </a:lnTo>
                    <a:lnTo>
                      <a:pt x="17388" y="8349"/>
                    </a:lnTo>
                    <a:lnTo>
                      <a:pt x="17220" y="8244"/>
                    </a:lnTo>
                    <a:lnTo>
                      <a:pt x="17178" y="8182"/>
                    </a:lnTo>
                    <a:lnTo>
                      <a:pt x="17137" y="8223"/>
                    </a:lnTo>
                    <a:lnTo>
                      <a:pt x="17053" y="8182"/>
                    </a:lnTo>
                    <a:lnTo>
                      <a:pt x="17011" y="8077"/>
                    </a:lnTo>
                    <a:lnTo>
                      <a:pt x="16906" y="7993"/>
                    </a:lnTo>
                    <a:lnTo>
                      <a:pt x="16739" y="7993"/>
                    </a:lnTo>
                    <a:lnTo>
                      <a:pt x="16551" y="7805"/>
                    </a:lnTo>
                    <a:lnTo>
                      <a:pt x="16404" y="7721"/>
                    </a:lnTo>
                    <a:lnTo>
                      <a:pt x="16383" y="7617"/>
                    </a:lnTo>
                    <a:lnTo>
                      <a:pt x="15902" y="7345"/>
                    </a:lnTo>
                    <a:lnTo>
                      <a:pt x="15776" y="7135"/>
                    </a:lnTo>
                    <a:lnTo>
                      <a:pt x="15776" y="6968"/>
                    </a:lnTo>
                    <a:lnTo>
                      <a:pt x="15672" y="6717"/>
                    </a:lnTo>
                    <a:lnTo>
                      <a:pt x="15672" y="6612"/>
                    </a:lnTo>
                    <a:lnTo>
                      <a:pt x="15567" y="6612"/>
                    </a:lnTo>
                    <a:lnTo>
                      <a:pt x="15442" y="6508"/>
                    </a:lnTo>
                    <a:lnTo>
                      <a:pt x="15337" y="6508"/>
                    </a:lnTo>
                    <a:lnTo>
                      <a:pt x="15253" y="6424"/>
                    </a:lnTo>
                    <a:lnTo>
                      <a:pt x="15149" y="6403"/>
                    </a:lnTo>
                    <a:lnTo>
                      <a:pt x="15065" y="6319"/>
                    </a:lnTo>
                    <a:lnTo>
                      <a:pt x="14940" y="6361"/>
                    </a:lnTo>
                    <a:lnTo>
                      <a:pt x="14793" y="6487"/>
                    </a:lnTo>
                    <a:lnTo>
                      <a:pt x="14688" y="6696"/>
                    </a:lnTo>
                    <a:lnTo>
                      <a:pt x="14584" y="6738"/>
                    </a:lnTo>
                    <a:lnTo>
                      <a:pt x="14479" y="6801"/>
                    </a:lnTo>
                    <a:lnTo>
                      <a:pt x="14375" y="6801"/>
                    </a:lnTo>
                    <a:lnTo>
                      <a:pt x="14312" y="6738"/>
                    </a:lnTo>
                    <a:lnTo>
                      <a:pt x="14144" y="6696"/>
                    </a:lnTo>
                    <a:lnTo>
                      <a:pt x="14061" y="6633"/>
                    </a:lnTo>
                    <a:lnTo>
                      <a:pt x="14144" y="6529"/>
                    </a:lnTo>
                    <a:lnTo>
                      <a:pt x="14207" y="6466"/>
                    </a:lnTo>
                    <a:lnTo>
                      <a:pt x="14270" y="6466"/>
                    </a:lnTo>
                    <a:lnTo>
                      <a:pt x="14375" y="6361"/>
                    </a:lnTo>
                    <a:lnTo>
                      <a:pt x="14458" y="6319"/>
                    </a:lnTo>
                    <a:lnTo>
                      <a:pt x="14479" y="6257"/>
                    </a:lnTo>
                    <a:lnTo>
                      <a:pt x="14458" y="6215"/>
                    </a:lnTo>
                    <a:lnTo>
                      <a:pt x="14375" y="6236"/>
                    </a:lnTo>
                    <a:lnTo>
                      <a:pt x="14333" y="6194"/>
                    </a:lnTo>
                    <a:lnTo>
                      <a:pt x="14354" y="6110"/>
                    </a:lnTo>
                    <a:lnTo>
                      <a:pt x="14458" y="6006"/>
                    </a:lnTo>
                    <a:lnTo>
                      <a:pt x="14437" y="5943"/>
                    </a:lnTo>
                    <a:lnTo>
                      <a:pt x="14542" y="5838"/>
                    </a:lnTo>
                    <a:lnTo>
                      <a:pt x="14542" y="5754"/>
                    </a:lnTo>
                    <a:lnTo>
                      <a:pt x="14521" y="5629"/>
                    </a:lnTo>
                    <a:lnTo>
                      <a:pt x="14375" y="5650"/>
                    </a:lnTo>
                    <a:lnTo>
                      <a:pt x="14375" y="5734"/>
                    </a:lnTo>
                    <a:lnTo>
                      <a:pt x="14165" y="5880"/>
                    </a:lnTo>
                    <a:lnTo>
                      <a:pt x="14061" y="5838"/>
                    </a:lnTo>
                    <a:lnTo>
                      <a:pt x="14165" y="6047"/>
                    </a:lnTo>
                    <a:lnTo>
                      <a:pt x="14103" y="6131"/>
                    </a:lnTo>
                    <a:lnTo>
                      <a:pt x="14061" y="6026"/>
                    </a:lnTo>
                    <a:lnTo>
                      <a:pt x="13914" y="6026"/>
                    </a:lnTo>
                    <a:lnTo>
                      <a:pt x="13810" y="6131"/>
                    </a:lnTo>
                    <a:lnTo>
                      <a:pt x="13893" y="6152"/>
                    </a:lnTo>
                    <a:lnTo>
                      <a:pt x="13851" y="6298"/>
                    </a:lnTo>
                    <a:lnTo>
                      <a:pt x="13747" y="6236"/>
                    </a:lnTo>
                    <a:lnTo>
                      <a:pt x="13642" y="6319"/>
                    </a:lnTo>
                    <a:lnTo>
                      <a:pt x="13684" y="6403"/>
                    </a:lnTo>
                    <a:lnTo>
                      <a:pt x="13789" y="6403"/>
                    </a:lnTo>
                    <a:lnTo>
                      <a:pt x="13831" y="6466"/>
                    </a:lnTo>
                    <a:lnTo>
                      <a:pt x="13642" y="6570"/>
                    </a:lnTo>
                    <a:lnTo>
                      <a:pt x="13579" y="6424"/>
                    </a:lnTo>
                    <a:lnTo>
                      <a:pt x="13433" y="6361"/>
                    </a:lnTo>
                    <a:lnTo>
                      <a:pt x="13391" y="6236"/>
                    </a:lnTo>
                    <a:lnTo>
                      <a:pt x="13391" y="5713"/>
                    </a:lnTo>
                    <a:lnTo>
                      <a:pt x="13496" y="5503"/>
                    </a:lnTo>
                    <a:lnTo>
                      <a:pt x="13475" y="5148"/>
                    </a:lnTo>
                    <a:lnTo>
                      <a:pt x="13538" y="5001"/>
                    </a:lnTo>
                    <a:lnTo>
                      <a:pt x="13517" y="4562"/>
                    </a:lnTo>
                    <a:lnTo>
                      <a:pt x="13517" y="4625"/>
                    </a:lnTo>
                    <a:lnTo>
                      <a:pt x="13370" y="4687"/>
                    </a:lnTo>
                    <a:lnTo>
                      <a:pt x="13266" y="4855"/>
                    </a:lnTo>
                    <a:lnTo>
                      <a:pt x="13349" y="4938"/>
                    </a:lnTo>
                    <a:lnTo>
                      <a:pt x="13287" y="5001"/>
                    </a:lnTo>
                    <a:lnTo>
                      <a:pt x="13349" y="5148"/>
                    </a:lnTo>
                    <a:lnTo>
                      <a:pt x="13307" y="5315"/>
                    </a:lnTo>
                    <a:lnTo>
                      <a:pt x="13245" y="5294"/>
                    </a:lnTo>
                    <a:lnTo>
                      <a:pt x="13161" y="5210"/>
                    </a:lnTo>
                    <a:lnTo>
                      <a:pt x="13119" y="5294"/>
                    </a:lnTo>
                    <a:lnTo>
                      <a:pt x="13119" y="5378"/>
                    </a:lnTo>
                    <a:lnTo>
                      <a:pt x="13056" y="5315"/>
                    </a:lnTo>
                    <a:lnTo>
                      <a:pt x="12952" y="5399"/>
                    </a:lnTo>
                    <a:lnTo>
                      <a:pt x="12952" y="5482"/>
                    </a:lnTo>
                    <a:lnTo>
                      <a:pt x="12889" y="5482"/>
                    </a:lnTo>
                    <a:lnTo>
                      <a:pt x="12638" y="5608"/>
                    </a:lnTo>
                    <a:lnTo>
                      <a:pt x="12491" y="5775"/>
                    </a:lnTo>
                    <a:lnTo>
                      <a:pt x="12429" y="5692"/>
                    </a:lnTo>
                    <a:lnTo>
                      <a:pt x="12429" y="5587"/>
                    </a:lnTo>
                    <a:lnTo>
                      <a:pt x="12575" y="5524"/>
                    </a:lnTo>
                    <a:lnTo>
                      <a:pt x="12596" y="5420"/>
                    </a:lnTo>
                    <a:lnTo>
                      <a:pt x="12491" y="5420"/>
                    </a:lnTo>
                    <a:lnTo>
                      <a:pt x="12387" y="5482"/>
                    </a:lnTo>
                    <a:lnTo>
                      <a:pt x="12178" y="5482"/>
                    </a:lnTo>
                    <a:lnTo>
                      <a:pt x="12052" y="5566"/>
                    </a:lnTo>
                    <a:lnTo>
                      <a:pt x="11780" y="5566"/>
                    </a:lnTo>
                    <a:lnTo>
                      <a:pt x="11424" y="5817"/>
                    </a:lnTo>
                    <a:lnTo>
                      <a:pt x="11257" y="5880"/>
                    </a:lnTo>
                    <a:lnTo>
                      <a:pt x="11111" y="6089"/>
                    </a:lnTo>
                    <a:lnTo>
                      <a:pt x="11090" y="5985"/>
                    </a:lnTo>
                    <a:lnTo>
                      <a:pt x="11215" y="5796"/>
                    </a:lnTo>
                    <a:lnTo>
                      <a:pt x="11173" y="5713"/>
                    </a:lnTo>
                    <a:lnTo>
                      <a:pt x="10985" y="5817"/>
                    </a:lnTo>
                    <a:lnTo>
                      <a:pt x="10964" y="5775"/>
                    </a:lnTo>
                    <a:lnTo>
                      <a:pt x="10880" y="5796"/>
                    </a:lnTo>
                    <a:lnTo>
                      <a:pt x="10797" y="5838"/>
                    </a:lnTo>
                    <a:lnTo>
                      <a:pt x="10734" y="5775"/>
                    </a:lnTo>
                    <a:lnTo>
                      <a:pt x="10629" y="5796"/>
                    </a:lnTo>
                    <a:lnTo>
                      <a:pt x="10587" y="5880"/>
                    </a:lnTo>
                    <a:lnTo>
                      <a:pt x="10315" y="6047"/>
                    </a:lnTo>
                    <a:lnTo>
                      <a:pt x="10211" y="6047"/>
                    </a:lnTo>
                    <a:lnTo>
                      <a:pt x="10022" y="6110"/>
                    </a:lnTo>
                    <a:lnTo>
                      <a:pt x="9897" y="6257"/>
                    </a:lnTo>
                    <a:lnTo>
                      <a:pt x="9939" y="6361"/>
                    </a:lnTo>
                    <a:lnTo>
                      <a:pt x="9834" y="6340"/>
                    </a:lnTo>
                    <a:lnTo>
                      <a:pt x="9792" y="6403"/>
                    </a:lnTo>
                    <a:lnTo>
                      <a:pt x="9688" y="6361"/>
                    </a:lnTo>
                    <a:lnTo>
                      <a:pt x="9657" y="6408"/>
                    </a:lnTo>
                    <a:lnTo>
                      <a:pt x="9657" y="6408"/>
                    </a:lnTo>
                    <a:lnTo>
                      <a:pt x="9583" y="6319"/>
                    </a:lnTo>
                    <a:lnTo>
                      <a:pt x="9625" y="6215"/>
                    </a:lnTo>
                    <a:lnTo>
                      <a:pt x="9709" y="6215"/>
                    </a:lnTo>
                    <a:lnTo>
                      <a:pt x="9792" y="6110"/>
                    </a:lnTo>
                    <a:lnTo>
                      <a:pt x="9897" y="6026"/>
                    </a:lnTo>
                    <a:lnTo>
                      <a:pt x="9939" y="6068"/>
                    </a:lnTo>
                    <a:lnTo>
                      <a:pt x="10022" y="6026"/>
                    </a:lnTo>
                    <a:lnTo>
                      <a:pt x="10043" y="5943"/>
                    </a:lnTo>
                    <a:lnTo>
                      <a:pt x="10169" y="5838"/>
                    </a:lnTo>
                    <a:lnTo>
                      <a:pt x="10211" y="5901"/>
                    </a:lnTo>
                    <a:lnTo>
                      <a:pt x="10462" y="5796"/>
                    </a:lnTo>
                    <a:lnTo>
                      <a:pt x="10546" y="5650"/>
                    </a:lnTo>
                    <a:lnTo>
                      <a:pt x="10671" y="5608"/>
                    </a:lnTo>
                    <a:lnTo>
                      <a:pt x="10880" y="5629"/>
                    </a:lnTo>
                    <a:lnTo>
                      <a:pt x="10901" y="5587"/>
                    </a:lnTo>
                    <a:lnTo>
                      <a:pt x="11090" y="5587"/>
                    </a:lnTo>
                    <a:lnTo>
                      <a:pt x="11278" y="5503"/>
                    </a:lnTo>
                    <a:lnTo>
                      <a:pt x="11320" y="5587"/>
                    </a:lnTo>
                    <a:lnTo>
                      <a:pt x="11383" y="5587"/>
                    </a:lnTo>
                    <a:lnTo>
                      <a:pt x="11445" y="5524"/>
                    </a:lnTo>
                    <a:lnTo>
                      <a:pt x="11529" y="5524"/>
                    </a:lnTo>
                    <a:lnTo>
                      <a:pt x="11675" y="5503"/>
                    </a:lnTo>
                    <a:lnTo>
                      <a:pt x="11738" y="5399"/>
                    </a:lnTo>
                    <a:lnTo>
                      <a:pt x="11989" y="5315"/>
                    </a:lnTo>
                    <a:lnTo>
                      <a:pt x="12240" y="5231"/>
                    </a:lnTo>
                    <a:lnTo>
                      <a:pt x="12261" y="5127"/>
                    </a:lnTo>
                    <a:lnTo>
                      <a:pt x="12324" y="5127"/>
                    </a:lnTo>
                    <a:lnTo>
                      <a:pt x="12366" y="5085"/>
                    </a:lnTo>
                    <a:lnTo>
                      <a:pt x="12324" y="5022"/>
                    </a:lnTo>
                    <a:lnTo>
                      <a:pt x="12324" y="4918"/>
                    </a:lnTo>
                    <a:lnTo>
                      <a:pt x="12240" y="4876"/>
                    </a:lnTo>
                    <a:lnTo>
                      <a:pt x="12219" y="4918"/>
                    </a:lnTo>
                    <a:lnTo>
                      <a:pt x="12219" y="5001"/>
                    </a:lnTo>
                    <a:lnTo>
                      <a:pt x="12115" y="5022"/>
                    </a:lnTo>
                    <a:lnTo>
                      <a:pt x="12073" y="4980"/>
                    </a:lnTo>
                    <a:lnTo>
                      <a:pt x="12031" y="4980"/>
                    </a:lnTo>
                    <a:lnTo>
                      <a:pt x="12010" y="4938"/>
                    </a:lnTo>
                    <a:lnTo>
                      <a:pt x="11885" y="4938"/>
                    </a:lnTo>
                    <a:lnTo>
                      <a:pt x="11696" y="5001"/>
                    </a:lnTo>
                    <a:lnTo>
                      <a:pt x="11634" y="5106"/>
                    </a:lnTo>
                    <a:lnTo>
                      <a:pt x="11571" y="5169"/>
                    </a:lnTo>
                    <a:lnTo>
                      <a:pt x="11508" y="5085"/>
                    </a:lnTo>
                    <a:lnTo>
                      <a:pt x="11466" y="5085"/>
                    </a:lnTo>
                    <a:lnTo>
                      <a:pt x="11362" y="5169"/>
                    </a:lnTo>
                    <a:lnTo>
                      <a:pt x="11090" y="5252"/>
                    </a:lnTo>
                    <a:lnTo>
                      <a:pt x="10755" y="5273"/>
                    </a:lnTo>
                    <a:lnTo>
                      <a:pt x="10692" y="5210"/>
                    </a:lnTo>
                    <a:lnTo>
                      <a:pt x="10629" y="5210"/>
                    </a:lnTo>
                    <a:lnTo>
                      <a:pt x="10650" y="5273"/>
                    </a:lnTo>
                    <a:lnTo>
                      <a:pt x="10587" y="5315"/>
                    </a:lnTo>
                    <a:lnTo>
                      <a:pt x="10483" y="5294"/>
                    </a:lnTo>
                    <a:lnTo>
                      <a:pt x="10420" y="5294"/>
                    </a:lnTo>
                    <a:lnTo>
                      <a:pt x="10357" y="5420"/>
                    </a:lnTo>
                    <a:lnTo>
                      <a:pt x="10211" y="5587"/>
                    </a:lnTo>
                    <a:lnTo>
                      <a:pt x="10148" y="5524"/>
                    </a:lnTo>
                    <a:lnTo>
                      <a:pt x="10043" y="5524"/>
                    </a:lnTo>
                    <a:lnTo>
                      <a:pt x="10022" y="5503"/>
                    </a:lnTo>
                    <a:lnTo>
                      <a:pt x="9897" y="5503"/>
                    </a:lnTo>
                    <a:lnTo>
                      <a:pt x="9813" y="5566"/>
                    </a:lnTo>
                    <a:lnTo>
                      <a:pt x="9730" y="5566"/>
                    </a:lnTo>
                    <a:lnTo>
                      <a:pt x="9688" y="5629"/>
                    </a:lnTo>
                    <a:lnTo>
                      <a:pt x="9583" y="5671"/>
                    </a:lnTo>
                    <a:lnTo>
                      <a:pt x="9478" y="5734"/>
                    </a:lnTo>
                    <a:lnTo>
                      <a:pt x="9311" y="5817"/>
                    </a:lnTo>
                    <a:lnTo>
                      <a:pt x="9123" y="5880"/>
                    </a:lnTo>
                    <a:lnTo>
                      <a:pt x="9081" y="5985"/>
                    </a:lnTo>
                    <a:lnTo>
                      <a:pt x="9081" y="6152"/>
                    </a:lnTo>
                    <a:lnTo>
                      <a:pt x="9102" y="6466"/>
                    </a:lnTo>
                    <a:lnTo>
                      <a:pt x="9081" y="6633"/>
                    </a:lnTo>
                    <a:lnTo>
                      <a:pt x="9018" y="6612"/>
                    </a:lnTo>
                    <a:lnTo>
                      <a:pt x="8955" y="6654"/>
                    </a:lnTo>
                    <a:lnTo>
                      <a:pt x="8704" y="6863"/>
                    </a:lnTo>
                    <a:lnTo>
                      <a:pt x="8788" y="6759"/>
                    </a:lnTo>
                    <a:lnTo>
                      <a:pt x="8893" y="6633"/>
                    </a:lnTo>
                    <a:lnTo>
                      <a:pt x="8914" y="6550"/>
                    </a:lnTo>
                    <a:lnTo>
                      <a:pt x="8872" y="6529"/>
                    </a:lnTo>
                    <a:lnTo>
                      <a:pt x="8872" y="6445"/>
                    </a:lnTo>
                    <a:lnTo>
                      <a:pt x="8746" y="6257"/>
                    </a:lnTo>
                    <a:lnTo>
                      <a:pt x="8662" y="6257"/>
                    </a:lnTo>
                    <a:lnTo>
                      <a:pt x="8600" y="6173"/>
                    </a:lnTo>
                    <a:lnTo>
                      <a:pt x="8537" y="6152"/>
                    </a:lnTo>
                    <a:lnTo>
                      <a:pt x="8537" y="6006"/>
                    </a:lnTo>
                    <a:lnTo>
                      <a:pt x="8390" y="5817"/>
                    </a:lnTo>
                    <a:lnTo>
                      <a:pt x="8370" y="5817"/>
                    </a:lnTo>
                    <a:lnTo>
                      <a:pt x="8286" y="5796"/>
                    </a:lnTo>
                    <a:lnTo>
                      <a:pt x="8265" y="5692"/>
                    </a:lnTo>
                    <a:lnTo>
                      <a:pt x="8181" y="5629"/>
                    </a:lnTo>
                    <a:lnTo>
                      <a:pt x="8139" y="5671"/>
                    </a:lnTo>
                    <a:lnTo>
                      <a:pt x="8035" y="5587"/>
                    </a:lnTo>
                    <a:lnTo>
                      <a:pt x="7846" y="5378"/>
                    </a:lnTo>
                    <a:lnTo>
                      <a:pt x="7805" y="5190"/>
                    </a:lnTo>
                    <a:lnTo>
                      <a:pt x="7805" y="5001"/>
                    </a:lnTo>
                    <a:lnTo>
                      <a:pt x="7763" y="4980"/>
                    </a:lnTo>
                    <a:lnTo>
                      <a:pt x="7721" y="5043"/>
                    </a:lnTo>
                    <a:lnTo>
                      <a:pt x="7658" y="5001"/>
                    </a:lnTo>
                    <a:lnTo>
                      <a:pt x="7616" y="4876"/>
                    </a:lnTo>
                    <a:lnTo>
                      <a:pt x="7658" y="4750"/>
                    </a:lnTo>
                    <a:lnTo>
                      <a:pt x="7637" y="4729"/>
                    </a:lnTo>
                    <a:lnTo>
                      <a:pt x="7658" y="4646"/>
                    </a:lnTo>
                    <a:lnTo>
                      <a:pt x="7533" y="4520"/>
                    </a:lnTo>
                    <a:lnTo>
                      <a:pt x="7533" y="4415"/>
                    </a:lnTo>
                    <a:lnTo>
                      <a:pt x="7428" y="4332"/>
                    </a:lnTo>
                    <a:lnTo>
                      <a:pt x="7386" y="4332"/>
                    </a:lnTo>
                    <a:lnTo>
                      <a:pt x="7323" y="4248"/>
                    </a:lnTo>
                    <a:lnTo>
                      <a:pt x="7219" y="4164"/>
                    </a:lnTo>
                    <a:lnTo>
                      <a:pt x="7114" y="4164"/>
                    </a:lnTo>
                    <a:lnTo>
                      <a:pt x="6800" y="3934"/>
                    </a:lnTo>
                    <a:lnTo>
                      <a:pt x="6717" y="3934"/>
                    </a:lnTo>
                    <a:lnTo>
                      <a:pt x="6696" y="3850"/>
                    </a:lnTo>
                    <a:lnTo>
                      <a:pt x="0" y="16091"/>
                    </a:lnTo>
                    <a:lnTo>
                      <a:pt x="377" y="16091"/>
                    </a:lnTo>
                    <a:lnTo>
                      <a:pt x="502" y="16153"/>
                    </a:lnTo>
                    <a:lnTo>
                      <a:pt x="711" y="16007"/>
                    </a:lnTo>
                    <a:lnTo>
                      <a:pt x="1004" y="16049"/>
                    </a:lnTo>
                    <a:lnTo>
                      <a:pt x="858" y="16300"/>
                    </a:lnTo>
                    <a:lnTo>
                      <a:pt x="921" y="16446"/>
                    </a:lnTo>
                    <a:lnTo>
                      <a:pt x="1025" y="16718"/>
                    </a:lnTo>
                    <a:lnTo>
                      <a:pt x="1172" y="17388"/>
                    </a:lnTo>
                    <a:lnTo>
                      <a:pt x="1235" y="17534"/>
                    </a:lnTo>
                    <a:lnTo>
                      <a:pt x="1130" y="17702"/>
                    </a:lnTo>
                    <a:lnTo>
                      <a:pt x="1130" y="17765"/>
                    </a:lnTo>
                    <a:lnTo>
                      <a:pt x="1172" y="17765"/>
                    </a:lnTo>
                    <a:lnTo>
                      <a:pt x="1381" y="17744"/>
                    </a:lnTo>
                    <a:lnTo>
                      <a:pt x="1569" y="17723"/>
                    </a:lnTo>
                    <a:lnTo>
                      <a:pt x="1695" y="17639"/>
                    </a:lnTo>
                    <a:lnTo>
                      <a:pt x="1862" y="17409"/>
                    </a:lnTo>
                    <a:lnTo>
                      <a:pt x="1988" y="17283"/>
                    </a:lnTo>
                    <a:lnTo>
                      <a:pt x="2197" y="17200"/>
                    </a:lnTo>
                    <a:lnTo>
                      <a:pt x="2260" y="17179"/>
                    </a:lnTo>
                    <a:lnTo>
                      <a:pt x="2469" y="17116"/>
                    </a:lnTo>
                    <a:lnTo>
                      <a:pt x="2636" y="17116"/>
                    </a:lnTo>
                    <a:lnTo>
                      <a:pt x="2783" y="17221"/>
                    </a:lnTo>
                    <a:lnTo>
                      <a:pt x="2783" y="17325"/>
                    </a:lnTo>
                    <a:lnTo>
                      <a:pt x="2804" y="17409"/>
                    </a:lnTo>
                    <a:lnTo>
                      <a:pt x="2720" y="17555"/>
                    </a:lnTo>
                    <a:lnTo>
                      <a:pt x="2699" y="17639"/>
                    </a:lnTo>
                    <a:lnTo>
                      <a:pt x="2825" y="17974"/>
                    </a:lnTo>
                    <a:lnTo>
                      <a:pt x="2804" y="18078"/>
                    </a:lnTo>
                    <a:lnTo>
                      <a:pt x="2846" y="18288"/>
                    </a:lnTo>
                    <a:lnTo>
                      <a:pt x="2992" y="18455"/>
                    </a:lnTo>
                    <a:lnTo>
                      <a:pt x="3013" y="18664"/>
                    </a:lnTo>
                    <a:lnTo>
                      <a:pt x="3055" y="18748"/>
                    </a:lnTo>
                    <a:lnTo>
                      <a:pt x="3097" y="18853"/>
                    </a:lnTo>
                    <a:lnTo>
                      <a:pt x="3034" y="18957"/>
                    </a:lnTo>
                    <a:lnTo>
                      <a:pt x="3034" y="19062"/>
                    </a:lnTo>
                    <a:lnTo>
                      <a:pt x="3055" y="19146"/>
                    </a:lnTo>
                    <a:lnTo>
                      <a:pt x="3013" y="19501"/>
                    </a:lnTo>
                    <a:lnTo>
                      <a:pt x="3013" y="19920"/>
                    </a:lnTo>
                    <a:lnTo>
                      <a:pt x="3034" y="20338"/>
                    </a:lnTo>
                    <a:lnTo>
                      <a:pt x="2929" y="20380"/>
                    </a:lnTo>
                    <a:lnTo>
                      <a:pt x="2929" y="20464"/>
                    </a:lnTo>
                    <a:lnTo>
                      <a:pt x="2971" y="20464"/>
                    </a:lnTo>
                    <a:lnTo>
                      <a:pt x="3055" y="20527"/>
                    </a:lnTo>
                    <a:lnTo>
                      <a:pt x="3076" y="20568"/>
                    </a:lnTo>
                    <a:lnTo>
                      <a:pt x="3034" y="20589"/>
                    </a:lnTo>
                    <a:lnTo>
                      <a:pt x="2971" y="20652"/>
                    </a:lnTo>
                    <a:lnTo>
                      <a:pt x="3013" y="20736"/>
                    </a:lnTo>
                    <a:lnTo>
                      <a:pt x="3055" y="20778"/>
                    </a:lnTo>
                    <a:lnTo>
                      <a:pt x="3076" y="20861"/>
                    </a:lnTo>
                    <a:lnTo>
                      <a:pt x="3055" y="20903"/>
                    </a:lnTo>
                    <a:lnTo>
                      <a:pt x="3055" y="20966"/>
                    </a:lnTo>
                    <a:lnTo>
                      <a:pt x="3160" y="20966"/>
                    </a:lnTo>
                    <a:lnTo>
                      <a:pt x="3243" y="20987"/>
                    </a:lnTo>
                    <a:lnTo>
                      <a:pt x="3348" y="21154"/>
                    </a:lnTo>
                    <a:lnTo>
                      <a:pt x="3369" y="21217"/>
                    </a:lnTo>
                    <a:lnTo>
                      <a:pt x="3452" y="21280"/>
                    </a:lnTo>
                    <a:lnTo>
                      <a:pt x="3578" y="21363"/>
                    </a:lnTo>
                    <a:lnTo>
                      <a:pt x="3641" y="21468"/>
                    </a:lnTo>
                    <a:lnTo>
                      <a:pt x="3641" y="21573"/>
                    </a:lnTo>
                    <a:lnTo>
                      <a:pt x="3683" y="21594"/>
                    </a:lnTo>
                    <a:lnTo>
                      <a:pt x="3704" y="21635"/>
                    </a:lnTo>
                    <a:lnTo>
                      <a:pt x="3683" y="21698"/>
                    </a:lnTo>
                    <a:lnTo>
                      <a:pt x="3683" y="21740"/>
                    </a:lnTo>
                    <a:lnTo>
                      <a:pt x="3641" y="21782"/>
                    </a:lnTo>
                    <a:lnTo>
                      <a:pt x="3641" y="21845"/>
                    </a:lnTo>
                    <a:lnTo>
                      <a:pt x="3641" y="21887"/>
                    </a:lnTo>
                    <a:lnTo>
                      <a:pt x="3662" y="21907"/>
                    </a:lnTo>
                    <a:lnTo>
                      <a:pt x="3599" y="22033"/>
                    </a:lnTo>
                    <a:lnTo>
                      <a:pt x="3452" y="22326"/>
                    </a:lnTo>
                    <a:lnTo>
                      <a:pt x="3432" y="22514"/>
                    </a:lnTo>
                    <a:lnTo>
                      <a:pt x="3285" y="22661"/>
                    </a:lnTo>
                    <a:lnTo>
                      <a:pt x="3285" y="22744"/>
                    </a:lnTo>
                    <a:lnTo>
                      <a:pt x="3327" y="22744"/>
                    </a:lnTo>
                    <a:lnTo>
                      <a:pt x="3494" y="22535"/>
                    </a:lnTo>
                    <a:lnTo>
                      <a:pt x="3536" y="22410"/>
                    </a:lnTo>
                    <a:lnTo>
                      <a:pt x="3662" y="22305"/>
                    </a:lnTo>
                    <a:lnTo>
                      <a:pt x="3683" y="22347"/>
                    </a:lnTo>
                    <a:lnTo>
                      <a:pt x="3766" y="22368"/>
                    </a:lnTo>
                    <a:lnTo>
                      <a:pt x="3766" y="22431"/>
                    </a:lnTo>
                    <a:lnTo>
                      <a:pt x="3599" y="22514"/>
                    </a:lnTo>
                    <a:lnTo>
                      <a:pt x="3557" y="22619"/>
                    </a:lnTo>
                    <a:lnTo>
                      <a:pt x="3390" y="22786"/>
                    </a:lnTo>
                    <a:lnTo>
                      <a:pt x="3390" y="22828"/>
                    </a:lnTo>
                    <a:lnTo>
                      <a:pt x="3473" y="22828"/>
                    </a:lnTo>
                    <a:lnTo>
                      <a:pt x="3432" y="22870"/>
                    </a:lnTo>
                    <a:lnTo>
                      <a:pt x="3285" y="22849"/>
                    </a:lnTo>
                    <a:lnTo>
                      <a:pt x="3222" y="22870"/>
                    </a:lnTo>
                    <a:lnTo>
                      <a:pt x="3160" y="23037"/>
                    </a:lnTo>
                    <a:lnTo>
                      <a:pt x="3055" y="23142"/>
                    </a:lnTo>
                    <a:lnTo>
                      <a:pt x="3076" y="23268"/>
                    </a:lnTo>
                    <a:lnTo>
                      <a:pt x="3034" y="23247"/>
                    </a:lnTo>
                    <a:lnTo>
                      <a:pt x="2971" y="23184"/>
                    </a:lnTo>
                    <a:lnTo>
                      <a:pt x="2908" y="23247"/>
                    </a:lnTo>
                    <a:lnTo>
                      <a:pt x="2908" y="23393"/>
                    </a:lnTo>
                    <a:lnTo>
                      <a:pt x="3013" y="23393"/>
                    </a:lnTo>
                    <a:lnTo>
                      <a:pt x="3034" y="23477"/>
                    </a:lnTo>
                    <a:lnTo>
                      <a:pt x="2971" y="23665"/>
                    </a:lnTo>
                    <a:lnTo>
                      <a:pt x="2950" y="23937"/>
                    </a:lnTo>
                    <a:lnTo>
                      <a:pt x="3013" y="24125"/>
                    </a:lnTo>
                    <a:lnTo>
                      <a:pt x="3076" y="24293"/>
                    </a:lnTo>
                    <a:lnTo>
                      <a:pt x="3160" y="24314"/>
                    </a:lnTo>
                    <a:lnTo>
                      <a:pt x="3180" y="24230"/>
                    </a:lnTo>
                    <a:lnTo>
                      <a:pt x="3264" y="24146"/>
                    </a:lnTo>
                    <a:lnTo>
                      <a:pt x="3452" y="24104"/>
                    </a:lnTo>
                    <a:lnTo>
                      <a:pt x="3557" y="24021"/>
                    </a:lnTo>
                    <a:lnTo>
                      <a:pt x="3662" y="23895"/>
                    </a:lnTo>
                    <a:lnTo>
                      <a:pt x="3704" y="23895"/>
                    </a:lnTo>
                    <a:lnTo>
                      <a:pt x="3704" y="24021"/>
                    </a:lnTo>
                    <a:lnTo>
                      <a:pt x="3662" y="24125"/>
                    </a:lnTo>
                    <a:lnTo>
                      <a:pt x="3599" y="24146"/>
                    </a:lnTo>
                    <a:lnTo>
                      <a:pt x="3536" y="24251"/>
                    </a:lnTo>
                    <a:lnTo>
                      <a:pt x="3536" y="24314"/>
                    </a:lnTo>
                    <a:lnTo>
                      <a:pt x="3641" y="24397"/>
                    </a:lnTo>
                    <a:lnTo>
                      <a:pt x="3704" y="24460"/>
                    </a:lnTo>
                    <a:lnTo>
                      <a:pt x="3808" y="24460"/>
                    </a:lnTo>
                    <a:lnTo>
                      <a:pt x="3892" y="24502"/>
                    </a:lnTo>
                    <a:lnTo>
                      <a:pt x="3955" y="24544"/>
                    </a:lnTo>
                    <a:lnTo>
                      <a:pt x="3808" y="24502"/>
                    </a:lnTo>
                    <a:lnTo>
                      <a:pt x="3683" y="24502"/>
                    </a:lnTo>
                    <a:lnTo>
                      <a:pt x="3578" y="24439"/>
                    </a:lnTo>
                    <a:lnTo>
                      <a:pt x="3432" y="24439"/>
                    </a:lnTo>
                    <a:lnTo>
                      <a:pt x="3369" y="24523"/>
                    </a:lnTo>
                    <a:lnTo>
                      <a:pt x="3369" y="24607"/>
                    </a:lnTo>
                    <a:lnTo>
                      <a:pt x="3432" y="24669"/>
                    </a:lnTo>
                    <a:lnTo>
                      <a:pt x="3452" y="24920"/>
                    </a:lnTo>
                    <a:lnTo>
                      <a:pt x="3494" y="24983"/>
                    </a:lnTo>
                    <a:lnTo>
                      <a:pt x="3557" y="24983"/>
                    </a:lnTo>
                    <a:lnTo>
                      <a:pt x="3641" y="24941"/>
                    </a:lnTo>
                    <a:lnTo>
                      <a:pt x="3683" y="24983"/>
                    </a:lnTo>
                    <a:lnTo>
                      <a:pt x="3641" y="25046"/>
                    </a:lnTo>
                    <a:lnTo>
                      <a:pt x="3599" y="25088"/>
                    </a:lnTo>
                    <a:lnTo>
                      <a:pt x="3683" y="25151"/>
                    </a:lnTo>
                    <a:lnTo>
                      <a:pt x="3683" y="25192"/>
                    </a:lnTo>
                    <a:lnTo>
                      <a:pt x="3662" y="25255"/>
                    </a:lnTo>
                    <a:lnTo>
                      <a:pt x="3557" y="25234"/>
                    </a:lnTo>
                    <a:lnTo>
                      <a:pt x="3411" y="25276"/>
                    </a:lnTo>
                    <a:lnTo>
                      <a:pt x="3264" y="25381"/>
                    </a:lnTo>
                    <a:lnTo>
                      <a:pt x="3243" y="25423"/>
                    </a:lnTo>
                    <a:lnTo>
                      <a:pt x="3306" y="25485"/>
                    </a:lnTo>
                    <a:lnTo>
                      <a:pt x="3452" y="25423"/>
                    </a:lnTo>
                    <a:lnTo>
                      <a:pt x="3536" y="25465"/>
                    </a:lnTo>
                    <a:lnTo>
                      <a:pt x="3452" y="25485"/>
                    </a:lnTo>
                    <a:lnTo>
                      <a:pt x="3432" y="25548"/>
                    </a:lnTo>
                    <a:lnTo>
                      <a:pt x="3515" y="25632"/>
                    </a:lnTo>
                    <a:lnTo>
                      <a:pt x="3662" y="25590"/>
                    </a:lnTo>
                    <a:lnTo>
                      <a:pt x="3829" y="25465"/>
                    </a:lnTo>
                    <a:lnTo>
                      <a:pt x="3934" y="25297"/>
                    </a:lnTo>
                    <a:lnTo>
                      <a:pt x="4038" y="25297"/>
                    </a:lnTo>
                    <a:lnTo>
                      <a:pt x="4143" y="25213"/>
                    </a:lnTo>
                    <a:lnTo>
                      <a:pt x="4164" y="25109"/>
                    </a:lnTo>
                    <a:lnTo>
                      <a:pt x="4185" y="25088"/>
                    </a:lnTo>
                    <a:lnTo>
                      <a:pt x="4206" y="25172"/>
                    </a:lnTo>
                    <a:lnTo>
                      <a:pt x="4143" y="25339"/>
                    </a:lnTo>
                    <a:lnTo>
                      <a:pt x="4038" y="25402"/>
                    </a:lnTo>
                    <a:lnTo>
                      <a:pt x="3913" y="25465"/>
                    </a:lnTo>
                    <a:lnTo>
                      <a:pt x="3892" y="25548"/>
                    </a:lnTo>
                    <a:lnTo>
                      <a:pt x="3955" y="25611"/>
                    </a:lnTo>
                    <a:lnTo>
                      <a:pt x="4038" y="25590"/>
                    </a:lnTo>
                    <a:lnTo>
                      <a:pt x="4164" y="25590"/>
                    </a:lnTo>
                    <a:lnTo>
                      <a:pt x="4268" y="25611"/>
                    </a:lnTo>
                    <a:lnTo>
                      <a:pt x="4122" y="25611"/>
                    </a:lnTo>
                    <a:lnTo>
                      <a:pt x="4017" y="25674"/>
                    </a:lnTo>
                    <a:lnTo>
                      <a:pt x="4017" y="25820"/>
                    </a:lnTo>
                    <a:lnTo>
                      <a:pt x="4059" y="25967"/>
                    </a:lnTo>
                    <a:lnTo>
                      <a:pt x="4017" y="25988"/>
                    </a:lnTo>
                    <a:lnTo>
                      <a:pt x="3976" y="25904"/>
                    </a:lnTo>
                    <a:lnTo>
                      <a:pt x="3976" y="25757"/>
                    </a:lnTo>
                    <a:lnTo>
                      <a:pt x="3913" y="25674"/>
                    </a:lnTo>
                    <a:lnTo>
                      <a:pt x="3850" y="25716"/>
                    </a:lnTo>
                    <a:lnTo>
                      <a:pt x="3578" y="25904"/>
                    </a:lnTo>
                    <a:lnTo>
                      <a:pt x="3536" y="25988"/>
                    </a:lnTo>
                    <a:lnTo>
                      <a:pt x="3369" y="26071"/>
                    </a:lnTo>
                    <a:lnTo>
                      <a:pt x="3327" y="26134"/>
                    </a:lnTo>
                    <a:lnTo>
                      <a:pt x="3348" y="26218"/>
                    </a:lnTo>
                    <a:lnTo>
                      <a:pt x="3348" y="26301"/>
                    </a:lnTo>
                    <a:lnTo>
                      <a:pt x="3369" y="26322"/>
                    </a:lnTo>
                    <a:lnTo>
                      <a:pt x="3452" y="26281"/>
                    </a:lnTo>
                    <a:lnTo>
                      <a:pt x="3557" y="26218"/>
                    </a:lnTo>
                    <a:lnTo>
                      <a:pt x="3599" y="26113"/>
                    </a:lnTo>
                    <a:lnTo>
                      <a:pt x="3662" y="26134"/>
                    </a:lnTo>
                    <a:lnTo>
                      <a:pt x="3704" y="26197"/>
                    </a:lnTo>
                    <a:lnTo>
                      <a:pt x="3892" y="26218"/>
                    </a:lnTo>
                    <a:lnTo>
                      <a:pt x="3871" y="26239"/>
                    </a:lnTo>
                    <a:lnTo>
                      <a:pt x="3766" y="26218"/>
                    </a:lnTo>
                    <a:lnTo>
                      <a:pt x="3599" y="26218"/>
                    </a:lnTo>
                    <a:lnTo>
                      <a:pt x="3536" y="26281"/>
                    </a:lnTo>
                    <a:lnTo>
                      <a:pt x="3536" y="26322"/>
                    </a:lnTo>
                    <a:lnTo>
                      <a:pt x="3557" y="26385"/>
                    </a:lnTo>
                    <a:lnTo>
                      <a:pt x="3473" y="26406"/>
                    </a:lnTo>
                    <a:lnTo>
                      <a:pt x="3432" y="26385"/>
                    </a:lnTo>
                    <a:lnTo>
                      <a:pt x="3264" y="26427"/>
                    </a:lnTo>
                    <a:lnTo>
                      <a:pt x="3264" y="26490"/>
                    </a:lnTo>
                    <a:lnTo>
                      <a:pt x="3390" y="26490"/>
                    </a:lnTo>
                    <a:lnTo>
                      <a:pt x="3473" y="26532"/>
                    </a:lnTo>
                    <a:lnTo>
                      <a:pt x="3578" y="26532"/>
                    </a:lnTo>
                    <a:lnTo>
                      <a:pt x="3515" y="26594"/>
                    </a:lnTo>
                    <a:lnTo>
                      <a:pt x="3390" y="26594"/>
                    </a:lnTo>
                    <a:lnTo>
                      <a:pt x="3327" y="26532"/>
                    </a:lnTo>
                    <a:lnTo>
                      <a:pt x="3222" y="26553"/>
                    </a:lnTo>
                    <a:lnTo>
                      <a:pt x="3180" y="26657"/>
                    </a:lnTo>
                    <a:lnTo>
                      <a:pt x="3243" y="26720"/>
                    </a:lnTo>
                    <a:lnTo>
                      <a:pt x="3327" y="26720"/>
                    </a:lnTo>
                    <a:lnTo>
                      <a:pt x="3452" y="26699"/>
                    </a:lnTo>
                    <a:lnTo>
                      <a:pt x="3536" y="26741"/>
                    </a:lnTo>
                    <a:lnTo>
                      <a:pt x="3683" y="26741"/>
                    </a:lnTo>
                    <a:lnTo>
                      <a:pt x="3662" y="26804"/>
                    </a:lnTo>
                    <a:lnTo>
                      <a:pt x="3557" y="26825"/>
                    </a:lnTo>
                    <a:lnTo>
                      <a:pt x="3452" y="26804"/>
                    </a:lnTo>
                    <a:lnTo>
                      <a:pt x="3432" y="26825"/>
                    </a:lnTo>
                    <a:lnTo>
                      <a:pt x="3452" y="26845"/>
                    </a:lnTo>
                    <a:lnTo>
                      <a:pt x="3662" y="26845"/>
                    </a:lnTo>
                    <a:lnTo>
                      <a:pt x="3662" y="26908"/>
                    </a:lnTo>
                    <a:lnTo>
                      <a:pt x="3536" y="26929"/>
                    </a:lnTo>
                    <a:lnTo>
                      <a:pt x="3390" y="26908"/>
                    </a:lnTo>
                    <a:lnTo>
                      <a:pt x="3327" y="26845"/>
                    </a:lnTo>
                    <a:lnTo>
                      <a:pt x="3264" y="26908"/>
                    </a:lnTo>
                    <a:lnTo>
                      <a:pt x="3327" y="27013"/>
                    </a:lnTo>
                    <a:lnTo>
                      <a:pt x="3452" y="27076"/>
                    </a:lnTo>
                    <a:lnTo>
                      <a:pt x="3473" y="27013"/>
                    </a:lnTo>
                    <a:lnTo>
                      <a:pt x="3557" y="27013"/>
                    </a:lnTo>
                    <a:lnTo>
                      <a:pt x="3641" y="27055"/>
                    </a:lnTo>
                    <a:lnTo>
                      <a:pt x="3787" y="27034"/>
                    </a:lnTo>
                    <a:lnTo>
                      <a:pt x="3850" y="27076"/>
                    </a:lnTo>
                    <a:lnTo>
                      <a:pt x="3766" y="27117"/>
                    </a:lnTo>
                    <a:lnTo>
                      <a:pt x="3766" y="27159"/>
                    </a:lnTo>
                    <a:lnTo>
                      <a:pt x="3871" y="27159"/>
                    </a:lnTo>
                    <a:lnTo>
                      <a:pt x="3892" y="27243"/>
                    </a:lnTo>
                    <a:lnTo>
                      <a:pt x="4026" y="27276"/>
                    </a:lnTo>
                    <a:lnTo>
                      <a:pt x="3976" y="27285"/>
                    </a:lnTo>
                    <a:lnTo>
                      <a:pt x="3871" y="27285"/>
                    </a:lnTo>
                    <a:lnTo>
                      <a:pt x="3787" y="27369"/>
                    </a:lnTo>
                    <a:lnTo>
                      <a:pt x="3787" y="27431"/>
                    </a:lnTo>
                    <a:lnTo>
                      <a:pt x="3871" y="27473"/>
                    </a:lnTo>
                    <a:lnTo>
                      <a:pt x="3913" y="27431"/>
                    </a:lnTo>
                    <a:lnTo>
                      <a:pt x="3976" y="27389"/>
                    </a:lnTo>
                    <a:lnTo>
                      <a:pt x="3996" y="27452"/>
                    </a:lnTo>
                    <a:lnTo>
                      <a:pt x="4017" y="27452"/>
                    </a:lnTo>
                    <a:lnTo>
                      <a:pt x="4080" y="27369"/>
                    </a:lnTo>
                    <a:lnTo>
                      <a:pt x="4185" y="27306"/>
                    </a:lnTo>
                    <a:lnTo>
                      <a:pt x="4185" y="27369"/>
                    </a:lnTo>
                    <a:lnTo>
                      <a:pt x="4164" y="27410"/>
                    </a:lnTo>
                    <a:lnTo>
                      <a:pt x="4164" y="27473"/>
                    </a:lnTo>
                    <a:lnTo>
                      <a:pt x="4206" y="27494"/>
                    </a:lnTo>
                    <a:lnTo>
                      <a:pt x="4289" y="27557"/>
                    </a:lnTo>
                    <a:lnTo>
                      <a:pt x="4373" y="27557"/>
                    </a:lnTo>
                    <a:lnTo>
                      <a:pt x="4499" y="27369"/>
                    </a:lnTo>
                    <a:lnTo>
                      <a:pt x="4520" y="27159"/>
                    </a:lnTo>
                    <a:lnTo>
                      <a:pt x="4582" y="27055"/>
                    </a:lnTo>
                    <a:lnTo>
                      <a:pt x="4645" y="27034"/>
                    </a:lnTo>
                    <a:lnTo>
                      <a:pt x="4645" y="27097"/>
                    </a:lnTo>
                    <a:lnTo>
                      <a:pt x="4603" y="27159"/>
                    </a:lnTo>
                    <a:lnTo>
                      <a:pt x="4603" y="27306"/>
                    </a:lnTo>
                    <a:lnTo>
                      <a:pt x="4499" y="27473"/>
                    </a:lnTo>
                    <a:lnTo>
                      <a:pt x="4415" y="27557"/>
                    </a:lnTo>
                    <a:lnTo>
                      <a:pt x="4436" y="27599"/>
                    </a:lnTo>
                    <a:lnTo>
                      <a:pt x="4582" y="27599"/>
                    </a:lnTo>
                    <a:lnTo>
                      <a:pt x="4687" y="27578"/>
                    </a:lnTo>
                    <a:lnTo>
                      <a:pt x="4708" y="27599"/>
                    </a:lnTo>
                    <a:lnTo>
                      <a:pt x="4624" y="27682"/>
                    </a:lnTo>
                    <a:lnTo>
                      <a:pt x="4582" y="27808"/>
                    </a:lnTo>
                    <a:lnTo>
                      <a:pt x="4415" y="27913"/>
                    </a:lnTo>
                    <a:lnTo>
                      <a:pt x="4415" y="27975"/>
                    </a:lnTo>
                    <a:lnTo>
                      <a:pt x="4499" y="28122"/>
                    </a:lnTo>
                    <a:lnTo>
                      <a:pt x="4624" y="28185"/>
                    </a:lnTo>
                    <a:lnTo>
                      <a:pt x="4708" y="28122"/>
                    </a:lnTo>
                    <a:lnTo>
                      <a:pt x="4792" y="28122"/>
                    </a:lnTo>
                    <a:lnTo>
                      <a:pt x="4812" y="28226"/>
                    </a:lnTo>
                    <a:lnTo>
                      <a:pt x="4875" y="28331"/>
                    </a:lnTo>
                    <a:lnTo>
                      <a:pt x="4875" y="28415"/>
                    </a:lnTo>
                    <a:lnTo>
                      <a:pt x="4812" y="28415"/>
                    </a:lnTo>
                    <a:lnTo>
                      <a:pt x="4771" y="28310"/>
                    </a:lnTo>
                    <a:lnTo>
                      <a:pt x="4708" y="28310"/>
                    </a:lnTo>
                    <a:lnTo>
                      <a:pt x="4708" y="28415"/>
                    </a:lnTo>
                    <a:lnTo>
                      <a:pt x="4812" y="28561"/>
                    </a:lnTo>
                    <a:lnTo>
                      <a:pt x="4938" y="28498"/>
                    </a:lnTo>
                    <a:lnTo>
                      <a:pt x="5085" y="28436"/>
                    </a:lnTo>
                    <a:lnTo>
                      <a:pt x="5147" y="28352"/>
                    </a:lnTo>
                    <a:lnTo>
                      <a:pt x="5147" y="28352"/>
                    </a:lnTo>
                    <a:lnTo>
                      <a:pt x="5126" y="28519"/>
                    </a:lnTo>
                    <a:lnTo>
                      <a:pt x="5022" y="28750"/>
                    </a:lnTo>
                    <a:lnTo>
                      <a:pt x="5043" y="28938"/>
                    </a:lnTo>
                    <a:lnTo>
                      <a:pt x="5126" y="28959"/>
                    </a:lnTo>
                    <a:lnTo>
                      <a:pt x="20087" y="30444"/>
                    </a:lnTo>
                    <a:lnTo>
                      <a:pt x="20212" y="30507"/>
                    </a:lnTo>
                    <a:lnTo>
                      <a:pt x="20359" y="30507"/>
                    </a:lnTo>
                    <a:lnTo>
                      <a:pt x="20484" y="30612"/>
                    </a:lnTo>
                    <a:lnTo>
                      <a:pt x="20484" y="30674"/>
                    </a:lnTo>
                    <a:lnTo>
                      <a:pt x="20568" y="30737"/>
                    </a:lnTo>
                    <a:lnTo>
                      <a:pt x="20589" y="30779"/>
                    </a:lnTo>
                    <a:lnTo>
                      <a:pt x="20694" y="30821"/>
                    </a:lnTo>
                    <a:lnTo>
                      <a:pt x="20714" y="30842"/>
                    </a:lnTo>
                    <a:lnTo>
                      <a:pt x="20840" y="30884"/>
                    </a:lnTo>
                    <a:lnTo>
                      <a:pt x="20903" y="30946"/>
                    </a:lnTo>
                    <a:lnTo>
                      <a:pt x="20945" y="30946"/>
                    </a:lnTo>
                    <a:lnTo>
                      <a:pt x="21049" y="30926"/>
                    </a:lnTo>
                    <a:lnTo>
                      <a:pt x="21133" y="30946"/>
                    </a:lnTo>
                    <a:lnTo>
                      <a:pt x="21238" y="30946"/>
                    </a:lnTo>
                    <a:lnTo>
                      <a:pt x="21363" y="31051"/>
                    </a:lnTo>
                    <a:lnTo>
                      <a:pt x="21447" y="31051"/>
                    </a:lnTo>
                    <a:lnTo>
                      <a:pt x="21510" y="31198"/>
                    </a:lnTo>
                    <a:lnTo>
                      <a:pt x="21719" y="31239"/>
                    </a:lnTo>
                    <a:lnTo>
                      <a:pt x="21823" y="31260"/>
                    </a:lnTo>
                    <a:lnTo>
                      <a:pt x="21886" y="31344"/>
                    </a:lnTo>
                    <a:lnTo>
                      <a:pt x="21970" y="31407"/>
                    </a:lnTo>
                    <a:lnTo>
                      <a:pt x="22158" y="31407"/>
                    </a:lnTo>
                    <a:lnTo>
                      <a:pt x="22263" y="31344"/>
                    </a:lnTo>
                    <a:lnTo>
                      <a:pt x="22305" y="31407"/>
                    </a:lnTo>
                    <a:lnTo>
                      <a:pt x="22367" y="31511"/>
                    </a:lnTo>
                    <a:lnTo>
                      <a:pt x="22618" y="31532"/>
                    </a:lnTo>
                    <a:lnTo>
                      <a:pt x="22681" y="31574"/>
                    </a:lnTo>
                    <a:lnTo>
                      <a:pt x="22807" y="31616"/>
                    </a:lnTo>
                    <a:lnTo>
                      <a:pt x="22890" y="31658"/>
                    </a:lnTo>
                    <a:lnTo>
                      <a:pt x="25192" y="32725"/>
                    </a:lnTo>
                    <a:lnTo>
                      <a:pt x="25339" y="32913"/>
                    </a:lnTo>
                    <a:lnTo>
                      <a:pt x="25694" y="33206"/>
                    </a:lnTo>
                    <a:lnTo>
                      <a:pt x="26050" y="34985"/>
                    </a:lnTo>
                    <a:lnTo>
                      <a:pt x="26008" y="35738"/>
                    </a:lnTo>
                    <a:lnTo>
                      <a:pt x="25945" y="35864"/>
                    </a:lnTo>
                    <a:lnTo>
                      <a:pt x="25903" y="36010"/>
                    </a:lnTo>
                    <a:lnTo>
                      <a:pt x="25820" y="36136"/>
                    </a:lnTo>
                    <a:lnTo>
                      <a:pt x="25611" y="36240"/>
                    </a:lnTo>
                    <a:lnTo>
                      <a:pt x="25506" y="36366"/>
                    </a:lnTo>
                    <a:lnTo>
                      <a:pt x="25611" y="36554"/>
                    </a:lnTo>
                    <a:lnTo>
                      <a:pt x="27598" y="36031"/>
                    </a:lnTo>
                    <a:lnTo>
                      <a:pt x="27849" y="35947"/>
                    </a:lnTo>
                    <a:lnTo>
                      <a:pt x="27912" y="35654"/>
                    </a:lnTo>
                    <a:lnTo>
                      <a:pt x="28979" y="35340"/>
                    </a:lnTo>
                    <a:lnTo>
                      <a:pt x="29461" y="34985"/>
                    </a:lnTo>
                    <a:lnTo>
                      <a:pt x="29565" y="34901"/>
                    </a:lnTo>
                    <a:lnTo>
                      <a:pt x="29712" y="34880"/>
                    </a:lnTo>
                    <a:lnTo>
                      <a:pt x="29984" y="34650"/>
                    </a:lnTo>
                    <a:lnTo>
                      <a:pt x="30088" y="34545"/>
                    </a:lnTo>
                    <a:lnTo>
                      <a:pt x="30214" y="34483"/>
                    </a:lnTo>
                    <a:lnTo>
                      <a:pt x="30318" y="34378"/>
                    </a:lnTo>
                    <a:lnTo>
                      <a:pt x="30528" y="34357"/>
                    </a:lnTo>
                    <a:lnTo>
                      <a:pt x="32202" y="34378"/>
                    </a:lnTo>
                    <a:lnTo>
                      <a:pt x="32327" y="34252"/>
                    </a:lnTo>
                    <a:lnTo>
                      <a:pt x="32390" y="34252"/>
                    </a:lnTo>
                    <a:lnTo>
                      <a:pt x="32432" y="34190"/>
                    </a:lnTo>
                    <a:lnTo>
                      <a:pt x="32515" y="34190"/>
                    </a:lnTo>
                    <a:lnTo>
                      <a:pt x="32620" y="34231"/>
                    </a:lnTo>
                    <a:lnTo>
                      <a:pt x="32704" y="34169"/>
                    </a:lnTo>
                    <a:lnTo>
                      <a:pt x="32725" y="34085"/>
                    </a:lnTo>
                    <a:lnTo>
                      <a:pt x="32913" y="33876"/>
                    </a:lnTo>
                    <a:lnTo>
                      <a:pt x="32976" y="33855"/>
                    </a:lnTo>
                    <a:lnTo>
                      <a:pt x="33143" y="33667"/>
                    </a:lnTo>
                    <a:lnTo>
                      <a:pt x="33185" y="33541"/>
                    </a:lnTo>
                    <a:lnTo>
                      <a:pt x="33227" y="33415"/>
                    </a:lnTo>
                    <a:lnTo>
                      <a:pt x="33373" y="33332"/>
                    </a:lnTo>
                    <a:lnTo>
                      <a:pt x="33373" y="33227"/>
                    </a:lnTo>
                    <a:lnTo>
                      <a:pt x="33478" y="33102"/>
                    </a:lnTo>
                    <a:lnTo>
                      <a:pt x="33687" y="32871"/>
                    </a:lnTo>
                    <a:lnTo>
                      <a:pt x="33750" y="32767"/>
                    </a:lnTo>
                    <a:lnTo>
                      <a:pt x="33854" y="32662"/>
                    </a:lnTo>
                    <a:lnTo>
                      <a:pt x="33875" y="32662"/>
                    </a:lnTo>
                    <a:lnTo>
                      <a:pt x="33959" y="32704"/>
                    </a:lnTo>
                    <a:lnTo>
                      <a:pt x="34022" y="32788"/>
                    </a:lnTo>
                    <a:lnTo>
                      <a:pt x="34168" y="32767"/>
                    </a:lnTo>
                    <a:lnTo>
                      <a:pt x="34315" y="32809"/>
                    </a:lnTo>
                    <a:lnTo>
                      <a:pt x="34378" y="32767"/>
                    </a:lnTo>
                    <a:lnTo>
                      <a:pt x="34608" y="32976"/>
                    </a:lnTo>
                    <a:lnTo>
                      <a:pt x="34608" y="33143"/>
                    </a:lnTo>
                    <a:lnTo>
                      <a:pt x="34482" y="33876"/>
                    </a:lnTo>
                    <a:lnTo>
                      <a:pt x="34440" y="33959"/>
                    </a:lnTo>
                    <a:lnTo>
                      <a:pt x="34503" y="33959"/>
                    </a:lnTo>
                    <a:lnTo>
                      <a:pt x="34524" y="34043"/>
                    </a:lnTo>
                    <a:lnTo>
                      <a:pt x="34587" y="34085"/>
                    </a:lnTo>
                    <a:lnTo>
                      <a:pt x="34587" y="34190"/>
                    </a:lnTo>
                    <a:lnTo>
                      <a:pt x="34587" y="34252"/>
                    </a:lnTo>
                    <a:lnTo>
                      <a:pt x="34587" y="34294"/>
                    </a:lnTo>
                    <a:lnTo>
                      <a:pt x="34545" y="34357"/>
                    </a:lnTo>
                    <a:lnTo>
                      <a:pt x="34587" y="34378"/>
                    </a:lnTo>
                    <a:lnTo>
                      <a:pt x="34733" y="34399"/>
                    </a:lnTo>
                    <a:lnTo>
                      <a:pt x="34859" y="34378"/>
                    </a:lnTo>
                    <a:lnTo>
                      <a:pt x="34901" y="34462"/>
                    </a:lnTo>
                    <a:lnTo>
                      <a:pt x="34963" y="34483"/>
                    </a:lnTo>
                    <a:lnTo>
                      <a:pt x="35026" y="34399"/>
                    </a:lnTo>
                    <a:lnTo>
                      <a:pt x="35110" y="34462"/>
                    </a:lnTo>
                    <a:lnTo>
                      <a:pt x="35235" y="34441"/>
                    </a:lnTo>
                    <a:lnTo>
                      <a:pt x="35277" y="34336"/>
                    </a:lnTo>
                    <a:lnTo>
                      <a:pt x="35382" y="34231"/>
                    </a:lnTo>
                    <a:lnTo>
                      <a:pt x="35382" y="34231"/>
                    </a:lnTo>
                    <a:lnTo>
                      <a:pt x="35319" y="34336"/>
                    </a:lnTo>
                    <a:lnTo>
                      <a:pt x="35340" y="34336"/>
                    </a:lnTo>
                    <a:lnTo>
                      <a:pt x="35319" y="34378"/>
                    </a:lnTo>
                    <a:lnTo>
                      <a:pt x="35361" y="34399"/>
                    </a:lnTo>
                    <a:lnTo>
                      <a:pt x="35633" y="34336"/>
                    </a:lnTo>
                    <a:lnTo>
                      <a:pt x="35675" y="34252"/>
                    </a:lnTo>
                    <a:lnTo>
                      <a:pt x="35842" y="34252"/>
                    </a:lnTo>
                    <a:lnTo>
                      <a:pt x="35968" y="34127"/>
                    </a:lnTo>
                    <a:lnTo>
                      <a:pt x="36072" y="34085"/>
                    </a:lnTo>
                    <a:lnTo>
                      <a:pt x="36198" y="33918"/>
                    </a:lnTo>
                    <a:lnTo>
                      <a:pt x="36198" y="33980"/>
                    </a:lnTo>
                    <a:lnTo>
                      <a:pt x="36282" y="33939"/>
                    </a:lnTo>
                    <a:lnTo>
                      <a:pt x="36282" y="33980"/>
                    </a:lnTo>
                    <a:lnTo>
                      <a:pt x="36156" y="34127"/>
                    </a:lnTo>
                    <a:lnTo>
                      <a:pt x="36051" y="34148"/>
                    </a:lnTo>
                    <a:lnTo>
                      <a:pt x="35947" y="34294"/>
                    </a:lnTo>
                    <a:lnTo>
                      <a:pt x="36072" y="34336"/>
                    </a:lnTo>
                    <a:lnTo>
                      <a:pt x="36156" y="34231"/>
                    </a:lnTo>
                    <a:lnTo>
                      <a:pt x="36261" y="34231"/>
                    </a:lnTo>
                    <a:lnTo>
                      <a:pt x="36323" y="34273"/>
                    </a:lnTo>
                    <a:lnTo>
                      <a:pt x="36575" y="34294"/>
                    </a:lnTo>
                    <a:lnTo>
                      <a:pt x="36742" y="34294"/>
                    </a:lnTo>
                    <a:lnTo>
                      <a:pt x="36616" y="34357"/>
                    </a:lnTo>
                    <a:lnTo>
                      <a:pt x="36470" y="34378"/>
                    </a:lnTo>
                    <a:lnTo>
                      <a:pt x="36365" y="34399"/>
                    </a:lnTo>
                    <a:lnTo>
                      <a:pt x="36323" y="34483"/>
                    </a:lnTo>
                    <a:lnTo>
                      <a:pt x="36323" y="34545"/>
                    </a:lnTo>
                    <a:lnTo>
                      <a:pt x="36261" y="34483"/>
                    </a:lnTo>
                    <a:lnTo>
                      <a:pt x="36219" y="34378"/>
                    </a:lnTo>
                    <a:lnTo>
                      <a:pt x="36156" y="34357"/>
                    </a:lnTo>
                    <a:lnTo>
                      <a:pt x="35968" y="34399"/>
                    </a:lnTo>
                    <a:lnTo>
                      <a:pt x="35779" y="34545"/>
                    </a:lnTo>
                    <a:lnTo>
                      <a:pt x="35549" y="34587"/>
                    </a:lnTo>
                    <a:lnTo>
                      <a:pt x="35340" y="34713"/>
                    </a:lnTo>
                    <a:lnTo>
                      <a:pt x="35319" y="34817"/>
                    </a:lnTo>
                    <a:lnTo>
                      <a:pt x="35173" y="34922"/>
                    </a:lnTo>
                    <a:lnTo>
                      <a:pt x="35110" y="35110"/>
                    </a:lnTo>
                    <a:lnTo>
                      <a:pt x="35110" y="35236"/>
                    </a:lnTo>
                    <a:lnTo>
                      <a:pt x="35131" y="35340"/>
                    </a:lnTo>
                    <a:lnTo>
                      <a:pt x="35152" y="35445"/>
                    </a:lnTo>
                    <a:lnTo>
                      <a:pt x="35215" y="35424"/>
                    </a:lnTo>
                    <a:lnTo>
                      <a:pt x="35256" y="35445"/>
                    </a:lnTo>
                    <a:lnTo>
                      <a:pt x="35256" y="35592"/>
                    </a:lnTo>
                    <a:lnTo>
                      <a:pt x="35361" y="35654"/>
                    </a:lnTo>
                    <a:lnTo>
                      <a:pt x="35403" y="35612"/>
                    </a:lnTo>
                    <a:lnTo>
                      <a:pt x="35466" y="35654"/>
                    </a:lnTo>
                    <a:lnTo>
                      <a:pt x="35507" y="35612"/>
                    </a:lnTo>
                    <a:lnTo>
                      <a:pt x="35507" y="35508"/>
                    </a:lnTo>
                    <a:lnTo>
                      <a:pt x="35570" y="35487"/>
                    </a:lnTo>
                    <a:lnTo>
                      <a:pt x="35654" y="35487"/>
                    </a:lnTo>
                    <a:lnTo>
                      <a:pt x="35779" y="35382"/>
                    </a:lnTo>
                    <a:lnTo>
                      <a:pt x="35884" y="35340"/>
                    </a:lnTo>
                    <a:lnTo>
                      <a:pt x="36031" y="35131"/>
                    </a:lnTo>
                    <a:lnTo>
                      <a:pt x="36219" y="35006"/>
                    </a:lnTo>
                    <a:lnTo>
                      <a:pt x="36177" y="34964"/>
                    </a:lnTo>
                    <a:lnTo>
                      <a:pt x="36240" y="34817"/>
                    </a:lnTo>
                    <a:lnTo>
                      <a:pt x="36323" y="34817"/>
                    </a:lnTo>
                    <a:lnTo>
                      <a:pt x="36386" y="34755"/>
                    </a:lnTo>
                    <a:lnTo>
                      <a:pt x="36428" y="34755"/>
                    </a:lnTo>
                    <a:lnTo>
                      <a:pt x="36491" y="34880"/>
                    </a:lnTo>
                    <a:lnTo>
                      <a:pt x="36637" y="34901"/>
                    </a:lnTo>
                    <a:lnTo>
                      <a:pt x="36637" y="34859"/>
                    </a:lnTo>
                    <a:lnTo>
                      <a:pt x="36721" y="34859"/>
                    </a:lnTo>
                    <a:lnTo>
                      <a:pt x="36909" y="34755"/>
                    </a:lnTo>
                    <a:lnTo>
                      <a:pt x="37077" y="34692"/>
                    </a:lnTo>
                    <a:lnTo>
                      <a:pt x="37286" y="34650"/>
                    </a:lnTo>
                    <a:lnTo>
                      <a:pt x="37391" y="34650"/>
                    </a:lnTo>
                    <a:lnTo>
                      <a:pt x="37663" y="34483"/>
                    </a:lnTo>
                    <a:lnTo>
                      <a:pt x="37809" y="34441"/>
                    </a:lnTo>
                    <a:lnTo>
                      <a:pt x="37914" y="34441"/>
                    </a:lnTo>
                    <a:lnTo>
                      <a:pt x="37997" y="34462"/>
                    </a:lnTo>
                    <a:lnTo>
                      <a:pt x="38081" y="34399"/>
                    </a:lnTo>
                    <a:lnTo>
                      <a:pt x="38018" y="34357"/>
                    </a:lnTo>
                    <a:lnTo>
                      <a:pt x="37935" y="34357"/>
                    </a:lnTo>
                    <a:lnTo>
                      <a:pt x="37830" y="34294"/>
                    </a:lnTo>
                    <a:lnTo>
                      <a:pt x="37872" y="34294"/>
                    </a:lnTo>
                    <a:lnTo>
                      <a:pt x="37956" y="34273"/>
                    </a:lnTo>
                    <a:lnTo>
                      <a:pt x="37956" y="34231"/>
                    </a:lnTo>
                    <a:lnTo>
                      <a:pt x="37663" y="34169"/>
                    </a:lnTo>
                    <a:lnTo>
                      <a:pt x="37537" y="34148"/>
                    </a:lnTo>
                    <a:lnTo>
                      <a:pt x="37558" y="34085"/>
                    </a:lnTo>
                    <a:lnTo>
                      <a:pt x="37537" y="33980"/>
                    </a:lnTo>
                    <a:lnTo>
                      <a:pt x="37370" y="34085"/>
                    </a:lnTo>
                    <a:lnTo>
                      <a:pt x="37349" y="34148"/>
                    </a:lnTo>
                    <a:lnTo>
                      <a:pt x="37160" y="34106"/>
                    </a:lnTo>
                    <a:lnTo>
                      <a:pt x="37139" y="34064"/>
                    </a:lnTo>
                    <a:lnTo>
                      <a:pt x="36993" y="34022"/>
                    </a:lnTo>
                    <a:lnTo>
                      <a:pt x="36930" y="34043"/>
                    </a:lnTo>
                    <a:lnTo>
                      <a:pt x="36826" y="33980"/>
                    </a:lnTo>
                    <a:lnTo>
                      <a:pt x="36637" y="33980"/>
                    </a:lnTo>
                    <a:lnTo>
                      <a:pt x="36491" y="33876"/>
                    </a:lnTo>
                    <a:lnTo>
                      <a:pt x="36616" y="33834"/>
                    </a:lnTo>
                    <a:lnTo>
                      <a:pt x="36637" y="33750"/>
                    </a:lnTo>
                    <a:lnTo>
                      <a:pt x="36491" y="33750"/>
                    </a:lnTo>
                    <a:lnTo>
                      <a:pt x="36428" y="33708"/>
                    </a:lnTo>
                    <a:lnTo>
                      <a:pt x="36323" y="33708"/>
                    </a:lnTo>
                    <a:lnTo>
                      <a:pt x="36282" y="33541"/>
                    </a:lnTo>
                    <a:lnTo>
                      <a:pt x="36219" y="33499"/>
                    </a:lnTo>
                    <a:lnTo>
                      <a:pt x="36219" y="33332"/>
                    </a:lnTo>
                    <a:lnTo>
                      <a:pt x="36261" y="33227"/>
                    </a:lnTo>
                    <a:lnTo>
                      <a:pt x="36177" y="33143"/>
                    </a:lnTo>
                    <a:lnTo>
                      <a:pt x="36261" y="33039"/>
                    </a:lnTo>
                    <a:lnTo>
                      <a:pt x="36261" y="32997"/>
                    </a:lnTo>
                    <a:lnTo>
                      <a:pt x="36051" y="32997"/>
                    </a:lnTo>
                    <a:lnTo>
                      <a:pt x="36114" y="32913"/>
                    </a:lnTo>
                    <a:lnTo>
                      <a:pt x="36198" y="32913"/>
                    </a:lnTo>
                    <a:lnTo>
                      <a:pt x="36365" y="32620"/>
                    </a:lnTo>
                    <a:lnTo>
                      <a:pt x="36470" y="32558"/>
                    </a:lnTo>
                    <a:lnTo>
                      <a:pt x="36428" y="32474"/>
                    </a:lnTo>
                    <a:lnTo>
                      <a:pt x="36365" y="32474"/>
                    </a:lnTo>
                    <a:lnTo>
                      <a:pt x="36323" y="32411"/>
                    </a:lnTo>
                    <a:lnTo>
                      <a:pt x="36219" y="32411"/>
                    </a:lnTo>
                    <a:lnTo>
                      <a:pt x="36114" y="32495"/>
                    </a:lnTo>
                    <a:lnTo>
                      <a:pt x="35989" y="32558"/>
                    </a:lnTo>
                    <a:lnTo>
                      <a:pt x="35947" y="32474"/>
                    </a:lnTo>
                    <a:lnTo>
                      <a:pt x="35905" y="32369"/>
                    </a:lnTo>
                    <a:lnTo>
                      <a:pt x="35675" y="32307"/>
                    </a:lnTo>
                    <a:lnTo>
                      <a:pt x="35528" y="32286"/>
                    </a:lnTo>
                    <a:lnTo>
                      <a:pt x="35361" y="32307"/>
                    </a:lnTo>
                    <a:lnTo>
                      <a:pt x="35528" y="32244"/>
                    </a:lnTo>
                    <a:lnTo>
                      <a:pt x="35654" y="32265"/>
                    </a:lnTo>
                    <a:lnTo>
                      <a:pt x="35779" y="32244"/>
                    </a:lnTo>
                    <a:lnTo>
                      <a:pt x="35863" y="32181"/>
                    </a:lnTo>
                    <a:lnTo>
                      <a:pt x="35989" y="32244"/>
                    </a:lnTo>
                    <a:lnTo>
                      <a:pt x="36093" y="32307"/>
                    </a:lnTo>
                    <a:lnTo>
                      <a:pt x="36219" y="32307"/>
                    </a:lnTo>
                    <a:lnTo>
                      <a:pt x="36386" y="32202"/>
                    </a:lnTo>
                    <a:lnTo>
                      <a:pt x="36470" y="32202"/>
                    </a:lnTo>
                    <a:lnTo>
                      <a:pt x="36575" y="32097"/>
                    </a:lnTo>
                    <a:lnTo>
                      <a:pt x="36700" y="32076"/>
                    </a:lnTo>
                    <a:lnTo>
                      <a:pt x="36784" y="31867"/>
                    </a:lnTo>
                    <a:lnTo>
                      <a:pt x="36721" y="31825"/>
                    </a:lnTo>
                    <a:lnTo>
                      <a:pt x="36805" y="31783"/>
                    </a:lnTo>
                    <a:lnTo>
                      <a:pt x="36742" y="31721"/>
                    </a:lnTo>
                    <a:lnTo>
                      <a:pt x="36616" y="31658"/>
                    </a:lnTo>
                    <a:lnTo>
                      <a:pt x="36533" y="31658"/>
                    </a:lnTo>
                    <a:lnTo>
                      <a:pt x="36575" y="31637"/>
                    </a:lnTo>
                    <a:lnTo>
                      <a:pt x="36575" y="31616"/>
                    </a:lnTo>
                    <a:lnTo>
                      <a:pt x="36742" y="31637"/>
                    </a:lnTo>
                    <a:lnTo>
                      <a:pt x="36742" y="31574"/>
                    </a:lnTo>
                    <a:lnTo>
                      <a:pt x="36512" y="31449"/>
                    </a:lnTo>
                    <a:lnTo>
                      <a:pt x="36303" y="31365"/>
                    </a:lnTo>
                    <a:lnTo>
                      <a:pt x="35905" y="31365"/>
                    </a:lnTo>
                    <a:lnTo>
                      <a:pt x="35800" y="31428"/>
                    </a:lnTo>
                    <a:lnTo>
                      <a:pt x="35675" y="31428"/>
                    </a:lnTo>
                    <a:lnTo>
                      <a:pt x="35319" y="31553"/>
                    </a:lnTo>
                    <a:lnTo>
                      <a:pt x="35026" y="31616"/>
                    </a:lnTo>
                    <a:lnTo>
                      <a:pt x="34859" y="31679"/>
                    </a:lnTo>
                    <a:lnTo>
                      <a:pt x="34712" y="31721"/>
                    </a:lnTo>
                    <a:lnTo>
                      <a:pt x="34440" y="31867"/>
                    </a:lnTo>
                    <a:lnTo>
                      <a:pt x="34064" y="32139"/>
                    </a:lnTo>
                    <a:lnTo>
                      <a:pt x="33771" y="32390"/>
                    </a:lnTo>
                    <a:lnTo>
                      <a:pt x="33666" y="32453"/>
                    </a:lnTo>
                    <a:lnTo>
                      <a:pt x="33541" y="32579"/>
                    </a:lnTo>
                    <a:lnTo>
                      <a:pt x="33373" y="32767"/>
                    </a:lnTo>
                    <a:lnTo>
                      <a:pt x="33185" y="32892"/>
                    </a:lnTo>
                    <a:lnTo>
                      <a:pt x="32934" y="33018"/>
                    </a:lnTo>
                    <a:lnTo>
                      <a:pt x="32641" y="33143"/>
                    </a:lnTo>
                    <a:lnTo>
                      <a:pt x="32515" y="33143"/>
                    </a:lnTo>
                    <a:lnTo>
                      <a:pt x="32704" y="33102"/>
                    </a:lnTo>
                    <a:lnTo>
                      <a:pt x="33018" y="32976"/>
                    </a:lnTo>
                    <a:lnTo>
                      <a:pt x="33038" y="32892"/>
                    </a:lnTo>
                    <a:lnTo>
                      <a:pt x="33290" y="32725"/>
                    </a:lnTo>
                    <a:lnTo>
                      <a:pt x="33373" y="32599"/>
                    </a:lnTo>
                    <a:lnTo>
                      <a:pt x="33436" y="32453"/>
                    </a:lnTo>
                    <a:lnTo>
                      <a:pt x="33541" y="32411"/>
                    </a:lnTo>
                    <a:lnTo>
                      <a:pt x="33666" y="32286"/>
                    </a:lnTo>
                    <a:lnTo>
                      <a:pt x="33813" y="32202"/>
                    </a:lnTo>
                    <a:lnTo>
                      <a:pt x="33875" y="31993"/>
                    </a:lnTo>
                    <a:lnTo>
                      <a:pt x="34106" y="31888"/>
                    </a:lnTo>
                    <a:lnTo>
                      <a:pt x="34231" y="31679"/>
                    </a:lnTo>
                    <a:lnTo>
                      <a:pt x="34294" y="31658"/>
                    </a:lnTo>
                    <a:lnTo>
                      <a:pt x="34315" y="31595"/>
                    </a:lnTo>
                    <a:lnTo>
                      <a:pt x="34440" y="31532"/>
                    </a:lnTo>
                    <a:lnTo>
                      <a:pt x="34545" y="31491"/>
                    </a:lnTo>
                    <a:lnTo>
                      <a:pt x="34608" y="31386"/>
                    </a:lnTo>
                    <a:lnTo>
                      <a:pt x="34712" y="31344"/>
                    </a:lnTo>
                    <a:lnTo>
                      <a:pt x="34754" y="31386"/>
                    </a:lnTo>
                    <a:lnTo>
                      <a:pt x="34838" y="31365"/>
                    </a:lnTo>
                    <a:lnTo>
                      <a:pt x="34922" y="31239"/>
                    </a:lnTo>
                    <a:lnTo>
                      <a:pt x="35131" y="31239"/>
                    </a:lnTo>
                    <a:lnTo>
                      <a:pt x="35235" y="31177"/>
                    </a:lnTo>
                    <a:lnTo>
                      <a:pt x="35424" y="31177"/>
                    </a:lnTo>
                    <a:lnTo>
                      <a:pt x="35487" y="31072"/>
                    </a:lnTo>
                    <a:lnTo>
                      <a:pt x="35528" y="30946"/>
                    </a:lnTo>
                    <a:lnTo>
                      <a:pt x="35570" y="30905"/>
                    </a:lnTo>
                    <a:lnTo>
                      <a:pt x="35570" y="30821"/>
                    </a:lnTo>
                    <a:lnTo>
                      <a:pt x="35696" y="30758"/>
                    </a:lnTo>
                    <a:lnTo>
                      <a:pt x="35905" y="30591"/>
                    </a:lnTo>
                    <a:lnTo>
                      <a:pt x="36010" y="30549"/>
                    </a:lnTo>
                    <a:lnTo>
                      <a:pt x="36072" y="30507"/>
                    </a:lnTo>
                    <a:lnTo>
                      <a:pt x="36010" y="30444"/>
                    </a:lnTo>
                    <a:lnTo>
                      <a:pt x="36072" y="30382"/>
                    </a:lnTo>
                    <a:lnTo>
                      <a:pt x="36156" y="30319"/>
                    </a:lnTo>
                    <a:lnTo>
                      <a:pt x="36261" y="30423"/>
                    </a:lnTo>
                    <a:lnTo>
                      <a:pt x="36386" y="30486"/>
                    </a:lnTo>
                    <a:lnTo>
                      <a:pt x="36616" y="30444"/>
                    </a:lnTo>
                    <a:lnTo>
                      <a:pt x="36805" y="30528"/>
                    </a:lnTo>
                    <a:lnTo>
                      <a:pt x="36888" y="30528"/>
                    </a:lnTo>
                    <a:lnTo>
                      <a:pt x="36951" y="30549"/>
                    </a:lnTo>
                    <a:lnTo>
                      <a:pt x="37098" y="30486"/>
                    </a:lnTo>
                    <a:lnTo>
                      <a:pt x="37160" y="30549"/>
                    </a:lnTo>
                    <a:lnTo>
                      <a:pt x="37265" y="30549"/>
                    </a:lnTo>
                    <a:lnTo>
                      <a:pt x="37349" y="30507"/>
                    </a:lnTo>
                    <a:lnTo>
                      <a:pt x="37474" y="30591"/>
                    </a:lnTo>
                    <a:lnTo>
                      <a:pt x="37663" y="30612"/>
                    </a:lnTo>
                    <a:lnTo>
                      <a:pt x="37746" y="30570"/>
                    </a:lnTo>
                    <a:lnTo>
                      <a:pt x="37788" y="30570"/>
                    </a:lnTo>
                    <a:lnTo>
                      <a:pt x="37893" y="30633"/>
                    </a:lnTo>
                    <a:lnTo>
                      <a:pt x="38039" y="30674"/>
                    </a:lnTo>
                    <a:lnTo>
                      <a:pt x="38081" y="30633"/>
                    </a:lnTo>
                    <a:lnTo>
                      <a:pt x="38248" y="30716"/>
                    </a:lnTo>
                    <a:lnTo>
                      <a:pt x="38311" y="30716"/>
                    </a:lnTo>
                    <a:lnTo>
                      <a:pt x="38416" y="30674"/>
                    </a:lnTo>
                    <a:lnTo>
                      <a:pt x="38500" y="30695"/>
                    </a:lnTo>
                    <a:lnTo>
                      <a:pt x="38479" y="30737"/>
                    </a:lnTo>
                    <a:lnTo>
                      <a:pt x="38583" y="30779"/>
                    </a:lnTo>
                    <a:lnTo>
                      <a:pt x="38834" y="30695"/>
                    </a:lnTo>
                    <a:lnTo>
                      <a:pt x="38897" y="30695"/>
                    </a:lnTo>
                    <a:lnTo>
                      <a:pt x="39023" y="30633"/>
                    </a:lnTo>
                    <a:lnTo>
                      <a:pt x="39085" y="30674"/>
                    </a:lnTo>
                    <a:lnTo>
                      <a:pt x="39253" y="30674"/>
                    </a:lnTo>
                    <a:lnTo>
                      <a:pt x="39336" y="30716"/>
                    </a:lnTo>
                    <a:lnTo>
                      <a:pt x="39441" y="30674"/>
                    </a:lnTo>
                    <a:lnTo>
                      <a:pt x="39462" y="30591"/>
                    </a:lnTo>
                    <a:lnTo>
                      <a:pt x="39608" y="30591"/>
                    </a:lnTo>
                    <a:lnTo>
                      <a:pt x="39671" y="30528"/>
                    </a:lnTo>
                    <a:lnTo>
                      <a:pt x="39734" y="30570"/>
                    </a:lnTo>
                    <a:lnTo>
                      <a:pt x="39818" y="30465"/>
                    </a:lnTo>
                    <a:lnTo>
                      <a:pt x="39922" y="30402"/>
                    </a:lnTo>
                    <a:lnTo>
                      <a:pt x="39943" y="30361"/>
                    </a:lnTo>
                    <a:lnTo>
                      <a:pt x="40048" y="30382"/>
                    </a:lnTo>
                    <a:lnTo>
                      <a:pt x="40132" y="30214"/>
                    </a:lnTo>
                    <a:lnTo>
                      <a:pt x="40132" y="30110"/>
                    </a:lnTo>
                    <a:lnTo>
                      <a:pt x="40194" y="30110"/>
                    </a:lnTo>
                    <a:lnTo>
                      <a:pt x="40278" y="30047"/>
                    </a:lnTo>
                    <a:lnTo>
                      <a:pt x="40299" y="29963"/>
                    </a:lnTo>
                    <a:lnTo>
                      <a:pt x="40257" y="29942"/>
                    </a:lnTo>
                    <a:lnTo>
                      <a:pt x="40278" y="29879"/>
                    </a:lnTo>
                    <a:lnTo>
                      <a:pt x="40383" y="29879"/>
                    </a:lnTo>
                    <a:lnTo>
                      <a:pt x="40487" y="29858"/>
                    </a:lnTo>
                    <a:lnTo>
                      <a:pt x="40487" y="29775"/>
                    </a:lnTo>
                    <a:lnTo>
                      <a:pt x="40508" y="29754"/>
                    </a:lnTo>
                    <a:lnTo>
                      <a:pt x="40571" y="29838"/>
                    </a:lnTo>
                    <a:lnTo>
                      <a:pt x="40696" y="29858"/>
                    </a:lnTo>
                    <a:lnTo>
                      <a:pt x="40801" y="29775"/>
                    </a:lnTo>
                    <a:lnTo>
                      <a:pt x="40822" y="29838"/>
                    </a:lnTo>
                    <a:lnTo>
                      <a:pt x="40906" y="29838"/>
                    </a:lnTo>
                    <a:lnTo>
                      <a:pt x="40989" y="29775"/>
                    </a:lnTo>
                    <a:lnTo>
                      <a:pt x="41031" y="29838"/>
                    </a:lnTo>
                    <a:lnTo>
                      <a:pt x="41136" y="29796"/>
                    </a:lnTo>
                    <a:lnTo>
                      <a:pt x="41178" y="29754"/>
                    </a:lnTo>
                    <a:lnTo>
                      <a:pt x="41241" y="29754"/>
                    </a:lnTo>
                    <a:lnTo>
                      <a:pt x="41324" y="29649"/>
                    </a:lnTo>
                    <a:lnTo>
                      <a:pt x="41387" y="29649"/>
                    </a:lnTo>
                    <a:lnTo>
                      <a:pt x="41492" y="29545"/>
                    </a:lnTo>
                    <a:lnTo>
                      <a:pt x="41617" y="29545"/>
                    </a:lnTo>
                    <a:lnTo>
                      <a:pt x="41764" y="29440"/>
                    </a:lnTo>
                    <a:lnTo>
                      <a:pt x="41826" y="29356"/>
                    </a:lnTo>
                    <a:lnTo>
                      <a:pt x="41910" y="29356"/>
                    </a:lnTo>
                    <a:lnTo>
                      <a:pt x="41931" y="29252"/>
                    </a:lnTo>
                    <a:lnTo>
                      <a:pt x="41973" y="29147"/>
                    </a:lnTo>
                    <a:lnTo>
                      <a:pt x="41910" y="29126"/>
                    </a:lnTo>
                    <a:lnTo>
                      <a:pt x="41805" y="29147"/>
                    </a:lnTo>
                    <a:lnTo>
                      <a:pt x="41722" y="29105"/>
                    </a:lnTo>
                    <a:lnTo>
                      <a:pt x="41764" y="29105"/>
                    </a:lnTo>
                    <a:lnTo>
                      <a:pt x="41868" y="29126"/>
                    </a:lnTo>
                    <a:lnTo>
                      <a:pt x="41952" y="29105"/>
                    </a:lnTo>
                    <a:lnTo>
                      <a:pt x="41868" y="29001"/>
                    </a:lnTo>
                    <a:lnTo>
                      <a:pt x="41764" y="29001"/>
                    </a:lnTo>
                    <a:lnTo>
                      <a:pt x="41617" y="28917"/>
                    </a:lnTo>
                    <a:lnTo>
                      <a:pt x="41554" y="28812"/>
                    </a:lnTo>
                    <a:lnTo>
                      <a:pt x="41554" y="28812"/>
                    </a:lnTo>
                    <a:lnTo>
                      <a:pt x="41701" y="28896"/>
                    </a:lnTo>
                    <a:lnTo>
                      <a:pt x="41805" y="28833"/>
                    </a:lnTo>
                    <a:lnTo>
                      <a:pt x="41826" y="28729"/>
                    </a:lnTo>
                    <a:lnTo>
                      <a:pt x="41910" y="28708"/>
                    </a:lnTo>
                    <a:lnTo>
                      <a:pt x="41952" y="28603"/>
                    </a:lnTo>
                    <a:lnTo>
                      <a:pt x="41764" y="28540"/>
                    </a:lnTo>
                    <a:lnTo>
                      <a:pt x="41847" y="28478"/>
                    </a:lnTo>
                    <a:lnTo>
                      <a:pt x="41931" y="28498"/>
                    </a:lnTo>
                    <a:lnTo>
                      <a:pt x="42015" y="28415"/>
                    </a:lnTo>
                    <a:lnTo>
                      <a:pt x="41973" y="28331"/>
                    </a:lnTo>
                    <a:lnTo>
                      <a:pt x="41826" y="28268"/>
                    </a:lnTo>
                    <a:lnTo>
                      <a:pt x="41805" y="28164"/>
                    </a:lnTo>
                    <a:lnTo>
                      <a:pt x="41847" y="28122"/>
                    </a:lnTo>
                    <a:lnTo>
                      <a:pt x="41952" y="28185"/>
                    </a:lnTo>
                    <a:lnTo>
                      <a:pt x="41931" y="28101"/>
                    </a:lnTo>
                    <a:lnTo>
                      <a:pt x="41764" y="28017"/>
                    </a:lnTo>
                    <a:lnTo>
                      <a:pt x="41617" y="28017"/>
                    </a:lnTo>
                    <a:lnTo>
                      <a:pt x="41638" y="27954"/>
                    </a:lnTo>
                    <a:lnTo>
                      <a:pt x="41701" y="27913"/>
                    </a:lnTo>
                    <a:lnTo>
                      <a:pt x="41659" y="27871"/>
                    </a:lnTo>
                    <a:lnTo>
                      <a:pt x="41533" y="27871"/>
                    </a:lnTo>
                    <a:lnTo>
                      <a:pt x="41387" y="27954"/>
                    </a:lnTo>
                    <a:lnTo>
                      <a:pt x="41345" y="28059"/>
                    </a:lnTo>
                    <a:lnTo>
                      <a:pt x="41303" y="28101"/>
                    </a:lnTo>
                    <a:lnTo>
                      <a:pt x="41241" y="27996"/>
                    </a:lnTo>
                    <a:lnTo>
                      <a:pt x="41094" y="27996"/>
                    </a:lnTo>
                    <a:lnTo>
                      <a:pt x="41157" y="27913"/>
                    </a:lnTo>
                    <a:lnTo>
                      <a:pt x="41220" y="27913"/>
                    </a:lnTo>
                    <a:lnTo>
                      <a:pt x="41345" y="27808"/>
                    </a:lnTo>
                    <a:lnTo>
                      <a:pt x="41387" y="27703"/>
                    </a:lnTo>
                    <a:lnTo>
                      <a:pt x="41303" y="27536"/>
                    </a:lnTo>
                    <a:lnTo>
                      <a:pt x="41115" y="27473"/>
                    </a:lnTo>
                    <a:lnTo>
                      <a:pt x="40885" y="27494"/>
                    </a:lnTo>
                    <a:lnTo>
                      <a:pt x="40801" y="27536"/>
                    </a:lnTo>
                    <a:lnTo>
                      <a:pt x="40822" y="27557"/>
                    </a:lnTo>
                    <a:lnTo>
                      <a:pt x="40969" y="27557"/>
                    </a:lnTo>
                    <a:lnTo>
                      <a:pt x="41010" y="27578"/>
                    </a:lnTo>
                    <a:lnTo>
                      <a:pt x="40885" y="27578"/>
                    </a:lnTo>
                    <a:lnTo>
                      <a:pt x="40717" y="27557"/>
                    </a:lnTo>
                    <a:lnTo>
                      <a:pt x="40550" y="27641"/>
                    </a:lnTo>
                    <a:lnTo>
                      <a:pt x="40404" y="27661"/>
                    </a:lnTo>
                    <a:lnTo>
                      <a:pt x="40299" y="27787"/>
                    </a:lnTo>
                    <a:lnTo>
                      <a:pt x="40257" y="27892"/>
                    </a:lnTo>
                    <a:lnTo>
                      <a:pt x="40173" y="27892"/>
                    </a:lnTo>
                    <a:lnTo>
                      <a:pt x="40048" y="27996"/>
                    </a:lnTo>
                    <a:lnTo>
                      <a:pt x="39860" y="27996"/>
                    </a:lnTo>
                    <a:lnTo>
                      <a:pt x="39755" y="28205"/>
                    </a:lnTo>
                    <a:lnTo>
                      <a:pt x="39671" y="28205"/>
                    </a:lnTo>
                    <a:lnTo>
                      <a:pt x="39629" y="28268"/>
                    </a:lnTo>
                    <a:lnTo>
                      <a:pt x="39567" y="28268"/>
                    </a:lnTo>
                    <a:lnTo>
                      <a:pt x="39525" y="28185"/>
                    </a:lnTo>
                    <a:lnTo>
                      <a:pt x="39608" y="28101"/>
                    </a:lnTo>
                    <a:lnTo>
                      <a:pt x="39671" y="28122"/>
                    </a:lnTo>
                    <a:lnTo>
                      <a:pt x="39713" y="28059"/>
                    </a:lnTo>
                    <a:lnTo>
                      <a:pt x="39462" y="27871"/>
                    </a:lnTo>
                    <a:lnTo>
                      <a:pt x="39441" y="27808"/>
                    </a:lnTo>
                    <a:lnTo>
                      <a:pt x="39357" y="27787"/>
                    </a:lnTo>
                    <a:lnTo>
                      <a:pt x="39399" y="27745"/>
                    </a:lnTo>
                    <a:lnTo>
                      <a:pt x="39399" y="27641"/>
                    </a:lnTo>
                    <a:lnTo>
                      <a:pt x="39525" y="27850"/>
                    </a:lnTo>
                    <a:lnTo>
                      <a:pt x="39734" y="27975"/>
                    </a:lnTo>
                    <a:lnTo>
                      <a:pt x="39776" y="27913"/>
                    </a:lnTo>
                    <a:lnTo>
                      <a:pt x="39818" y="27808"/>
                    </a:lnTo>
                    <a:lnTo>
                      <a:pt x="39943" y="27808"/>
                    </a:lnTo>
                    <a:lnTo>
                      <a:pt x="40027" y="27745"/>
                    </a:lnTo>
                    <a:lnTo>
                      <a:pt x="40194" y="27641"/>
                    </a:lnTo>
                    <a:lnTo>
                      <a:pt x="40404" y="27578"/>
                    </a:lnTo>
                    <a:lnTo>
                      <a:pt x="40613" y="27557"/>
                    </a:lnTo>
                    <a:lnTo>
                      <a:pt x="40592" y="27494"/>
                    </a:lnTo>
                    <a:lnTo>
                      <a:pt x="40508" y="27473"/>
                    </a:lnTo>
                    <a:lnTo>
                      <a:pt x="40613" y="27473"/>
                    </a:lnTo>
                    <a:lnTo>
                      <a:pt x="40717" y="27369"/>
                    </a:lnTo>
                    <a:lnTo>
                      <a:pt x="40906" y="27285"/>
                    </a:lnTo>
                    <a:lnTo>
                      <a:pt x="40969" y="27348"/>
                    </a:lnTo>
                    <a:lnTo>
                      <a:pt x="41199" y="27285"/>
                    </a:lnTo>
                    <a:lnTo>
                      <a:pt x="41199" y="27243"/>
                    </a:lnTo>
                    <a:lnTo>
                      <a:pt x="41387" y="27222"/>
                    </a:lnTo>
                    <a:lnTo>
                      <a:pt x="41282" y="27117"/>
                    </a:lnTo>
                    <a:lnTo>
                      <a:pt x="41010" y="27034"/>
                    </a:lnTo>
                    <a:lnTo>
                      <a:pt x="41073" y="26971"/>
                    </a:lnTo>
                    <a:lnTo>
                      <a:pt x="41136" y="26971"/>
                    </a:lnTo>
                    <a:lnTo>
                      <a:pt x="41199" y="26866"/>
                    </a:lnTo>
                    <a:lnTo>
                      <a:pt x="41115" y="26845"/>
                    </a:lnTo>
                    <a:lnTo>
                      <a:pt x="40969" y="26908"/>
                    </a:lnTo>
                    <a:lnTo>
                      <a:pt x="40885" y="27013"/>
                    </a:lnTo>
                    <a:lnTo>
                      <a:pt x="40759" y="26929"/>
                    </a:lnTo>
                    <a:lnTo>
                      <a:pt x="40613" y="26950"/>
                    </a:lnTo>
                    <a:lnTo>
                      <a:pt x="40592" y="26866"/>
                    </a:lnTo>
                    <a:lnTo>
                      <a:pt x="40676" y="26845"/>
                    </a:lnTo>
                    <a:lnTo>
                      <a:pt x="40676" y="26657"/>
                    </a:lnTo>
                    <a:lnTo>
                      <a:pt x="40696" y="26615"/>
                    </a:lnTo>
                    <a:lnTo>
                      <a:pt x="40550" y="26720"/>
                    </a:lnTo>
                    <a:lnTo>
                      <a:pt x="40550" y="26657"/>
                    </a:lnTo>
                    <a:lnTo>
                      <a:pt x="40592" y="26615"/>
                    </a:lnTo>
                    <a:lnTo>
                      <a:pt x="40550" y="26594"/>
                    </a:lnTo>
                    <a:lnTo>
                      <a:pt x="40341" y="26762"/>
                    </a:lnTo>
                    <a:lnTo>
                      <a:pt x="40257" y="26845"/>
                    </a:lnTo>
                    <a:lnTo>
                      <a:pt x="40194" y="26845"/>
                    </a:lnTo>
                    <a:lnTo>
                      <a:pt x="40278" y="26762"/>
                    </a:lnTo>
                    <a:lnTo>
                      <a:pt x="40445" y="26636"/>
                    </a:lnTo>
                    <a:lnTo>
                      <a:pt x="40383" y="26594"/>
                    </a:lnTo>
                    <a:lnTo>
                      <a:pt x="40236" y="26657"/>
                    </a:lnTo>
                    <a:lnTo>
                      <a:pt x="40194" y="26636"/>
                    </a:lnTo>
                    <a:lnTo>
                      <a:pt x="40257" y="26594"/>
                    </a:lnTo>
                    <a:lnTo>
                      <a:pt x="40341" y="26532"/>
                    </a:lnTo>
                    <a:lnTo>
                      <a:pt x="40341" y="26490"/>
                    </a:lnTo>
                    <a:lnTo>
                      <a:pt x="40194" y="26511"/>
                    </a:lnTo>
                    <a:lnTo>
                      <a:pt x="40090" y="26615"/>
                    </a:lnTo>
                    <a:lnTo>
                      <a:pt x="39985" y="26741"/>
                    </a:lnTo>
                    <a:lnTo>
                      <a:pt x="39943" y="26720"/>
                    </a:lnTo>
                    <a:lnTo>
                      <a:pt x="39985" y="26615"/>
                    </a:lnTo>
                    <a:lnTo>
                      <a:pt x="40090" y="26532"/>
                    </a:lnTo>
                    <a:lnTo>
                      <a:pt x="40090" y="26490"/>
                    </a:lnTo>
                    <a:lnTo>
                      <a:pt x="40027" y="26490"/>
                    </a:lnTo>
                    <a:lnTo>
                      <a:pt x="39818" y="26699"/>
                    </a:lnTo>
                    <a:lnTo>
                      <a:pt x="39713" y="26720"/>
                    </a:lnTo>
                    <a:lnTo>
                      <a:pt x="39608" y="26636"/>
                    </a:lnTo>
                    <a:lnTo>
                      <a:pt x="39734" y="26657"/>
                    </a:lnTo>
                    <a:lnTo>
                      <a:pt x="39839" y="26594"/>
                    </a:lnTo>
                    <a:lnTo>
                      <a:pt x="40027" y="26343"/>
                    </a:lnTo>
                    <a:lnTo>
                      <a:pt x="40152" y="26281"/>
                    </a:lnTo>
                    <a:lnTo>
                      <a:pt x="40069" y="26197"/>
                    </a:lnTo>
                    <a:lnTo>
                      <a:pt x="40090" y="26092"/>
                    </a:lnTo>
                    <a:lnTo>
                      <a:pt x="40069" y="26071"/>
                    </a:lnTo>
                    <a:lnTo>
                      <a:pt x="39964" y="26218"/>
                    </a:lnTo>
                    <a:lnTo>
                      <a:pt x="39922" y="26218"/>
                    </a:lnTo>
                    <a:lnTo>
                      <a:pt x="39922" y="26176"/>
                    </a:lnTo>
                    <a:lnTo>
                      <a:pt x="39964" y="26092"/>
                    </a:lnTo>
                    <a:lnTo>
                      <a:pt x="39964" y="25925"/>
                    </a:lnTo>
                    <a:lnTo>
                      <a:pt x="39880" y="25904"/>
                    </a:lnTo>
                    <a:lnTo>
                      <a:pt x="39860" y="25883"/>
                    </a:lnTo>
                    <a:lnTo>
                      <a:pt x="39755" y="25967"/>
                    </a:lnTo>
                    <a:lnTo>
                      <a:pt x="39734" y="25904"/>
                    </a:lnTo>
                    <a:lnTo>
                      <a:pt x="39755" y="25820"/>
                    </a:lnTo>
                    <a:lnTo>
                      <a:pt x="39734" y="25799"/>
                    </a:lnTo>
                    <a:lnTo>
                      <a:pt x="39650" y="25799"/>
                    </a:lnTo>
                    <a:lnTo>
                      <a:pt x="39713" y="25757"/>
                    </a:lnTo>
                    <a:lnTo>
                      <a:pt x="39650" y="25695"/>
                    </a:lnTo>
                    <a:lnTo>
                      <a:pt x="39650" y="25611"/>
                    </a:lnTo>
                    <a:lnTo>
                      <a:pt x="39608" y="25611"/>
                    </a:lnTo>
                    <a:lnTo>
                      <a:pt x="39441" y="25653"/>
                    </a:lnTo>
                    <a:lnTo>
                      <a:pt x="39441" y="25695"/>
                    </a:lnTo>
                    <a:lnTo>
                      <a:pt x="39357" y="25716"/>
                    </a:lnTo>
                    <a:lnTo>
                      <a:pt x="39148" y="25674"/>
                    </a:lnTo>
                    <a:lnTo>
                      <a:pt x="39316" y="25674"/>
                    </a:lnTo>
                    <a:lnTo>
                      <a:pt x="39357" y="25590"/>
                    </a:lnTo>
                    <a:lnTo>
                      <a:pt x="39504" y="25569"/>
                    </a:lnTo>
                    <a:lnTo>
                      <a:pt x="39525" y="25506"/>
                    </a:lnTo>
                    <a:lnTo>
                      <a:pt x="39462" y="25444"/>
                    </a:lnTo>
                    <a:lnTo>
                      <a:pt x="39357" y="25339"/>
                    </a:lnTo>
                    <a:lnTo>
                      <a:pt x="39357" y="25234"/>
                    </a:lnTo>
                    <a:lnTo>
                      <a:pt x="39211" y="25151"/>
                    </a:lnTo>
                    <a:lnTo>
                      <a:pt x="39357" y="25151"/>
                    </a:lnTo>
                    <a:lnTo>
                      <a:pt x="39525" y="25234"/>
                    </a:lnTo>
                    <a:lnTo>
                      <a:pt x="39650" y="25234"/>
                    </a:lnTo>
                    <a:lnTo>
                      <a:pt x="39650" y="25151"/>
                    </a:lnTo>
                    <a:lnTo>
                      <a:pt x="39546" y="25088"/>
                    </a:lnTo>
                    <a:lnTo>
                      <a:pt x="39567" y="25046"/>
                    </a:lnTo>
                    <a:lnTo>
                      <a:pt x="39650" y="25067"/>
                    </a:lnTo>
                    <a:lnTo>
                      <a:pt x="39776" y="24962"/>
                    </a:lnTo>
                    <a:lnTo>
                      <a:pt x="39860" y="24920"/>
                    </a:lnTo>
                    <a:lnTo>
                      <a:pt x="39880" y="24816"/>
                    </a:lnTo>
                    <a:lnTo>
                      <a:pt x="39776" y="24711"/>
                    </a:lnTo>
                    <a:lnTo>
                      <a:pt x="39713" y="24732"/>
                    </a:lnTo>
                    <a:lnTo>
                      <a:pt x="39608" y="24711"/>
                    </a:lnTo>
                    <a:lnTo>
                      <a:pt x="39671" y="24648"/>
                    </a:lnTo>
                    <a:lnTo>
                      <a:pt x="39713" y="24565"/>
                    </a:lnTo>
                    <a:lnTo>
                      <a:pt x="39650" y="24523"/>
                    </a:lnTo>
                    <a:lnTo>
                      <a:pt x="39525" y="24523"/>
                    </a:lnTo>
                    <a:lnTo>
                      <a:pt x="39462" y="24502"/>
                    </a:lnTo>
                    <a:lnTo>
                      <a:pt x="39399" y="24523"/>
                    </a:lnTo>
                    <a:lnTo>
                      <a:pt x="39316" y="24439"/>
                    </a:lnTo>
                    <a:lnTo>
                      <a:pt x="39420" y="24439"/>
                    </a:lnTo>
                    <a:lnTo>
                      <a:pt x="39462" y="24397"/>
                    </a:lnTo>
                    <a:lnTo>
                      <a:pt x="39546" y="24418"/>
                    </a:lnTo>
                    <a:lnTo>
                      <a:pt x="39650" y="24314"/>
                    </a:lnTo>
                    <a:lnTo>
                      <a:pt x="39608" y="24125"/>
                    </a:lnTo>
                    <a:lnTo>
                      <a:pt x="39504" y="24021"/>
                    </a:lnTo>
                    <a:lnTo>
                      <a:pt x="39441" y="24104"/>
                    </a:lnTo>
                    <a:lnTo>
                      <a:pt x="39336" y="24084"/>
                    </a:lnTo>
                    <a:lnTo>
                      <a:pt x="39253" y="24146"/>
                    </a:lnTo>
                    <a:lnTo>
                      <a:pt x="39295" y="24042"/>
                    </a:lnTo>
                    <a:lnTo>
                      <a:pt x="39420" y="23979"/>
                    </a:lnTo>
                    <a:lnTo>
                      <a:pt x="39504" y="23979"/>
                    </a:lnTo>
                    <a:lnTo>
                      <a:pt x="39504" y="23874"/>
                    </a:lnTo>
                    <a:lnTo>
                      <a:pt x="39399" y="23832"/>
                    </a:lnTo>
                    <a:lnTo>
                      <a:pt x="39316" y="23874"/>
                    </a:lnTo>
                    <a:lnTo>
                      <a:pt x="39190" y="23874"/>
                    </a:lnTo>
                    <a:lnTo>
                      <a:pt x="39002" y="23937"/>
                    </a:lnTo>
                    <a:lnTo>
                      <a:pt x="39002" y="23937"/>
                    </a:lnTo>
                    <a:lnTo>
                      <a:pt x="39148" y="23728"/>
                    </a:lnTo>
                    <a:lnTo>
                      <a:pt x="39253" y="23728"/>
                    </a:lnTo>
                    <a:lnTo>
                      <a:pt x="39357" y="23686"/>
                    </a:lnTo>
                    <a:lnTo>
                      <a:pt x="39357" y="23623"/>
                    </a:lnTo>
                    <a:lnTo>
                      <a:pt x="39441" y="23560"/>
                    </a:lnTo>
                    <a:lnTo>
                      <a:pt x="39420" y="23519"/>
                    </a:lnTo>
                    <a:lnTo>
                      <a:pt x="39295" y="23581"/>
                    </a:lnTo>
                    <a:lnTo>
                      <a:pt x="39106" y="23581"/>
                    </a:lnTo>
                    <a:lnTo>
                      <a:pt x="38939" y="23665"/>
                    </a:lnTo>
                    <a:lnTo>
                      <a:pt x="38939" y="23665"/>
                    </a:lnTo>
                    <a:lnTo>
                      <a:pt x="39002" y="23581"/>
                    </a:lnTo>
                    <a:lnTo>
                      <a:pt x="38981" y="23498"/>
                    </a:lnTo>
                    <a:lnTo>
                      <a:pt x="39023" y="23414"/>
                    </a:lnTo>
                    <a:lnTo>
                      <a:pt x="39106" y="23477"/>
                    </a:lnTo>
                    <a:lnTo>
                      <a:pt x="39295" y="23477"/>
                    </a:lnTo>
                    <a:lnTo>
                      <a:pt x="39399" y="23351"/>
                    </a:lnTo>
                    <a:lnTo>
                      <a:pt x="39399" y="23205"/>
                    </a:lnTo>
                    <a:lnTo>
                      <a:pt x="39295" y="23268"/>
                    </a:lnTo>
                    <a:lnTo>
                      <a:pt x="39211" y="23247"/>
                    </a:lnTo>
                    <a:lnTo>
                      <a:pt x="39316" y="23142"/>
                    </a:lnTo>
                    <a:lnTo>
                      <a:pt x="39336" y="23037"/>
                    </a:lnTo>
                    <a:lnTo>
                      <a:pt x="39253" y="22996"/>
                    </a:lnTo>
                    <a:lnTo>
                      <a:pt x="39002" y="23079"/>
                    </a:lnTo>
                    <a:lnTo>
                      <a:pt x="38918" y="23037"/>
                    </a:lnTo>
                    <a:lnTo>
                      <a:pt x="38981" y="22954"/>
                    </a:lnTo>
                    <a:lnTo>
                      <a:pt x="39106" y="22975"/>
                    </a:lnTo>
                    <a:lnTo>
                      <a:pt x="39211" y="22954"/>
                    </a:lnTo>
                    <a:lnTo>
                      <a:pt x="39295" y="22828"/>
                    </a:lnTo>
                    <a:lnTo>
                      <a:pt x="39211" y="22765"/>
                    </a:lnTo>
                    <a:lnTo>
                      <a:pt x="39211" y="22682"/>
                    </a:lnTo>
                    <a:lnTo>
                      <a:pt x="39127" y="22765"/>
                    </a:lnTo>
                    <a:lnTo>
                      <a:pt x="39085" y="22765"/>
                    </a:lnTo>
                    <a:lnTo>
                      <a:pt x="39044" y="22682"/>
                    </a:lnTo>
                    <a:lnTo>
                      <a:pt x="38981" y="22619"/>
                    </a:lnTo>
                    <a:lnTo>
                      <a:pt x="39044" y="22577"/>
                    </a:lnTo>
                    <a:lnTo>
                      <a:pt x="39106" y="22640"/>
                    </a:lnTo>
                    <a:lnTo>
                      <a:pt x="39148" y="22577"/>
                    </a:lnTo>
                    <a:lnTo>
                      <a:pt x="39148" y="22452"/>
                    </a:lnTo>
                    <a:lnTo>
                      <a:pt x="39044" y="22347"/>
                    </a:lnTo>
                    <a:lnTo>
                      <a:pt x="39023" y="22242"/>
                    </a:lnTo>
                    <a:lnTo>
                      <a:pt x="39106" y="22200"/>
                    </a:lnTo>
                    <a:lnTo>
                      <a:pt x="39106" y="22096"/>
                    </a:lnTo>
                    <a:lnTo>
                      <a:pt x="39023" y="22096"/>
                    </a:lnTo>
                    <a:lnTo>
                      <a:pt x="39044" y="22033"/>
                    </a:lnTo>
                    <a:lnTo>
                      <a:pt x="39085" y="21928"/>
                    </a:lnTo>
                    <a:lnTo>
                      <a:pt x="39002" y="21928"/>
                    </a:lnTo>
                    <a:lnTo>
                      <a:pt x="38918" y="21907"/>
                    </a:lnTo>
                    <a:lnTo>
                      <a:pt x="38918" y="21887"/>
                    </a:lnTo>
                    <a:lnTo>
                      <a:pt x="38981" y="21887"/>
                    </a:lnTo>
                    <a:lnTo>
                      <a:pt x="39044" y="21803"/>
                    </a:lnTo>
                    <a:lnTo>
                      <a:pt x="38981" y="21740"/>
                    </a:lnTo>
                    <a:lnTo>
                      <a:pt x="38981" y="21677"/>
                    </a:lnTo>
                    <a:lnTo>
                      <a:pt x="39044" y="21615"/>
                    </a:lnTo>
                    <a:lnTo>
                      <a:pt x="39023" y="21573"/>
                    </a:lnTo>
                    <a:lnTo>
                      <a:pt x="38918" y="21615"/>
                    </a:lnTo>
                    <a:lnTo>
                      <a:pt x="38918" y="21615"/>
                    </a:lnTo>
                    <a:lnTo>
                      <a:pt x="39023" y="21531"/>
                    </a:lnTo>
                    <a:lnTo>
                      <a:pt x="38981" y="21489"/>
                    </a:lnTo>
                    <a:lnTo>
                      <a:pt x="38876" y="21510"/>
                    </a:lnTo>
                    <a:lnTo>
                      <a:pt x="38772" y="21635"/>
                    </a:lnTo>
                    <a:lnTo>
                      <a:pt x="38792" y="21719"/>
                    </a:lnTo>
                    <a:lnTo>
                      <a:pt x="38730" y="21824"/>
                    </a:lnTo>
                    <a:lnTo>
                      <a:pt x="38604" y="21949"/>
                    </a:lnTo>
                    <a:lnTo>
                      <a:pt x="38604" y="22033"/>
                    </a:lnTo>
                    <a:lnTo>
                      <a:pt x="38520" y="22096"/>
                    </a:lnTo>
                    <a:lnTo>
                      <a:pt x="38520" y="22200"/>
                    </a:lnTo>
                    <a:lnTo>
                      <a:pt x="38458" y="22117"/>
                    </a:lnTo>
                    <a:lnTo>
                      <a:pt x="38395" y="22138"/>
                    </a:lnTo>
                    <a:lnTo>
                      <a:pt x="38311" y="22326"/>
                    </a:lnTo>
                    <a:lnTo>
                      <a:pt x="38311" y="22410"/>
                    </a:lnTo>
                    <a:lnTo>
                      <a:pt x="38416" y="22410"/>
                    </a:lnTo>
                    <a:lnTo>
                      <a:pt x="38479" y="22472"/>
                    </a:lnTo>
                    <a:lnTo>
                      <a:pt x="38479" y="22556"/>
                    </a:lnTo>
                    <a:lnTo>
                      <a:pt x="38374" y="22452"/>
                    </a:lnTo>
                    <a:lnTo>
                      <a:pt x="38311" y="22452"/>
                    </a:lnTo>
                    <a:lnTo>
                      <a:pt x="38290" y="22535"/>
                    </a:lnTo>
                    <a:lnTo>
                      <a:pt x="38207" y="22640"/>
                    </a:lnTo>
                    <a:lnTo>
                      <a:pt x="38144" y="22682"/>
                    </a:lnTo>
                    <a:lnTo>
                      <a:pt x="38102" y="22849"/>
                    </a:lnTo>
                    <a:lnTo>
                      <a:pt x="37997" y="22870"/>
                    </a:lnTo>
                    <a:lnTo>
                      <a:pt x="37935" y="22975"/>
                    </a:lnTo>
                    <a:lnTo>
                      <a:pt x="37935" y="23037"/>
                    </a:lnTo>
                    <a:lnTo>
                      <a:pt x="37872" y="23037"/>
                    </a:lnTo>
                    <a:lnTo>
                      <a:pt x="37872" y="23205"/>
                    </a:lnTo>
                    <a:lnTo>
                      <a:pt x="37788" y="23393"/>
                    </a:lnTo>
                    <a:lnTo>
                      <a:pt x="37788" y="23393"/>
                    </a:lnTo>
                    <a:lnTo>
                      <a:pt x="37830" y="23268"/>
                    </a:lnTo>
                    <a:lnTo>
                      <a:pt x="37788" y="23100"/>
                    </a:lnTo>
                    <a:lnTo>
                      <a:pt x="37725" y="23037"/>
                    </a:lnTo>
                    <a:lnTo>
                      <a:pt x="37558" y="23142"/>
                    </a:lnTo>
                    <a:lnTo>
                      <a:pt x="37474" y="23247"/>
                    </a:lnTo>
                    <a:lnTo>
                      <a:pt x="37453" y="23351"/>
                    </a:lnTo>
                    <a:lnTo>
                      <a:pt x="37349" y="23372"/>
                    </a:lnTo>
                    <a:lnTo>
                      <a:pt x="37307" y="23414"/>
                    </a:lnTo>
                    <a:lnTo>
                      <a:pt x="37265" y="23372"/>
                    </a:lnTo>
                    <a:lnTo>
                      <a:pt x="37202" y="23372"/>
                    </a:lnTo>
                    <a:lnTo>
                      <a:pt x="37098" y="23456"/>
                    </a:lnTo>
                    <a:lnTo>
                      <a:pt x="36993" y="23456"/>
                    </a:lnTo>
                    <a:lnTo>
                      <a:pt x="36847" y="23560"/>
                    </a:lnTo>
                    <a:lnTo>
                      <a:pt x="36826" y="23686"/>
                    </a:lnTo>
                    <a:lnTo>
                      <a:pt x="36700" y="23832"/>
                    </a:lnTo>
                    <a:lnTo>
                      <a:pt x="36742" y="23728"/>
                    </a:lnTo>
                    <a:lnTo>
                      <a:pt x="36742" y="23623"/>
                    </a:lnTo>
                    <a:lnTo>
                      <a:pt x="36784" y="23581"/>
                    </a:lnTo>
                    <a:lnTo>
                      <a:pt x="36784" y="23351"/>
                    </a:lnTo>
                    <a:lnTo>
                      <a:pt x="36805" y="23247"/>
                    </a:lnTo>
                    <a:lnTo>
                      <a:pt x="36784" y="23247"/>
                    </a:lnTo>
                    <a:lnTo>
                      <a:pt x="36365" y="23456"/>
                    </a:lnTo>
                    <a:lnTo>
                      <a:pt x="36198" y="23770"/>
                    </a:lnTo>
                    <a:lnTo>
                      <a:pt x="36072" y="23812"/>
                    </a:lnTo>
                    <a:lnTo>
                      <a:pt x="36156" y="23707"/>
                    </a:lnTo>
                    <a:lnTo>
                      <a:pt x="36177" y="23581"/>
                    </a:lnTo>
                    <a:lnTo>
                      <a:pt x="36303" y="23393"/>
                    </a:lnTo>
                    <a:lnTo>
                      <a:pt x="36303" y="23268"/>
                    </a:lnTo>
                    <a:lnTo>
                      <a:pt x="36323" y="23142"/>
                    </a:lnTo>
                    <a:lnTo>
                      <a:pt x="36282" y="23037"/>
                    </a:lnTo>
                    <a:lnTo>
                      <a:pt x="36177" y="22933"/>
                    </a:lnTo>
                    <a:lnTo>
                      <a:pt x="36072" y="22933"/>
                    </a:lnTo>
                    <a:lnTo>
                      <a:pt x="36093" y="23058"/>
                    </a:lnTo>
                    <a:lnTo>
                      <a:pt x="36072" y="23058"/>
                    </a:lnTo>
                    <a:lnTo>
                      <a:pt x="35968" y="22975"/>
                    </a:lnTo>
                    <a:lnTo>
                      <a:pt x="35842" y="22765"/>
                    </a:lnTo>
                    <a:lnTo>
                      <a:pt x="36051" y="22870"/>
                    </a:lnTo>
                    <a:lnTo>
                      <a:pt x="36093" y="22849"/>
                    </a:lnTo>
                    <a:lnTo>
                      <a:pt x="35989" y="22807"/>
                    </a:lnTo>
                    <a:lnTo>
                      <a:pt x="35863" y="22598"/>
                    </a:lnTo>
                    <a:lnTo>
                      <a:pt x="35842" y="22577"/>
                    </a:lnTo>
                    <a:lnTo>
                      <a:pt x="35968" y="22431"/>
                    </a:lnTo>
                    <a:lnTo>
                      <a:pt x="35989" y="22347"/>
                    </a:lnTo>
                    <a:lnTo>
                      <a:pt x="36093" y="22179"/>
                    </a:lnTo>
                    <a:lnTo>
                      <a:pt x="36093" y="21970"/>
                    </a:lnTo>
                    <a:lnTo>
                      <a:pt x="35947" y="21845"/>
                    </a:lnTo>
                    <a:lnTo>
                      <a:pt x="35738" y="21803"/>
                    </a:lnTo>
                    <a:lnTo>
                      <a:pt x="35466" y="21656"/>
                    </a:lnTo>
                    <a:lnTo>
                      <a:pt x="35466" y="21656"/>
                    </a:lnTo>
                    <a:lnTo>
                      <a:pt x="35759" y="21761"/>
                    </a:lnTo>
                    <a:lnTo>
                      <a:pt x="36010" y="21803"/>
                    </a:lnTo>
                    <a:lnTo>
                      <a:pt x="36051" y="21615"/>
                    </a:lnTo>
                    <a:lnTo>
                      <a:pt x="36093" y="21531"/>
                    </a:lnTo>
                    <a:lnTo>
                      <a:pt x="36114" y="21698"/>
                    </a:lnTo>
                    <a:lnTo>
                      <a:pt x="36177" y="21594"/>
                    </a:lnTo>
                    <a:lnTo>
                      <a:pt x="36093" y="21363"/>
                    </a:lnTo>
                    <a:lnTo>
                      <a:pt x="36198" y="21196"/>
                    </a:lnTo>
                    <a:lnTo>
                      <a:pt x="36365" y="21175"/>
                    </a:lnTo>
                    <a:lnTo>
                      <a:pt x="36386" y="20987"/>
                    </a:lnTo>
                    <a:lnTo>
                      <a:pt x="36386" y="20778"/>
                    </a:lnTo>
                    <a:lnTo>
                      <a:pt x="36303" y="20778"/>
                    </a:lnTo>
                    <a:lnTo>
                      <a:pt x="36282" y="20966"/>
                    </a:lnTo>
                    <a:lnTo>
                      <a:pt x="36156" y="21071"/>
                    </a:lnTo>
                    <a:lnTo>
                      <a:pt x="36093" y="20987"/>
                    </a:lnTo>
                    <a:lnTo>
                      <a:pt x="36114" y="20778"/>
                    </a:lnTo>
                    <a:lnTo>
                      <a:pt x="35968" y="20715"/>
                    </a:lnTo>
                    <a:lnTo>
                      <a:pt x="35842" y="20778"/>
                    </a:lnTo>
                    <a:lnTo>
                      <a:pt x="35779" y="20715"/>
                    </a:lnTo>
                    <a:lnTo>
                      <a:pt x="35696" y="20757"/>
                    </a:lnTo>
                    <a:lnTo>
                      <a:pt x="35528" y="20589"/>
                    </a:lnTo>
                    <a:lnTo>
                      <a:pt x="35424" y="20652"/>
                    </a:lnTo>
                    <a:lnTo>
                      <a:pt x="35424" y="20547"/>
                    </a:lnTo>
                    <a:lnTo>
                      <a:pt x="35319" y="20652"/>
                    </a:lnTo>
                    <a:lnTo>
                      <a:pt x="35319" y="20547"/>
                    </a:lnTo>
                    <a:lnTo>
                      <a:pt x="35173" y="20401"/>
                    </a:lnTo>
                    <a:lnTo>
                      <a:pt x="35277" y="20401"/>
                    </a:lnTo>
                    <a:lnTo>
                      <a:pt x="35340" y="20296"/>
                    </a:lnTo>
                    <a:lnTo>
                      <a:pt x="35445" y="20380"/>
                    </a:lnTo>
                    <a:lnTo>
                      <a:pt x="35466" y="20296"/>
                    </a:lnTo>
                    <a:lnTo>
                      <a:pt x="35361" y="20171"/>
                    </a:lnTo>
                    <a:lnTo>
                      <a:pt x="35277" y="20255"/>
                    </a:lnTo>
                    <a:lnTo>
                      <a:pt x="35173" y="20171"/>
                    </a:lnTo>
                    <a:lnTo>
                      <a:pt x="35277" y="20150"/>
                    </a:lnTo>
                    <a:lnTo>
                      <a:pt x="35235" y="20024"/>
                    </a:lnTo>
                    <a:lnTo>
                      <a:pt x="35110" y="19920"/>
                    </a:lnTo>
                    <a:lnTo>
                      <a:pt x="35026" y="19962"/>
                    </a:lnTo>
                    <a:lnTo>
                      <a:pt x="35026" y="19878"/>
                    </a:lnTo>
                    <a:lnTo>
                      <a:pt x="35110" y="19773"/>
                    </a:lnTo>
                    <a:lnTo>
                      <a:pt x="35110" y="19606"/>
                    </a:lnTo>
                    <a:lnTo>
                      <a:pt x="35005" y="19606"/>
                    </a:lnTo>
                    <a:lnTo>
                      <a:pt x="34859" y="19501"/>
                    </a:lnTo>
                    <a:lnTo>
                      <a:pt x="34859" y="19397"/>
                    </a:lnTo>
                    <a:lnTo>
                      <a:pt x="34650" y="19229"/>
                    </a:lnTo>
                    <a:lnTo>
                      <a:pt x="34503" y="19313"/>
                    </a:lnTo>
                    <a:lnTo>
                      <a:pt x="34398" y="19313"/>
                    </a:lnTo>
                    <a:lnTo>
                      <a:pt x="34336" y="19397"/>
                    </a:lnTo>
                    <a:lnTo>
                      <a:pt x="34210" y="19334"/>
                    </a:lnTo>
                    <a:lnTo>
                      <a:pt x="34210" y="19480"/>
                    </a:lnTo>
                    <a:lnTo>
                      <a:pt x="34126" y="19376"/>
                    </a:lnTo>
                    <a:lnTo>
                      <a:pt x="34043" y="19376"/>
                    </a:lnTo>
                    <a:lnTo>
                      <a:pt x="34001" y="19292"/>
                    </a:lnTo>
                    <a:lnTo>
                      <a:pt x="33896" y="19292"/>
                    </a:lnTo>
                    <a:lnTo>
                      <a:pt x="33729" y="19397"/>
                    </a:lnTo>
                    <a:lnTo>
                      <a:pt x="33562" y="19397"/>
                    </a:lnTo>
                    <a:lnTo>
                      <a:pt x="33708" y="19334"/>
                    </a:lnTo>
                    <a:lnTo>
                      <a:pt x="33729" y="19229"/>
                    </a:lnTo>
                    <a:lnTo>
                      <a:pt x="33603" y="19229"/>
                    </a:lnTo>
                    <a:lnTo>
                      <a:pt x="33352" y="19104"/>
                    </a:lnTo>
                    <a:lnTo>
                      <a:pt x="33164" y="18999"/>
                    </a:lnTo>
                    <a:lnTo>
                      <a:pt x="32976" y="18999"/>
                    </a:lnTo>
                    <a:lnTo>
                      <a:pt x="32913" y="18957"/>
                    </a:lnTo>
                    <a:lnTo>
                      <a:pt x="32829" y="18978"/>
                    </a:lnTo>
                    <a:lnTo>
                      <a:pt x="32746" y="18978"/>
                    </a:lnTo>
                    <a:lnTo>
                      <a:pt x="32662" y="19062"/>
                    </a:lnTo>
                    <a:lnTo>
                      <a:pt x="32662" y="19125"/>
                    </a:lnTo>
                    <a:lnTo>
                      <a:pt x="32578" y="19125"/>
                    </a:lnTo>
                    <a:lnTo>
                      <a:pt x="32536" y="19104"/>
                    </a:lnTo>
                    <a:lnTo>
                      <a:pt x="32453" y="19166"/>
                    </a:lnTo>
                    <a:lnTo>
                      <a:pt x="32453" y="19313"/>
                    </a:lnTo>
                    <a:lnTo>
                      <a:pt x="32369" y="19480"/>
                    </a:lnTo>
                    <a:lnTo>
                      <a:pt x="32369" y="19690"/>
                    </a:lnTo>
                    <a:lnTo>
                      <a:pt x="32453" y="19794"/>
                    </a:lnTo>
                    <a:lnTo>
                      <a:pt x="32515" y="19794"/>
                    </a:lnTo>
                    <a:lnTo>
                      <a:pt x="32515" y="19836"/>
                    </a:lnTo>
                    <a:lnTo>
                      <a:pt x="32557" y="19857"/>
                    </a:lnTo>
                    <a:lnTo>
                      <a:pt x="32557" y="20003"/>
                    </a:lnTo>
                    <a:lnTo>
                      <a:pt x="32515" y="20045"/>
                    </a:lnTo>
                    <a:lnTo>
                      <a:pt x="32432" y="20045"/>
                    </a:lnTo>
                    <a:lnTo>
                      <a:pt x="32411" y="20171"/>
                    </a:lnTo>
                    <a:lnTo>
                      <a:pt x="32243" y="20380"/>
                    </a:lnTo>
                    <a:lnTo>
                      <a:pt x="32013" y="20568"/>
                    </a:lnTo>
                    <a:lnTo>
                      <a:pt x="32013" y="20652"/>
                    </a:lnTo>
                    <a:lnTo>
                      <a:pt x="32055" y="20673"/>
                    </a:lnTo>
                    <a:lnTo>
                      <a:pt x="32243" y="20652"/>
                    </a:lnTo>
                    <a:lnTo>
                      <a:pt x="32327" y="20652"/>
                    </a:lnTo>
                    <a:lnTo>
                      <a:pt x="32243" y="20694"/>
                    </a:lnTo>
                    <a:lnTo>
                      <a:pt x="32202" y="20861"/>
                    </a:lnTo>
                    <a:lnTo>
                      <a:pt x="32202" y="20903"/>
                    </a:lnTo>
                    <a:lnTo>
                      <a:pt x="32327" y="20945"/>
                    </a:lnTo>
                    <a:lnTo>
                      <a:pt x="32222" y="20966"/>
                    </a:lnTo>
                    <a:lnTo>
                      <a:pt x="32139" y="21050"/>
                    </a:lnTo>
                    <a:lnTo>
                      <a:pt x="32160" y="21112"/>
                    </a:lnTo>
                    <a:lnTo>
                      <a:pt x="32222" y="21175"/>
                    </a:lnTo>
                    <a:lnTo>
                      <a:pt x="32118" y="21301"/>
                    </a:lnTo>
                    <a:lnTo>
                      <a:pt x="32118" y="21363"/>
                    </a:lnTo>
                    <a:lnTo>
                      <a:pt x="32264" y="21363"/>
                    </a:lnTo>
                    <a:lnTo>
                      <a:pt x="32306" y="21426"/>
                    </a:lnTo>
                    <a:lnTo>
                      <a:pt x="32160" y="21635"/>
                    </a:lnTo>
                    <a:lnTo>
                      <a:pt x="32034" y="21698"/>
                    </a:lnTo>
                    <a:lnTo>
                      <a:pt x="32034" y="21824"/>
                    </a:lnTo>
                    <a:lnTo>
                      <a:pt x="32097" y="21887"/>
                    </a:lnTo>
                    <a:lnTo>
                      <a:pt x="32013" y="21845"/>
                    </a:lnTo>
                    <a:lnTo>
                      <a:pt x="31930" y="21719"/>
                    </a:lnTo>
                    <a:lnTo>
                      <a:pt x="31888" y="21719"/>
                    </a:lnTo>
                    <a:lnTo>
                      <a:pt x="31741" y="21887"/>
                    </a:lnTo>
                    <a:lnTo>
                      <a:pt x="31741" y="21928"/>
                    </a:lnTo>
                    <a:lnTo>
                      <a:pt x="31804" y="21949"/>
                    </a:lnTo>
                    <a:lnTo>
                      <a:pt x="31804" y="22033"/>
                    </a:lnTo>
                    <a:lnTo>
                      <a:pt x="31720" y="22117"/>
                    </a:lnTo>
                    <a:lnTo>
                      <a:pt x="31616" y="22117"/>
                    </a:lnTo>
                    <a:lnTo>
                      <a:pt x="31302" y="22431"/>
                    </a:lnTo>
                    <a:lnTo>
                      <a:pt x="31197" y="22472"/>
                    </a:lnTo>
                    <a:lnTo>
                      <a:pt x="31113" y="22724"/>
                    </a:lnTo>
                    <a:lnTo>
                      <a:pt x="31155" y="22786"/>
                    </a:lnTo>
                    <a:lnTo>
                      <a:pt x="31260" y="22828"/>
                    </a:lnTo>
                    <a:lnTo>
                      <a:pt x="31281" y="22954"/>
                    </a:lnTo>
                    <a:lnTo>
                      <a:pt x="31406" y="23037"/>
                    </a:lnTo>
                    <a:lnTo>
                      <a:pt x="31595" y="23288"/>
                    </a:lnTo>
                    <a:lnTo>
                      <a:pt x="31616" y="23602"/>
                    </a:lnTo>
                    <a:lnTo>
                      <a:pt x="31595" y="23937"/>
                    </a:lnTo>
                    <a:lnTo>
                      <a:pt x="31678" y="24125"/>
                    </a:lnTo>
                    <a:lnTo>
                      <a:pt x="31637" y="24251"/>
                    </a:lnTo>
                    <a:lnTo>
                      <a:pt x="31637" y="24460"/>
                    </a:lnTo>
                    <a:lnTo>
                      <a:pt x="31595" y="24523"/>
                    </a:lnTo>
                    <a:lnTo>
                      <a:pt x="31490" y="24816"/>
                    </a:lnTo>
                    <a:lnTo>
                      <a:pt x="31427" y="24962"/>
                    </a:lnTo>
                    <a:lnTo>
                      <a:pt x="31490" y="24962"/>
                    </a:lnTo>
                    <a:lnTo>
                      <a:pt x="31511" y="24858"/>
                    </a:lnTo>
                    <a:lnTo>
                      <a:pt x="31595" y="24816"/>
                    </a:lnTo>
                    <a:lnTo>
                      <a:pt x="31595" y="24962"/>
                    </a:lnTo>
                    <a:lnTo>
                      <a:pt x="31699" y="25088"/>
                    </a:lnTo>
                    <a:lnTo>
                      <a:pt x="31616" y="25192"/>
                    </a:lnTo>
                    <a:lnTo>
                      <a:pt x="31511" y="25192"/>
                    </a:lnTo>
                    <a:lnTo>
                      <a:pt x="31469" y="25151"/>
                    </a:lnTo>
                    <a:lnTo>
                      <a:pt x="31385" y="25151"/>
                    </a:lnTo>
                    <a:lnTo>
                      <a:pt x="31218" y="25402"/>
                    </a:lnTo>
                    <a:lnTo>
                      <a:pt x="31093" y="25465"/>
                    </a:lnTo>
                    <a:lnTo>
                      <a:pt x="31072" y="25569"/>
                    </a:lnTo>
                    <a:lnTo>
                      <a:pt x="30800" y="25674"/>
                    </a:lnTo>
                    <a:lnTo>
                      <a:pt x="30737" y="25757"/>
                    </a:lnTo>
                    <a:lnTo>
                      <a:pt x="30737" y="25799"/>
                    </a:lnTo>
                    <a:lnTo>
                      <a:pt x="30360" y="25925"/>
                    </a:lnTo>
                    <a:lnTo>
                      <a:pt x="30130" y="26029"/>
                    </a:lnTo>
                    <a:lnTo>
                      <a:pt x="30067" y="26092"/>
                    </a:lnTo>
                    <a:lnTo>
                      <a:pt x="29942" y="26092"/>
                    </a:lnTo>
                    <a:lnTo>
                      <a:pt x="29837" y="26176"/>
                    </a:lnTo>
                    <a:lnTo>
                      <a:pt x="29607" y="26197"/>
                    </a:lnTo>
                    <a:lnTo>
                      <a:pt x="29440" y="26281"/>
                    </a:lnTo>
                    <a:lnTo>
                      <a:pt x="29481" y="26322"/>
                    </a:lnTo>
                    <a:lnTo>
                      <a:pt x="29481" y="26427"/>
                    </a:lnTo>
                    <a:lnTo>
                      <a:pt x="29523" y="26511"/>
                    </a:lnTo>
                    <a:lnTo>
                      <a:pt x="29523" y="26615"/>
                    </a:lnTo>
                    <a:lnTo>
                      <a:pt x="29586" y="26699"/>
                    </a:lnTo>
                    <a:lnTo>
                      <a:pt x="29523" y="26720"/>
                    </a:lnTo>
                    <a:lnTo>
                      <a:pt x="29544" y="26804"/>
                    </a:lnTo>
                    <a:lnTo>
                      <a:pt x="29607" y="26825"/>
                    </a:lnTo>
                    <a:lnTo>
                      <a:pt x="29523" y="26866"/>
                    </a:lnTo>
                    <a:lnTo>
                      <a:pt x="29586" y="26971"/>
                    </a:lnTo>
                    <a:lnTo>
                      <a:pt x="29523" y="27013"/>
                    </a:lnTo>
                    <a:lnTo>
                      <a:pt x="29544" y="27117"/>
                    </a:lnTo>
                    <a:lnTo>
                      <a:pt x="29502" y="27159"/>
                    </a:lnTo>
                    <a:lnTo>
                      <a:pt x="29481" y="27348"/>
                    </a:lnTo>
                    <a:lnTo>
                      <a:pt x="29502" y="27452"/>
                    </a:lnTo>
                    <a:lnTo>
                      <a:pt x="29419" y="27745"/>
                    </a:lnTo>
                    <a:lnTo>
                      <a:pt x="29440" y="27808"/>
                    </a:lnTo>
                    <a:lnTo>
                      <a:pt x="29502" y="27850"/>
                    </a:lnTo>
                    <a:lnTo>
                      <a:pt x="29502" y="27913"/>
                    </a:lnTo>
                    <a:lnTo>
                      <a:pt x="29544" y="27975"/>
                    </a:lnTo>
                    <a:lnTo>
                      <a:pt x="29440" y="28101"/>
                    </a:lnTo>
                    <a:lnTo>
                      <a:pt x="29440" y="28226"/>
                    </a:lnTo>
                    <a:lnTo>
                      <a:pt x="29523" y="28268"/>
                    </a:lnTo>
                    <a:lnTo>
                      <a:pt x="29544" y="28436"/>
                    </a:lnTo>
                    <a:lnTo>
                      <a:pt x="29607" y="28498"/>
                    </a:lnTo>
                    <a:lnTo>
                      <a:pt x="29481" y="28624"/>
                    </a:lnTo>
                    <a:lnTo>
                      <a:pt x="29419" y="28791"/>
                    </a:lnTo>
                    <a:lnTo>
                      <a:pt x="29377" y="28812"/>
                    </a:lnTo>
                    <a:lnTo>
                      <a:pt x="29314" y="28791"/>
                    </a:lnTo>
                    <a:lnTo>
                      <a:pt x="29314" y="28896"/>
                    </a:lnTo>
                    <a:lnTo>
                      <a:pt x="29377" y="28959"/>
                    </a:lnTo>
                    <a:lnTo>
                      <a:pt x="29314" y="29042"/>
                    </a:lnTo>
                    <a:lnTo>
                      <a:pt x="29293" y="29231"/>
                    </a:lnTo>
                    <a:lnTo>
                      <a:pt x="29314" y="29356"/>
                    </a:lnTo>
                    <a:lnTo>
                      <a:pt x="29419" y="29482"/>
                    </a:lnTo>
                    <a:lnTo>
                      <a:pt x="29523" y="29545"/>
                    </a:lnTo>
                    <a:lnTo>
                      <a:pt x="29335" y="29524"/>
                    </a:lnTo>
                    <a:lnTo>
                      <a:pt x="29209" y="29419"/>
                    </a:lnTo>
                    <a:lnTo>
                      <a:pt x="29230" y="29252"/>
                    </a:lnTo>
                    <a:lnTo>
                      <a:pt x="29189" y="29042"/>
                    </a:lnTo>
                    <a:lnTo>
                      <a:pt x="29105" y="29022"/>
                    </a:lnTo>
                    <a:lnTo>
                      <a:pt x="29084" y="28959"/>
                    </a:lnTo>
                    <a:lnTo>
                      <a:pt x="29105" y="28854"/>
                    </a:lnTo>
                    <a:lnTo>
                      <a:pt x="29063" y="28854"/>
                    </a:lnTo>
                    <a:lnTo>
                      <a:pt x="28875" y="29105"/>
                    </a:lnTo>
                    <a:lnTo>
                      <a:pt x="28875" y="29210"/>
                    </a:lnTo>
                    <a:lnTo>
                      <a:pt x="28854" y="29314"/>
                    </a:lnTo>
                    <a:lnTo>
                      <a:pt x="28749" y="29314"/>
                    </a:lnTo>
                    <a:lnTo>
                      <a:pt x="28644" y="29210"/>
                    </a:lnTo>
                    <a:lnTo>
                      <a:pt x="28477" y="29147"/>
                    </a:lnTo>
                    <a:lnTo>
                      <a:pt x="28352" y="29252"/>
                    </a:lnTo>
                    <a:lnTo>
                      <a:pt x="28184" y="29335"/>
                    </a:lnTo>
                    <a:lnTo>
                      <a:pt x="28184" y="29335"/>
                    </a:lnTo>
                    <a:lnTo>
                      <a:pt x="28393" y="29147"/>
                    </a:lnTo>
                    <a:lnTo>
                      <a:pt x="28456" y="29001"/>
                    </a:lnTo>
                    <a:lnTo>
                      <a:pt x="28435" y="28917"/>
                    </a:lnTo>
                    <a:lnTo>
                      <a:pt x="28393" y="28729"/>
                    </a:lnTo>
                    <a:lnTo>
                      <a:pt x="28331" y="28624"/>
                    </a:lnTo>
                    <a:lnTo>
                      <a:pt x="28289" y="28540"/>
                    </a:lnTo>
                    <a:lnTo>
                      <a:pt x="28268" y="28540"/>
                    </a:lnTo>
                    <a:lnTo>
                      <a:pt x="28142" y="28478"/>
                    </a:lnTo>
                    <a:lnTo>
                      <a:pt x="28038" y="28415"/>
                    </a:lnTo>
                    <a:lnTo>
                      <a:pt x="28038" y="28331"/>
                    </a:lnTo>
                    <a:lnTo>
                      <a:pt x="28017" y="28289"/>
                    </a:lnTo>
                    <a:lnTo>
                      <a:pt x="28038" y="28185"/>
                    </a:lnTo>
                    <a:lnTo>
                      <a:pt x="27954" y="28080"/>
                    </a:lnTo>
                    <a:lnTo>
                      <a:pt x="27870" y="28017"/>
                    </a:lnTo>
                    <a:lnTo>
                      <a:pt x="27870" y="27892"/>
                    </a:lnTo>
                    <a:lnTo>
                      <a:pt x="27766" y="27808"/>
                    </a:lnTo>
                    <a:lnTo>
                      <a:pt x="27724" y="27703"/>
                    </a:lnTo>
                    <a:lnTo>
                      <a:pt x="27766" y="27473"/>
                    </a:lnTo>
                    <a:lnTo>
                      <a:pt x="27870" y="27369"/>
                    </a:lnTo>
                    <a:lnTo>
                      <a:pt x="27933" y="27222"/>
                    </a:lnTo>
                    <a:lnTo>
                      <a:pt x="27933" y="27117"/>
                    </a:lnTo>
                    <a:lnTo>
                      <a:pt x="28080" y="26866"/>
                    </a:lnTo>
                    <a:lnTo>
                      <a:pt x="28080" y="26615"/>
                    </a:lnTo>
                    <a:lnTo>
                      <a:pt x="28059" y="26594"/>
                    </a:lnTo>
                    <a:lnTo>
                      <a:pt x="28038" y="26448"/>
                    </a:lnTo>
                    <a:lnTo>
                      <a:pt x="28121" y="26301"/>
                    </a:lnTo>
                    <a:lnTo>
                      <a:pt x="28184" y="26197"/>
                    </a:lnTo>
                    <a:lnTo>
                      <a:pt x="28184" y="26092"/>
                    </a:lnTo>
                    <a:lnTo>
                      <a:pt x="28352" y="25799"/>
                    </a:lnTo>
                    <a:lnTo>
                      <a:pt x="28331" y="25611"/>
                    </a:lnTo>
                    <a:lnTo>
                      <a:pt x="28268" y="25611"/>
                    </a:lnTo>
                    <a:lnTo>
                      <a:pt x="28247" y="25653"/>
                    </a:lnTo>
                    <a:lnTo>
                      <a:pt x="28247" y="25590"/>
                    </a:lnTo>
                    <a:lnTo>
                      <a:pt x="28163" y="25590"/>
                    </a:lnTo>
                    <a:lnTo>
                      <a:pt x="28038" y="25653"/>
                    </a:lnTo>
                    <a:lnTo>
                      <a:pt x="27849" y="25611"/>
                    </a:lnTo>
                    <a:lnTo>
                      <a:pt x="27661" y="25569"/>
                    </a:lnTo>
                    <a:lnTo>
                      <a:pt x="27619" y="25569"/>
                    </a:lnTo>
                    <a:lnTo>
                      <a:pt x="27556" y="25506"/>
                    </a:lnTo>
                    <a:lnTo>
                      <a:pt x="27326" y="25506"/>
                    </a:lnTo>
                    <a:lnTo>
                      <a:pt x="27201" y="25548"/>
                    </a:lnTo>
                    <a:lnTo>
                      <a:pt x="27138" y="25506"/>
                    </a:lnTo>
                    <a:lnTo>
                      <a:pt x="26971" y="25506"/>
                    </a:lnTo>
                    <a:lnTo>
                      <a:pt x="26929" y="25485"/>
                    </a:lnTo>
                    <a:lnTo>
                      <a:pt x="26971" y="25444"/>
                    </a:lnTo>
                    <a:lnTo>
                      <a:pt x="26803" y="25297"/>
                    </a:lnTo>
                    <a:lnTo>
                      <a:pt x="26782" y="25234"/>
                    </a:lnTo>
                    <a:lnTo>
                      <a:pt x="26594" y="25046"/>
                    </a:lnTo>
                    <a:lnTo>
                      <a:pt x="26510" y="25025"/>
                    </a:lnTo>
                    <a:lnTo>
                      <a:pt x="26343" y="24879"/>
                    </a:lnTo>
                    <a:lnTo>
                      <a:pt x="26259" y="24858"/>
                    </a:lnTo>
                    <a:lnTo>
                      <a:pt x="26029" y="24711"/>
                    </a:lnTo>
                    <a:lnTo>
                      <a:pt x="25966" y="24648"/>
                    </a:lnTo>
                    <a:lnTo>
                      <a:pt x="25903" y="24753"/>
                    </a:lnTo>
                    <a:lnTo>
                      <a:pt x="25903" y="24711"/>
                    </a:lnTo>
                    <a:lnTo>
                      <a:pt x="25820" y="24523"/>
                    </a:lnTo>
                    <a:lnTo>
                      <a:pt x="25736" y="24439"/>
                    </a:lnTo>
                    <a:lnTo>
                      <a:pt x="25736" y="24335"/>
                    </a:lnTo>
                    <a:lnTo>
                      <a:pt x="25631" y="24293"/>
                    </a:lnTo>
                    <a:lnTo>
                      <a:pt x="25527" y="24104"/>
                    </a:lnTo>
                    <a:lnTo>
                      <a:pt x="25443" y="24084"/>
                    </a:lnTo>
                    <a:lnTo>
                      <a:pt x="25255" y="23895"/>
                    </a:lnTo>
                    <a:lnTo>
                      <a:pt x="25150" y="23874"/>
                    </a:lnTo>
                    <a:lnTo>
                      <a:pt x="25087" y="23812"/>
                    </a:lnTo>
                    <a:lnTo>
                      <a:pt x="24815" y="23728"/>
                    </a:lnTo>
                    <a:lnTo>
                      <a:pt x="24627" y="23581"/>
                    </a:lnTo>
                    <a:lnTo>
                      <a:pt x="24376" y="23393"/>
                    </a:lnTo>
                    <a:lnTo>
                      <a:pt x="24167" y="23414"/>
                    </a:lnTo>
                    <a:lnTo>
                      <a:pt x="23748" y="23560"/>
                    </a:lnTo>
                    <a:lnTo>
                      <a:pt x="23330" y="23686"/>
                    </a:lnTo>
                    <a:lnTo>
                      <a:pt x="23142" y="23686"/>
                    </a:lnTo>
                    <a:lnTo>
                      <a:pt x="23016" y="23623"/>
                    </a:lnTo>
                    <a:lnTo>
                      <a:pt x="23016" y="23623"/>
                    </a:lnTo>
                    <a:lnTo>
                      <a:pt x="23142" y="23665"/>
                    </a:lnTo>
                    <a:lnTo>
                      <a:pt x="23330" y="23602"/>
                    </a:lnTo>
                    <a:lnTo>
                      <a:pt x="23665" y="23268"/>
                    </a:lnTo>
                    <a:lnTo>
                      <a:pt x="23727" y="23163"/>
                    </a:lnTo>
                    <a:lnTo>
                      <a:pt x="23665" y="22933"/>
                    </a:lnTo>
                    <a:lnTo>
                      <a:pt x="23581" y="22828"/>
                    </a:lnTo>
                    <a:lnTo>
                      <a:pt x="23665" y="22577"/>
                    </a:lnTo>
                    <a:lnTo>
                      <a:pt x="23665" y="22347"/>
                    </a:lnTo>
                    <a:lnTo>
                      <a:pt x="23581" y="22200"/>
                    </a:lnTo>
                    <a:lnTo>
                      <a:pt x="23581" y="22054"/>
                    </a:lnTo>
                    <a:lnTo>
                      <a:pt x="23644" y="21928"/>
                    </a:lnTo>
                    <a:lnTo>
                      <a:pt x="23644" y="21824"/>
                    </a:lnTo>
                    <a:lnTo>
                      <a:pt x="23539" y="21782"/>
                    </a:lnTo>
                    <a:lnTo>
                      <a:pt x="23204" y="21782"/>
                    </a:lnTo>
                    <a:lnTo>
                      <a:pt x="23037" y="22054"/>
                    </a:lnTo>
                    <a:lnTo>
                      <a:pt x="22828" y="22305"/>
                    </a:lnTo>
                    <a:lnTo>
                      <a:pt x="22577" y="22326"/>
                    </a:lnTo>
                    <a:lnTo>
                      <a:pt x="22409" y="22452"/>
                    </a:lnTo>
                    <a:lnTo>
                      <a:pt x="22472" y="22347"/>
                    </a:lnTo>
                    <a:lnTo>
                      <a:pt x="22786" y="22263"/>
                    </a:lnTo>
                    <a:lnTo>
                      <a:pt x="22932" y="22117"/>
                    </a:lnTo>
                    <a:lnTo>
                      <a:pt x="23037" y="21845"/>
                    </a:lnTo>
                    <a:lnTo>
                      <a:pt x="22995" y="21824"/>
                    </a:lnTo>
                    <a:lnTo>
                      <a:pt x="22995" y="21677"/>
                    </a:lnTo>
                    <a:lnTo>
                      <a:pt x="22932" y="21594"/>
                    </a:lnTo>
                    <a:lnTo>
                      <a:pt x="22953" y="21489"/>
                    </a:lnTo>
                    <a:lnTo>
                      <a:pt x="22932" y="21405"/>
                    </a:lnTo>
                    <a:lnTo>
                      <a:pt x="22807" y="21384"/>
                    </a:lnTo>
                    <a:lnTo>
                      <a:pt x="22849" y="21322"/>
                    </a:lnTo>
                    <a:lnTo>
                      <a:pt x="22953" y="21301"/>
                    </a:lnTo>
                    <a:lnTo>
                      <a:pt x="22995" y="21196"/>
                    </a:lnTo>
                    <a:lnTo>
                      <a:pt x="23100" y="21008"/>
                    </a:lnTo>
                    <a:lnTo>
                      <a:pt x="23100" y="20861"/>
                    </a:lnTo>
                    <a:lnTo>
                      <a:pt x="23037" y="20799"/>
                    </a:lnTo>
                    <a:lnTo>
                      <a:pt x="23121" y="20568"/>
                    </a:lnTo>
                    <a:lnTo>
                      <a:pt x="23204" y="20527"/>
                    </a:lnTo>
                    <a:lnTo>
                      <a:pt x="23246" y="20359"/>
                    </a:lnTo>
                    <a:lnTo>
                      <a:pt x="23330" y="20255"/>
                    </a:lnTo>
                    <a:lnTo>
                      <a:pt x="23372" y="20045"/>
                    </a:lnTo>
                    <a:lnTo>
                      <a:pt x="23476" y="19941"/>
                    </a:lnTo>
                    <a:lnTo>
                      <a:pt x="23435" y="19815"/>
                    </a:lnTo>
                    <a:lnTo>
                      <a:pt x="23435" y="19731"/>
                    </a:lnTo>
                    <a:lnTo>
                      <a:pt x="23560" y="19815"/>
                    </a:lnTo>
                    <a:lnTo>
                      <a:pt x="23665" y="19711"/>
                    </a:lnTo>
                    <a:lnTo>
                      <a:pt x="23665" y="19606"/>
                    </a:lnTo>
                    <a:lnTo>
                      <a:pt x="23790" y="19585"/>
                    </a:lnTo>
                    <a:lnTo>
                      <a:pt x="23958" y="19397"/>
                    </a:lnTo>
                    <a:lnTo>
                      <a:pt x="24062" y="19334"/>
                    </a:lnTo>
                    <a:lnTo>
                      <a:pt x="24041" y="19229"/>
                    </a:lnTo>
                    <a:lnTo>
                      <a:pt x="24125" y="19166"/>
                    </a:lnTo>
                    <a:lnTo>
                      <a:pt x="24188" y="19166"/>
                    </a:lnTo>
                    <a:lnTo>
                      <a:pt x="24230" y="19083"/>
                    </a:lnTo>
                    <a:lnTo>
                      <a:pt x="24167" y="18999"/>
                    </a:lnTo>
                    <a:lnTo>
                      <a:pt x="24292" y="18915"/>
                    </a:lnTo>
                    <a:lnTo>
                      <a:pt x="24376" y="18769"/>
                    </a:lnTo>
                    <a:lnTo>
                      <a:pt x="24481" y="18769"/>
                    </a:lnTo>
                    <a:lnTo>
                      <a:pt x="24481" y="18706"/>
                    </a:lnTo>
                    <a:lnTo>
                      <a:pt x="24543" y="18664"/>
                    </a:lnTo>
                    <a:lnTo>
                      <a:pt x="24397" y="18560"/>
                    </a:lnTo>
                    <a:lnTo>
                      <a:pt x="24460" y="18539"/>
                    </a:lnTo>
                    <a:lnTo>
                      <a:pt x="24460" y="18455"/>
                    </a:lnTo>
                    <a:lnTo>
                      <a:pt x="24543" y="18476"/>
                    </a:lnTo>
                    <a:lnTo>
                      <a:pt x="24669" y="18581"/>
                    </a:lnTo>
                    <a:lnTo>
                      <a:pt x="24690" y="18643"/>
                    </a:lnTo>
                    <a:lnTo>
                      <a:pt x="24753" y="18602"/>
                    </a:lnTo>
                    <a:lnTo>
                      <a:pt x="24711" y="18539"/>
                    </a:lnTo>
                    <a:lnTo>
                      <a:pt x="24606" y="18476"/>
                    </a:lnTo>
                    <a:lnTo>
                      <a:pt x="24795" y="18392"/>
                    </a:lnTo>
                    <a:lnTo>
                      <a:pt x="24836" y="18330"/>
                    </a:lnTo>
                    <a:lnTo>
                      <a:pt x="24983" y="18330"/>
                    </a:lnTo>
                    <a:lnTo>
                      <a:pt x="25004" y="18350"/>
                    </a:lnTo>
                    <a:lnTo>
                      <a:pt x="25025" y="18267"/>
                    </a:lnTo>
                    <a:lnTo>
                      <a:pt x="25004" y="18225"/>
                    </a:lnTo>
                    <a:lnTo>
                      <a:pt x="25087" y="18225"/>
                    </a:lnTo>
                    <a:lnTo>
                      <a:pt x="25108" y="18350"/>
                    </a:lnTo>
                    <a:lnTo>
                      <a:pt x="25192" y="18246"/>
                    </a:lnTo>
                    <a:lnTo>
                      <a:pt x="25192" y="18225"/>
                    </a:lnTo>
                    <a:lnTo>
                      <a:pt x="25108" y="18162"/>
                    </a:lnTo>
                    <a:lnTo>
                      <a:pt x="25108" y="18058"/>
                    </a:lnTo>
                    <a:lnTo>
                      <a:pt x="25150" y="18120"/>
                    </a:lnTo>
                    <a:lnTo>
                      <a:pt x="25359" y="18162"/>
                    </a:lnTo>
                    <a:lnTo>
                      <a:pt x="25339" y="18078"/>
                    </a:lnTo>
                    <a:lnTo>
                      <a:pt x="25234" y="18037"/>
                    </a:lnTo>
                    <a:lnTo>
                      <a:pt x="25213" y="17953"/>
                    </a:lnTo>
                    <a:lnTo>
                      <a:pt x="25255" y="17932"/>
                    </a:lnTo>
                    <a:lnTo>
                      <a:pt x="25297" y="17848"/>
                    </a:lnTo>
                    <a:lnTo>
                      <a:pt x="25318" y="18016"/>
                    </a:lnTo>
                    <a:lnTo>
                      <a:pt x="25422" y="17974"/>
                    </a:lnTo>
                    <a:lnTo>
                      <a:pt x="25506" y="18016"/>
                    </a:lnTo>
                    <a:lnTo>
                      <a:pt x="25590" y="17953"/>
                    </a:lnTo>
                    <a:lnTo>
                      <a:pt x="25464" y="17744"/>
                    </a:lnTo>
                    <a:lnTo>
                      <a:pt x="25401" y="17514"/>
                    </a:lnTo>
                    <a:lnTo>
                      <a:pt x="25297" y="17388"/>
                    </a:lnTo>
                    <a:lnTo>
                      <a:pt x="25297" y="17283"/>
                    </a:lnTo>
                    <a:lnTo>
                      <a:pt x="25255" y="17200"/>
                    </a:lnTo>
                    <a:lnTo>
                      <a:pt x="25297" y="17137"/>
                    </a:lnTo>
                    <a:lnTo>
                      <a:pt x="25359" y="17221"/>
                    </a:lnTo>
                    <a:lnTo>
                      <a:pt x="25422" y="17409"/>
                    </a:lnTo>
                    <a:lnTo>
                      <a:pt x="25569" y="17597"/>
                    </a:lnTo>
                    <a:lnTo>
                      <a:pt x="25841" y="17639"/>
                    </a:lnTo>
                    <a:lnTo>
                      <a:pt x="25945" y="17723"/>
                    </a:lnTo>
                    <a:lnTo>
                      <a:pt x="26071" y="17723"/>
                    </a:lnTo>
                    <a:lnTo>
                      <a:pt x="26155" y="17660"/>
                    </a:lnTo>
                    <a:lnTo>
                      <a:pt x="26259" y="17660"/>
                    </a:lnTo>
                    <a:lnTo>
                      <a:pt x="26406" y="17514"/>
                    </a:lnTo>
                    <a:lnTo>
                      <a:pt x="26448" y="17242"/>
                    </a:lnTo>
                    <a:lnTo>
                      <a:pt x="26238" y="16990"/>
                    </a:lnTo>
                    <a:lnTo>
                      <a:pt x="26196" y="16823"/>
                    </a:lnTo>
                    <a:lnTo>
                      <a:pt x="26134" y="16739"/>
                    </a:lnTo>
                    <a:lnTo>
                      <a:pt x="26071" y="16739"/>
                    </a:lnTo>
                    <a:lnTo>
                      <a:pt x="25945" y="16886"/>
                    </a:lnTo>
                    <a:lnTo>
                      <a:pt x="25715" y="16907"/>
                    </a:lnTo>
                    <a:lnTo>
                      <a:pt x="25652" y="16928"/>
                    </a:lnTo>
                    <a:lnTo>
                      <a:pt x="25652" y="16907"/>
                    </a:lnTo>
                    <a:lnTo>
                      <a:pt x="25631" y="16823"/>
                    </a:lnTo>
                    <a:lnTo>
                      <a:pt x="25715" y="16865"/>
                    </a:lnTo>
                    <a:lnTo>
                      <a:pt x="25841" y="16823"/>
                    </a:lnTo>
                    <a:lnTo>
                      <a:pt x="25966" y="16718"/>
                    </a:lnTo>
                    <a:lnTo>
                      <a:pt x="25945" y="16677"/>
                    </a:lnTo>
                    <a:lnTo>
                      <a:pt x="25736" y="16551"/>
                    </a:lnTo>
                    <a:lnTo>
                      <a:pt x="25506" y="16300"/>
                    </a:lnTo>
                    <a:lnTo>
                      <a:pt x="25443" y="16300"/>
                    </a:lnTo>
                    <a:lnTo>
                      <a:pt x="25422" y="16363"/>
                    </a:lnTo>
                    <a:lnTo>
                      <a:pt x="25464" y="16446"/>
                    </a:lnTo>
                    <a:lnTo>
                      <a:pt x="25443" y="16488"/>
                    </a:lnTo>
                    <a:lnTo>
                      <a:pt x="25339" y="16405"/>
                    </a:lnTo>
                    <a:lnTo>
                      <a:pt x="25297" y="16258"/>
                    </a:lnTo>
                    <a:lnTo>
                      <a:pt x="25401" y="16279"/>
                    </a:lnTo>
                    <a:lnTo>
                      <a:pt x="25401" y="16091"/>
                    </a:lnTo>
                    <a:lnTo>
                      <a:pt x="25443" y="16195"/>
                    </a:lnTo>
                    <a:lnTo>
                      <a:pt x="25611" y="16342"/>
                    </a:lnTo>
                    <a:lnTo>
                      <a:pt x="25694" y="16363"/>
                    </a:lnTo>
                    <a:lnTo>
                      <a:pt x="25757" y="16551"/>
                    </a:lnTo>
                    <a:lnTo>
                      <a:pt x="25966" y="16677"/>
                    </a:lnTo>
                    <a:lnTo>
                      <a:pt x="26217" y="16760"/>
                    </a:lnTo>
                    <a:lnTo>
                      <a:pt x="26322" y="16907"/>
                    </a:lnTo>
                    <a:lnTo>
                      <a:pt x="26427" y="16970"/>
                    </a:lnTo>
                    <a:lnTo>
                      <a:pt x="26448" y="17032"/>
                    </a:lnTo>
                    <a:lnTo>
                      <a:pt x="26573" y="17095"/>
                    </a:lnTo>
                    <a:lnTo>
                      <a:pt x="26636" y="17137"/>
                    </a:lnTo>
                    <a:lnTo>
                      <a:pt x="26636" y="17011"/>
                    </a:lnTo>
                    <a:lnTo>
                      <a:pt x="26740" y="16970"/>
                    </a:lnTo>
                    <a:lnTo>
                      <a:pt x="26657" y="16907"/>
                    </a:lnTo>
                    <a:lnTo>
                      <a:pt x="26678" y="16802"/>
                    </a:lnTo>
                    <a:lnTo>
                      <a:pt x="26761" y="16928"/>
                    </a:lnTo>
                    <a:lnTo>
                      <a:pt x="26782" y="17011"/>
                    </a:lnTo>
                    <a:lnTo>
                      <a:pt x="26866" y="17032"/>
                    </a:lnTo>
                    <a:lnTo>
                      <a:pt x="26992" y="16865"/>
                    </a:lnTo>
                    <a:lnTo>
                      <a:pt x="26992" y="16656"/>
                    </a:lnTo>
                    <a:lnTo>
                      <a:pt x="26950" y="16572"/>
                    </a:lnTo>
                    <a:lnTo>
                      <a:pt x="26992" y="16405"/>
                    </a:lnTo>
                    <a:lnTo>
                      <a:pt x="27054" y="16593"/>
                    </a:lnTo>
                    <a:lnTo>
                      <a:pt x="27054" y="16698"/>
                    </a:lnTo>
                    <a:lnTo>
                      <a:pt x="27117" y="16467"/>
                    </a:lnTo>
                    <a:lnTo>
                      <a:pt x="27222" y="16405"/>
                    </a:lnTo>
                    <a:lnTo>
                      <a:pt x="27264" y="16467"/>
                    </a:lnTo>
                    <a:lnTo>
                      <a:pt x="27284" y="16488"/>
                    </a:lnTo>
                    <a:lnTo>
                      <a:pt x="27201" y="16593"/>
                    </a:lnTo>
                    <a:lnTo>
                      <a:pt x="27264" y="16614"/>
                    </a:lnTo>
                    <a:lnTo>
                      <a:pt x="27284" y="16698"/>
                    </a:lnTo>
                    <a:lnTo>
                      <a:pt x="27368" y="16614"/>
                    </a:lnTo>
                    <a:lnTo>
                      <a:pt x="27431" y="16656"/>
                    </a:lnTo>
                    <a:lnTo>
                      <a:pt x="27577" y="16802"/>
                    </a:lnTo>
                    <a:lnTo>
                      <a:pt x="27598" y="16760"/>
                    </a:lnTo>
                    <a:lnTo>
                      <a:pt x="27682" y="16760"/>
                    </a:lnTo>
                    <a:lnTo>
                      <a:pt x="27724" y="16802"/>
                    </a:lnTo>
                    <a:lnTo>
                      <a:pt x="27828" y="16781"/>
                    </a:lnTo>
                    <a:lnTo>
                      <a:pt x="27933" y="16593"/>
                    </a:lnTo>
                    <a:lnTo>
                      <a:pt x="28100" y="16509"/>
                    </a:lnTo>
                    <a:lnTo>
                      <a:pt x="28456" y="16153"/>
                    </a:lnTo>
                    <a:lnTo>
                      <a:pt x="28477" y="16070"/>
                    </a:lnTo>
                    <a:lnTo>
                      <a:pt x="28540" y="16049"/>
                    </a:lnTo>
                    <a:lnTo>
                      <a:pt x="28561" y="16091"/>
                    </a:lnTo>
                    <a:lnTo>
                      <a:pt x="28728" y="15881"/>
                    </a:lnTo>
                    <a:lnTo>
                      <a:pt x="28833" y="15840"/>
                    </a:lnTo>
                    <a:lnTo>
                      <a:pt x="28958" y="15735"/>
                    </a:lnTo>
                    <a:lnTo>
                      <a:pt x="29000" y="15672"/>
                    </a:lnTo>
                    <a:lnTo>
                      <a:pt x="28979" y="15547"/>
                    </a:lnTo>
                    <a:lnTo>
                      <a:pt x="28561" y="15442"/>
                    </a:lnTo>
                    <a:lnTo>
                      <a:pt x="28331" y="15400"/>
                    </a:lnTo>
                    <a:lnTo>
                      <a:pt x="28121" y="15317"/>
                    </a:lnTo>
                    <a:lnTo>
                      <a:pt x="28038" y="15128"/>
                    </a:lnTo>
                    <a:lnTo>
                      <a:pt x="27912" y="14898"/>
                    </a:lnTo>
                    <a:lnTo>
                      <a:pt x="27849" y="14898"/>
                    </a:lnTo>
                    <a:lnTo>
                      <a:pt x="27828" y="14710"/>
                    </a:lnTo>
                    <a:lnTo>
                      <a:pt x="27808" y="14689"/>
                    </a:lnTo>
                    <a:lnTo>
                      <a:pt x="27828" y="14626"/>
                    </a:lnTo>
                    <a:lnTo>
                      <a:pt x="27870" y="14626"/>
                    </a:lnTo>
                    <a:lnTo>
                      <a:pt x="27912" y="14563"/>
                    </a:lnTo>
                    <a:lnTo>
                      <a:pt x="27828" y="14501"/>
                    </a:lnTo>
                    <a:lnTo>
                      <a:pt x="27598" y="14501"/>
                    </a:lnTo>
                    <a:lnTo>
                      <a:pt x="27326" y="14417"/>
                    </a:lnTo>
                    <a:lnTo>
                      <a:pt x="27243" y="14417"/>
                    </a:lnTo>
                    <a:lnTo>
                      <a:pt x="27201" y="14480"/>
                    </a:lnTo>
                    <a:lnTo>
                      <a:pt x="27117" y="14396"/>
                    </a:lnTo>
                    <a:lnTo>
                      <a:pt x="27117" y="14312"/>
                    </a:lnTo>
                    <a:lnTo>
                      <a:pt x="27222" y="14354"/>
                    </a:lnTo>
                    <a:lnTo>
                      <a:pt x="27494" y="14375"/>
                    </a:lnTo>
                    <a:lnTo>
                      <a:pt x="27640" y="14480"/>
                    </a:lnTo>
                    <a:lnTo>
                      <a:pt x="27870" y="14480"/>
                    </a:lnTo>
                    <a:lnTo>
                      <a:pt x="28017" y="14584"/>
                    </a:lnTo>
                    <a:lnTo>
                      <a:pt x="28142" y="14814"/>
                    </a:lnTo>
                    <a:lnTo>
                      <a:pt x="28247" y="14835"/>
                    </a:lnTo>
                    <a:lnTo>
                      <a:pt x="28289" y="14898"/>
                    </a:lnTo>
                    <a:lnTo>
                      <a:pt x="28247" y="14919"/>
                    </a:lnTo>
                    <a:lnTo>
                      <a:pt x="28184" y="14919"/>
                    </a:lnTo>
                    <a:lnTo>
                      <a:pt x="28184" y="14982"/>
                    </a:lnTo>
                    <a:lnTo>
                      <a:pt x="28372" y="15045"/>
                    </a:lnTo>
                    <a:lnTo>
                      <a:pt x="28435" y="15191"/>
                    </a:lnTo>
                    <a:lnTo>
                      <a:pt x="28498" y="15296"/>
                    </a:lnTo>
                    <a:lnTo>
                      <a:pt x="28875" y="15358"/>
                    </a:lnTo>
                    <a:lnTo>
                      <a:pt x="28979" y="15317"/>
                    </a:lnTo>
                    <a:lnTo>
                      <a:pt x="29021" y="15191"/>
                    </a:lnTo>
                    <a:lnTo>
                      <a:pt x="29105" y="15128"/>
                    </a:lnTo>
                    <a:lnTo>
                      <a:pt x="29189" y="15149"/>
                    </a:lnTo>
                    <a:lnTo>
                      <a:pt x="29314" y="15003"/>
                    </a:lnTo>
                    <a:lnTo>
                      <a:pt x="29335" y="14982"/>
                    </a:lnTo>
                    <a:lnTo>
                      <a:pt x="29502" y="15128"/>
                    </a:lnTo>
                    <a:lnTo>
                      <a:pt x="29481" y="15149"/>
                    </a:lnTo>
                    <a:lnTo>
                      <a:pt x="29377" y="15317"/>
                    </a:lnTo>
                    <a:lnTo>
                      <a:pt x="29377" y="15400"/>
                    </a:lnTo>
                    <a:lnTo>
                      <a:pt x="29293" y="15505"/>
                    </a:lnTo>
                    <a:lnTo>
                      <a:pt x="29293" y="15568"/>
                    </a:lnTo>
                    <a:lnTo>
                      <a:pt x="29189" y="15756"/>
                    </a:lnTo>
                    <a:lnTo>
                      <a:pt x="29230" y="15840"/>
                    </a:lnTo>
                    <a:lnTo>
                      <a:pt x="29189" y="15861"/>
                    </a:lnTo>
                    <a:lnTo>
                      <a:pt x="29168" y="15965"/>
                    </a:lnTo>
                    <a:lnTo>
                      <a:pt x="29168" y="16070"/>
                    </a:lnTo>
                    <a:lnTo>
                      <a:pt x="29000" y="16195"/>
                    </a:lnTo>
                    <a:lnTo>
                      <a:pt x="28958" y="16300"/>
                    </a:lnTo>
                    <a:lnTo>
                      <a:pt x="28958" y="16467"/>
                    </a:lnTo>
                    <a:lnTo>
                      <a:pt x="28916" y="16509"/>
                    </a:lnTo>
                    <a:lnTo>
                      <a:pt x="28916" y="16677"/>
                    </a:lnTo>
                    <a:lnTo>
                      <a:pt x="28854" y="16760"/>
                    </a:lnTo>
                    <a:lnTo>
                      <a:pt x="28707" y="16760"/>
                    </a:lnTo>
                    <a:lnTo>
                      <a:pt x="28540" y="16823"/>
                    </a:lnTo>
                    <a:lnTo>
                      <a:pt x="28540" y="16928"/>
                    </a:lnTo>
                    <a:lnTo>
                      <a:pt x="28477" y="17116"/>
                    </a:lnTo>
                    <a:lnTo>
                      <a:pt x="28498" y="17242"/>
                    </a:lnTo>
                    <a:lnTo>
                      <a:pt x="28561" y="17242"/>
                    </a:lnTo>
                    <a:lnTo>
                      <a:pt x="28582" y="17137"/>
                    </a:lnTo>
                    <a:lnTo>
                      <a:pt x="28644" y="17116"/>
                    </a:lnTo>
                    <a:lnTo>
                      <a:pt x="28686" y="17137"/>
                    </a:lnTo>
                    <a:lnTo>
                      <a:pt x="28770" y="17200"/>
                    </a:lnTo>
                    <a:lnTo>
                      <a:pt x="28854" y="17200"/>
                    </a:lnTo>
                    <a:lnTo>
                      <a:pt x="28896" y="17179"/>
                    </a:lnTo>
                    <a:lnTo>
                      <a:pt x="28958" y="17179"/>
                    </a:lnTo>
                    <a:lnTo>
                      <a:pt x="29000" y="17221"/>
                    </a:lnTo>
                    <a:lnTo>
                      <a:pt x="29021" y="17304"/>
                    </a:lnTo>
                    <a:lnTo>
                      <a:pt x="28958" y="17409"/>
                    </a:lnTo>
                    <a:lnTo>
                      <a:pt x="28979" y="17514"/>
                    </a:lnTo>
                    <a:lnTo>
                      <a:pt x="28896" y="17597"/>
                    </a:lnTo>
                    <a:lnTo>
                      <a:pt x="28896" y="17744"/>
                    </a:lnTo>
                    <a:lnTo>
                      <a:pt x="28916" y="17806"/>
                    </a:lnTo>
                    <a:lnTo>
                      <a:pt x="28979" y="17765"/>
                    </a:lnTo>
                    <a:lnTo>
                      <a:pt x="29021" y="17806"/>
                    </a:lnTo>
                    <a:lnTo>
                      <a:pt x="29105" y="17806"/>
                    </a:lnTo>
                    <a:lnTo>
                      <a:pt x="29168" y="17744"/>
                    </a:lnTo>
                    <a:lnTo>
                      <a:pt x="29272" y="17744"/>
                    </a:lnTo>
                    <a:lnTo>
                      <a:pt x="29293" y="17702"/>
                    </a:lnTo>
                    <a:lnTo>
                      <a:pt x="29377" y="17639"/>
                    </a:lnTo>
                    <a:lnTo>
                      <a:pt x="29440" y="17639"/>
                    </a:lnTo>
                    <a:lnTo>
                      <a:pt x="29544" y="17555"/>
                    </a:lnTo>
                    <a:lnTo>
                      <a:pt x="29586" y="17430"/>
                    </a:lnTo>
                    <a:lnTo>
                      <a:pt x="29649" y="17346"/>
                    </a:lnTo>
                    <a:lnTo>
                      <a:pt x="29712" y="17283"/>
                    </a:lnTo>
                    <a:lnTo>
                      <a:pt x="29753" y="17283"/>
                    </a:lnTo>
                    <a:lnTo>
                      <a:pt x="29816" y="17325"/>
                    </a:lnTo>
                    <a:lnTo>
                      <a:pt x="29900" y="17283"/>
                    </a:lnTo>
                    <a:lnTo>
                      <a:pt x="29942" y="17242"/>
                    </a:lnTo>
                    <a:lnTo>
                      <a:pt x="30025" y="17242"/>
                    </a:lnTo>
                    <a:lnTo>
                      <a:pt x="30067" y="17095"/>
                    </a:lnTo>
                    <a:lnTo>
                      <a:pt x="30067" y="16970"/>
                    </a:lnTo>
                    <a:lnTo>
                      <a:pt x="30172" y="16886"/>
                    </a:lnTo>
                    <a:lnTo>
                      <a:pt x="30214" y="16802"/>
                    </a:lnTo>
                    <a:lnTo>
                      <a:pt x="30277" y="16802"/>
                    </a:lnTo>
                    <a:lnTo>
                      <a:pt x="30339" y="16865"/>
                    </a:lnTo>
                    <a:lnTo>
                      <a:pt x="30381" y="16802"/>
                    </a:lnTo>
                    <a:lnTo>
                      <a:pt x="30444" y="16781"/>
                    </a:lnTo>
                    <a:lnTo>
                      <a:pt x="30486" y="16802"/>
                    </a:lnTo>
                    <a:lnTo>
                      <a:pt x="30528" y="16907"/>
                    </a:lnTo>
                    <a:lnTo>
                      <a:pt x="30444" y="16970"/>
                    </a:lnTo>
                    <a:lnTo>
                      <a:pt x="30381" y="17011"/>
                    </a:lnTo>
                    <a:lnTo>
                      <a:pt x="30465" y="17074"/>
                    </a:lnTo>
                    <a:lnTo>
                      <a:pt x="30632" y="17074"/>
                    </a:lnTo>
                    <a:lnTo>
                      <a:pt x="30695" y="17095"/>
                    </a:lnTo>
                    <a:lnTo>
                      <a:pt x="30737" y="17179"/>
                    </a:lnTo>
                    <a:lnTo>
                      <a:pt x="30653" y="17283"/>
                    </a:lnTo>
                    <a:lnTo>
                      <a:pt x="30569" y="17304"/>
                    </a:lnTo>
                    <a:lnTo>
                      <a:pt x="30569" y="17430"/>
                    </a:lnTo>
                    <a:lnTo>
                      <a:pt x="30653" y="17451"/>
                    </a:lnTo>
                    <a:lnTo>
                      <a:pt x="30695" y="17430"/>
                    </a:lnTo>
                    <a:lnTo>
                      <a:pt x="30779" y="17430"/>
                    </a:lnTo>
                    <a:lnTo>
                      <a:pt x="30800" y="17451"/>
                    </a:lnTo>
                    <a:lnTo>
                      <a:pt x="30883" y="17430"/>
                    </a:lnTo>
                    <a:lnTo>
                      <a:pt x="30904" y="17514"/>
                    </a:lnTo>
                    <a:lnTo>
                      <a:pt x="31009" y="17514"/>
                    </a:lnTo>
                    <a:lnTo>
                      <a:pt x="31072" y="17555"/>
                    </a:lnTo>
                    <a:lnTo>
                      <a:pt x="31113" y="17555"/>
                    </a:lnTo>
                    <a:lnTo>
                      <a:pt x="31260" y="17639"/>
                    </a:lnTo>
                    <a:lnTo>
                      <a:pt x="31302" y="17618"/>
                    </a:lnTo>
                    <a:lnTo>
                      <a:pt x="31365" y="17493"/>
                    </a:lnTo>
                    <a:lnTo>
                      <a:pt x="31406" y="17451"/>
                    </a:lnTo>
                    <a:lnTo>
                      <a:pt x="31490" y="17346"/>
                    </a:lnTo>
                    <a:lnTo>
                      <a:pt x="31595" y="17346"/>
                    </a:lnTo>
                    <a:lnTo>
                      <a:pt x="31616" y="17304"/>
                    </a:lnTo>
                    <a:lnTo>
                      <a:pt x="31532" y="17283"/>
                    </a:lnTo>
                    <a:lnTo>
                      <a:pt x="31490" y="17200"/>
                    </a:lnTo>
                    <a:lnTo>
                      <a:pt x="31574" y="17179"/>
                    </a:lnTo>
                    <a:lnTo>
                      <a:pt x="31595" y="17095"/>
                    </a:lnTo>
                    <a:lnTo>
                      <a:pt x="31511" y="17053"/>
                    </a:lnTo>
                    <a:lnTo>
                      <a:pt x="31469" y="16990"/>
                    </a:lnTo>
                    <a:lnTo>
                      <a:pt x="31406" y="17011"/>
                    </a:lnTo>
                    <a:lnTo>
                      <a:pt x="31406" y="17095"/>
                    </a:lnTo>
                    <a:lnTo>
                      <a:pt x="31365" y="17116"/>
                    </a:lnTo>
                    <a:lnTo>
                      <a:pt x="31302" y="17095"/>
                    </a:lnTo>
                    <a:lnTo>
                      <a:pt x="31197" y="17032"/>
                    </a:lnTo>
                    <a:lnTo>
                      <a:pt x="31197" y="16970"/>
                    </a:lnTo>
                    <a:lnTo>
                      <a:pt x="31155" y="16990"/>
                    </a:lnTo>
                    <a:lnTo>
                      <a:pt x="31072" y="17074"/>
                    </a:lnTo>
                    <a:lnTo>
                      <a:pt x="30883" y="17074"/>
                    </a:lnTo>
                    <a:lnTo>
                      <a:pt x="30800" y="17011"/>
                    </a:lnTo>
                    <a:lnTo>
                      <a:pt x="30904" y="16970"/>
                    </a:lnTo>
                    <a:lnTo>
                      <a:pt x="30988" y="16970"/>
                    </a:lnTo>
                    <a:lnTo>
                      <a:pt x="31072" y="16907"/>
                    </a:lnTo>
                    <a:lnTo>
                      <a:pt x="31072" y="16823"/>
                    </a:lnTo>
                    <a:lnTo>
                      <a:pt x="31051" y="16802"/>
                    </a:lnTo>
                    <a:lnTo>
                      <a:pt x="31051" y="16677"/>
                    </a:lnTo>
                    <a:lnTo>
                      <a:pt x="31072" y="16593"/>
                    </a:lnTo>
                    <a:lnTo>
                      <a:pt x="31072" y="16551"/>
                    </a:lnTo>
                    <a:lnTo>
                      <a:pt x="31009" y="16488"/>
                    </a:lnTo>
                    <a:lnTo>
                      <a:pt x="31009" y="16405"/>
                    </a:lnTo>
                    <a:lnTo>
                      <a:pt x="30862" y="16258"/>
                    </a:lnTo>
                    <a:lnTo>
                      <a:pt x="30737" y="16195"/>
                    </a:lnTo>
                    <a:lnTo>
                      <a:pt x="30737" y="16153"/>
                    </a:lnTo>
                    <a:lnTo>
                      <a:pt x="30695" y="16028"/>
                    </a:lnTo>
                    <a:lnTo>
                      <a:pt x="30632" y="16028"/>
                    </a:lnTo>
                    <a:lnTo>
                      <a:pt x="30590" y="15944"/>
                    </a:lnTo>
                    <a:lnTo>
                      <a:pt x="30632" y="15819"/>
                    </a:lnTo>
                    <a:lnTo>
                      <a:pt x="30590" y="15735"/>
                    </a:lnTo>
                    <a:lnTo>
                      <a:pt x="30465" y="15735"/>
                    </a:lnTo>
                    <a:lnTo>
                      <a:pt x="30277" y="15651"/>
                    </a:lnTo>
                    <a:lnTo>
                      <a:pt x="30235" y="15547"/>
                    </a:lnTo>
                    <a:lnTo>
                      <a:pt x="30277" y="15505"/>
                    </a:lnTo>
                    <a:lnTo>
                      <a:pt x="30277" y="15442"/>
                    </a:lnTo>
                    <a:lnTo>
                      <a:pt x="30214" y="15358"/>
                    </a:lnTo>
                    <a:lnTo>
                      <a:pt x="30172" y="15296"/>
                    </a:lnTo>
                    <a:lnTo>
                      <a:pt x="30151" y="15296"/>
                    </a:lnTo>
                    <a:lnTo>
                      <a:pt x="30046" y="15421"/>
                    </a:lnTo>
                    <a:lnTo>
                      <a:pt x="30025" y="15526"/>
                    </a:lnTo>
                    <a:lnTo>
                      <a:pt x="29963" y="15568"/>
                    </a:lnTo>
                    <a:lnTo>
                      <a:pt x="29921" y="15526"/>
                    </a:lnTo>
                    <a:lnTo>
                      <a:pt x="29921" y="15400"/>
                    </a:lnTo>
                    <a:lnTo>
                      <a:pt x="29858" y="15296"/>
                    </a:lnTo>
                    <a:lnTo>
                      <a:pt x="29900" y="15212"/>
                    </a:lnTo>
                    <a:lnTo>
                      <a:pt x="30025" y="15212"/>
                    </a:lnTo>
                    <a:lnTo>
                      <a:pt x="30005" y="15128"/>
                    </a:lnTo>
                    <a:lnTo>
                      <a:pt x="30025" y="15024"/>
                    </a:lnTo>
                    <a:lnTo>
                      <a:pt x="30005" y="14919"/>
                    </a:lnTo>
                    <a:lnTo>
                      <a:pt x="29900" y="14940"/>
                    </a:lnTo>
                    <a:lnTo>
                      <a:pt x="29900" y="14877"/>
                    </a:lnTo>
                    <a:lnTo>
                      <a:pt x="29963" y="14773"/>
                    </a:lnTo>
                    <a:lnTo>
                      <a:pt x="29921" y="14731"/>
                    </a:lnTo>
                    <a:lnTo>
                      <a:pt x="29712" y="14814"/>
                    </a:lnTo>
                    <a:cubicBezTo>
                      <a:pt x="29691" y="14773"/>
                      <a:pt x="29628" y="14731"/>
                      <a:pt x="29607" y="14689"/>
                    </a:cubicBezTo>
                    <a:lnTo>
                      <a:pt x="29712" y="14605"/>
                    </a:lnTo>
                    <a:lnTo>
                      <a:pt x="29795" y="14584"/>
                    </a:lnTo>
                    <a:lnTo>
                      <a:pt x="29858" y="14417"/>
                    </a:lnTo>
                    <a:lnTo>
                      <a:pt x="29816" y="14312"/>
                    </a:lnTo>
                    <a:lnTo>
                      <a:pt x="29691" y="14291"/>
                    </a:lnTo>
                    <a:lnTo>
                      <a:pt x="29628" y="14208"/>
                    </a:lnTo>
                    <a:lnTo>
                      <a:pt x="29628" y="14103"/>
                    </a:lnTo>
                    <a:lnTo>
                      <a:pt x="29691" y="14082"/>
                    </a:lnTo>
                    <a:lnTo>
                      <a:pt x="29649" y="13998"/>
                    </a:lnTo>
                    <a:lnTo>
                      <a:pt x="29691" y="13915"/>
                    </a:lnTo>
                    <a:lnTo>
                      <a:pt x="29816" y="13998"/>
                    </a:lnTo>
                    <a:lnTo>
                      <a:pt x="29921" y="13977"/>
                    </a:lnTo>
                    <a:lnTo>
                      <a:pt x="30025" y="14061"/>
                    </a:lnTo>
                    <a:lnTo>
                      <a:pt x="30151" y="14061"/>
                    </a:lnTo>
                    <a:lnTo>
                      <a:pt x="30318" y="13977"/>
                    </a:lnTo>
                    <a:lnTo>
                      <a:pt x="30318" y="14019"/>
                    </a:lnTo>
                    <a:lnTo>
                      <a:pt x="30360" y="14061"/>
                    </a:lnTo>
                    <a:lnTo>
                      <a:pt x="30339" y="14082"/>
                    </a:lnTo>
                    <a:lnTo>
                      <a:pt x="30277" y="14249"/>
                    </a:lnTo>
                    <a:lnTo>
                      <a:pt x="30277" y="14312"/>
                    </a:lnTo>
                    <a:lnTo>
                      <a:pt x="30360" y="14291"/>
                    </a:lnTo>
                    <a:lnTo>
                      <a:pt x="30381" y="14354"/>
                    </a:lnTo>
                    <a:lnTo>
                      <a:pt x="30465" y="14375"/>
                    </a:lnTo>
                    <a:lnTo>
                      <a:pt x="30590" y="14459"/>
                    </a:lnTo>
                    <a:lnTo>
                      <a:pt x="30632" y="14354"/>
                    </a:lnTo>
                    <a:lnTo>
                      <a:pt x="30528" y="14249"/>
                    </a:lnTo>
                    <a:lnTo>
                      <a:pt x="30590" y="14145"/>
                    </a:lnTo>
                    <a:lnTo>
                      <a:pt x="30632" y="14208"/>
                    </a:lnTo>
                    <a:lnTo>
                      <a:pt x="30695" y="14249"/>
                    </a:lnTo>
                    <a:lnTo>
                      <a:pt x="30737" y="14354"/>
                    </a:lnTo>
                    <a:lnTo>
                      <a:pt x="30904" y="14501"/>
                    </a:lnTo>
                    <a:lnTo>
                      <a:pt x="30967" y="14501"/>
                    </a:lnTo>
                    <a:lnTo>
                      <a:pt x="30967" y="14417"/>
                    </a:lnTo>
                    <a:lnTo>
                      <a:pt x="30946" y="14375"/>
                    </a:lnTo>
                    <a:lnTo>
                      <a:pt x="30988" y="14291"/>
                    </a:lnTo>
                    <a:lnTo>
                      <a:pt x="30967" y="14145"/>
                    </a:lnTo>
                    <a:lnTo>
                      <a:pt x="30904" y="14103"/>
                    </a:lnTo>
                    <a:lnTo>
                      <a:pt x="30946" y="13957"/>
                    </a:lnTo>
                    <a:lnTo>
                      <a:pt x="30862" y="13768"/>
                    </a:lnTo>
                    <a:lnTo>
                      <a:pt x="30758" y="13726"/>
                    </a:lnTo>
                    <a:lnTo>
                      <a:pt x="30758" y="13622"/>
                    </a:lnTo>
                    <a:lnTo>
                      <a:pt x="30695" y="13580"/>
                    </a:lnTo>
                    <a:lnTo>
                      <a:pt x="30549" y="13685"/>
                    </a:lnTo>
                    <a:lnTo>
                      <a:pt x="30486" y="13685"/>
                    </a:lnTo>
                    <a:lnTo>
                      <a:pt x="30590" y="13538"/>
                    </a:lnTo>
                    <a:lnTo>
                      <a:pt x="30695" y="13538"/>
                    </a:lnTo>
                    <a:lnTo>
                      <a:pt x="30737" y="13559"/>
                    </a:lnTo>
                    <a:lnTo>
                      <a:pt x="30841" y="13517"/>
                    </a:lnTo>
                    <a:lnTo>
                      <a:pt x="30925" y="13622"/>
                    </a:lnTo>
                    <a:lnTo>
                      <a:pt x="30967" y="13643"/>
                    </a:lnTo>
                    <a:lnTo>
                      <a:pt x="30967" y="13873"/>
                    </a:lnTo>
                    <a:lnTo>
                      <a:pt x="31009" y="13873"/>
                    </a:lnTo>
                    <a:lnTo>
                      <a:pt x="31155" y="13768"/>
                    </a:lnTo>
                    <a:lnTo>
                      <a:pt x="31051" y="13936"/>
                    </a:lnTo>
                    <a:lnTo>
                      <a:pt x="31051" y="13998"/>
                    </a:lnTo>
                    <a:lnTo>
                      <a:pt x="30967" y="14040"/>
                    </a:lnTo>
                    <a:lnTo>
                      <a:pt x="30967" y="14082"/>
                    </a:lnTo>
                    <a:lnTo>
                      <a:pt x="31051" y="14166"/>
                    </a:lnTo>
                    <a:lnTo>
                      <a:pt x="31072" y="14291"/>
                    </a:lnTo>
                    <a:lnTo>
                      <a:pt x="31009" y="14375"/>
                    </a:lnTo>
                    <a:lnTo>
                      <a:pt x="31072" y="14417"/>
                    </a:lnTo>
                    <a:lnTo>
                      <a:pt x="31365" y="14354"/>
                    </a:lnTo>
                    <a:lnTo>
                      <a:pt x="31406" y="14249"/>
                    </a:lnTo>
                    <a:lnTo>
                      <a:pt x="31511" y="14249"/>
                    </a:lnTo>
                    <a:lnTo>
                      <a:pt x="31574" y="14270"/>
                    </a:lnTo>
                    <a:lnTo>
                      <a:pt x="31720" y="14082"/>
                    </a:lnTo>
                    <a:lnTo>
                      <a:pt x="31804" y="14082"/>
                    </a:lnTo>
                    <a:lnTo>
                      <a:pt x="31846" y="13998"/>
                    </a:lnTo>
                    <a:lnTo>
                      <a:pt x="31950" y="13936"/>
                    </a:lnTo>
                    <a:lnTo>
                      <a:pt x="31992" y="13789"/>
                    </a:lnTo>
                    <a:lnTo>
                      <a:pt x="32055" y="13747"/>
                    </a:lnTo>
                    <a:lnTo>
                      <a:pt x="32243" y="13747"/>
                    </a:lnTo>
                    <a:lnTo>
                      <a:pt x="32348" y="13789"/>
                    </a:lnTo>
                    <a:lnTo>
                      <a:pt x="32411" y="13726"/>
                    </a:lnTo>
                    <a:lnTo>
                      <a:pt x="32369" y="13622"/>
                    </a:lnTo>
                    <a:lnTo>
                      <a:pt x="32536" y="13475"/>
                    </a:lnTo>
                    <a:lnTo>
                      <a:pt x="32557" y="13413"/>
                    </a:lnTo>
                    <a:lnTo>
                      <a:pt x="32620" y="13371"/>
                    </a:lnTo>
                    <a:lnTo>
                      <a:pt x="32641" y="13245"/>
                    </a:lnTo>
                    <a:lnTo>
                      <a:pt x="32515" y="13015"/>
                    </a:lnTo>
                    <a:lnTo>
                      <a:pt x="32536" y="12931"/>
                    </a:lnTo>
                    <a:lnTo>
                      <a:pt x="32411" y="12827"/>
                    </a:lnTo>
                    <a:lnTo>
                      <a:pt x="32369" y="12701"/>
                    </a:lnTo>
                    <a:lnTo>
                      <a:pt x="32432" y="12596"/>
                    </a:lnTo>
                    <a:lnTo>
                      <a:pt x="32557" y="12534"/>
                    </a:lnTo>
                    <a:lnTo>
                      <a:pt x="32578" y="12471"/>
                    </a:lnTo>
                    <a:lnTo>
                      <a:pt x="32557" y="12471"/>
                    </a:lnTo>
                    <a:lnTo>
                      <a:pt x="32474" y="12534"/>
                    </a:lnTo>
                    <a:lnTo>
                      <a:pt x="32453" y="12534"/>
                    </a:lnTo>
                    <a:lnTo>
                      <a:pt x="32453" y="12471"/>
                    </a:lnTo>
                    <a:lnTo>
                      <a:pt x="32536" y="12366"/>
                    </a:lnTo>
                    <a:lnTo>
                      <a:pt x="32432" y="12366"/>
                    </a:lnTo>
                    <a:lnTo>
                      <a:pt x="32515" y="12283"/>
                    </a:lnTo>
                    <a:lnTo>
                      <a:pt x="32536" y="12199"/>
                    </a:lnTo>
                    <a:lnTo>
                      <a:pt x="32453" y="12157"/>
                    </a:lnTo>
                    <a:lnTo>
                      <a:pt x="32348" y="12115"/>
                    </a:lnTo>
                    <a:lnTo>
                      <a:pt x="32411" y="12094"/>
                    </a:lnTo>
                    <a:lnTo>
                      <a:pt x="32411" y="11990"/>
                    </a:lnTo>
                    <a:lnTo>
                      <a:pt x="32474" y="11990"/>
                    </a:lnTo>
                    <a:lnTo>
                      <a:pt x="32515" y="12052"/>
                    </a:lnTo>
                    <a:lnTo>
                      <a:pt x="32620" y="12052"/>
                    </a:lnTo>
                    <a:lnTo>
                      <a:pt x="32683" y="12157"/>
                    </a:lnTo>
                    <a:lnTo>
                      <a:pt x="32766" y="12178"/>
                    </a:lnTo>
                    <a:lnTo>
                      <a:pt x="32829" y="12094"/>
                    </a:lnTo>
                    <a:lnTo>
                      <a:pt x="32892" y="12115"/>
                    </a:lnTo>
                    <a:lnTo>
                      <a:pt x="33059" y="12073"/>
                    </a:lnTo>
                    <a:lnTo>
                      <a:pt x="33185" y="11990"/>
                    </a:lnTo>
                    <a:lnTo>
                      <a:pt x="33143" y="11948"/>
                    </a:lnTo>
                    <a:lnTo>
                      <a:pt x="33206" y="11843"/>
                    </a:lnTo>
                    <a:lnTo>
                      <a:pt x="33185" y="11801"/>
                    </a:lnTo>
                    <a:lnTo>
                      <a:pt x="33143" y="11801"/>
                    </a:lnTo>
                    <a:lnTo>
                      <a:pt x="33143" y="11739"/>
                    </a:lnTo>
                    <a:lnTo>
                      <a:pt x="33080" y="11697"/>
                    </a:lnTo>
                    <a:lnTo>
                      <a:pt x="32934" y="11697"/>
                    </a:lnTo>
                    <a:lnTo>
                      <a:pt x="32997" y="11655"/>
                    </a:lnTo>
                    <a:lnTo>
                      <a:pt x="33101" y="11634"/>
                    </a:lnTo>
                    <a:lnTo>
                      <a:pt x="33290" y="11488"/>
                    </a:lnTo>
                    <a:lnTo>
                      <a:pt x="33373" y="11383"/>
                    </a:lnTo>
                    <a:lnTo>
                      <a:pt x="33352" y="11341"/>
                    </a:lnTo>
                    <a:lnTo>
                      <a:pt x="33290" y="11320"/>
                    </a:lnTo>
                    <a:lnTo>
                      <a:pt x="33269" y="11236"/>
                    </a:lnTo>
                    <a:lnTo>
                      <a:pt x="33080" y="11174"/>
                    </a:lnTo>
                    <a:lnTo>
                      <a:pt x="32976" y="11216"/>
                    </a:lnTo>
                    <a:lnTo>
                      <a:pt x="32934" y="11174"/>
                    </a:lnTo>
                    <a:lnTo>
                      <a:pt x="33038" y="11153"/>
                    </a:lnTo>
                    <a:lnTo>
                      <a:pt x="33038" y="11027"/>
                    </a:lnTo>
                    <a:lnTo>
                      <a:pt x="32808" y="10860"/>
                    </a:lnTo>
                    <a:lnTo>
                      <a:pt x="32808" y="10818"/>
                    </a:lnTo>
                    <a:lnTo>
                      <a:pt x="32871" y="10818"/>
                    </a:lnTo>
                    <a:lnTo>
                      <a:pt x="32955" y="10902"/>
                    </a:lnTo>
                    <a:lnTo>
                      <a:pt x="33038" y="10860"/>
                    </a:lnTo>
                    <a:lnTo>
                      <a:pt x="32955" y="10797"/>
                    </a:lnTo>
                    <a:lnTo>
                      <a:pt x="33018" y="10755"/>
                    </a:lnTo>
                    <a:lnTo>
                      <a:pt x="33018" y="10713"/>
                    </a:lnTo>
                    <a:lnTo>
                      <a:pt x="32871" y="10651"/>
                    </a:lnTo>
                    <a:lnTo>
                      <a:pt x="32766" y="10588"/>
                    </a:lnTo>
                    <a:lnTo>
                      <a:pt x="32662" y="10651"/>
                    </a:lnTo>
                    <a:lnTo>
                      <a:pt x="32515" y="10588"/>
                    </a:lnTo>
                    <a:cubicBezTo>
                      <a:pt x="32536" y="10546"/>
                      <a:pt x="32536" y="10525"/>
                      <a:pt x="32536" y="10504"/>
                    </a:cubicBezTo>
                    <a:lnTo>
                      <a:pt x="32599" y="10504"/>
                    </a:lnTo>
                    <a:lnTo>
                      <a:pt x="32620" y="10483"/>
                    </a:lnTo>
                    <a:lnTo>
                      <a:pt x="32599" y="10420"/>
                    </a:lnTo>
                    <a:lnTo>
                      <a:pt x="32536" y="10420"/>
                    </a:lnTo>
                    <a:cubicBezTo>
                      <a:pt x="32536" y="10400"/>
                      <a:pt x="32536" y="10339"/>
                      <a:pt x="32517" y="10317"/>
                    </a:cubicBezTo>
                    <a:lnTo>
                      <a:pt x="32517" y="10317"/>
                    </a:lnTo>
                    <a:cubicBezTo>
                      <a:pt x="32518" y="10308"/>
                      <a:pt x="32523" y="10287"/>
                      <a:pt x="32536" y="10274"/>
                    </a:cubicBezTo>
                    <a:cubicBezTo>
                      <a:pt x="32536" y="10274"/>
                      <a:pt x="32536" y="10232"/>
                      <a:pt x="32557" y="10232"/>
                    </a:cubicBezTo>
                    <a:lnTo>
                      <a:pt x="32641" y="10316"/>
                    </a:lnTo>
                    <a:lnTo>
                      <a:pt x="32746" y="10274"/>
                    </a:lnTo>
                    <a:lnTo>
                      <a:pt x="32934" y="10232"/>
                    </a:lnTo>
                    <a:lnTo>
                      <a:pt x="32976" y="10337"/>
                    </a:lnTo>
                    <a:lnTo>
                      <a:pt x="33080" y="10379"/>
                    </a:lnTo>
                    <a:lnTo>
                      <a:pt x="33143" y="10441"/>
                    </a:lnTo>
                    <a:lnTo>
                      <a:pt x="33185" y="10420"/>
                    </a:lnTo>
                    <a:lnTo>
                      <a:pt x="33352" y="10525"/>
                    </a:lnTo>
                    <a:lnTo>
                      <a:pt x="33394" y="10483"/>
                    </a:lnTo>
                    <a:lnTo>
                      <a:pt x="33457" y="10504"/>
                    </a:lnTo>
                    <a:lnTo>
                      <a:pt x="33499" y="10420"/>
                    </a:lnTo>
                    <a:lnTo>
                      <a:pt x="33478" y="10337"/>
                    </a:lnTo>
                    <a:lnTo>
                      <a:pt x="33394" y="10295"/>
                    </a:lnTo>
                    <a:lnTo>
                      <a:pt x="33310" y="10190"/>
                    </a:lnTo>
                    <a:lnTo>
                      <a:pt x="33269" y="10107"/>
                    </a:lnTo>
                    <a:lnTo>
                      <a:pt x="33059" y="9918"/>
                    </a:lnTo>
                    <a:lnTo>
                      <a:pt x="33038" y="9855"/>
                    </a:lnTo>
                    <a:lnTo>
                      <a:pt x="33038" y="9855"/>
                    </a:lnTo>
                    <a:lnTo>
                      <a:pt x="33101" y="9897"/>
                    </a:lnTo>
                    <a:lnTo>
                      <a:pt x="33143" y="9960"/>
                    </a:lnTo>
                    <a:lnTo>
                      <a:pt x="33206" y="9981"/>
                    </a:lnTo>
                    <a:lnTo>
                      <a:pt x="33310" y="10107"/>
                    </a:lnTo>
                    <a:lnTo>
                      <a:pt x="33394" y="10127"/>
                    </a:lnTo>
                    <a:lnTo>
                      <a:pt x="33415" y="10190"/>
                    </a:lnTo>
                    <a:lnTo>
                      <a:pt x="33499" y="10295"/>
                    </a:lnTo>
                    <a:lnTo>
                      <a:pt x="33603" y="10400"/>
                    </a:lnTo>
                    <a:lnTo>
                      <a:pt x="33624" y="10462"/>
                    </a:lnTo>
                    <a:lnTo>
                      <a:pt x="33687" y="10504"/>
                    </a:lnTo>
                    <a:lnTo>
                      <a:pt x="33792" y="10609"/>
                    </a:lnTo>
                    <a:lnTo>
                      <a:pt x="33834" y="10713"/>
                    </a:lnTo>
                    <a:lnTo>
                      <a:pt x="33938" y="10713"/>
                    </a:lnTo>
                    <a:lnTo>
                      <a:pt x="33980" y="10672"/>
                    </a:lnTo>
                    <a:lnTo>
                      <a:pt x="33917" y="10546"/>
                    </a:lnTo>
                    <a:lnTo>
                      <a:pt x="33834" y="10337"/>
                    </a:lnTo>
                    <a:lnTo>
                      <a:pt x="34001" y="10358"/>
                    </a:lnTo>
                    <a:lnTo>
                      <a:pt x="34189" y="10462"/>
                    </a:lnTo>
                    <a:lnTo>
                      <a:pt x="34357" y="10462"/>
                    </a:lnTo>
                    <a:lnTo>
                      <a:pt x="34357" y="10567"/>
                    </a:lnTo>
                    <a:lnTo>
                      <a:pt x="34336" y="10630"/>
                    </a:lnTo>
                    <a:lnTo>
                      <a:pt x="34440" y="10713"/>
                    </a:lnTo>
                    <a:lnTo>
                      <a:pt x="34545" y="10713"/>
                    </a:lnTo>
                    <a:lnTo>
                      <a:pt x="34566" y="10734"/>
                    </a:lnTo>
                    <a:lnTo>
                      <a:pt x="34838" y="10734"/>
                    </a:lnTo>
                    <a:lnTo>
                      <a:pt x="34922" y="10672"/>
                    </a:lnTo>
                    <a:lnTo>
                      <a:pt x="34984" y="10546"/>
                    </a:lnTo>
                    <a:lnTo>
                      <a:pt x="34984" y="10441"/>
                    </a:lnTo>
                    <a:lnTo>
                      <a:pt x="35026" y="10337"/>
                    </a:lnTo>
                    <a:lnTo>
                      <a:pt x="34963" y="10295"/>
                    </a:lnTo>
                    <a:lnTo>
                      <a:pt x="34880" y="10086"/>
                    </a:lnTo>
                    <a:lnTo>
                      <a:pt x="34838" y="10086"/>
                    </a:lnTo>
                    <a:lnTo>
                      <a:pt x="34754" y="9939"/>
                    </a:lnTo>
                    <a:lnTo>
                      <a:pt x="34775" y="9814"/>
                    </a:lnTo>
                    <a:lnTo>
                      <a:pt x="34838" y="9793"/>
                    </a:lnTo>
                    <a:lnTo>
                      <a:pt x="34838" y="9709"/>
                    </a:lnTo>
                    <a:lnTo>
                      <a:pt x="34859" y="9688"/>
                    </a:lnTo>
                    <a:lnTo>
                      <a:pt x="34922" y="9730"/>
                    </a:lnTo>
                    <a:lnTo>
                      <a:pt x="34943" y="9835"/>
                    </a:lnTo>
                    <a:lnTo>
                      <a:pt x="34984" y="9730"/>
                    </a:lnTo>
                    <a:lnTo>
                      <a:pt x="34984" y="9583"/>
                    </a:lnTo>
                    <a:lnTo>
                      <a:pt x="35047" y="9542"/>
                    </a:lnTo>
                    <a:lnTo>
                      <a:pt x="35089" y="9500"/>
                    </a:lnTo>
                    <a:lnTo>
                      <a:pt x="35089" y="9604"/>
                    </a:lnTo>
                    <a:lnTo>
                      <a:pt x="35131" y="9667"/>
                    </a:lnTo>
                    <a:lnTo>
                      <a:pt x="35089" y="9709"/>
                    </a:lnTo>
                    <a:lnTo>
                      <a:pt x="34984" y="9772"/>
                    </a:lnTo>
                    <a:lnTo>
                      <a:pt x="34963" y="9897"/>
                    </a:lnTo>
                    <a:lnTo>
                      <a:pt x="35026" y="9918"/>
                    </a:lnTo>
                    <a:lnTo>
                      <a:pt x="35068" y="10002"/>
                    </a:lnTo>
                    <a:lnTo>
                      <a:pt x="35068" y="10086"/>
                    </a:lnTo>
                    <a:lnTo>
                      <a:pt x="35194" y="10232"/>
                    </a:lnTo>
                    <a:lnTo>
                      <a:pt x="35256" y="10274"/>
                    </a:lnTo>
                    <a:lnTo>
                      <a:pt x="35256" y="10190"/>
                    </a:lnTo>
                    <a:lnTo>
                      <a:pt x="35298" y="10169"/>
                    </a:lnTo>
                    <a:lnTo>
                      <a:pt x="35361" y="10211"/>
                    </a:lnTo>
                    <a:lnTo>
                      <a:pt x="35466" y="10169"/>
                    </a:lnTo>
                    <a:lnTo>
                      <a:pt x="35487" y="10211"/>
                    </a:lnTo>
                    <a:lnTo>
                      <a:pt x="35466" y="10253"/>
                    </a:lnTo>
                    <a:lnTo>
                      <a:pt x="35466" y="10358"/>
                    </a:lnTo>
                    <a:lnTo>
                      <a:pt x="35403" y="10525"/>
                    </a:lnTo>
                    <a:lnTo>
                      <a:pt x="35403" y="10567"/>
                    </a:lnTo>
                    <a:lnTo>
                      <a:pt x="35298" y="10734"/>
                    </a:lnTo>
                    <a:lnTo>
                      <a:pt x="35235" y="10923"/>
                    </a:lnTo>
                    <a:lnTo>
                      <a:pt x="35235" y="10964"/>
                    </a:lnTo>
                    <a:lnTo>
                      <a:pt x="35256" y="10964"/>
                    </a:lnTo>
                    <a:lnTo>
                      <a:pt x="35298" y="10860"/>
                    </a:lnTo>
                    <a:lnTo>
                      <a:pt x="35403" y="10902"/>
                    </a:lnTo>
                    <a:lnTo>
                      <a:pt x="35403" y="10923"/>
                    </a:lnTo>
                    <a:lnTo>
                      <a:pt x="35487" y="10923"/>
                    </a:lnTo>
                    <a:lnTo>
                      <a:pt x="35549" y="11006"/>
                    </a:lnTo>
                    <a:lnTo>
                      <a:pt x="35696" y="11027"/>
                    </a:lnTo>
                    <a:lnTo>
                      <a:pt x="35591" y="11069"/>
                    </a:lnTo>
                    <a:lnTo>
                      <a:pt x="35570" y="11132"/>
                    </a:lnTo>
                    <a:lnTo>
                      <a:pt x="35507" y="11153"/>
                    </a:lnTo>
                    <a:lnTo>
                      <a:pt x="35466" y="11111"/>
                    </a:lnTo>
                    <a:lnTo>
                      <a:pt x="35382" y="11132"/>
                    </a:lnTo>
                    <a:lnTo>
                      <a:pt x="35403" y="11216"/>
                    </a:lnTo>
                    <a:lnTo>
                      <a:pt x="35466" y="11236"/>
                    </a:lnTo>
                    <a:lnTo>
                      <a:pt x="35487" y="11257"/>
                    </a:lnTo>
                    <a:lnTo>
                      <a:pt x="35591" y="11257"/>
                    </a:lnTo>
                    <a:lnTo>
                      <a:pt x="35591" y="11341"/>
                    </a:lnTo>
                    <a:lnTo>
                      <a:pt x="35612" y="11383"/>
                    </a:lnTo>
                    <a:lnTo>
                      <a:pt x="35612" y="11467"/>
                    </a:lnTo>
                    <a:lnTo>
                      <a:pt x="35675" y="11550"/>
                    </a:lnTo>
                    <a:lnTo>
                      <a:pt x="35779" y="11571"/>
                    </a:lnTo>
                    <a:lnTo>
                      <a:pt x="35821" y="11655"/>
                    </a:lnTo>
                    <a:lnTo>
                      <a:pt x="35863" y="11739"/>
                    </a:lnTo>
                    <a:lnTo>
                      <a:pt x="35821" y="11843"/>
                    </a:lnTo>
                    <a:lnTo>
                      <a:pt x="35759" y="11906"/>
                    </a:lnTo>
                    <a:lnTo>
                      <a:pt x="35675" y="11906"/>
                    </a:lnTo>
                    <a:lnTo>
                      <a:pt x="35612" y="11948"/>
                    </a:lnTo>
                    <a:lnTo>
                      <a:pt x="35570" y="11906"/>
                    </a:lnTo>
                    <a:lnTo>
                      <a:pt x="35487" y="11885"/>
                    </a:lnTo>
                    <a:lnTo>
                      <a:pt x="35445" y="11906"/>
                    </a:lnTo>
                    <a:lnTo>
                      <a:pt x="35361" y="12011"/>
                    </a:lnTo>
                    <a:lnTo>
                      <a:pt x="35403" y="12052"/>
                    </a:lnTo>
                    <a:lnTo>
                      <a:pt x="35403" y="12094"/>
                    </a:lnTo>
                    <a:lnTo>
                      <a:pt x="35361" y="12178"/>
                    </a:lnTo>
                    <a:lnTo>
                      <a:pt x="35382" y="12220"/>
                    </a:lnTo>
                    <a:lnTo>
                      <a:pt x="35445" y="12220"/>
                    </a:lnTo>
                    <a:lnTo>
                      <a:pt x="35466" y="12199"/>
                    </a:lnTo>
                    <a:lnTo>
                      <a:pt x="35549" y="12178"/>
                    </a:lnTo>
                    <a:lnTo>
                      <a:pt x="35654" y="12178"/>
                    </a:lnTo>
                    <a:lnTo>
                      <a:pt x="35717" y="12115"/>
                    </a:lnTo>
                    <a:lnTo>
                      <a:pt x="35800" y="12115"/>
                    </a:lnTo>
                    <a:lnTo>
                      <a:pt x="35863" y="12011"/>
                    </a:lnTo>
                    <a:lnTo>
                      <a:pt x="35905" y="11990"/>
                    </a:lnTo>
                    <a:lnTo>
                      <a:pt x="35926" y="12115"/>
                    </a:lnTo>
                    <a:lnTo>
                      <a:pt x="35989" y="12157"/>
                    </a:lnTo>
                    <a:lnTo>
                      <a:pt x="36072" y="12094"/>
                    </a:lnTo>
                    <a:lnTo>
                      <a:pt x="36135" y="11969"/>
                    </a:lnTo>
                    <a:lnTo>
                      <a:pt x="36240" y="11885"/>
                    </a:lnTo>
                    <a:lnTo>
                      <a:pt x="36303" y="11948"/>
                    </a:lnTo>
                    <a:lnTo>
                      <a:pt x="36303" y="11990"/>
                    </a:lnTo>
                    <a:lnTo>
                      <a:pt x="36219" y="12011"/>
                    </a:lnTo>
                    <a:lnTo>
                      <a:pt x="36177" y="12073"/>
                    </a:lnTo>
                    <a:lnTo>
                      <a:pt x="36219" y="12094"/>
                    </a:lnTo>
                    <a:lnTo>
                      <a:pt x="36219" y="12157"/>
                    </a:lnTo>
                    <a:lnTo>
                      <a:pt x="36093" y="12199"/>
                    </a:lnTo>
                    <a:lnTo>
                      <a:pt x="36072" y="12220"/>
                    </a:lnTo>
                    <a:lnTo>
                      <a:pt x="36219" y="12199"/>
                    </a:lnTo>
                    <a:lnTo>
                      <a:pt x="36240" y="12283"/>
                    </a:lnTo>
                    <a:lnTo>
                      <a:pt x="36135" y="12366"/>
                    </a:lnTo>
                    <a:lnTo>
                      <a:pt x="36177" y="12492"/>
                    </a:lnTo>
                    <a:lnTo>
                      <a:pt x="36219" y="12513"/>
                    </a:lnTo>
                    <a:lnTo>
                      <a:pt x="36282" y="12617"/>
                    </a:lnTo>
                    <a:lnTo>
                      <a:pt x="36407" y="12596"/>
                    </a:lnTo>
                    <a:lnTo>
                      <a:pt x="36428" y="12534"/>
                    </a:lnTo>
                    <a:lnTo>
                      <a:pt x="36407" y="12471"/>
                    </a:lnTo>
                    <a:lnTo>
                      <a:pt x="36407" y="12387"/>
                    </a:lnTo>
                    <a:lnTo>
                      <a:pt x="36449" y="12366"/>
                    </a:lnTo>
                    <a:lnTo>
                      <a:pt x="36595" y="12471"/>
                    </a:lnTo>
                    <a:lnTo>
                      <a:pt x="36595" y="12534"/>
                    </a:lnTo>
                    <a:lnTo>
                      <a:pt x="36533" y="12638"/>
                    </a:lnTo>
                    <a:lnTo>
                      <a:pt x="36616" y="12701"/>
                    </a:lnTo>
                    <a:lnTo>
                      <a:pt x="36637" y="12743"/>
                    </a:lnTo>
                    <a:lnTo>
                      <a:pt x="36491" y="12827"/>
                    </a:lnTo>
                    <a:lnTo>
                      <a:pt x="36449" y="12889"/>
                    </a:lnTo>
                    <a:lnTo>
                      <a:pt x="36533" y="12952"/>
                    </a:lnTo>
                    <a:lnTo>
                      <a:pt x="36763" y="12952"/>
                    </a:lnTo>
                    <a:lnTo>
                      <a:pt x="36826" y="12994"/>
                    </a:lnTo>
                    <a:lnTo>
                      <a:pt x="36826" y="13099"/>
                    </a:lnTo>
                    <a:lnTo>
                      <a:pt x="36826" y="13161"/>
                    </a:lnTo>
                    <a:lnTo>
                      <a:pt x="36867" y="13140"/>
                    </a:lnTo>
                    <a:lnTo>
                      <a:pt x="36867" y="13057"/>
                    </a:lnTo>
                    <a:lnTo>
                      <a:pt x="36930" y="12994"/>
                    </a:lnTo>
                    <a:lnTo>
                      <a:pt x="36972" y="12994"/>
                    </a:lnTo>
                    <a:lnTo>
                      <a:pt x="36972" y="13057"/>
                    </a:lnTo>
                    <a:lnTo>
                      <a:pt x="36930" y="13161"/>
                    </a:lnTo>
                    <a:lnTo>
                      <a:pt x="36930" y="13245"/>
                    </a:lnTo>
                    <a:lnTo>
                      <a:pt x="36847" y="13266"/>
                    </a:lnTo>
                    <a:lnTo>
                      <a:pt x="36805" y="13433"/>
                    </a:lnTo>
                    <a:lnTo>
                      <a:pt x="36805" y="13475"/>
                    </a:lnTo>
                    <a:lnTo>
                      <a:pt x="36867" y="13517"/>
                    </a:lnTo>
                    <a:lnTo>
                      <a:pt x="36867" y="13622"/>
                    </a:lnTo>
                    <a:lnTo>
                      <a:pt x="36826" y="13726"/>
                    </a:lnTo>
                    <a:lnTo>
                      <a:pt x="36826" y="13831"/>
                    </a:lnTo>
                    <a:lnTo>
                      <a:pt x="36847" y="13852"/>
                    </a:lnTo>
                    <a:lnTo>
                      <a:pt x="36847" y="13873"/>
                    </a:lnTo>
                    <a:lnTo>
                      <a:pt x="36826" y="14082"/>
                    </a:lnTo>
                    <a:lnTo>
                      <a:pt x="36763" y="14166"/>
                    </a:lnTo>
                    <a:lnTo>
                      <a:pt x="36826" y="14270"/>
                    </a:lnTo>
                    <a:lnTo>
                      <a:pt x="36805" y="14354"/>
                    </a:lnTo>
                    <a:lnTo>
                      <a:pt x="36637" y="14396"/>
                    </a:lnTo>
                    <a:lnTo>
                      <a:pt x="36491" y="14375"/>
                    </a:lnTo>
                    <a:lnTo>
                      <a:pt x="36428" y="14396"/>
                    </a:lnTo>
                    <a:lnTo>
                      <a:pt x="36407" y="14480"/>
                    </a:lnTo>
                    <a:lnTo>
                      <a:pt x="36198" y="14626"/>
                    </a:lnTo>
                    <a:lnTo>
                      <a:pt x="36198" y="14710"/>
                    </a:lnTo>
                    <a:lnTo>
                      <a:pt x="36344" y="14793"/>
                    </a:lnTo>
                    <a:lnTo>
                      <a:pt x="36303" y="14793"/>
                    </a:lnTo>
                    <a:lnTo>
                      <a:pt x="36219" y="14814"/>
                    </a:lnTo>
                    <a:lnTo>
                      <a:pt x="36303" y="14814"/>
                    </a:lnTo>
                    <a:lnTo>
                      <a:pt x="36177" y="14982"/>
                    </a:lnTo>
                    <a:lnTo>
                      <a:pt x="36093" y="15024"/>
                    </a:lnTo>
                    <a:lnTo>
                      <a:pt x="35884" y="15149"/>
                    </a:lnTo>
                    <a:lnTo>
                      <a:pt x="35738" y="15296"/>
                    </a:lnTo>
                    <a:lnTo>
                      <a:pt x="35675" y="15296"/>
                    </a:lnTo>
                    <a:lnTo>
                      <a:pt x="35633" y="15337"/>
                    </a:lnTo>
                    <a:lnTo>
                      <a:pt x="35591" y="15463"/>
                    </a:lnTo>
                    <a:lnTo>
                      <a:pt x="35675" y="15568"/>
                    </a:lnTo>
                    <a:lnTo>
                      <a:pt x="35696" y="15672"/>
                    </a:lnTo>
                    <a:lnTo>
                      <a:pt x="35800" y="15840"/>
                    </a:lnTo>
                    <a:lnTo>
                      <a:pt x="35842" y="16133"/>
                    </a:lnTo>
                    <a:lnTo>
                      <a:pt x="35779" y="16174"/>
                    </a:lnTo>
                    <a:lnTo>
                      <a:pt x="35738" y="16153"/>
                    </a:lnTo>
                    <a:lnTo>
                      <a:pt x="35675" y="16195"/>
                    </a:lnTo>
                    <a:lnTo>
                      <a:pt x="35654" y="16300"/>
                    </a:lnTo>
                    <a:lnTo>
                      <a:pt x="35633" y="16195"/>
                    </a:lnTo>
                    <a:lnTo>
                      <a:pt x="35633" y="16049"/>
                    </a:lnTo>
                    <a:lnTo>
                      <a:pt x="35570" y="15986"/>
                    </a:lnTo>
                    <a:lnTo>
                      <a:pt x="35466" y="16049"/>
                    </a:lnTo>
                    <a:lnTo>
                      <a:pt x="35424" y="16153"/>
                    </a:lnTo>
                    <a:lnTo>
                      <a:pt x="35319" y="16216"/>
                    </a:lnTo>
                    <a:lnTo>
                      <a:pt x="35235" y="16174"/>
                    </a:lnTo>
                    <a:lnTo>
                      <a:pt x="35256" y="16112"/>
                    </a:lnTo>
                    <a:lnTo>
                      <a:pt x="35256" y="16070"/>
                    </a:lnTo>
                    <a:lnTo>
                      <a:pt x="35047" y="16070"/>
                    </a:lnTo>
                    <a:lnTo>
                      <a:pt x="35005" y="16174"/>
                    </a:lnTo>
                    <a:lnTo>
                      <a:pt x="34922" y="16258"/>
                    </a:lnTo>
                    <a:lnTo>
                      <a:pt x="34796" y="16216"/>
                    </a:lnTo>
                    <a:lnTo>
                      <a:pt x="34712" y="16216"/>
                    </a:lnTo>
                    <a:lnTo>
                      <a:pt x="34650" y="16174"/>
                    </a:lnTo>
                    <a:lnTo>
                      <a:pt x="34587" y="16174"/>
                    </a:lnTo>
                    <a:lnTo>
                      <a:pt x="34503" y="16258"/>
                    </a:lnTo>
                    <a:lnTo>
                      <a:pt x="34357" y="16195"/>
                    </a:lnTo>
                    <a:lnTo>
                      <a:pt x="34315" y="16174"/>
                    </a:lnTo>
                    <a:lnTo>
                      <a:pt x="34231" y="16070"/>
                    </a:lnTo>
                    <a:lnTo>
                      <a:pt x="34106" y="15986"/>
                    </a:lnTo>
                    <a:lnTo>
                      <a:pt x="33980" y="15965"/>
                    </a:lnTo>
                    <a:lnTo>
                      <a:pt x="33834" y="15777"/>
                    </a:lnTo>
                    <a:lnTo>
                      <a:pt x="33813" y="15840"/>
                    </a:lnTo>
                    <a:lnTo>
                      <a:pt x="33813" y="15902"/>
                    </a:lnTo>
                    <a:lnTo>
                      <a:pt x="33792" y="15965"/>
                    </a:lnTo>
                    <a:lnTo>
                      <a:pt x="33750" y="15944"/>
                    </a:lnTo>
                    <a:lnTo>
                      <a:pt x="33708" y="15965"/>
                    </a:lnTo>
                    <a:lnTo>
                      <a:pt x="33708" y="16049"/>
                    </a:lnTo>
                    <a:lnTo>
                      <a:pt x="33771" y="16112"/>
                    </a:lnTo>
                    <a:lnTo>
                      <a:pt x="33750" y="16195"/>
                    </a:lnTo>
                    <a:lnTo>
                      <a:pt x="33687" y="16195"/>
                    </a:lnTo>
                    <a:lnTo>
                      <a:pt x="33582" y="16216"/>
                    </a:lnTo>
                    <a:lnTo>
                      <a:pt x="33499" y="16300"/>
                    </a:lnTo>
                    <a:lnTo>
                      <a:pt x="33373" y="16300"/>
                    </a:lnTo>
                    <a:lnTo>
                      <a:pt x="33290" y="16384"/>
                    </a:lnTo>
                    <a:lnTo>
                      <a:pt x="33290" y="16488"/>
                    </a:lnTo>
                    <a:lnTo>
                      <a:pt x="33206" y="16530"/>
                    </a:lnTo>
                    <a:lnTo>
                      <a:pt x="33164" y="16677"/>
                    </a:lnTo>
                    <a:lnTo>
                      <a:pt x="33248" y="16886"/>
                    </a:lnTo>
                    <a:lnTo>
                      <a:pt x="33352" y="16990"/>
                    </a:lnTo>
                    <a:lnTo>
                      <a:pt x="33394" y="16949"/>
                    </a:lnTo>
                    <a:lnTo>
                      <a:pt x="33499" y="17095"/>
                    </a:lnTo>
                    <a:lnTo>
                      <a:pt x="33478" y="17158"/>
                    </a:lnTo>
                    <a:lnTo>
                      <a:pt x="33666" y="17158"/>
                    </a:lnTo>
                    <a:lnTo>
                      <a:pt x="33771" y="17200"/>
                    </a:lnTo>
                    <a:lnTo>
                      <a:pt x="33813" y="17137"/>
                    </a:lnTo>
                    <a:lnTo>
                      <a:pt x="33917" y="17137"/>
                    </a:lnTo>
                    <a:lnTo>
                      <a:pt x="33980" y="17095"/>
                    </a:lnTo>
                    <a:lnTo>
                      <a:pt x="34106" y="17095"/>
                    </a:lnTo>
                    <a:lnTo>
                      <a:pt x="34189" y="17053"/>
                    </a:lnTo>
                    <a:lnTo>
                      <a:pt x="34273" y="17095"/>
                    </a:lnTo>
                    <a:lnTo>
                      <a:pt x="34315" y="17032"/>
                    </a:lnTo>
                    <a:lnTo>
                      <a:pt x="34315" y="16928"/>
                    </a:lnTo>
                    <a:lnTo>
                      <a:pt x="34336" y="16865"/>
                    </a:lnTo>
                    <a:lnTo>
                      <a:pt x="34398" y="16865"/>
                    </a:lnTo>
                    <a:lnTo>
                      <a:pt x="34503" y="17032"/>
                    </a:lnTo>
                    <a:lnTo>
                      <a:pt x="34587" y="17032"/>
                    </a:lnTo>
                    <a:lnTo>
                      <a:pt x="34650" y="17116"/>
                    </a:lnTo>
                    <a:lnTo>
                      <a:pt x="34796" y="17137"/>
                    </a:lnTo>
                    <a:lnTo>
                      <a:pt x="34817" y="17074"/>
                    </a:lnTo>
                    <a:lnTo>
                      <a:pt x="34901" y="16970"/>
                    </a:lnTo>
                    <a:lnTo>
                      <a:pt x="34943" y="16970"/>
                    </a:lnTo>
                    <a:lnTo>
                      <a:pt x="35026" y="16886"/>
                    </a:lnTo>
                    <a:lnTo>
                      <a:pt x="35131" y="16865"/>
                    </a:lnTo>
                    <a:lnTo>
                      <a:pt x="35110" y="16928"/>
                    </a:lnTo>
                    <a:lnTo>
                      <a:pt x="35110" y="17032"/>
                    </a:lnTo>
                    <a:lnTo>
                      <a:pt x="35026" y="17137"/>
                    </a:lnTo>
                    <a:lnTo>
                      <a:pt x="35026" y="17262"/>
                    </a:lnTo>
                    <a:lnTo>
                      <a:pt x="35131" y="17221"/>
                    </a:lnTo>
                    <a:lnTo>
                      <a:pt x="35173" y="17032"/>
                    </a:lnTo>
                    <a:lnTo>
                      <a:pt x="35215" y="17074"/>
                    </a:lnTo>
                    <a:lnTo>
                      <a:pt x="35256" y="17032"/>
                    </a:lnTo>
                    <a:lnTo>
                      <a:pt x="35340" y="17074"/>
                    </a:lnTo>
                    <a:lnTo>
                      <a:pt x="35256" y="17200"/>
                    </a:lnTo>
                    <a:lnTo>
                      <a:pt x="35277" y="17283"/>
                    </a:lnTo>
                    <a:lnTo>
                      <a:pt x="35277" y="17179"/>
                    </a:lnTo>
                    <a:lnTo>
                      <a:pt x="35466" y="17011"/>
                    </a:lnTo>
                    <a:lnTo>
                      <a:pt x="35487" y="17074"/>
                    </a:lnTo>
                    <a:lnTo>
                      <a:pt x="35361" y="17179"/>
                    </a:lnTo>
                    <a:lnTo>
                      <a:pt x="35361" y="17242"/>
                    </a:lnTo>
                    <a:lnTo>
                      <a:pt x="35445" y="17304"/>
                    </a:lnTo>
                    <a:lnTo>
                      <a:pt x="35487" y="17451"/>
                    </a:lnTo>
                    <a:lnTo>
                      <a:pt x="35487" y="17555"/>
                    </a:lnTo>
                    <a:lnTo>
                      <a:pt x="35507" y="17660"/>
                    </a:lnTo>
                    <a:lnTo>
                      <a:pt x="35612" y="17639"/>
                    </a:lnTo>
                    <a:lnTo>
                      <a:pt x="35612" y="17765"/>
                    </a:lnTo>
                    <a:lnTo>
                      <a:pt x="35675" y="17827"/>
                    </a:lnTo>
                    <a:lnTo>
                      <a:pt x="35759" y="17681"/>
                    </a:lnTo>
                    <a:lnTo>
                      <a:pt x="35717" y="17869"/>
                    </a:lnTo>
                    <a:lnTo>
                      <a:pt x="35654" y="17953"/>
                    </a:lnTo>
                    <a:lnTo>
                      <a:pt x="35759" y="18058"/>
                    </a:lnTo>
                    <a:lnTo>
                      <a:pt x="35759" y="17974"/>
                    </a:lnTo>
                    <a:lnTo>
                      <a:pt x="35800" y="17869"/>
                    </a:lnTo>
                    <a:lnTo>
                      <a:pt x="35863" y="17848"/>
                    </a:lnTo>
                    <a:lnTo>
                      <a:pt x="35863" y="17848"/>
                    </a:lnTo>
                    <a:lnTo>
                      <a:pt x="35821" y="17890"/>
                    </a:lnTo>
                    <a:lnTo>
                      <a:pt x="35863" y="18037"/>
                    </a:lnTo>
                    <a:lnTo>
                      <a:pt x="35926" y="18162"/>
                    </a:lnTo>
                    <a:lnTo>
                      <a:pt x="36093" y="18141"/>
                    </a:lnTo>
                    <a:lnTo>
                      <a:pt x="36031" y="18183"/>
                    </a:lnTo>
                    <a:lnTo>
                      <a:pt x="35821" y="18309"/>
                    </a:lnTo>
                    <a:lnTo>
                      <a:pt x="35675" y="18309"/>
                    </a:lnTo>
                    <a:lnTo>
                      <a:pt x="35654" y="18371"/>
                    </a:lnTo>
                    <a:lnTo>
                      <a:pt x="35759" y="18413"/>
                    </a:lnTo>
                    <a:lnTo>
                      <a:pt x="35759" y="18560"/>
                    </a:lnTo>
                    <a:lnTo>
                      <a:pt x="35821" y="18664"/>
                    </a:lnTo>
                    <a:lnTo>
                      <a:pt x="35905" y="18727"/>
                    </a:lnTo>
                    <a:lnTo>
                      <a:pt x="35989" y="18727"/>
                    </a:lnTo>
                    <a:lnTo>
                      <a:pt x="35989" y="18790"/>
                    </a:lnTo>
                    <a:lnTo>
                      <a:pt x="36093" y="18874"/>
                    </a:lnTo>
                    <a:lnTo>
                      <a:pt x="36156" y="18915"/>
                    </a:lnTo>
                    <a:lnTo>
                      <a:pt x="36219" y="18915"/>
                    </a:lnTo>
                    <a:lnTo>
                      <a:pt x="36407" y="19041"/>
                    </a:lnTo>
                    <a:lnTo>
                      <a:pt x="36512" y="19041"/>
                    </a:lnTo>
                    <a:lnTo>
                      <a:pt x="36512" y="19104"/>
                    </a:lnTo>
                    <a:lnTo>
                      <a:pt x="36575" y="19125"/>
                    </a:lnTo>
                    <a:lnTo>
                      <a:pt x="36595" y="19083"/>
                    </a:lnTo>
                    <a:lnTo>
                      <a:pt x="36616" y="19041"/>
                    </a:lnTo>
                    <a:lnTo>
                      <a:pt x="36721" y="19104"/>
                    </a:lnTo>
                    <a:lnTo>
                      <a:pt x="36679" y="19125"/>
                    </a:lnTo>
                    <a:lnTo>
                      <a:pt x="36616" y="19187"/>
                    </a:lnTo>
                    <a:lnTo>
                      <a:pt x="36679" y="19292"/>
                    </a:lnTo>
                    <a:lnTo>
                      <a:pt x="36742" y="19334"/>
                    </a:lnTo>
                    <a:lnTo>
                      <a:pt x="36805" y="19334"/>
                    </a:lnTo>
                    <a:lnTo>
                      <a:pt x="36805" y="19418"/>
                    </a:lnTo>
                    <a:lnTo>
                      <a:pt x="36930" y="19543"/>
                    </a:lnTo>
                    <a:lnTo>
                      <a:pt x="37014" y="19543"/>
                    </a:lnTo>
                    <a:lnTo>
                      <a:pt x="37056" y="19606"/>
                    </a:lnTo>
                    <a:lnTo>
                      <a:pt x="37098" y="19648"/>
                    </a:lnTo>
                    <a:lnTo>
                      <a:pt x="37265" y="19731"/>
                    </a:lnTo>
                    <a:lnTo>
                      <a:pt x="37328" y="19711"/>
                    </a:lnTo>
                    <a:lnTo>
                      <a:pt x="37370" y="19731"/>
                    </a:lnTo>
                    <a:lnTo>
                      <a:pt x="37453" y="19731"/>
                    </a:lnTo>
                    <a:lnTo>
                      <a:pt x="37537" y="19773"/>
                    </a:lnTo>
                    <a:lnTo>
                      <a:pt x="37558" y="19857"/>
                    </a:lnTo>
                    <a:lnTo>
                      <a:pt x="37725" y="19983"/>
                    </a:lnTo>
                    <a:lnTo>
                      <a:pt x="37788" y="19983"/>
                    </a:lnTo>
                    <a:lnTo>
                      <a:pt x="37872" y="20045"/>
                    </a:lnTo>
                    <a:lnTo>
                      <a:pt x="38060" y="20087"/>
                    </a:lnTo>
                    <a:lnTo>
                      <a:pt x="38165" y="20150"/>
                    </a:lnTo>
                    <a:lnTo>
                      <a:pt x="38269" y="20150"/>
                    </a:lnTo>
                    <a:lnTo>
                      <a:pt x="38290" y="20129"/>
                    </a:lnTo>
                    <a:lnTo>
                      <a:pt x="38290" y="20066"/>
                    </a:lnTo>
                    <a:lnTo>
                      <a:pt x="38207" y="19983"/>
                    </a:lnTo>
                    <a:lnTo>
                      <a:pt x="38165" y="19920"/>
                    </a:lnTo>
                    <a:lnTo>
                      <a:pt x="38207" y="19857"/>
                    </a:lnTo>
                    <a:lnTo>
                      <a:pt x="38290" y="19878"/>
                    </a:lnTo>
                    <a:lnTo>
                      <a:pt x="38311" y="19815"/>
                    </a:lnTo>
                    <a:lnTo>
                      <a:pt x="38290" y="19752"/>
                    </a:lnTo>
                    <a:lnTo>
                      <a:pt x="38248" y="19773"/>
                    </a:lnTo>
                    <a:lnTo>
                      <a:pt x="38207" y="19731"/>
                    </a:lnTo>
                    <a:lnTo>
                      <a:pt x="38248" y="19606"/>
                    </a:lnTo>
                    <a:lnTo>
                      <a:pt x="38207" y="19564"/>
                    </a:lnTo>
                    <a:lnTo>
                      <a:pt x="38102" y="19669"/>
                    </a:lnTo>
                    <a:lnTo>
                      <a:pt x="38102" y="19627"/>
                    </a:lnTo>
                    <a:lnTo>
                      <a:pt x="38081" y="19543"/>
                    </a:lnTo>
                    <a:lnTo>
                      <a:pt x="38018" y="19543"/>
                    </a:lnTo>
                    <a:lnTo>
                      <a:pt x="38123" y="19439"/>
                    </a:lnTo>
                    <a:lnTo>
                      <a:pt x="38102" y="19313"/>
                    </a:lnTo>
                    <a:lnTo>
                      <a:pt x="38060" y="19292"/>
                    </a:lnTo>
                    <a:lnTo>
                      <a:pt x="37956" y="19292"/>
                    </a:lnTo>
                    <a:lnTo>
                      <a:pt x="37976" y="19187"/>
                    </a:lnTo>
                    <a:lnTo>
                      <a:pt x="37935" y="19083"/>
                    </a:lnTo>
                    <a:lnTo>
                      <a:pt x="37893" y="18999"/>
                    </a:lnTo>
                    <a:lnTo>
                      <a:pt x="37788" y="18999"/>
                    </a:lnTo>
                    <a:lnTo>
                      <a:pt x="37851" y="18915"/>
                    </a:lnTo>
                    <a:lnTo>
                      <a:pt x="37767" y="18894"/>
                    </a:lnTo>
                    <a:lnTo>
                      <a:pt x="37725" y="18894"/>
                    </a:lnTo>
                    <a:lnTo>
                      <a:pt x="37746" y="18832"/>
                    </a:lnTo>
                    <a:lnTo>
                      <a:pt x="37663" y="18727"/>
                    </a:lnTo>
                    <a:lnTo>
                      <a:pt x="37663" y="18748"/>
                    </a:lnTo>
                    <a:lnTo>
                      <a:pt x="37621" y="18748"/>
                    </a:lnTo>
                    <a:lnTo>
                      <a:pt x="37621" y="18602"/>
                    </a:lnTo>
                    <a:lnTo>
                      <a:pt x="37621" y="18539"/>
                    </a:lnTo>
                    <a:lnTo>
                      <a:pt x="37621" y="18476"/>
                    </a:lnTo>
                    <a:lnTo>
                      <a:pt x="37453" y="18350"/>
                    </a:lnTo>
                    <a:lnTo>
                      <a:pt x="37432" y="18225"/>
                    </a:lnTo>
                    <a:lnTo>
                      <a:pt x="37432" y="18120"/>
                    </a:lnTo>
                    <a:lnTo>
                      <a:pt x="37516" y="18162"/>
                    </a:lnTo>
                    <a:lnTo>
                      <a:pt x="37558" y="18078"/>
                    </a:lnTo>
                    <a:lnTo>
                      <a:pt x="37663" y="18120"/>
                    </a:lnTo>
                    <a:lnTo>
                      <a:pt x="37663" y="18225"/>
                    </a:lnTo>
                    <a:lnTo>
                      <a:pt x="37746" y="18371"/>
                    </a:lnTo>
                    <a:lnTo>
                      <a:pt x="37872" y="18434"/>
                    </a:lnTo>
                    <a:lnTo>
                      <a:pt x="37935" y="18476"/>
                    </a:lnTo>
                    <a:lnTo>
                      <a:pt x="37935" y="18560"/>
                    </a:lnTo>
                    <a:lnTo>
                      <a:pt x="37976" y="18602"/>
                    </a:lnTo>
                    <a:lnTo>
                      <a:pt x="37976" y="18539"/>
                    </a:lnTo>
                    <a:lnTo>
                      <a:pt x="37935" y="18392"/>
                    </a:lnTo>
                    <a:lnTo>
                      <a:pt x="37935" y="18350"/>
                    </a:lnTo>
                    <a:lnTo>
                      <a:pt x="37976" y="18309"/>
                    </a:lnTo>
                    <a:lnTo>
                      <a:pt x="38018" y="18392"/>
                    </a:lnTo>
                    <a:lnTo>
                      <a:pt x="38018" y="18455"/>
                    </a:lnTo>
                    <a:lnTo>
                      <a:pt x="38081" y="18497"/>
                    </a:lnTo>
                    <a:lnTo>
                      <a:pt x="38123" y="18685"/>
                    </a:lnTo>
                    <a:lnTo>
                      <a:pt x="38207" y="18706"/>
                    </a:lnTo>
                    <a:lnTo>
                      <a:pt x="38207" y="18769"/>
                    </a:lnTo>
                    <a:lnTo>
                      <a:pt x="38290" y="18832"/>
                    </a:lnTo>
                    <a:lnTo>
                      <a:pt x="38374" y="19020"/>
                    </a:lnTo>
                    <a:lnTo>
                      <a:pt x="38416" y="18936"/>
                    </a:lnTo>
                    <a:lnTo>
                      <a:pt x="38395" y="18832"/>
                    </a:lnTo>
                    <a:lnTo>
                      <a:pt x="38395" y="18664"/>
                    </a:lnTo>
                    <a:lnTo>
                      <a:pt x="38416" y="18560"/>
                    </a:lnTo>
                    <a:lnTo>
                      <a:pt x="38416" y="18643"/>
                    </a:lnTo>
                    <a:lnTo>
                      <a:pt x="38479" y="18811"/>
                    </a:lnTo>
                    <a:lnTo>
                      <a:pt x="38479" y="18915"/>
                    </a:lnTo>
                    <a:lnTo>
                      <a:pt x="38479" y="18999"/>
                    </a:lnTo>
                    <a:lnTo>
                      <a:pt x="38520" y="19020"/>
                    </a:lnTo>
                    <a:lnTo>
                      <a:pt x="38604" y="19083"/>
                    </a:lnTo>
                    <a:lnTo>
                      <a:pt x="38625" y="18999"/>
                    </a:lnTo>
                    <a:lnTo>
                      <a:pt x="38583" y="18957"/>
                    </a:lnTo>
                    <a:lnTo>
                      <a:pt x="38583" y="18894"/>
                    </a:lnTo>
                    <a:lnTo>
                      <a:pt x="38667" y="18915"/>
                    </a:lnTo>
                    <a:lnTo>
                      <a:pt x="38688" y="19020"/>
                    </a:lnTo>
                    <a:lnTo>
                      <a:pt x="38688" y="19104"/>
                    </a:lnTo>
                    <a:lnTo>
                      <a:pt x="38709" y="19125"/>
                    </a:lnTo>
                    <a:lnTo>
                      <a:pt x="38709" y="19062"/>
                    </a:lnTo>
                    <a:lnTo>
                      <a:pt x="38772" y="19020"/>
                    </a:lnTo>
                    <a:lnTo>
                      <a:pt x="38772" y="19187"/>
                    </a:lnTo>
                    <a:lnTo>
                      <a:pt x="38813" y="19271"/>
                    </a:lnTo>
                    <a:lnTo>
                      <a:pt x="38897" y="19271"/>
                    </a:lnTo>
                    <a:lnTo>
                      <a:pt x="38939" y="19208"/>
                    </a:lnTo>
                    <a:lnTo>
                      <a:pt x="38939" y="19313"/>
                    </a:lnTo>
                    <a:lnTo>
                      <a:pt x="38918" y="19376"/>
                    </a:lnTo>
                    <a:lnTo>
                      <a:pt x="38981" y="19543"/>
                    </a:lnTo>
                    <a:lnTo>
                      <a:pt x="39023" y="19627"/>
                    </a:lnTo>
                    <a:lnTo>
                      <a:pt x="39127" y="19627"/>
                    </a:lnTo>
                    <a:lnTo>
                      <a:pt x="39127" y="19543"/>
                    </a:lnTo>
                    <a:lnTo>
                      <a:pt x="39106" y="19522"/>
                    </a:lnTo>
                    <a:lnTo>
                      <a:pt x="39106" y="19397"/>
                    </a:lnTo>
                    <a:lnTo>
                      <a:pt x="39044" y="19187"/>
                    </a:lnTo>
                    <a:lnTo>
                      <a:pt x="39127" y="19187"/>
                    </a:lnTo>
                    <a:lnTo>
                      <a:pt x="39169" y="19271"/>
                    </a:lnTo>
                    <a:lnTo>
                      <a:pt x="39274" y="19292"/>
                    </a:lnTo>
                    <a:lnTo>
                      <a:pt x="39316" y="19271"/>
                    </a:lnTo>
                    <a:lnTo>
                      <a:pt x="39253" y="19166"/>
                    </a:lnTo>
                    <a:lnTo>
                      <a:pt x="39295" y="19083"/>
                    </a:lnTo>
                    <a:lnTo>
                      <a:pt x="39295" y="18894"/>
                    </a:lnTo>
                    <a:lnTo>
                      <a:pt x="39211" y="18706"/>
                    </a:lnTo>
                    <a:lnTo>
                      <a:pt x="39232" y="18560"/>
                    </a:lnTo>
                    <a:lnTo>
                      <a:pt x="39232" y="18392"/>
                    </a:lnTo>
                    <a:lnTo>
                      <a:pt x="39253" y="18560"/>
                    </a:lnTo>
                    <a:lnTo>
                      <a:pt x="39232" y="18664"/>
                    </a:lnTo>
                    <a:lnTo>
                      <a:pt x="39253" y="18790"/>
                    </a:lnTo>
                    <a:lnTo>
                      <a:pt x="39420" y="18957"/>
                    </a:lnTo>
                    <a:lnTo>
                      <a:pt x="39441" y="18894"/>
                    </a:lnTo>
                    <a:lnTo>
                      <a:pt x="39420" y="18769"/>
                    </a:lnTo>
                    <a:lnTo>
                      <a:pt x="39462" y="18664"/>
                    </a:lnTo>
                    <a:lnTo>
                      <a:pt x="39462" y="18497"/>
                    </a:lnTo>
                    <a:lnTo>
                      <a:pt x="39546" y="18455"/>
                    </a:lnTo>
                    <a:lnTo>
                      <a:pt x="39525" y="18434"/>
                    </a:lnTo>
                    <a:lnTo>
                      <a:pt x="39399" y="18246"/>
                    </a:lnTo>
                    <a:lnTo>
                      <a:pt x="39357" y="18120"/>
                    </a:lnTo>
                    <a:lnTo>
                      <a:pt x="39316" y="18078"/>
                    </a:lnTo>
                    <a:lnTo>
                      <a:pt x="39336" y="18016"/>
                    </a:lnTo>
                    <a:lnTo>
                      <a:pt x="39253" y="17869"/>
                    </a:lnTo>
                    <a:lnTo>
                      <a:pt x="39190" y="17786"/>
                    </a:lnTo>
                    <a:lnTo>
                      <a:pt x="39316" y="17765"/>
                    </a:lnTo>
                    <a:lnTo>
                      <a:pt x="39336" y="17723"/>
                    </a:lnTo>
                    <a:lnTo>
                      <a:pt x="39420" y="17639"/>
                    </a:lnTo>
                    <a:lnTo>
                      <a:pt x="39357" y="17576"/>
                    </a:lnTo>
                    <a:lnTo>
                      <a:pt x="39295" y="17618"/>
                    </a:lnTo>
                    <a:lnTo>
                      <a:pt x="39148" y="17639"/>
                    </a:lnTo>
                    <a:lnTo>
                      <a:pt x="39106" y="17597"/>
                    </a:lnTo>
                    <a:lnTo>
                      <a:pt x="39127" y="17555"/>
                    </a:lnTo>
                    <a:lnTo>
                      <a:pt x="39148" y="17514"/>
                    </a:lnTo>
                    <a:lnTo>
                      <a:pt x="39232" y="17430"/>
                    </a:lnTo>
                    <a:lnTo>
                      <a:pt x="39253" y="17325"/>
                    </a:lnTo>
                    <a:lnTo>
                      <a:pt x="39211" y="17242"/>
                    </a:lnTo>
                    <a:lnTo>
                      <a:pt x="39148" y="17242"/>
                    </a:lnTo>
                    <a:lnTo>
                      <a:pt x="39148" y="17304"/>
                    </a:lnTo>
                    <a:lnTo>
                      <a:pt x="39106" y="17388"/>
                    </a:lnTo>
                    <a:lnTo>
                      <a:pt x="39106" y="17304"/>
                    </a:lnTo>
                    <a:lnTo>
                      <a:pt x="39085" y="17325"/>
                    </a:lnTo>
                    <a:lnTo>
                      <a:pt x="38939" y="17346"/>
                    </a:lnTo>
                    <a:lnTo>
                      <a:pt x="38918" y="17304"/>
                    </a:lnTo>
                    <a:lnTo>
                      <a:pt x="39002" y="17242"/>
                    </a:lnTo>
                    <a:lnTo>
                      <a:pt x="39023" y="17200"/>
                    </a:lnTo>
                    <a:lnTo>
                      <a:pt x="38981" y="17137"/>
                    </a:lnTo>
                    <a:lnTo>
                      <a:pt x="38939" y="17032"/>
                    </a:lnTo>
                    <a:lnTo>
                      <a:pt x="38876" y="16990"/>
                    </a:lnTo>
                    <a:lnTo>
                      <a:pt x="38813" y="17011"/>
                    </a:lnTo>
                    <a:lnTo>
                      <a:pt x="38813" y="17116"/>
                    </a:lnTo>
                    <a:lnTo>
                      <a:pt x="38792" y="17179"/>
                    </a:lnTo>
                    <a:lnTo>
                      <a:pt x="38772" y="17137"/>
                    </a:lnTo>
                    <a:lnTo>
                      <a:pt x="38772" y="17011"/>
                    </a:lnTo>
                    <a:lnTo>
                      <a:pt x="38730" y="16928"/>
                    </a:lnTo>
                    <a:lnTo>
                      <a:pt x="38688" y="16928"/>
                    </a:lnTo>
                    <a:lnTo>
                      <a:pt x="38709" y="16865"/>
                    </a:lnTo>
                    <a:lnTo>
                      <a:pt x="38667" y="16865"/>
                    </a:lnTo>
                    <a:lnTo>
                      <a:pt x="38667" y="16823"/>
                    </a:lnTo>
                    <a:lnTo>
                      <a:pt x="38688" y="16823"/>
                    </a:lnTo>
                    <a:lnTo>
                      <a:pt x="38667" y="16760"/>
                    </a:lnTo>
                    <a:lnTo>
                      <a:pt x="38604" y="16718"/>
                    </a:lnTo>
                    <a:lnTo>
                      <a:pt x="38625" y="16677"/>
                    </a:lnTo>
                    <a:lnTo>
                      <a:pt x="38730" y="16677"/>
                    </a:lnTo>
                    <a:lnTo>
                      <a:pt x="38792" y="16656"/>
                    </a:lnTo>
                    <a:lnTo>
                      <a:pt x="38730" y="16593"/>
                    </a:lnTo>
                    <a:lnTo>
                      <a:pt x="38625" y="16593"/>
                    </a:lnTo>
                    <a:lnTo>
                      <a:pt x="38583" y="16572"/>
                    </a:lnTo>
                    <a:lnTo>
                      <a:pt x="38625" y="16488"/>
                    </a:lnTo>
                    <a:lnTo>
                      <a:pt x="38730" y="16446"/>
                    </a:lnTo>
                    <a:lnTo>
                      <a:pt x="38730" y="16405"/>
                    </a:lnTo>
                    <a:lnTo>
                      <a:pt x="38688" y="16363"/>
                    </a:lnTo>
                    <a:lnTo>
                      <a:pt x="38520" y="16363"/>
                    </a:lnTo>
                    <a:lnTo>
                      <a:pt x="38500" y="16405"/>
                    </a:lnTo>
                    <a:lnTo>
                      <a:pt x="38458" y="16488"/>
                    </a:lnTo>
                    <a:lnTo>
                      <a:pt x="38248" y="16530"/>
                    </a:lnTo>
                    <a:lnTo>
                      <a:pt x="38353" y="16467"/>
                    </a:lnTo>
                    <a:lnTo>
                      <a:pt x="38500" y="16321"/>
                    </a:lnTo>
                    <a:lnTo>
                      <a:pt x="38562" y="16216"/>
                    </a:lnTo>
                    <a:lnTo>
                      <a:pt x="38562" y="16174"/>
                    </a:lnTo>
                    <a:lnTo>
                      <a:pt x="38458" y="16174"/>
                    </a:lnTo>
                    <a:lnTo>
                      <a:pt x="38395" y="16153"/>
                    </a:lnTo>
                    <a:lnTo>
                      <a:pt x="38458" y="16091"/>
                    </a:lnTo>
                    <a:lnTo>
                      <a:pt x="38416" y="16049"/>
                    </a:lnTo>
                    <a:lnTo>
                      <a:pt x="38374" y="16070"/>
                    </a:lnTo>
                    <a:lnTo>
                      <a:pt x="38374" y="15986"/>
                    </a:lnTo>
                    <a:lnTo>
                      <a:pt x="38416" y="15923"/>
                    </a:lnTo>
                    <a:lnTo>
                      <a:pt x="38416" y="15819"/>
                    </a:lnTo>
                    <a:lnTo>
                      <a:pt x="38290" y="15777"/>
                    </a:lnTo>
                    <a:lnTo>
                      <a:pt x="38207" y="15756"/>
                    </a:lnTo>
                    <a:lnTo>
                      <a:pt x="38081" y="15756"/>
                    </a:lnTo>
                    <a:lnTo>
                      <a:pt x="38039" y="15693"/>
                    </a:lnTo>
                    <a:lnTo>
                      <a:pt x="38165" y="15693"/>
                    </a:lnTo>
                    <a:lnTo>
                      <a:pt x="38269" y="15672"/>
                    </a:lnTo>
                    <a:lnTo>
                      <a:pt x="38311" y="15630"/>
                    </a:lnTo>
                    <a:lnTo>
                      <a:pt x="38374" y="15693"/>
                    </a:lnTo>
                    <a:lnTo>
                      <a:pt x="38395" y="15756"/>
                    </a:lnTo>
                    <a:lnTo>
                      <a:pt x="38500" y="15756"/>
                    </a:lnTo>
                    <a:lnTo>
                      <a:pt x="38604" y="15798"/>
                    </a:lnTo>
                    <a:lnTo>
                      <a:pt x="38625" y="15881"/>
                    </a:lnTo>
                    <a:lnTo>
                      <a:pt x="38604" y="15965"/>
                    </a:lnTo>
                    <a:lnTo>
                      <a:pt x="38625" y="16049"/>
                    </a:lnTo>
                    <a:lnTo>
                      <a:pt x="38730" y="16174"/>
                    </a:lnTo>
                    <a:lnTo>
                      <a:pt x="38772" y="16174"/>
                    </a:lnTo>
                    <a:lnTo>
                      <a:pt x="38792" y="16070"/>
                    </a:lnTo>
                    <a:lnTo>
                      <a:pt x="38834" y="16133"/>
                    </a:lnTo>
                    <a:lnTo>
                      <a:pt x="38981" y="16153"/>
                    </a:lnTo>
                    <a:lnTo>
                      <a:pt x="39023" y="16133"/>
                    </a:lnTo>
                    <a:lnTo>
                      <a:pt x="39023" y="16070"/>
                    </a:lnTo>
                    <a:lnTo>
                      <a:pt x="38981" y="16049"/>
                    </a:lnTo>
                    <a:lnTo>
                      <a:pt x="38981" y="15965"/>
                    </a:lnTo>
                    <a:lnTo>
                      <a:pt x="38939" y="15861"/>
                    </a:lnTo>
                    <a:lnTo>
                      <a:pt x="38876" y="15777"/>
                    </a:lnTo>
                    <a:lnTo>
                      <a:pt x="38792" y="15756"/>
                    </a:lnTo>
                    <a:lnTo>
                      <a:pt x="38813" y="15672"/>
                    </a:lnTo>
                    <a:lnTo>
                      <a:pt x="38813" y="15589"/>
                    </a:lnTo>
                    <a:lnTo>
                      <a:pt x="38772" y="15547"/>
                    </a:lnTo>
                    <a:lnTo>
                      <a:pt x="38792" y="15526"/>
                    </a:lnTo>
                    <a:lnTo>
                      <a:pt x="38834" y="15547"/>
                    </a:lnTo>
                    <a:lnTo>
                      <a:pt x="38876" y="15651"/>
                    </a:lnTo>
                    <a:lnTo>
                      <a:pt x="38918" y="15693"/>
                    </a:lnTo>
                    <a:lnTo>
                      <a:pt x="39002" y="15672"/>
                    </a:lnTo>
                    <a:lnTo>
                      <a:pt x="38981" y="15651"/>
                    </a:lnTo>
                    <a:lnTo>
                      <a:pt x="39002" y="15630"/>
                    </a:lnTo>
                    <a:lnTo>
                      <a:pt x="39085" y="15651"/>
                    </a:lnTo>
                    <a:lnTo>
                      <a:pt x="39044" y="15547"/>
                    </a:lnTo>
                    <a:lnTo>
                      <a:pt x="39002" y="15442"/>
                    </a:lnTo>
                    <a:lnTo>
                      <a:pt x="38897" y="15379"/>
                    </a:lnTo>
                    <a:lnTo>
                      <a:pt x="39002" y="15379"/>
                    </a:lnTo>
                    <a:lnTo>
                      <a:pt x="39044" y="15442"/>
                    </a:lnTo>
                    <a:lnTo>
                      <a:pt x="39106" y="15484"/>
                    </a:lnTo>
                    <a:lnTo>
                      <a:pt x="39190" y="15463"/>
                    </a:lnTo>
                    <a:lnTo>
                      <a:pt x="39148" y="15421"/>
                    </a:lnTo>
                    <a:lnTo>
                      <a:pt x="39148" y="15337"/>
                    </a:lnTo>
                    <a:lnTo>
                      <a:pt x="39190" y="15337"/>
                    </a:lnTo>
                    <a:lnTo>
                      <a:pt x="39232" y="15379"/>
                    </a:lnTo>
                    <a:lnTo>
                      <a:pt x="39295" y="15421"/>
                    </a:lnTo>
                    <a:lnTo>
                      <a:pt x="39295" y="15463"/>
                    </a:lnTo>
                    <a:lnTo>
                      <a:pt x="39232" y="15484"/>
                    </a:lnTo>
                    <a:lnTo>
                      <a:pt x="39232" y="15589"/>
                    </a:lnTo>
                    <a:lnTo>
                      <a:pt x="39232" y="15630"/>
                    </a:lnTo>
                    <a:lnTo>
                      <a:pt x="39295" y="15630"/>
                    </a:lnTo>
                    <a:lnTo>
                      <a:pt x="39336" y="15651"/>
                    </a:lnTo>
                    <a:lnTo>
                      <a:pt x="39336" y="15693"/>
                    </a:lnTo>
                    <a:lnTo>
                      <a:pt x="39295" y="15735"/>
                    </a:lnTo>
                    <a:lnTo>
                      <a:pt x="39253" y="15777"/>
                    </a:lnTo>
                    <a:lnTo>
                      <a:pt x="39316" y="15798"/>
                    </a:lnTo>
                    <a:lnTo>
                      <a:pt x="39357" y="15777"/>
                    </a:lnTo>
                    <a:lnTo>
                      <a:pt x="39399" y="15798"/>
                    </a:lnTo>
                    <a:lnTo>
                      <a:pt x="39357" y="15881"/>
                    </a:lnTo>
                    <a:lnTo>
                      <a:pt x="39399" y="15944"/>
                    </a:lnTo>
                    <a:lnTo>
                      <a:pt x="39441" y="15965"/>
                    </a:lnTo>
                    <a:lnTo>
                      <a:pt x="39525" y="15944"/>
                    </a:lnTo>
                    <a:lnTo>
                      <a:pt x="39734" y="15798"/>
                    </a:lnTo>
                    <a:lnTo>
                      <a:pt x="39818" y="15672"/>
                    </a:lnTo>
                    <a:lnTo>
                      <a:pt x="39818" y="15756"/>
                    </a:lnTo>
                    <a:lnTo>
                      <a:pt x="39755" y="15798"/>
                    </a:lnTo>
                    <a:lnTo>
                      <a:pt x="39734" y="15861"/>
                    </a:lnTo>
                    <a:lnTo>
                      <a:pt x="39629" y="15902"/>
                    </a:lnTo>
                    <a:lnTo>
                      <a:pt x="39462" y="16070"/>
                    </a:lnTo>
                    <a:lnTo>
                      <a:pt x="39462" y="16112"/>
                    </a:lnTo>
                    <a:lnTo>
                      <a:pt x="39546" y="16153"/>
                    </a:lnTo>
                    <a:lnTo>
                      <a:pt x="39650" y="16112"/>
                    </a:lnTo>
                    <a:lnTo>
                      <a:pt x="39818" y="16007"/>
                    </a:lnTo>
                    <a:lnTo>
                      <a:pt x="39880" y="16007"/>
                    </a:lnTo>
                    <a:lnTo>
                      <a:pt x="40027" y="15965"/>
                    </a:lnTo>
                    <a:lnTo>
                      <a:pt x="40069" y="15881"/>
                    </a:lnTo>
                    <a:lnTo>
                      <a:pt x="40132" y="15861"/>
                    </a:lnTo>
                    <a:lnTo>
                      <a:pt x="40236" y="15777"/>
                    </a:lnTo>
                    <a:lnTo>
                      <a:pt x="40278" y="15777"/>
                    </a:lnTo>
                    <a:lnTo>
                      <a:pt x="40278" y="15840"/>
                    </a:lnTo>
                    <a:lnTo>
                      <a:pt x="40236" y="15861"/>
                    </a:lnTo>
                    <a:lnTo>
                      <a:pt x="40152" y="15965"/>
                    </a:lnTo>
                    <a:lnTo>
                      <a:pt x="40090" y="16070"/>
                    </a:lnTo>
                    <a:lnTo>
                      <a:pt x="40027" y="16112"/>
                    </a:lnTo>
                    <a:lnTo>
                      <a:pt x="39943" y="16195"/>
                    </a:lnTo>
                    <a:lnTo>
                      <a:pt x="39839" y="16216"/>
                    </a:lnTo>
                    <a:lnTo>
                      <a:pt x="39776" y="16258"/>
                    </a:lnTo>
                    <a:lnTo>
                      <a:pt x="39713" y="16384"/>
                    </a:lnTo>
                    <a:lnTo>
                      <a:pt x="39713" y="16426"/>
                    </a:lnTo>
                    <a:lnTo>
                      <a:pt x="39734" y="16467"/>
                    </a:lnTo>
                    <a:lnTo>
                      <a:pt x="39776" y="16426"/>
                    </a:lnTo>
                    <a:lnTo>
                      <a:pt x="39860" y="16426"/>
                    </a:lnTo>
                    <a:lnTo>
                      <a:pt x="39943" y="16467"/>
                    </a:lnTo>
                    <a:lnTo>
                      <a:pt x="39860" y="16488"/>
                    </a:lnTo>
                    <a:lnTo>
                      <a:pt x="39776" y="16509"/>
                    </a:lnTo>
                    <a:lnTo>
                      <a:pt x="39734" y="16551"/>
                    </a:lnTo>
                    <a:lnTo>
                      <a:pt x="39734" y="16593"/>
                    </a:lnTo>
                    <a:lnTo>
                      <a:pt x="39776" y="16614"/>
                    </a:lnTo>
                    <a:lnTo>
                      <a:pt x="39860" y="16593"/>
                    </a:lnTo>
                    <a:lnTo>
                      <a:pt x="39922" y="16572"/>
                    </a:lnTo>
                    <a:lnTo>
                      <a:pt x="39839" y="16677"/>
                    </a:lnTo>
                    <a:lnTo>
                      <a:pt x="39755" y="16698"/>
                    </a:lnTo>
                    <a:lnTo>
                      <a:pt x="39734" y="16739"/>
                    </a:lnTo>
                    <a:lnTo>
                      <a:pt x="39755" y="16781"/>
                    </a:lnTo>
                    <a:lnTo>
                      <a:pt x="39839" y="16802"/>
                    </a:lnTo>
                    <a:lnTo>
                      <a:pt x="39922" y="16781"/>
                    </a:lnTo>
                    <a:lnTo>
                      <a:pt x="39985" y="16781"/>
                    </a:lnTo>
                    <a:lnTo>
                      <a:pt x="40027" y="16802"/>
                    </a:lnTo>
                    <a:lnTo>
                      <a:pt x="39964" y="16823"/>
                    </a:lnTo>
                    <a:lnTo>
                      <a:pt x="39964" y="16865"/>
                    </a:lnTo>
                    <a:lnTo>
                      <a:pt x="39860" y="16907"/>
                    </a:lnTo>
                    <a:lnTo>
                      <a:pt x="39839" y="16970"/>
                    </a:lnTo>
                    <a:lnTo>
                      <a:pt x="39860" y="17032"/>
                    </a:lnTo>
                    <a:lnTo>
                      <a:pt x="39922" y="17116"/>
                    </a:lnTo>
                    <a:lnTo>
                      <a:pt x="39922" y="17200"/>
                    </a:lnTo>
                    <a:lnTo>
                      <a:pt x="39943" y="17221"/>
                    </a:lnTo>
                    <a:lnTo>
                      <a:pt x="39985" y="17137"/>
                    </a:lnTo>
                    <a:lnTo>
                      <a:pt x="40048" y="17032"/>
                    </a:lnTo>
                    <a:lnTo>
                      <a:pt x="40090" y="16990"/>
                    </a:lnTo>
                    <a:lnTo>
                      <a:pt x="40132" y="16990"/>
                    </a:lnTo>
                    <a:lnTo>
                      <a:pt x="40090" y="17032"/>
                    </a:lnTo>
                    <a:lnTo>
                      <a:pt x="40090" y="17095"/>
                    </a:lnTo>
                    <a:lnTo>
                      <a:pt x="40048" y="17116"/>
                    </a:lnTo>
                    <a:lnTo>
                      <a:pt x="40048" y="17137"/>
                    </a:lnTo>
                    <a:lnTo>
                      <a:pt x="40090" y="17200"/>
                    </a:lnTo>
                    <a:lnTo>
                      <a:pt x="40069" y="17242"/>
                    </a:lnTo>
                    <a:lnTo>
                      <a:pt x="40132" y="17304"/>
                    </a:lnTo>
                    <a:lnTo>
                      <a:pt x="40152" y="17304"/>
                    </a:lnTo>
                    <a:lnTo>
                      <a:pt x="40173" y="17242"/>
                    </a:lnTo>
                    <a:lnTo>
                      <a:pt x="40257" y="17221"/>
                    </a:lnTo>
                    <a:lnTo>
                      <a:pt x="40278" y="17221"/>
                    </a:lnTo>
                    <a:lnTo>
                      <a:pt x="40278" y="17283"/>
                    </a:lnTo>
                    <a:lnTo>
                      <a:pt x="40236" y="17325"/>
                    </a:lnTo>
                    <a:lnTo>
                      <a:pt x="40236" y="17346"/>
                    </a:lnTo>
                    <a:lnTo>
                      <a:pt x="40278" y="17388"/>
                    </a:lnTo>
                    <a:lnTo>
                      <a:pt x="40278" y="17430"/>
                    </a:lnTo>
                    <a:lnTo>
                      <a:pt x="40299" y="17451"/>
                    </a:lnTo>
                    <a:lnTo>
                      <a:pt x="40299" y="17514"/>
                    </a:lnTo>
                    <a:lnTo>
                      <a:pt x="40362" y="17534"/>
                    </a:lnTo>
                    <a:lnTo>
                      <a:pt x="40383" y="17493"/>
                    </a:lnTo>
                    <a:lnTo>
                      <a:pt x="40487" y="17451"/>
                    </a:lnTo>
                    <a:lnTo>
                      <a:pt x="40508" y="17388"/>
                    </a:lnTo>
                    <a:lnTo>
                      <a:pt x="40508" y="17325"/>
                    </a:lnTo>
                    <a:lnTo>
                      <a:pt x="40445" y="17242"/>
                    </a:lnTo>
                    <a:lnTo>
                      <a:pt x="40466" y="17242"/>
                    </a:lnTo>
                    <a:lnTo>
                      <a:pt x="40508" y="17283"/>
                    </a:lnTo>
                    <a:lnTo>
                      <a:pt x="40550" y="17283"/>
                    </a:lnTo>
                    <a:lnTo>
                      <a:pt x="40550" y="17221"/>
                    </a:lnTo>
                    <a:lnTo>
                      <a:pt x="40508" y="17137"/>
                    </a:lnTo>
                    <a:lnTo>
                      <a:pt x="40508" y="17095"/>
                    </a:lnTo>
                    <a:lnTo>
                      <a:pt x="40571" y="17074"/>
                    </a:lnTo>
                    <a:lnTo>
                      <a:pt x="40571" y="16990"/>
                    </a:lnTo>
                    <a:lnTo>
                      <a:pt x="40571" y="16928"/>
                    </a:lnTo>
                    <a:lnTo>
                      <a:pt x="40508" y="16928"/>
                    </a:lnTo>
                    <a:lnTo>
                      <a:pt x="40466" y="16886"/>
                    </a:lnTo>
                    <a:lnTo>
                      <a:pt x="40466" y="16865"/>
                    </a:lnTo>
                    <a:lnTo>
                      <a:pt x="40487" y="16886"/>
                    </a:lnTo>
                    <a:lnTo>
                      <a:pt x="40571" y="16907"/>
                    </a:lnTo>
                    <a:lnTo>
                      <a:pt x="40613" y="16865"/>
                    </a:lnTo>
                    <a:lnTo>
                      <a:pt x="40592" y="16802"/>
                    </a:lnTo>
                    <a:lnTo>
                      <a:pt x="40550" y="16802"/>
                    </a:lnTo>
                    <a:lnTo>
                      <a:pt x="40508" y="16781"/>
                    </a:lnTo>
                    <a:lnTo>
                      <a:pt x="40592" y="16781"/>
                    </a:lnTo>
                    <a:lnTo>
                      <a:pt x="40655" y="16718"/>
                    </a:lnTo>
                    <a:lnTo>
                      <a:pt x="40655" y="16572"/>
                    </a:lnTo>
                    <a:lnTo>
                      <a:pt x="40676" y="16509"/>
                    </a:lnTo>
                    <a:lnTo>
                      <a:pt x="40696" y="16572"/>
                    </a:lnTo>
                    <a:lnTo>
                      <a:pt x="40696" y="16656"/>
                    </a:lnTo>
                    <a:lnTo>
                      <a:pt x="40717" y="16718"/>
                    </a:lnTo>
                    <a:lnTo>
                      <a:pt x="40696" y="16802"/>
                    </a:lnTo>
                    <a:lnTo>
                      <a:pt x="40759" y="16823"/>
                    </a:lnTo>
                    <a:lnTo>
                      <a:pt x="40822" y="16802"/>
                    </a:lnTo>
                    <a:lnTo>
                      <a:pt x="40864" y="16760"/>
                    </a:lnTo>
                    <a:lnTo>
                      <a:pt x="40906" y="16718"/>
                    </a:lnTo>
                    <a:lnTo>
                      <a:pt x="40906" y="16823"/>
                    </a:lnTo>
                    <a:lnTo>
                      <a:pt x="40927" y="16865"/>
                    </a:lnTo>
                    <a:lnTo>
                      <a:pt x="40989" y="16865"/>
                    </a:lnTo>
                    <a:lnTo>
                      <a:pt x="41010" y="16823"/>
                    </a:lnTo>
                    <a:lnTo>
                      <a:pt x="41010" y="16698"/>
                    </a:lnTo>
                    <a:lnTo>
                      <a:pt x="41010" y="16593"/>
                    </a:lnTo>
                    <a:lnTo>
                      <a:pt x="40969" y="16572"/>
                    </a:lnTo>
                    <a:lnTo>
                      <a:pt x="40927" y="16551"/>
                    </a:lnTo>
                    <a:lnTo>
                      <a:pt x="41010" y="16572"/>
                    </a:lnTo>
                    <a:lnTo>
                      <a:pt x="41094" y="16614"/>
                    </a:lnTo>
                    <a:lnTo>
                      <a:pt x="41115" y="16698"/>
                    </a:lnTo>
                    <a:lnTo>
                      <a:pt x="41178" y="16698"/>
                    </a:lnTo>
                    <a:lnTo>
                      <a:pt x="41199" y="16656"/>
                    </a:lnTo>
                    <a:lnTo>
                      <a:pt x="41199" y="16509"/>
                    </a:lnTo>
                    <a:lnTo>
                      <a:pt x="41136" y="16446"/>
                    </a:lnTo>
                    <a:lnTo>
                      <a:pt x="41031" y="16363"/>
                    </a:lnTo>
                    <a:lnTo>
                      <a:pt x="41010" y="16300"/>
                    </a:lnTo>
                    <a:lnTo>
                      <a:pt x="41031" y="16300"/>
                    </a:lnTo>
                    <a:lnTo>
                      <a:pt x="41094" y="16363"/>
                    </a:lnTo>
                    <a:lnTo>
                      <a:pt x="41199" y="16446"/>
                    </a:lnTo>
                    <a:lnTo>
                      <a:pt x="41220" y="16509"/>
                    </a:lnTo>
                    <a:lnTo>
                      <a:pt x="41387" y="16509"/>
                    </a:lnTo>
                    <a:lnTo>
                      <a:pt x="41408" y="16446"/>
                    </a:lnTo>
                    <a:lnTo>
                      <a:pt x="41387" y="16384"/>
                    </a:lnTo>
                    <a:lnTo>
                      <a:pt x="41324" y="16363"/>
                    </a:lnTo>
                    <a:lnTo>
                      <a:pt x="41282" y="16300"/>
                    </a:lnTo>
                    <a:lnTo>
                      <a:pt x="41178" y="16300"/>
                    </a:lnTo>
                    <a:lnTo>
                      <a:pt x="41115" y="16258"/>
                    </a:lnTo>
                    <a:lnTo>
                      <a:pt x="41136" y="16153"/>
                    </a:lnTo>
                    <a:lnTo>
                      <a:pt x="41178" y="16195"/>
                    </a:lnTo>
                    <a:lnTo>
                      <a:pt x="41241" y="16258"/>
                    </a:lnTo>
                    <a:lnTo>
                      <a:pt x="41324" y="16258"/>
                    </a:lnTo>
                    <a:lnTo>
                      <a:pt x="41345" y="16195"/>
                    </a:lnTo>
                    <a:lnTo>
                      <a:pt x="41324" y="16133"/>
                    </a:lnTo>
                    <a:lnTo>
                      <a:pt x="41282" y="16091"/>
                    </a:lnTo>
                    <a:lnTo>
                      <a:pt x="41282" y="16049"/>
                    </a:lnTo>
                    <a:lnTo>
                      <a:pt x="41324" y="16028"/>
                    </a:lnTo>
                    <a:lnTo>
                      <a:pt x="41345" y="16049"/>
                    </a:lnTo>
                    <a:lnTo>
                      <a:pt x="41429" y="16091"/>
                    </a:lnTo>
                    <a:lnTo>
                      <a:pt x="41429" y="16153"/>
                    </a:lnTo>
                    <a:lnTo>
                      <a:pt x="41408" y="16237"/>
                    </a:lnTo>
                    <a:lnTo>
                      <a:pt x="41513" y="16258"/>
                    </a:lnTo>
                    <a:lnTo>
                      <a:pt x="41617" y="16279"/>
                    </a:lnTo>
                    <a:lnTo>
                      <a:pt x="41701" y="16258"/>
                    </a:lnTo>
                    <a:lnTo>
                      <a:pt x="41764" y="16258"/>
                    </a:lnTo>
                    <a:lnTo>
                      <a:pt x="41826" y="16174"/>
                    </a:lnTo>
                    <a:lnTo>
                      <a:pt x="41826" y="16133"/>
                    </a:lnTo>
                    <a:lnTo>
                      <a:pt x="41638" y="16133"/>
                    </a:lnTo>
                    <a:lnTo>
                      <a:pt x="41617" y="16091"/>
                    </a:lnTo>
                    <a:lnTo>
                      <a:pt x="41659" y="16049"/>
                    </a:lnTo>
                    <a:lnTo>
                      <a:pt x="41743" y="16070"/>
                    </a:lnTo>
                    <a:lnTo>
                      <a:pt x="41805" y="16049"/>
                    </a:lnTo>
                    <a:lnTo>
                      <a:pt x="41764" y="15986"/>
                    </a:lnTo>
                    <a:lnTo>
                      <a:pt x="41722" y="15965"/>
                    </a:lnTo>
                    <a:lnTo>
                      <a:pt x="41743" y="15944"/>
                    </a:lnTo>
                    <a:lnTo>
                      <a:pt x="41722" y="15881"/>
                    </a:lnTo>
                    <a:lnTo>
                      <a:pt x="41659" y="15861"/>
                    </a:lnTo>
                    <a:lnTo>
                      <a:pt x="41596" y="15881"/>
                    </a:lnTo>
                    <a:lnTo>
                      <a:pt x="41638" y="15819"/>
                    </a:lnTo>
                    <a:lnTo>
                      <a:pt x="41701" y="15756"/>
                    </a:lnTo>
                    <a:lnTo>
                      <a:pt x="41722" y="15777"/>
                    </a:lnTo>
                    <a:lnTo>
                      <a:pt x="41764" y="15819"/>
                    </a:lnTo>
                    <a:lnTo>
                      <a:pt x="41826" y="15881"/>
                    </a:lnTo>
                    <a:lnTo>
                      <a:pt x="41826" y="15965"/>
                    </a:lnTo>
                    <a:lnTo>
                      <a:pt x="41952" y="15965"/>
                    </a:lnTo>
                    <a:lnTo>
                      <a:pt x="42015" y="15944"/>
                    </a:lnTo>
                    <a:lnTo>
                      <a:pt x="42036" y="15923"/>
                    </a:lnTo>
                    <a:lnTo>
                      <a:pt x="42015" y="15840"/>
                    </a:lnTo>
                    <a:lnTo>
                      <a:pt x="41931" y="15777"/>
                    </a:lnTo>
                    <a:lnTo>
                      <a:pt x="41931" y="15714"/>
                    </a:lnTo>
                    <a:lnTo>
                      <a:pt x="41910" y="15651"/>
                    </a:lnTo>
                    <a:lnTo>
                      <a:pt x="41805" y="15651"/>
                    </a:lnTo>
                    <a:lnTo>
                      <a:pt x="41847" y="15547"/>
                    </a:lnTo>
                    <a:lnTo>
                      <a:pt x="41805" y="15463"/>
                    </a:lnTo>
                    <a:lnTo>
                      <a:pt x="41701" y="15463"/>
                    </a:lnTo>
                    <a:lnTo>
                      <a:pt x="41743" y="15400"/>
                    </a:lnTo>
                    <a:lnTo>
                      <a:pt x="41722" y="15358"/>
                    </a:lnTo>
                    <a:lnTo>
                      <a:pt x="41596" y="15442"/>
                    </a:lnTo>
                    <a:lnTo>
                      <a:pt x="41533" y="15526"/>
                    </a:lnTo>
                    <a:lnTo>
                      <a:pt x="41554" y="15651"/>
                    </a:lnTo>
                    <a:lnTo>
                      <a:pt x="41533" y="15651"/>
                    </a:lnTo>
                    <a:lnTo>
                      <a:pt x="41492" y="15609"/>
                    </a:lnTo>
                    <a:lnTo>
                      <a:pt x="41492" y="15442"/>
                    </a:lnTo>
                    <a:lnTo>
                      <a:pt x="41450" y="15421"/>
                    </a:lnTo>
                    <a:lnTo>
                      <a:pt x="41408" y="15442"/>
                    </a:lnTo>
                    <a:lnTo>
                      <a:pt x="41408" y="15526"/>
                    </a:lnTo>
                    <a:lnTo>
                      <a:pt x="41324" y="15651"/>
                    </a:lnTo>
                    <a:lnTo>
                      <a:pt x="41282" y="15714"/>
                    </a:lnTo>
                    <a:lnTo>
                      <a:pt x="41282" y="15714"/>
                    </a:lnTo>
                    <a:lnTo>
                      <a:pt x="41303" y="15630"/>
                    </a:lnTo>
                    <a:lnTo>
                      <a:pt x="41303" y="15505"/>
                    </a:lnTo>
                    <a:lnTo>
                      <a:pt x="41387" y="15358"/>
                    </a:lnTo>
                    <a:lnTo>
                      <a:pt x="41387" y="15296"/>
                    </a:lnTo>
                    <a:lnTo>
                      <a:pt x="41282" y="15317"/>
                    </a:lnTo>
                    <a:lnTo>
                      <a:pt x="41178" y="15442"/>
                    </a:lnTo>
                    <a:lnTo>
                      <a:pt x="41178" y="15505"/>
                    </a:lnTo>
                    <a:lnTo>
                      <a:pt x="41094" y="15568"/>
                    </a:lnTo>
                    <a:lnTo>
                      <a:pt x="41010" y="15568"/>
                    </a:lnTo>
                    <a:lnTo>
                      <a:pt x="41010" y="15505"/>
                    </a:lnTo>
                    <a:lnTo>
                      <a:pt x="41073" y="15400"/>
                    </a:lnTo>
                    <a:lnTo>
                      <a:pt x="41199" y="15337"/>
                    </a:lnTo>
                    <a:lnTo>
                      <a:pt x="41241" y="15233"/>
                    </a:lnTo>
                    <a:lnTo>
                      <a:pt x="41303" y="15149"/>
                    </a:lnTo>
                    <a:lnTo>
                      <a:pt x="41345" y="15149"/>
                    </a:lnTo>
                    <a:lnTo>
                      <a:pt x="41429" y="15086"/>
                    </a:lnTo>
                    <a:lnTo>
                      <a:pt x="41450" y="15024"/>
                    </a:lnTo>
                    <a:lnTo>
                      <a:pt x="41387" y="15003"/>
                    </a:lnTo>
                    <a:lnTo>
                      <a:pt x="41282" y="15086"/>
                    </a:lnTo>
                    <a:lnTo>
                      <a:pt x="41199" y="15149"/>
                    </a:lnTo>
                    <a:lnTo>
                      <a:pt x="41115" y="15191"/>
                    </a:lnTo>
                    <a:lnTo>
                      <a:pt x="41010" y="15296"/>
                    </a:lnTo>
                    <a:lnTo>
                      <a:pt x="41073" y="15191"/>
                    </a:lnTo>
                    <a:lnTo>
                      <a:pt x="41136" y="15086"/>
                    </a:lnTo>
                    <a:lnTo>
                      <a:pt x="41115" y="15086"/>
                    </a:lnTo>
                    <a:lnTo>
                      <a:pt x="41010" y="15107"/>
                    </a:lnTo>
                    <a:lnTo>
                      <a:pt x="40969" y="15149"/>
                    </a:lnTo>
                    <a:lnTo>
                      <a:pt x="40801" y="15128"/>
                    </a:lnTo>
                    <a:lnTo>
                      <a:pt x="40696" y="15128"/>
                    </a:lnTo>
                    <a:lnTo>
                      <a:pt x="40655" y="15086"/>
                    </a:lnTo>
                    <a:lnTo>
                      <a:pt x="40759" y="15086"/>
                    </a:lnTo>
                    <a:lnTo>
                      <a:pt x="40969" y="15024"/>
                    </a:lnTo>
                    <a:lnTo>
                      <a:pt x="40864" y="14982"/>
                    </a:lnTo>
                    <a:lnTo>
                      <a:pt x="40780" y="14919"/>
                    </a:lnTo>
                    <a:lnTo>
                      <a:pt x="40864" y="14919"/>
                    </a:lnTo>
                    <a:lnTo>
                      <a:pt x="40927" y="14898"/>
                    </a:lnTo>
                    <a:lnTo>
                      <a:pt x="40885" y="14793"/>
                    </a:lnTo>
                    <a:lnTo>
                      <a:pt x="40801" y="14773"/>
                    </a:lnTo>
                    <a:lnTo>
                      <a:pt x="40801" y="14731"/>
                    </a:lnTo>
                    <a:lnTo>
                      <a:pt x="40885" y="14689"/>
                    </a:lnTo>
                    <a:lnTo>
                      <a:pt x="40885" y="14605"/>
                    </a:lnTo>
                    <a:lnTo>
                      <a:pt x="40864" y="14480"/>
                    </a:lnTo>
                    <a:lnTo>
                      <a:pt x="40822" y="14417"/>
                    </a:lnTo>
                    <a:lnTo>
                      <a:pt x="40696" y="14480"/>
                    </a:lnTo>
                    <a:lnTo>
                      <a:pt x="40655" y="14521"/>
                    </a:lnTo>
                    <a:lnTo>
                      <a:pt x="40592" y="14501"/>
                    </a:lnTo>
                    <a:lnTo>
                      <a:pt x="40571" y="14521"/>
                    </a:lnTo>
                    <a:lnTo>
                      <a:pt x="40550" y="14501"/>
                    </a:lnTo>
                    <a:lnTo>
                      <a:pt x="40592" y="14417"/>
                    </a:lnTo>
                    <a:lnTo>
                      <a:pt x="40613" y="14312"/>
                    </a:lnTo>
                    <a:lnTo>
                      <a:pt x="40759" y="14291"/>
                    </a:lnTo>
                    <a:lnTo>
                      <a:pt x="40801" y="14249"/>
                    </a:lnTo>
                    <a:lnTo>
                      <a:pt x="40801" y="14103"/>
                    </a:lnTo>
                    <a:lnTo>
                      <a:pt x="40780" y="14061"/>
                    </a:lnTo>
                    <a:lnTo>
                      <a:pt x="40696" y="14145"/>
                    </a:lnTo>
                    <a:lnTo>
                      <a:pt x="40571" y="14249"/>
                    </a:lnTo>
                    <a:lnTo>
                      <a:pt x="40508" y="14312"/>
                    </a:lnTo>
                    <a:lnTo>
                      <a:pt x="40445" y="14375"/>
                    </a:lnTo>
                    <a:lnTo>
                      <a:pt x="40445" y="14480"/>
                    </a:lnTo>
                    <a:lnTo>
                      <a:pt x="40445" y="14563"/>
                    </a:lnTo>
                    <a:lnTo>
                      <a:pt x="40278" y="14291"/>
                    </a:lnTo>
                    <a:lnTo>
                      <a:pt x="40278" y="14187"/>
                    </a:lnTo>
                    <a:lnTo>
                      <a:pt x="40278" y="14082"/>
                    </a:lnTo>
                    <a:lnTo>
                      <a:pt x="40341" y="13998"/>
                    </a:lnTo>
                    <a:lnTo>
                      <a:pt x="40424" y="13873"/>
                    </a:lnTo>
                    <a:lnTo>
                      <a:pt x="40466" y="13789"/>
                    </a:lnTo>
                    <a:lnTo>
                      <a:pt x="40424" y="13768"/>
                    </a:lnTo>
                    <a:lnTo>
                      <a:pt x="40362" y="13831"/>
                    </a:lnTo>
                    <a:lnTo>
                      <a:pt x="40299" y="13894"/>
                    </a:lnTo>
                    <a:lnTo>
                      <a:pt x="40299" y="13936"/>
                    </a:lnTo>
                    <a:lnTo>
                      <a:pt x="40194" y="13977"/>
                    </a:lnTo>
                    <a:lnTo>
                      <a:pt x="40152" y="14061"/>
                    </a:lnTo>
                    <a:lnTo>
                      <a:pt x="40152" y="14103"/>
                    </a:lnTo>
                    <a:lnTo>
                      <a:pt x="40069" y="14249"/>
                    </a:lnTo>
                    <a:lnTo>
                      <a:pt x="40027" y="14270"/>
                    </a:lnTo>
                    <a:lnTo>
                      <a:pt x="40027" y="14187"/>
                    </a:lnTo>
                    <a:lnTo>
                      <a:pt x="40069" y="14082"/>
                    </a:lnTo>
                    <a:lnTo>
                      <a:pt x="40173" y="13894"/>
                    </a:lnTo>
                    <a:lnTo>
                      <a:pt x="40215" y="13852"/>
                    </a:lnTo>
                    <a:lnTo>
                      <a:pt x="40194" y="13768"/>
                    </a:lnTo>
                    <a:lnTo>
                      <a:pt x="40111" y="13768"/>
                    </a:lnTo>
                    <a:lnTo>
                      <a:pt x="40048" y="13852"/>
                    </a:lnTo>
                    <a:lnTo>
                      <a:pt x="40048" y="13936"/>
                    </a:lnTo>
                    <a:lnTo>
                      <a:pt x="40006" y="13957"/>
                    </a:lnTo>
                    <a:lnTo>
                      <a:pt x="40006" y="13873"/>
                    </a:lnTo>
                    <a:lnTo>
                      <a:pt x="40069" y="13747"/>
                    </a:lnTo>
                    <a:lnTo>
                      <a:pt x="40090" y="13685"/>
                    </a:lnTo>
                    <a:lnTo>
                      <a:pt x="40048" y="13622"/>
                    </a:lnTo>
                    <a:lnTo>
                      <a:pt x="39943" y="13580"/>
                    </a:lnTo>
                    <a:lnTo>
                      <a:pt x="39964" y="13559"/>
                    </a:lnTo>
                    <a:lnTo>
                      <a:pt x="39901" y="13517"/>
                    </a:lnTo>
                    <a:lnTo>
                      <a:pt x="39776" y="13517"/>
                    </a:lnTo>
                    <a:lnTo>
                      <a:pt x="39692" y="13538"/>
                    </a:lnTo>
                    <a:lnTo>
                      <a:pt x="39734" y="13454"/>
                    </a:lnTo>
                    <a:lnTo>
                      <a:pt x="39818" y="13433"/>
                    </a:lnTo>
                    <a:lnTo>
                      <a:pt x="39713" y="13413"/>
                    </a:lnTo>
                    <a:lnTo>
                      <a:pt x="39567" y="13413"/>
                    </a:lnTo>
                    <a:lnTo>
                      <a:pt x="39504" y="13517"/>
                    </a:lnTo>
                    <a:lnTo>
                      <a:pt x="39504" y="13433"/>
                    </a:lnTo>
                    <a:lnTo>
                      <a:pt x="39671" y="13350"/>
                    </a:lnTo>
                    <a:lnTo>
                      <a:pt x="39818" y="13329"/>
                    </a:lnTo>
                    <a:lnTo>
                      <a:pt x="39860" y="13371"/>
                    </a:lnTo>
                    <a:lnTo>
                      <a:pt x="39964" y="13392"/>
                    </a:lnTo>
                    <a:lnTo>
                      <a:pt x="39985" y="13350"/>
                    </a:lnTo>
                    <a:lnTo>
                      <a:pt x="40027" y="13266"/>
                    </a:lnTo>
                    <a:lnTo>
                      <a:pt x="39943" y="13266"/>
                    </a:lnTo>
                    <a:lnTo>
                      <a:pt x="39839" y="13245"/>
                    </a:lnTo>
                    <a:lnTo>
                      <a:pt x="39734" y="13182"/>
                    </a:lnTo>
                    <a:lnTo>
                      <a:pt x="39650" y="13182"/>
                    </a:lnTo>
                    <a:lnTo>
                      <a:pt x="39650" y="13287"/>
                    </a:lnTo>
                    <a:lnTo>
                      <a:pt x="39608" y="13287"/>
                    </a:lnTo>
                    <a:lnTo>
                      <a:pt x="39608" y="13245"/>
                    </a:lnTo>
                    <a:lnTo>
                      <a:pt x="39629" y="13182"/>
                    </a:lnTo>
                    <a:lnTo>
                      <a:pt x="39629" y="13140"/>
                    </a:lnTo>
                    <a:lnTo>
                      <a:pt x="39525" y="13140"/>
                    </a:lnTo>
                    <a:lnTo>
                      <a:pt x="39525" y="13182"/>
                    </a:lnTo>
                    <a:lnTo>
                      <a:pt x="39462" y="13224"/>
                    </a:lnTo>
                    <a:lnTo>
                      <a:pt x="39441" y="13161"/>
                    </a:lnTo>
                    <a:lnTo>
                      <a:pt x="39441" y="13078"/>
                    </a:lnTo>
                    <a:lnTo>
                      <a:pt x="39399" y="13057"/>
                    </a:lnTo>
                    <a:lnTo>
                      <a:pt x="39357" y="13078"/>
                    </a:lnTo>
                    <a:lnTo>
                      <a:pt x="39316" y="13036"/>
                    </a:lnTo>
                    <a:lnTo>
                      <a:pt x="39232" y="12994"/>
                    </a:lnTo>
                    <a:lnTo>
                      <a:pt x="39148" y="12994"/>
                    </a:lnTo>
                    <a:lnTo>
                      <a:pt x="39232" y="12910"/>
                    </a:lnTo>
                    <a:lnTo>
                      <a:pt x="39295" y="12868"/>
                    </a:lnTo>
                    <a:lnTo>
                      <a:pt x="39441" y="12973"/>
                    </a:lnTo>
                    <a:lnTo>
                      <a:pt x="39504" y="12973"/>
                    </a:lnTo>
                    <a:lnTo>
                      <a:pt x="39462" y="12931"/>
                    </a:lnTo>
                    <a:lnTo>
                      <a:pt x="39169" y="12764"/>
                    </a:lnTo>
                    <a:lnTo>
                      <a:pt x="39044" y="12743"/>
                    </a:lnTo>
                    <a:lnTo>
                      <a:pt x="39023" y="12722"/>
                    </a:lnTo>
                    <a:lnTo>
                      <a:pt x="39106" y="12722"/>
                    </a:lnTo>
                    <a:lnTo>
                      <a:pt x="39316" y="12806"/>
                    </a:lnTo>
                    <a:lnTo>
                      <a:pt x="39441" y="12806"/>
                    </a:lnTo>
                    <a:lnTo>
                      <a:pt x="39650" y="12848"/>
                    </a:lnTo>
                    <a:lnTo>
                      <a:pt x="39692" y="12848"/>
                    </a:lnTo>
                    <a:lnTo>
                      <a:pt x="39671" y="12806"/>
                    </a:lnTo>
                    <a:lnTo>
                      <a:pt x="39671" y="12722"/>
                    </a:lnTo>
                    <a:lnTo>
                      <a:pt x="39629" y="12659"/>
                    </a:lnTo>
                    <a:lnTo>
                      <a:pt x="39546" y="12638"/>
                    </a:lnTo>
                    <a:lnTo>
                      <a:pt x="39462" y="12596"/>
                    </a:lnTo>
                    <a:lnTo>
                      <a:pt x="39483" y="12555"/>
                    </a:lnTo>
                    <a:lnTo>
                      <a:pt x="39546" y="12555"/>
                    </a:lnTo>
                    <a:lnTo>
                      <a:pt x="39567" y="12617"/>
                    </a:lnTo>
                    <a:lnTo>
                      <a:pt x="39629" y="12638"/>
                    </a:lnTo>
                    <a:lnTo>
                      <a:pt x="39671" y="12617"/>
                    </a:lnTo>
                    <a:lnTo>
                      <a:pt x="39776" y="12617"/>
                    </a:lnTo>
                    <a:lnTo>
                      <a:pt x="39797" y="12596"/>
                    </a:lnTo>
                    <a:lnTo>
                      <a:pt x="39797" y="12534"/>
                    </a:lnTo>
                    <a:lnTo>
                      <a:pt x="39734" y="12513"/>
                    </a:lnTo>
                    <a:lnTo>
                      <a:pt x="39734" y="12450"/>
                    </a:lnTo>
                    <a:lnTo>
                      <a:pt x="39671" y="12387"/>
                    </a:lnTo>
                    <a:lnTo>
                      <a:pt x="39588" y="12408"/>
                    </a:lnTo>
                    <a:lnTo>
                      <a:pt x="39525" y="12450"/>
                    </a:lnTo>
                    <a:lnTo>
                      <a:pt x="39378" y="12450"/>
                    </a:lnTo>
                    <a:lnTo>
                      <a:pt x="39357" y="12513"/>
                    </a:lnTo>
                    <a:lnTo>
                      <a:pt x="39316" y="12513"/>
                    </a:lnTo>
                    <a:lnTo>
                      <a:pt x="39274" y="12429"/>
                    </a:lnTo>
                    <a:lnTo>
                      <a:pt x="39378" y="12387"/>
                    </a:lnTo>
                    <a:lnTo>
                      <a:pt x="39525" y="12387"/>
                    </a:lnTo>
                    <a:lnTo>
                      <a:pt x="39567" y="12345"/>
                    </a:lnTo>
                    <a:lnTo>
                      <a:pt x="39692" y="12345"/>
                    </a:lnTo>
                    <a:lnTo>
                      <a:pt x="39734" y="12304"/>
                    </a:lnTo>
                    <a:lnTo>
                      <a:pt x="39650" y="12283"/>
                    </a:lnTo>
                    <a:lnTo>
                      <a:pt x="39546" y="12241"/>
                    </a:lnTo>
                    <a:lnTo>
                      <a:pt x="39525" y="12199"/>
                    </a:lnTo>
                    <a:lnTo>
                      <a:pt x="39588" y="12241"/>
                    </a:lnTo>
                    <a:lnTo>
                      <a:pt x="39776" y="12241"/>
                    </a:lnTo>
                    <a:lnTo>
                      <a:pt x="39839" y="12283"/>
                    </a:lnTo>
                    <a:lnTo>
                      <a:pt x="39964" y="12429"/>
                    </a:lnTo>
                    <a:lnTo>
                      <a:pt x="40048" y="12450"/>
                    </a:lnTo>
                    <a:lnTo>
                      <a:pt x="40090" y="12429"/>
                    </a:lnTo>
                    <a:lnTo>
                      <a:pt x="40111" y="12492"/>
                    </a:lnTo>
                    <a:lnTo>
                      <a:pt x="40173" y="12513"/>
                    </a:lnTo>
                    <a:lnTo>
                      <a:pt x="40215" y="12450"/>
                    </a:lnTo>
                    <a:lnTo>
                      <a:pt x="40278" y="12450"/>
                    </a:lnTo>
                    <a:lnTo>
                      <a:pt x="40320" y="12555"/>
                    </a:lnTo>
                    <a:lnTo>
                      <a:pt x="40404" y="12555"/>
                    </a:lnTo>
                    <a:lnTo>
                      <a:pt x="40466" y="12534"/>
                    </a:lnTo>
                    <a:lnTo>
                      <a:pt x="40466" y="12408"/>
                    </a:lnTo>
                    <a:lnTo>
                      <a:pt x="40404" y="12324"/>
                    </a:lnTo>
                    <a:lnTo>
                      <a:pt x="40383" y="12241"/>
                    </a:lnTo>
                    <a:lnTo>
                      <a:pt x="40278" y="12199"/>
                    </a:lnTo>
                    <a:lnTo>
                      <a:pt x="40194" y="12136"/>
                    </a:lnTo>
                    <a:lnTo>
                      <a:pt x="40152" y="12115"/>
                    </a:lnTo>
                    <a:lnTo>
                      <a:pt x="40090" y="12136"/>
                    </a:lnTo>
                    <a:lnTo>
                      <a:pt x="40048" y="12178"/>
                    </a:lnTo>
                    <a:lnTo>
                      <a:pt x="39964" y="12115"/>
                    </a:lnTo>
                    <a:lnTo>
                      <a:pt x="39797" y="11990"/>
                    </a:lnTo>
                    <a:lnTo>
                      <a:pt x="39692" y="11969"/>
                    </a:lnTo>
                    <a:lnTo>
                      <a:pt x="39483" y="11990"/>
                    </a:lnTo>
                    <a:lnTo>
                      <a:pt x="39420" y="11969"/>
                    </a:lnTo>
                    <a:lnTo>
                      <a:pt x="39588" y="11927"/>
                    </a:lnTo>
                    <a:lnTo>
                      <a:pt x="39671" y="11864"/>
                    </a:lnTo>
                    <a:lnTo>
                      <a:pt x="39755" y="11864"/>
                    </a:lnTo>
                    <a:lnTo>
                      <a:pt x="39776" y="11885"/>
                    </a:lnTo>
                    <a:lnTo>
                      <a:pt x="39860" y="11885"/>
                    </a:lnTo>
                    <a:lnTo>
                      <a:pt x="39943" y="11822"/>
                    </a:lnTo>
                    <a:lnTo>
                      <a:pt x="40006" y="11780"/>
                    </a:lnTo>
                    <a:lnTo>
                      <a:pt x="40173" y="11780"/>
                    </a:lnTo>
                    <a:lnTo>
                      <a:pt x="40257" y="11822"/>
                    </a:lnTo>
                    <a:lnTo>
                      <a:pt x="40383" y="11822"/>
                    </a:lnTo>
                    <a:lnTo>
                      <a:pt x="40424" y="11760"/>
                    </a:lnTo>
                    <a:lnTo>
                      <a:pt x="40466" y="11676"/>
                    </a:lnTo>
                    <a:lnTo>
                      <a:pt x="40404" y="11592"/>
                    </a:lnTo>
                    <a:lnTo>
                      <a:pt x="40383" y="11467"/>
                    </a:lnTo>
                    <a:lnTo>
                      <a:pt x="40278" y="11236"/>
                    </a:lnTo>
                    <a:lnTo>
                      <a:pt x="40257" y="11090"/>
                    </a:lnTo>
                    <a:lnTo>
                      <a:pt x="40194" y="11132"/>
                    </a:lnTo>
                    <a:lnTo>
                      <a:pt x="40173" y="11090"/>
                    </a:lnTo>
                    <a:lnTo>
                      <a:pt x="40090" y="11132"/>
                    </a:lnTo>
                    <a:lnTo>
                      <a:pt x="40090" y="11174"/>
                    </a:lnTo>
                    <a:lnTo>
                      <a:pt x="40048" y="11278"/>
                    </a:lnTo>
                    <a:lnTo>
                      <a:pt x="40069" y="11299"/>
                    </a:lnTo>
                    <a:lnTo>
                      <a:pt x="40069" y="11383"/>
                    </a:lnTo>
                    <a:lnTo>
                      <a:pt x="40006" y="11404"/>
                    </a:lnTo>
                    <a:lnTo>
                      <a:pt x="39901" y="11467"/>
                    </a:lnTo>
                    <a:lnTo>
                      <a:pt x="39839" y="11550"/>
                    </a:lnTo>
                    <a:lnTo>
                      <a:pt x="39734" y="11508"/>
                    </a:lnTo>
                    <a:lnTo>
                      <a:pt x="39650" y="11488"/>
                    </a:lnTo>
                    <a:lnTo>
                      <a:pt x="39546" y="11508"/>
                    </a:lnTo>
                    <a:lnTo>
                      <a:pt x="39462" y="11613"/>
                    </a:lnTo>
                    <a:lnTo>
                      <a:pt x="39357" y="11718"/>
                    </a:lnTo>
                    <a:lnTo>
                      <a:pt x="39316" y="11697"/>
                    </a:lnTo>
                    <a:lnTo>
                      <a:pt x="39232" y="11676"/>
                    </a:lnTo>
                    <a:lnTo>
                      <a:pt x="39127" y="11697"/>
                    </a:lnTo>
                    <a:lnTo>
                      <a:pt x="39085" y="11697"/>
                    </a:lnTo>
                    <a:lnTo>
                      <a:pt x="39190" y="11592"/>
                    </a:lnTo>
                    <a:lnTo>
                      <a:pt x="39232" y="11571"/>
                    </a:lnTo>
                    <a:lnTo>
                      <a:pt x="39316" y="11613"/>
                    </a:lnTo>
                    <a:lnTo>
                      <a:pt x="39420" y="11571"/>
                    </a:lnTo>
                    <a:lnTo>
                      <a:pt x="39462" y="11467"/>
                    </a:lnTo>
                    <a:lnTo>
                      <a:pt x="39546" y="11404"/>
                    </a:lnTo>
                    <a:lnTo>
                      <a:pt x="39588" y="11404"/>
                    </a:lnTo>
                    <a:lnTo>
                      <a:pt x="39692" y="11362"/>
                    </a:lnTo>
                    <a:lnTo>
                      <a:pt x="39776" y="11299"/>
                    </a:lnTo>
                    <a:lnTo>
                      <a:pt x="39776" y="11174"/>
                    </a:lnTo>
                    <a:lnTo>
                      <a:pt x="39776" y="11132"/>
                    </a:lnTo>
                    <a:lnTo>
                      <a:pt x="39692" y="11132"/>
                    </a:lnTo>
                    <a:lnTo>
                      <a:pt x="39629" y="11153"/>
                    </a:lnTo>
                    <a:lnTo>
                      <a:pt x="39546" y="11132"/>
                    </a:lnTo>
                    <a:lnTo>
                      <a:pt x="39420" y="11132"/>
                    </a:lnTo>
                    <a:lnTo>
                      <a:pt x="39253" y="11278"/>
                    </a:lnTo>
                    <a:lnTo>
                      <a:pt x="39148" y="11383"/>
                    </a:lnTo>
                    <a:lnTo>
                      <a:pt x="38960" y="11404"/>
                    </a:lnTo>
                    <a:lnTo>
                      <a:pt x="39023" y="11362"/>
                    </a:lnTo>
                    <a:lnTo>
                      <a:pt x="39148" y="11341"/>
                    </a:lnTo>
                    <a:lnTo>
                      <a:pt x="39169" y="11257"/>
                    </a:lnTo>
                    <a:lnTo>
                      <a:pt x="39127" y="11236"/>
                    </a:lnTo>
                    <a:lnTo>
                      <a:pt x="39023" y="11236"/>
                    </a:lnTo>
                    <a:lnTo>
                      <a:pt x="39190" y="11153"/>
                    </a:lnTo>
                    <a:lnTo>
                      <a:pt x="39295" y="11153"/>
                    </a:lnTo>
                    <a:lnTo>
                      <a:pt x="39441" y="11048"/>
                    </a:lnTo>
                    <a:lnTo>
                      <a:pt x="39567" y="11048"/>
                    </a:lnTo>
                    <a:lnTo>
                      <a:pt x="39650" y="11027"/>
                    </a:lnTo>
                    <a:lnTo>
                      <a:pt x="39839" y="11027"/>
                    </a:lnTo>
                    <a:lnTo>
                      <a:pt x="39922" y="10944"/>
                    </a:lnTo>
                    <a:lnTo>
                      <a:pt x="39964" y="10881"/>
                    </a:lnTo>
                    <a:lnTo>
                      <a:pt x="39985" y="10839"/>
                    </a:lnTo>
                    <a:lnTo>
                      <a:pt x="40069" y="10818"/>
                    </a:lnTo>
                    <a:lnTo>
                      <a:pt x="40069" y="10923"/>
                    </a:lnTo>
                    <a:lnTo>
                      <a:pt x="40132" y="10944"/>
                    </a:lnTo>
                    <a:lnTo>
                      <a:pt x="40236" y="10839"/>
                    </a:lnTo>
                    <a:lnTo>
                      <a:pt x="40257" y="10734"/>
                    </a:lnTo>
                    <a:lnTo>
                      <a:pt x="40236" y="10672"/>
                    </a:lnTo>
                    <a:lnTo>
                      <a:pt x="40152" y="10630"/>
                    </a:lnTo>
                    <a:lnTo>
                      <a:pt x="40090" y="10525"/>
                    </a:lnTo>
                    <a:lnTo>
                      <a:pt x="39964" y="10400"/>
                    </a:lnTo>
                    <a:lnTo>
                      <a:pt x="39922" y="10295"/>
                    </a:lnTo>
                    <a:lnTo>
                      <a:pt x="39839" y="10295"/>
                    </a:lnTo>
                    <a:lnTo>
                      <a:pt x="39755" y="10337"/>
                    </a:lnTo>
                    <a:lnTo>
                      <a:pt x="39713" y="10400"/>
                    </a:lnTo>
                    <a:lnTo>
                      <a:pt x="39629" y="10420"/>
                    </a:lnTo>
                    <a:lnTo>
                      <a:pt x="39525" y="10504"/>
                    </a:lnTo>
                    <a:lnTo>
                      <a:pt x="39420" y="10504"/>
                    </a:lnTo>
                    <a:lnTo>
                      <a:pt x="39336" y="10567"/>
                    </a:lnTo>
                    <a:lnTo>
                      <a:pt x="39316" y="10546"/>
                    </a:lnTo>
                    <a:lnTo>
                      <a:pt x="39336" y="10441"/>
                    </a:lnTo>
                    <a:lnTo>
                      <a:pt x="39420" y="10400"/>
                    </a:lnTo>
                    <a:lnTo>
                      <a:pt x="39525" y="10400"/>
                    </a:lnTo>
                    <a:lnTo>
                      <a:pt x="39650" y="10253"/>
                    </a:lnTo>
                    <a:lnTo>
                      <a:pt x="39713" y="10190"/>
                    </a:lnTo>
                    <a:lnTo>
                      <a:pt x="39713" y="10127"/>
                    </a:lnTo>
                    <a:lnTo>
                      <a:pt x="39629" y="10148"/>
                    </a:lnTo>
                    <a:lnTo>
                      <a:pt x="39462" y="10211"/>
                    </a:lnTo>
                    <a:lnTo>
                      <a:pt x="39316" y="10316"/>
                    </a:lnTo>
                    <a:lnTo>
                      <a:pt x="39253" y="10316"/>
                    </a:lnTo>
                    <a:lnTo>
                      <a:pt x="39211" y="10358"/>
                    </a:lnTo>
                    <a:lnTo>
                      <a:pt x="39169" y="10441"/>
                    </a:lnTo>
                    <a:lnTo>
                      <a:pt x="39106" y="10630"/>
                    </a:lnTo>
                    <a:lnTo>
                      <a:pt x="38918" y="10839"/>
                    </a:lnTo>
                    <a:lnTo>
                      <a:pt x="38730" y="10944"/>
                    </a:lnTo>
                    <a:lnTo>
                      <a:pt x="38730" y="10923"/>
                    </a:lnTo>
                    <a:lnTo>
                      <a:pt x="38813" y="10839"/>
                    </a:lnTo>
                    <a:lnTo>
                      <a:pt x="38939" y="10713"/>
                    </a:lnTo>
                    <a:lnTo>
                      <a:pt x="39023" y="10567"/>
                    </a:lnTo>
                    <a:lnTo>
                      <a:pt x="39064" y="10525"/>
                    </a:lnTo>
                    <a:lnTo>
                      <a:pt x="39064" y="10462"/>
                    </a:lnTo>
                    <a:lnTo>
                      <a:pt x="39023" y="10462"/>
                    </a:lnTo>
                    <a:lnTo>
                      <a:pt x="39002" y="10441"/>
                    </a:lnTo>
                    <a:lnTo>
                      <a:pt x="38939" y="10462"/>
                    </a:lnTo>
                    <a:lnTo>
                      <a:pt x="38855" y="10609"/>
                    </a:lnTo>
                    <a:lnTo>
                      <a:pt x="38730" y="10734"/>
                    </a:lnTo>
                    <a:lnTo>
                      <a:pt x="38688" y="10734"/>
                    </a:lnTo>
                    <a:lnTo>
                      <a:pt x="38709" y="10651"/>
                    </a:lnTo>
                    <a:lnTo>
                      <a:pt x="38730" y="10567"/>
                    </a:lnTo>
                    <a:lnTo>
                      <a:pt x="38834" y="10462"/>
                    </a:lnTo>
                    <a:lnTo>
                      <a:pt x="38876" y="10400"/>
                    </a:lnTo>
                    <a:lnTo>
                      <a:pt x="38918" y="10316"/>
                    </a:lnTo>
                    <a:lnTo>
                      <a:pt x="39002" y="10316"/>
                    </a:lnTo>
                    <a:lnTo>
                      <a:pt x="39044" y="10337"/>
                    </a:lnTo>
                    <a:lnTo>
                      <a:pt x="39148" y="10337"/>
                    </a:lnTo>
                    <a:lnTo>
                      <a:pt x="39190" y="10295"/>
                    </a:lnTo>
                    <a:lnTo>
                      <a:pt x="39253" y="10211"/>
                    </a:lnTo>
                    <a:lnTo>
                      <a:pt x="39357" y="10148"/>
                    </a:lnTo>
                    <a:lnTo>
                      <a:pt x="39462" y="10023"/>
                    </a:lnTo>
                    <a:lnTo>
                      <a:pt x="39525" y="9918"/>
                    </a:lnTo>
                    <a:lnTo>
                      <a:pt x="39483" y="9814"/>
                    </a:lnTo>
                    <a:lnTo>
                      <a:pt x="39525" y="9730"/>
                    </a:lnTo>
                    <a:lnTo>
                      <a:pt x="39483" y="9709"/>
                    </a:lnTo>
                    <a:lnTo>
                      <a:pt x="39336" y="9793"/>
                    </a:lnTo>
                    <a:lnTo>
                      <a:pt x="39274" y="9876"/>
                    </a:lnTo>
                    <a:lnTo>
                      <a:pt x="39274" y="9981"/>
                    </a:lnTo>
                    <a:lnTo>
                      <a:pt x="39253" y="10107"/>
                    </a:lnTo>
                    <a:lnTo>
                      <a:pt x="39211" y="10127"/>
                    </a:lnTo>
                    <a:lnTo>
                      <a:pt x="39232" y="10086"/>
                    </a:lnTo>
                    <a:lnTo>
                      <a:pt x="39232" y="10023"/>
                    </a:lnTo>
                    <a:lnTo>
                      <a:pt x="39148" y="9981"/>
                    </a:lnTo>
                    <a:lnTo>
                      <a:pt x="39044" y="9981"/>
                    </a:lnTo>
                    <a:lnTo>
                      <a:pt x="38939" y="10044"/>
                    </a:lnTo>
                    <a:lnTo>
                      <a:pt x="38855" y="10023"/>
                    </a:lnTo>
                    <a:lnTo>
                      <a:pt x="38730" y="10044"/>
                    </a:lnTo>
                    <a:lnTo>
                      <a:pt x="38625" y="10107"/>
                    </a:lnTo>
                    <a:lnTo>
                      <a:pt x="38500" y="10107"/>
                    </a:lnTo>
                    <a:lnTo>
                      <a:pt x="38583" y="10044"/>
                    </a:lnTo>
                    <a:lnTo>
                      <a:pt x="38688" y="10002"/>
                    </a:lnTo>
                    <a:lnTo>
                      <a:pt x="38772" y="9897"/>
                    </a:lnTo>
                    <a:lnTo>
                      <a:pt x="38730" y="9814"/>
                    </a:lnTo>
                    <a:lnTo>
                      <a:pt x="38688" y="9814"/>
                    </a:lnTo>
                    <a:lnTo>
                      <a:pt x="38541" y="9835"/>
                    </a:lnTo>
                    <a:lnTo>
                      <a:pt x="38604" y="9772"/>
                    </a:lnTo>
                    <a:lnTo>
                      <a:pt x="38688" y="9772"/>
                    </a:lnTo>
                    <a:lnTo>
                      <a:pt x="38772" y="9709"/>
                    </a:lnTo>
                    <a:lnTo>
                      <a:pt x="38813" y="9604"/>
                    </a:lnTo>
                    <a:lnTo>
                      <a:pt x="38897" y="9583"/>
                    </a:lnTo>
                    <a:lnTo>
                      <a:pt x="38939" y="9521"/>
                    </a:lnTo>
                    <a:lnTo>
                      <a:pt x="39002" y="9521"/>
                    </a:lnTo>
                    <a:lnTo>
                      <a:pt x="39106" y="9604"/>
                    </a:lnTo>
                    <a:lnTo>
                      <a:pt x="39169" y="9667"/>
                    </a:lnTo>
                    <a:lnTo>
                      <a:pt x="39253" y="9667"/>
                    </a:lnTo>
                    <a:lnTo>
                      <a:pt x="39357" y="9521"/>
                    </a:lnTo>
                    <a:lnTo>
                      <a:pt x="39441" y="9458"/>
                    </a:lnTo>
                    <a:lnTo>
                      <a:pt x="39441" y="9395"/>
                    </a:lnTo>
                    <a:lnTo>
                      <a:pt x="39336" y="9270"/>
                    </a:lnTo>
                    <a:lnTo>
                      <a:pt x="39316" y="9165"/>
                    </a:lnTo>
                    <a:lnTo>
                      <a:pt x="39274" y="9060"/>
                    </a:lnTo>
                    <a:lnTo>
                      <a:pt x="39169" y="8956"/>
                    </a:lnTo>
                    <a:lnTo>
                      <a:pt x="39106" y="8893"/>
                    </a:lnTo>
                    <a:lnTo>
                      <a:pt x="39023" y="8726"/>
                    </a:lnTo>
                    <a:lnTo>
                      <a:pt x="38960" y="8747"/>
                    </a:lnTo>
                    <a:lnTo>
                      <a:pt x="38960" y="8830"/>
                    </a:lnTo>
                    <a:lnTo>
                      <a:pt x="38918" y="8893"/>
                    </a:lnTo>
                    <a:lnTo>
                      <a:pt x="38855" y="8935"/>
                    </a:lnTo>
                    <a:lnTo>
                      <a:pt x="38834" y="8977"/>
                    </a:lnTo>
                    <a:lnTo>
                      <a:pt x="38834" y="9060"/>
                    </a:lnTo>
                    <a:lnTo>
                      <a:pt x="38751" y="9102"/>
                    </a:lnTo>
                    <a:lnTo>
                      <a:pt x="38709" y="9186"/>
                    </a:lnTo>
                    <a:lnTo>
                      <a:pt x="38709" y="9291"/>
                    </a:lnTo>
                    <a:lnTo>
                      <a:pt x="38583" y="9353"/>
                    </a:lnTo>
                    <a:lnTo>
                      <a:pt x="38500" y="9458"/>
                    </a:lnTo>
                    <a:lnTo>
                      <a:pt x="38479" y="9542"/>
                    </a:lnTo>
                    <a:lnTo>
                      <a:pt x="38416" y="9604"/>
                    </a:lnTo>
                    <a:lnTo>
                      <a:pt x="38374" y="9583"/>
                    </a:lnTo>
                    <a:lnTo>
                      <a:pt x="38395" y="9458"/>
                    </a:lnTo>
                    <a:lnTo>
                      <a:pt x="38500" y="9291"/>
                    </a:lnTo>
                    <a:lnTo>
                      <a:pt x="38583" y="9270"/>
                    </a:lnTo>
                    <a:lnTo>
                      <a:pt x="38583" y="9228"/>
                    </a:lnTo>
                    <a:lnTo>
                      <a:pt x="38541" y="9186"/>
                    </a:lnTo>
                    <a:lnTo>
                      <a:pt x="38500" y="9123"/>
                    </a:lnTo>
                    <a:lnTo>
                      <a:pt x="38186" y="9332"/>
                    </a:lnTo>
                    <a:lnTo>
                      <a:pt x="38060" y="9500"/>
                    </a:lnTo>
                    <a:lnTo>
                      <a:pt x="37997" y="9583"/>
                    </a:lnTo>
                    <a:lnTo>
                      <a:pt x="37893" y="9604"/>
                    </a:lnTo>
                    <a:lnTo>
                      <a:pt x="37893" y="9583"/>
                    </a:lnTo>
                    <a:lnTo>
                      <a:pt x="37956" y="9542"/>
                    </a:lnTo>
                    <a:lnTo>
                      <a:pt x="38039" y="9374"/>
                    </a:lnTo>
                    <a:lnTo>
                      <a:pt x="38060" y="9291"/>
                    </a:lnTo>
                    <a:lnTo>
                      <a:pt x="38186" y="9165"/>
                    </a:lnTo>
                    <a:lnTo>
                      <a:pt x="38248" y="9081"/>
                    </a:lnTo>
                    <a:lnTo>
                      <a:pt x="38207" y="9019"/>
                    </a:lnTo>
                    <a:lnTo>
                      <a:pt x="38207" y="8935"/>
                    </a:lnTo>
                    <a:lnTo>
                      <a:pt x="38081" y="9019"/>
                    </a:lnTo>
                    <a:lnTo>
                      <a:pt x="37935" y="9144"/>
                    </a:lnTo>
                    <a:lnTo>
                      <a:pt x="37893" y="9249"/>
                    </a:lnTo>
                    <a:lnTo>
                      <a:pt x="37809" y="9353"/>
                    </a:lnTo>
                    <a:lnTo>
                      <a:pt x="37788" y="9332"/>
                    </a:lnTo>
                    <a:lnTo>
                      <a:pt x="37809" y="9228"/>
                    </a:lnTo>
                    <a:lnTo>
                      <a:pt x="37872" y="9123"/>
                    </a:lnTo>
                    <a:lnTo>
                      <a:pt x="37809" y="9081"/>
                    </a:lnTo>
                    <a:lnTo>
                      <a:pt x="37809" y="9039"/>
                    </a:lnTo>
                    <a:lnTo>
                      <a:pt x="37893" y="9019"/>
                    </a:lnTo>
                    <a:lnTo>
                      <a:pt x="38081" y="8872"/>
                    </a:lnTo>
                    <a:lnTo>
                      <a:pt x="38269" y="8726"/>
                    </a:lnTo>
                    <a:lnTo>
                      <a:pt x="38269" y="8642"/>
                    </a:lnTo>
                    <a:lnTo>
                      <a:pt x="38186" y="8642"/>
                    </a:lnTo>
                    <a:lnTo>
                      <a:pt x="38060" y="8726"/>
                    </a:lnTo>
                    <a:lnTo>
                      <a:pt x="38018" y="8809"/>
                    </a:lnTo>
                    <a:lnTo>
                      <a:pt x="37914" y="8851"/>
                    </a:lnTo>
                    <a:lnTo>
                      <a:pt x="37914" y="8809"/>
                    </a:lnTo>
                    <a:lnTo>
                      <a:pt x="37893" y="8747"/>
                    </a:lnTo>
                    <a:lnTo>
                      <a:pt x="37704" y="8872"/>
                    </a:lnTo>
                    <a:lnTo>
                      <a:pt x="37642" y="8977"/>
                    </a:lnTo>
                    <a:lnTo>
                      <a:pt x="37558" y="9165"/>
                    </a:lnTo>
                    <a:lnTo>
                      <a:pt x="37432" y="9249"/>
                    </a:lnTo>
                    <a:lnTo>
                      <a:pt x="37349" y="9249"/>
                    </a:lnTo>
                    <a:lnTo>
                      <a:pt x="37432" y="9165"/>
                    </a:lnTo>
                    <a:lnTo>
                      <a:pt x="37558" y="9060"/>
                    </a:lnTo>
                    <a:lnTo>
                      <a:pt x="37600" y="8956"/>
                    </a:lnTo>
                    <a:lnTo>
                      <a:pt x="37579" y="8935"/>
                    </a:lnTo>
                    <a:lnTo>
                      <a:pt x="37495" y="8935"/>
                    </a:lnTo>
                    <a:lnTo>
                      <a:pt x="37600" y="8851"/>
                    </a:lnTo>
                    <a:lnTo>
                      <a:pt x="37746" y="8830"/>
                    </a:lnTo>
                    <a:lnTo>
                      <a:pt x="37788" y="8767"/>
                    </a:lnTo>
                    <a:lnTo>
                      <a:pt x="37767" y="8726"/>
                    </a:lnTo>
                    <a:lnTo>
                      <a:pt x="37683" y="8747"/>
                    </a:lnTo>
                    <a:lnTo>
                      <a:pt x="37558" y="8767"/>
                    </a:lnTo>
                    <a:lnTo>
                      <a:pt x="37474" y="8851"/>
                    </a:lnTo>
                    <a:lnTo>
                      <a:pt x="37391" y="8830"/>
                    </a:lnTo>
                    <a:lnTo>
                      <a:pt x="37600" y="8726"/>
                    </a:lnTo>
                    <a:lnTo>
                      <a:pt x="37579" y="8663"/>
                    </a:lnTo>
                    <a:lnTo>
                      <a:pt x="37474" y="8663"/>
                    </a:lnTo>
                    <a:lnTo>
                      <a:pt x="37537" y="8600"/>
                    </a:lnTo>
                    <a:lnTo>
                      <a:pt x="37642" y="8600"/>
                    </a:lnTo>
                    <a:lnTo>
                      <a:pt x="37683" y="8642"/>
                    </a:lnTo>
                    <a:lnTo>
                      <a:pt x="37809" y="8642"/>
                    </a:lnTo>
                    <a:lnTo>
                      <a:pt x="37872" y="8537"/>
                    </a:lnTo>
                    <a:lnTo>
                      <a:pt x="37997" y="8495"/>
                    </a:lnTo>
                    <a:lnTo>
                      <a:pt x="37997" y="8412"/>
                    </a:lnTo>
                    <a:lnTo>
                      <a:pt x="38060" y="8328"/>
                    </a:lnTo>
                    <a:lnTo>
                      <a:pt x="38060" y="8286"/>
                    </a:lnTo>
                    <a:lnTo>
                      <a:pt x="37976" y="8286"/>
                    </a:lnTo>
                    <a:lnTo>
                      <a:pt x="37914" y="8223"/>
                    </a:lnTo>
                    <a:lnTo>
                      <a:pt x="37809" y="8203"/>
                    </a:lnTo>
                    <a:lnTo>
                      <a:pt x="37683" y="8307"/>
                    </a:lnTo>
                    <a:lnTo>
                      <a:pt x="37537" y="8349"/>
                    </a:lnTo>
                    <a:lnTo>
                      <a:pt x="37453" y="8495"/>
                    </a:lnTo>
                    <a:lnTo>
                      <a:pt x="37244" y="8705"/>
                    </a:lnTo>
                    <a:lnTo>
                      <a:pt x="37181" y="8705"/>
                    </a:lnTo>
                    <a:lnTo>
                      <a:pt x="37223" y="8621"/>
                    </a:lnTo>
                    <a:lnTo>
                      <a:pt x="37265" y="8621"/>
                    </a:lnTo>
                    <a:lnTo>
                      <a:pt x="37370" y="8537"/>
                    </a:lnTo>
                    <a:lnTo>
                      <a:pt x="37495" y="8349"/>
                    </a:lnTo>
                    <a:lnTo>
                      <a:pt x="37642" y="8286"/>
                    </a:lnTo>
                    <a:lnTo>
                      <a:pt x="37704" y="8203"/>
                    </a:lnTo>
                    <a:lnTo>
                      <a:pt x="37683" y="8140"/>
                    </a:lnTo>
                    <a:lnTo>
                      <a:pt x="37495" y="8140"/>
                    </a:lnTo>
                    <a:lnTo>
                      <a:pt x="37328" y="8286"/>
                    </a:lnTo>
                    <a:lnTo>
                      <a:pt x="37495" y="8119"/>
                    </a:lnTo>
                    <a:lnTo>
                      <a:pt x="37663" y="8077"/>
                    </a:lnTo>
                    <a:lnTo>
                      <a:pt x="37767" y="8098"/>
                    </a:lnTo>
                    <a:lnTo>
                      <a:pt x="37851" y="8119"/>
                    </a:lnTo>
                    <a:lnTo>
                      <a:pt x="37956" y="8014"/>
                    </a:lnTo>
                    <a:lnTo>
                      <a:pt x="37956" y="7931"/>
                    </a:lnTo>
                    <a:lnTo>
                      <a:pt x="37914" y="7889"/>
                    </a:lnTo>
                    <a:lnTo>
                      <a:pt x="37914" y="7805"/>
                    </a:lnTo>
                    <a:lnTo>
                      <a:pt x="37914" y="7721"/>
                    </a:lnTo>
                    <a:lnTo>
                      <a:pt x="37788" y="7679"/>
                    </a:lnTo>
                    <a:lnTo>
                      <a:pt x="37746" y="7596"/>
                    </a:lnTo>
                    <a:lnTo>
                      <a:pt x="37642" y="7575"/>
                    </a:lnTo>
                    <a:lnTo>
                      <a:pt x="37600" y="7617"/>
                    </a:lnTo>
                    <a:lnTo>
                      <a:pt x="37558" y="7617"/>
                    </a:lnTo>
                    <a:lnTo>
                      <a:pt x="37558" y="7533"/>
                    </a:lnTo>
                    <a:lnTo>
                      <a:pt x="37474" y="7512"/>
                    </a:lnTo>
                    <a:lnTo>
                      <a:pt x="37391" y="7428"/>
                    </a:lnTo>
                    <a:lnTo>
                      <a:pt x="37391" y="7366"/>
                    </a:lnTo>
                    <a:lnTo>
                      <a:pt x="37244" y="7282"/>
                    </a:lnTo>
                    <a:lnTo>
                      <a:pt x="37181" y="7282"/>
                    </a:lnTo>
                    <a:lnTo>
                      <a:pt x="37139" y="7219"/>
                    </a:lnTo>
                    <a:lnTo>
                      <a:pt x="37014" y="7219"/>
                    </a:lnTo>
                    <a:lnTo>
                      <a:pt x="36826" y="7261"/>
                    </a:lnTo>
                    <a:lnTo>
                      <a:pt x="36721" y="7366"/>
                    </a:lnTo>
                    <a:lnTo>
                      <a:pt x="36595" y="7366"/>
                    </a:lnTo>
                    <a:lnTo>
                      <a:pt x="36491" y="7533"/>
                    </a:lnTo>
                    <a:lnTo>
                      <a:pt x="36512" y="7596"/>
                    </a:lnTo>
                    <a:lnTo>
                      <a:pt x="36595" y="7617"/>
                    </a:lnTo>
                    <a:lnTo>
                      <a:pt x="36805" y="7805"/>
                    </a:lnTo>
                    <a:lnTo>
                      <a:pt x="36826" y="7847"/>
                    </a:lnTo>
                    <a:lnTo>
                      <a:pt x="36909" y="7889"/>
                    </a:lnTo>
                    <a:lnTo>
                      <a:pt x="36951" y="7993"/>
                    </a:lnTo>
                    <a:lnTo>
                      <a:pt x="36909" y="7993"/>
                    </a:lnTo>
                    <a:lnTo>
                      <a:pt x="36826" y="7931"/>
                    </a:lnTo>
                    <a:lnTo>
                      <a:pt x="36700" y="7931"/>
                    </a:lnTo>
                    <a:lnTo>
                      <a:pt x="36700" y="7847"/>
                    </a:lnTo>
                    <a:lnTo>
                      <a:pt x="36512" y="7679"/>
                    </a:lnTo>
                    <a:lnTo>
                      <a:pt x="36428" y="7700"/>
                    </a:lnTo>
                    <a:lnTo>
                      <a:pt x="36386" y="7721"/>
                    </a:lnTo>
                    <a:lnTo>
                      <a:pt x="36386" y="7721"/>
                    </a:lnTo>
                    <a:lnTo>
                      <a:pt x="36407" y="7638"/>
                    </a:lnTo>
                    <a:lnTo>
                      <a:pt x="36428" y="7533"/>
                    </a:lnTo>
                    <a:lnTo>
                      <a:pt x="36303" y="7491"/>
                    </a:lnTo>
                    <a:lnTo>
                      <a:pt x="36240" y="7512"/>
                    </a:lnTo>
                    <a:lnTo>
                      <a:pt x="36240" y="7721"/>
                    </a:lnTo>
                    <a:lnTo>
                      <a:pt x="36303" y="7826"/>
                    </a:lnTo>
                    <a:lnTo>
                      <a:pt x="36323" y="7951"/>
                    </a:lnTo>
                    <a:lnTo>
                      <a:pt x="36303" y="8035"/>
                    </a:lnTo>
                    <a:lnTo>
                      <a:pt x="36303" y="7931"/>
                    </a:lnTo>
                    <a:lnTo>
                      <a:pt x="36219" y="7784"/>
                    </a:lnTo>
                    <a:lnTo>
                      <a:pt x="36135" y="7889"/>
                    </a:lnTo>
                    <a:lnTo>
                      <a:pt x="36093" y="7993"/>
                    </a:lnTo>
                    <a:lnTo>
                      <a:pt x="36135" y="8056"/>
                    </a:lnTo>
                    <a:lnTo>
                      <a:pt x="36072" y="8119"/>
                    </a:lnTo>
                    <a:lnTo>
                      <a:pt x="35968" y="8056"/>
                    </a:lnTo>
                    <a:lnTo>
                      <a:pt x="35863" y="8035"/>
                    </a:lnTo>
                    <a:lnTo>
                      <a:pt x="35905" y="7951"/>
                    </a:lnTo>
                    <a:lnTo>
                      <a:pt x="36010" y="7889"/>
                    </a:lnTo>
                    <a:lnTo>
                      <a:pt x="36135" y="7700"/>
                    </a:lnTo>
                    <a:lnTo>
                      <a:pt x="36177" y="7596"/>
                    </a:lnTo>
                    <a:lnTo>
                      <a:pt x="36093" y="7512"/>
                    </a:lnTo>
                    <a:lnTo>
                      <a:pt x="36072" y="7407"/>
                    </a:lnTo>
                    <a:lnTo>
                      <a:pt x="35926" y="7533"/>
                    </a:lnTo>
                    <a:lnTo>
                      <a:pt x="35884" y="7596"/>
                    </a:lnTo>
                    <a:lnTo>
                      <a:pt x="35863" y="7533"/>
                    </a:lnTo>
                    <a:lnTo>
                      <a:pt x="35884" y="7407"/>
                    </a:lnTo>
                    <a:lnTo>
                      <a:pt x="35779" y="7387"/>
                    </a:lnTo>
                    <a:lnTo>
                      <a:pt x="35717" y="7407"/>
                    </a:lnTo>
                    <a:lnTo>
                      <a:pt x="35696" y="7491"/>
                    </a:lnTo>
                    <a:lnTo>
                      <a:pt x="35717" y="7617"/>
                    </a:lnTo>
                    <a:lnTo>
                      <a:pt x="35717" y="7742"/>
                    </a:lnTo>
                    <a:lnTo>
                      <a:pt x="35675" y="7700"/>
                    </a:lnTo>
                    <a:lnTo>
                      <a:pt x="35675" y="7533"/>
                    </a:lnTo>
                    <a:lnTo>
                      <a:pt x="35654" y="7512"/>
                    </a:lnTo>
                    <a:lnTo>
                      <a:pt x="35591" y="7617"/>
                    </a:lnTo>
                    <a:lnTo>
                      <a:pt x="35487" y="7638"/>
                    </a:lnTo>
                    <a:lnTo>
                      <a:pt x="35487" y="7721"/>
                    </a:lnTo>
                    <a:lnTo>
                      <a:pt x="35403" y="7826"/>
                    </a:lnTo>
                    <a:lnTo>
                      <a:pt x="35340" y="7847"/>
                    </a:lnTo>
                    <a:lnTo>
                      <a:pt x="35277" y="7931"/>
                    </a:lnTo>
                    <a:lnTo>
                      <a:pt x="35173" y="7931"/>
                    </a:lnTo>
                    <a:lnTo>
                      <a:pt x="35256" y="7847"/>
                    </a:lnTo>
                    <a:lnTo>
                      <a:pt x="35256" y="7784"/>
                    </a:lnTo>
                    <a:lnTo>
                      <a:pt x="35194" y="7721"/>
                    </a:lnTo>
                    <a:lnTo>
                      <a:pt x="35152" y="7721"/>
                    </a:lnTo>
                    <a:lnTo>
                      <a:pt x="35152" y="7679"/>
                    </a:lnTo>
                    <a:lnTo>
                      <a:pt x="35235" y="7679"/>
                    </a:lnTo>
                    <a:lnTo>
                      <a:pt x="35277" y="7700"/>
                    </a:lnTo>
                    <a:lnTo>
                      <a:pt x="35298" y="7638"/>
                    </a:lnTo>
                    <a:lnTo>
                      <a:pt x="35298" y="7596"/>
                    </a:lnTo>
                    <a:lnTo>
                      <a:pt x="35298" y="7554"/>
                    </a:lnTo>
                    <a:lnTo>
                      <a:pt x="35403" y="7491"/>
                    </a:lnTo>
                    <a:lnTo>
                      <a:pt x="35570" y="7345"/>
                    </a:lnTo>
                    <a:lnTo>
                      <a:pt x="35591" y="7261"/>
                    </a:lnTo>
                    <a:lnTo>
                      <a:pt x="35675" y="7177"/>
                    </a:lnTo>
                    <a:lnTo>
                      <a:pt x="35570" y="7177"/>
                    </a:lnTo>
                    <a:lnTo>
                      <a:pt x="35403" y="7282"/>
                    </a:lnTo>
                    <a:lnTo>
                      <a:pt x="35277" y="7407"/>
                    </a:lnTo>
                    <a:lnTo>
                      <a:pt x="35194" y="7407"/>
                    </a:lnTo>
                    <a:lnTo>
                      <a:pt x="35277" y="7324"/>
                    </a:lnTo>
                    <a:lnTo>
                      <a:pt x="35361" y="7219"/>
                    </a:lnTo>
                    <a:lnTo>
                      <a:pt x="35445" y="7156"/>
                    </a:lnTo>
                    <a:lnTo>
                      <a:pt x="35549" y="7114"/>
                    </a:lnTo>
                    <a:lnTo>
                      <a:pt x="35612" y="7052"/>
                    </a:lnTo>
                    <a:lnTo>
                      <a:pt x="35696" y="7052"/>
                    </a:lnTo>
                    <a:lnTo>
                      <a:pt x="35779" y="6905"/>
                    </a:lnTo>
                    <a:lnTo>
                      <a:pt x="35779" y="6863"/>
                    </a:lnTo>
                    <a:lnTo>
                      <a:pt x="35696" y="6780"/>
                    </a:lnTo>
                    <a:lnTo>
                      <a:pt x="35696" y="6675"/>
                    </a:lnTo>
                    <a:lnTo>
                      <a:pt x="35717" y="6591"/>
                    </a:lnTo>
                    <a:lnTo>
                      <a:pt x="35884" y="6424"/>
                    </a:lnTo>
                    <a:lnTo>
                      <a:pt x="35905" y="6361"/>
                    </a:lnTo>
                    <a:lnTo>
                      <a:pt x="35863" y="6257"/>
                    </a:lnTo>
                    <a:lnTo>
                      <a:pt x="35842" y="6194"/>
                    </a:lnTo>
                    <a:lnTo>
                      <a:pt x="35800" y="6131"/>
                    </a:lnTo>
                    <a:lnTo>
                      <a:pt x="35884" y="6006"/>
                    </a:lnTo>
                    <a:lnTo>
                      <a:pt x="35968" y="5922"/>
                    </a:lnTo>
                    <a:lnTo>
                      <a:pt x="35989" y="5838"/>
                    </a:lnTo>
                    <a:lnTo>
                      <a:pt x="36010" y="5587"/>
                    </a:lnTo>
                    <a:lnTo>
                      <a:pt x="36051" y="5524"/>
                    </a:lnTo>
                    <a:lnTo>
                      <a:pt x="36010" y="5462"/>
                    </a:lnTo>
                    <a:lnTo>
                      <a:pt x="35842" y="5399"/>
                    </a:lnTo>
                    <a:lnTo>
                      <a:pt x="35654" y="5399"/>
                    </a:lnTo>
                    <a:lnTo>
                      <a:pt x="35487" y="5357"/>
                    </a:lnTo>
                    <a:lnTo>
                      <a:pt x="35361" y="5420"/>
                    </a:lnTo>
                    <a:lnTo>
                      <a:pt x="35235" y="5420"/>
                    </a:lnTo>
                    <a:lnTo>
                      <a:pt x="35068" y="5503"/>
                    </a:lnTo>
                    <a:lnTo>
                      <a:pt x="34796" y="5587"/>
                    </a:lnTo>
                    <a:lnTo>
                      <a:pt x="34754" y="5671"/>
                    </a:lnTo>
                    <a:lnTo>
                      <a:pt x="34859" y="5796"/>
                    </a:lnTo>
                    <a:lnTo>
                      <a:pt x="34859" y="5880"/>
                    </a:lnTo>
                    <a:lnTo>
                      <a:pt x="34817" y="5922"/>
                    </a:lnTo>
                    <a:lnTo>
                      <a:pt x="34754" y="5775"/>
                    </a:lnTo>
                    <a:lnTo>
                      <a:pt x="34712" y="5713"/>
                    </a:lnTo>
                    <a:lnTo>
                      <a:pt x="34650" y="5587"/>
                    </a:lnTo>
                    <a:lnTo>
                      <a:pt x="34524" y="5587"/>
                    </a:lnTo>
                    <a:lnTo>
                      <a:pt x="34440" y="5671"/>
                    </a:lnTo>
                    <a:lnTo>
                      <a:pt x="34440" y="5734"/>
                    </a:lnTo>
                    <a:lnTo>
                      <a:pt x="34398" y="5796"/>
                    </a:lnTo>
                    <a:lnTo>
                      <a:pt x="34378" y="5713"/>
                    </a:lnTo>
                    <a:lnTo>
                      <a:pt x="34398" y="5608"/>
                    </a:lnTo>
                    <a:lnTo>
                      <a:pt x="34336" y="5587"/>
                    </a:lnTo>
                    <a:lnTo>
                      <a:pt x="34189" y="5608"/>
                    </a:lnTo>
                    <a:lnTo>
                      <a:pt x="34126" y="5713"/>
                    </a:lnTo>
                    <a:lnTo>
                      <a:pt x="34126" y="5796"/>
                    </a:lnTo>
                    <a:lnTo>
                      <a:pt x="34273" y="5901"/>
                    </a:lnTo>
                    <a:lnTo>
                      <a:pt x="34378" y="6047"/>
                    </a:lnTo>
                    <a:lnTo>
                      <a:pt x="34503" y="6131"/>
                    </a:lnTo>
                    <a:lnTo>
                      <a:pt x="34440" y="6131"/>
                    </a:lnTo>
                    <a:lnTo>
                      <a:pt x="34294" y="6047"/>
                    </a:lnTo>
                    <a:lnTo>
                      <a:pt x="34106" y="5880"/>
                    </a:lnTo>
                    <a:lnTo>
                      <a:pt x="34064" y="5880"/>
                    </a:lnTo>
                    <a:lnTo>
                      <a:pt x="34022" y="5922"/>
                    </a:lnTo>
                    <a:lnTo>
                      <a:pt x="33854" y="5922"/>
                    </a:lnTo>
                    <a:lnTo>
                      <a:pt x="33813" y="5943"/>
                    </a:lnTo>
                    <a:lnTo>
                      <a:pt x="33875" y="6006"/>
                    </a:lnTo>
                    <a:lnTo>
                      <a:pt x="34001" y="6006"/>
                    </a:lnTo>
                    <a:lnTo>
                      <a:pt x="34022" y="6047"/>
                    </a:lnTo>
                    <a:lnTo>
                      <a:pt x="34064" y="6152"/>
                    </a:lnTo>
                    <a:lnTo>
                      <a:pt x="34210" y="6257"/>
                    </a:lnTo>
                    <a:lnTo>
                      <a:pt x="34231" y="6340"/>
                    </a:lnTo>
                    <a:lnTo>
                      <a:pt x="34315" y="6424"/>
                    </a:lnTo>
                    <a:lnTo>
                      <a:pt x="34210" y="6424"/>
                    </a:lnTo>
                    <a:lnTo>
                      <a:pt x="34126" y="6319"/>
                    </a:lnTo>
                    <a:lnTo>
                      <a:pt x="33980" y="6236"/>
                    </a:lnTo>
                    <a:lnTo>
                      <a:pt x="33980" y="6152"/>
                    </a:lnTo>
                    <a:lnTo>
                      <a:pt x="33875" y="6047"/>
                    </a:lnTo>
                    <a:lnTo>
                      <a:pt x="33750" y="6047"/>
                    </a:lnTo>
                    <a:lnTo>
                      <a:pt x="33666" y="6131"/>
                    </a:lnTo>
                    <a:lnTo>
                      <a:pt x="33666" y="6215"/>
                    </a:lnTo>
                    <a:lnTo>
                      <a:pt x="33582" y="6361"/>
                    </a:lnTo>
                    <a:lnTo>
                      <a:pt x="33541" y="6529"/>
                    </a:lnTo>
                    <a:lnTo>
                      <a:pt x="33603" y="6633"/>
                    </a:lnTo>
                    <a:lnTo>
                      <a:pt x="33478" y="6675"/>
                    </a:lnTo>
                    <a:lnTo>
                      <a:pt x="33478" y="6759"/>
                    </a:lnTo>
                    <a:lnTo>
                      <a:pt x="33541" y="6822"/>
                    </a:lnTo>
                    <a:lnTo>
                      <a:pt x="33562" y="6926"/>
                    </a:lnTo>
                    <a:lnTo>
                      <a:pt x="33645" y="6926"/>
                    </a:lnTo>
                    <a:lnTo>
                      <a:pt x="33813" y="6780"/>
                    </a:lnTo>
                    <a:lnTo>
                      <a:pt x="33896" y="6780"/>
                    </a:lnTo>
                    <a:lnTo>
                      <a:pt x="33917" y="6842"/>
                    </a:lnTo>
                    <a:lnTo>
                      <a:pt x="33813" y="6863"/>
                    </a:lnTo>
                    <a:lnTo>
                      <a:pt x="33771" y="6884"/>
                    </a:lnTo>
                    <a:lnTo>
                      <a:pt x="33771" y="6947"/>
                    </a:lnTo>
                    <a:lnTo>
                      <a:pt x="33687" y="6947"/>
                    </a:lnTo>
                    <a:lnTo>
                      <a:pt x="33603" y="7052"/>
                    </a:lnTo>
                    <a:lnTo>
                      <a:pt x="33603" y="7156"/>
                    </a:lnTo>
                    <a:lnTo>
                      <a:pt x="33541" y="7240"/>
                    </a:lnTo>
                    <a:lnTo>
                      <a:pt x="33478" y="7177"/>
                    </a:lnTo>
                    <a:lnTo>
                      <a:pt x="33499" y="7094"/>
                    </a:lnTo>
                    <a:lnTo>
                      <a:pt x="33436" y="6947"/>
                    </a:lnTo>
                    <a:lnTo>
                      <a:pt x="33352" y="6926"/>
                    </a:lnTo>
                    <a:lnTo>
                      <a:pt x="33290" y="7031"/>
                    </a:lnTo>
                    <a:lnTo>
                      <a:pt x="33331" y="7094"/>
                    </a:lnTo>
                    <a:lnTo>
                      <a:pt x="33269" y="7177"/>
                    </a:lnTo>
                    <a:lnTo>
                      <a:pt x="33164" y="7198"/>
                    </a:lnTo>
                    <a:lnTo>
                      <a:pt x="33122" y="7261"/>
                    </a:lnTo>
                    <a:lnTo>
                      <a:pt x="33080" y="7177"/>
                    </a:lnTo>
                    <a:lnTo>
                      <a:pt x="33038" y="7198"/>
                    </a:lnTo>
                    <a:lnTo>
                      <a:pt x="33059" y="7303"/>
                    </a:lnTo>
                    <a:lnTo>
                      <a:pt x="33122" y="7407"/>
                    </a:lnTo>
                    <a:lnTo>
                      <a:pt x="33122" y="7554"/>
                    </a:lnTo>
                    <a:lnTo>
                      <a:pt x="33143" y="7575"/>
                    </a:lnTo>
                    <a:lnTo>
                      <a:pt x="33143" y="7700"/>
                    </a:lnTo>
                    <a:lnTo>
                      <a:pt x="33227" y="7721"/>
                    </a:lnTo>
                    <a:lnTo>
                      <a:pt x="33290" y="7784"/>
                    </a:lnTo>
                    <a:lnTo>
                      <a:pt x="33269" y="7868"/>
                    </a:lnTo>
                    <a:lnTo>
                      <a:pt x="33290" y="7931"/>
                    </a:lnTo>
                    <a:lnTo>
                      <a:pt x="33290" y="8035"/>
                    </a:lnTo>
                    <a:lnTo>
                      <a:pt x="33185" y="8119"/>
                    </a:lnTo>
                    <a:lnTo>
                      <a:pt x="33143" y="8203"/>
                    </a:lnTo>
                    <a:lnTo>
                      <a:pt x="33122" y="8412"/>
                    </a:lnTo>
                    <a:lnTo>
                      <a:pt x="33059" y="8454"/>
                    </a:lnTo>
                    <a:lnTo>
                      <a:pt x="32934" y="8663"/>
                    </a:lnTo>
                    <a:lnTo>
                      <a:pt x="32934" y="8747"/>
                    </a:lnTo>
                    <a:lnTo>
                      <a:pt x="32808" y="8872"/>
                    </a:lnTo>
                    <a:lnTo>
                      <a:pt x="32829" y="8830"/>
                    </a:lnTo>
                    <a:lnTo>
                      <a:pt x="32829" y="8726"/>
                    </a:lnTo>
                    <a:lnTo>
                      <a:pt x="32871" y="8558"/>
                    </a:lnTo>
                    <a:lnTo>
                      <a:pt x="32955" y="8495"/>
                    </a:lnTo>
                    <a:lnTo>
                      <a:pt x="32934" y="8433"/>
                    </a:lnTo>
                    <a:lnTo>
                      <a:pt x="32913" y="8454"/>
                    </a:lnTo>
                    <a:lnTo>
                      <a:pt x="32829" y="8454"/>
                    </a:lnTo>
                    <a:lnTo>
                      <a:pt x="32746" y="8391"/>
                    </a:lnTo>
                    <a:lnTo>
                      <a:pt x="32704" y="8349"/>
                    </a:lnTo>
                    <a:lnTo>
                      <a:pt x="32746" y="8328"/>
                    </a:lnTo>
                    <a:lnTo>
                      <a:pt x="32829" y="8307"/>
                    </a:lnTo>
                    <a:lnTo>
                      <a:pt x="32913" y="8307"/>
                    </a:lnTo>
                    <a:lnTo>
                      <a:pt x="32913" y="8244"/>
                    </a:lnTo>
                    <a:lnTo>
                      <a:pt x="32955" y="8244"/>
                    </a:lnTo>
                    <a:lnTo>
                      <a:pt x="32976" y="8349"/>
                    </a:lnTo>
                    <a:lnTo>
                      <a:pt x="33038" y="8244"/>
                    </a:lnTo>
                    <a:lnTo>
                      <a:pt x="33038" y="8140"/>
                    </a:lnTo>
                    <a:lnTo>
                      <a:pt x="32934" y="8098"/>
                    </a:lnTo>
                    <a:lnTo>
                      <a:pt x="32913" y="8035"/>
                    </a:lnTo>
                    <a:lnTo>
                      <a:pt x="32808" y="7910"/>
                    </a:lnTo>
                    <a:lnTo>
                      <a:pt x="32808" y="7763"/>
                    </a:lnTo>
                    <a:lnTo>
                      <a:pt x="32746" y="7679"/>
                    </a:lnTo>
                    <a:lnTo>
                      <a:pt x="32725" y="7512"/>
                    </a:lnTo>
                    <a:lnTo>
                      <a:pt x="32704" y="7491"/>
                    </a:lnTo>
                    <a:lnTo>
                      <a:pt x="32704" y="7407"/>
                    </a:lnTo>
                    <a:lnTo>
                      <a:pt x="32746" y="7366"/>
                    </a:lnTo>
                    <a:lnTo>
                      <a:pt x="32829" y="7198"/>
                    </a:lnTo>
                    <a:lnTo>
                      <a:pt x="32829" y="7094"/>
                    </a:lnTo>
                    <a:lnTo>
                      <a:pt x="32934" y="6989"/>
                    </a:lnTo>
                    <a:lnTo>
                      <a:pt x="33018" y="6884"/>
                    </a:lnTo>
                    <a:lnTo>
                      <a:pt x="33122" y="6842"/>
                    </a:lnTo>
                    <a:lnTo>
                      <a:pt x="33122" y="6738"/>
                    </a:lnTo>
                    <a:lnTo>
                      <a:pt x="33059" y="6654"/>
                    </a:lnTo>
                    <a:lnTo>
                      <a:pt x="33018" y="6550"/>
                    </a:lnTo>
                    <a:lnTo>
                      <a:pt x="33038" y="6424"/>
                    </a:lnTo>
                    <a:lnTo>
                      <a:pt x="33143" y="6215"/>
                    </a:lnTo>
                    <a:lnTo>
                      <a:pt x="33227" y="6173"/>
                    </a:lnTo>
                    <a:lnTo>
                      <a:pt x="33394" y="6068"/>
                    </a:lnTo>
                    <a:lnTo>
                      <a:pt x="33603" y="5817"/>
                    </a:lnTo>
                    <a:lnTo>
                      <a:pt x="33813" y="5608"/>
                    </a:lnTo>
                    <a:lnTo>
                      <a:pt x="33959" y="5587"/>
                    </a:lnTo>
                    <a:lnTo>
                      <a:pt x="34064" y="5441"/>
                    </a:lnTo>
                    <a:lnTo>
                      <a:pt x="34106" y="5378"/>
                    </a:lnTo>
                    <a:lnTo>
                      <a:pt x="34210" y="5378"/>
                    </a:lnTo>
                    <a:lnTo>
                      <a:pt x="34398" y="5294"/>
                    </a:lnTo>
                    <a:lnTo>
                      <a:pt x="34545" y="5231"/>
                    </a:lnTo>
                    <a:lnTo>
                      <a:pt x="34587" y="5169"/>
                    </a:lnTo>
                    <a:lnTo>
                      <a:pt x="34545" y="5085"/>
                    </a:lnTo>
                    <a:lnTo>
                      <a:pt x="34315" y="4980"/>
                    </a:lnTo>
                    <a:lnTo>
                      <a:pt x="34189" y="4897"/>
                    </a:lnTo>
                    <a:lnTo>
                      <a:pt x="34001" y="4897"/>
                    </a:lnTo>
                    <a:lnTo>
                      <a:pt x="33959" y="4876"/>
                    </a:lnTo>
                    <a:lnTo>
                      <a:pt x="33875" y="4897"/>
                    </a:lnTo>
                    <a:lnTo>
                      <a:pt x="33708" y="4876"/>
                    </a:lnTo>
                    <a:lnTo>
                      <a:pt x="33645" y="4897"/>
                    </a:lnTo>
                    <a:lnTo>
                      <a:pt x="33436" y="4897"/>
                    </a:lnTo>
                    <a:lnTo>
                      <a:pt x="33122" y="5001"/>
                    </a:lnTo>
                    <a:lnTo>
                      <a:pt x="32934" y="5190"/>
                    </a:lnTo>
                    <a:lnTo>
                      <a:pt x="32725" y="5273"/>
                    </a:lnTo>
                    <a:lnTo>
                      <a:pt x="32704" y="5378"/>
                    </a:lnTo>
                    <a:lnTo>
                      <a:pt x="32725" y="5482"/>
                    </a:lnTo>
                    <a:lnTo>
                      <a:pt x="32641" y="5441"/>
                    </a:lnTo>
                    <a:lnTo>
                      <a:pt x="32557" y="5441"/>
                    </a:lnTo>
                    <a:lnTo>
                      <a:pt x="32494" y="5545"/>
                    </a:lnTo>
                    <a:lnTo>
                      <a:pt x="32348" y="5545"/>
                    </a:lnTo>
                    <a:lnTo>
                      <a:pt x="32243" y="5692"/>
                    </a:lnTo>
                    <a:lnTo>
                      <a:pt x="32243" y="5796"/>
                    </a:lnTo>
                    <a:lnTo>
                      <a:pt x="32181" y="5796"/>
                    </a:lnTo>
                    <a:lnTo>
                      <a:pt x="32034" y="6006"/>
                    </a:lnTo>
                    <a:lnTo>
                      <a:pt x="32097" y="6068"/>
                    </a:lnTo>
                    <a:lnTo>
                      <a:pt x="32034" y="6152"/>
                    </a:lnTo>
                    <a:lnTo>
                      <a:pt x="31992" y="6068"/>
                    </a:lnTo>
                    <a:lnTo>
                      <a:pt x="31930" y="6068"/>
                    </a:lnTo>
                    <a:lnTo>
                      <a:pt x="31888" y="6257"/>
                    </a:lnTo>
                    <a:lnTo>
                      <a:pt x="31762" y="6257"/>
                    </a:lnTo>
                    <a:lnTo>
                      <a:pt x="31678" y="6361"/>
                    </a:lnTo>
                    <a:lnTo>
                      <a:pt x="31616" y="6424"/>
                    </a:lnTo>
                    <a:lnTo>
                      <a:pt x="31553" y="6570"/>
                    </a:lnTo>
                    <a:lnTo>
                      <a:pt x="31448" y="6759"/>
                    </a:lnTo>
                    <a:lnTo>
                      <a:pt x="31448" y="6863"/>
                    </a:lnTo>
                    <a:lnTo>
                      <a:pt x="31490" y="6842"/>
                    </a:lnTo>
                    <a:lnTo>
                      <a:pt x="31511" y="6842"/>
                    </a:lnTo>
                    <a:lnTo>
                      <a:pt x="31490" y="6905"/>
                    </a:lnTo>
                    <a:lnTo>
                      <a:pt x="31406" y="6905"/>
                    </a:lnTo>
                    <a:lnTo>
                      <a:pt x="31260" y="6989"/>
                    </a:lnTo>
                    <a:lnTo>
                      <a:pt x="31239" y="7094"/>
                    </a:lnTo>
                    <a:lnTo>
                      <a:pt x="31155" y="7114"/>
                    </a:lnTo>
                    <a:lnTo>
                      <a:pt x="31134" y="7198"/>
                    </a:lnTo>
                    <a:lnTo>
                      <a:pt x="31134" y="7407"/>
                    </a:lnTo>
                    <a:lnTo>
                      <a:pt x="31072" y="7512"/>
                    </a:lnTo>
                    <a:lnTo>
                      <a:pt x="30988" y="7512"/>
                    </a:lnTo>
                    <a:lnTo>
                      <a:pt x="30967" y="7659"/>
                    </a:lnTo>
                    <a:lnTo>
                      <a:pt x="30967" y="7721"/>
                    </a:lnTo>
                    <a:lnTo>
                      <a:pt x="30862" y="7784"/>
                    </a:lnTo>
                    <a:lnTo>
                      <a:pt x="30821" y="7972"/>
                    </a:lnTo>
                    <a:lnTo>
                      <a:pt x="30862" y="8077"/>
                    </a:lnTo>
                    <a:lnTo>
                      <a:pt x="31072" y="8182"/>
                    </a:lnTo>
                    <a:lnTo>
                      <a:pt x="31176" y="8182"/>
                    </a:lnTo>
                    <a:lnTo>
                      <a:pt x="31302" y="8244"/>
                    </a:lnTo>
                    <a:lnTo>
                      <a:pt x="31385" y="8244"/>
                    </a:lnTo>
                    <a:lnTo>
                      <a:pt x="31511" y="8328"/>
                    </a:lnTo>
                    <a:lnTo>
                      <a:pt x="31678" y="8328"/>
                    </a:lnTo>
                    <a:lnTo>
                      <a:pt x="31699" y="8495"/>
                    </a:lnTo>
                    <a:lnTo>
                      <a:pt x="31867" y="8558"/>
                    </a:lnTo>
                    <a:lnTo>
                      <a:pt x="31888" y="8642"/>
                    </a:lnTo>
                    <a:lnTo>
                      <a:pt x="31971" y="8705"/>
                    </a:lnTo>
                    <a:lnTo>
                      <a:pt x="31804" y="8705"/>
                    </a:lnTo>
                    <a:lnTo>
                      <a:pt x="31762" y="8726"/>
                    </a:lnTo>
                    <a:lnTo>
                      <a:pt x="31574" y="8726"/>
                    </a:lnTo>
                    <a:lnTo>
                      <a:pt x="31365" y="8642"/>
                    </a:lnTo>
                    <a:lnTo>
                      <a:pt x="31344" y="8537"/>
                    </a:lnTo>
                    <a:lnTo>
                      <a:pt x="31239" y="8454"/>
                    </a:lnTo>
                    <a:lnTo>
                      <a:pt x="31051" y="8454"/>
                    </a:lnTo>
                    <a:lnTo>
                      <a:pt x="30988" y="8412"/>
                    </a:lnTo>
                    <a:lnTo>
                      <a:pt x="30883" y="8391"/>
                    </a:lnTo>
                    <a:lnTo>
                      <a:pt x="30862" y="8433"/>
                    </a:lnTo>
                    <a:lnTo>
                      <a:pt x="30925" y="8558"/>
                    </a:lnTo>
                    <a:lnTo>
                      <a:pt x="30925" y="8642"/>
                    </a:lnTo>
                    <a:lnTo>
                      <a:pt x="30841" y="8642"/>
                    </a:lnTo>
                    <a:lnTo>
                      <a:pt x="30821" y="8726"/>
                    </a:lnTo>
                    <a:lnTo>
                      <a:pt x="30862" y="8914"/>
                    </a:lnTo>
                    <a:lnTo>
                      <a:pt x="30883" y="9039"/>
                    </a:lnTo>
                    <a:lnTo>
                      <a:pt x="30862" y="9165"/>
                    </a:lnTo>
                    <a:lnTo>
                      <a:pt x="30883" y="9270"/>
                    </a:lnTo>
                    <a:lnTo>
                      <a:pt x="31030" y="9353"/>
                    </a:lnTo>
                    <a:lnTo>
                      <a:pt x="31134" y="9458"/>
                    </a:lnTo>
                    <a:lnTo>
                      <a:pt x="31134" y="9500"/>
                    </a:lnTo>
                    <a:lnTo>
                      <a:pt x="31072" y="9458"/>
                    </a:lnTo>
                    <a:lnTo>
                      <a:pt x="31051" y="9458"/>
                    </a:lnTo>
                    <a:lnTo>
                      <a:pt x="31072" y="9563"/>
                    </a:lnTo>
                    <a:lnTo>
                      <a:pt x="31155" y="9667"/>
                    </a:lnTo>
                    <a:lnTo>
                      <a:pt x="31197" y="9667"/>
                    </a:lnTo>
                    <a:lnTo>
                      <a:pt x="31197" y="9583"/>
                    </a:lnTo>
                    <a:lnTo>
                      <a:pt x="31281" y="9563"/>
                    </a:lnTo>
                    <a:lnTo>
                      <a:pt x="31385" y="9583"/>
                    </a:lnTo>
                    <a:lnTo>
                      <a:pt x="31469" y="9667"/>
                    </a:lnTo>
                    <a:lnTo>
                      <a:pt x="31553" y="9688"/>
                    </a:lnTo>
                    <a:lnTo>
                      <a:pt x="31574" y="9646"/>
                    </a:lnTo>
                    <a:lnTo>
                      <a:pt x="31553" y="9583"/>
                    </a:lnTo>
                    <a:lnTo>
                      <a:pt x="31574" y="9500"/>
                    </a:lnTo>
                    <a:lnTo>
                      <a:pt x="31616" y="9479"/>
                    </a:lnTo>
                    <a:lnTo>
                      <a:pt x="31678" y="9542"/>
                    </a:lnTo>
                    <a:lnTo>
                      <a:pt x="31657" y="9646"/>
                    </a:lnTo>
                    <a:lnTo>
                      <a:pt x="31678" y="9709"/>
                    </a:lnTo>
                    <a:lnTo>
                      <a:pt x="31720" y="9709"/>
                    </a:lnTo>
                    <a:lnTo>
                      <a:pt x="31783" y="9583"/>
                    </a:lnTo>
                    <a:lnTo>
                      <a:pt x="31909" y="9563"/>
                    </a:lnTo>
                    <a:lnTo>
                      <a:pt x="31992" y="9479"/>
                    </a:lnTo>
                    <a:lnTo>
                      <a:pt x="32013" y="9500"/>
                    </a:lnTo>
                    <a:lnTo>
                      <a:pt x="31971" y="9583"/>
                    </a:lnTo>
                    <a:lnTo>
                      <a:pt x="31783" y="9688"/>
                    </a:lnTo>
                    <a:lnTo>
                      <a:pt x="31762" y="9793"/>
                    </a:lnTo>
                    <a:lnTo>
                      <a:pt x="31867" y="9876"/>
                    </a:lnTo>
                    <a:lnTo>
                      <a:pt x="31888" y="10023"/>
                    </a:lnTo>
                    <a:lnTo>
                      <a:pt x="32013" y="10169"/>
                    </a:lnTo>
                    <a:lnTo>
                      <a:pt x="32181" y="10169"/>
                    </a:lnTo>
                    <a:lnTo>
                      <a:pt x="32222" y="10107"/>
                    </a:lnTo>
                    <a:lnTo>
                      <a:pt x="32118" y="10023"/>
                    </a:lnTo>
                    <a:lnTo>
                      <a:pt x="32181" y="10002"/>
                    </a:lnTo>
                    <a:lnTo>
                      <a:pt x="32285" y="10023"/>
                    </a:lnTo>
                    <a:lnTo>
                      <a:pt x="32348" y="10107"/>
                    </a:lnTo>
                    <a:lnTo>
                      <a:pt x="32411" y="10086"/>
                    </a:lnTo>
                    <a:lnTo>
                      <a:pt x="32494" y="10002"/>
                    </a:lnTo>
                    <a:lnTo>
                      <a:pt x="32599" y="9897"/>
                    </a:lnTo>
                    <a:lnTo>
                      <a:pt x="32662" y="9897"/>
                    </a:lnTo>
                    <a:lnTo>
                      <a:pt x="32662" y="9960"/>
                    </a:lnTo>
                    <a:lnTo>
                      <a:pt x="32599" y="9981"/>
                    </a:lnTo>
                    <a:lnTo>
                      <a:pt x="32432" y="10127"/>
                    </a:lnTo>
                    <a:lnTo>
                      <a:pt x="32432" y="10211"/>
                    </a:lnTo>
                    <a:lnTo>
                      <a:pt x="32453" y="10232"/>
                    </a:lnTo>
                    <a:cubicBezTo>
                      <a:pt x="32411" y="10295"/>
                      <a:pt x="32390" y="10379"/>
                      <a:pt x="32348" y="10441"/>
                    </a:cubicBezTo>
                    <a:lnTo>
                      <a:pt x="32306" y="10441"/>
                    </a:lnTo>
                    <a:lnTo>
                      <a:pt x="32222" y="10504"/>
                    </a:lnTo>
                    <a:lnTo>
                      <a:pt x="32139" y="10504"/>
                    </a:lnTo>
                    <a:lnTo>
                      <a:pt x="32097" y="10420"/>
                    </a:lnTo>
                    <a:lnTo>
                      <a:pt x="31992" y="10400"/>
                    </a:lnTo>
                    <a:lnTo>
                      <a:pt x="32013" y="10441"/>
                    </a:lnTo>
                    <a:lnTo>
                      <a:pt x="32097" y="10504"/>
                    </a:lnTo>
                    <a:lnTo>
                      <a:pt x="32076" y="10609"/>
                    </a:lnTo>
                    <a:lnTo>
                      <a:pt x="31971" y="10609"/>
                    </a:lnTo>
                    <a:lnTo>
                      <a:pt x="31971" y="10630"/>
                    </a:lnTo>
                    <a:lnTo>
                      <a:pt x="31992" y="10692"/>
                    </a:lnTo>
                    <a:lnTo>
                      <a:pt x="31909" y="10755"/>
                    </a:lnTo>
                    <a:lnTo>
                      <a:pt x="31909" y="10839"/>
                    </a:lnTo>
                    <a:lnTo>
                      <a:pt x="31971" y="10923"/>
                    </a:lnTo>
                    <a:lnTo>
                      <a:pt x="31888" y="10923"/>
                    </a:lnTo>
                    <a:lnTo>
                      <a:pt x="31888" y="11027"/>
                    </a:lnTo>
                    <a:lnTo>
                      <a:pt x="31804" y="11111"/>
                    </a:lnTo>
                    <a:lnTo>
                      <a:pt x="31804" y="11278"/>
                    </a:lnTo>
                    <a:lnTo>
                      <a:pt x="31867" y="11278"/>
                    </a:lnTo>
                    <a:lnTo>
                      <a:pt x="31909" y="11383"/>
                    </a:lnTo>
                    <a:lnTo>
                      <a:pt x="31950" y="11383"/>
                    </a:lnTo>
                    <a:lnTo>
                      <a:pt x="32013" y="11488"/>
                    </a:lnTo>
                    <a:lnTo>
                      <a:pt x="31950" y="11508"/>
                    </a:lnTo>
                    <a:lnTo>
                      <a:pt x="31888" y="11508"/>
                    </a:lnTo>
                    <a:lnTo>
                      <a:pt x="31825" y="11571"/>
                    </a:lnTo>
                    <a:lnTo>
                      <a:pt x="31783" y="11508"/>
                    </a:lnTo>
                    <a:lnTo>
                      <a:pt x="31637" y="11550"/>
                    </a:lnTo>
                    <a:lnTo>
                      <a:pt x="31595" y="11634"/>
                    </a:lnTo>
                    <a:lnTo>
                      <a:pt x="31699" y="11739"/>
                    </a:lnTo>
                    <a:lnTo>
                      <a:pt x="31741" y="11739"/>
                    </a:lnTo>
                    <a:lnTo>
                      <a:pt x="31741" y="11801"/>
                    </a:lnTo>
                    <a:lnTo>
                      <a:pt x="31637" y="11843"/>
                    </a:lnTo>
                    <a:lnTo>
                      <a:pt x="31595" y="11780"/>
                    </a:lnTo>
                    <a:lnTo>
                      <a:pt x="31511" y="11864"/>
                    </a:lnTo>
                    <a:lnTo>
                      <a:pt x="31427" y="11739"/>
                    </a:lnTo>
                    <a:lnTo>
                      <a:pt x="31323" y="11801"/>
                    </a:lnTo>
                    <a:lnTo>
                      <a:pt x="31218" y="12011"/>
                    </a:lnTo>
                    <a:lnTo>
                      <a:pt x="31113" y="12262"/>
                    </a:lnTo>
                    <a:lnTo>
                      <a:pt x="30988" y="12492"/>
                    </a:lnTo>
                    <a:lnTo>
                      <a:pt x="30779" y="12638"/>
                    </a:lnTo>
                    <a:lnTo>
                      <a:pt x="30737" y="12743"/>
                    </a:lnTo>
                    <a:lnTo>
                      <a:pt x="30674" y="12743"/>
                    </a:lnTo>
                    <a:lnTo>
                      <a:pt x="30569" y="12910"/>
                    </a:lnTo>
                    <a:lnTo>
                      <a:pt x="30465" y="12952"/>
                    </a:lnTo>
                    <a:lnTo>
                      <a:pt x="30444" y="13140"/>
                    </a:lnTo>
                    <a:lnTo>
                      <a:pt x="30360" y="13224"/>
                    </a:lnTo>
                    <a:lnTo>
                      <a:pt x="30339" y="13350"/>
                    </a:lnTo>
                    <a:lnTo>
                      <a:pt x="30277" y="13350"/>
                    </a:lnTo>
                    <a:lnTo>
                      <a:pt x="30235" y="13224"/>
                    </a:lnTo>
                    <a:lnTo>
                      <a:pt x="30151" y="13224"/>
                    </a:lnTo>
                    <a:lnTo>
                      <a:pt x="30067" y="13308"/>
                    </a:lnTo>
                    <a:lnTo>
                      <a:pt x="30109" y="13350"/>
                    </a:lnTo>
                    <a:lnTo>
                      <a:pt x="30130" y="13475"/>
                    </a:lnTo>
                    <a:lnTo>
                      <a:pt x="30046" y="13475"/>
                    </a:lnTo>
                    <a:lnTo>
                      <a:pt x="29963" y="13413"/>
                    </a:lnTo>
                    <a:lnTo>
                      <a:pt x="30005" y="13308"/>
                    </a:lnTo>
                    <a:lnTo>
                      <a:pt x="29921" y="13140"/>
                    </a:lnTo>
                    <a:lnTo>
                      <a:pt x="29837" y="12743"/>
                    </a:lnTo>
                    <a:lnTo>
                      <a:pt x="29837" y="12576"/>
                    </a:lnTo>
                    <a:lnTo>
                      <a:pt x="29816" y="12492"/>
                    </a:lnTo>
                    <a:lnTo>
                      <a:pt x="29858" y="12366"/>
                    </a:lnTo>
                    <a:lnTo>
                      <a:pt x="29942" y="12262"/>
                    </a:lnTo>
                    <a:lnTo>
                      <a:pt x="29921" y="12115"/>
                    </a:lnTo>
                    <a:lnTo>
                      <a:pt x="29963" y="12011"/>
                    </a:lnTo>
                    <a:lnTo>
                      <a:pt x="30046" y="11969"/>
                    </a:lnTo>
                    <a:lnTo>
                      <a:pt x="30130" y="12011"/>
                    </a:lnTo>
                    <a:lnTo>
                      <a:pt x="30214" y="11990"/>
                    </a:lnTo>
                    <a:lnTo>
                      <a:pt x="30277" y="11885"/>
                    </a:lnTo>
                    <a:lnTo>
                      <a:pt x="30256" y="11655"/>
                    </a:lnTo>
                    <a:lnTo>
                      <a:pt x="30318" y="11550"/>
                    </a:lnTo>
                    <a:lnTo>
                      <a:pt x="30318" y="11153"/>
                    </a:lnTo>
                    <a:lnTo>
                      <a:pt x="30214" y="11027"/>
                    </a:lnTo>
                    <a:lnTo>
                      <a:pt x="30172" y="10860"/>
                    </a:lnTo>
                    <a:lnTo>
                      <a:pt x="30109" y="10692"/>
                    </a:lnTo>
                    <a:lnTo>
                      <a:pt x="30067" y="10588"/>
                    </a:lnTo>
                    <a:lnTo>
                      <a:pt x="30025" y="10525"/>
                    </a:lnTo>
                    <a:lnTo>
                      <a:pt x="29963" y="10525"/>
                    </a:lnTo>
                    <a:lnTo>
                      <a:pt x="29921" y="10630"/>
                    </a:lnTo>
                    <a:lnTo>
                      <a:pt x="29795" y="10839"/>
                    </a:lnTo>
                    <a:lnTo>
                      <a:pt x="29628" y="10964"/>
                    </a:lnTo>
                    <a:lnTo>
                      <a:pt x="29607" y="11069"/>
                    </a:lnTo>
                    <a:lnTo>
                      <a:pt x="29607" y="11278"/>
                    </a:lnTo>
                    <a:lnTo>
                      <a:pt x="29544" y="11341"/>
                    </a:lnTo>
                    <a:lnTo>
                      <a:pt x="29481" y="11278"/>
                    </a:lnTo>
                    <a:lnTo>
                      <a:pt x="29398" y="11362"/>
                    </a:lnTo>
                    <a:lnTo>
                      <a:pt x="29419" y="11383"/>
                    </a:lnTo>
                    <a:lnTo>
                      <a:pt x="29398" y="11446"/>
                    </a:lnTo>
                    <a:lnTo>
                      <a:pt x="29230" y="11529"/>
                    </a:lnTo>
                    <a:lnTo>
                      <a:pt x="29189" y="11592"/>
                    </a:lnTo>
                    <a:lnTo>
                      <a:pt x="29084" y="11697"/>
                    </a:lnTo>
                    <a:lnTo>
                      <a:pt x="29000" y="11697"/>
                    </a:lnTo>
                    <a:lnTo>
                      <a:pt x="29000" y="11634"/>
                    </a:lnTo>
                    <a:lnTo>
                      <a:pt x="29084" y="11592"/>
                    </a:lnTo>
                    <a:lnTo>
                      <a:pt x="29084" y="11467"/>
                    </a:lnTo>
                    <a:lnTo>
                      <a:pt x="29042" y="11425"/>
                    </a:lnTo>
                    <a:lnTo>
                      <a:pt x="29147" y="11278"/>
                    </a:lnTo>
                    <a:lnTo>
                      <a:pt x="29168" y="11174"/>
                    </a:lnTo>
                    <a:lnTo>
                      <a:pt x="29168" y="11069"/>
                    </a:lnTo>
                    <a:lnTo>
                      <a:pt x="29251" y="11027"/>
                    </a:lnTo>
                    <a:lnTo>
                      <a:pt x="29251" y="10923"/>
                    </a:lnTo>
                    <a:lnTo>
                      <a:pt x="29209" y="10902"/>
                    </a:lnTo>
                    <a:lnTo>
                      <a:pt x="29251" y="10755"/>
                    </a:lnTo>
                    <a:lnTo>
                      <a:pt x="29147" y="10609"/>
                    </a:lnTo>
                    <a:lnTo>
                      <a:pt x="29147" y="10525"/>
                    </a:lnTo>
                    <a:lnTo>
                      <a:pt x="29084" y="10420"/>
                    </a:lnTo>
                    <a:lnTo>
                      <a:pt x="29084" y="10379"/>
                    </a:lnTo>
                    <a:lnTo>
                      <a:pt x="29147" y="10400"/>
                    </a:lnTo>
                    <a:lnTo>
                      <a:pt x="29189" y="10400"/>
                    </a:lnTo>
                    <a:lnTo>
                      <a:pt x="29209" y="10525"/>
                    </a:lnTo>
                    <a:lnTo>
                      <a:pt x="29272" y="10504"/>
                    </a:lnTo>
                    <a:lnTo>
                      <a:pt x="29377" y="10379"/>
                    </a:lnTo>
                    <a:lnTo>
                      <a:pt x="29481" y="10379"/>
                    </a:lnTo>
                    <a:lnTo>
                      <a:pt x="29565" y="10295"/>
                    </a:lnTo>
                    <a:lnTo>
                      <a:pt x="29481" y="10232"/>
                    </a:lnTo>
                    <a:lnTo>
                      <a:pt x="29377" y="10316"/>
                    </a:lnTo>
                    <a:lnTo>
                      <a:pt x="29293" y="10232"/>
                    </a:lnTo>
                    <a:lnTo>
                      <a:pt x="29189" y="10211"/>
                    </a:lnTo>
                    <a:lnTo>
                      <a:pt x="29189" y="10107"/>
                    </a:lnTo>
                    <a:lnTo>
                      <a:pt x="29230" y="10065"/>
                    </a:lnTo>
                    <a:lnTo>
                      <a:pt x="29209" y="10002"/>
                    </a:lnTo>
                    <a:lnTo>
                      <a:pt x="29126" y="10023"/>
                    </a:lnTo>
                    <a:lnTo>
                      <a:pt x="29105" y="10107"/>
                    </a:lnTo>
                    <a:lnTo>
                      <a:pt x="28958" y="10169"/>
                    </a:lnTo>
                    <a:lnTo>
                      <a:pt x="28854" y="10065"/>
                    </a:lnTo>
                    <a:lnTo>
                      <a:pt x="28854" y="9939"/>
                    </a:lnTo>
                    <a:lnTo>
                      <a:pt x="28770" y="9918"/>
                    </a:lnTo>
                    <a:lnTo>
                      <a:pt x="28665" y="9939"/>
                    </a:lnTo>
                    <a:lnTo>
                      <a:pt x="28603" y="9897"/>
                    </a:lnTo>
                    <a:lnTo>
                      <a:pt x="28644" y="9793"/>
                    </a:lnTo>
                    <a:lnTo>
                      <a:pt x="28707" y="9772"/>
                    </a:lnTo>
                    <a:lnTo>
                      <a:pt x="28749" y="9709"/>
                    </a:lnTo>
                    <a:lnTo>
                      <a:pt x="28812" y="9709"/>
                    </a:lnTo>
                    <a:lnTo>
                      <a:pt x="29126" y="9500"/>
                    </a:lnTo>
                    <a:lnTo>
                      <a:pt x="29168" y="9458"/>
                    </a:lnTo>
                    <a:lnTo>
                      <a:pt x="29042" y="9332"/>
                    </a:lnTo>
                    <a:lnTo>
                      <a:pt x="28875" y="9353"/>
                    </a:lnTo>
                    <a:lnTo>
                      <a:pt x="28875" y="9332"/>
                    </a:lnTo>
                    <a:lnTo>
                      <a:pt x="28979" y="9270"/>
                    </a:lnTo>
                    <a:lnTo>
                      <a:pt x="29042" y="9144"/>
                    </a:lnTo>
                    <a:lnTo>
                      <a:pt x="29168" y="9081"/>
                    </a:lnTo>
                    <a:lnTo>
                      <a:pt x="29147" y="9228"/>
                    </a:lnTo>
                    <a:lnTo>
                      <a:pt x="29189" y="9332"/>
                    </a:lnTo>
                    <a:lnTo>
                      <a:pt x="29293" y="9291"/>
                    </a:lnTo>
                    <a:lnTo>
                      <a:pt x="29377" y="9332"/>
                    </a:lnTo>
                    <a:lnTo>
                      <a:pt x="29461" y="9249"/>
                    </a:lnTo>
                    <a:lnTo>
                      <a:pt x="29461" y="9144"/>
                    </a:lnTo>
                    <a:lnTo>
                      <a:pt x="29377" y="9039"/>
                    </a:lnTo>
                    <a:lnTo>
                      <a:pt x="29293" y="9019"/>
                    </a:lnTo>
                    <a:lnTo>
                      <a:pt x="29293" y="8935"/>
                    </a:lnTo>
                    <a:lnTo>
                      <a:pt x="29314" y="8830"/>
                    </a:lnTo>
                    <a:lnTo>
                      <a:pt x="29293" y="8726"/>
                    </a:lnTo>
                    <a:lnTo>
                      <a:pt x="29314" y="8663"/>
                    </a:lnTo>
                    <a:lnTo>
                      <a:pt x="29314" y="8600"/>
                    </a:lnTo>
                    <a:lnTo>
                      <a:pt x="29209" y="8454"/>
                    </a:lnTo>
                    <a:lnTo>
                      <a:pt x="29272" y="8349"/>
                    </a:lnTo>
                    <a:lnTo>
                      <a:pt x="29209" y="8244"/>
                    </a:lnTo>
                    <a:lnTo>
                      <a:pt x="29272" y="8223"/>
                    </a:lnTo>
                    <a:lnTo>
                      <a:pt x="29272" y="8077"/>
                    </a:lnTo>
                    <a:lnTo>
                      <a:pt x="29356" y="7931"/>
                    </a:lnTo>
                    <a:lnTo>
                      <a:pt x="29356" y="7847"/>
                    </a:lnTo>
                    <a:lnTo>
                      <a:pt x="29419" y="7742"/>
                    </a:lnTo>
                    <a:lnTo>
                      <a:pt x="29419" y="7700"/>
                    </a:lnTo>
                    <a:lnTo>
                      <a:pt x="29356" y="7659"/>
                    </a:lnTo>
                    <a:lnTo>
                      <a:pt x="29377" y="7449"/>
                    </a:lnTo>
                    <a:lnTo>
                      <a:pt x="29356" y="7324"/>
                    </a:lnTo>
                    <a:lnTo>
                      <a:pt x="29251" y="7261"/>
                    </a:lnTo>
                    <a:lnTo>
                      <a:pt x="29272" y="7177"/>
                    </a:lnTo>
                    <a:lnTo>
                      <a:pt x="29251" y="7073"/>
                    </a:lnTo>
                    <a:lnTo>
                      <a:pt x="29293" y="7052"/>
                    </a:lnTo>
                    <a:lnTo>
                      <a:pt x="29335" y="6947"/>
                    </a:lnTo>
                    <a:lnTo>
                      <a:pt x="29272" y="6884"/>
                    </a:lnTo>
                    <a:lnTo>
                      <a:pt x="29230" y="6863"/>
                    </a:lnTo>
                    <a:cubicBezTo>
                      <a:pt x="29272" y="6842"/>
                      <a:pt x="29293" y="6801"/>
                      <a:pt x="29293" y="6759"/>
                    </a:cubicBezTo>
                    <a:cubicBezTo>
                      <a:pt x="29314" y="6696"/>
                      <a:pt x="29335" y="6654"/>
                      <a:pt x="29335" y="6591"/>
                    </a:cubicBezTo>
                    <a:lnTo>
                      <a:pt x="29377" y="6550"/>
                    </a:lnTo>
                    <a:lnTo>
                      <a:pt x="29377" y="6445"/>
                    </a:lnTo>
                    <a:lnTo>
                      <a:pt x="29440" y="6445"/>
                    </a:lnTo>
                    <a:lnTo>
                      <a:pt x="29523" y="6361"/>
                    </a:lnTo>
                    <a:lnTo>
                      <a:pt x="29586" y="6257"/>
                    </a:lnTo>
                    <a:lnTo>
                      <a:pt x="29649" y="6215"/>
                    </a:lnTo>
                    <a:lnTo>
                      <a:pt x="29753" y="6215"/>
                    </a:lnTo>
                    <a:lnTo>
                      <a:pt x="29816" y="6131"/>
                    </a:lnTo>
                    <a:lnTo>
                      <a:pt x="29900" y="6068"/>
                    </a:lnTo>
                    <a:lnTo>
                      <a:pt x="29942" y="5964"/>
                    </a:lnTo>
                    <a:lnTo>
                      <a:pt x="29942" y="5838"/>
                    </a:lnTo>
                    <a:lnTo>
                      <a:pt x="29900" y="5796"/>
                    </a:lnTo>
                    <a:lnTo>
                      <a:pt x="29963" y="5713"/>
                    </a:lnTo>
                    <a:lnTo>
                      <a:pt x="30005" y="5629"/>
                    </a:lnTo>
                    <a:lnTo>
                      <a:pt x="29795" y="5629"/>
                    </a:lnTo>
                    <a:lnTo>
                      <a:pt x="29733" y="5587"/>
                    </a:lnTo>
                    <a:lnTo>
                      <a:pt x="29753" y="5503"/>
                    </a:lnTo>
                    <a:lnTo>
                      <a:pt x="29837" y="5503"/>
                    </a:lnTo>
                    <a:lnTo>
                      <a:pt x="29921" y="5545"/>
                    </a:lnTo>
                    <a:lnTo>
                      <a:pt x="30025" y="5545"/>
                    </a:lnTo>
                    <a:lnTo>
                      <a:pt x="30130" y="5587"/>
                    </a:lnTo>
                    <a:lnTo>
                      <a:pt x="30214" y="5524"/>
                    </a:lnTo>
                    <a:lnTo>
                      <a:pt x="30297" y="5545"/>
                    </a:lnTo>
                    <a:lnTo>
                      <a:pt x="30318" y="5650"/>
                    </a:lnTo>
                    <a:lnTo>
                      <a:pt x="30465" y="5796"/>
                    </a:lnTo>
                    <a:lnTo>
                      <a:pt x="30549" y="5796"/>
                    </a:lnTo>
                    <a:lnTo>
                      <a:pt x="30569" y="5838"/>
                    </a:lnTo>
                    <a:lnTo>
                      <a:pt x="30653" y="5859"/>
                    </a:lnTo>
                    <a:lnTo>
                      <a:pt x="30779" y="5817"/>
                    </a:lnTo>
                    <a:lnTo>
                      <a:pt x="30988" y="5692"/>
                    </a:lnTo>
                    <a:lnTo>
                      <a:pt x="31134" y="5524"/>
                    </a:lnTo>
                    <a:lnTo>
                      <a:pt x="31302" y="5399"/>
                    </a:lnTo>
                    <a:lnTo>
                      <a:pt x="31365" y="5315"/>
                    </a:lnTo>
                    <a:lnTo>
                      <a:pt x="31302" y="5294"/>
                    </a:lnTo>
                    <a:lnTo>
                      <a:pt x="31344" y="5231"/>
                    </a:lnTo>
                    <a:lnTo>
                      <a:pt x="31469" y="5231"/>
                    </a:lnTo>
                    <a:lnTo>
                      <a:pt x="31595" y="5085"/>
                    </a:lnTo>
                    <a:lnTo>
                      <a:pt x="31825" y="4897"/>
                    </a:lnTo>
                    <a:lnTo>
                      <a:pt x="31825" y="4855"/>
                    </a:lnTo>
                    <a:lnTo>
                      <a:pt x="31930" y="4834"/>
                    </a:lnTo>
                    <a:lnTo>
                      <a:pt x="32013" y="4687"/>
                    </a:lnTo>
                    <a:lnTo>
                      <a:pt x="32181" y="4541"/>
                    </a:lnTo>
                    <a:lnTo>
                      <a:pt x="32222" y="4415"/>
                    </a:lnTo>
                    <a:lnTo>
                      <a:pt x="32285" y="4415"/>
                    </a:lnTo>
                    <a:lnTo>
                      <a:pt x="32327" y="4436"/>
                    </a:lnTo>
                    <a:lnTo>
                      <a:pt x="32327" y="4436"/>
                    </a:lnTo>
                    <a:lnTo>
                      <a:pt x="32306" y="4353"/>
                    </a:lnTo>
                    <a:lnTo>
                      <a:pt x="32222" y="4311"/>
                    </a:lnTo>
                    <a:lnTo>
                      <a:pt x="32222" y="4227"/>
                    </a:lnTo>
                    <a:lnTo>
                      <a:pt x="32076" y="4122"/>
                    </a:lnTo>
                    <a:lnTo>
                      <a:pt x="31804" y="4081"/>
                    </a:lnTo>
                    <a:lnTo>
                      <a:pt x="31657" y="4060"/>
                    </a:lnTo>
                    <a:lnTo>
                      <a:pt x="31574" y="4081"/>
                    </a:lnTo>
                    <a:lnTo>
                      <a:pt x="31511" y="4060"/>
                    </a:lnTo>
                    <a:lnTo>
                      <a:pt x="31511" y="3976"/>
                    </a:lnTo>
                    <a:lnTo>
                      <a:pt x="31469" y="3871"/>
                    </a:lnTo>
                    <a:lnTo>
                      <a:pt x="31406" y="3871"/>
                    </a:lnTo>
                    <a:lnTo>
                      <a:pt x="31385" y="3850"/>
                    </a:lnTo>
                    <a:lnTo>
                      <a:pt x="31281" y="3829"/>
                    </a:lnTo>
                    <a:lnTo>
                      <a:pt x="31197" y="3704"/>
                    </a:lnTo>
                    <a:lnTo>
                      <a:pt x="31051" y="3704"/>
                    </a:lnTo>
                    <a:lnTo>
                      <a:pt x="30967" y="3788"/>
                    </a:lnTo>
                    <a:lnTo>
                      <a:pt x="30946" y="3704"/>
                    </a:lnTo>
                    <a:lnTo>
                      <a:pt x="30841" y="3704"/>
                    </a:lnTo>
                    <a:lnTo>
                      <a:pt x="30779" y="3641"/>
                    </a:lnTo>
                    <a:lnTo>
                      <a:pt x="30674" y="3662"/>
                    </a:lnTo>
                    <a:lnTo>
                      <a:pt x="30507" y="3662"/>
                    </a:lnTo>
                    <a:lnTo>
                      <a:pt x="30235" y="3725"/>
                    </a:lnTo>
                    <a:lnTo>
                      <a:pt x="30130" y="3871"/>
                    </a:lnTo>
                    <a:lnTo>
                      <a:pt x="30214" y="3976"/>
                    </a:lnTo>
                    <a:lnTo>
                      <a:pt x="30130" y="4018"/>
                    </a:lnTo>
                    <a:lnTo>
                      <a:pt x="30109" y="4060"/>
                    </a:lnTo>
                    <a:lnTo>
                      <a:pt x="30193" y="4164"/>
                    </a:lnTo>
                    <a:lnTo>
                      <a:pt x="30214" y="4290"/>
                    </a:lnTo>
                    <a:lnTo>
                      <a:pt x="30088" y="4290"/>
                    </a:lnTo>
                    <a:lnTo>
                      <a:pt x="30046" y="4185"/>
                    </a:lnTo>
                    <a:lnTo>
                      <a:pt x="29984" y="4060"/>
                    </a:lnTo>
                    <a:lnTo>
                      <a:pt x="29900" y="4039"/>
                    </a:lnTo>
                    <a:lnTo>
                      <a:pt x="29816" y="4164"/>
                    </a:lnTo>
                    <a:lnTo>
                      <a:pt x="29837" y="4227"/>
                    </a:lnTo>
                    <a:lnTo>
                      <a:pt x="29837" y="4290"/>
                    </a:lnTo>
                    <a:lnTo>
                      <a:pt x="29733" y="4332"/>
                    </a:lnTo>
                    <a:lnTo>
                      <a:pt x="29712" y="4478"/>
                    </a:lnTo>
                    <a:lnTo>
                      <a:pt x="29565" y="4646"/>
                    </a:lnTo>
                    <a:lnTo>
                      <a:pt x="29523" y="4771"/>
                    </a:lnTo>
                    <a:lnTo>
                      <a:pt x="29502" y="4855"/>
                    </a:lnTo>
                    <a:lnTo>
                      <a:pt x="29565" y="4876"/>
                    </a:lnTo>
                    <a:lnTo>
                      <a:pt x="29461" y="4959"/>
                    </a:lnTo>
                    <a:lnTo>
                      <a:pt x="29461" y="5064"/>
                    </a:lnTo>
                    <a:lnTo>
                      <a:pt x="29377" y="5106"/>
                    </a:lnTo>
                    <a:lnTo>
                      <a:pt x="29272" y="5357"/>
                    </a:lnTo>
                    <a:lnTo>
                      <a:pt x="29272" y="5482"/>
                    </a:lnTo>
                    <a:lnTo>
                      <a:pt x="29209" y="5566"/>
                    </a:lnTo>
                    <a:lnTo>
                      <a:pt x="29293" y="5629"/>
                    </a:lnTo>
                    <a:lnTo>
                      <a:pt x="29293" y="5713"/>
                    </a:lnTo>
                    <a:lnTo>
                      <a:pt x="29251" y="5734"/>
                    </a:lnTo>
                    <a:lnTo>
                      <a:pt x="29251" y="5838"/>
                    </a:lnTo>
                    <a:lnTo>
                      <a:pt x="29189" y="6026"/>
                    </a:lnTo>
                    <a:lnTo>
                      <a:pt x="29063" y="6215"/>
                    </a:lnTo>
                    <a:lnTo>
                      <a:pt x="29084" y="6257"/>
                    </a:lnTo>
                    <a:lnTo>
                      <a:pt x="29189" y="6257"/>
                    </a:lnTo>
                    <a:lnTo>
                      <a:pt x="29209" y="6319"/>
                    </a:lnTo>
                    <a:cubicBezTo>
                      <a:pt x="29189" y="6319"/>
                      <a:pt x="29168" y="6340"/>
                      <a:pt x="29168" y="6340"/>
                    </a:cubicBezTo>
                    <a:lnTo>
                      <a:pt x="29105" y="6319"/>
                    </a:lnTo>
                    <a:lnTo>
                      <a:pt x="29042" y="6361"/>
                    </a:lnTo>
                    <a:lnTo>
                      <a:pt x="28958" y="6508"/>
                    </a:lnTo>
                    <a:lnTo>
                      <a:pt x="29042" y="6508"/>
                    </a:lnTo>
                    <a:cubicBezTo>
                      <a:pt x="29000" y="6529"/>
                      <a:pt x="28979" y="6550"/>
                      <a:pt x="28979" y="6612"/>
                    </a:cubicBezTo>
                    <a:lnTo>
                      <a:pt x="28875" y="6570"/>
                    </a:lnTo>
                    <a:lnTo>
                      <a:pt x="28791" y="6633"/>
                    </a:lnTo>
                    <a:lnTo>
                      <a:pt x="28791" y="6738"/>
                    </a:lnTo>
                    <a:lnTo>
                      <a:pt x="28644" y="6842"/>
                    </a:lnTo>
                    <a:lnTo>
                      <a:pt x="28582" y="6884"/>
                    </a:lnTo>
                    <a:cubicBezTo>
                      <a:pt x="28665" y="6612"/>
                      <a:pt x="28728" y="6257"/>
                      <a:pt x="28749" y="5943"/>
                    </a:cubicBezTo>
                    <a:lnTo>
                      <a:pt x="28937" y="5838"/>
                    </a:lnTo>
                    <a:lnTo>
                      <a:pt x="28937" y="5734"/>
                    </a:lnTo>
                    <a:lnTo>
                      <a:pt x="29000" y="5566"/>
                    </a:lnTo>
                    <a:lnTo>
                      <a:pt x="29000" y="5399"/>
                    </a:lnTo>
                    <a:lnTo>
                      <a:pt x="29063" y="5315"/>
                    </a:lnTo>
                    <a:lnTo>
                      <a:pt x="28979" y="5315"/>
                    </a:lnTo>
                    <a:lnTo>
                      <a:pt x="28937" y="5378"/>
                    </a:lnTo>
                    <a:lnTo>
                      <a:pt x="28791" y="5420"/>
                    </a:lnTo>
                    <a:lnTo>
                      <a:pt x="28728" y="5545"/>
                    </a:lnTo>
                    <a:lnTo>
                      <a:pt x="28686" y="5503"/>
                    </a:lnTo>
                    <a:lnTo>
                      <a:pt x="28686" y="5399"/>
                    </a:lnTo>
                    <a:lnTo>
                      <a:pt x="28770" y="5357"/>
                    </a:lnTo>
                    <a:lnTo>
                      <a:pt x="28770" y="5231"/>
                    </a:lnTo>
                    <a:lnTo>
                      <a:pt x="28749" y="5169"/>
                    </a:lnTo>
                    <a:lnTo>
                      <a:pt x="28665" y="5127"/>
                    </a:lnTo>
                    <a:lnTo>
                      <a:pt x="28749" y="5127"/>
                    </a:lnTo>
                    <a:lnTo>
                      <a:pt x="28791" y="5106"/>
                    </a:lnTo>
                    <a:lnTo>
                      <a:pt x="28770" y="4980"/>
                    </a:lnTo>
                    <a:lnTo>
                      <a:pt x="28582" y="4876"/>
                    </a:lnTo>
                    <a:lnTo>
                      <a:pt x="28540" y="4897"/>
                    </a:lnTo>
                    <a:lnTo>
                      <a:pt x="28352" y="4918"/>
                    </a:lnTo>
                    <a:lnTo>
                      <a:pt x="28331" y="4980"/>
                    </a:lnTo>
                    <a:lnTo>
                      <a:pt x="28247" y="4980"/>
                    </a:lnTo>
                    <a:lnTo>
                      <a:pt x="28247" y="4897"/>
                    </a:lnTo>
                    <a:lnTo>
                      <a:pt x="28331" y="4771"/>
                    </a:lnTo>
                    <a:lnTo>
                      <a:pt x="28414" y="4771"/>
                    </a:lnTo>
                    <a:lnTo>
                      <a:pt x="28540" y="4666"/>
                    </a:lnTo>
                    <a:lnTo>
                      <a:pt x="28749" y="4604"/>
                    </a:lnTo>
                    <a:lnTo>
                      <a:pt x="28791" y="4562"/>
                    </a:lnTo>
                    <a:lnTo>
                      <a:pt x="28937" y="4541"/>
                    </a:lnTo>
                    <a:lnTo>
                      <a:pt x="29000" y="4541"/>
                    </a:lnTo>
                    <a:lnTo>
                      <a:pt x="29063" y="4583"/>
                    </a:lnTo>
                    <a:lnTo>
                      <a:pt x="29105" y="4562"/>
                    </a:lnTo>
                    <a:lnTo>
                      <a:pt x="29147" y="4394"/>
                    </a:lnTo>
                    <a:lnTo>
                      <a:pt x="29189" y="4332"/>
                    </a:lnTo>
                    <a:lnTo>
                      <a:pt x="29063" y="4248"/>
                    </a:lnTo>
                    <a:lnTo>
                      <a:pt x="29042" y="4185"/>
                    </a:lnTo>
                    <a:lnTo>
                      <a:pt x="29105" y="4164"/>
                    </a:lnTo>
                    <a:lnTo>
                      <a:pt x="29168" y="4122"/>
                    </a:lnTo>
                    <a:lnTo>
                      <a:pt x="29189" y="4164"/>
                    </a:lnTo>
                    <a:lnTo>
                      <a:pt x="29272" y="4185"/>
                    </a:lnTo>
                    <a:lnTo>
                      <a:pt x="29419" y="4122"/>
                    </a:lnTo>
                    <a:lnTo>
                      <a:pt x="29481" y="4039"/>
                    </a:lnTo>
                    <a:lnTo>
                      <a:pt x="29461" y="3955"/>
                    </a:lnTo>
                    <a:lnTo>
                      <a:pt x="29481" y="3913"/>
                    </a:lnTo>
                    <a:lnTo>
                      <a:pt x="29461" y="3829"/>
                    </a:lnTo>
                    <a:lnTo>
                      <a:pt x="29377" y="3850"/>
                    </a:lnTo>
                    <a:lnTo>
                      <a:pt x="29293" y="3746"/>
                    </a:lnTo>
                    <a:lnTo>
                      <a:pt x="29042" y="3746"/>
                    </a:lnTo>
                    <a:lnTo>
                      <a:pt x="28958" y="3725"/>
                    </a:lnTo>
                    <a:lnTo>
                      <a:pt x="28896" y="3767"/>
                    </a:lnTo>
                    <a:lnTo>
                      <a:pt x="28770" y="3767"/>
                    </a:lnTo>
                    <a:lnTo>
                      <a:pt x="28665" y="3725"/>
                    </a:lnTo>
                    <a:lnTo>
                      <a:pt x="28582" y="3746"/>
                    </a:lnTo>
                    <a:lnTo>
                      <a:pt x="28519" y="3641"/>
                    </a:lnTo>
                    <a:lnTo>
                      <a:pt x="28435" y="3599"/>
                    </a:lnTo>
                    <a:lnTo>
                      <a:pt x="28435" y="3516"/>
                    </a:lnTo>
                    <a:lnTo>
                      <a:pt x="28477" y="3453"/>
                    </a:lnTo>
                    <a:lnTo>
                      <a:pt x="28456" y="3411"/>
                    </a:lnTo>
                    <a:lnTo>
                      <a:pt x="28310" y="3390"/>
                    </a:lnTo>
                    <a:lnTo>
                      <a:pt x="28226" y="3432"/>
                    </a:lnTo>
                    <a:lnTo>
                      <a:pt x="28163" y="3495"/>
                    </a:lnTo>
                    <a:lnTo>
                      <a:pt x="28226" y="3537"/>
                    </a:lnTo>
                    <a:lnTo>
                      <a:pt x="28331" y="3537"/>
                    </a:lnTo>
                    <a:lnTo>
                      <a:pt x="28268" y="3641"/>
                    </a:lnTo>
                    <a:lnTo>
                      <a:pt x="28142" y="3620"/>
                    </a:lnTo>
                    <a:lnTo>
                      <a:pt x="28059" y="3495"/>
                    </a:lnTo>
                    <a:lnTo>
                      <a:pt x="28017" y="3516"/>
                    </a:lnTo>
                    <a:lnTo>
                      <a:pt x="27954" y="3495"/>
                    </a:lnTo>
                    <a:lnTo>
                      <a:pt x="27849" y="3537"/>
                    </a:lnTo>
                    <a:lnTo>
                      <a:pt x="27828" y="3641"/>
                    </a:lnTo>
                    <a:lnTo>
                      <a:pt x="27787" y="3662"/>
                    </a:lnTo>
                    <a:lnTo>
                      <a:pt x="27808" y="3767"/>
                    </a:lnTo>
                    <a:lnTo>
                      <a:pt x="27808" y="3871"/>
                    </a:lnTo>
                    <a:lnTo>
                      <a:pt x="27891" y="3934"/>
                    </a:lnTo>
                    <a:lnTo>
                      <a:pt x="27891" y="4060"/>
                    </a:lnTo>
                    <a:lnTo>
                      <a:pt x="27828" y="4122"/>
                    </a:lnTo>
                    <a:lnTo>
                      <a:pt x="27808" y="4248"/>
                    </a:lnTo>
                    <a:lnTo>
                      <a:pt x="27787" y="4248"/>
                    </a:lnTo>
                    <a:lnTo>
                      <a:pt x="27745" y="4018"/>
                    </a:lnTo>
                    <a:lnTo>
                      <a:pt x="27703" y="3913"/>
                    </a:lnTo>
                    <a:lnTo>
                      <a:pt x="27619" y="3850"/>
                    </a:lnTo>
                    <a:lnTo>
                      <a:pt x="27598" y="3934"/>
                    </a:lnTo>
                    <a:lnTo>
                      <a:pt x="27515" y="3934"/>
                    </a:lnTo>
                    <a:lnTo>
                      <a:pt x="27431" y="4018"/>
                    </a:lnTo>
                    <a:lnTo>
                      <a:pt x="27431" y="4143"/>
                    </a:lnTo>
                    <a:lnTo>
                      <a:pt x="27515" y="4248"/>
                    </a:lnTo>
                    <a:lnTo>
                      <a:pt x="27515" y="4332"/>
                    </a:lnTo>
                    <a:lnTo>
                      <a:pt x="27619" y="4457"/>
                    </a:lnTo>
                    <a:lnTo>
                      <a:pt x="27745" y="4457"/>
                    </a:lnTo>
                    <a:lnTo>
                      <a:pt x="27808" y="4353"/>
                    </a:lnTo>
                    <a:lnTo>
                      <a:pt x="27828" y="4353"/>
                    </a:lnTo>
                    <a:lnTo>
                      <a:pt x="27849" y="4457"/>
                    </a:lnTo>
                    <a:lnTo>
                      <a:pt x="27933" y="4583"/>
                    </a:lnTo>
                    <a:lnTo>
                      <a:pt x="27933" y="4666"/>
                    </a:lnTo>
                    <a:lnTo>
                      <a:pt x="27849" y="4666"/>
                    </a:lnTo>
                    <a:lnTo>
                      <a:pt x="27808" y="4562"/>
                    </a:lnTo>
                    <a:lnTo>
                      <a:pt x="27724" y="4541"/>
                    </a:lnTo>
                    <a:lnTo>
                      <a:pt x="27619" y="4562"/>
                    </a:lnTo>
                    <a:lnTo>
                      <a:pt x="27577" y="4604"/>
                    </a:lnTo>
                    <a:lnTo>
                      <a:pt x="27619" y="4708"/>
                    </a:lnTo>
                    <a:lnTo>
                      <a:pt x="27598" y="4792"/>
                    </a:lnTo>
                    <a:lnTo>
                      <a:pt x="27515" y="4876"/>
                    </a:lnTo>
                    <a:lnTo>
                      <a:pt x="27536" y="4959"/>
                    </a:lnTo>
                    <a:lnTo>
                      <a:pt x="27473" y="5085"/>
                    </a:lnTo>
                    <a:lnTo>
                      <a:pt x="27410" y="5127"/>
                    </a:lnTo>
                    <a:lnTo>
                      <a:pt x="27431" y="5231"/>
                    </a:lnTo>
                    <a:lnTo>
                      <a:pt x="27389" y="5294"/>
                    </a:lnTo>
                    <a:lnTo>
                      <a:pt x="27284" y="5273"/>
                    </a:lnTo>
                    <a:lnTo>
                      <a:pt x="27201" y="5169"/>
                    </a:lnTo>
                    <a:lnTo>
                      <a:pt x="27201" y="5064"/>
                    </a:lnTo>
                    <a:lnTo>
                      <a:pt x="27075" y="4897"/>
                    </a:lnTo>
                    <a:lnTo>
                      <a:pt x="27075" y="4792"/>
                    </a:lnTo>
                    <a:lnTo>
                      <a:pt x="27054" y="4708"/>
                    </a:lnTo>
                    <a:lnTo>
                      <a:pt x="26950" y="4687"/>
                    </a:lnTo>
                    <a:lnTo>
                      <a:pt x="26950" y="4646"/>
                    </a:lnTo>
                    <a:lnTo>
                      <a:pt x="26992" y="4604"/>
                    </a:lnTo>
                    <a:lnTo>
                      <a:pt x="27033" y="4562"/>
                    </a:lnTo>
                    <a:lnTo>
                      <a:pt x="26992" y="4478"/>
                    </a:lnTo>
                    <a:lnTo>
                      <a:pt x="26887" y="4457"/>
                    </a:lnTo>
                    <a:lnTo>
                      <a:pt x="26740" y="4499"/>
                    </a:lnTo>
                    <a:lnTo>
                      <a:pt x="26699" y="4457"/>
                    </a:lnTo>
                    <a:lnTo>
                      <a:pt x="26657" y="4478"/>
                    </a:lnTo>
                    <a:lnTo>
                      <a:pt x="26594" y="4562"/>
                    </a:lnTo>
                    <a:lnTo>
                      <a:pt x="26489" y="4604"/>
                    </a:lnTo>
                    <a:lnTo>
                      <a:pt x="26364" y="4792"/>
                    </a:lnTo>
                    <a:lnTo>
                      <a:pt x="26427" y="4876"/>
                    </a:lnTo>
                    <a:lnTo>
                      <a:pt x="26427" y="5064"/>
                    </a:lnTo>
                    <a:lnTo>
                      <a:pt x="26385" y="5127"/>
                    </a:lnTo>
                    <a:lnTo>
                      <a:pt x="26448" y="5210"/>
                    </a:lnTo>
                    <a:lnTo>
                      <a:pt x="26427" y="5378"/>
                    </a:lnTo>
                    <a:lnTo>
                      <a:pt x="26322" y="5420"/>
                    </a:lnTo>
                    <a:lnTo>
                      <a:pt x="26322" y="5545"/>
                    </a:lnTo>
                    <a:lnTo>
                      <a:pt x="26364" y="5608"/>
                    </a:lnTo>
                    <a:lnTo>
                      <a:pt x="26448" y="5587"/>
                    </a:lnTo>
                    <a:lnTo>
                      <a:pt x="26489" y="5629"/>
                    </a:lnTo>
                    <a:lnTo>
                      <a:pt x="26573" y="5587"/>
                    </a:lnTo>
                    <a:lnTo>
                      <a:pt x="26636" y="5608"/>
                    </a:lnTo>
                    <a:lnTo>
                      <a:pt x="26636" y="5734"/>
                    </a:lnTo>
                    <a:lnTo>
                      <a:pt x="26657" y="5796"/>
                    </a:lnTo>
                    <a:lnTo>
                      <a:pt x="26699" y="5796"/>
                    </a:lnTo>
                    <a:lnTo>
                      <a:pt x="26782" y="5922"/>
                    </a:lnTo>
                    <a:lnTo>
                      <a:pt x="26782" y="6110"/>
                    </a:lnTo>
                    <a:lnTo>
                      <a:pt x="26887" y="6236"/>
                    </a:lnTo>
                    <a:lnTo>
                      <a:pt x="26887" y="6319"/>
                    </a:lnTo>
                    <a:lnTo>
                      <a:pt x="26929" y="6424"/>
                    </a:lnTo>
                    <a:lnTo>
                      <a:pt x="27012" y="6466"/>
                    </a:lnTo>
                    <a:lnTo>
                      <a:pt x="26992" y="6550"/>
                    </a:lnTo>
                    <a:lnTo>
                      <a:pt x="27012" y="6696"/>
                    </a:lnTo>
                    <a:lnTo>
                      <a:pt x="26929" y="6842"/>
                    </a:lnTo>
                    <a:lnTo>
                      <a:pt x="27012" y="6905"/>
                    </a:lnTo>
                    <a:lnTo>
                      <a:pt x="27033" y="7052"/>
                    </a:lnTo>
                    <a:lnTo>
                      <a:pt x="27012" y="7156"/>
                    </a:lnTo>
                    <a:lnTo>
                      <a:pt x="27033" y="7198"/>
                    </a:lnTo>
                    <a:lnTo>
                      <a:pt x="27117" y="7156"/>
                    </a:lnTo>
                    <a:lnTo>
                      <a:pt x="27180" y="7198"/>
                    </a:lnTo>
                    <a:lnTo>
                      <a:pt x="27180" y="7324"/>
                    </a:lnTo>
                    <a:lnTo>
                      <a:pt x="27264" y="7387"/>
                    </a:lnTo>
                    <a:lnTo>
                      <a:pt x="27410" y="7324"/>
                    </a:lnTo>
                    <a:lnTo>
                      <a:pt x="27452" y="7198"/>
                    </a:lnTo>
                    <a:lnTo>
                      <a:pt x="27598" y="7114"/>
                    </a:lnTo>
                    <a:lnTo>
                      <a:pt x="27619" y="7010"/>
                    </a:lnTo>
                    <a:lnTo>
                      <a:pt x="27556" y="6968"/>
                    </a:lnTo>
                    <a:lnTo>
                      <a:pt x="27494" y="6759"/>
                    </a:lnTo>
                    <a:lnTo>
                      <a:pt x="27515" y="6654"/>
                    </a:lnTo>
                    <a:lnTo>
                      <a:pt x="27703" y="6466"/>
                    </a:lnTo>
                    <a:lnTo>
                      <a:pt x="27703" y="6550"/>
                    </a:lnTo>
                    <a:lnTo>
                      <a:pt x="27598" y="6675"/>
                    </a:lnTo>
                    <a:lnTo>
                      <a:pt x="27640" y="6905"/>
                    </a:lnTo>
                    <a:lnTo>
                      <a:pt x="27724" y="6947"/>
                    </a:lnTo>
                    <a:lnTo>
                      <a:pt x="27828" y="6884"/>
                    </a:lnTo>
                    <a:lnTo>
                      <a:pt x="27954" y="6968"/>
                    </a:lnTo>
                    <a:lnTo>
                      <a:pt x="28121" y="6905"/>
                    </a:lnTo>
                    <a:lnTo>
                      <a:pt x="28121" y="6842"/>
                    </a:lnTo>
                    <a:lnTo>
                      <a:pt x="28247" y="6780"/>
                    </a:lnTo>
                    <a:lnTo>
                      <a:pt x="28352" y="6780"/>
                    </a:lnTo>
                    <a:lnTo>
                      <a:pt x="28435" y="6738"/>
                    </a:lnTo>
                    <a:lnTo>
                      <a:pt x="28477" y="6780"/>
                    </a:lnTo>
                    <a:lnTo>
                      <a:pt x="28498" y="6759"/>
                    </a:lnTo>
                    <a:lnTo>
                      <a:pt x="28498" y="6759"/>
                    </a:lnTo>
                    <a:cubicBezTo>
                      <a:pt x="28477" y="6863"/>
                      <a:pt x="28456" y="6989"/>
                      <a:pt x="28456" y="7094"/>
                    </a:cubicBezTo>
                    <a:lnTo>
                      <a:pt x="28435" y="7114"/>
                    </a:lnTo>
                    <a:lnTo>
                      <a:pt x="28456" y="7156"/>
                    </a:lnTo>
                    <a:lnTo>
                      <a:pt x="28456" y="7219"/>
                    </a:lnTo>
                    <a:cubicBezTo>
                      <a:pt x="28456" y="7283"/>
                      <a:pt x="28503" y="7308"/>
                      <a:pt x="28554" y="7308"/>
                    </a:cubicBezTo>
                    <a:cubicBezTo>
                      <a:pt x="28586" y="7308"/>
                      <a:pt x="28620" y="7298"/>
                      <a:pt x="28644" y="7282"/>
                    </a:cubicBezTo>
                    <a:lnTo>
                      <a:pt x="28707" y="7282"/>
                    </a:lnTo>
                    <a:lnTo>
                      <a:pt x="28707" y="7324"/>
                    </a:lnTo>
                    <a:lnTo>
                      <a:pt x="28582" y="7533"/>
                    </a:lnTo>
                    <a:lnTo>
                      <a:pt x="28561" y="7617"/>
                    </a:lnTo>
                    <a:lnTo>
                      <a:pt x="28456" y="7679"/>
                    </a:lnTo>
                    <a:lnTo>
                      <a:pt x="28477" y="7596"/>
                    </a:lnTo>
                    <a:lnTo>
                      <a:pt x="28435" y="7533"/>
                    </a:lnTo>
                    <a:lnTo>
                      <a:pt x="28477" y="7407"/>
                    </a:lnTo>
                    <a:lnTo>
                      <a:pt x="28393" y="7324"/>
                    </a:lnTo>
                    <a:lnTo>
                      <a:pt x="28268" y="7387"/>
                    </a:lnTo>
                    <a:lnTo>
                      <a:pt x="28184" y="7512"/>
                    </a:lnTo>
                    <a:lnTo>
                      <a:pt x="28121" y="7512"/>
                    </a:lnTo>
                    <a:lnTo>
                      <a:pt x="28038" y="7679"/>
                    </a:lnTo>
                    <a:lnTo>
                      <a:pt x="27954" y="7700"/>
                    </a:lnTo>
                    <a:lnTo>
                      <a:pt x="27870" y="7910"/>
                    </a:lnTo>
                    <a:lnTo>
                      <a:pt x="27724" y="8056"/>
                    </a:lnTo>
                    <a:lnTo>
                      <a:pt x="27703" y="8203"/>
                    </a:lnTo>
                    <a:lnTo>
                      <a:pt x="27745" y="8328"/>
                    </a:lnTo>
                    <a:lnTo>
                      <a:pt x="27745" y="8412"/>
                    </a:lnTo>
                    <a:lnTo>
                      <a:pt x="27808" y="8433"/>
                    </a:lnTo>
                    <a:lnTo>
                      <a:pt x="27870" y="8370"/>
                    </a:lnTo>
                    <a:lnTo>
                      <a:pt x="27933" y="8370"/>
                    </a:lnTo>
                    <a:lnTo>
                      <a:pt x="27933" y="8454"/>
                    </a:lnTo>
                    <a:lnTo>
                      <a:pt x="27828" y="8537"/>
                    </a:lnTo>
                    <a:lnTo>
                      <a:pt x="27828" y="8579"/>
                    </a:lnTo>
                    <a:lnTo>
                      <a:pt x="27724" y="8579"/>
                    </a:lnTo>
                    <a:lnTo>
                      <a:pt x="27619" y="8642"/>
                    </a:lnTo>
                    <a:lnTo>
                      <a:pt x="27431" y="8830"/>
                    </a:lnTo>
                    <a:lnTo>
                      <a:pt x="27347" y="8935"/>
                    </a:lnTo>
                    <a:lnTo>
                      <a:pt x="27326" y="9207"/>
                    </a:lnTo>
                    <a:lnTo>
                      <a:pt x="27389" y="9311"/>
                    </a:lnTo>
                    <a:lnTo>
                      <a:pt x="27389" y="9395"/>
                    </a:lnTo>
                    <a:lnTo>
                      <a:pt x="27326" y="9500"/>
                    </a:lnTo>
                    <a:lnTo>
                      <a:pt x="27347" y="9563"/>
                    </a:lnTo>
                    <a:lnTo>
                      <a:pt x="27389" y="9625"/>
                    </a:lnTo>
                    <a:lnTo>
                      <a:pt x="27452" y="9625"/>
                    </a:lnTo>
                    <a:lnTo>
                      <a:pt x="27515" y="9667"/>
                    </a:lnTo>
                    <a:lnTo>
                      <a:pt x="27536" y="9793"/>
                    </a:lnTo>
                    <a:lnTo>
                      <a:pt x="27640" y="9835"/>
                    </a:lnTo>
                    <a:lnTo>
                      <a:pt x="27703" y="9939"/>
                    </a:lnTo>
                    <a:lnTo>
                      <a:pt x="27745" y="9939"/>
                    </a:lnTo>
                    <a:lnTo>
                      <a:pt x="27828" y="9814"/>
                    </a:lnTo>
                    <a:lnTo>
                      <a:pt x="27808" y="9939"/>
                    </a:lnTo>
                    <a:lnTo>
                      <a:pt x="27849" y="10107"/>
                    </a:lnTo>
                    <a:lnTo>
                      <a:pt x="28017" y="10127"/>
                    </a:lnTo>
                    <a:lnTo>
                      <a:pt x="28080" y="10190"/>
                    </a:lnTo>
                    <a:lnTo>
                      <a:pt x="28184" y="10190"/>
                    </a:lnTo>
                    <a:lnTo>
                      <a:pt x="28331" y="10211"/>
                    </a:lnTo>
                    <a:lnTo>
                      <a:pt x="28331" y="10295"/>
                    </a:lnTo>
                    <a:lnTo>
                      <a:pt x="28226" y="10504"/>
                    </a:lnTo>
                    <a:lnTo>
                      <a:pt x="28121" y="10546"/>
                    </a:lnTo>
                    <a:lnTo>
                      <a:pt x="28080" y="10525"/>
                    </a:lnTo>
                    <a:lnTo>
                      <a:pt x="28121" y="10420"/>
                    </a:lnTo>
                    <a:lnTo>
                      <a:pt x="28226" y="10379"/>
                    </a:lnTo>
                    <a:lnTo>
                      <a:pt x="28080" y="10337"/>
                    </a:lnTo>
                    <a:lnTo>
                      <a:pt x="27954" y="10379"/>
                    </a:lnTo>
                    <a:lnTo>
                      <a:pt x="27849" y="10504"/>
                    </a:lnTo>
                    <a:lnTo>
                      <a:pt x="27912" y="10546"/>
                    </a:lnTo>
                    <a:lnTo>
                      <a:pt x="27912" y="10630"/>
                    </a:lnTo>
                    <a:lnTo>
                      <a:pt x="27745" y="10713"/>
                    </a:lnTo>
                    <a:lnTo>
                      <a:pt x="27661" y="10797"/>
                    </a:lnTo>
                    <a:lnTo>
                      <a:pt x="27598" y="10797"/>
                    </a:lnTo>
                    <a:lnTo>
                      <a:pt x="27515" y="10944"/>
                    </a:lnTo>
                    <a:lnTo>
                      <a:pt x="27536" y="11006"/>
                    </a:lnTo>
                    <a:lnTo>
                      <a:pt x="27619" y="11006"/>
                    </a:lnTo>
                    <a:lnTo>
                      <a:pt x="27661" y="11048"/>
                    </a:lnTo>
                    <a:lnTo>
                      <a:pt x="27766" y="11027"/>
                    </a:lnTo>
                    <a:lnTo>
                      <a:pt x="27828" y="10923"/>
                    </a:lnTo>
                    <a:lnTo>
                      <a:pt x="27808" y="10860"/>
                    </a:lnTo>
                    <a:lnTo>
                      <a:pt x="27870" y="10839"/>
                    </a:lnTo>
                    <a:lnTo>
                      <a:pt x="27954" y="10797"/>
                    </a:lnTo>
                    <a:lnTo>
                      <a:pt x="28017" y="10839"/>
                    </a:lnTo>
                    <a:lnTo>
                      <a:pt x="27975" y="10944"/>
                    </a:lnTo>
                    <a:lnTo>
                      <a:pt x="27912" y="11069"/>
                    </a:lnTo>
                    <a:lnTo>
                      <a:pt x="27870" y="11236"/>
                    </a:lnTo>
                    <a:lnTo>
                      <a:pt x="27870" y="11320"/>
                    </a:lnTo>
                    <a:lnTo>
                      <a:pt x="27808" y="11383"/>
                    </a:lnTo>
                    <a:lnTo>
                      <a:pt x="27640" y="11425"/>
                    </a:lnTo>
                    <a:lnTo>
                      <a:pt x="27536" y="11529"/>
                    </a:lnTo>
                    <a:lnTo>
                      <a:pt x="27452" y="11550"/>
                    </a:lnTo>
                    <a:lnTo>
                      <a:pt x="27452" y="11592"/>
                    </a:lnTo>
                    <a:lnTo>
                      <a:pt x="27410" y="11697"/>
                    </a:lnTo>
                    <a:lnTo>
                      <a:pt x="27138" y="11801"/>
                    </a:lnTo>
                    <a:lnTo>
                      <a:pt x="27075" y="11906"/>
                    </a:lnTo>
                    <a:lnTo>
                      <a:pt x="26971" y="11948"/>
                    </a:lnTo>
                    <a:lnTo>
                      <a:pt x="26929" y="11885"/>
                    </a:lnTo>
                    <a:lnTo>
                      <a:pt x="26887" y="11885"/>
                    </a:lnTo>
                    <a:lnTo>
                      <a:pt x="26866" y="11843"/>
                    </a:lnTo>
                    <a:lnTo>
                      <a:pt x="26803" y="11906"/>
                    </a:lnTo>
                    <a:lnTo>
                      <a:pt x="26720" y="11948"/>
                    </a:lnTo>
                    <a:lnTo>
                      <a:pt x="26720" y="11948"/>
                    </a:lnTo>
                    <a:lnTo>
                      <a:pt x="26761" y="11885"/>
                    </a:lnTo>
                    <a:lnTo>
                      <a:pt x="26720" y="11843"/>
                    </a:lnTo>
                    <a:lnTo>
                      <a:pt x="26615" y="11948"/>
                    </a:lnTo>
                    <a:lnTo>
                      <a:pt x="26573" y="12094"/>
                    </a:lnTo>
                    <a:lnTo>
                      <a:pt x="26468" y="12262"/>
                    </a:lnTo>
                    <a:lnTo>
                      <a:pt x="26448" y="12304"/>
                    </a:lnTo>
                    <a:lnTo>
                      <a:pt x="26489" y="12387"/>
                    </a:lnTo>
                    <a:lnTo>
                      <a:pt x="26489" y="12471"/>
                    </a:lnTo>
                    <a:lnTo>
                      <a:pt x="26406" y="12617"/>
                    </a:lnTo>
                    <a:lnTo>
                      <a:pt x="26406" y="12701"/>
                    </a:lnTo>
                    <a:lnTo>
                      <a:pt x="26468" y="12785"/>
                    </a:lnTo>
                    <a:lnTo>
                      <a:pt x="26385" y="12827"/>
                    </a:lnTo>
                    <a:lnTo>
                      <a:pt x="26343" y="12952"/>
                    </a:lnTo>
                    <a:lnTo>
                      <a:pt x="26364" y="12952"/>
                    </a:lnTo>
                    <a:lnTo>
                      <a:pt x="26448" y="12931"/>
                    </a:lnTo>
                    <a:lnTo>
                      <a:pt x="26489" y="12848"/>
                    </a:lnTo>
                    <a:lnTo>
                      <a:pt x="26594" y="12889"/>
                    </a:lnTo>
                    <a:lnTo>
                      <a:pt x="26699" y="12806"/>
                    </a:lnTo>
                    <a:lnTo>
                      <a:pt x="26615" y="12910"/>
                    </a:lnTo>
                    <a:lnTo>
                      <a:pt x="26510" y="12910"/>
                    </a:lnTo>
                    <a:lnTo>
                      <a:pt x="26406" y="13015"/>
                    </a:lnTo>
                    <a:lnTo>
                      <a:pt x="26259" y="13057"/>
                    </a:lnTo>
                    <a:lnTo>
                      <a:pt x="26259" y="13203"/>
                    </a:lnTo>
                    <a:lnTo>
                      <a:pt x="26176" y="13266"/>
                    </a:lnTo>
                    <a:lnTo>
                      <a:pt x="26071" y="13203"/>
                    </a:lnTo>
                    <a:lnTo>
                      <a:pt x="25945" y="13203"/>
                    </a:lnTo>
                    <a:lnTo>
                      <a:pt x="25862" y="13120"/>
                    </a:lnTo>
                    <a:lnTo>
                      <a:pt x="25778" y="13161"/>
                    </a:lnTo>
                    <a:lnTo>
                      <a:pt x="25820" y="13350"/>
                    </a:lnTo>
                    <a:lnTo>
                      <a:pt x="25631" y="13245"/>
                    </a:lnTo>
                    <a:lnTo>
                      <a:pt x="25694" y="12994"/>
                    </a:lnTo>
                    <a:lnTo>
                      <a:pt x="25631" y="12827"/>
                    </a:lnTo>
                    <a:lnTo>
                      <a:pt x="25548" y="12722"/>
                    </a:lnTo>
                    <a:lnTo>
                      <a:pt x="25590" y="12555"/>
                    </a:lnTo>
                    <a:lnTo>
                      <a:pt x="25631" y="12555"/>
                    </a:lnTo>
                    <a:lnTo>
                      <a:pt x="25673" y="12722"/>
                    </a:lnTo>
                    <a:lnTo>
                      <a:pt x="25820" y="12638"/>
                    </a:lnTo>
                    <a:lnTo>
                      <a:pt x="25862" y="12743"/>
                    </a:lnTo>
                    <a:lnTo>
                      <a:pt x="25987" y="12806"/>
                    </a:lnTo>
                    <a:lnTo>
                      <a:pt x="26071" y="12722"/>
                    </a:lnTo>
                    <a:lnTo>
                      <a:pt x="26071" y="12638"/>
                    </a:lnTo>
                    <a:lnTo>
                      <a:pt x="26134" y="12492"/>
                    </a:lnTo>
                    <a:lnTo>
                      <a:pt x="26029" y="12513"/>
                    </a:lnTo>
                    <a:lnTo>
                      <a:pt x="25945" y="12492"/>
                    </a:lnTo>
                    <a:lnTo>
                      <a:pt x="26029" y="12429"/>
                    </a:lnTo>
                    <a:lnTo>
                      <a:pt x="26092" y="12304"/>
                    </a:lnTo>
                    <a:lnTo>
                      <a:pt x="26029" y="12304"/>
                    </a:lnTo>
                    <a:lnTo>
                      <a:pt x="25945" y="12387"/>
                    </a:lnTo>
                    <a:lnTo>
                      <a:pt x="25778" y="12429"/>
                    </a:lnTo>
                    <a:lnTo>
                      <a:pt x="25778" y="12345"/>
                    </a:lnTo>
                    <a:lnTo>
                      <a:pt x="25924" y="12283"/>
                    </a:lnTo>
                    <a:lnTo>
                      <a:pt x="25924" y="12178"/>
                    </a:lnTo>
                    <a:lnTo>
                      <a:pt x="25841" y="12178"/>
                    </a:lnTo>
                    <a:lnTo>
                      <a:pt x="25736" y="12220"/>
                    </a:lnTo>
                    <a:lnTo>
                      <a:pt x="25736" y="12136"/>
                    </a:lnTo>
                    <a:lnTo>
                      <a:pt x="25778" y="11969"/>
                    </a:lnTo>
                    <a:lnTo>
                      <a:pt x="25862" y="11864"/>
                    </a:lnTo>
                    <a:lnTo>
                      <a:pt x="25883" y="11969"/>
                    </a:lnTo>
                    <a:lnTo>
                      <a:pt x="25945" y="11906"/>
                    </a:lnTo>
                    <a:lnTo>
                      <a:pt x="25945" y="11822"/>
                    </a:lnTo>
                    <a:lnTo>
                      <a:pt x="26092" y="11676"/>
                    </a:lnTo>
                    <a:lnTo>
                      <a:pt x="26092" y="11592"/>
                    </a:lnTo>
                    <a:lnTo>
                      <a:pt x="26280" y="11488"/>
                    </a:lnTo>
                    <a:lnTo>
                      <a:pt x="26280" y="11362"/>
                    </a:lnTo>
                    <a:lnTo>
                      <a:pt x="26364" y="11299"/>
                    </a:lnTo>
                    <a:lnTo>
                      <a:pt x="26448" y="11278"/>
                    </a:lnTo>
                    <a:lnTo>
                      <a:pt x="26448" y="11236"/>
                    </a:lnTo>
                    <a:lnTo>
                      <a:pt x="26343" y="11236"/>
                    </a:lnTo>
                    <a:lnTo>
                      <a:pt x="26196" y="11257"/>
                    </a:lnTo>
                    <a:lnTo>
                      <a:pt x="26155" y="11425"/>
                    </a:lnTo>
                    <a:lnTo>
                      <a:pt x="26029" y="11488"/>
                    </a:lnTo>
                    <a:lnTo>
                      <a:pt x="25945" y="11467"/>
                    </a:lnTo>
                    <a:lnTo>
                      <a:pt x="25966" y="11425"/>
                    </a:lnTo>
                    <a:lnTo>
                      <a:pt x="26113" y="11362"/>
                    </a:lnTo>
                    <a:lnTo>
                      <a:pt x="26134" y="11257"/>
                    </a:lnTo>
                    <a:lnTo>
                      <a:pt x="26050" y="11216"/>
                    </a:lnTo>
                    <a:lnTo>
                      <a:pt x="25966" y="11236"/>
                    </a:lnTo>
                    <a:lnTo>
                      <a:pt x="25883" y="11153"/>
                    </a:lnTo>
                    <a:lnTo>
                      <a:pt x="25924" y="11069"/>
                    </a:lnTo>
                    <a:lnTo>
                      <a:pt x="25945" y="10944"/>
                    </a:lnTo>
                    <a:lnTo>
                      <a:pt x="25862" y="10860"/>
                    </a:lnTo>
                    <a:lnTo>
                      <a:pt x="25820" y="10902"/>
                    </a:lnTo>
                    <a:lnTo>
                      <a:pt x="25778" y="10964"/>
                    </a:lnTo>
                    <a:lnTo>
                      <a:pt x="25778" y="10902"/>
                    </a:lnTo>
                    <a:lnTo>
                      <a:pt x="25820" y="10818"/>
                    </a:lnTo>
                    <a:lnTo>
                      <a:pt x="25757" y="10713"/>
                    </a:lnTo>
                    <a:lnTo>
                      <a:pt x="25652" y="10713"/>
                    </a:lnTo>
                    <a:lnTo>
                      <a:pt x="25631" y="10902"/>
                    </a:lnTo>
                    <a:lnTo>
                      <a:pt x="25527" y="10964"/>
                    </a:lnTo>
                    <a:lnTo>
                      <a:pt x="25506" y="11027"/>
                    </a:lnTo>
                    <a:lnTo>
                      <a:pt x="25443" y="10985"/>
                    </a:lnTo>
                    <a:lnTo>
                      <a:pt x="25443" y="10923"/>
                    </a:lnTo>
                    <a:lnTo>
                      <a:pt x="25401" y="10839"/>
                    </a:lnTo>
                    <a:lnTo>
                      <a:pt x="25318" y="10839"/>
                    </a:lnTo>
                    <a:lnTo>
                      <a:pt x="25297" y="10923"/>
                    </a:lnTo>
                    <a:lnTo>
                      <a:pt x="25318" y="10964"/>
                    </a:lnTo>
                    <a:lnTo>
                      <a:pt x="25297" y="11027"/>
                    </a:lnTo>
                    <a:lnTo>
                      <a:pt x="25339" y="11132"/>
                    </a:lnTo>
                    <a:lnTo>
                      <a:pt x="25339" y="11195"/>
                    </a:lnTo>
                    <a:lnTo>
                      <a:pt x="25297" y="11257"/>
                    </a:lnTo>
                    <a:lnTo>
                      <a:pt x="25234" y="11195"/>
                    </a:lnTo>
                    <a:lnTo>
                      <a:pt x="25234" y="11132"/>
                    </a:lnTo>
                    <a:lnTo>
                      <a:pt x="25192" y="11132"/>
                    </a:lnTo>
                    <a:lnTo>
                      <a:pt x="25171" y="11195"/>
                    </a:lnTo>
                    <a:lnTo>
                      <a:pt x="25213" y="11446"/>
                    </a:lnTo>
                    <a:lnTo>
                      <a:pt x="25234" y="11592"/>
                    </a:lnTo>
                    <a:lnTo>
                      <a:pt x="25401" y="11676"/>
                    </a:lnTo>
                    <a:lnTo>
                      <a:pt x="25443" y="11760"/>
                    </a:lnTo>
                    <a:lnTo>
                      <a:pt x="25443" y="11990"/>
                    </a:lnTo>
                    <a:lnTo>
                      <a:pt x="25422" y="11864"/>
                    </a:lnTo>
                    <a:lnTo>
                      <a:pt x="25339" y="11801"/>
                    </a:lnTo>
                    <a:lnTo>
                      <a:pt x="25192" y="11613"/>
                    </a:lnTo>
                    <a:lnTo>
                      <a:pt x="25171" y="11467"/>
                    </a:lnTo>
                    <a:lnTo>
                      <a:pt x="25108" y="11278"/>
                    </a:lnTo>
                    <a:lnTo>
                      <a:pt x="25025" y="11278"/>
                    </a:lnTo>
                    <a:lnTo>
                      <a:pt x="24983" y="11341"/>
                    </a:lnTo>
                    <a:lnTo>
                      <a:pt x="25004" y="11488"/>
                    </a:lnTo>
                    <a:lnTo>
                      <a:pt x="25087" y="11592"/>
                    </a:lnTo>
                    <a:lnTo>
                      <a:pt x="25108" y="11718"/>
                    </a:lnTo>
                    <a:lnTo>
                      <a:pt x="25067" y="11760"/>
                    </a:lnTo>
                    <a:lnTo>
                      <a:pt x="24983" y="11655"/>
                    </a:lnTo>
                    <a:lnTo>
                      <a:pt x="24774" y="11697"/>
                    </a:lnTo>
                    <a:lnTo>
                      <a:pt x="24711" y="11760"/>
                    </a:lnTo>
                    <a:lnTo>
                      <a:pt x="24648" y="11676"/>
                    </a:lnTo>
                    <a:lnTo>
                      <a:pt x="24564" y="11655"/>
                    </a:lnTo>
                    <a:lnTo>
                      <a:pt x="24376" y="11488"/>
                    </a:lnTo>
                    <a:lnTo>
                      <a:pt x="24146" y="11488"/>
                    </a:lnTo>
                    <a:lnTo>
                      <a:pt x="24125" y="11404"/>
                    </a:lnTo>
                    <a:lnTo>
                      <a:pt x="24083" y="11404"/>
                    </a:lnTo>
                    <a:lnTo>
                      <a:pt x="23937" y="11488"/>
                    </a:lnTo>
                    <a:lnTo>
                      <a:pt x="23874" y="11571"/>
                    </a:lnTo>
                    <a:lnTo>
                      <a:pt x="23707" y="11571"/>
                    </a:lnTo>
                    <a:lnTo>
                      <a:pt x="23560" y="11655"/>
                    </a:lnTo>
                    <a:lnTo>
                      <a:pt x="23435" y="11550"/>
                    </a:lnTo>
                    <a:lnTo>
                      <a:pt x="23414" y="11550"/>
                    </a:lnTo>
                    <a:lnTo>
                      <a:pt x="23393" y="11446"/>
                    </a:lnTo>
                    <a:lnTo>
                      <a:pt x="23330" y="11404"/>
                    </a:lnTo>
                    <a:lnTo>
                      <a:pt x="23204" y="11488"/>
                    </a:lnTo>
                    <a:lnTo>
                      <a:pt x="23204" y="11404"/>
                    </a:lnTo>
                    <a:lnTo>
                      <a:pt x="23037" y="11257"/>
                    </a:lnTo>
                    <a:lnTo>
                      <a:pt x="23016" y="11174"/>
                    </a:lnTo>
                    <a:lnTo>
                      <a:pt x="22974" y="11153"/>
                    </a:lnTo>
                    <a:lnTo>
                      <a:pt x="22974" y="11069"/>
                    </a:lnTo>
                    <a:lnTo>
                      <a:pt x="22995" y="11027"/>
                    </a:lnTo>
                    <a:lnTo>
                      <a:pt x="22932" y="10944"/>
                    </a:lnTo>
                    <a:lnTo>
                      <a:pt x="22890" y="10964"/>
                    </a:lnTo>
                    <a:lnTo>
                      <a:pt x="22870" y="10944"/>
                    </a:lnTo>
                    <a:lnTo>
                      <a:pt x="22870" y="10860"/>
                    </a:lnTo>
                    <a:lnTo>
                      <a:pt x="22807" y="10839"/>
                    </a:lnTo>
                    <a:lnTo>
                      <a:pt x="22702" y="10881"/>
                    </a:lnTo>
                    <a:lnTo>
                      <a:pt x="22577" y="10881"/>
                    </a:lnTo>
                    <a:lnTo>
                      <a:pt x="22493" y="10818"/>
                    </a:lnTo>
                    <a:lnTo>
                      <a:pt x="22451" y="10818"/>
                    </a:lnTo>
                    <a:lnTo>
                      <a:pt x="22409" y="10755"/>
                    </a:lnTo>
                    <a:lnTo>
                      <a:pt x="22305" y="10713"/>
                    </a:lnTo>
                    <a:lnTo>
                      <a:pt x="22200" y="10713"/>
                    </a:lnTo>
                    <a:lnTo>
                      <a:pt x="22263" y="10630"/>
                    </a:lnTo>
                    <a:lnTo>
                      <a:pt x="22263" y="10546"/>
                    </a:lnTo>
                    <a:lnTo>
                      <a:pt x="22346" y="10462"/>
                    </a:lnTo>
                    <a:lnTo>
                      <a:pt x="22346" y="10420"/>
                    </a:lnTo>
                    <a:lnTo>
                      <a:pt x="22263" y="10400"/>
                    </a:lnTo>
                    <a:lnTo>
                      <a:pt x="22179" y="10400"/>
                    </a:lnTo>
                    <a:lnTo>
                      <a:pt x="22158" y="10148"/>
                    </a:lnTo>
                    <a:lnTo>
                      <a:pt x="22095" y="10127"/>
                    </a:lnTo>
                    <a:lnTo>
                      <a:pt x="22095" y="10086"/>
                    </a:lnTo>
                    <a:lnTo>
                      <a:pt x="22179" y="10023"/>
                    </a:lnTo>
                    <a:lnTo>
                      <a:pt x="22200" y="9981"/>
                    </a:lnTo>
                    <a:lnTo>
                      <a:pt x="22158" y="9939"/>
                    </a:lnTo>
                    <a:lnTo>
                      <a:pt x="22179" y="9876"/>
                    </a:lnTo>
                    <a:lnTo>
                      <a:pt x="22179" y="9772"/>
                    </a:lnTo>
                    <a:cubicBezTo>
                      <a:pt x="22284" y="9709"/>
                      <a:pt x="22388" y="9688"/>
                      <a:pt x="22493" y="9604"/>
                    </a:cubicBezTo>
                    <a:lnTo>
                      <a:pt x="22514" y="9625"/>
                    </a:lnTo>
                    <a:lnTo>
                      <a:pt x="22598" y="9604"/>
                    </a:lnTo>
                    <a:lnTo>
                      <a:pt x="22681" y="9500"/>
                    </a:lnTo>
                    <a:lnTo>
                      <a:pt x="22702" y="9500"/>
                    </a:lnTo>
                    <a:lnTo>
                      <a:pt x="22702" y="9604"/>
                    </a:lnTo>
                    <a:lnTo>
                      <a:pt x="22765" y="9709"/>
                    </a:lnTo>
                    <a:lnTo>
                      <a:pt x="22828" y="9730"/>
                    </a:lnTo>
                    <a:lnTo>
                      <a:pt x="22911" y="9688"/>
                    </a:lnTo>
                    <a:lnTo>
                      <a:pt x="22995" y="9709"/>
                    </a:lnTo>
                    <a:lnTo>
                      <a:pt x="23037" y="9793"/>
                    </a:lnTo>
                    <a:lnTo>
                      <a:pt x="23121" y="9793"/>
                    </a:lnTo>
                    <a:lnTo>
                      <a:pt x="23183" y="9835"/>
                    </a:lnTo>
                    <a:lnTo>
                      <a:pt x="23225" y="9835"/>
                    </a:lnTo>
                    <a:lnTo>
                      <a:pt x="23225" y="9730"/>
                    </a:lnTo>
                    <a:lnTo>
                      <a:pt x="23288" y="9730"/>
                    </a:lnTo>
                    <a:lnTo>
                      <a:pt x="23351" y="9709"/>
                    </a:lnTo>
                    <a:lnTo>
                      <a:pt x="23414" y="9730"/>
                    </a:lnTo>
                    <a:lnTo>
                      <a:pt x="23414" y="9814"/>
                    </a:lnTo>
                    <a:lnTo>
                      <a:pt x="23455" y="9835"/>
                    </a:lnTo>
                    <a:lnTo>
                      <a:pt x="23539" y="9814"/>
                    </a:lnTo>
                    <a:lnTo>
                      <a:pt x="23602" y="9730"/>
                    </a:lnTo>
                    <a:lnTo>
                      <a:pt x="23644" y="9772"/>
                    </a:lnTo>
                    <a:lnTo>
                      <a:pt x="23665" y="9835"/>
                    </a:lnTo>
                    <a:lnTo>
                      <a:pt x="23727" y="9835"/>
                    </a:lnTo>
                    <a:lnTo>
                      <a:pt x="23748" y="9793"/>
                    </a:lnTo>
                    <a:lnTo>
                      <a:pt x="23769" y="9793"/>
                    </a:lnTo>
                    <a:lnTo>
                      <a:pt x="23832" y="9709"/>
                    </a:lnTo>
                    <a:lnTo>
                      <a:pt x="23916" y="9709"/>
                    </a:lnTo>
                    <a:lnTo>
                      <a:pt x="23937" y="9772"/>
                    </a:lnTo>
                    <a:lnTo>
                      <a:pt x="23979" y="9793"/>
                    </a:lnTo>
                    <a:lnTo>
                      <a:pt x="24041" y="9772"/>
                    </a:lnTo>
                    <a:lnTo>
                      <a:pt x="24041" y="9709"/>
                    </a:lnTo>
                    <a:lnTo>
                      <a:pt x="24020" y="9667"/>
                    </a:lnTo>
                    <a:lnTo>
                      <a:pt x="24083" y="9583"/>
                    </a:lnTo>
                    <a:lnTo>
                      <a:pt x="24083" y="9521"/>
                    </a:lnTo>
                    <a:lnTo>
                      <a:pt x="24146" y="9458"/>
                    </a:lnTo>
                    <a:lnTo>
                      <a:pt x="24146" y="9374"/>
                    </a:lnTo>
                    <a:lnTo>
                      <a:pt x="24062" y="9374"/>
                    </a:lnTo>
                    <a:lnTo>
                      <a:pt x="24041" y="9291"/>
                    </a:lnTo>
                    <a:lnTo>
                      <a:pt x="24062" y="9186"/>
                    </a:lnTo>
                    <a:lnTo>
                      <a:pt x="24146" y="9165"/>
                    </a:lnTo>
                    <a:lnTo>
                      <a:pt x="24146" y="9060"/>
                    </a:lnTo>
                    <a:lnTo>
                      <a:pt x="24041" y="8998"/>
                    </a:lnTo>
                    <a:lnTo>
                      <a:pt x="23958" y="9039"/>
                    </a:lnTo>
                    <a:lnTo>
                      <a:pt x="23958" y="9102"/>
                    </a:lnTo>
                    <a:lnTo>
                      <a:pt x="23916" y="9165"/>
                    </a:lnTo>
                    <a:lnTo>
                      <a:pt x="23832" y="9102"/>
                    </a:lnTo>
                    <a:lnTo>
                      <a:pt x="23707" y="9102"/>
                    </a:lnTo>
                    <a:lnTo>
                      <a:pt x="23560" y="9249"/>
                    </a:lnTo>
                    <a:lnTo>
                      <a:pt x="23455" y="9311"/>
                    </a:lnTo>
                    <a:lnTo>
                      <a:pt x="23455" y="9270"/>
                    </a:lnTo>
                    <a:lnTo>
                      <a:pt x="23602" y="9186"/>
                    </a:lnTo>
                    <a:lnTo>
                      <a:pt x="23644" y="9102"/>
                    </a:lnTo>
                    <a:lnTo>
                      <a:pt x="23644" y="8977"/>
                    </a:lnTo>
                    <a:lnTo>
                      <a:pt x="23602" y="9060"/>
                    </a:lnTo>
                    <a:lnTo>
                      <a:pt x="23539" y="9039"/>
                    </a:lnTo>
                    <a:lnTo>
                      <a:pt x="23539" y="8935"/>
                    </a:lnTo>
                    <a:lnTo>
                      <a:pt x="23644" y="8851"/>
                    </a:lnTo>
                    <a:lnTo>
                      <a:pt x="23560" y="8726"/>
                    </a:lnTo>
                    <a:lnTo>
                      <a:pt x="23644" y="8642"/>
                    </a:lnTo>
                    <a:lnTo>
                      <a:pt x="23727" y="8642"/>
                    </a:lnTo>
                    <a:lnTo>
                      <a:pt x="23707" y="8684"/>
                    </a:lnTo>
                    <a:lnTo>
                      <a:pt x="23748" y="8851"/>
                    </a:lnTo>
                    <a:lnTo>
                      <a:pt x="23832" y="8935"/>
                    </a:lnTo>
                    <a:lnTo>
                      <a:pt x="23874" y="8893"/>
                    </a:lnTo>
                    <a:lnTo>
                      <a:pt x="23979" y="8893"/>
                    </a:lnTo>
                    <a:lnTo>
                      <a:pt x="24041" y="8767"/>
                    </a:lnTo>
                    <a:lnTo>
                      <a:pt x="23979" y="8726"/>
                    </a:lnTo>
                    <a:lnTo>
                      <a:pt x="23979" y="8663"/>
                    </a:lnTo>
                    <a:lnTo>
                      <a:pt x="24062" y="8663"/>
                    </a:lnTo>
                    <a:lnTo>
                      <a:pt x="24083" y="8726"/>
                    </a:lnTo>
                    <a:lnTo>
                      <a:pt x="24146" y="8684"/>
                    </a:lnTo>
                    <a:lnTo>
                      <a:pt x="24251" y="8621"/>
                    </a:lnTo>
                    <a:lnTo>
                      <a:pt x="24271" y="8475"/>
                    </a:lnTo>
                    <a:lnTo>
                      <a:pt x="24292" y="8579"/>
                    </a:lnTo>
                    <a:lnTo>
                      <a:pt x="24355" y="8579"/>
                    </a:lnTo>
                    <a:lnTo>
                      <a:pt x="24460" y="8516"/>
                    </a:lnTo>
                    <a:lnTo>
                      <a:pt x="24376" y="8684"/>
                    </a:lnTo>
                    <a:lnTo>
                      <a:pt x="24376" y="8851"/>
                    </a:lnTo>
                    <a:lnTo>
                      <a:pt x="24439" y="8830"/>
                    </a:lnTo>
                    <a:lnTo>
                      <a:pt x="24481" y="8851"/>
                    </a:lnTo>
                    <a:lnTo>
                      <a:pt x="24439" y="8935"/>
                    </a:lnTo>
                    <a:lnTo>
                      <a:pt x="24502" y="8935"/>
                    </a:lnTo>
                    <a:lnTo>
                      <a:pt x="24564" y="8788"/>
                    </a:lnTo>
                    <a:lnTo>
                      <a:pt x="24606" y="8747"/>
                    </a:lnTo>
                    <a:lnTo>
                      <a:pt x="24690" y="8579"/>
                    </a:lnTo>
                    <a:lnTo>
                      <a:pt x="24774" y="8558"/>
                    </a:lnTo>
                    <a:lnTo>
                      <a:pt x="24753" y="8684"/>
                    </a:lnTo>
                    <a:lnTo>
                      <a:pt x="24648" y="8788"/>
                    </a:lnTo>
                    <a:lnTo>
                      <a:pt x="24669" y="8977"/>
                    </a:lnTo>
                    <a:lnTo>
                      <a:pt x="24753" y="8977"/>
                    </a:lnTo>
                    <a:lnTo>
                      <a:pt x="24815" y="9039"/>
                    </a:lnTo>
                    <a:lnTo>
                      <a:pt x="24878" y="8956"/>
                    </a:lnTo>
                    <a:lnTo>
                      <a:pt x="25004" y="8851"/>
                    </a:lnTo>
                    <a:lnTo>
                      <a:pt x="25067" y="8684"/>
                    </a:lnTo>
                    <a:lnTo>
                      <a:pt x="25108" y="8558"/>
                    </a:lnTo>
                    <a:lnTo>
                      <a:pt x="25087" y="8433"/>
                    </a:lnTo>
                    <a:lnTo>
                      <a:pt x="25129" y="8370"/>
                    </a:lnTo>
                    <a:lnTo>
                      <a:pt x="25108" y="8328"/>
                    </a:lnTo>
                    <a:lnTo>
                      <a:pt x="25025" y="8328"/>
                    </a:lnTo>
                    <a:lnTo>
                      <a:pt x="24983" y="8307"/>
                    </a:lnTo>
                    <a:lnTo>
                      <a:pt x="24899" y="8349"/>
                    </a:lnTo>
                    <a:lnTo>
                      <a:pt x="24899" y="8223"/>
                    </a:lnTo>
                    <a:lnTo>
                      <a:pt x="24941" y="8203"/>
                    </a:lnTo>
                    <a:lnTo>
                      <a:pt x="24920" y="8140"/>
                    </a:lnTo>
                    <a:lnTo>
                      <a:pt x="24815" y="8140"/>
                    </a:lnTo>
                    <a:lnTo>
                      <a:pt x="24795" y="8098"/>
                    </a:lnTo>
                    <a:lnTo>
                      <a:pt x="24690" y="8014"/>
                    </a:lnTo>
                    <a:lnTo>
                      <a:pt x="24690" y="7931"/>
                    </a:lnTo>
                    <a:lnTo>
                      <a:pt x="24606" y="7742"/>
                    </a:lnTo>
                    <a:lnTo>
                      <a:pt x="24585" y="7617"/>
                    </a:lnTo>
                    <a:lnTo>
                      <a:pt x="24627" y="7491"/>
                    </a:lnTo>
                    <a:lnTo>
                      <a:pt x="24585" y="7324"/>
                    </a:lnTo>
                    <a:lnTo>
                      <a:pt x="24502" y="7470"/>
                    </a:lnTo>
                    <a:lnTo>
                      <a:pt x="24502" y="7575"/>
                    </a:lnTo>
                    <a:lnTo>
                      <a:pt x="24418" y="7428"/>
                    </a:lnTo>
                    <a:lnTo>
                      <a:pt x="24292" y="7366"/>
                    </a:lnTo>
                    <a:lnTo>
                      <a:pt x="24271" y="7114"/>
                    </a:lnTo>
                    <a:lnTo>
                      <a:pt x="24188" y="7073"/>
                    </a:lnTo>
                    <a:lnTo>
                      <a:pt x="24167" y="6884"/>
                    </a:lnTo>
                    <a:lnTo>
                      <a:pt x="24083" y="6780"/>
                    </a:lnTo>
                    <a:lnTo>
                      <a:pt x="24083" y="6675"/>
                    </a:lnTo>
                    <a:lnTo>
                      <a:pt x="24041" y="6591"/>
                    </a:lnTo>
                    <a:lnTo>
                      <a:pt x="24041" y="6529"/>
                    </a:lnTo>
                    <a:lnTo>
                      <a:pt x="24146" y="6529"/>
                    </a:lnTo>
                    <a:lnTo>
                      <a:pt x="24167" y="6382"/>
                    </a:lnTo>
                    <a:lnTo>
                      <a:pt x="24251" y="6382"/>
                    </a:lnTo>
                    <a:lnTo>
                      <a:pt x="24271" y="6424"/>
                    </a:lnTo>
                    <a:lnTo>
                      <a:pt x="24355" y="6361"/>
                    </a:lnTo>
                    <a:lnTo>
                      <a:pt x="24355" y="6257"/>
                    </a:lnTo>
                    <a:lnTo>
                      <a:pt x="24460" y="6026"/>
                    </a:lnTo>
                    <a:lnTo>
                      <a:pt x="24460" y="5922"/>
                    </a:lnTo>
                    <a:lnTo>
                      <a:pt x="24481" y="5880"/>
                    </a:lnTo>
                    <a:lnTo>
                      <a:pt x="24397" y="5692"/>
                    </a:lnTo>
                    <a:lnTo>
                      <a:pt x="24460" y="5566"/>
                    </a:lnTo>
                    <a:lnTo>
                      <a:pt x="24523" y="5566"/>
                    </a:lnTo>
                    <a:lnTo>
                      <a:pt x="24523" y="5399"/>
                    </a:lnTo>
                    <a:lnTo>
                      <a:pt x="24627" y="5252"/>
                    </a:lnTo>
                    <a:lnTo>
                      <a:pt x="24627" y="5148"/>
                    </a:lnTo>
                    <a:lnTo>
                      <a:pt x="24690" y="5064"/>
                    </a:lnTo>
                    <a:lnTo>
                      <a:pt x="24690" y="4855"/>
                    </a:lnTo>
                    <a:lnTo>
                      <a:pt x="24774" y="4834"/>
                    </a:lnTo>
                    <a:lnTo>
                      <a:pt x="24774" y="4729"/>
                    </a:lnTo>
                    <a:lnTo>
                      <a:pt x="24899" y="4583"/>
                    </a:lnTo>
                    <a:lnTo>
                      <a:pt x="24899" y="4478"/>
                    </a:lnTo>
                    <a:cubicBezTo>
                      <a:pt x="24918" y="4516"/>
                      <a:pt x="24966" y="4536"/>
                      <a:pt x="25020" y="4536"/>
                    </a:cubicBezTo>
                    <a:cubicBezTo>
                      <a:pt x="25085" y="4536"/>
                      <a:pt x="25158" y="4505"/>
                      <a:pt x="25192" y="4436"/>
                    </a:cubicBezTo>
                    <a:lnTo>
                      <a:pt x="25255" y="4122"/>
                    </a:lnTo>
                    <a:lnTo>
                      <a:pt x="25359" y="4122"/>
                    </a:lnTo>
                    <a:lnTo>
                      <a:pt x="25506" y="3955"/>
                    </a:lnTo>
                    <a:lnTo>
                      <a:pt x="25652" y="3892"/>
                    </a:lnTo>
                    <a:lnTo>
                      <a:pt x="25820" y="3725"/>
                    </a:lnTo>
                    <a:lnTo>
                      <a:pt x="25862" y="3725"/>
                    </a:lnTo>
                    <a:lnTo>
                      <a:pt x="25987" y="3599"/>
                    </a:lnTo>
                    <a:lnTo>
                      <a:pt x="25987" y="3516"/>
                    </a:lnTo>
                    <a:lnTo>
                      <a:pt x="26050" y="3474"/>
                    </a:lnTo>
                    <a:lnTo>
                      <a:pt x="26050" y="3390"/>
                    </a:lnTo>
                    <a:lnTo>
                      <a:pt x="25966" y="3285"/>
                    </a:lnTo>
                    <a:lnTo>
                      <a:pt x="25987" y="3223"/>
                    </a:lnTo>
                    <a:lnTo>
                      <a:pt x="25987" y="3160"/>
                    </a:lnTo>
                    <a:lnTo>
                      <a:pt x="25883" y="2993"/>
                    </a:lnTo>
                    <a:lnTo>
                      <a:pt x="25820" y="2993"/>
                    </a:lnTo>
                    <a:lnTo>
                      <a:pt x="25736" y="3013"/>
                    </a:lnTo>
                    <a:lnTo>
                      <a:pt x="25631" y="2972"/>
                    </a:lnTo>
                    <a:lnTo>
                      <a:pt x="25548" y="2993"/>
                    </a:lnTo>
                    <a:lnTo>
                      <a:pt x="25443" y="2909"/>
                    </a:lnTo>
                    <a:lnTo>
                      <a:pt x="25359" y="2909"/>
                    </a:lnTo>
                    <a:lnTo>
                      <a:pt x="25297" y="2846"/>
                    </a:lnTo>
                    <a:lnTo>
                      <a:pt x="25129" y="2867"/>
                    </a:lnTo>
                    <a:lnTo>
                      <a:pt x="25025" y="2972"/>
                    </a:lnTo>
                    <a:lnTo>
                      <a:pt x="24941" y="2993"/>
                    </a:lnTo>
                    <a:lnTo>
                      <a:pt x="24774" y="3118"/>
                    </a:lnTo>
                    <a:lnTo>
                      <a:pt x="24774" y="3181"/>
                    </a:lnTo>
                    <a:lnTo>
                      <a:pt x="24878" y="3265"/>
                    </a:lnTo>
                    <a:lnTo>
                      <a:pt x="24941" y="3390"/>
                    </a:lnTo>
                    <a:lnTo>
                      <a:pt x="24941" y="3516"/>
                    </a:lnTo>
                    <a:lnTo>
                      <a:pt x="24983" y="3641"/>
                    </a:lnTo>
                    <a:lnTo>
                      <a:pt x="24941" y="3704"/>
                    </a:lnTo>
                    <a:lnTo>
                      <a:pt x="24941" y="3809"/>
                    </a:lnTo>
                    <a:lnTo>
                      <a:pt x="25025" y="3913"/>
                    </a:lnTo>
                    <a:lnTo>
                      <a:pt x="25025" y="3934"/>
                    </a:lnTo>
                    <a:lnTo>
                      <a:pt x="25004" y="3955"/>
                    </a:lnTo>
                    <a:cubicBezTo>
                      <a:pt x="24983" y="4018"/>
                      <a:pt x="24941" y="4081"/>
                      <a:pt x="24920" y="4143"/>
                    </a:cubicBezTo>
                    <a:lnTo>
                      <a:pt x="24899" y="4081"/>
                    </a:lnTo>
                    <a:lnTo>
                      <a:pt x="24920" y="4018"/>
                    </a:lnTo>
                    <a:lnTo>
                      <a:pt x="24920" y="3934"/>
                    </a:lnTo>
                    <a:lnTo>
                      <a:pt x="24815" y="3871"/>
                    </a:lnTo>
                    <a:lnTo>
                      <a:pt x="24774" y="3725"/>
                    </a:lnTo>
                    <a:lnTo>
                      <a:pt x="24795" y="3662"/>
                    </a:lnTo>
                    <a:lnTo>
                      <a:pt x="24711" y="3495"/>
                    </a:lnTo>
                    <a:lnTo>
                      <a:pt x="24606" y="3474"/>
                    </a:lnTo>
                    <a:lnTo>
                      <a:pt x="24564" y="3411"/>
                    </a:lnTo>
                    <a:lnTo>
                      <a:pt x="24502" y="3411"/>
                    </a:lnTo>
                    <a:lnTo>
                      <a:pt x="24481" y="3578"/>
                    </a:lnTo>
                    <a:lnTo>
                      <a:pt x="24418" y="3578"/>
                    </a:lnTo>
                    <a:lnTo>
                      <a:pt x="24292" y="3369"/>
                    </a:lnTo>
                    <a:lnTo>
                      <a:pt x="24209" y="3369"/>
                    </a:lnTo>
                    <a:lnTo>
                      <a:pt x="24146" y="3285"/>
                    </a:lnTo>
                    <a:lnTo>
                      <a:pt x="24062" y="3327"/>
                    </a:lnTo>
                    <a:lnTo>
                      <a:pt x="24083" y="3495"/>
                    </a:lnTo>
                    <a:lnTo>
                      <a:pt x="24041" y="3516"/>
                    </a:lnTo>
                    <a:lnTo>
                      <a:pt x="23958" y="3495"/>
                    </a:lnTo>
                    <a:lnTo>
                      <a:pt x="23895" y="3620"/>
                    </a:lnTo>
                    <a:lnTo>
                      <a:pt x="23895" y="3704"/>
                    </a:lnTo>
                    <a:lnTo>
                      <a:pt x="23832" y="3746"/>
                    </a:lnTo>
                    <a:lnTo>
                      <a:pt x="23748" y="4039"/>
                    </a:lnTo>
                    <a:lnTo>
                      <a:pt x="23748" y="4143"/>
                    </a:lnTo>
                    <a:lnTo>
                      <a:pt x="23686" y="4227"/>
                    </a:lnTo>
                    <a:lnTo>
                      <a:pt x="23686" y="4353"/>
                    </a:lnTo>
                    <a:lnTo>
                      <a:pt x="23665" y="4374"/>
                    </a:lnTo>
                    <a:lnTo>
                      <a:pt x="23665" y="4478"/>
                    </a:lnTo>
                    <a:lnTo>
                      <a:pt x="23581" y="4541"/>
                    </a:lnTo>
                    <a:lnTo>
                      <a:pt x="23581" y="4771"/>
                    </a:lnTo>
                    <a:lnTo>
                      <a:pt x="23518" y="4813"/>
                    </a:lnTo>
                    <a:lnTo>
                      <a:pt x="23455" y="4792"/>
                    </a:lnTo>
                    <a:lnTo>
                      <a:pt x="23372" y="4980"/>
                    </a:lnTo>
                    <a:lnTo>
                      <a:pt x="23414" y="5064"/>
                    </a:lnTo>
                    <a:lnTo>
                      <a:pt x="23372" y="5169"/>
                    </a:lnTo>
                    <a:lnTo>
                      <a:pt x="23372" y="5273"/>
                    </a:lnTo>
                    <a:lnTo>
                      <a:pt x="23309" y="5378"/>
                    </a:lnTo>
                    <a:lnTo>
                      <a:pt x="23351" y="5462"/>
                    </a:lnTo>
                    <a:lnTo>
                      <a:pt x="23330" y="5524"/>
                    </a:lnTo>
                    <a:lnTo>
                      <a:pt x="23204" y="5524"/>
                    </a:lnTo>
                    <a:lnTo>
                      <a:pt x="23246" y="5587"/>
                    </a:lnTo>
                    <a:lnTo>
                      <a:pt x="23351" y="5629"/>
                    </a:lnTo>
                    <a:lnTo>
                      <a:pt x="23351" y="5734"/>
                    </a:lnTo>
                    <a:lnTo>
                      <a:pt x="23267" y="5713"/>
                    </a:lnTo>
                    <a:lnTo>
                      <a:pt x="23204" y="5734"/>
                    </a:lnTo>
                    <a:lnTo>
                      <a:pt x="23121" y="5796"/>
                    </a:lnTo>
                    <a:lnTo>
                      <a:pt x="23037" y="5754"/>
                    </a:lnTo>
                    <a:lnTo>
                      <a:pt x="22995" y="5817"/>
                    </a:lnTo>
                    <a:lnTo>
                      <a:pt x="22995" y="5922"/>
                    </a:lnTo>
                    <a:lnTo>
                      <a:pt x="22932" y="5964"/>
                    </a:lnTo>
                    <a:lnTo>
                      <a:pt x="22849" y="5922"/>
                    </a:lnTo>
                    <a:lnTo>
                      <a:pt x="22849" y="5817"/>
                    </a:lnTo>
                    <a:lnTo>
                      <a:pt x="22890" y="5734"/>
                    </a:lnTo>
                    <a:lnTo>
                      <a:pt x="22828" y="5650"/>
                    </a:lnTo>
                    <a:lnTo>
                      <a:pt x="22828" y="5482"/>
                    </a:lnTo>
                    <a:lnTo>
                      <a:pt x="22911" y="5294"/>
                    </a:lnTo>
                    <a:lnTo>
                      <a:pt x="22932" y="5169"/>
                    </a:lnTo>
                    <a:lnTo>
                      <a:pt x="23016" y="5085"/>
                    </a:lnTo>
                    <a:lnTo>
                      <a:pt x="23016" y="4980"/>
                    </a:lnTo>
                    <a:lnTo>
                      <a:pt x="23037" y="4876"/>
                    </a:lnTo>
                    <a:lnTo>
                      <a:pt x="23100" y="4646"/>
                    </a:lnTo>
                    <a:lnTo>
                      <a:pt x="23225" y="4562"/>
                    </a:lnTo>
                    <a:lnTo>
                      <a:pt x="23225" y="4436"/>
                    </a:lnTo>
                    <a:lnTo>
                      <a:pt x="23100" y="4436"/>
                    </a:lnTo>
                    <a:lnTo>
                      <a:pt x="23100" y="4353"/>
                    </a:lnTo>
                    <a:lnTo>
                      <a:pt x="23163" y="4269"/>
                    </a:lnTo>
                    <a:lnTo>
                      <a:pt x="23163" y="4039"/>
                    </a:lnTo>
                    <a:lnTo>
                      <a:pt x="23121" y="3976"/>
                    </a:lnTo>
                    <a:lnTo>
                      <a:pt x="23058" y="3850"/>
                    </a:lnTo>
                    <a:lnTo>
                      <a:pt x="23100" y="3809"/>
                    </a:lnTo>
                    <a:lnTo>
                      <a:pt x="23100" y="3662"/>
                    </a:lnTo>
                    <a:lnTo>
                      <a:pt x="23016" y="3662"/>
                    </a:lnTo>
                    <a:lnTo>
                      <a:pt x="22911" y="3537"/>
                    </a:lnTo>
                    <a:lnTo>
                      <a:pt x="22744" y="3599"/>
                    </a:lnTo>
                    <a:lnTo>
                      <a:pt x="22723" y="3725"/>
                    </a:lnTo>
                    <a:lnTo>
                      <a:pt x="22828" y="3809"/>
                    </a:lnTo>
                    <a:lnTo>
                      <a:pt x="22828" y="3913"/>
                    </a:lnTo>
                    <a:lnTo>
                      <a:pt x="22890" y="3976"/>
                    </a:lnTo>
                    <a:lnTo>
                      <a:pt x="22890" y="4060"/>
                    </a:lnTo>
                    <a:lnTo>
                      <a:pt x="22807" y="4060"/>
                    </a:lnTo>
                    <a:lnTo>
                      <a:pt x="22786" y="3955"/>
                    </a:lnTo>
                    <a:lnTo>
                      <a:pt x="22702" y="3955"/>
                    </a:lnTo>
                    <a:lnTo>
                      <a:pt x="22639" y="4081"/>
                    </a:lnTo>
                    <a:lnTo>
                      <a:pt x="22702" y="4122"/>
                    </a:lnTo>
                    <a:lnTo>
                      <a:pt x="22723" y="4227"/>
                    </a:lnTo>
                    <a:lnTo>
                      <a:pt x="22786" y="4353"/>
                    </a:lnTo>
                    <a:lnTo>
                      <a:pt x="22723" y="4394"/>
                    </a:lnTo>
                    <a:lnTo>
                      <a:pt x="22702" y="4353"/>
                    </a:lnTo>
                    <a:lnTo>
                      <a:pt x="22639" y="4290"/>
                    </a:lnTo>
                    <a:lnTo>
                      <a:pt x="22618" y="4436"/>
                    </a:lnTo>
                    <a:lnTo>
                      <a:pt x="22514" y="4353"/>
                    </a:lnTo>
                    <a:lnTo>
                      <a:pt x="22514" y="4248"/>
                    </a:lnTo>
                    <a:lnTo>
                      <a:pt x="22430" y="4248"/>
                    </a:lnTo>
                    <a:lnTo>
                      <a:pt x="22388" y="4353"/>
                    </a:lnTo>
                    <a:lnTo>
                      <a:pt x="22326" y="4332"/>
                    </a:lnTo>
                    <a:lnTo>
                      <a:pt x="22326" y="4185"/>
                    </a:lnTo>
                    <a:lnTo>
                      <a:pt x="22409" y="4122"/>
                    </a:lnTo>
                    <a:lnTo>
                      <a:pt x="22388" y="4081"/>
                    </a:lnTo>
                    <a:lnTo>
                      <a:pt x="22221" y="4143"/>
                    </a:lnTo>
                    <a:lnTo>
                      <a:pt x="22095" y="4269"/>
                    </a:lnTo>
                    <a:lnTo>
                      <a:pt x="22012" y="4143"/>
                    </a:lnTo>
                    <a:lnTo>
                      <a:pt x="21949" y="4143"/>
                    </a:lnTo>
                    <a:lnTo>
                      <a:pt x="21865" y="4227"/>
                    </a:lnTo>
                    <a:lnTo>
                      <a:pt x="21740" y="4227"/>
                    </a:lnTo>
                    <a:lnTo>
                      <a:pt x="21698" y="4164"/>
                    </a:lnTo>
                    <a:lnTo>
                      <a:pt x="21572" y="4185"/>
                    </a:lnTo>
                    <a:lnTo>
                      <a:pt x="21530" y="4143"/>
                    </a:lnTo>
                    <a:lnTo>
                      <a:pt x="21635" y="4060"/>
                    </a:lnTo>
                    <a:lnTo>
                      <a:pt x="21782" y="4039"/>
                    </a:lnTo>
                    <a:lnTo>
                      <a:pt x="21865" y="4060"/>
                    </a:lnTo>
                    <a:lnTo>
                      <a:pt x="21991" y="4039"/>
                    </a:lnTo>
                    <a:lnTo>
                      <a:pt x="21991" y="3955"/>
                    </a:lnTo>
                    <a:lnTo>
                      <a:pt x="22074" y="3934"/>
                    </a:lnTo>
                    <a:lnTo>
                      <a:pt x="22158" y="3955"/>
                    </a:lnTo>
                    <a:lnTo>
                      <a:pt x="22263" y="3850"/>
                    </a:lnTo>
                    <a:lnTo>
                      <a:pt x="22263" y="3746"/>
                    </a:lnTo>
                    <a:lnTo>
                      <a:pt x="22284" y="3662"/>
                    </a:lnTo>
                    <a:lnTo>
                      <a:pt x="22200" y="3599"/>
                    </a:lnTo>
                    <a:lnTo>
                      <a:pt x="22095" y="3411"/>
                    </a:lnTo>
                    <a:lnTo>
                      <a:pt x="21970" y="3348"/>
                    </a:lnTo>
                    <a:lnTo>
                      <a:pt x="21949" y="3285"/>
                    </a:lnTo>
                    <a:lnTo>
                      <a:pt x="21761" y="3118"/>
                    </a:lnTo>
                    <a:lnTo>
                      <a:pt x="21740" y="3076"/>
                    </a:lnTo>
                    <a:lnTo>
                      <a:pt x="21635" y="3076"/>
                    </a:lnTo>
                    <a:lnTo>
                      <a:pt x="21489" y="3139"/>
                    </a:lnTo>
                    <a:lnTo>
                      <a:pt x="21426" y="3139"/>
                    </a:lnTo>
                    <a:lnTo>
                      <a:pt x="21238" y="3327"/>
                    </a:lnTo>
                    <a:lnTo>
                      <a:pt x="21279" y="3390"/>
                    </a:lnTo>
                    <a:lnTo>
                      <a:pt x="21279" y="3453"/>
                    </a:lnTo>
                    <a:lnTo>
                      <a:pt x="21217" y="3495"/>
                    </a:lnTo>
                    <a:lnTo>
                      <a:pt x="21133" y="3516"/>
                    </a:lnTo>
                    <a:lnTo>
                      <a:pt x="21133" y="3453"/>
                    </a:lnTo>
                    <a:lnTo>
                      <a:pt x="21049" y="3495"/>
                    </a:lnTo>
                    <a:lnTo>
                      <a:pt x="20966" y="3432"/>
                    </a:lnTo>
                    <a:lnTo>
                      <a:pt x="20861" y="3432"/>
                    </a:lnTo>
                    <a:lnTo>
                      <a:pt x="20819" y="3495"/>
                    </a:lnTo>
                    <a:lnTo>
                      <a:pt x="20714" y="3495"/>
                    </a:lnTo>
                    <a:lnTo>
                      <a:pt x="20652" y="3432"/>
                    </a:lnTo>
                    <a:lnTo>
                      <a:pt x="20714" y="3390"/>
                    </a:lnTo>
                    <a:lnTo>
                      <a:pt x="20861" y="3348"/>
                    </a:lnTo>
                    <a:lnTo>
                      <a:pt x="20924" y="3244"/>
                    </a:lnTo>
                    <a:lnTo>
                      <a:pt x="21028" y="3223"/>
                    </a:lnTo>
                    <a:lnTo>
                      <a:pt x="21112" y="3244"/>
                    </a:lnTo>
                    <a:lnTo>
                      <a:pt x="21175" y="3139"/>
                    </a:lnTo>
                    <a:lnTo>
                      <a:pt x="21175" y="3013"/>
                    </a:lnTo>
                    <a:lnTo>
                      <a:pt x="21238" y="2972"/>
                    </a:lnTo>
                    <a:lnTo>
                      <a:pt x="21321" y="2972"/>
                    </a:lnTo>
                    <a:lnTo>
                      <a:pt x="21384" y="2804"/>
                    </a:lnTo>
                    <a:lnTo>
                      <a:pt x="21384" y="2616"/>
                    </a:lnTo>
                    <a:lnTo>
                      <a:pt x="21426" y="2553"/>
                    </a:lnTo>
                    <a:lnTo>
                      <a:pt x="21384" y="2449"/>
                    </a:lnTo>
                    <a:lnTo>
                      <a:pt x="21279" y="2449"/>
                    </a:lnTo>
                    <a:lnTo>
                      <a:pt x="21112" y="2490"/>
                    </a:lnTo>
                    <a:lnTo>
                      <a:pt x="20903" y="2553"/>
                    </a:lnTo>
                    <a:lnTo>
                      <a:pt x="20694" y="2616"/>
                    </a:lnTo>
                    <a:lnTo>
                      <a:pt x="20547" y="2658"/>
                    </a:lnTo>
                    <a:cubicBezTo>
                      <a:pt x="20652" y="2616"/>
                      <a:pt x="20798" y="2574"/>
                      <a:pt x="20903" y="2511"/>
                    </a:cubicBezTo>
                    <a:cubicBezTo>
                      <a:pt x="20945" y="2511"/>
                      <a:pt x="21028" y="2490"/>
                      <a:pt x="21070" y="2490"/>
                    </a:cubicBezTo>
                    <a:cubicBezTo>
                      <a:pt x="21217" y="2469"/>
                      <a:pt x="21238" y="2344"/>
                      <a:pt x="21175" y="2239"/>
                    </a:cubicBezTo>
                    <a:lnTo>
                      <a:pt x="21238" y="2177"/>
                    </a:lnTo>
                    <a:lnTo>
                      <a:pt x="21217" y="2072"/>
                    </a:lnTo>
                    <a:lnTo>
                      <a:pt x="21217" y="1967"/>
                    </a:lnTo>
                    <a:lnTo>
                      <a:pt x="21154" y="1884"/>
                    </a:lnTo>
                    <a:lnTo>
                      <a:pt x="21217" y="1842"/>
                    </a:lnTo>
                    <a:lnTo>
                      <a:pt x="21217" y="1674"/>
                    </a:lnTo>
                    <a:lnTo>
                      <a:pt x="21133" y="1507"/>
                    </a:lnTo>
                    <a:lnTo>
                      <a:pt x="21175" y="1402"/>
                    </a:lnTo>
                    <a:lnTo>
                      <a:pt x="21154" y="1109"/>
                    </a:lnTo>
                    <a:lnTo>
                      <a:pt x="20945" y="879"/>
                    </a:lnTo>
                    <a:lnTo>
                      <a:pt x="20924" y="775"/>
                    </a:lnTo>
                    <a:lnTo>
                      <a:pt x="20840" y="733"/>
                    </a:lnTo>
                    <a:lnTo>
                      <a:pt x="20694" y="796"/>
                    </a:lnTo>
                    <a:lnTo>
                      <a:pt x="20526" y="775"/>
                    </a:lnTo>
                    <a:lnTo>
                      <a:pt x="20442" y="837"/>
                    </a:lnTo>
                    <a:lnTo>
                      <a:pt x="20442" y="984"/>
                    </a:lnTo>
                    <a:lnTo>
                      <a:pt x="20212" y="1109"/>
                    </a:lnTo>
                    <a:lnTo>
                      <a:pt x="20212" y="1047"/>
                    </a:lnTo>
                    <a:lnTo>
                      <a:pt x="20380" y="900"/>
                    </a:lnTo>
                    <a:lnTo>
                      <a:pt x="20422" y="754"/>
                    </a:lnTo>
                    <a:lnTo>
                      <a:pt x="20317" y="670"/>
                    </a:lnTo>
                    <a:lnTo>
                      <a:pt x="20212" y="712"/>
                    </a:lnTo>
                    <a:lnTo>
                      <a:pt x="20129" y="733"/>
                    </a:lnTo>
                    <a:lnTo>
                      <a:pt x="20212" y="670"/>
                    </a:lnTo>
                    <a:lnTo>
                      <a:pt x="20191" y="586"/>
                    </a:lnTo>
                    <a:lnTo>
                      <a:pt x="19898" y="419"/>
                    </a:lnTo>
                    <a:lnTo>
                      <a:pt x="19815" y="293"/>
                    </a:lnTo>
                    <a:lnTo>
                      <a:pt x="19752" y="252"/>
                    </a:lnTo>
                    <a:lnTo>
                      <a:pt x="19773" y="105"/>
                    </a:lnTo>
                    <a:lnTo>
                      <a:pt x="194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</p:grpSp>
        <p:sp>
          <p:nvSpPr>
            <p:cNvPr id="188" name="Google Shape;188;p29"/>
            <p:cNvSpPr/>
            <p:nvPr/>
          </p:nvSpPr>
          <p:spPr>
            <a:xfrm>
              <a:off x="3216902" y="3020658"/>
              <a:ext cx="15456" cy="5959"/>
            </a:xfrm>
            <a:custGeom>
              <a:avLst/>
              <a:gdLst/>
              <a:ahLst/>
              <a:cxnLst/>
              <a:rect l="l" t="t" r="r" b="b"/>
              <a:pathLst>
                <a:path w="1298" h="524" extrusionOk="0">
                  <a:moveTo>
                    <a:pt x="503" y="0"/>
                  </a:moveTo>
                  <a:lnTo>
                    <a:pt x="293" y="42"/>
                  </a:lnTo>
                  <a:lnTo>
                    <a:pt x="168" y="21"/>
                  </a:lnTo>
                  <a:lnTo>
                    <a:pt x="63" y="42"/>
                  </a:lnTo>
                  <a:lnTo>
                    <a:pt x="1" y="147"/>
                  </a:lnTo>
                  <a:lnTo>
                    <a:pt x="105" y="230"/>
                  </a:lnTo>
                  <a:lnTo>
                    <a:pt x="189" y="209"/>
                  </a:lnTo>
                  <a:lnTo>
                    <a:pt x="252" y="230"/>
                  </a:lnTo>
                  <a:lnTo>
                    <a:pt x="314" y="377"/>
                  </a:lnTo>
                  <a:lnTo>
                    <a:pt x="398" y="439"/>
                  </a:lnTo>
                  <a:lnTo>
                    <a:pt x="524" y="439"/>
                  </a:lnTo>
                  <a:lnTo>
                    <a:pt x="607" y="523"/>
                  </a:lnTo>
                  <a:lnTo>
                    <a:pt x="775" y="523"/>
                  </a:lnTo>
                  <a:lnTo>
                    <a:pt x="775" y="377"/>
                  </a:lnTo>
                  <a:lnTo>
                    <a:pt x="879" y="377"/>
                  </a:lnTo>
                  <a:lnTo>
                    <a:pt x="900" y="439"/>
                  </a:lnTo>
                  <a:lnTo>
                    <a:pt x="984" y="439"/>
                  </a:lnTo>
                  <a:lnTo>
                    <a:pt x="1005" y="335"/>
                  </a:lnTo>
                  <a:lnTo>
                    <a:pt x="1089" y="377"/>
                  </a:lnTo>
                  <a:lnTo>
                    <a:pt x="1298" y="377"/>
                  </a:lnTo>
                  <a:lnTo>
                    <a:pt x="1298" y="335"/>
                  </a:lnTo>
                  <a:lnTo>
                    <a:pt x="1193" y="230"/>
                  </a:lnTo>
                  <a:lnTo>
                    <a:pt x="1047" y="209"/>
                  </a:lnTo>
                  <a:lnTo>
                    <a:pt x="942" y="21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9"/>
            <p:cNvSpPr/>
            <p:nvPr/>
          </p:nvSpPr>
          <p:spPr>
            <a:xfrm>
              <a:off x="3243063" y="3010423"/>
              <a:ext cx="19695" cy="13340"/>
            </a:xfrm>
            <a:custGeom>
              <a:avLst/>
              <a:gdLst/>
              <a:ahLst/>
              <a:cxnLst/>
              <a:rect l="l" t="t" r="r" b="b"/>
              <a:pathLst>
                <a:path w="1654" h="1173" extrusionOk="0">
                  <a:moveTo>
                    <a:pt x="1089" y="0"/>
                  </a:moveTo>
                  <a:lnTo>
                    <a:pt x="1005" y="63"/>
                  </a:lnTo>
                  <a:lnTo>
                    <a:pt x="900" y="21"/>
                  </a:lnTo>
                  <a:lnTo>
                    <a:pt x="691" y="21"/>
                  </a:lnTo>
                  <a:lnTo>
                    <a:pt x="649" y="84"/>
                  </a:lnTo>
                  <a:lnTo>
                    <a:pt x="754" y="168"/>
                  </a:lnTo>
                  <a:lnTo>
                    <a:pt x="1068" y="272"/>
                  </a:lnTo>
                  <a:lnTo>
                    <a:pt x="1047" y="314"/>
                  </a:lnTo>
                  <a:lnTo>
                    <a:pt x="1109" y="398"/>
                  </a:lnTo>
                  <a:lnTo>
                    <a:pt x="1047" y="544"/>
                  </a:lnTo>
                  <a:lnTo>
                    <a:pt x="1109" y="649"/>
                  </a:lnTo>
                  <a:lnTo>
                    <a:pt x="1214" y="691"/>
                  </a:lnTo>
                  <a:lnTo>
                    <a:pt x="1340" y="795"/>
                  </a:lnTo>
                  <a:lnTo>
                    <a:pt x="1319" y="858"/>
                  </a:lnTo>
                  <a:lnTo>
                    <a:pt x="1068" y="858"/>
                  </a:lnTo>
                  <a:lnTo>
                    <a:pt x="1026" y="900"/>
                  </a:lnTo>
                  <a:lnTo>
                    <a:pt x="921" y="858"/>
                  </a:lnTo>
                  <a:lnTo>
                    <a:pt x="796" y="858"/>
                  </a:lnTo>
                  <a:lnTo>
                    <a:pt x="649" y="816"/>
                  </a:lnTo>
                  <a:lnTo>
                    <a:pt x="524" y="858"/>
                  </a:lnTo>
                  <a:lnTo>
                    <a:pt x="524" y="816"/>
                  </a:lnTo>
                  <a:lnTo>
                    <a:pt x="482" y="795"/>
                  </a:lnTo>
                  <a:lnTo>
                    <a:pt x="293" y="837"/>
                  </a:lnTo>
                  <a:lnTo>
                    <a:pt x="189" y="733"/>
                  </a:lnTo>
                  <a:lnTo>
                    <a:pt x="63" y="795"/>
                  </a:lnTo>
                  <a:lnTo>
                    <a:pt x="0" y="858"/>
                  </a:lnTo>
                  <a:lnTo>
                    <a:pt x="63" y="963"/>
                  </a:lnTo>
                  <a:lnTo>
                    <a:pt x="189" y="1005"/>
                  </a:lnTo>
                  <a:lnTo>
                    <a:pt x="314" y="1151"/>
                  </a:lnTo>
                  <a:lnTo>
                    <a:pt x="377" y="1172"/>
                  </a:lnTo>
                  <a:lnTo>
                    <a:pt x="377" y="1067"/>
                  </a:lnTo>
                  <a:lnTo>
                    <a:pt x="419" y="1026"/>
                  </a:lnTo>
                  <a:lnTo>
                    <a:pt x="691" y="1026"/>
                  </a:lnTo>
                  <a:lnTo>
                    <a:pt x="796" y="1067"/>
                  </a:lnTo>
                  <a:lnTo>
                    <a:pt x="1109" y="1067"/>
                  </a:lnTo>
                  <a:lnTo>
                    <a:pt x="1151" y="1047"/>
                  </a:lnTo>
                  <a:lnTo>
                    <a:pt x="1256" y="1109"/>
                  </a:lnTo>
                  <a:lnTo>
                    <a:pt x="1340" y="1109"/>
                  </a:lnTo>
                  <a:lnTo>
                    <a:pt x="1340" y="1047"/>
                  </a:lnTo>
                  <a:lnTo>
                    <a:pt x="1570" y="921"/>
                  </a:lnTo>
                  <a:lnTo>
                    <a:pt x="1570" y="837"/>
                  </a:lnTo>
                  <a:lnTo>
                    <a:pt x="1570" y="733"/>
                  </a:lnTo>
                  <a:lnTo>
                    <a:pt x="1528" y="607"/>
                  </a:lnTo>
                  <a:lnTo>
                    <a:pt x="1549" y="544"/>
                  </a:lnTo>
                  <a:lnTo>
                    <a:pt x="1633" y="502"/>
                  </a:lnTo>
                  <a:lnTo>
                    <a:pt x="1653" y="377"/>
                  </a:lnTo>
                  <a:lnTo>
                    <a:pt x="1612" y="293"/>
                  </a:lnTo>
                  <a:lnTo>
                    <a:pt x="1653" y="189"/>
                  </a:lnTo>
                  <a:lnTo>
                    <a:pt x="1633" y="126"/>
                  </a:lnTo>
                  <a:lnTo>
                    <a:pt x="1528" y="105"/>
                  </a:lnTo>
                  <a:lnTo>
                    <a:pt x="1423" y="126"/>
                  </a:lnTo>
                  <a:lnTo>
                    <a:pt x="1319" y="21"/>
                  </a:lnTo>
                  <a:lnTo>
                    <a:pt x="10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9"/>
            <p:cNvSpPr/>
            <p:nvPr/>
          </p:nvSpPr>
          <p:spPr>
            <a:xfrm>
              <a:off x="3173297" y="2986859"/>
              <a:ext cx="73267" cy="24997"/>
            </a:xfrm>
            <a:custGeom>
              <a:avLst/>
              <a:gdLst/>
              <a:ahLst/>
              <a:cxnLst/>
              <a:rect l="l" t="t" r="r" b="b"/>
              <a:pathLst>
                <a:path w="6153" h="2198" extrusionOk="0">
                  <a:moveTo>
                    <a:pt x="1570" y="1"/>
                  </a:moveTo>
                  <a:lnTo>
                    <a:pt x="1445" y="106"/>
                  </a:lnTo>
                  <a:lnTo>
                    <a:pt x="1131" y="106"/>
                  </a:lnTo>
                  <a:lnTo>
                    <a:pt x="901" y="168"/>
                  </a:lnTo>
                  <a:lnTo>
                    <a:pt x="817" y="252"/>
                  </a:lnTo>
                  <a:lnTo>
                    <a:pt x="566" y="315"/>
                  </a:lnTo>
                  <a:lnTo>
                    <a:pt x="482" y="419"/>
                  </a:lnTo>
                  <a:lnTo>
                    <a:pt x="377" y="482"/>
                  </a:lnTo>
                  <a:lnTo>
                    <a:pt x="357" y="608"/>
                  </a:lnTo>
                  <a:lnTo>
                    <a:pt x="419" y="712"/>
                  </a:lnTo>
                  <a:lnTo>
                    <a:pt x="398" y="775"/>
                  </a:lnTo>
                  <a:lnTo>
                    <a:pt x="294" y="712"/>
                  </a:lnTo>
                  <a:lnTo>
                    <a:pt x="85" y="817"/>
                  </a:lnTo>
                  <a:lnTo>
                    <a:pt x="1" y="796"/>
                  </a:lnTo>
                  <a:lnTo>
                    <a:pt x="1" y="880"/>
                  </a:lnTo>
                  <a:lnTo>
                    <a:pt x="105" y="922"/>
                  </a:lnTo>
                  <a:lnTo>
                    <a:pt x="252" y="796"/>
                  </a:lnTo>
                  <a:lnTo>
                    <a:pt x="273" y="817"/>
                  </a:lnTo>
                  <a:lnTo>
                    <a:pt x="273" y="922"/>
                  </a:lnTo>
                  <a:lnTo>
                    <a:pt x="419" y="817"/>
                  </a:lnTo>
                  <a:lnTo>
                    <a:pt x="524" y="817"/>
                  </a:lnTo>
                  <a:lnTo>
                    <a:pt x="629" y="629"/>
                  </a:lnTo>
                  <a:lnTo>
                    <a:pt x="796" y="670"/>
                  </a:lnTo>
                  <a:lnTo>
                    <a:pt x="838" y="608"/>
                  </a:lnTo>
                  <a:lnTo>
                    <a:pt x="922" y="691"/>
                  </a:lnTo>
                  <a:lnTo>
                    <a:pt x="1026" y="670"/>
                  </a:lnTo>
                  <a:lnTo>
                    <a:pt x="1214" y="461"/>
                  </a:lnTo>
                  <a:lnTo>
                    <a:pt x="1319" y="419"/>
                  </a:lnTo>
                  <a:lnTo>
                    <a:pt x="1361" y="357"/>
                  </a:lnTo>
                  <a:lnTo>
                    <a:pt x="1528" y="378"/>
                  </a:lnTo>
                  <a:lnTo>
                    <a:pt x="1654" y="378"/>
                  </a:lnTo>
                  <a:lnTo>
                    <a:pt x="1884" y="398"/>
                  </a:lnTo>
                  <a:lnTo>
                    <a:pt x="1968" y="461"/>
                  </a:lnTo>
                  <a:lnTo>
                    <a:pt x="1884" y="503"/>
                  </a:lnTo>
                  <a:lnTo>
                    <a:pt x="1758" y="503"/>
                  </a:lnTo>
                  <a:lnTo>
                    <a:pt x="1675" y="566"/>
                  </a:lnTo>
                  <a:lnTo>
                    <a:pt x="1758" y="629"/>
                  </a:lnTo>
                  <a:lnTo>
                    <a:pt x="2093" y="691"/>
                  </a:lnTo>
                  <a:lnTo>
                    <a:pt x="2177" y="670"/>
                  </a:lnTo>
                  <a:lnTo>
                    <a:pt x="2282" y="670"/>
                  </a:lnTo>
                  <a:lnTo>
                    <a:pt x="2386" y="733"/>
                  </a:lnTo>
                  <a:lnTo>
                    <a:pt x="2554" y="775"/>
                  </a:lnTo>
                  <a:lnTo>
                    <a:pt x="2616" y="775"/>
                  </a:lnTo>
                  <a:lnTo>
                    <a:pt x="2658" y="691"/>
                  </a:lnTo>
                  <a:lnTo>
                    <a:pt x="2721" y="775"/>
                  </a:lnTo>
                  <a:lnTo>
                    <a:pt x="2763" y="817"/>
                  </a:lnTo>
                  <a:lnTo>
                    <a:pt x="2930" y="942"/>
                  </a:lnTo>
                  <a:lnTo>
                    <a:pt x="3077" y="984"/>
                  </a:lnTo>
                  <a:lnTo>
                    <a:pt x="3139" y="942"/>
                  </a:lnTo>
                  <a:lnTo>
                    <a:pt x="3244" y="1026"/>
                  </a:lnTo>
                  <a:lnTo>
                    <a:pt x="3349" y="1005"/>
                  </a:lnTo>
                  <a:lnTo>
                    <a:pt x="3432" y="1047"/>
                  </a:lnTo>
                  <a:lnTo>
                    <a:pt x="3600" y="1005"/>
                  </a:lnTo>
                  <a:lnTo>
                    <a:pt x="3663" y="1026"/>
                  </a:lnTo>
                  <a:lnTo>
                    <a:pt x="3746" y="1361"/>
                  </a:lnTo>
                  <a:lnTo>
                    <a:pt x="3955" y="1570"/>
                  </a:lnTo>
                  <a:lnTo>
                    <a:pt x="4039" y="1612"/>
                  </a:lnTo>
                  <a:lnTo>
                    <a:pt x="4081" y="1549"/>
                  </a:lnTo>
                  <a:lnTo>
                    <a:pt x="4227" y="1633"/>
                  </a:lnTo>
                  <a:lnTo>
                    <a:pt x="4437" y="1633"/>
                  </a:lnTo>
                  <a:lnTo>
                    <a:pt x="4458" y="1675"/>
                  </a:lnTo>
                  <a:lnTo>
                    <a:pt x="4541" y="1738"/>
                  </a:lnTo>
                  <a:lnTo>
                    <a:pt x="4541" y="1842"/>
                  </a:lnTo>
                  <a:lnTo>
                    <a:pt x="4374" y="1863"/>
                  </a:lnTo>
                  <a:lnTo>
                    <a:pt x="4186" y="2051"/>
                  </a:lnTo>
                  <a:lnTo>
                    <a:pt x="4186" y="2156"/>
                  </a:lnTo>
                  <a:lnTo>
                    <a:pt x="4374" y="2177"/>
                  </a:lnTo>
                  <a:lnTo>
                    <a:pt x="4541" y="2135"/>
                  </a:lnTo>
                  <a:lnTo>
                    <a:pt x="4604" y="2156"/>
                  </a:lnTo>
                  <a:lnTo>
                    <a:pt x="4897" y="2093"/>
                  </a:lnTo>
                  <a:lnTo>
                    <a:pt x="5064" y="2093"/>
                  </a:lnTo>
                  <a:lnTo>
                    <a:pt x="5274" y="2198"/>
                  </a:lnTo>
                  <a:lnTo>
                    <a:pt x="5546" y="2135"/>
                  </a:lnTo>
                  <a:lnTo>
                    <a:pt x="5587" y="2072"/>
                  </a:lnTo>
                  <a:lnTo>
                    <a:pt x="5650" y="2072"/>
                  </a:lnTo>
                  <a:lnTo>
                    <a:pt x="5734" y="2030"/>
                  </a:lnTo>
                  <a:lnTo>
                    <a:pt x="5943" y="2051"/>
                  </a:lnTo>
                  <a:lnTo>
                    <a:pt x="6069" y="1989"/>
                  </a:lnTo>
                  <a:lnTo>
                    <a:pt x="6152" y="1884"/>
                  </a:lnTo>
                  <a:lnTo>
                    <a:pt x="6111" y="1842"/>
                  </a:lnTo>
                  <a:lnTo>
                    <a:pt x="6006" y="1821"/>
                  </a:lnTo>
                  <a:lnTo>
                    <a:pt x="5922" y="1654"/>
                  </a:lnTo>
                  <a:lnTo>
                    <a:pt x="5692" y="1549"/>
                  </a:lnTo>
                  <a:lnTo>
                    <a:pt x="5378" y="1549"/>
                  </a:lnTo>
                  <a:lnTo>
                    <a:pt x="5295" y="1528"/>
                  </a:lnTo>
                  <a:lnTo>
                    <a:pt x="5336" y="1466"/>
                  </a:lnTo>
                  <a:lnTo>
                    <a:pt x="5399" y="1319"/>
                  </a:lnTo>
                  <a:lnTo>
                    <a:pt x="5315" y="1298"/>
                  </a:lnTo>
                  <a:lnTo>
                    <a:pt x="5232" y="1340"/>
                  </a:lnTo>
                  <a:lnTo>
                    <a:pt x="5127" y="1340"/>
                  </a:lnTo>
                  <a:lnTo>
                    <a:pt x="4918" y="1194"/>
                  </a:lnTo>
                  <a:lnTo>
                    <a:pt x="4855" y="1235"/>
                  </a:lnTo>
                  <a:lnTo>
                    <a:pt x="4771" y="1152"/>
                  </a:lnTo>
                  <a:lnTo>
                    <a:pt x="4604" y="1026"/>
                  </a:lnTo>
                  <a:lnTo>
                    <a:pt x="4541" y="1131"/>
                  </a:lnTo>
                  <a:lnTo>
                    <a:pt x="4479" y="1089"/>
                  </a:lnTo>
                  <a:lnTo>
                    <a:pt x="4499" y="1005"/>
                  </a:lnTo>
                  <a:lnTo>
                    <a:pt x="4437" y="984"/>
                  </a:lnTo>
                  <a:lnTo>
                    <a:pt x="4395" y="1047"/>
                  </a:lnTo>
                  <a:lnTo>
                    <a:pt x="4332" y="984"/>
                  </a:lnTo>
                  <a:lnTo>
                    <a:pt x="4123" y="922"/>
                  </a:lnTo>
                  <a:lnTo>
                    <a:pt x="3955" y="796"/>
                  </a:lnTo>
                  <a:lnTo>
                    <a:pt x="3830" y="712"/>
                  </a:lnTo>
                  <a:lnTo>
                    <a:pt x="3704" y="587"/>
                  </a:lnTo>
                  <a:lnTo>
                    <a:pt x="3349" y="587"/>
                  </a:lnTo>
                  <a:lnTo>
                    <a:pt x="3244" y="524"/>
                  </a:lnTo>
                  <a:lnTo>
                    <a:pt x="3202" y="398"/>
                  </a:lnTo>
                  <a:lnTo>
                    <a:pt x="3077" y="252"/>
                  </a:lnTo>
                  <a:lnTo>
                    <a:pt x="2972" y="273"/>
                  </a:lnTo>
                  <a:lnTo>
                    <a:pt x="2909" y="210"/>
                  </a:lnTo>
                  <a:lnTo>
                    <a:pt x="2491" y="147"/>
                  </a:lnTo>
                  <a:lnTo>
                    <a:pt x="2365" y="210"/>
                  </a:lnTo>
                  <a:lnTo>
                    <a:pt x="2177" y="168"/>
                  </a:lnTo>
                  <a:lnTo>
                    <a:pt x="2072" y="43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9"/>
            <p:cNvSpPr/>
            <p:nvPr/>
          </p:nvSpPr>
          <p:spPr>
            <a:xfrm>
              <a:off x="3371128" y="3527019"/>
              <a:ext cx="18695" cy="10247"/>
            </a:xfrm>
            <a:custGeom>
              <a:avLst/>
              <a:gdLst/>
              <a:ahLst/>
              <a:cxnLst/>
              <a:rect l="l" t="t" r="r" b="b"/>
              <a:pathLst>
                <a:path w="1570" h="901" extrusionOk="0">
                  <a:moveTo>
                    <a:pt x="1025" y="0"/>
                  </a:moveTo>
                  <a:lnTo>
                    <a:pt x="984" y="84"/>
                  </a:lnTo>
                  <a:lnTo>
                    <a:pt x="921" y="105"/>
                  </a:lnTo>
                  <a:lnTo>
                    <a:pt x="942" y="189"/>
                  </a:lnTo>
                  <a:lnTo>
                    <a:pt x="921" y="252"/>
                  </a:lnTo>
                  <a:lnTo>
                    <a:pt x="691" y="314"/>
                  </a:lnTo>
                  <a:lnTo>
                    <a:pt x="733" y="273"/>
                  </a:lnTo>
                  <a:lnTo>
                    <a:pt x="774" y="126"/>
                  </a:lnTo>
                  <a:lnTo>
                    <a:pt x="733" y="63"/>
                  </a:lnTo>
                  <a:lnTo>
                    <a:pt x="649" y="84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461" y="84"/>
                  </a:lnTo>
                  <a:lnTo>
                    <a:pt x="377" y="84"/>
                  </a:lnTo>
                  <a:lnTo>
                    <a:pt x="377" y="252"/>
                  </a:lnTo>
                  <a:lnTo>
                    <a:pt x="272" y="210"/>
                  </a:lnTo>
                  <a:lnTo>
                    <a:pt x="168" y="105"/>
                  </a:lnTo>
                  <a:lnTo>
                    <a:pt x="105" y="168"/>
                  </a:lnTo>
                  <a:lnTo>
                    <a:pt x="230" y="356"/>
                  </a:lnTo>
                  <a:lnTo>
                    <a:pt x="377" y="377"/>
                  </a:lnTo>
                  <a:lnTo>
                    <a:pt x="377" y="419"/>
                  </a:lnTo>
                  <a:lnTo>
                    <a:pt x="230" y="419"/>
                  </a:lnTo>
                  <a:lnTo>
                    <a:pt x="168" y="482"/>
                  </a:lnTo>
                  <a:lnTo>
                    <a:pt x="189" y="565"/>
                  </a:lnTo>
                  <a:lnTo>
                    <a:pt x="84" y="670"/>
                  </a:lnTo>
                  <a:lnTo>
                    <a:pt x="0" y="670"/>
                  </a:lnTo>
                  <a:lnTo>
                    <a:pt x="0" y="712"/>
                  </a:lnTo>
                  <a:lnTo>
                    <a:pt x="126" y="796"/>
                  </a:lnTo>
                  <a:lnTo>
                    <a:pt x="189" y="712"/>
                  </a:lnTo>
                  <a:lnTo>
                    <a:pt x="293" y="796"/>
                  </a:lnTo>
                  <a:lnTo>
                    <a:pt x="377" y="691"/>
                  </a:lnTo>
                  <a:lnTo>
                    <a:pt x="230" y="628"/>
                  </a:lnTo>
                  <a:lnTo>
                    <a:pt x="335" y="586"/>
                  </a:lnTo>
                  <a:lnTo>
                    <a:pt x="523" y="607"/>
                  </a:lnTo>
                  <a:lnTo>
                    <a:pt x="649" y="565"/>
                  </a:lnTo>
                  <a:lnTo>
                    <a:pt x="649" y="461"/>
                  </a:lnTo>
                  <a:cubicBezTo>
                    <a:pt x="649" y="461"/>
                    <a:pt x="667" y="470"/>
                    <a:pt x="680" y="470"/>
                  </a:cubicBezTo>
                  <a:cubicBezTo>
                    <a:pt x="686" y="470"/>
                    <a:pt x="691" y="468"/>
                    <a:pt x="691" y="461"/>
                  </a:cubicBezTo>
                  <a:cubicBezTo>
                    <a:pt x="795" y="398"/>
                    <a:pt x="900" y="377"/>
                    <a:pt x="1005" y="314"/>
                  </a:cubicBezTo>
                  <a:lnTo>
                    <a:pt x="1046" y="398"/>
                  </a:lnTo>
                  <a:lnTo>
                    <a:pt x="1025" y="461"/>
                  </a:lnTo>
                  <a:lnTo>
                    <a:pt x="942" y="419"/>
                  </a:lnTo>
                  <a:lnTo>
                    <a:pt x="858" y="461"/>
                  </a:lnTo>
                  <a:lnTo>
                    <a:pt x="691" y="712"/>
                  </a:lnTo>
                  <a:lnTo>
                    <a:pt x="753" y="733"/>
                  </a:lnTo>
                  <a:lnTo>
                    <a:pt x="837" y="879"/>
                  </a:lnTo>
                  <a:lnTo>
                    <a:pt x="921" y="900"/>
                  </a:lnTo>
                  <a:lnTo>
                    <a:pt x="921" y="837"/>
                  </a:lnTo>
                  <a:lnTo>
                    <a:pt x="837" y="733"/>
                  </a:lnTo>
                  <a:lnTo>
                    <a:pt x="858" y="712"/>
                  </a:lnTo>
                  <a:lnTo>
                    <a:pt x="963" y="775"/>
                  </a:lnTo>
                  <a:lnTo>
                    <a:pt x="1025" y="733"/>
                  </a:lnTo>
                  <a:lnTo>
                    <a:pt x="963" y="691"/>
                  </a:lnTo>
                  <a:lnTo>
                    <a:pt x="963" y="607"/>
                  </a:lnTo>
                  <a:lnTo>
                    <a:pt x="1067" y="628"/>
                  </a:lnTo>
                  <a:lnTo>
                    <a:pt x="1172" y="607"/>
                  </a:lnTo>
                  <a:lnTo>
                    <a:pt x="1172" y="586"/>
                  </a:lnTo>
                  <a:lnTo>
                    <a:pt x="1088" y="586"/>
                  </a:lnTo>
                  <a:lnTo>
                    <a:pt x="1046" y="524"/>
                  </a:lnTo>
                  <a:lnTo>
                    <a:pt x="1088" y="503"/>
                  </a:lnTo>
                  <a:lnTo>
                    <a:pt x="1193" y="524"/>
                  </a:lnTo>
                  <a:lnTo>
                    <a:pt x="1339" y="503"/>
                  </a:lnTo>
                  <a:lnTo>
                    <a:pt x="1444" y="419"/>
                  </a:lnTo>
                  <a:lnTo>
                    <a:pt x="1549" y="398"/>
                  </a:lnTo>
                  <a:lnTo>
                    <a:pt x="1507" y="314"/>
                  </a:lnTo>
                  <a:lnTo>
                    <a:pt x="1465" y="293"/>
                  </a:lnTo>
                  <a:lnTo>
                    <a:pt x="1444" y="273"/>
                  </a:lnTo>
                  <a:lnTo>
                    <a:pt x="1486" y="210"/>
                  </a:lnTo>
                  <a:lnTo>
                    <a:pt x="1569" y="189"/>
                  </a:lnTo>
                  <a:lnTo>
                    <a:pt x="1528" y="126"/>
                  </a:lnTo>
                  <a:lnTo>
                    <a:pt x="1381" y="105"/>
                  </a:lnTo>
                  <a:lnTo>
                    <a:pt x="1318" y="126"/>
                  </a:lnTo>
                  <a:lnTo>
                    <a:pt x="1339" y="189"/>
                  </a:lnTo>
                  <a:lnTo>
                    <a:pt x="1256" y="210"/>
                  </a:lnTo>
                  <a:lnTo>
                    <a:pt x="1172" y="105"/>
                  </a:lnTo>
                  <a:lnTo>
                    <a:pt x="1172" y="42"/>
                  </a:lnTo>
                  <a:lnTo>
                    <a:pt x="102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9"/>
            <p:cNvSpPr/>
            <p:nvPr/>
          </p:nvSpPr>
          <p:spPr>
            <a:xfrm>
              <a:off x="3183264" y="3080853"/>
              <a:ext cx="38140" cy="16672"/>
            </a:xfrm>
            <a:custGeom>
              <a:avLst/>
              <a:gdLst/>
              <a:ahLst/>
              <a:cxnLst/>
              <a:rect l="l" t="t" r="r" b="b"/>
              <a:pathLst>
                <a:path w="3203" h="1466" extrusionOk="0">
                  <a:moveTo>
                    <a:pt x="2072" y="1"/>
                  </a:moveTo>
                  <a:lnTo>
                    <a:pt x="2030" y="43"/>
                  </a:lnTo>
                  <a:lnTo>
                    <a:pt x="1863" y="147"/>
                  </a:lnTo>
                  <a:lnTo>
                    <a:pt x="1675" y="189"/>
                  </a:lnTo>
                  <a:lnTo>
                    <a:pt x="1319" y="377"/>
                  </a:lnTo>
                  <a:lnTo>
                    <a:pt x="1214" y="461"/>
                  </a:lnTo>
                  <a:lnTo>
                    <a:pt x="1131" y="482"/>
                  </a:lnTo>
                  <a:lnTo>
                    <a:pt x="921" y="482"/>
                  </a:lnTo>
                  <a:lnTo>
                    <a:pt x="733" y="315"/>
                  </a:lnTo>
                  <a:lnTo>
                    <a:pt x="608" y="273"/>
                  </a:lnTo>
                  <a:lnTo>
                    <a:pt x="566" y="294"/>
                  </a:lnTo>
                  <a:lnTo>
                    <a:pt x="629" y="356"/>
                  </a:lnTo>
                  <a:lnTo>
                    <a:pt x="629" y="398"/>
                  </a:lnTo>
                  <a:lnTo>
                    <a:pt x="566" y="419"/>
                  </a:lnTo>
                  <a:lnTo>
                    <a:pt x="461" y="377"/>
                  </a:lnTo>
                  <a:lnTo>
                    <a:pt x="419" y="315"/>
                  </a:lnTo>
                  <a:lnTo>
                    <a:pt x="461" y="294"/>
                  </a:lnTo>
                  <a:lnTo>
                    <a:pt x="482" y="294"/>
                  </a:lnTo>
                  <a:lnTo>
                    <a:pt x="461" y="252"/>
                  </a:lnTo>
                  <a:lnTo>
                    <a:pt x="398" y="252"/>
                  </a:lnTo>
                  <a:lnTo>
                    <a:pt x="315" y="210"/>
                  </a:lnTo>
                  <a:lnTo>
                    <a:pt x="273" y="168"/>
                  </a:lnTo>
                  <a:lnTo>
                    <a:pt x="252" y="84"/>
                  </a:lnTo>
                  <a:lnTo>
                    <a:pt x="147" y="84"/>
                  </a:lnTo>
                  <a:lnTo>
                    <a:pt x="85" y="147"/>
                  </a:lnTo>
                  <a:lnTo>
                    <a:pt x="85" y="252"/>
                  </a:lnTo>
                  <a:lnTo>
                    <a:pt x="43" y="315"/>
                  </a:lnTo>
                  <a:lnTo>
                    <a:pt x="1" y="398"/>
                  </a:lnTo>
                  <a:lnTo>
                    <a:pt x="85" y="419"/>
                  </a:lnTo>
                  <a:lnTo>
                    <a:pt x="147" y="524"/>
                  </a:lnTo>
                  <a:lnTo>
                    <a:pt x="64" y="587"/>
                  </a:lnTo>
                  <a:lnTo>
                    <a:pt x="43" y="691"/>
                  </a:lnTo>
                  <a:lnTo>
                    <a:pt x="43" y="733"/>
                  </a:lnTo>
                  <a:lnTo>
                    <a:pt x="64" y="796"/>
                  </a:lnTo>
                  <a:lnTo>
                    <a:pt x="168" y="796"/>
                  </a:lnTo>
                  <a:lnTo>
                    <a:pt x="252" y="817"/>
                  </a:lnTo>
                  <a:lnTo>
                    <a:pt x="357" y="796"/>
                  </a:lnTo>
                  <a:lnTo>
                    <a:pt x="398" y="733"/>
                  </a:lnTo>
                  <a:lnTo>
                    <a:pt x="461" y="796"/>
                  </a:lnTo>
                  <a:lnTo>
                    <a:pt x="461" y="838"/>
                  </a:lnTo>
                  <a:lnTo>
                    <a:pt x="524" y="880"/>
                  </a:lnTo>
                  <a:lnTo>
                    <a:pt x="733" y="900"/>
                  </a:lnTo>
                  <a:lnTo>
                    <a:pt x="775" y="1026"/>
                  </a:lnTo>
                  <a:lnTo>
                    <a:pt x="817" y="1193"/>
                  </a:lnTo>
                  <a:lnTo>
                    <a:pt x="921" y="1235"/>
                  </a:lnTo>
                  <a:lnTo>
                    <a:pt x="1026" y="1235"/>
                  </a:lnTo>
                  <a:lnTo>
                    <a:pt x="1047" y="1152"/>
                  </a:lnTo>
                  <a:lnTo>
                    <a:pt x="1005" y="1131"/>
                  </a:lnTo>
                  <a:lnTo>
                    <a:pt x="1047" y="1047"/>
                  </a:lnTo>
                  <a:lnTo>
                    <a:pt x="1131" y="1089"/>
                  </a:lnTo>
                  <a:lnTo>
                    <a:pt x="1152" y="1131"/>
                  </a:lnTo>
                  <a:lnTo>
                    <a:pt x="1131" y="1193"/>
                  </a:lnTo>
                  <a:lnTo>
                    <a:pt x="1152" y="1319"/>
                  </a:lnTo>
                  <a:lnTo>
                    <a:pt x="1152" y="1403"/>
                  </a:lnTo>
                  <a:lnTo>
                    <a:pt x="1193" y="1444"/>
                  </a:lnTo>
                  <a:lnTo>
                    <a:pt x="1340" y="1465"/>
                  </a:lnTo>
                  <a:lnTo>
                    <a:pt x="1424" y="1361"/>
                  </a:lnTo>
                  <a:lnTo>
                    <a:pt x="1507" y="1298"/>
                  </a:lnTo>
                  <a:lnTo>
                    <a:pt x="1612" y="1319"/>
                  </a:lnTo>
                  <a:lnTo>
                    <a:pt x="1654" y="1298"/>
                  </a:lnTo>
                  <a:lnTo>
                    <a:pt x="1654" y="1152"/>
                  </a:lnTo>
                  <a:lnTo>
                    <a:pt x="1570" y="1089"/>
                  </a:lnTo>
                  <a:lnTo>
                    <a:pt x="1465" y="1026"/>
                  </a:lnTo>
                  <a:lnTo>
                    <a:pt x="1445" y="921"/>
                  </a:lnTo>
                  <a:lnTo>
                    <a:pt x="1445" y="880"/>
                  </a:lnTo>
                  <a:lnTo>
                    <a:pt x="1549" y="817"/>
                  </a:lnTo>
                  <a:lnTo>
                    <a:pt x="1737" y="775"/>
                  </a:lnTo>
                  <a:lnTo>
                    <a:pt x="1884" y="628"/>
                  </a:lnTo>
                  <a:lnTo>
                    <a:pt x="1884" y="587"/>
                  </a:lnTo>
                  <a:lnTo>
                    <a:pt x="1863" y="566"/>
                  </a:lnTo>
                  <a:lnTo>
                    <a:pt x="1863" y="419"/>
                  </a:lnTo>
                  <a:lnTo>
                    <a:pt x="2051" y="356"/>
                  </a:lnTo>
                  <a:lnTo>
                    <a:pt x="2177" y="315"/>
                  </a:lnTo>
                  <a:lnTo>
                    <a:pt x="2261" y="377"/>
                  </a:lnTo>
                  <a:lnTo>
                    <a:pt x="2365" y="482"/>
                  </a:lnTo>
                  <a:lnTo>
                    <a:pt x="2449" y="482"/>
                  </a:lnTo>
                  <a:lnTo>
                    <a:pt x="2553" y="608"/>
                  </a:lnTo>
                  <a:lnTo>
                    <a:pt x="2574" y="712"/>
                  </a:lnTo>
                  <a:lnTo>
                    <a:pt x="2616" y="775"/>
                  </a:lnTo>
                  <a:lnTo>
                    <a:pt x="2679" y="733"/>
                  </a:lnTo>
                  <a:lnTo>
                    <a:pt x="2763" y="670"/>
                  </a:lnTo>
                  <a:lnTo>
                    <a:pt x="2805" y="670"/>
                  </a:lnTo>
                  <a:lnTo>
                    <a:pt x="2826" y="733"/>
                  </a:lnTo>
                  <a:lnTo>
                    <a:pt x="2784" y="796"/>
                  </a:lnTo>
                  <a:lnTo>
                    <a:pt x="2721" y="796"/>
                  </a:lnTo>
                  <a:lnTo>
                    <a:pt x="2616" y="942"/>
                  </a:lnTo>
                  <a:lnTo>
                    <a:pt x="2595" y="984"/>
                  </a:lnTo>
                  <a:lnTo>
                    <a:pt x="2616" y="1131"/>
                  </a:lnTo>
                  <a:lnTo>
                    <a:pt x="2763" y="1319"/>
                  </a:lnTo>
                  <a:lnTo>
                    <a:pt x="2888" y="1424"/>
                  </a:lnTo>
                  <a:lnTo>
                    <a:pt x="2972" y="1235"/>
                  </a:lnTo>
                  <a:lnTo>
                    <a:pt x="3014" y="1235"/>
                  </a:lnTo>
                  <a:lnTo>
                    <a:pt x="3098" y="1193"/>
                  </a:lnTo>
                  <a:lnTo>
                    <a:pt x="3118" y="1047"/>
                  </a:lnTo>
                  <a:lnTo>
                    <a:pt x="3202" y="900"/>
                  </a:lnTo>
                  <a:lnTo>
                    <a:pt x="3139" y="733"/>
                  </a:lnTo>
                  <a:lnTo>
                    <a:pt x="3139" y="691"/>
                  </a:lnTo>
                  <a:lnTo>
                    <a:pt x="3181" y="587"/>
                  </a:lnTo>
                  <a:lnTo>
                    <a:pt x="3118" y="524"/>
                  </a:lnTo>
                  <a:lnTo>
                    <a:pt x="3035" y="482"/>
                  </a:lnTo>
                  <a:lnTo>
                    <a:pt x="3014" y="419"/>
                  </a:lnTo>
                  <a:lnTo>
                    <a:pt x="2909" y="294"/>
                  </a:lnTo>
                  <a:lnTo>
                    <a:pt x="2679" y="168"/>
                  </a:lnTo>
                  <a:lnTo>
                    <a:pt x="2512" y="147"/>
                  </a:lnTo>
                  <a:lnTo>
                    <a:pt x="2281" y="147"/>
                  </a:lnTo>
                  <a:lnTo>
                    <a:pt x="2198" y="105"/>
                  </a:lnTo>
                  <a:lnTo>
                    <a:pt x="2156" y="63"/>
                  </a:lnTo>
                  <a:lnTo>
                    <a:pt x="207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9"/>
            <p:cNvSpPr/>
            <p:nvPr/>
          </p:nvSpPr>
          <p:spPr>
            <a:xfrm>
              <a:off x="3163092" y="3070629"/>
              <a:ext cx="23172" cy="20709"/>
            </a:xfrm>
            <a:custGeom>
              <a:avLst/>
              <a:gdLst/>
              <a:ahLst/>
              <a:cxnLst/>
              <a:rect l="l" t="t" r="r" b="b"/>
              <a:pathLst>
                <a:path w="1946" h="1821" extrusionOk="0">
                  <a:moveTo>
                    <a:pt x="293" y="0"/>
                  </a:moveTo>
                  <a:lnTo>
                    <a:pt x="105" y="21"/>
                  </a:lnTo>
                  <a:lnTo>
                    <a:pt x="105" y="42"/>
                  </a:lnTo>
                  <a:lnTo>
                    <a:pt x="63" y="63"/>
                  </a:lnTo>
                  <a:lnTo>
                    <a:pt x="84" y="63"/>
                  </a:lnTo>
                  <a:lnTo>
                    <a:pt x="63" y="209"/>
                  </a:lnTo>
                  <a:lnTo>
                    <a:pt x="0" y="230"/>
                  </a:lnTo>
                  <a:lnTo>
                    <a:pt x="63" y="251"/>
                  </a:lnTo>
                  <a:lnTo>
                    <a:pt x="126" y="272"/>
                  </a:lnTo>
                  <a:lnTo>
                    <a:pt x="167" y="377"/>
                  </a:lnTo>
                  <a:lnTo>
                    <a:pt x="63" y="460"/>
                  </a:lnTo>
                  <a:lnTo>
                    <a:pt x="0" y="586"/>
                  </a:lnTo>
                  <a:lnTo>
                    <a:pt x="21" y="690"/>
                  </a:lnTo>
                  <a:lnTo>
                    <a:pt x="188" y="837"/>
                  </a:lnTo>
                  <a:lnTo>
                    <a:pt x="335" y="837"/>
                  </a:lnTo>
                  <a:lnTo>
                    <a:pt x="418" y="879"/>
                  </a:lnTo>
                  <a:lnTo>
                    <a:pt x="481" y="983"/>
                  </a:lnTo>
                  <a:lnTo>
                    <a:pt x="523" y="983"/>
                  </a:lnTo>
                  <a:lnTo>
                    <a:pt x="607" y="879"/>
                  </a:lnTo>
                  <a:lnTo>
                    <a:pt x="586" y="774"/>
                  </a:lnTo>
                  <a:lnTo>
                    <a:pt x="418" y="670"/>
                  </a:lnTo>
                  <a:lnTo>
                    <a:pt x="377" y="586"/>
                  </a:lnTo>
                  <a:lnTo>
                    <a:pt x="418" y="565"/>
                  </a:lnTo>
                  <a:lnTo>
                    <a:pt x="523" y="649"/>
                  </a:lnTo>
                  <a:lnTo>
                    <a:pt x="628" y="690"/>
                  </a:lnTo>
                  <a:lnTo>
                    <a:pt x="649" y="774"/>
                  </a:lnTo>
                  <a:lnTo>
                    <a:pt x="753" y="858"/>
                  </a:lnTo>
                  <a:lnTo>
                    <a:pt x="795" y="983"/>
                  </a:lnTo>
                  <a:lnTo>
                    <a:pt x="921" y="1067"/>
                  </a:lnTo>
                  <a:lnTo>
                    <a:pt x="1025" y="1151"/>
                  </a:lnTo>
                  <a:lnTo>
                    <a:pt x="1109" y="1193"/>
                  </a:lnTo>
                  <a:lnTo>
                    <a:pt x="1234" y="1318"/>
                  </a:lnTo>
                  <a:lnTo>
                    <a:pt x="1255" y="1402"/>
                  </a:lnTo>
                  <a:lnTo>
                    <a:pt x="1172" y="1486"/>
                  </a:lnTo>
                  <a:lnTo>
                    <a:pt x="1172" y="1569"/>
                  </a:lnTo>
                  <a:lnTo>
                    <a:pt x="1234" y="1632"/>
                  </a:lnTo>
                  <a:lnTo>
                    <a:pt x="1360" y="1695"/>
                  </a:lnTo>
                  <a:lnTo>
                    <a:pt x="1444" y="1737"/>
                  </a:lnTo>
                  <a:lnTo>
                    <a:pt x="1486" y="1716"/>
                  </a:lnTo>
                  <a:lnTo>
                    <a:pt x="1527" y="1632"/>
                  </a:lnTo>
                  <a:lnTo>
                    <a:pt x="1465" y="1569"/>
                  </a:lnTo>
                  <a:lnTo>
                    <a:pt x="1360" y="1507"/>
                  </a:lnTo>
                  <a:lnTo>
                    <a:pt x="1360" y="1486"/>
                  </a:lnTo>
                  <a:lnTo>
                    <a:pt x="1381" y="1465"/>
                  </a:lnTo>
                  <a:lnTo>
                    <a:pt x="1465" y="1507"/>
                  </a:lnTo>
                  <a:lnTo>
                    <a:pt x="1548" y="1632"/>
                  </a:lnTo>
                  <a:lnTo>
                    <a:pt x="1548" y="1737"/>
                  </a:lnTo>
                  <a:lnTo>
                    <a:pt x="1590" y="1737"/>
                  </a:lnTo>
                  <a:lnTo>
                    <a:pt x="1632" y="1779"/>
                  </a:lnTo>
                  <a:lnTo>
                    <a:pt x="1674" y="1820"/>
                  </a:lnTo>
                  <a:lnTo>
                    <a:pt x="1737" y="1820"/>
                  </a:lnTo>
                  <a:lnTo>
                    <a:pt x="1758" y="1779"/>
                  </a:lnTo>
                  <a:lnTo>
                    <a:pt x="1758" y="1695"/>
                  </a:lnTo>
                  <a:lnTo>
                    <a:pt x="1737" y="1632"/>
                  </a:lnTo>
                  <a:lnTo>
                    <a:pt x="1737" y="1590"/>
                  </a:lnTo>
                  <a:lnTo>
                    <a:pt x="1758" y="1486"/>
                  </a:lnTo>
                  <a:lnTo>
                    <a:pt x="1841" y="1423"/>
                  </a:lnTo>
                  <a:lnTo>
                    <a:pt x="1779" y="1318"/>
                  </a:lnTo>
                  <a:lnTo>
                    <a:pt x="1695" y="1297"/>
                  </a:lnTo>
                  <a:lnTo>
                    <a:pt x="1737" y="1214"/>
                  </a:lnTo>
                  <a:lnTo>
                    <a:pt x="1779" y="1151"/>
                  </a:lnTo>
                  <a:lnTo>
                    <a:pt x="1779" y="1046"/>
                  </a:lnTo>
                  <a:lnTo>
                    <a:pt x="1841" y="983"/>
                  </a:lnTo>
                  <a:lnTo>
                    <a:pt x="1946" y="983"/>
                  </a:lnTo>
                  <a:lnTo>
                    <a:pt x="1946" y="962"/>
                  </a:lnTo>
                  <a:lnTo>
                    <a:pt x="1862" y="900"/>
                  </a:lnTo>
                  <a:lnTo>
                    <a:pt x="1758" y="879"/>
                  </a:lnTo>
                  <a:lnTo>
                    <a:pt x="1695" y="795"/>
                  </a:lnTo>
                  <a:lnTo>
                    <a:pt x="1653" y="732"/>
                  </a:lnTo>
                  <a:lnTo>
                    <a:pt x="1548" y="586"/>
                  </a:lnTo>
                  <a:lnTo>
                    <a:pt x="1465" y="481"/>
                  </a:lnTo>
                  <a:lnTo>
                    <a:pt x="1465" y="356"/>
                  </a:lnTo>
                  <a:lnTo>
                    <a:pt x="1423" y="251"/>
                  </a:lnTo>
                  <a:lnTo>
                    <a:pt x="1360" y="272"/>
                  </a:lnTo>
                  <a:lnTo>
                    <a:pt x="1339" y="335"/>
                  </a:lnTo>
                  <a:lnTo>
                    <a:pt x="1234" y="335"/>
                  </a:lnTo>
                  <a:lnTo>
                    <a:pt x="1255" y="272"/>
                  </a:lnTo>
                  <a:lnTo>
                    <a:pt x="1172" y="272"/>
                  </a:lnTo>
                  <a:lnTo>
                    <a:pt x="1130" y="314"/>
                  </a:lnTo>
                  <a:lnTo>
                    <a:pt x="1025" y="209"/>
                  </a:lnTo>
                  <a:lnTo>
                    <a:pt x="1025" y="146"/>
                  </a:lnTo>
                  <a:lnTo>
                    <a:pt x="942" y="126"/>
                  </a:lnTo>
                  <a:lnTo>
                    <a:pt x="858" y="42"/>
                  </a:lnTo>
                  <a:lnTo>
                    <a:pt x="711" y="42"/>
                  </a:lnTo>
                  <a:lnTo>
                    <a:pt x="607" y="63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9"/>
            <p:cNvSpPr/>
            <p:nvPr/>
          </p:nvSpPr>
          <p:spPr>
            <a:xfrm>
              <a:off x="3150875" y="3043494"/>
              <a:ext cx="32150" cy="30467"/>
            </a:xfrm>
            <a:custGeom>
              <a:avLst/>
              <a:gdLst/>
              <a:ahLst/>
              <a:cxnLst/>
              <a:rect l="l" t="t" r="r" b="b"/>
              <a:pathLst>
                <a:path w="2700" h="2679" extrusionOk="0">
                  <a:moveTo>
                    <a:pt x="2470" y="1"/>
                  </a:moveTo>
                  <a:lnTo>
                    <a:pt x="2407" y="22"/>
                  </a:lnTo>
                  <a:lnTo>
                    <a:pt x="2386" y="105"/>
                  </a:lnTo>
                  <a:lnTo>
                    <a:pt x="2302" y="126"/>
                  </a:lnTo>
                  <a:lnTo>
                    <a:pt x="2198" y="210"/>
                  </a:lnTo>
                  <a:lnTo>
                    <a:pt x="2093" y="210"/>
                  </a:lnTo>
                  <a:lnTo>
                    <a:pt x="2072" y="294"/>
                  </a:lnTo>
                  <a:lnTo>
                    <a:pt x="1988" y="252"/>
                  </a:lnTo>
                  <a:lnTo>
                    <a:pt x="1884" y="294"/>
                  </a:lnTo>
                  <a:lnTo>
                    <a:pt x="1863" y="231"/>
                  </a:lnTo>
                  <a:lnTo>
                    <a:pt x="1779" y="189"/>
                  </a:lnTo>
                  <a:lnTo>
                    <a:pt x="1737" y="189"/>
                  </a:lnTo>
                  <a:lnTo>
                    <a:pt x="1696" y="294"/>
                  </a:lnTo>
                  <a:lnTo>
                    <a:pt x="1591" y="294"/>
                  </a:lnTo>
                  <a:lnTo>
                    <a:pt x="1528" y="419"/>
                  </a:lnTo>
                  <a:lnTo>
                    <a:pt x="1528" y="461"/>
                  </a:lnTo>
                  <a:lnTo>
                    <a:pt x="1465" y="503"/>
                  </a:lnTo>
                  <a:lnTo>
                    <a:pt x="1361" y="587"/>
                  </a:lnTo>
                  <a:lnTo>
                    <a:pt x="1235" y="649"/>
                  </a:lnTo>
                  <a:lnTo>
                    <a:pt x="1214" y="691"/>
                  </a:lnTo>
                  <a:lnTo>
                    <a:pt x="1131" y="670"/>
                  </a:lnTo>
                  <a:lnTo>
                    <a:pt x="1068" y="691"/>
                  </a:lnTo>
                  <a:lnTo>
                    <a:pt x="1005" y="649"/>
                  </a:lnTo>
                  <a:lnTo>
                    <a:pt x="859" y="628"/>
                  </a:lnTo>
                  <a:lnTo>
                    <a:pt x="691" y="733"/>
                  </a:lnTo>
                  <a:lnTo>
                    <a:pt x="503" y="754"/>
                  </a:lnTo>
                  <a:lnTo>
                    <a:pt x="503" y="859"/>
                  </a:lnTo>
                  <a:lnTo>
                    <a:pt x="503" y="942"/>
                  </a:lnTo>
                  <a:lnTo>
                    <a:pt x="482" y="1089"/>
                  </a:lnTo>
                  <a:lnTo>
                    <a:pt x="419" y="1172"/>
                  </a:lnTo>
                  <a:lnTo>
                    <a:pt x="294" y="1172"/>
                  </a:lnTo>
                  <a:lnTo>
                    <a:pt x="189" y="1193"/>
                  </a:lnTo>
                  <a:lnTo>
                    <a:pt x="189" y="1256"/>
                  </a:lnTo>
                  <a:lnTo>
                    <a:pt x="126" y="1256"/>
                  </a:lnTo>
                  <a:lnTo>
                    <a:pt x="22" y="1214"/>
                  </a:lnTo>
                  <a:lnTo>
                    <a:pt x="1" y="1256"/>
                  </a:lnTo>
                  <a:lnTo>
                    <a:pt x="210" y="1507"/>
                  </a:lnTo>
                  <a:lnTo>
                    <a:pt x="315" y="1591"/>
                  </a:lnTo>
                  <a:lnTo>
                    <a:pt x="315" y="1675"/>
                  </a:lnTo>
                  <a:lnTo>
                    <a:pt x="482" y="1821"/>
                  </a:lnTo>
                  <a:lnTo>
                    <a:pt x="628" y="2030"/>
                  </a:lnTo>
                  <a:lnTo>
                    <a:pt x="900" y="2323"/>
                  </a:lnTo>
                  <a:lnTo>
                    <a:pt x="963" y="2323"/>
                  </a:lnTo>
                  <a:lnTo>
                    <a:pt x="1026" y="2344"/>
                  </a:lnTo>
                  <a:lnTo>
                    <a:pt x="1068" y="2323"/>
                  </a:lnTo>
                  <a:lnTo>
                    <a:pt x="1068" y="2407"/>
                  </a:lnTo>
                  <a:lnTo>
                    <a:pt x="1131" y="2407"/>
                  </a:lnTo>
                  <a:lnTo>
                    <a:pt x="1319" y="2386"/>
                  </a:lnTo>
                  <a:lnTo>
                    <a:pt x="1633" y="2449"/>
                  </a:lnTo>
                  <a:lnTo>
                    <a:pt x="1737" y="2428"/>
                  </a:lnTo>
                  <a:lnTo>
                    <a:pt x="1884" y="2428"/>
                  </a:lnTo>
                  <a:lnTo>
                    <a:pt x="1947" y="2512"/>
                  </a:lnTo>
                  <a:lnTo>
                    <a:pt x="2009" y="2532"/>
                  </a:lnTo>
                  <a:lnTo>
                    <a:pt x="2009" y="2595"/>
                  </a:lnTo>
                  <a:lnTo>
                    <a:pt x="2156" y="2679"/>
                  </a:lnTo>
                  <a:lnTo>
                    <a:pt x="2198" y="2658"/>
                  </a:lnTo>
                  <a:lnTo>
                    <a:pt x="2260" y="2658"/>
                  </a:lnTo>
                  <a:lnTo>
                    <a:pt x="2302" y="2637"/>
                  </a:lnTo>
                  <a:lnTo>
                    <a:pt x="2281" y="2553"/>
                  </a:lnTo>
                  <a:lnTo>
                    <a:pt x="2219" y="2470"/>
                  </a:lnTo>
                  <a:lnTo>
                    <a:pt x="2198" y="2344"/>
                  </a:lnTo>
                  <a:lnTo>
                    <a:pt x="2281" y="2219"/>
                  </a:lnTo>
                  <a:lnTo>
                    <a:pt x="2302" y="2135"/>
                  </a:lnTo>
                  <a:lnTo>
                    <a:pt x="2302" y="2009"/>
                  </a:lnTo>
                  <a:lnTo>
                    <a:pt x="2281" y="2093"/>
                  </a:lnTo>
                  <a:lnTo>
                    <a:pt x="2260" y="2135"/>
                  </a:lnTo>
                  <a:lnTo>
                    <a:pt x="2198" y="2156"/>
                  </a:lnTo>
                  <a:lnTo>
                    <a:pt x="2198" y="2093"/>
                  </a:lnTo>
                  <a:lnTo>
                    <a:pt x="2219" y="2009"/>
                  </a:lnTo>
                  <a:lnTo>
                    <a:pt x="2281" y="1884"/>
                  </a:lnTo>
                  <a:lnTo>
                    <a:pt x="2260" y="1800"/>
                  </a:lnTo>
                  <a:lnTo>
                    <a:pt x="2260" y="1716"/>
                  </a:lnTo>
                  <a:lnTo>
                    <a:pt x="2344" y="1528"/>
                  </a:lnTo>
                  <a:lnTo>
                    <a:pt x="2386" y="1528"/>
                  </a:lnTo>
                  <a:lnTo>
                    <a:pt x="2365" y="1591"/>
                  </a:lnTo>
                  <a:lnTo>
                    <a:pt x="2365" y="1675"/>
                  </a:lnTo>
                  <a:lnTo>
                    <a:pt x="2365" y="1800"/>
                  </a:lnTo>
                  <a:lnTo>
                    <a:pt x="2386" y="1800"/>
                  </a:lnTo>
                  <a:lnTo>
                    <a:pt x="2428" y="1716"/>
                  </a:lnTo>
                  <a:lnTo>
                    <a:pt x="2470" y="1486"/>
                  </a:lnTo>
                  <a:lnTo>
                    <a:pt x="2470" y="1214"/>
                  </a:lnTo>
                  <a:lnTo>
                    <a:pt x="2491" y="1172"/>
                  </a:lnTo>
                  <a:lnTo>
                    <a:pt x="2428" y="1089"/>
                  </a:lnTo>
                  <a:lnTo>
                    <a:pt x="2407" y="1068"/>
                  </a:lnTo>
                  <a:lnTo>
                    <a:pt x="2407" y="1005"/>
                  </a:lnTo>
                  <a:lnTo>
                    <a:pt x="2470" y="963"/>
                  </a:lnTo>
                  <a:lnTo>
                    <a:pt x="2491" y="963"/>
                  </a:lnTo>
                  <a:lnTo>
                    <a:pt x="2512" y="984"/>
                  </a:lnTo>
                  <a:lnTo>
                    <a:pt x="2533" y="838"/>
                  </a:lnTo>
                  <a:lnTo>
                    <a:pt x="2637" y="691"/>
                  </a:lnTo>
                  <a:lnTo>
                    <a:pt x="2700" y="628"/>
                  </a:lnTo>
                  <a:lnTo>
                    <a:pt x="2700" y="566"/>
                  </a:lnTo>
                  <a:lnTo>
                    <a:pt x="2637" y="524"/>
                  </a:lnTo>
                  <a:lnTo>
                    <a:pt x="2637" y="461"/>
                  </a:lnTo>
                  <a:lnTo>
                    <a:pt x="2679" y="377"/>
                  </a:lnTo>
                  <a:lnTo>
                    <a:pt x="2637" y="273"/>
                  </a:lnTo>
                  <a:lnTo>
                    <a:pt x="2637" y="126"/>
                  </a:lnTo>
                  <a:lnTo>
                    <a:pt x="2679" y="63"/>
                  </a:lnTo>
                  <a:lnTo>
                    <a:pt x="2700" y="43"/>
                  </a:lnTo>
                  <a:lnTo>
                    <a:pt x="2533" y="43"/>
                  </a:lnTo>
                  <a:lnTo>
                    <a:pt x="251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9"/>
            <p:cNvSpPr/>
            <p:nvPr/>
          </p:nvSpPr>
          <p:spPr>
            <a:xfrm>
              <a:off x="3140409" y="3037308"/>
              <a:ext cx="43617" cy="20948"/>
            </a:xfrm>
            <a:custGeom>
              <a:avLst/>
              <a:gdLst/>
              <a:ahLst/>
              <a:cxnLst/>
              <a:rect l="l" t="t" r="r" b="b"/>
              <a:pathLst>
                <a:path w="3663" h="1842" extrusionOk="0">
                  <a:moveTo>
                    <a:pt x="1926" y="1"/>
                  </a:moveTo>
                  <a:lnTo>
                    <a:pt x="1905" y="43"/>
                  </a:lnTo>
                  <a:lnTo>
                    <a:pt x="1968" y="105"/>
                  </a:lnTo>
                  <a:lnTo>
                    <a:pt x="1863" y="126"/>
                  </a:lnTo>
                  <a:lnTo>
                    <a:pt x="1800" y="168"/>
                  </a:lnTo>
                  <a:lnTo>
                    <a:pt x="1696" y="147"/>
                  </a:lnTo>
                  <a:lnTo>
                    <a:pt x="1507" y="168"/>
                  </a:lnTo>
                  <a:lnTo>
                    <a:pt x="943" y="168"/>
                  </a:lnTo>
                  <a:lnTo>
                    <a:pt x="775" y="252"/>
                  </a:lnTo>
                  <a:lnTo>
                    <a:pt x="712" y="210"/>
                  </a:lnTo>
                  <a:lnTo>
                    <a:pt x="712" y="252"/>
                  </a:lnTo>
                  <a:lnTo>
                    <a:pt x="629" y="315"/>
                  </a:lnTo>
                  <a:lnTo>
                    <a:pt x="566" y="419"/>
                  </a:lnTo>
                  <a:lnTo>
                    <a:pt x="419" y="482"/>
                  </a:lnTo>
                  <a:lnTo>
                    <a:pt x="336" y="482"/>
                  </a:lnTo>
                  <a:lnTo>
                    <a:pt x="189" y="649"/>
                  </a:lnTo>
                  <a:lnTo>
                    <a:pt x="106" y="754"/>
                  </a:lnTo>
                  <a:lnTo>
                    <a:pt x="126" y="838"/>
                  </a:lnTo>
                  <a:lnTo>
                    <a:pt x="43" y="984"/>
                  </a:lnTo>
                  <a:lnTo>
                    <a:pt x="1" y="1047"/>
                  </a:lnTo>
                  <a:lnTo>
                    <a:pt x="43" y="1005"/>
                  </a:lnTo>
                  <a:lnTo>
                    <a:pt x="126" y="1047"/>
                  </a:lnTo>
                  <a:lnTo>
                    <a:pt x="147" y="1068"/>
                  </a:lnTo>
                  <a:lnTo>
                    <a:pt x="210" y="1089"/>
                  </a:lnTo>
                  <a:lnTo>
                    <a:pt x="252" y="1151"/>
                  </a:lnTo>
                  <a:lnTo>
                    <a:pt x="399" y="1110"/>
                  </a:lnTo>
                  <a:lnTo>
                    <a:pt x="503" y="1151"/>
                  </a:lnTo>
                  <a:lnTo>
                    <a:pt x="566" y="1256"/>
                  </a:lnTo>
                  <a:lnTo>
                    <a:pt x="608" y="1298"/>
                  </a:lnTo>
                  <a:lnTo>
                    <a:pt x="650" y="1361"/>
                  </a:lnTo>
                  <a:lnTo>
                    <a:pt x="671" y="1298"/>
                  </a:lnTo>
                  <a:lnTo>
                    <a:pt x="712" y="1256"/>
                  </a:lnTo>
                  <a:lnTo>
                    <a:pt x="817" y="1214"/>
                  </a:lnTo>
                  <a:lnTo>
                    <a:pt x="859" y="1256"/>
                  </a:lnTo>
                  <a:lnTo>
                    <a:pt x="943" y="1277"/>
                  </a:lnTo>
                  <a:lnTo>
                    <a:pt x="943" y="1382"/>
                  </a:lnTo>
                  <a:lnTo>
                    <a:pt x="922" y="1486"/>
                  </a:lnTo>
                  <a:lnTo>
                    <a:pt x="922" y="1507"/>
                  </a:lnTo>
                  <a:lnTo>
                    <a:pt x="880" y="1612"/>
                  </a:lnTo>
                  <a:lnTo>
                    <a:pt x="922" y="1675"/>
                  </a:lnTo>
                  <a:lnTo>
                    <a:pt x="963" y="1696"/>
                  </a:lnTo>
                  <a:lnTo>
                    <a:pt x="984" y="1716"/>
                  </a:lnTo>
                  <a:lnTo>
                    <a:pt x="1047" y="1716"/>
                  </a:lnTo>
                  <a:lnTo>
                    <a:pt x="1068" y="1696"/>
                  </a:lnTo>
                  <a:lnTo>
                    <a:pt x="1131" y="1716"/>
                  </a:lnTo>
                  <a:lnTo>
                    <a:pt x="1131" y="1800"/>
                  </a:lnTo>
                  <a:lnTo>
                    <a:pt x="1152" y="1842"/>
                  </a:lnTo>
                  <a:lnTo>
                    <a:pt x="1256" y="1821"/>
                  </a:lnTo>
                  <a:lnTo>
                    <a:pt x="1382" y="1821"/>
                  </a:lnTo>
                  <a:lnTo>
                    <a:pt x="1445" y="1737"/>
                  </a:lnTo>
                  <a:lnTo>
                    <a:pt x="1445" y="1591"/>
                  </a:lnTo>
                  <a:lnTo>
                    <a:pt x="1445" y="1507"/>
                  </a:lnTo>
                  <a:lnTo>
                    <a:pt x="1445" y="1403"/>
                  </a:lnTo>
                  <a:lnTo>
                    <a:pt x="1612" y="1382"/>
                  </a:lnTo>
                  <a:lnTo>
                    <a:pt x="1800" y="1277"/>
                  </a:lnTo>
                  <a:lnTo>
                    <a:pt x="1926" y="1298"/>
                  </a:lnTo>
                  <a:lnTo>
                    <a:pt x="2010" y="1361"/>
                  </a:lnTo>
                  <a:lnTo>
                    <a:pt x="2072" y="1361"/>
                  </a:lnTo>
                  <a:lnTo>
                    <a:pt x="2135" y="1382"/>
                  </a:lnTo>
                  <a:lnTo>
                    <a:pt x="2177" y="1298"/>
                  </a:lnTo>
                  <a:lnTo>
                    <a:pt x="2303" y="1277"/>
                  </a:lnTo>
                  <a:lnTo>
                    <a:pt x="2407" y="1151"/>
                  </a:lnTo>
                  <a:lnTo>
                    <a:pt x="2449" y="1110"/>
                  </a:lnTo>
                  <a:lnTo>
                    <a:pt x="2491" y="1068"/>
                  </a:lnTo>
                  <a:lnTo>
                    <a:pt x="2554" y="900"/>
                  </a:lnTo>
                  <a:lnTo>
                    <a:pt x="2658" y="900"/>
                  </a:lnTo>
                  <a:lnTo>
                    <a:pt x="2700" y="796"/>
                  </a:lnTo>
                  <a:lnTo>
                    <a:pt x="2742" y="796"/>
                  </a:lnTo>
                  <a:lnTo>
                    <a:pt x="2826" y="879"/>
                  </a:lnTo>
                  <a:lnTo>
                    <a:pt x="2847" y="900"/>
                  </a:lnTo>
                  <a:lnTo>
                    <a:pt x="2951" y="900"/>
                  </a:lnTo>
                  <a:lnTo>
                    <a:pt x="3035" y="942"/>
                  </a:lnTo>
                  <a:lnTo>
                    <a:pt x="3056" y="859"/>
                  </a:lnTo>
                  <a:lnTo>
                    <a:pt x="3139" y="859"/>
                  </a:lnTo>
                  <a:lnTo>
                    <a:pt x="3244" y="775"/>
                  </a:lnTo>
                  <a:lnTo>
                    <a:pt x="3328" y="754"/>
                  </a:lnTo>
                  <a:lnTo>
                    <a:pt x="3349" y="670"/>
                  </a:lnTo>
                  <a:lnTo>
                    <a:pt x="3391" y="649"/>
                  </a:lnTo>
                  <a:lnTo>
                    <a:pt x="3453" y="649"/>
                  </a:lnTo>
                  <a:lnTo>
                    <a:pt x="3474" y="670"/>
                  </a:lnTo>
                  <a:lnTo>
                    <a:pt x="3642" y="670"/>
                  </a:lnTo>
                  <a:lnTo>
                    <a:pt x="3663" y="628"/>
                  </a:lnTo>
                  <a:lnTo>
                    <a:pt x="3642" y="566"/>
                  </a:lnTo>
                  <a:lnTo>
                    <a:pt x="3495" y="461"/>
                  </a:lnTo>
                  <a:lnTo>
                    <a:pt x="3370" y="419"/>
                  </a:lnTo>
                  <a:lnTo>
                    <a:pt x="3370" y="419"/>
                  </a:lnTo>
                  <a:lnTo>
                    <a:pt x="3432" y="524"/>
                  </a:lnTo>
                  <a:lnTo>
                    <a:pt x="3286" y="524"/>
                  </a:lnTo>
                  <a:lnTo>
                    <a:pt x="3139" y="482"/>
                  </a:lnTo>
                  <a:lnTo>
                    <a:pt x="3077" y="461"/>
                  </a:lnTo>
                  <a:lnTo>
                    <a:pt x="2972" y="440"/>
                  </a:lnTo>
                  <a:lnTo>
                    <a:pt x="2867" y="440"/>
                  </a:lnTo>
                  <a:lnTo>
                    <a:pt x="2909" y="377"/>
                  </a:lnTo>
                  <a:lnTo>
                    <a:pt x="2972" y="377"/>
                  </a:lnTo>
                  <a:lnTo>
                    <a:pt x="2972" y="315"/>
                  </a:lnTo>
                  <a:lnTo>
                    <a:pt x="3035" y="315"/>
                  </a:lnTo>
                  <a:lnTo>
                    <a:pt x="3119" y="335"/>
                  </a:lnTo>
                  <a:lnTo>
                    <a:pt x="3265" y="377"/>
                  </a:lnTo>
                  <a:lnTo>
                    <a:pt x="3286" y="356"/>
                  </a:lnTo>
                  <a:lnTo>
                    <a:pt x="3181" y="273"/>
                  </a:lnTo>
                  <a:lnTo>
                    <a:pt x="3035" y="210"/>
                  </a:lnTo>
                  <a:lnTo>
                    <a:pt x="2951" y="168"/>
                  </a:lnTo>
                  <a:lnTo>
                    <a:pt x="2847" y="210"/>
                  </a:lnTo>
                  <a:lnTo>
                    <a:pt x="2805" y="168"/>
                  </a:lnTo>
                  <a:lnTo>
                    <a:pt x="2763" y="252"/>
                  </a:lnTo>
                  <a:lnTo>
                    <a:pt x="2700" y="210"/>
                  </a:lnTo>
                  <a:lnTo>
                    <a:pt x="2428" y="168"/>
                  </a:lnTo>
                  <a:lnTo>
                    <a:pt x="2198" y="147"/>
                  </a:lnTo>
                  <a:lnTo>
                    <a:pt x="2072" y="43"/>
                  </a:lnTo>
                  <a:lnTo>
                    <a:pt x="19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9"/>
            <p:cNvSpPr/>
            <p:nvPr/>
          </p:nvSpPr>
          <p:spPr>
            <a:xfrm>
              <a:off x="3134431" y="3048737"/>
              <a:ext cx="17206" cy="9519"/>
            </a:xfrm>
            <a:custGeom>
              <a:avLst/>
              <a:gdLst/>
              <a:ahLst/>
              <a:cxnLst/>
              <a:rect l="l" t="t" r="r" b="b"/>
              <a:pathLst>
                <a:path w="1445" h="837" extrusionOk="0">
                  <a:moveTo>
                    <a:pt x="545" y="0"/>
                  </a:moveTo>
                  <a:lnTo>
                    <a:pt x="503" y="42"/>
                  </a:lnTo>
                  <a:lnTo>
                    <a:pt x="398" y="105"/>
                  </a:lnTo>
                  <a:lnTo>
                    <a:pt x="398" y="167"/>
                  </a:lnTo>
                  <a:lnTo>
                    <a:pt x="294" y="188"/>
                  </a:lnTo>
                  <a:lnTo>
                    <a:pt x="168" y="251"/>
                  </a:lnTo>
                  <a:lnTo>
                    <a:pt x="64" y="356"/>
                  </a:lnTo>
                  <a:lnTo>
                    <a:pt x="64" y="398"/>
                  </a:lnTo>
                  <a:lnTo>
                    <a:pt x="1" y="481"/>
                  </a:lnTo>
                  <a:lnTo>
                    <a:pt x="168" y="481"/>
                  </a:lnTo>
                  <a:lnTo>
                    <a:pt x="273" y="586"/>
                  </a:lnTo>
                  <a:lnTo>
                    <a:pt x="398" y="607"/>
                  </a:lnTo>
                  <a:lnTo>
                    <a:pt x="440" y="607"/>
                  </a:lnTo>
                  <a:lnTo>
                    <a:pt x="649" y="691"/>
                  </a:lnTo>
                  <a:lnTo>
                    <a:pt x="838" y="795"/>
                  </a:lnTo>
                  <a:lnTo>
                    <a:pt x="859" y="732"/>
                  </a:lnTo>
                  <a:lnTo>
                    <a:pt x="796" y="691"/>
                  </a:lnTo>
                  <a:lnTo>
                    <a:pt x="817" y="670"/>
                  </a:lnTo>
                  <a:lnTo>
                    <a:pt x="921" y="670"/>
                  </a:lnTo>
                  <a:lnTo>
                    <a:pt x="1005" y="795"/>
                  </a:lnTo>
                  <a:lnTo>
                    <a:pt x="1068" y="837"/>
                  </a:lnTo>
                  <a:lnTo>
                    <a:pt x="1340" y="837"/>
                  </a:lnTo>
                  <a:lnTo>
                    <a:pt x="1424" y="732"/>
                  </a:lnTo>
                  <a:lnTo>
                    <a:pt x="1382" y="691"/>
                  </a:lnTo>
                  <a:lnTo>
                    <a:pt x="1424" y="670"/>
                  </a:lnTo>
                  <a:lnTo>
                    <a:pt x="1382" y="607"/>
                  </a:lnTo>
                  <a:lnTo>
                    <a:pt x="1424" y="502"/>
                  </a:lnTo>
                  <a:lnTo>
                    <a:pt x="1424" y="481"/>
                  </a:lnTo>
                  <a:lnTo>
                    <a:pt x="1445" y="377"/>
                  </a:lnTo>
                  <a:lnTo>
                    <a:pt x="1445" y="272"/>
                  </a:lnTo>
                  <a:lnTo>
                    <a:pt x="1361" y="251"/>
                  </a:lnTo>
                  <a:lnTo>
                    <a:pt x="1319" y="209"/>
                  </a:lnTo>
                  <a:lnTo>
                    <a:pt x="1214" y="251"/>
                  </a:lnTo>
                  <a:lnTo>
                    <a:pt x="1173" y="293"/>
                  </a:lnTo>
                  <a:lnTo>
                    <a:pt x="1152" y="356"/>
                  </a:lnTo>
                  <a:lnTo>
                    <a:pt x="1110" y="293"/>
                  </a:lnTo>
                  <a:lnTo>
                    <a:pt x="1068" y="251"/>
                  </a:lnTo>
                  <a:lnTo>
                    <a:pt x="1005" y="146"/>
                  </a:lnTo>
                  <a:lnTo>
                    <a:pt x="901" y="105"/>
                  </a:lnTo>
                  <a:lnTo>
                    <a:pt x="754" y="146"/>
                  </a:lnTo>
                  <a:lnTo>
                    <a:pt x="712" y="84"/>
                  </a:lnTo>
                  <a:lnTo>
                    <a:pt x="649" y="63"/>
                  </a:lnTo>
                  <a:lnTo>
                    <a:pt x="628" y="4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9"/>
            <p:cNvSpPr/>
            <p:nvPr/>
          </p:nvSpPr>
          <p:spPr>
            <a:xfrm>
              <a:off x="3142159" y="3021841"/>
              <a:ext cx="7978" cy="16672"/>
            </a:xfrm>
            <a:custGeom>
              <a:avLst/>
              <a:gdLst/>
              <a:ahLst/>
              <a:cxnLst/>
              <a:rect l="l" t="t" r="r" b="b"/>
              <a:pathLst>
                <a:path w="670" h="1466" extrusionOk="0">
                  <a:moveTo>
                    <a:pt x="398" y="1"/>
                  </a:moveTo>
                  <a:lnTo>
                    <a:pt x="377" y="43"/>
                  </a:lnTo>
                  <a:lnTo>
                    <a:pt x="356" y="147"/>
                  </a:lnTo>
                  <a:lnTo>
                    <a:pt x="272" y="231"/>
                  </a:lnTo>
                  <a:lnTo>
                    <a:pt x="272" y="252"/>
                  </a:lnTo>
                  <a:lnTo>
                    <a:pt x="210" y="273"/>
                  </a:lnTo>
                  <a:lnTo>
                    <a:pt x="189" y="315"/>
                  </a:lnTo>
                  <a:lnTo>
                    <a:pt x="168" y="273"/>
                  </a:lnTo>
                  <a:lnTo>
                    <a:pt x="168" y="231"/>
                  </a:lnTo>
                  <a:lnTo>
                    <a:pt x="84" y="231"/>
                  </a:lnTo>
                  <a:lnTo>
                    <a:pt x="42" y="273"/>
                  </a:lnTo>
                  <a:lnTo>
                    <a:pt x="0" y="356"/>
                  </a:lnTo>
                  <a:lnTo>
                    <a:pt x="0" y="1423"/>
                  </a:lnTo>
                  <a:lnTo>
                    <a:pt x="84" y="1423"/>
                  </a:lnTo>
                  <a:lnTo>
                    <a:pt x="105" y="1465"/>
                  </a:lnTo>
                  <a:lnTo>
                    <a:pt x="168" y="1465"/>
                  </a:lnTo>
                  <a:lnTo>
                    <a:pt x="210" y="1361"/>
                  </a:lnTo>
                  <a:lnTo>
                    <a:pt x="314" y="1256"/>
                  </a:lnTo>
                  <a:lnTo>
                    <a:pt x="398" y="1298"/>
                  </a:lnTo>
                  <a:lnTo>
                    <a:pt x="565" y="1068"/>
                  </a:lnTo>
                  <a:lnTo>
                    <a:pt x="607" y="900"/>
                  </a:lnTo>
                  <a:lnTo>
                    <a:pt x="607" y="733"/>
                  </a:lnTo>
                  <a:lnTo>
                    <a:pt x="565" y="670"/>
                  </a:lnTo>
                  <a:lnTo>
                    <a:pt x="586" y="482"/>
                  </a:lnTo>
                  <a:lnTo>
                    <a:pt x="628" y="377"/>
                  </a:lnTo>
                  <a:lnTo>
                    <a:pt x="670" y="105"/>
                  </a:lnTo>
                  <a:lnTo>
                    <a:pt x="670" y="43"/>
                  </a:lnTo>
                  <a:lnTo>
                    <a:pt x="670" y="1"/>
                  </a:lnTo>
                  <a:lnTo>
                    <a:pt x="586" y="1"/>
                  </a:lnTo>
                  <a:lnTo>
                    <a:pt x="524" y="43"/>
                  </a:lnTo>
                  <a:lnTo>
                    <a:pt x="5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9"/>
            <p:cNvSpPr/>
            <p:nvPr/>
          </p:nvSpPr>
          <p:spPr>
            <a:xfrm>
              <a:off x="3120487" y="3025651"/>
              <a:ext cx="28411" cy="28568"/>
            </a:xfrm>
            <a:custGeom>
              <a:avLst/>
              <a:gdLst/>
              <a:ahLst/>
              <a:cxnLst/>
              <a:rect l="l" t="t" r="r" b="b"/>
              <a:pathLst>
                <a:path w="2386" h="2512" extrusionOk="0">
                  <a:moveTo>
                    <a:pt x="837" y="0"/>
                  </a:moveTo>
                  <a:lnTo>
                    <a:pt x="816" y="314"/>
                  </a:lnTo>
                  <a:lnTo>
                    <a:pt x="565" y="335"/>
                  </a:lnTo>
                  <a:lnTo>
                    <a:pt x="649" y="419"/>
                  </a:lnTo>
                  <a:lnTo>
                    <a:pt x="670" y="461"/>
                  </a:lnTo>
                  <a:lnTo>
                    <a:pt x="774" y="565"/>
                  </a:lnTo>
                  <a:lnTo>
                    <a:pt x="858" y="649"/>
                  </a:lnTo>
                  <a:lnTo>
                    <a:pt x="942" y="649"/>
                  </a:lnTo>
                  <a:lnTo>
                    <a:pt x="963" y="712"/>
                  </a:lnTo>
                  <a:lnTo>
                    <a:pt x="983" y="816"/>
                  </a:lnTo>
                  <a:lnTo>
                    <a:pt x="1025" y="837"/>
                  </a:lnTo>
                  <a:lnTo>
                    <a:pt x="1130" y="858"/>
                  </a:lnTo>
                  <a:lnTo>
                    <a:pt x="1193" y="879"/>
                  </a:lnTo>
                  <a:lnTo>
                    <a:pt x="1193" y="963"/>
                  </a:lnTo>
                  <a:lnTo>
                    <a:pt x="1130" y="1026"/>
                  </a:lnTo>
                  <a:lnTo>
                    <a:pt x="398" y="1026"/>
                  </a:lnTo>
                  <a:lnTo>
                    <a:pt x="42" y="1570"/>
                  </a:lnTo>
                  <a:lnTo>
                    <a:pt x="42" y="1674"/>
                  </a:lnTo>
                  <a:lnTo>
                    <a:pt x="84" y="1695"/>
                  </a:lnTo>
                  <a:lnTo>
                    <a:pt x="42" y="1758"/>
                  </a:lnTo>
                  <a:lnTo>
                    <a:pt x="84" y="1800"/>
                  </a:lnTo>
                  <a:lnTo>
                    <a:pt x="105" y="1821"/>
                  </a:lnTo>
                  <a:lnTo>
                    <a:pt x="105" y="1863"/>
                  </a:lnTo>
                  <a:lnTo>
                    <a:pt x="42" y="1904"/>
                  </a:lnTo>
                  <a:lnTo>
                    <a:pt x="21" y="1967"/>
                  </a:lnTo>
                  <a:lnTo>
                    <a:pt x="0" y="1988"/>
                  </a:lnTo>
                  <a:lnTo>
                    <a:pt x="105" y="2093"/>
                  </a:lnTo>
                  <a:lnTo>
                    <a:pt x="147" y="2218"/>
                  </a:lnTo>
                  <a:lnTo>
                    <a:pt x="251" y="2218"/>
                  </a:lnTo>
                  <a:lnTo>
                    <a:pt x="335" y="2323"/>
                  </a:lnTo>
                  <a:lnTo>
                    <a:pt x="628" y="2428"/>
                  </a:lnTo>
                  <a:lnTo>
                    <a:pt x="942" y="2428"/>
                  </a:lnTo>
                  <a:lnTo>
                    <a:pt x="1172" y="2511"/>
                  </a:lnTo>
                  <a:lnTo>
                    <a:pt x="1235" y="2428"/>
                  </a:lnTo>
                  <a:lnTo>
                    <a:pt x="1235" y="2386"/>
                  </a:lnTo>
                  <a:lnTo>
                    <a:pt x="1339" y="2281"/>
                  </a:lnTo>
                  <a:lnTo>
                    <a:pt x="1465" y="2218"/>
                  </a:lnTo>
                  <a:lnTo>
                    <a:pt x="1569" y="2197"/>
                  </a:lnTo>
                  <a:lnTo>
                    <a:pt x="1569" y="2135"/>
                  </a:lnTo>
                  <a:lnTo>
                    <a:pt x="1716" y="2009"/>
                  </a:lnTo>
                  <a:lnTo>
                    <a:pt x="1799" y="1863"/>
                  </a:lnTo>
                  <a:lnTo>
                    <a:pt x="1779" y="1779"/>
                  </a:lnTo>
                  <a:lnTo>
                    <a:pt x="1862" y="1674"/>
                  </a:lnTo>
                  <a:lnTo>
                    <a:pt x="2009" y="1507"/>
                  </a:lnTo>
                  <a:lnTo>
                    <a:pt x="2092" y="1507"/>
                  </a:lnTo>
                  <a:lnTo>
                    <a:pt x="2239" y="1444"/>
                  </a:lnTo>
                  <a:lnTo>
                    <a:pt x="2302" y="1340"/>
                  </a:lnTo>
                  <a:lnTo>
                    <a:pt x="2385" y="1277"/>
                  </a:lnTo>
                  <a:lnTo>
                    <a:pt x="2385" y="1235"/>
                  </a:lnTo>
                  <a:lnTo>
                    <a:pt x="2344" y="1172"/>
                  </a:lnTo>
                  <a:lnTo>
                    <a:pt x="2239" y="1172"/>
                  </a:lnTo>
                  <a:lnTo>
                    <a:pt x="2218" y="1256"/>
                  </a:lnTo>
                  <a:lnTo>
                    <a:pt x="2113" y="1172"/>
                  </a:lnTo>
                  <a:lnTo>
                    <a:pt x="2030" y="1172"/>
                  </a:lnTo>
                  <a:lnTo>
                    <a:pt x="1988" y="1130"/>
                  </a:lnTo>
                  <a:lnTo>
                    <a:pt x="1925" y="1130"/>
                  </a:lnTo>
                  <a:lnTo>
                    <a:pt x="1904" y="1088"/>
                  </a:lnTo>
                  <a:lnTo>
                    <a:pt x="1820" y="1088"/>
                  </a:lnTo>
                  <a:lnTo>
                    <a:pt x="1820" y="21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9"/>
            <p:cNvSpPr/>
            <p:nvPr/>
          </p:nvSpPr>
          <p:spPr>
            <a:xfrm>
              <a:off x="2965761" y="2909287"/>
              <a:ext cx="196343" cy="138983"/>
            </a:xfrm>
            <a:custGeom>
              <a:avLst/>
              <a:gdLst/>
              <a:ahLst/>
              <a:cxnLst/>
              <a:rect l="l" t="t" r="r" b="b"/>
              <a:pathLst>
                <a:path w="16489" h="12221" extrusionOk="0">
                  <a:moveTo>
                    <a:pt x="1381" y="1"/>
                  </a:moveTo>
                  <a:lnTo>
                    <a:pt x="1" y="22"/>
                  </a:lnTo>
                  <a:lnTo>
                    <a:pt x="21" y="168"/>
                  </a:lnTo>
                  <a:lnTo>
                    <a:pt x="105" y="482"/>
                  </a:lnTo>
                  <a:lnTo>
                    <a:pt x="168" y="587"/>
                  </a:lnTo>
                  <a:lnTo>
                    <a:pt x="231" y="691"/>
                  </a:lnTo>
                  <a:lnTo>
                    <a:pt x="168" y="712"/>
                  </a:lnTo>
                  <a:lnTo>
                    <a:pt x="168" y="796"/>
                  </a:lnTo>
                  <a:lnTo>
                    <a:pt x="189" y="901"/>
                  </a:lnTo>
                  <a:lnTo>
                    <a:pt x="356" y="1110"/>
                  </a:lnTo>
                  <a:lnTo>
                    <a:pt x="356" y="1152"/>
                  </a:lnTo>
                  <a:lnTo>
                    <a:pt x="314" y="1173"/>
                  </a:lnTo>
                  <a:lnTo>
                    <a:pt x="335" y="1256"/>
                  </a:lnTo>
                  <a:lnTo>
                    <a:pt x="461" y="1361"/>
                  </a:lnTo>
                  <a:lnTo>
                    <a:pt x="482" y="1486"/>
                  </a:lnTo>
                  <a:lnTo>
                    <a:pt x="440" y="1549"/>
                  </a:lnTo>
                  <a:lnTo>
                    <a:pt x="440" y="1654"/>
                  </a:lnTo>
                  <a:lnTo>
                    <a:pt x="524" y="1696"/>
                  </a:lnTo>
                  <a:lnTo>
                    <a:pt x="545" y="1779"/>
                  </a:lnTo>
                  <a:lnTo>
                    <a:pt x="545" y="1968"/>
                  </a:lnTo>
                  <a:lnTo>
                    <a:pt x="586" y="2114"/>
                  </a:lnTo>
                  <a:lnTo>
                    <a:pt x="691" y="2219"/>
                  </a:lnTo>
                  <a:lnTo>
                    <a:pt x="754" y="2219"/>
                  </a:lnTo>
                  <a:lnTo>
                    <a:pt x="942" y="2386"/>
                  </a:lnTo>
                  <a:lnTo>
                    <a:pt x="1005" y="2512"/>
                  </a:lnTo>
                  <a:lnTo>
                    <a:pt x="1047" y="2595"/>
                  </a:lnTo>
                  <a:lnTo>
                    <a:pt x="1172" y="2721"/>
                  </a:lnTo>
                  <a:lnTo>
                    <a:pt x="1214" y="2909"/>
                  </a:lnTo>
                  <a:lnTo>
                    <a:pt x="1277" y="2930"/>
                  </a:lnTo>
                  <a:lnTo>
                    <a:pt x="1361" y="3056"/>
                  </a:lnTo>
                  <a:lnTo>
                    <a:pt x="1298" y="3139"/>
                  </a:lnTo>
                  <a:lnTo>
                    <a:pt x="1277" y="3202"/>
                  </a:lnTo>
                  <a:lnTo>
                    <a:pt x="1319" y="3265"/>
                  </a:lnTo>
                  <a:lnTo>
                    <a:pt x="1298" y="3349"/>
                  </a:lnTo>
                  <a:lnTo>
                    <a:pt x="1214" y="3328"/>
                  </a:lnTo>
                  <a:lnTo>
                    <a:pt x="1172" y="3411"/>
                  </a:lnTo>
                  <a:lnTo>
                    <a:pt x="1193" y="3432"/>
                  </a:lnTo>
                  <a:lnTo>
                    <a:pt x="1277" y="3432"/>
                  </a:lnTo>
                  <a:lnTo>
                    <a:pt x="1277" y="3516"/>
                  </a:lnTo>
                  <a:lnTo>
                    <a:pt x="1214" y="3558"/>
                  </a:lnTo>
                  <a:lnTo>
                    <a:pt x="1151" y="3516"/>
                  </a:lnTo>
                  <a:lnTo>
                    <a:pt x="1005" y="3516"/>
                  </a:lnTo>
                  <a:lnTo>
                    <a:pt x="900" y="3453"/>
                  </a:lnTo>
                  <a:lnTo>
                    <a:pt x="775" y="3474"/>
                  </a:lnTo>
                  <a:lnTo>
                    <a:pt x="712" y="3516"/>
                  </a:lnTo>
                  <a:lnTo>
                    <a:pt x="858" y="3662"/>
                  </a:lnTo>
                  <a:lnTo>
                    <a:pt x="963" y="3725"/>
                  </a:lnTo>
                  <a:lnTo>
                    <a:pt x="963" y="3830"/>
                  </a:lnTo>
                  <a:lnTo>
                    <a:pt x="1005" y="3934"/>
                  </a:lnTo>
                  <a:lnTo>
                    <a:pt x="1109" y="3955"/>
                  </a:lnTo>
                  <a:lnTo>
                    <a:pt x="1235" y="4039"/>
                  </a:lnTo>
                  <a:lnTo>
                    <a:pt x="1235" y="4081"/>
                  </a:lnTo>
                  <a:lnTo>
                    <a:pt x="1319" y="4081"/>
                  </a:lnTo>
                  <a:lnTo>
                    <a:pt x="1402" y="4102"/>
                  </a:lnTo>
                  <a:lnTo>
                    <a:pt x="1381" y="4144"/>
                  </a:lnTo>
                  <a:lnTo>
                    <a:pt x="1423" y="4206"/>
                  </a:lnTo>
                  <a:lnTo>
                    <a:pt x="1507" y="4186"/>
                  </a:lnTo>
                  <a:lnTo>
                    <a:pt x="1591" y="4186"/>
                  </a:lnTo>
                  <a:lnTo>
                    <a:pt x="1674" y="4081"/>
                  </a:lnTo>
                  <a:lnTo>
                    <a:pt x="1716" y="4081"/>
                  </a:lnTo>
                  <a:lnTo>
                    <a:pt x="1695" y="4186"/>
                  </a:lnTo>
                  <a:lnTo>
                    <a:pt x="1716" y="4374"/>
                  </a:lnTo>
                  <a:lnTo>
                    <a:pt x="1905" y="4562"/>
                  </a:lnTo>
                  <a:lnTo>
                    <a:pt x="2009" y="4583"/>
                  </a:lnTo>
                  <a:lnTo>
                    <a:pt x="2051" y="4583"/>
                  </a:lnTo>
                  <a:lnTo>
                    <a:pt x="2114" y="4667"/>
                  </a:lnTo>
                  <a:lnTo>
                    <a:pt x="2197" y="4897"/>
                  </a:lnTo>
                  <a:lnTo>
                    <a:pt x="2197" y="5127"/>
                  </a:lnTo>
                  <a:lnTo>
                    <a:pt x="2156" y="5315"/>
                  </a:lnTo>
                  <a:lnTo>
                    <a:pt x="2051" y="5462"/>
                  </a:lnTo>
                  <a:lnTo>
                    <a:pt x="2093" y="5546"/>
                  </a:lnTo>
                  <a:lnTo>
                    <a:pt x="2197" y="5650"/>
                  </a:lnTo>
                  <a:lnTo>
                    <a:pt x="2239" y="5629"/>
                  </a:lnTo>
                  <a:lnTo>
                    <a:pt x="2260" y="5713"/>
                  </a:lnTo>
                  <a:lnTo>
                    <a:pt x="2407" y="5734"/>
                  </a:lnTo>
                  <a:lnTo>
                    <a:pt x="2449" y="5859"/>
                  </a:lnTo>
                  <a:lnTo>
                    <a:pt x="2679" y="6131"/>
                  </a:lnTo>
                  <a:lnTo>
                    <a:pt x="2762" y="6152"/>
                  </a:lnTo>
                  <a:lnTo>
                    <a:pt x="2804" y="6236"/>
                  </a:lnTo>
                  <a:lnTo>
                    <a:pt x="2888" y="6341"/>
                  </a:lnTo>
                  <a:lnTo>
                    <a:pt x="3034" y="6362"/>
                  </a:lnTo>
                  <a:lnTo>
                    <a:pt x="3076" y="6445"/>
                  </a:lnTo>
                  <a:lnTo>
                    <a:pt x="3076" y="6571"/>
                  </a:lnTo>
                  <a:lnTo>
                    <a:pt x="3160" y="6655"/>
                  </a:lnTo>
                  <a:lnTo>
                    <a:pt x="3160" y="6717"/>
                  </a:lnTo>
                  <a:lnTo>
                    <a:pt x="3202" y="6822"/>
                  </a:lnTo>
                  <a:lnTo>
                    <a:pt x="3286" y="6864"/>
                  </a:lnTo>
                  <a:lnTo>
                    <a:pt x="3474" y="6780"/>
                  </a:lnTo>
                  <a:lnTo>
                    <a:pt x="3578" y="6613"/>
                  </a:lnTo>
                  <a:lnTo>
                    <a:pt x="3578" y="6487"/>
                  </a:lnTo>
                  <a:lnTo>
                    <a:pt x="3495" y="6445"/>
                  </a:lnTo>
                  <a:lnTo>
                    <a:pt x="3474" y="6341"/>
                  </a:lnTo>
                  <a:lnTo>
                    <a:pt x="3411" y="6278"/>
                  </a:lnTo>
                  <a:lnTo>
                    <a:pt x="3390" y="6173"/>
                  </a:lnTo>
                  <a:lnTo>
                    <a:pt x="3286" y="6131"/>
                  </a:lnTo>
                  <a:lnTo>
                    <a:pt x="3265" y="6048"/>
                  </a:lnTo>
                  <a:lnTo>
                    <a:pt x="3202" y="5964"/>
                  </a:lnTo>
                  <a:lnTo>
                    <a:pt x="3139" y="5943"/>
                  </a:lnTo>
                  <a:lnTo>
                    <a:pt x="3097" y="5964"/>
                  </a:lnTo>
                  <a:lnTo>
                    <a:pt x="3097" y="6048"/>
                  </a:lnTo>
                  <a:lnTo>
                    <a:pt x="3055" y="6069"/>
                  </a:lnTo>
                  <a:lnTo>
                    <a:pt x="3055" y="5985"/>
                  </a:lnTo>
                  <a:lnTo>
                    <a:pt x="2972" y="5943"/>
                  </a:lnTo>
                  <a:lnTo>
                    <a:pt x="2867" y="5818"/>
                  </a:lnTo>
                  <a:lnTo>
                    <a:pt x="2846" y="5734"/>
                  </a:lnTo>
                  <a:lnTo>
                    <a:pt x="2888" y="5629"/>
                  </a:lnTo>
                  <a:lnTo>
                    <a:pt x="2888" y="5504"/>
                  </a:lnTo>
                  <a:lnTo>
                    <a:pt x="2804" y="5399"/>
                  </a:lnTo>
                  <a:lnTo>
                    <a:pt x="2846" y="5294"/>
                  </a:lnTo>
                  <a:lnTo>
                    <a:pt x="2846" y="5232"/>
                  </a:lnTo>
                  <a:lnTo>
                    <a:pt x="2783" y="5148"/>
                  </a:lnTo>
                  <a:lnTo>
                    <a:pt x="2783" y="5085"/>
                  </a:lnTo>
                  <a:lnTo>
                    <a:pt x="2721" y="5002"/>
                  </a:lnTo>
                  <a:lnTo>
                    <a:pt x="2721" y="4897"/>
                  </a:lnTo>
                  <a:lnTo>
                    <a:pt x="2679" y="4834"/>
                  </a:lnTo>
                  <a:lnTo>
                    <a:pt x="2679" y="4688"/>
                  </a:lnTo>
                  <a:lnTo>
                    <a:pt x="2721" y="4604"/>
                  </a:lnTo>
                  <a:lnTo>
                    <a:pt x="2658" y="4395"/>
                  </a:lnTo>
                  <a:lnTo>
                    <a:pt x="2616" y="4290"/>
                  </a:lnTo>
                  <a:lnTo>
                    <a:pt x="2553" y="4206"/>
                  </a:lnTo>
                  <a:lnTo>
                    <a:pt x="2532" y="4186"/>
                  </a:lnTo>
                  <a:lnTo>
                    <a:pt x="2532" y="4248"/>
                  </a:lnTo>
                  <a:lnTo>
                    <a:pt x="2532" y="4290"/>
                  </a:lnTo>
                  <a:lnTo>
                    <a:pt x="2469" y="4353"/>
                  </a:lnTo>
                  <a:lnTo>
                    <a:pt x="2365" y="4186"/>
                  </a:lnTo>
                  <a:lnTo>
                    <a:pt x="2365" y="4102"/>
                  </a:lnTo>
                  <a:lnTo>
                    <a:pt x="2407" y="4039"/>
                  </a:lnTo>
                  <a:lnTo>
                    <a:pt x="2365" y="3976"/>
                  </a:lnTo>
                  <a:lnTo>
                    <a:pt x="2323" y="3955"/>
                  </a:lnTo>
                  <a:lnTo>
                    <a:pt x="2281" y="3746"/>
                  </a:lnTo>
                  <a:lnTo>
                    <a:pt x="2197" y="3579"/>
                  </a:lnTo>
                  <a:lnTo>
                    <a:pt x="2135" y="3558"/>
                  </a:lnTo>
                  <a:lnTo>
                    <a:pt x="2030" y="3453"/>
                  </a:lnTo>
                  <a:lnTo>
                    <a:pt x="2030" y="3328"/>
                  </a:lnTo>
                  <a:lnTo>
                    <a:pt x="2051" y="3202"/>
                  </a:lnTo>
                  <a:lnTo>
                    <a:pt x="1946" y="3056"/>
                  </a:lnTo>
                  <a:lnTo>
                    <a:pt x="1884" y="3035"/>
                  </a:lnTo>
                  <a:lnTo>
                    <a:pt x="1821" y="2993"/>
                  </a:lnTo>
                  <a:lnTo>
                    <a:pt x="1821" y="2846"/>
                  </a:lnTo>
                  <a:lnTo>
                    <a:pt x="1737" y="2784"/>
                  </a:lnTo>
                  <a:lnTo>
                    <a:pt x="1633" y="2742"/>
                  </a:lnTo>
                  <a:lnTo>
                    <a:pt x="1612" y="2637"/>
                  </a:lnTo>
                  <a:lnTo>
                    <a:pt x="1633" y="2574"/>
                  </a:lnTo>
                  <a:lnTo>
                    <a:pt x="1612" y="2407"/>
                  </a:lnTo>
                  <a:lnTo>
                    <a:pt x="1465" y="2302"/>
                  </a:lnTo>
                  <a:lnTo>
                    <a:pt x="1402" y="2219"/>
                  </a:lnTo>
                  <a:lnTo>
                    <a:pt x="1319" y="2198"/>
                  </a:lnTo>
                  <a:lnTo>
                    <a:pt x="1319" y="2093"/>
                  </a:lnTo>
                  <a:lnTo>
                    <a:pt x="1235" y="1947"/>
                  </a:lnTo>
                  <a:lnTo>
                    <a:pt x="1193" y="1863"/>
                  </a:lnTo>
                  <a:lnTo>
                    <a:pt x="1235" y="1779"/>
                  </a:lnTo>
                  <a:lnTo>
                    <a:pt x="1214" y="1361"/>
                  </a:lnTo>
                  <a:lnTo>
                    <a:pt x="1193" y="1131"/>
                  </a:lnTo>
                  <a:lnTo>
                    <a:pt x="1235" y="1005"/>
                  </a:lnTo>
                  <a:lnTo>
                    <a:pt x="1298" y="796"/>
                  </a:lnTo>
                  <a:lnTo>
                    <a:pt x="1277" y="691"/>
                  </a:lnTo>
                  <a:lnTo>
                    <a:pt x="1235" y="545"/>
                  </a:lnTo>
                  <a:lnTo>
                    <a:pt x="1319" y="691"/>
                  </a:lnTo>
                  <a:lnTo>
                    <a:pt x="1486" y="754"/>
                  </a:lnTo>
                  <a:lnTo>
                    <a:pt x="1570" y="921"/>
                  </a:lnTo>
                  <a:lnTo>
                    <a:pt x="1633" y="963"/>
                  </a:lnTo>
                  <a:lnTo>
                    <a:pt x="1737" y="963"/>
                  </a:lnTo>
                  <a:lnTo>
                    <a:pt x="1800" y="921"/>
                  </a:lnTo>
                  <a:lnTo>
                    <a:pt x="1884" y="1026"/>
                  </a:lnTo>
                  <a:lnTo>
                    <a:pt x="1925" y="1068"/>
                  </a:lnTo>
                  <a:lnTo>
                    <a:pt x="2030" y="1068"/>
                  </a:lnTo>
                  <a:lnTo>
                    <a:pt x="2156" y="1152"/>
                  </a:lnTo>
                  <a:lnTo>
                    <a:pt x="2156" y="1214"/>
                  </a:lnTo>
                  <a:lnTo>
                    <a:pt x="2093" y="1319"/>
                  </a:lnTo>
                  <a:lnTo>
                    <a:pt x="2093" y="1382"/>
                  </a:lnTo>
                  <a:lnTo>
                    <a:pt x="2135" y="1549"/>
                  </a:lnTo>
                  <a:lnTo>
                    <a:pt x="2156" y="1737"/>
                  </a:lnTo>
                  <a:lnTo>
                    <a:pt x="2218" y="1842"/>
                  </a:lnTo>
                  <a:lnTo>
                    <a:pt x="2239" y="1968"/>
                  </a:lnTo>
                  <a:lnTo>
                    <a:pt x="2218" y="2051"/>
                  </a:lnTo>
                  <a:lnTo>
                    <a:pt x="2239" y="2156"/>
                  </a:lnTo>
                  <a:lnTo>
                    <a:pt x="2407" y="2323"/>
                  </a:lnTo>
                  <a:lnTo>
                    <a:pt x="2365" y="2386"/>
                  </a:lnTo>
                  <a:lnTo>
                    <a:pt x="2344" y="2470"/>
                  </a:lnTo>
                  <a:lnTo>
                    <a:pt x="2407" y="2533"/>
                  </a:lnTo>
                  <a:lnTo>
                    <a:pt x="2428" y="2533"/>
                  </a:lnTo>
                  <a:lnTo>
                    <a:pt x="2469" y="2595"/>
                  </a:lnTo>
                  <a:lnTo>
                    <a:pt x="2532" y="2784"/>
                  </a:lnTo>
                  <a:lnTo>
                    <a:pt x="2616" y="2805"/>
                  </a:lnTo>
                  <a:lnTo>
                    <a:pt x="2658" y="2909"/>
                  </a:lnTo>
                  <a:lnTo>
                    <a:pt x="2658" y="3035"/>
                  </a:lnTo>
                  <a:lnTo>
                    <a:pt x="2721" y="3097"/>
                  </a:lnTo>
                  <a:lnTo>
                    <a:pt x="2783" y="3118"/>
                  </a:lnTo>
                  <a:lnTo>
                    <a:pt x="2846" y="3244"/>
                  </a:lnTo>
                  <a:lnTo>
                    <a:pt x="2867" y="3349"/>
                  </a:lnTo>
                  <a:lnTo>
                    <a:pt x="2951" y="3411"/>
                  </a:lnTo>
                  <a:lnTo>
                    <a:pt x="2972" y="3453"/>
                  </a:lnTo>
                  <a:lnTo>
                    <a:pt x="3055" y="3453"/>
                  </a:lnTo>
                  <a:lnTo>
                    <a:pt x="3097" y="3516"/>
                  </a:lnTo>
                  <a:lnTo>
                    <a:pt x="3181" y="3453"/>
                  </a:lnTo>
                  <a:lnTo>
                    <a:pt x="3244" y="3516"/>
                  </a:lnTo>
                  <a:lnTo>
                    <a:pt x="3244" y="3642"/>
                  </a:lnTo>
                  <a:lnTo>
                    <a:pt x="3181" y="3725"/>
                  </a:lnTo>
                  <a:lnTo>
                    <a:pt x="3202" y="3872"/>
                  </a:lnTo>
                  <a:lnTo>
                    <a:pt x="3390" y="4060"/>
                  </a:lnTo>
                  <a:lnTo>
                    <a:pt x="3474" y="4039"/>
                  </a:lnTo>
                  <a:lnTo>
                    <a:pt x="3558" y="4060"/>
                  </a:lnTo>
                  <a:lnTo>
                    <a:pt x="3516" y="4165"/>
                  </a:lnTo>
                  <a:lnTo>
                    <a:pt x="3578" y="4269"/>
                  </a:lnTo>
                  <a:lnTo>
                    <a:pt x="3683" y="4290"/>
                  </a:lnTo>
                  <a:lnTo>
                    <a:pt x="3767" y="4290"/>
                  </a:lnTo>
                  <a:lnTo>
                    <a:pt x="3850" y="4395"/>
                  </a:lnTo>
                  <a:lnTo>
                    <a:pt x="3892" y="4499"/>
                  </a:lnTo>
                  <a:lnTo>
                    <a:pt x="3976" y="4520"/>
                  </a:lnTo>
                  <a:lnTo>
                    <a:pt x="3997" y="4499"/>
                  </a:lnTo>
                  <a:lnTo>
                    <a:pt x="4018" y="4520"/>
                  </a:lnTo>
                  <a:lnTo>
                    <a:pt x="4039" y="4604"/>
                  </a:lnTo>
                  <a:lnTo>
                    <a:pt x="3997" y="4667"/>
                  </a:lnTo>
                  <a:lnTo>
                    <a:pt x="3934" y="4604"/>
                  </a:lnTo>
                  <a:lnTo>
                    <a:pt x="3850" y="4625"/>
                  </a:lnTo>
                  <a:lnTo>
                    <a:pt x="3767" y="4730"/>
                  </a:lnTo>
                  <a:lnTo>
                    <a:pt x="3704" y="4897"/>
                  </a:lnTo>
                  <a:lnTo>
                    <a:pt x="3725" y="5002"/>
                  </a:lnTo>
                  <a:lnTo>
                    <a:pt x="3809" y="5085"/>
                  </a:lnTo>
                  <a:lnTo>
                    <a:pt x="3913" y="5085"/>
                  </a:lnTo>
                  <a:lnTo>
                    <a:pt x="3997" y="5148"/>
                  </a:lnTo>
                  <a:lnTo>
                    <a:pt x="4206" y="5315"/>
                  </a:lnTo>
                  <a:lnTo>
                    <a:pt x="4353" y="5357"/>
                  </a:lnTo>
                  <a:lnTo>
                    <a:pt x="4415" y="5357"/>
                  </a:lnTo>
                  <a:lnTo>
                    <a:pt x="4436" y="5420"/>
                  </a:lnTo>
                  <a:lnTo>
                    <a:pt x="4499" y="5525"/>
                  </a:lnTo>
                  <a:lnTo>
                    <a:pt x="4541" y="5608"/>
                  </a:lnTo>
                  <a:lnTo>
                    <a:pt x="4499" y="5713"/>
                  </a:lnTo>
                  <a:lnTo>
                    <a:pt x="4415" y="5734"/>
                  </a:lnTo>
                  <a:lnTo>
                    <a:pt x="4436" y="5776"/>
                  </a:lnTo>
                  <a:lnTo>
                    <a:pt x="4520" y="5838"/>
                  </a:lnTo>
                  <a:lnTo>
                    <a:pt x="4708" y="5880"/>
                  </a:lnTo>
                  <a:lnTo>
                    <a:pt x="4708" y="5964"/>
                  </a:lnTo>
                  <a:lnTo>
                    <a:pt x="4750" y="5985"/>
                  </a:lnTo>
                  <a:lnTo>
                    <a:pt x="4897" y="6131"/>
                  </a:lnTo>
                  <a:lnTo>
                    <a:pt x="5085" y="6362"/>
                  </a:lnTo>
                  <a:lnTo>
                    <a:pt x="5231" y="6592"/>
                  </a:lnTo>
                  <a:lnTo>
                    <a:pt x="5399" y="6801"/>
                  </a:lnTo>
                  <a:lnTo>
                    <a:pt x="5399" y="6906"/>
                  </a:lnTo>
                  <a:lnTo>
                    <a:pt x="5608" y="7178"/>
                  </a:lnTo>
                  <a:lnTo>
                    <a:pt x="5650" y="7282"/>
                  </a:lnTo>
                  <a:lnTo>
                    <a:pt x="5587" y="7408"/>
                  </a:lnTo>
                  <a:lnTo>
                    <a:pt x="5650" y="7491"/>
                  </a:lnTo>
                  <a:lnTo>
                    <a:pt x="5692" y="7638"/>
                  </a:lnTo>
                  <a:lnTo>
                    <a:pt x="5817" y="7952"/>
                  </a:lnTo>
                  <a:lnTo>
                    <a:pt x="5817" y="8077"/>
                  </a:lnTo>
                  <a:lnTo>
                    <a:pt x="5775" y="8182"/>
                  </a:lnTo>
                  <a:lnTo>
                    <a:pt x="5650" y="8287"/>
                  </a:lnTo>
                  <a:lnTo>
                    <a:pt x="5608" y="8370"/>
                  </a:lnTo>
                  <a:lnTo>
                    <a:pt x="5671" y="8370"/>
                  </a:lnTo>
                  <a:lnTo>
                    <a:pt x="5754" y="8454"/>
                  </a:lnTo>
                  <a:lnTo>
                    <a:pt x="5692" y="8496"/>
                  </a:lnTo>
                  <a:lnTo>
                    <a:pt x="5566" y="8496"/>
                  </a:lnTo>
                  <a:lnTo>
                    <a:pt x="5482" y="8538"/>
                  </a:lnTo>
                  <a:lnTo>
                    <a:pt x="5482" y="8579"/>
                  </a:lnTo>
                  <a:lnTo>
                    <a:pt x="5566" y="8789"/>
                  </a:lnTo>
                  <a:lnTo>
                    <a:pt x="5650" y="8872"/>
                  </a:lnTo>
                  <a:lnTo>
                    <a:pt x="5650" y="8956"/>
                  </a:lnTo>
                  <a:lnTo>
                    <a:pt x="5754" y="9103"/>
                  </a:lnTo>
                  <a:lnTo>
                    <a:pt x="5796" y="9228"/>
                  </a:lnTo>
                  <a:lnTo>
                    <a:pt x="5859" y="9291"/>
                  </a:lnTo>
                  <a:lnTo>
                    <a:pt x="5922" y="9291"/>
                  </a:lnTo>
                  <a:lnTo>
                    <a:pt x="5943" y="9333"/>
                  </a:lnTo>
                  <a:lnTo>
                    <a:pt x="6131" y="9395"/>
                  </a:lnTo>
                  <a:lnTo>
                    <a:pt x="6278" y="9375"/>
                  </a:lnTo>
                  <a:lnTo>
                    <a:pt x="6340" y="9375"/>
                  </a:lnTo>
                  <a:lnTo>
                    <a:pt x="6299" y="9437"/>
                  </a:lnTo>
                  <a:lnTo>
                    <a:pt x="6299" y="9500"/>
                  </a:lnTo>
                  <a:lnTo>
                    <a:pt x="6424" y="9542"/>
                  </a:lnTo>
                  <a:lnTo>
                    <a:pt x="6591" y="9688"/>
                  </a:lnTo>
                  <a:lnTo>
                    <a:pt x="6696" y="9835"/>
                  </a:lnTo>
                  <a:lnTo>
                    <a:pt x="6759" y="9960"/>
                  </a:lnTo>
                  <a:lnTo>
                    <a:pt x="6863" y="10023"/>
                  </a:lnTo>
                  <a:lnTo>
                    <a:pt x="6926" y="10002"/>
                  </a:lnTo>
                  <a:lnTo>
                    <a:pt x="7031" y="10044"/>
                  </a:lnTo>
                  <a:lnTo>
                    <a:pt x="7115" y="10044"/>
                  </a:lnTo>
                  <a:lnTo>
                    <a:pt x="7345" y="10149"/>
                  </a:lnTo>
                  <a:lnTo>
                    <a:pt x="7428" y="10149"/>
                  </a:lnTo>
                  <a:lnTo>
                    <a:pt x="7449" y="10107"/>
                  </a:lnTo>
                  <a:lnTo>
                    <a:pt x="7512" y="10107"/>
                  </a:lnTo>
                  <a:lnTo>
                    <a:pt x="7575" y="10170"/>
                  </a:lnTo>
                  <a:lnTo>
                    <a:pt x="7847" y="10442"/>
                  </a:lnTo>
                  <a:lnTo>
                    <a:pt x="7910" y="10442"/>
                  </a:lnTo>
                  <a:lnTo>
                    <a:pt x="8098" y="10630"/>
                  </a:lnTo>
                  <a:lnTo>
                    <a:pt x="8328" y="10735"/>
                  </a:lnTo>
                  <a:lnTo>
                    <a:pt x="8621" y="10756"/>
                  </a:lnTo>
                  <a:lnTo>
                    <a:pt x="8747" y="10839"/>
                  </a:lnTo>
                  <a:lnTo>
                    <a:pt x="8830" y="10965"/>
                  </a:lnTo>
                  <a:lnTo>
                    <a:pt x="8998" y="10965"/>
                  </a:lnTo>
                  <a:lnTo>
                    <a:pt x="9144" y="11048"/>
                  </a:lnTo>
                  <a:lnTo>
                    <a:pt x="9228" y="10986"/>
                  </a:lnTo>
                  <a:lnTo>
                    <a:pt x="9249" y="11007"/>
                  </a:lnTo>
                  <a:lnTo>
                    <a:pt x="9332" y="11153"/>
                  </a:lnTo>
                  <a:lnTo>
                    <a:pt x="9479" y="11216"/>
                  </a:lnTo>
                  <a:lnTo>
                    <a:pt x="9625" y="11216"/>
                  </a:lnTo>
                  <a:lnTo>
                    <a:pt x="9730" y="11279"/>
                  </a:lnTo>
                  <a:lnTo>
                    <a:pt x="9960" y="11362"/>
                  </a:lnTo>
                  <a:lnTo>
                    <a:pt x="10148" y="11362"/>
                  </a:lnTo>
                  <a:lnTo>
                    <a:pt x="10295" y="11467"/>
                  </a:lnTo>
                  <a:lnTo>
                    <a:pt x="10588" y="11572"/>
                  </a:lnTo>
                  <a:lnTo>
                    <a:pt x="10692" y="11530"/>
                  </a:lnTo>
                  <a:lnTo>
                    <a:pt x="11006" y="11404"/>
                  </a:lnTo>
                  <a:lnTo>
                    <a:pt x="11111" y="11404"/>
                  </a:lnTo>
                  <a:lnTo>
                    <a:pt x="11299" y="11300"/>
                  </a:lnTo>
                  <a:lnTo>
                    <a:pt x="11404" y="11279"/>
                  </a:lnTo>
                  <a:lnTo>
                    <a:pt x="11613" y="11279"/>
                  </a:lnTo>
                  <a:lnTo>
                    <a:pt x="11613" y="11258"/>
                  </a:lnTo>
                  <a:lnTo>
                    <a:pt x="11467" y="11216"/>
                  </a:lnTo>
                  <a:lnTo>
                    <a:pt x="11404" y="11216"/>
                  </a:lnTo>
                  <a:lnTo>
                    <a:pt x="11404" y="11174"/>
                  </a:lnTo>
                  <a:lnTo>
                    <a:pt x="11529" y="11090"/>
                  </a:lnTo>
                  <a:lnTo>
                    <a:pt x="11550" y="11111"/>
                  </a:lnTo>
                  <a:lnTo>
                    <a:pt x="11550" y="11195"/>
                  </a:lnTo>
                  <a:lnTo>
                    <a:pt x="11634" y="11153"/>
                  </a:lnTo>
                  <a:lnTo>
                    <a:pt x="11718" y="11153"/>
                  </a:lnTo>
                  <a:lnTo>
                    <a:pt x="11718" y="11195"/>
                  </a:lnTo>
                  <a:lnTo>
                    <a:pt x="11655" y="11195"/>
                  </a:lnTo>
                  <a:lnTo>
                    <a:pt x="11634" y="11216"/>
                  </a:lnTo>
                  <a:lnTo>
                    <a:pt x="11655" y="11258"/>
                  </a:lnTo>
                  <a:lnTo>
                    <a:pt x="11760" y="11258"/>
                  </a:lnTo>
                  <a:lnTo>
                    <a:pt x="11864" y="11279"/>
                  </a:lnTo>
                  <a:lnTo>
                    <a:pt x="12032" y="11404"/>
                  </a:lnTo>
                  <a:lnTo>
                    <a:pt x="12094" y="11467"/>
                  </a:lnTo>
                  <a:lnTo>
                    <a:pt x="12094" y="11425"/>
                  </a:lnTo>
                  <a:lnTo>
                    <a:pt x="11969" y="11300"/>
                  </a:lnTo>
                  <a:lnTo>
                    <a:pt x="11780" y="11216"/>
                  </a:lnTo>
                  <a:lnTo>
                    <a:pt x="11780" y="11174"/>
                  </a:lnTo>
                  <a:lnTo>
                    <a:pt x="11822" y="11174"/>
                  </a:lnTo>
                  <a:lnTo>
                    <a:pt x="11843" y="11195"/>
                  </a:lnTo>
                  <a:lnTo>
                    <a:pt x="11948" y="11216"/>
                  </a:lnTo>
                  <a:lnTo>
                    <a:pt x="12053" y="11300"/>
                  </a:lnTo>
                  <a:lnTo>
                    <a:pt x="12157" y="11425"/>
                  </a:lnTo>
                  <a:lnTo>
                    <a:pt x="12157" y="11488"/>
                  </a:lnTo>
                  <a:lnTo>
                    <a:pt x="12199" y="11530"/>
                  </a:lnTo>
                  <a:lnTo>
                    <a:pt x="12597" y="11885"/>
                  </a:lnTo>
                  <a:lnTo>
                    <a:pt x="12722" y="11906"/>
                  </a:lnTo>
                  <a:lnTo>
                    <a:pt x="12764" y="11990"/>
                  </a:lnTo>
                  <a:lnTo>
                    <a:pt x="12910" y="12116"/>
                  </a:lnTo>
                  <a:lnTo>
                    <a:pt x="12994" y="12220"/>
                  </a:lnTo>
                  <a:lnTo>
                    <a:pt x="13015" y="12199"/>
                  </a:lnTo>
                  <a:lnTo>
                    <a:pt x="13036" y="12136"/>
                  </a:lnTo>
                  <a:lnTo>
                    <a:pt x="13099" y="12095"/>
                  </a:lnTo>
                  <a:lnTo>
                    <a:pt x="13099" y="12053"/>
                  </a:lnTo>
                  <a:lnTo>
                    <a:pt x="13078" y="12032"/>
                  </a:lnTo>
                  <a:lnTo>
                    <a:pt x="13036" y="11990"/>
                  </a:lnTo>
                  <a:lnTo>
                    <a:pt x="13078" y="11927"/>
                  </a:lnTo>
                  <a:lnTo>
                    <a:pt x="13036" y="11906"/>
                  </a:lnTo>
                  <a:lnTo>
                    <a:pt x="13036" y="11802"/>
                  </a:lnTo>
                  <a:lnTo>
                    <a:pt x="13392" y="11258"/>
                  </a:lnTo>
                  <a:lnTo>
                    <a:pt x="14124" y="11258"/>
                  </a:lnTo>
                  <a:lnTo>
                    <a:pt x="14187" y="11195"/>
                  </a:lnTo>
                  <a:lnTo>
                    <a:pt x="14187" y="11111"/>
                  </a:lnTo>
                  <a:lnTo>
                    <a:pt x="14124" y="11090"/>
                  </a:lnTo>
                  <a:lnTo>
                    <a:pt x="14019" y="11069"/>
                  </a:lnTo>
                  <a:lnTo>
                    <a:pt x="13977" y="11048"/>
                  </a:lnTo>
                  <a:lnTo>
                    <a:pt x="13957" y="10944"/>
                  </a:lnTo>
                  <a:lnTo>
                    <a:pt x="13936" y="10881"/>
                  </a:lnTo>
                  <a:lnTo>
                    <a:pt x="13852" y="10881"/>
                  </a:lnTo>
                  <a:lnTo>
                    <a:pt x="13768" y="10797"/>
                  </a:lnTo>
                  <a:lnTo>
                    <a:pt x="13664" y="10693"/>
                  </a:lnTo>
                  <a:lnTo>
                    <a:pt x="13643" y="10651"/>
                  </a:lnTo>
                  <a:lnTo>
                    <a:pt x="13559" y="10567"/>
                  </a:lnTo>
                  <a:lnTo>
                    <a:pt x="13810" y="10546"/>
                  </a:lnTo>
                  <a:lnTo>
                    <a:pt x="13831" y="10232"/>
                  </a:lnTo>
                  <a:lnTo>
                    <a:pt x="14814" y="10253"/>
                  </a:lnTo>
                  <a:lnTo>
                    <a:pt x="14856" y="10170"/>
                  </a:lnTo>
                  <a:lnTo>
                    <a:pt x="14898" y="10128"/>
                  </a:lnTo>
                  <a:lnTo>
                    <a:pt x="14982" y="10128"/>
                  </a:lnTo>
                  <a:lnTo>
                    <a:pt x="14982" y="10170"/>
                  </a:lnTo>
                  <a:lnTo>
                    <a:pt x="15003" y="10212"/>
                  </a:lnTo>
                  <a:lnTo>
                    <a:pt x="15024" y="10170"/>
                  </a:lnTo>
                  <a:lnTo>
                    <a:pt x="15086" y="10149"/>
                  </a:lnTo>
                  <a:lnTo>
                    <a:pt x="15086" y="10128"/>
                  </a:lnTo>
                  <a:lnTo>
                    <a:pt x="15170" y="10044"/>
                  </a:lnTo>
                  <a:lnTo>
                    <a:pt x="15191" y="9940"/>
                  </a:lnTo>
                  <a:lnTo>
                    <a:pt x="15212" y="9898"/>
                  </a:lnTo>
                  <a:lnTo>
                    <a:pt x="15317" y="9898"/>
                  </a:lnTo>
                  <a:lnTo>
                    <a:pt x="15421" y="9793"/>
                  </a:lnTo>
                  <a:lnTo>
                    <a:pt x="15526" y="9647"/>
                  </a:lnTo>
                  <a:lnTo>
                    <a:pt x="15610" y="9626"/>
                  </a:lnTo>
                  <a:lnTo>
                    <a:pt x="15610" y="9626"/>
                  </a:lnTo>
                  <a:lnTo>
                    <a:pt x="15589" y="9730"/>
                  </a:lnTo>
                  <a:lnTo>
                    <a:pt x="15526" y="9793"/>
                  </a:lnTo>
                  <a:lnTo>
                    <a:pt x="15547" y="9835"/>
                  </a:lnTo>
                  <a:lnTo>
                    <a:pt x="15651" y="9919"/>
                  </a:lnTo>
                  <a:lnTo>
                    <a:pt x="15714" y="10023"/>
                  </a:lnTo>
                  <a:lnTo>
                    <a:pt x="15735" y="10002"/>
                  </a:lnTo>
                  <a:lnTo>
                    <a:pt x="15840" y="9814"/>
                  </a:lnTo>
                  <a:lnTo>
                    <a:pt x="15944" y="9437"/>
                  </a:lnTo>
                  <a:lnTo>
                    <a:pt x="16007" y="9333"/>
                  </a:lnTo>
                  <a:lnTo>
                    <a:pt x="15944" y="9375"/>
                  </a:lnTo>
                  <a:lnTo>
                    <a:pt x="15902" y="9416"/>
                  </a:lnTo>
                  <a:lnTo>
                    <a:pt x="15840" y="9395"/>
                  </a:lnTo>
                  <a:lnTo>
                    <a:pt x="15840" y="9333"/>
                  </a:lnTo>
                  <a:lnTo>
                    <a:pt x="15965" y="9207"/>
                  </a:lnTo>
                  <a:lnTo>
                    <a:pt x="16007" y="9123"/>
                  </a:lnTo>
                  <a:lnTo>
                    <a:pt x="15902" y="9123"/>
                  </a:lnTo>
                  <a:lnTo>
                    <a:pt x="15819" y="9061"/>
                  </a:lnTo>
                  <a:lnTo>
                    <a:pt x="15840" y="9019"/>
                  </a:lnTo>
                  <a:lnTo>
                    <a:pt x="15965" y="8956"/>
                  </a:lnTo>
                  <a:lnTo>
                    <a:pt x="15965" y="8789"/>
                  </a:lnTo>
                  <a:lnTo>
                    <a:pt x="16028" y="8705"/>
                  </a:lnTo>
                  <a:lnTo>
                    <a:pt x="16279" y="8475"/>
                  </a:lnTo>
                  <a:lnTo>
                    <a:pt x="16426" y="8266"/>
                  </a:lnTo>
                  <a:lnTo>
                    <a:pt x="16488" y="8119"/>
                  </a:lnTo>
                  <a:lnTo>
                    <a:pt x="16488" y="8015"/>
                  </a:lnTo>
                  <a:lnTo>
                    <a:pt x="16321" y="7763"/>
                  </a:lnTo>
                  <a:lnTo>
                    <a:pt x="16216" y="7805"/>
                  </a:lnTo>
                  <a:lnTo>
                    <a:pt x="16237" y="7847"/>
                  </a:lnTo>
                  <a:lnTo>
                    <a:pt x="16174" y="7868"/>
                  </a:lnTo>
                  <a:lnTo>
                    <a:pt x="15923" y="7826"/>
                  </a:lnTo>
                  <a:lnTo>
                    <a:pt x="15693" y="7826"/>
                  </a:lnTo>
                  <a:lnTo>
                    <a:pt x="15693" y="7868"/>
                  </a:lnTo>
                  <a:lnTo>
                    <a:pt x="15547" y="7952"/>
                  </a:lnTo>
                  <a:lnTo>
                    <a:pt x="15505" y="7910"/>
                  </a:lnTo>
                  <a:lnTo>
                    <a:pt x="15379" y="7931"/>
                  </a:lnTo>
                  <a:lnTo>
                    <a:pt x="15275" y="8035"/>
                  </a:lnTo>
                  <a:lnTo>
                    <a:pt x="14793" y="8035"/>
                  </a:lnTo>
                  <a:lnTo>
                    <a:pt x="14396" y="8119"/>
                  </a:lnTo>
                  <a:lnTo>
                    <a:pt x="14396" y="8182"/>
                  </a:lnTo>
                  <a:lnTo>
                    <a:pt x="14501" y="8224"/>
                  </a:lnTo>
                  <a:lnTo>
                    <a:pt x="14291" y="8454"/>
                  </a:lnTo>
                  <a:lnTo>
                    <a:pt x="14270" y="8810"/>
                  </a:lnTo>
                  <a:lnTo>
                    <a:pt x="14291" y="8851"/>
                  </a:lnTo>
                  <a:lnTo>
                    <a:pt x="14082" y="9082"/>
                  </a:lnTo>
                  <a:lnTo>
                    <a:pt x="14082" y="9270"/>
                  </a:lnTo>
                  <a:lnTo>
                    <a:pt x="13957" y="9395"/>
                  </a:lnTo>
                  <a:lnTo>
                    <a:pt x="13873" y="9416"/>
                  </a:lnTo>
                  <a:lnTo>
                    <a:pt x="13622" y="9542"/>
                  </a:lnTo>
                  <a:lnTo>
                    <a:pt x="13643" y="9584"/>
                  </a:lnTo>
                  <a:lnTo>
                    <a:pt x="13747" y="9500"/>
                  </a:lnTo>
                  <a:lnTo>
                    <a:pt x="13726" y="9605"/>
                  </a:lnTo>
                  <a:lnTo>
                    <a:pt x="13726" y="9793"/>
                  </a:lnTo>
                  <a:lnTo>
                    <a:pt x="13622" y="9919"/>
                  </a:lnTo>
                  <a:lnTo>
                    <a:pt x="13538" y="9919"/>
                  </a:lnTo>
                  <a:lnTo>
                    <a:pt x="13517" y="9960"/>
                  </a:lnTo>
                  <a:lnTo>
                    <a:pt x="13454" y="9919"/>
                  </a:lnTo>
                  <a:lnTo>
                    <a:pt x="13329" y="9835"/>
                  </a:lnTo>
                  <a:lnTo>
                    <a:pt x="13350" y="9793"/>
                  </a:lnTo>
                  <a:lnTo>
                    <a:pt x="13454" y="9730"/>
                  </a:lnTo>
                  <a:lnTo>
                    <a:pt x="13308" y="9688"/>
                  </a:lnTo>
                  <a:lnTo>
                    <a:pt x="13245" y="9730"/>
                  </a:lnTo>
                  <a:lnTo>
                    <a:pt x="13120" y="9709"/>
                  </a:lnTo>
                  <a:lnTo>
                    <a:pt x="12973" y="9709"/>
                  </a:lnTo>
                  <a:lnTo>
                    <a:pt x="12869" y="9793"/>
                  </a:lnTo>
                  <a:lnTo>
                    <a:pt x="12722" y="9814"/>
                  </a:lnTo>
                  <a:lnTo>
                    <a:pt x="12513" y="9814"/>
                  </a:lnTo>
                  <a:lnTo>
                    <a:pt x="12492" y="9856"/>
                  </a:lnTo>
                  <a:lnTo>
                    <a:pt x="12262" y="10002"/>
                  </a:lnTo>
                  <a:lnTo>
                    <a:pt x="12178" y="10002"/>
                  </a:lnTo>
                  <a:lnTo>
                    <a:pt x="12157" y="9940"/>
                  </a:lnTo>
                  <a:lnTo>
                    <a:pt x="11948" y="10002"/>
                  </a:lnTo>
                  <a:lnTo>
                    <a:pt x="11822" y="10044"/>
                  </a:lnTo>
                  <a:lnTo>
                    <a:pt x="11760" y="9919"/>
                  </a:lnTo>
                  <a:lnTo>
                    <a:pt x="11634" y="9730"/>
                  </a:lnTo>
                  <a:lnTo>
                    <a:pt x="11467" y="9647"/>
                  </a:lnTo>
                  <a:lnTo>
                    <a:pt x="11425" y="9605"/>
                  </a:lnTo>
                  <a:lnTo>
                    <a:pt x="11257" y="9605"/>
                  </a:lnTo>
                  <a:lnTo>
                    <a:pt x="11216" y="9626"/>
                  </a:lnTo>
                  <a:lnTo>
                    <a:pt x="11132" y="9521"/>
                  </a:lnTo>
                  <a:lnTo>
                    <a:pt x="10902" y="9270"/>
                  </a:lnTo>
                  <a:lnTo>
                    <a:pt x="10881" y="9165"/>
                  </a:lnTo>
                  <a:lnTo>
                    <a:pt x="10881" y="9082"/>
                  </a:lnTo>
                  <a:lnTo>
                    <a:pt x="10776" y="8914"/>
                  </a:lnTo>
                  <a:lnTo>
                    <a:pt x="10713" y="8789"/>
                  </a:lnTo>
                  <a:lnTo>
                    <a:pt x="10400" y="8454"/>
                  </a:lnTo>
                  <a:lnTo>
                    <a:pt x="10379" y="8328"/>
                  </a:lnTo>
                  <a:lnTo>
                    <a:pt x="10316" y="8245"/>
                  </a:lnTo>
                  <a:lnTo>
                    <a:pt x="10358" y="8161"/>
                  </a:lnTo>
                  <a:lnTo>
                    <a:pt x="10316" y="8077"/>
                  </a:lnTo>
                  <a:lnTo>
                    <a:pt x="10253" y="7847"/>
                  </a:lnTo>
                  <a:lnTo>
                    <a:pt x="10169" y="7763"/>
                  </a:lnTo>
                  <a:lnTo>
                    <a:pt x="10190" y="7638"/>
                  </a:lnTo>
                  <a:lnTo>
                    <a:pt x="10316" y="7805"/>
                  </a:lnTo>
                  <a:lnTo>
                    <a:pt x="10316" y="8015"/>
                  </a:lnTo>
                  <a:lnTo>
                    <a:pt x="10379" y="7973"/>
                  </a:lnTo>
                  <a:lnTo>
                    <a:pt x="10379" y="7805"/>
                  </a:lnTo>
                  <a:lnTo>
                    <a:pt x="10211" y="7554"/>
                  </a:lnTo>
                  <a:lnTo>
                    <a:pt x="10253" y="7429"/>
                  </a:lnTo>
                  <a:lnTo>
                    <a:pt x="10190" y="7219"/>
                  </a:lnTo>
                  <a:lnTo>
                    <a:pt x="10169" y="7115"/>
                  </a:lnTo>
                  <a:lnTo>
                    <a:pt x="10253" y="7010"/>
                  </a:lnTo>
                  <a:lnTo>
                    <a:pt x="10295" y="6717"/>
                  </a:lnTo>
                  <a:lnTo>
                    <a:pt x="10253" y="6571"/>
                  </a:lnTo>
                  <a:lnTo>
                    <a:pt x="10316" y="6278"/>
                  </a:lnTo>
                  <a:lnTo>
                    <a:pt x="10316" y="6173"/>
                  </a:lnTo>
                  <a:lnTo>
                    <a:pt x="10358" y="6090"/>
                  </a:lnTo>
                  <a:lnTo>
                    <a:pt x="10316" y="6048"/>
                  </a:lnTo>
                  <a:lnTo>
                    <a:pt x="10316" y="5922"/>
                  </a:lnTo>
                  <a:lnTo>
                    <a:pt x="10379" y="5859"/>
                  </a:lnTo>
                  <a:lnTo>
                    <a:pt x="10400" y="5713"/>
                  </a:lnTo>
                  <a:lnTo>
                    <a:pt x="10420" y="5650"/>
                  </a:lnTo>
                  <a:lnTo>
                    <a:pt x="10358" y="5608"/>
                  </a:lnTo>
                  <a:lnTo>
                    <a:pt x="10420" y="5504"/>
                  </a:lnTo>
                  <a:lnTo>
                    <a:pt x="10420" y="5336"/>
                  </a:lnTo>
                  <a:lnTo>
                    <a:pt x="10525" y="5336"/>
                  </a:lnTo>
                  <a:lnTo>
                    <a:pt x="10504" y="5441"/>
                  </a:lnTo>
                  <a:lnTo>
                    <a:pt x="10504" y="5525"/>
                  </a:lnTo>
                  <a:lnTo>
                    <a:pt x="10567" y="5504"/>
                  </a:lnTo>
                  <a:lnTo>
                    <a:pt x="10588" y="5399"/>
                  </a:lnTo>
                  <a:lnTo>
                    <a:pt x="10672" y="5294"/>
                  </a:lnTo>
                  <a:lnTo>
                    <a:pt x="10692" y="5148"/>
                  </a:lnTo>
                  <a:lnTo>
                    <a:pt x="10734" y="5106"/>
                  </a:lnTo>
                  <a:lnTo>
                    <a:pt x="10776" y="4939"/>
                  </a:lnTo>
                  <a:lnTo>
                    <a:pt x="10776" y="4897"/>
                  </a:lnTo>
                  <a:lnTo>
                    <a:pt x="10692" y="4939"/>
                  </a:lnTo>
                  <a:lnTo>
                    <a:pt x="10672" y="5127"/>
                  </a:lnTo>
                  <a:lnTo>
                    <a:pt x="10567" y="5190"/>
                  </a:lnTo>
                  <a:lnTo>
                    <a:pt x="10588" y="5106"/>
                  </a:lnTo>
                  <a:lnTo>
                    <a:pt x="10525" y="5085"/>
                  </a:lnTo>
                  <a:lnTo>
                    <a:pt x="10504" y="5002"/>
                  </a:lnTo>
                  <a:lnTo>
                    <a:pt x="10400" y="5002"/>
                  </a:lnTo>
                  <a:lnTo>
                    <a:pt x="10295" y="4918"/>
                  </a:lnTo>
                  <a:lnTo>
                    <a:pt x="10107" y="4876"/>
                  </a:lnTo>
                  <a:lnTo>
                    <a:pt x="10002" y="4771"/>
                  </a:lnTo>
                  <a:lnTo>
                    <a:pt x="9939" y="4730"/>
                  </a:lnTo>
                  <a:lnTo>
                    <a:pt x="9856" y="4730"/>
                  </a:lnTo>
                  <a:lnTo>
                    <a:pt x="9793" y="4709"/>
                  </a:lnTo>
                  <a:lnTo>
                    <a:pt x="9772" y="4709"/>
                  </a:lnTo>
                  <a:lnTo>
                    <a:pt x="9730" y="4667"/>
                  </a:lnTo>
                  <a:lnTo>
                    <a:pt x="9751" y="4499"/>
                  </a:lnTo>
                  <a:lnTo>
                    <a:pt x="9625" y="4165"/>
                  </a:lnTo>
                  <a:lnTo>
                    <a:pt x="9625" y="4144"/>
                  </a:lnTo>
                  <a:lnTo>
                    <a:pt x="9625" y="4081"/>
                  </a:lnTo>
                  <a:lnTo>
                    <a:pt x="9625" y="3976"/>
                  </a:lnTo>
                  <a:lnTo>
                    <a:pt x="9646" y="3872"/>
                  </a:lnTo>
                  <a:lnTo>
                    <a:pt x="9542" y="3788"/>
                  </a:lnTo>
                  <a:lnTo>
                    <a:pt x="9479" y="3683"/>
                  </a:lnTo>
                  <a:lnTo>
                    <a:pt x="9458" y="3579"/>
                  </a:lnTo>
                  <a:lnTo>
                    <a:pt x="9374" y="3537"/>
                  </a:lnTo>
                  <a:lnTo>
                    <a:pt x="9353" y="3453"/>
                  </a:lnTo>
                  <a:lnTo>
                    <a:pt x="9312" y="3432"/>
                  </a:lnTo>
                  <a:lnTo>
                    <a:pt x="9228" y="3223"/>
                  </a:lnTo>
                  <a:lnTo>
                    <a:pt x="9207" y="3139"/>
                  </a:lnTo>
                  <a:lnTo>
                    <a:pt x="9123" y="3118"/>
                  </a:lnTo>
                  <a:lnTo>
                    <a:pt x="9123" y="2951"/>
                  </a:lnTo>
                  <a:lnTo>
                    <a:pt x="9123" y="2888"/>
                  </a:lnTo>
                  <a:lnTo>
                    <a:pt x="9060" y="2825"/>
                  </a:lnTo>
                  <a:lnTo>
                    <a:pt x="9040" y="2721"/>
                  </a:lnTo>
                  <a:lnTo>
                    <a:pt x="8935" y="2574"/>
                  </a:lnTo>
                  <a:lnTo>
                    <a:pt x="8830" y="2491"/>
                  </a:lnTo>
                  <a:lnTo>
                    <a:pt x="8788" y="2386"/>
                  </a:lnTo>
                  <a:lnTo>
                    <a:pt x="8705" y="2365"/>
                  </a:lnTo>
                  <a:lnTo>
                    <a:pt x="8621" y="2365"/>
                  </a:lnTo>
                  <a:lnTo>
                    <a:pt x="8600" y="2323"/>
                  </a:lnTo>
                  <a:lnTo>
                    <a:pt x="8579" y="2302"/>
                  </a:lnTo>
                  <a:lnTo>
                    <a:pt x="8475" y="2323"/>
                  </a:lnTo>
                  <a:lnTo>
                    <a:pt x="8370" y="2302"/>
                  </a:lnTo>
                  <a:lnTo>
                    <a:pt x="8265" y="2302"/>
                  </a:lnTo>
                  <a:lnTo>
                    <a:pt x="8223" y="2386"/>
                  </a:lnTo>
                  <a:lnTo>
                    <a:pt x="8182" y="2386"/>
                  </a:lnTo>
                  <a:lnTo>
                    <a:pt x="8161" y="2365"/>
                  </a:lnTo>
                  <a:lnTo>
                    <a:pt x="8119" y="2365"/>
                  </a:lnTo>
                  <a:lnTo>
                    <a:pt x="8035" y="2386"/>
                  </a:lnTo>
                  <a:lnTo>
                    <a:pt x="7993" y="2428"/>
                  </a:lnTo>
                  <a:lnTo>
                    <a:pt x="7910" y="2595"/>
                  </a:lnTo>
                  <a:lnTo>
                    <a:pt x="7868" y="2679"/>
                  </a:lnTo>
                  <a:lnTo>
                    <a:pt x="7868" y="2700"/>
                  </a:lnTo>
                  <a:lnTo>
                    <a:pt x="7868" y="2742"/>
                  </a:lnTo>
                  <a:lnTo>
                    <a:pt x="7805" y="2742"/>
                  </a:lnTo>
                  <a:lnTo>
                    <a:pt x="7700" y="2825"/>
                  </a:lnTo>
                  <a:lnTo>
                    <a:pt x="7700" y="2846"/>
                  </a:lnTo>
                  <a:lnTo>
                    <a:pt x="7659" y="2888"/>
                  </a:lnTo>
                  <a:lnTo>
                    <a:pt x="7596" y="2888"/>
                  </a:lnTo>
                  <a:lnTo>
                    <a:pt x="7575" y="2825"/>
                  </a:lnTo>
                  <a:lnTo>
                    <a:pt x="7449" y="2784"/>
                  </a:lnTo>
                  <a:lnTo>
                    <a:pt x="7366" y="2742"/>
                  </a:lnTo>
                  <a:lnTo>
                    <a:pt x="7345" y="2700"/>
                  </a:lnTo>
                  <a:lnTo>
                    <a:pt x="7219" y="2637"/>
                  </a:lnTo>
                  <a:lnTo>
                    <a:pt x="7156" y="2637"/>
                  </a:lnTo>
                  <a:lnTo>
                    <a:pt x="7115" y="2595"/>
                  </a:lnTo>
                  <a:lnTo>
                    <a:pt x="7115" y="2574"/>
                  </a:lnTo>
                  <a:lnTo>
                    <a:pt x="7073" y="2512"/>
                  </a:lnTo>
                  <a:lnTo>
                    <a:pt x="7031" y="2491"/>
                  </a:lnTo>
                  <a:lnTo>
                    <a:pt x="6989" y="2491"/>
                  </a:lnTo>
                  <a:lnTo>
                    <a:pt x="6947" y="2470"/>
                  </a:lnTo>
                  <a:lnTo>
                    <a:pt x="6926" y="2470"/>
                  </a:lnTo>
                  <a:lnTo>
                    <a:pt x="6926" y="2428"/>
                  </a:lnTo>
                  <a:lnTo>
                    <a:pt x="6905" y="2323"/>
                  </a:lnTo>
                  <a:lnTo>
                    <a:pt x="6822" y="2261"/>
                  </a:lnTo>
                  <a:lnTo>
                    <a:pt x="6717" y="2114"/>
                  </a:lnTo>
                  <a:lnTo>
                    <a:pt x="6717" y="2093"/>
                  </a:lnTo>
                  <a:lnTo>
                    <a:pt x="6801" y="2072"/>
                  </a:lnTo>
                  <a:lnTo>
                    <a:pt x="6822" y="2051"/>
                  </a:lnTo>
                  <a:lnTo>
                    <a:pt x="6822" y="1968"/>
                  </a:lnTo>
                  <a:lnTo>
                    <a:pt x="6738" y="1884"/>
                  </a:lnTo>
                  <a:lnTo>
                    <a:pt x="6717" y="1863"/>
                  </a:lnTo>
                  <a:lnTo>
                    <a:pt x="6696" y="1842"/>
                  </a:lnTo>
                  <a:lnTo>
                    <a:pt x="6654" y="1800"/>
                  </a:lnTo>
                  <a:lnTo>
                    <a:pt x="6633" y="1675"/>
                  </a:lnTo>
                  <a:lnTo>
                    <a:pt x="6591" y="1591"/>
                  </a:lnTo>
                  <a:lnTo>
                    <a:pt x="6508" y="1549"/>
                  </a:lnTo>
                  <a:lnTo>
                    <a:pt x="6424" y="1528"/>
                  </a:lnTo>
                  <a:lnTo>
                    <a:pt x="6466" y="1465"/>
                  </a:lnTo>
                  <a:lnTo>
                    <a:pt x="6466" y="1424"/>
                  </a:lnTo>
                  <a:lnTo>
                    <a:pt x="6403" y="1340"/>
                  </a:lnTo>
                  <a:lnTo>
                    <a:pt x="6299" y="1319"/>
                  </a:lnTo>
                  <a:lnTo>
                    <a:pt x="6319" y="1256"/>
                  </a:lnTo>
                  <a:lnTo>
                    <a:pt x="6278" y="1173"/>
                  </a:lnTo>
                  <a:lnTo>
                    <a:pt x="6215" y="1173"/>
                  </a:lnTo>
                  <a:lnTo>
                    <a:pt x="6194" y="1131"/>
                  </a:lnTo>
                  <a:lnTo>
                    <a:pt x="6131" y="1068"/>
                  </a:lnTo>
                  <a:lnTo>
                    <a:pt x="6068" y="942"/>
                  </a:lnTo>
                  <a:lnTo>
                    <a:pt x="5943" y="859"/>
                  </a:lnTo>
                  <a:lnTo>
                    <a:pt x="5022" y="838"/>
                  </a:lnTo>
                  <a:lnTo>
                    <a:pt x="4980" y="1047"/>
                  </a:lnTo>
                  <a:lnTo>
                    <a:pt x="3327" y="1005"/>
                  </a:lnTo>
                  <a:lnTo>
                    <a:pt x="1402" y="105"/>
                  </a:lnTo>
                  <a:lnTo>
                    <a:pt x="1402" y="64"/>
                  </a:lnTo>
                  <a:lnTo>
                    <a:pt x="138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9"/>
            <p:cNvSpPr/>
            <p:nvPr/>
          </p:nvSpPr>
          <p:spPr>
            <a:xfrm>
              <a:off x="3378594" y="3107749"/>
              <a:ext cx="19445" cy="26657"/>
            </a:xfrm>
            <a:custGeom>
              <a:avLst/>
              <a:gdLst/>
              <a:ahLst/>
              <a:cxnLst/>
              <a:rect l="l" t="t" r="r" b="b"/>
              <a:pathLst>
                <a:path w="1633" h="2344" extrusionOk="0">
                  <a:moveTo>
                    <a:pt x="336" y="0"/>
                  </a:moveTo>
                  <a:lnTo>
                    <a:pt x="231" y="84"/>
                  </a:lnTo>
                  <a:lnTo>
                    <a:pt x="126" y="147"/>
                  </a:lnTo>
                  <a:lnTo>
                    <a:pt x="85" y="209"/>
                  </a:lnTo>
                  <a:lnTo>
                    <a:pt x="1" y="314"/>
                  </a:lnTo>
                  <a:lnTo>
                    <a:pt x="1" y="460"/>
                  </a:lnTo>
                  <a:lnTo>
                    <a:pt x="64" y="607"/>
                  </a:lnTo>
                  <a:lnTo>
                    <a:pt x="22" y="732"/>
                  </a:lnTo>
                  <a:lnTo>
                    <a:pt x="22" y="816"/>
                  </a:lnTo>
                  <a:lnTo>
                    <a:pt x="126" y="879"/>
                  </a:lnTo>
                  <a:lnTo>
                    <a:pt x="189" y="963"/>
                  </a:lnTo>
                  <a:lnTo>
                    <a:pt x="231" y="1067"/>
                  </a:lnTo>
                  <a:lnTo>
                    <a:pt x="273" y="1193"/>
                  </a:lnTo>
                  <a:lnTo>
                    <a:pt x="294" y="1256"/>
                  </a:lnTo>
                  <a:lnTo>
                    <a:pt x="273" y="1360"/>
                  </a:lnTo>
                  <a:lnTo>
                    <a:pt x="189" y="1444"/>
                  </a:lnTo>
                  <a:lnTo>
                    <a:pt x="189" y="1590"/>
                  </a:lnTo>
                  <a:lnTo>
                    <a:pt x="231" y="1653"/>
                  </a:lnTo>
                  <a:lnTo>
                    <a:pt x="189" y="1779"/>
                  </a:lnTo>
                  <a:lnTo>
                    <a:pt x="64" y="1883"/>
                  </a:lnTo>
                  <a:lnTo>
                    <a:pt x="1" y="1883"/>
                  </a:lnTo>
                  <a:lnTo>
                    <a:pt x="22" y="1925"/>
                  </a:lnTo>
                  <a:lnTo>
                    <a:pt x="85" y="2009"/>
                  </a:lnTo>
                  <a:lnTo>
                    <a:pt x="106" y="2030"/>
                  </a:lnTo>
                  <a:lnTo>
                    <a:pt x="106" y="2113"/>
                  </a:lnTo>
                  <a:lnTo>
                    <a:pt x="189" y="2197"/>
                  </a:lnTo>
                  <a:lnTo>
                    <a:pt x="294" y="2218"/>
                  </a:lnTo>
                  <a:lnTo>
                    <a:pt x="336" y="2134"/>
                  </a:lnTo>
                  <a:lnTo>
                    <a:pt x="419" y="2113"/>
                  </a:lnTo>
                  <a:lnTo>
                    <a:pt x="503" y="2113"/>
                  </a:lnTo>
                  <a:lnTo>
                    <a:pt x="503" y="2176"/>
                  </a:lnTo>
                  <a:lnTo>
                    <a:pt x="545" y="2197"/>
                  </a:lnTo>
                  <a:lnTo>
                    <a:pt x="545" y="2323"/>
                  </a:lnTo>
                  <a:lnTo>
                    <a:pt x="608" y="2344"/>
                  </a:lnTo>
                  <a:lnTo>
                    <a:pt x="712" y="2281"/>
                  </a:lnTo>
                  <a:lnTo>
                    <a:pt x="733" y="2197"/>
                  </a:lnTo>
                  <a:lnTo>
                    <a:pt x="817" y="2134"/>
                  </a:lnTo>
                  <a:lnTo>
                    <a:pt x="880" y="2113"/>
                  </a:lnTo>
                  <a:lnTo>
                    <a:pt x="963" y="1988"/>
                  </a:lnTo>
                  <a:lnTo>
                    <a:pt x="1068" y="1820"/>
                  </a:lnTo>
                  <a:lnTo>
                    <a:pt x="1173" y="1590"/>
                  </a:lnTo>
                  <a:lnTo>
                    <a:pt x="1173" y="1486"/>
                  </a:lnTo>
                  <a:lnTo>
                    <a:pt x="1340" y="1297"/>
                  </a:lnTo>
                  <a:lnTo>
                    <a:pt x="1466" y="1130"/>
                  </a:lnTo>
                  <a:lnTo>
                    <a:pt x="1528" y="1046"/>
                  </a:lnTo>
                  <a:lnTo>
                    <a:pt x="1633" y="921"/>
                  </a:lnTo>
                  <a:lnTo>
                    <a:pt x="1591" y="774"/>
                  </a:lnTo>
                  <a:lnTo>
                    <a:pt x="1487" y="649"/>
                  </a:lnTo>
                  <a:lnTo>
                    <a:pt x="1466" y="711"/>
                  </a:lnTo>
                  <a:lnTo>
                    <a:pt x="1382" y="649"/>
                  </a:lnTo>
                  <a:lnTo>
                    <a:pt x="1361" y="544"/>
                  </a:lnTo>
                  <a:lnTo>
                    <a:pt x="1173" y="335"/>
                  </a:lnTo>
                  <a:lnTo>
                    <a:pt x="1131" y="335"/>
                  </a:lnTo>
                  <a:lnTo>
                    <a:pt x="963" y="209"/>
                  </a:lnTo>
                  <a:lnTo>
                    <a:pt x="650" y="105"/>
                  </a:lnTo>
                  <a:lnTo>
                    <a:pt x="524" y="21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9"/>
            <p:cNvSpPr/>
            <p:nvPr/>
          </p:nvSpPr>
          <p:spPr>
            <a:xfrm>
              <a:off x="3354434" y="3105122"/>
              <a:ext cx="27661" cy="28807"/>
            </a:xfrm>
            <a:custGeom>
              <a:avLst/>
              <a:gdLst/>
              <a:ahLst/>
              <a:cxnLst/>
              <a:rect l="l" t="t" r="r" b="b"/>
              <a:pathLst>
                <a:path w="2323" h="2533" extrusionOk="0">
                  <a:moveTo>
                    <a:pt x="1632" y="1"/>
                  </a:moveTo>
                  <a:lnTo>
                    <a:pt x="1528" y="43"/>
                  </a:lnTo>
                  <a:lnTo>
                    <a:pt x="1339" y="22"/>
                  </a:lnTo>
                  <a:lnTo>
                    <a:pt x="1151" y="64"/>
                  </a:lnTo>
                  <a:lnTo>
                    <a:pt x="963" y="22"/>
                  </a:lnTo>
                  <a:lnTo>
                    <a:pt x="691" y="22"/>
                  </a:lnTo>
                  <a:lnTo>
                    <a:pt x="544" y="64"/>
                  </a:lnTo>
                  <a:lnTo>
                    <a:pt x="544" y="210"/>
                  </a:lnTo>
                  <a:lnTo>
                    <a:pt x="482" y="336"/>
                  </a:lnTo>
                  <a:lnTo>
                    <a:pt x="523" y="419"/>
                  </a:lnTo>
                  <a:lnTo>
                    <a:pt x="440" y="524"/>
                  </a:lnTo>
                  <a:lnTo>
                    <a:pt x="335" y="566"/>
                  </a:lnTo>
                  <a:lnTo>
                    <a:pt x="168" y="566"/>
                  </a:lnTo>
                  <a:lnTo>
                    <a:pt x="105" y="691"/>
                  </a:lnTo>
                  <a:lnTo>
                    <a:pt x="105" y="838"/>
                  </a:lnTo>
                  <a:lnTo>
                    <a:pt x="0" y="1068"/>
                  </a:lnTo>
                  <a:lnTo>
                    <a:pt x="21" y="1152"/>
                  </a:lnTo>
                  <a:lnTo>
                    <a:pt x="126" y="1194"/>
                  </a:lnTo>
                  <a:lnTo>
                    <a:pt x="168" y="1277"/>
                  </a:lnTo>
                  <a:lnTo>
                    <a:pt x="210" y="1319"/>
                  </a:lnTo>
                  <a:lnTo>
                    <a:pt x="272" y="1424"/>
                  </a:lnTo>
                  <a:lnTo>
                    <a:pt x="272" y="1507"/>
                  </a:lnTo>
                  <a:lnTo>
                    <a:pt x="335" y="1570"/>
                  </a:lnTo>
                  <a:lnTo>
                    <a:pt x="419" y="1570"/>
                  </a:lnTo>
                  <a:lnTo>
                    <a:pt x="461" y="1591"/>
                  </a:lnTo>
                  <a:lnTo>
                    <a:pt x="482" y="1696"/>
                  </a:lnTo>
                  <a:lnTo>
                    <a:pt x="523" y="1842"/>
                  </a:lnTo>
                  <a:lnTo>
                    <a:pt x="523" y="1989"/>
                  </a:lnTo>
                  <a:lnTo>
                    <a:pt x="586" y="2010"/>
                  </a:lnTo>
                  <a:lnTo>
                    <a:pt x="670" y="2135"/>
                  </a:lnTo>
                  <a:lnTo>
                    <a:pt x="691" y="2219"/>
                  </a:lnTo>
                  <a:lnTo>
                    <a:pt x="795" y="2261"/>
                  </a:lnTo>
                  <a:lnTo>
                    <a:pt x="795" y="2323"/>
                  </a:lnTo>
                  <a:lnTo>
                    <a:pt x="858" y="2407"/>
                  </a:lnTo>
                  <a:lnTo>
                    <a:pt x="942" y="2449"/>
                  </a:lnTo>
                  <a:lnTo>
                    <a:pt x="984" y="2449"/>
                  </a:lnTo>
                  <a:lnTo>
                    <a:pt x="1005" y="2470"/>
                  </a:lnTo>
                  <a:lnTo>
                    <a:pt x="1172" y="2533"/>
                  </a:lnTo>
                  <a:lnTo>
                    <a:pt x="1256" y="2533"/>
                  </a:lnTo>
                  <a:lnTo>
                    <a:pt x="1277" y="2470"/>
                  </a:lnTo>
                  <a:lnTo>
                    <a:pt x="1214" y="2344"/>
                  </a:lnTo>
                  <a:lnTo>
                    <a:pt x="1193" y="2303"/>
                  </a:lnTo>
                  <a:lnTo>
                    <a:pt x="1088" y="2198"/>
                  </a:lnTo>
                  <a:lnTo>
                    <a:pt x="1109" y="2093"/>
                  </a:lnTo>
                  <a:lnTo>
                    <a:pt x="1214" y="2010"/>
                  </a:lnTo>
                  <a:lnTo>
                    <a:pt x="1339" y="2031"/>
                  </a:lnTo>
                  <a:lnTo>
                    <a:pt x="1591" y="2031"/>
                  </a:lnTo>
                  <a:lnTo>
                    <a:pt x="1695" y="1989"/>
                  </a:lnTo>
                  <a:lnTo>
                    <a:pt x="1842" y="1989"/>
                  </a:lnTo>
                  <a:lnTo>
                    <a:pt x="1946" y="2093"/>
                  </a:lnTo>
                  <a:lnTo>
                    <a:pt x="2030" y="2114"/>
                  </a:lnTo>
                  <a:lnTo>
                    <a:pt x="2093" y="2114"/>
                  </a:lnTo>
                  <a:lnTo>
                    <a:pt x="2218" y="2010"/>
                  </a:lnTo>
                  <a:lnTo>
                    <a:pt x="2260" y="1884"/>
                  </a:lnTo>
                  <a:lnTo>
                    <a:pt x="2218" y="1821"/>
                  </a:lnTo>
                  <a:lnTo>
                    <a:pt x="2218" y="1675"/>
                  </a:lnTo>
                  <a:lnTo>
                    <a:pt x="2302" y="1591"/>
                  </a:lnTo>
                  <a:lnTo>
                    <a:pt x="2323" y="1487"/>
                  </a:lnTo>
                  <a:lnTo>
                    <a:pt x="2302" y="1424"/>
                  </a:lnTo>
                  <a:lnTo>
                    <a:pt x="2260" y="1298"/>
                  </a:lnTo>
                  <a:lnTo>
                    <a:pt x="2218" y="1194"/>
                  </a:lnTo>
                  <a:lnTo>
                    <a:pt x="2155" y="1110"/>
                  </a:lnTo>
                  <a:lnTo>
                    <a:pt x="2051" y="1047"/>
                  </a:lnTo>
                  <a:lnTo>
                    <a:pt x="2051" y="963"/>
                  </a:lnTo>
                  <a:lnTo>
                    <a:pt x="2093" y="838"/>
                  </a:lnTo>
                  <a:lnTo>
                    <a:pt x="2030" y="691"/>
                  </a:lnTo>
                  <a:lnTo>
                    <a:pt x="2030" y="545"/>
                  </a:lnTo>
                  <a:lnTo>
                    <a:pt x="2114" y="440"/>
                  </a:lnTo>
                  <a:lnTo>
                    <a:pt x="2155" y="378"/>
                  </a:lnTo>
                  <a:lnTo>
                    <a:pt x="2260" y="231"/>
                  </a:lnTo>
                  <a:lnTo>
                    <a:pt x="2260" y="147"/>
                  </a:lnTo>
                  <a:lnTo>
                    <a:pt x="2135" y="106"/>
                  </a:lnTo>
                  <a:lnTo>
                    <a:pt x="1946" y="64"/>
                  </a:lnTo>
                  <a:lnTo>
                    <a:pt x="171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9"/>
            <p:cNvSpPr/>
            <p:nvPr/>
          </p:nvSpPr>
          <p:spPr>
            <a:xfrm>
              <a:off x="3331012" y="3088711"/>
              <a:ext cx="34639" cy="49743"/>
            </a:xfrm>
            <a:custGeom>
              <a:avLst/>
              <a:gdLst/>
              <a:ahLst/>
              <a:cxnLst/>
              <a:rect l="l" t="t" r="r" b="b"/>
              <a:pathLst>
                <a:path w="2909" h="4374" extrusionOk="0">
                  <a:moveTo>
                    <a:pt x="879" y="0"/>
                  </a:moveTo>
                  <a:lnTo>
                    <a:pt x="858" y="84"/>
                  </a:lnTo>
                  <a:lnTo>
                    <a:pt x="712" y="251"/>
                  </a:lnTo>
                  <a:lnTo>
                    <a:pt x="565" y="356"/>
                  </a:lnTo>
                  <a:lnTo>
                    <a:pt x="503" y="335"/>
                  </a:lnTo>
                  <a:lnTo>
                    <a:pt x="335" y="544"/>
                  </a:lnTo>
                  <a:lnTo>
                    <a:pt x="356" y="628"/>
                  </a:lnTo>
                  <a:lnTo>
                    <a:pt x="419" y="733"/>
                  </a:lnTo>
                  <a:lnTo>
                    <a:pt x="565" y="753"/>
                  </a:lnTo>
                  <a:lnTo>
                    <a:pt x="649" y="837"/>
                  </a:lnTo>
                  <a:lnTo>
                    <a:pt x="649" y="963"/>
                  </a:lnTo>
                  <a:lnTo>
                    <a:pt x="461" y="1046"/>
                  </a:lnTo>
                  <a:lnTo>
                    <a:pt x="398" y="1025"/>
                  </a:lnTo>
                  <a:lnTo>
                    <a:pt x="293" y="1046"/>
                  </a:lnTo>
                  <a:lnTo>
                    <a:pt x="210" y="1025"/>
                  </a:lnTo>
                  <a:lnTo>
                    <a:pt x="126" y="1088"/>
                  </a:lnTo>
                  <a:lnTo>
                    <a:pt x="105" y="1277"/>
                  </a:lnTo>
                  <a:lnTo>
                    <a:pt x="1" y="1381"/>
                  </a:lnTo>
                  <a:lnTo>
                    <a:pt x="42" y="1507"/>
                  </a:lnTo>
                  <a:lnTo>
                    <a:pt x="189" y="1716"/>
                  </a:lnTo>
                  <a:lnTo>
                    <a:pt x="419" y="1904"/>
                  </a:lnTo>
                  <a:lnTo>
                    <a:pt x="419" y="1925"/>
                  </a:lnTo>
                  <a:lnTo>
                    <a:pt x="461" y="1925"/>
                  </a:lnTo>
                  <a:lnTo>
                    <a:pt x="524" y="1988"/>
                  </a:lnTo>
                  <a:lnTo>
                    <a:pt x="565" y="1925"/>
                  </a:lnTo>
                  <a:lnTo>
                    <a:pt x="712" y="1967"/>
                  </a:lnTo>
                  <a:lnTo>
                    <a:pt x="817" y="2072"/>
                  </a:lnTo>
                  <a:lnTo>
                    <a:pt x="817" y="2218"/>
                  </a:lnTo>
                  <a:lnTo>
                    <a:pt x="733" y="2344"/>
                  </a:lnTo>
                  <a:lnTo>
                    <a:pt x="670" y="2406"/>
                  </a:lnTo>
                  <a:lnTo>
                    <a:pt x="775" y="2448"/>
                  </a:lnTo>
                  <a:lnTo>
                    <a:pt x="879" y="2448"/>
                  </a:lnTo>
                  <a:lnTo>
                    <a:pt x="942" y="2532"/>
                  </a:lnTo>
                  <a:lnTo>
                    <a:pt x="984" y="2616"/>
                  </a:lnTo>
                  <a:lnTo>
                    <a:pt x="1089" y="2616"/>
                  </a:lnTo>
                  <a:lnTo>
                    <a:pt x="1089" y="2657"/>
                  </a:lnTo>
                  <a:lnTo>
                    <a:pt x="984" y="2804"/>
                  </a:lnTo>
                  <a:lnTo>
                    <a:pt x="963" y="2950"/>
                  </a:lnTo>
                  <a:lnTo>
                    <a:pt x="837" y="3160"/>
                  </a:lnTo>
                  <a:lnTo>
                    <a:pt x="858" y="3264"/>
                  </a:lnTo>
                  <a:lnTo>
                    <a:pt x="817" y="3369"/>
                  </a:lnTo>
                  <a:lnTo>
                    <a:pt x="817" y="3474"/>
                  </a:lnTo>
                  <a:lnTo>
                    <a:pt x="837" y="3536"/>
                  </a:lnTo>
                  <a:lnTo>
                    <a:pt x="817" y="3599"/>
                  </a:lnTo>
                  <a:lnTo>
                    <a:pt x="817" y="3704"/>
                  </a:lnTo>
                  <a:lnTo>
                    <a:pt x="921" y="3808"/>
                  </a:lnTo>
                  <a:lnTo>
                    <a:pt x="1047" y="3955"/>
                  </a:lnTo>
                  <a:lnTo>
                    <a:pt x="1047" y="4018"/>
                  </a:lnTo>
                  <a:lnTo>
                    <a:pt x="1130" y="4122"/>
                  </a:lnTo>
                  <a:lnTo>
                    <a:pt x="1361" y="4331"/>
                  </a:lnTo>
                  <a:lnTo>
                    <a:pt x="1444" y="4373"/>
                  </a:lnTo>
                  <a:lnTo>
                    <a:pt x="1507" y="4290"/>
                  </a:lnTo>
                  <a:lnTo>
                    <a:pt x="1591" y="4269"/>
                  </a:lnTo>
                  <a:lnTo>
                    <a:pt x="1612" y="4290"/>
                  </a:lnTo>
                  <a:lnTo>
                    <a:pt x="1758" y="4290"/>
                  </a:lnTo>
                  <a:lnTo>
                    <a:pt x="1821" y="4185"/>
                  </a:lnTo>
                  <a:lnTo>
                    <a:pt x="1863" y="4122"/>
                  </a:lnTo>
                  <a:lnTo>
                    <a:pt x="1967" y="4101"/>
                  </a:lnTo>
                  <a:lnTo>
                    <a:pt x="2198" y="4101"/>
                  </a:lnTo>
                  <a:lnTo>
                    <a:pt x="2260" y="3913"/>
                  </a:lnTo>
                  <a:lnTo>
                    <a:pt x="2386" y="3871"/>
                  </a:lnTo>
                  <a:lnTo>
                    <a:pt x="2553" y="3871"/>
                  </a:lnTo>
                  <a:lnTo>
                    <a:pt x="2616" y="3913"/>
                  </a:lnTo>
                  <a:lnTo>
                    <a:pt x="2721" y="3892"/>
                  </a:lnTo>
                  <a:lnTo>
                    <a:pt x="2909" y="3892"/>
                  </a:lnTo>
                  <a:lnTo>
                    <a:pt x="2825" y="3850"/>
                  </a:lnTo>
                  <a:lnTo>
                    <a:pt x="2762" y="3766"/>
                  </a:lnTo>
                  <a:lnTo>
                    <a:pt x="2762" y="3704"/>
                  </a:lnTo>
                  <a:lnTo>
                    <a:pt x="2658" y="3662"/>
                  </a:lnTo>
                  <a:lnTo>
                    <a:pt x="2637" y="3578"/>
                  </a:lnTo>
                  <a:lnTo>
                    <a:pt x="2553" y="3453"/>
                  </a:lnTo>
                  <a:lnTo>
                    <a:pt x="2490" y="3432"/>
                  </a:lnTo>
                  <a:lnTo>
                    <a:pt x="2490" y="3285"/>
                  </a:lnTo>
                  <a:lnTo>
                    <a:pt x="2449" y="3139"/>
                  </a:lnTo>
                  <a:lnTo>
                    <a:pt x="2428" y="3034"/>
                  </a:lnTo>
                  <a:lnTo>
                    <a:pt x="2386" y="3013"/>
                  </a:lnTo>
                  <a:lnTo>
                    <a:pt x="2302" y="3013"/>
                  </a:lnTo>
                  <a:lnTo>
                    <a:pt x="2239" y="2950"/>
                  </a:lnTo>
                  <a:lnTo>
                    <a:pt x="2239" y="2867"/>
                  </a:lnTo>
                  <a:lnTo>
                    <a:pt x="2177" y="2762"/>
                  </a:lnTo>
                  <a:lnTo>
                    <a:pt x="2135" y="2720"/>
                  </a:lnTo>
                  <a:lnTo>
                    <a:pt x="2093" y="2637"/>
                  </a:lnTo>
                  <a:lnTo>
                    <a:pt x="1988" y="2595"/>
                  </a:lnTo>
                  <a:lnTo>
                    <a:pt x="1967" y="2511"/>
                  </a:lnTo>
                  <a:lnTo>
                    <a:pt x="2072" y="2281"/>
                  </a:lnTo>
                  <a:lnTo>
                    <a:pt x="2072" y="2134"/>
                  </a:lnTo>
                  <a:lnTo>
                    <a:pt x="2135" y="2009"/>
                  </a:lnTo>
                  <a:lnTo>
                    <a:pt x="2302" y="2009"/>
                  </a:lnTo>
                  <a:lnTo>
                    <a:pt x="2407" y="1967"/>
                  </a:lnTo>
                  <a:lnTo>
                    <a:pt x="2490" y="1862"/>
                  </a:lnTo>
                  <a:lnTo>
                    <a:pt x="2449" y="1779"/>
                  </a:lnTo>
                  <a:lnTo>
                    <a:pt x="2511" y="1653"/>
                  </a:lnTo>
                  <a:lnTo>
                    <a:pt x="2449" y="1549"/>
                  </a:lnTo>
                  <a:lnTo>
                    <a:pt x="2449" y="1381"/>
                  </a:lnTo>
                  <a:lnTo>
                    <a:pt x="2428" y="1297"/>
                  </a:lnTo>
                  <a:lnTo>
                    <a:pt x="2218" y="1256"/>
                  </a:lnTo>
                  <a:lnTo>
                    <a:pt x="2009" y="1046"/>
                  </a:lnTo>
                  <a:lnTo>
                    <a:pt x="1905" y="963"/>
                  </a:lnTo>
                  <a:lnTo>
                    <a:pt x="1863" y="984"/>
                  </a:lnTo>
                  <a:lnTo>
                    <a:pt x="1716" y="1046"/>
                  </a:lnTo>
                  <a:lnTo>
                    <a:pt x="1653" y="1130"/>
                  </a:lnTo>
                  <a:lnTo>
                    <a:pt x="1612" y="1235"/>
                  </a:lnTo>
                  <a:lnTo>
                    <a:pt x="1591" y="1088"/>
                  </a:lnTo>
                  <a:lnTo>
                    <a:pt x="1612" y="921"/>
                  </a:lnTo>
                  <a:lnTo>
                    <a:pt x="1674" y="816"/>
                  </a:lnTo>
                  <a:lnTo>
                    <a:pt x="1612" y="628"/>
                  </a:lnTo>
                  <a:lnTo>
                    <a:pt x="1507" y="565"/>
                  </a:lnTo>
                  <a:lnTo>
                    <a:pt x="1298" y="419"/>
                  </a:lnTo>
                  <a:lnTo>
                    <a:pt x="1151" y="251"/>
                  </a:lnTo>
                  <a:lnTo>
                    <a:pt x="1130" y="147"/>
                  </a:lnTo>
                  <a:lnTo>
                    <a:pt x="1026" y="42"/>
                  </a:lnTo>
                  <a:lnTo>
                    <a:pt x="921" y="21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9"/>
            <p:cNvSpPr/>
            <p:nvPr/>
          </p:nvSpPr>
          <p:spPr>
            <a:xfrm>
              <a:off x="3250041" y="3063487"/>
              <a:ext cx="91450" cy="78538"/>
            </a:xfrm>
            <a:custGeom>
              <a:avLst/>
              <a:gdLst/>
              <a:ahLst/>
              <a:cxnLst/>
              <a:rect l="l" t="t" r="r" b="b"/>
              <a:pathLst>
                <a:path w="7680" h="6906" extrusionOk="0">
                  <a:moveTo>
                    <a:pt x="1988" y="0"/>
                  </a:moveTo>
                  <a:lnTo>
                    <a:pt x="1821" y="63"/>
                  </a:lnTo>
                  <a:lnTo>
                    <a:pt x="1674" y="251"/>
                  </a:lnTo>
                  <a:lnTo>
                    <a:pt x="1695" y="377"/>
                  </a:lnTo>
                  <a:lnTo>
                    <a:pt x="1758" y="440"/>
                  </a:lnTo>
                  <a:lnTo>
                    <a:pt x="1863" y="356"/>
                  </a:lnTo>
                  <a:lnTo>
                    <a:pt x="1967" y="377"/>
                  </a:lnTo>
                  <a:lnTo>
                    <a:pt x="2072" y="461"/>
                  </a:lnTo>
                  <a:lnTo>
                    <a:pt x="2030" y="544"/>
                  </a:lnTo>
                  <a:lnTo>
                    <a:pt x="1925" y="565"/>
                  </a:lnTo>
                  <a:lnTo>
                    <a:pt x="1821" y="523"/>
                  </a:lnTo>
                  <a:lnTo>
                    <a:pt x="1779" y="482"/>
                  </a:lnTo>
                  <a:lnTo>
                    <a:pt x="1758" y="523"/>
                  </a:lnTo>
                  <a:lnTo>
                    <a:pt x="1758" y="565"/>
                  </a:lnTo>
                  <a:lnTo>
                    <a:pt x="1611" y="649"/>
                  </a:lnTo>
                  <a:lnTo>
                    <a:pt x="1360" y="670"/>
                  </a:lnTo>
                  <a:lnTo>
                    <a:pt x="1088" y="774"/>
                  </a:lnTo>
                  <a:lnTo>
                    <a:pt x="1026" y="879"/>
                  </a:lnTo>
                  <a:lnTo>
                    <a:pt x="1026" y="984"/>
                  </a:lnTo>
                  <a:lnTo>
                    <a:pt x="1088" y="1088"/>
                  </a:lnTo>
                  <a:lnTo>
                    <a:pt x="1088" y="1318"/>
                  </a:lnTo>
                  <a:lnTo>
                    <a:pt x="1130" y="1486"/>
                  </a:lnTo>
                  <a:lnTo>
                    <a:pt x="1151" y="1611"/>
                  </a:lnTo>
                  <a:lnTo>
                    <a:pt x="1067" y="1800"/>
                  </a:lnTo>
                  <a:lnTo>
                    <a:pt x="879" y="1925"/>
                  </a:lnTo>
                  <a:lnTo>
                    <a:pt x="775" y="1904"/>
                  </a:lnTo>
                  <a:lnTo>
                    <a:pt x="775" y="1737"/>
                  </a:lnTo>
                  <a:lnTo>
                    <a:pt x="649" y="1611"/>
                  </a:lnTo>
                  <a:lnTo>
                    <a:pt x="628" y="1486"/>
                  </a:lnTo>
                  <a:lnTo>
                    <a:pt x="733" y="1402"/>
                  </a:lnTo>
                  <a:lnTo>
                    <a:pt x="754" y="1318"/>
                  </a:lnTo>
                  <a:lnTo>
                    <a:pt x="963" y="1109"/>
                  </a:lnTo>
                  <a:lnTo>
                    <a:pt x="963" y="942"/>
                  </a:lnTo>
                  <a:lnTo>
                    <a:pt x="879" y="795"/>
                  </a:lnTo>
                  <a:lnTo>
                    <a:pt x="921" y="754"/>
                  </a:lnTo>
                  <a:lnTo>
                    <a:pt x="879" y="670"/>
                  </a:lnTo>
                  <a:lnTo>
                    <a:pt x="816" y="628"/>
                  </a:lnTo>
                  <a:lnTo>
                    <a:pt x="754" y="523"/>
                  </a:lnTo>
                  <a:lnTo>
                    <a:pt x="775" y="440"/>
                  </a:lnTo>
                  <a:lnTo>
                    <a:pt x="921" y="377"/>
                  </a:lnTo>
                  <a:lnTo>
                    <a:pt x="1067" y="356"/>
                  </a:lnTo>
                  <a:lnTo>
                    <a:pt x="1172" y="210"/>
                  </a:lnTo>
                  <a:lnTo>
                    <a:pt x="1130" y="210"/>
                  </a:lnTo>
                  <a:lnTo>
                    <a:pt x="1088" y="230"/>
                  </a:lnTo>
                  <a:lnTo>
                    <a:pt x="775" y="356"/>
                  </a:lnTo>
                  <a:lnTo>
                    <a:pt x="628" y="628"/>
                  </a:lnTo>
                  <a:lnTo>
                    <a:pt x="565" y="670"/>
                  </a:lnTo>
                  <a:lnTo>
                    <a:pt x="461" y="691"/>
                  </a:lnTo>
                  <a:lnTo>
                    <a:pt x="356" y="837"/>
                  </a:lnTo>
                  <a:lnTo>
                    <a:pt x="293" y="900"/>
                  </a:lnTo>
                  <a:lnTo>
                    <a:pt x="105" y="1172"/>
                  </a:lnTo>
                  <a:lnTo>
                    <a:pt x="84" y="1298"/>
                  </a:lnTo>
                  <a:lnTo>
                    <a:pt x="105" y="1402"/>
                  </a:lnTo>
                  <a:lnTo>
                    <a:pt x="84" y="1590"/>
                  </a:lnTo>
                  <a:lnTo>
                    <a:pt x="0" y="1779"/>
                  </a:lnTo>
                  <a:lnTo>
                    <a:pt x="0" y="1821"/>
                  </a:lnTo>
                  <a:lnTo>
                    <a:pt x="147" y="1821"/>
                  </a:lnTo>
                  <a:lnTo>
                    <a:pt x="398" y="2239"/>
                  </a:lnTo>
                  <a:lnTo>
                    <a:pt x="503" y="2407"/>
                  </a:lnTo>
                  <a:lnTo>
                    <a:pt x="523" y="2511"/>
                  </a:lnTo>
                  <a:lnTo>
                    <a:pt x="461" y="2637"/>
                  </a:lnTo>
                  <a:lnTo>
                    <a:pt x="461" y="2720"/>
                  </a:lnTo>
                  <a:lnTo>
                    <a:pt x="440" y="2762"/>
                  </a:lnTo>
                  <a:lnTo>
                    <a:pt x="440" y="2867"/>
                  </a:lnTo>
                  <a:lnTo>
                    <a:pt x="565" y="2971"/>
                  </a:lnTo>
                  <a:lnTo>
                    <a:pt x="733" y="3034"/>
                  </a:lnTo>
                  <a:lnTo>
                    <a:pt x="837" y="3055"/>
                  </a:lnTo>
                  <a:lnTo>
                    <a:pt x="963" y="3097"/>
                  </a:lnTo>
                  <a:lnTo>
                    <a:pt x="1047" y="3055"/>
                  </a:lnTo>
                  <a:lnTo>
                    <a:pt x="1193" y="3055"/>
                  </a:lnTo>
                  <a:lnTo>
                    <a:pt x="1339" y="3097"/>
                  </a:lnTo>
                  <a:lnTo>
                    <a:pt x="1381" y="3076"/>
                  </a:lnTo>
                  <a:lnTo>
                    <a:pt x="1549" y="3055"/>
                  </a:lnTo>
                  <a:lnTo>
                    <a:pt x="1716" y="3076"/>
                  </a:lnTo>
                  <a:lnTo>
                    <a:pt x="1821" y="3139"/>
                  </a:lnTo>
                  <a:lnTo>
                    <a:pt x="2281" y="3557"/>
                  </a:lnTo>
                  <a:lnTo>
                    <a:pt x="2427" y="3515"/>
                  </a:lnTo>
                  <a:lnTo>
                    <a:pt x="2448" y="3557"/>
                  </a:lnTo>
                  <a:lnTo>
                    <a:pt x="2511" y="3515"/>
                  </a:lnTo>
                  <a:lnTo>
                    <a:pt x="2637" y="3578"/>
                  </a:lnTo>
                  <a:lnTo>
                    <a:pt x="2699" y="3599"/>
                  </a:lnTo>
                  <a:lnTo>
                    <a:pt x="2825" y="3557"/>
                  </a:lnTo>
                  <a:lnTo>
                    <a:pt x="2930" y="3557"/>
                  </a:lnTo>
                  <a:lnTo>
                    <a:pt x="3076" y="3578"/>
                  </a:lnTo>
                  <a:lnTo>
                    <a:pt x="3118" y="3515"/>
                  </a:lnTo>
                  <a:lnTo>
                    <a:pt x="3223" y="3515"/>
                  </a:lnTo>
                  <a:lnTo>
                    <a:pt x="3285" y="3578"/>
                  </a:lnTo>
                  <a:lnTo>
                    <a:pt x="3348" y="3808"/>
                  </a:lnTo>
                  <a:lnTo>
                    <a:pt x="3285" y="3892"/>
                  </a:lnTo>
                  <a:lnTo>
                    <a:pt x="3285" y="3997"/>
                  </a:lnTo>
                  <a:lnTo>
                    <a:pt x="3264" y="4080"/>
                  </a:lnTo>
                  <a:lnTo>
                    <a:pt x="3118" y="4101"/>
                  </a:lnTo>
                  <a:lnTo>
                    <a:pt x="3055" y="4185"/>
                  </a:lnTo>
                  <a:lnTo>
                    <a:pt x="3076" y="4394"/>
                  </a:lnTo>
                  <a:lnTo>
                    <a:pt x="3118" y="4457"/>
                  </a:lnTo>
                  <a:lnTo>
                    <a:pt x="3055" y="4624"/>
                  </a:lnTo>
                  <a:lnTo>
                    <a:pt x="3055" y="4813"/>
                  </a:lnTo>
                  <a:lnTo>
                    <a:pt x="3139" y="4875"/>
                  </a:lnTo>
                  <a:lnTo>
                    <a:pt x="3139" y="4959"/>
                  </a:lnTo>
                  <a:lnTo>
                    <a:pt x="3244" y="5252"/>
                  </a:lnTo>
                  <a:lnTo>
                    <a:pt x="3055" y="5587"/>
                  </a:lnTo>
                  <a:lnTo>
                    <a:pt x="3076" y="5692"/>
                  </a:lnTo>
                  <a:lnTo>
                    <a:pt x="3139" y="5692"/>
                  </a:lnTo>
                  <a:lnTo>
                    <a:pt x="3223" y="5671"/>
                  </a:lnTo>
                  <a:lnTo>
                    <a:pt x="3223" y="5692"/>
                  </a:lnTo>
                  <a:lnTo>
                    <a:pt x="3244" y="5775"/>
                  </a:lnTo>
                  <a:lnTo>
                    <a:pt x="3327" y="5817"/>
                  </a:lnTo>
                  <a:lnTo>
                    <a:pt x="3369" y="5922"/>
                  </a:lnTo>
                  <a:lnTo>
                    <a:pt x="3348" y="5984"/>
                  </a:lnTo>
                  <a:lnTo>
                    <a:pt x="3390" y="6131"/>
                  </a:lnTo>
                  <a:lnTo>
                    <a:pt x="3536" y="6424"/>
                  </a:lnTo>
                  <a:lnTo>
                    <a:pt x="3536" y="6528"/>
                  </a:lnTo>
                  <a:lnTo>
                    <a:pt x="3746" y="6696"/>
                  </a:lnTo>
                  <a:lnTo>
                    <a:pt x="3976" y="6863"/>
                  </a:lnTo>
                  <a:lnTo>
                    <a:pt x="4101" y="6905"/>
                  </a:lnTo>
                  <a:lnTo>
                    <a:pt x="4332" y="6863"/>
                  </a:lnTo>
                  <a:lnTo>
                    <a:pt x="4478" y="6717"/>
                  </a:lnTo>
                  <a:lnTo>
                    <a:pt x="4687" y="6591"/>
                  </a:lnTo>
                  <a:lnTo>
                    <a:pt x="4750" y="6487"/>
                  </a:lnTo>
                  <a:lnTo>
                    <a:pt x="5064" y="6319"/>
                  </a:lnTo>
                  <a:lnTo>
                    <a:pt x="5127" y="6173"/>
                  </a:lnTo>
                  <a:lnTo>
                    <a:pt x="5168" y="6110"/>
                  </a:lnTo>
                  <a:lnTo>
                    <a:pt x="5210" y="6068"/>
                  </a:lnTo>
                  <a:lnTo>
                    <a:pt x="5482" y="6005"/>
                  </a:lnTo>
                  <a:lnTo>
                    <a:pt x="5629" y="5964"/>
                  </a:lnTo>
                  <a:lnTo>
                    <a:pt x="5587" y="5817"/>
                  </a:lnTo>
                  <a:lnTo>
                    <a:pt x="5440" y="5796"/>
                  </a:lnTo>
                  <a:lnTo>
                    <a:pt x="5252" y="5817"/>
                  </a:lnTo>
                  <a:lnTo>
                    <a:pt x="4959" y="5712"/>
                  </a:lnTo>
                  <a:lnTo>
                    <a:pt x="5022" y="5545"/>
                  </a:lnTo>
                  <a:lnTo>
                    <a:pt x="5001" y="5482"/>
                  </a:lnTo>
                  <a:lnTo>
                    <a:pt x="4938" y="5440"/>
                  </a:lnTo>
                  <a:lnTo>
                    <a:pt x="5127" y="5168"/>
                  </a:lnTo>
                  <a:lnTo>
                    <a:pt x="5064" y="5064"/>
                  </a:lnTo>
                  <a:lnTo>
                    <a:pt x="4938" y="4938"/>
                  </a:lnTo>
                  <a:lnTo>
                    <a:pt x="4834" y="4917"/>
                  </a:lnTo>
                  <a:lnTo>
                    <a:pt x="4750" y="4750"/>
                  </a:lnTo>
                  <a:lnTo>
                    <a:pt x="4917" y="4813"/>
                  </a:lnTo>
                  <a:lnTo>
                    <a:pt x="5106" y="4834"/>
                  </a:lnTo>
                  <a:lnTo>
                    <a:pt x="5273" y="4938"/>
                  </a:lnTo>
                  <a:lnTo>
                    <a:pt x="5461" y="4938"/>
                  </a:lnTo>
                  <a:lnTo>
                    <a:pt x="5733" y="4875"/>
                  </a:lnTo>
                  <a:lnTo>
                    <a:pt x="5796" y="4938"/>
                  </a:lnTo>
                  <a:lnTo>
                    <a:pt x="5985" y="4875"/>
                  </a:lnTo>
                  <a:lnTo>
                    <a:pt x="6173" y="4708"/>
                  </a:lnTo>
                  <a:lnTo>
                    <a:pt x="6319" y="4708"/>
                  </a:lnTo>
                  <a:lnTo>
                    <a:pt x="6424" y="4729"/>
                  </a:lnTo>
                  <a:lnTo>
                    <a:pt x="6675" y="4624"/>
                  </a:lnTo>
                  <a:lnTo>
                    <a:pt x="6884" y="4624"/>
                  </a:lnTo>
                  <a:lnTo>
                    <a:pt x="7156" y="4394"/>
                  </a:lnTo>
                  <a:lnTo>
                    <a:pt x="7219" y="4248"/>
                  </a:lnTo>
                  <a:lnTo>
                    <a:pt x="7219" y="4143"/>
                  </a:lnTo>
                  <a:lnTo>
                    <a:pt x="7219" y="4122"/>
                  </a:lnTo>
                  <a:lnTo>
                    <a:pt x="6989" y="3934"/>
                  </a:lnTo>
                  <a:lnTo>
                    <a:pt x="6842" y="3725"/>
                  </a:lnTo>
                  <a:lnTo>
                    <a:pt x="6801" y="3599"/>
                  </a:lnTo>
                  <a:lnTo>
                    <a:pt x="6905" y="3495"/>
                  </a:lnTo>
                  <a:lnTo>
                    <a:pt x="6926" y="3306"/>
                  </a:lnTo>
                  <a:lnTo>
                    <a:pt x="7010" y="3243"/>
                  </a:lnTo>
                  <a:lnTo>
                    <a:pt x="7093" y="3264"/>
                  </a:lnTo>
                  <a:lnTo>
                    <a:pt x="7198" y="3243"/>
                  </a:lnTo>
                  <a:lnTo>
                    <a:pt x="7261" y="3264"/>
                  </a:lnTo>
                  <a:lnTo>
                    <a:pt x="7449" y="3181"/>
                  </a:lnTo>
                  <a:lnTo>
                    <a:pt x="7449" y="3055"/>
                  </a:lnTo>
                  <a:lnTo>
                    <a:pt x="7365" y="2971"/>
                  </a:lnTo>
                  <a:lnTo>
                    <a:pt x="7219" y="2951"/>
                  </a:lnTo>
                  <a:lnTo>
                    <a:pt x="7156" y="2846"/>
                  </a:lnTo>
                  <a:lnTo>
                    <a:pt x="7135" y="2762"/>
                  </a:lnTo>
                  <a:lnTo>
                    <a:pt x="7303" y="2553"/>
                  </a:lnTo>
                  <a:lnTo>
                    <a:pt x="7365" y="2574"/>
                  </a:lnTo>
                  <a:lnTo>
                    <a:pt x="7512" y="2469"/>
                  </a:lnTo>
                  <a:lnTo>
                    <a:pt x="7658" y="2302"/>
                  </a:lnTo>
                  <a:lnTo>
                    <a:pt x="7679" y="2218"/>
                  </a:lnTo>
                  <a:lnTo>
                    <a:pt x="7658" y="2218"/>
                  </a:lnTo>
                  <a:lnTo>
                    <a:pt x="7428" y="2114"/>
                  </a:lnTo>
                  <a:lnTo>
                    <a:pt x="7345" y="2114"/>
                  </a:lnTo>
                  <a:lnTo>
                    <a:pt x="7261" y="2135"/>
                  </a:lnTo>
                  <a:lnTo>
                    <a:pt x="7156" y="2114"/>
                  </a:lnTo>
                  <a:lnTo>
                    <a:pt x="7093" y="2114"/>
                  </a:lnTo>
                  <a:lnTo>
                    <a:pt x="7010" y="2155"/>
                  </a:lnTo>
                  <a:lnTo>
                    <a:pt x="6821" y="2197"/>
                  </a:lnTo>
                  <a:lnTo>
                    <a:pt x="6675" y="2155"/>
                  </a:lnTo>
                  <a:lnTo>
                    <a:pt x="6612" y="2155"/>
                  </a:lnTo>
                  <a:lnTo>
                    <a:pt x="6717" y="2135"/>
                  </a:lnTo>
                  <a:lnTo>
                    <a:pt x="6801" y="2135"/>
                  </a:lnTo>
                  <a:lnTo>
                    <a:pt x="6884" y="2093"/>
                  </a:lnTo>
                  <a:lnTo>
                    <a:pt x="6926" y="2009"/>
                  </a:lnTo>
                  <a:lnTo>
                    <a:pt x="7052" y="1904"/>
                  </a:lnTo>
                  <a:lnTo>
                    <a:pt x="7093" y="1842"/>
                  </a:lnTo>
                  <a:lnTo>
                    <a:pt x="7010" y="1800"/>
                  </a:lnTo>
                  <a:lnTo>
                    <a:pt x="7010" y="1779"/>
                  </a:lnTo>
                  <a:lnTo>
                    <a:pt x="6989" y="1674"/>
                  </a:lnTo>
                  <a:lnTo>
                    <a:pt x="6821" y="1590"/>
                  </a:lnTo>
                  <a:lnTo>
                    <a:pt x="6612" y="1528"/>
                  </a:lnTo>
                  <a:lnTo>
                    <a:pt x="6570" y="1486"/>
                  </a:lnTo>
                  <a:lnTo>
                    <a:pt x="6487" y="1423"/>
                  </a:lnTo>
                  <a:lnTo>
                    <a:pt x="6382" y="1423"/>
                  </a:lnTo>
                  <a:lnTo>
                    <a:pt x="6361" y="1381"/>
                  </a:lnTo>
                  <a:lnTo>
                    <a:pt x="6215" y="1318"/>
                  </a:lnTo>
                  <a:lnTo>
                    <a:pt x="6173" y="1318"/>
                  </a:lnTo>
                  <a:lnTo>
                    <a:pt x="6173" y="1423"/>
                  </a:lnTo>
                  <a:lnTo>
                    <a:pt x="6089" y="1318"/>
                  </a:lnTo>
                  <a:lnTo>
                    <a:pt x="6047" y="1214"/>
                  </a:lnTo>
                  <a:lnTo>
                    <a:pt x="5943" y="1172"/>
                  </a:lnTo>
                  <a:lnTo>
                    <a:pt x="5901" y="1088"/>
                  </a:lnTo>
                  <a:lnTo>
                    <a:pt x="5964" y="1046"/>
                  </a:lnTo>
                  <a:lnTo>
                    <a:pt x="6215" y="1067"/>
                  </a:lnTo>
                  <a:lnTo>
                    <a:pt x="6319" y="984"/>
                  </a:lnTo>
                  <a:lnTo>
                    <a:pt x="6487" y="984"/>
                  </a:lnTo>
                  <a:lnTo>
                    <a:pt x="6487" y="879"/>
                  </a:lnTo>
                  <a:lnTo>
                    <a:pt x="6361" y="900"/>
                  </a:lnTo>
                  <a:lnTo>
                    <a:pt x="6089" y="858"/>
                  </a:lnTo>
                  <a:lnTo>
                    <a:pt x="5901" y="879"/>
                  </a:lnTo>
                  <a:lnTo>
                    <a:pt x="5775" y="879"/>
                  </a:lnTo>
                  <a:lnTo>
                    <a:pt x="5524" y="963"/>
                  </a:lnTo>
                  <a:lnTo>
                    <a:pt x="5440" y="942"/>
                  </a:lnTo>
                  <a:lnTo>
                    <a:pt x="5336" y="942"/>
                  </a:lnTo>
                  <a:lnTo>
                    <a:pt x="5127" y="1088"/>
                  </a:lnTo>
                  <a:lnTo>
                    <a:pt x="5022" y="1109"/>
                  </a:lnTo>
                  <a:lnTo>
                    <a:pt x="4896" y="1172"/>
                  </a:lnTo>
                  <a:lnTo>
                    <a:pt x="4834" y="1256"/>
                  </a:lnTo>
                  <a:lnTo>
                    <a:pt x="4645" y="1277"/>
                  </a:lnTo>
                  <a:lnTo>
                    <a:pt x="4604" y="1298"/>
                  </a:lnTo>
                  <a:lnTo>
                    <a:pt x="4520" y="1277"/>
                  </a:lnTo>
                  <a:lnTo>
                    <a:pt x="4269" y="1088"/>
                  </a:lnTo>
                  <a:lnTo>
                    <a:pt x="4206" y="984"/>
                  </a:lnTo>
                  <a:lnTo>
                    <a:pt x="3871" y="984"/>
                  </a:lnTo>
                  <a:lnTo>
                    <a:pt x="3327" y="1088"/>
                  </a:lnTo>
                  <a:lnTo>
                    <a:pt x="3055" y="1088"/>
                  </a:lnTo>
                  <a:lnTo>
                    <a:pt x="2951" y="1046"/>
                  </a:lnTo>
                  <a:lnTo>
                    <a:pt x="2909" y="963"/>
                  </a:lnTo>
                  <a:lnTo>
                    <a:pt x="2909" y="858"/>
                  </a:lnTo>
                  <a:lnTo>
                    <a:pt x="2972" y="858"/>
                  </a:lnTo>
                  <a:lnTo>
                    <a:pt x="2951" y="733"/>
                  </a:lnTo>
                  <a:lnTo>
                    <a:pt x="2846" y="565"/>
                  </a:lnTo>
                  <a:lnTo>
                    <a:pt x="2741" y="544"/>
                  </a:lnTo>
                  <a:lnTo>
                    <a:pt x="2448" y="565"/>
                  </a:lnTo>
                  <a:lnTo>
                    <a:pt x="2323" y="482"/>
                  </a:lnTo>
                  <a:lnTo>
                    <a:pt x="2239" y="482"/>
                  </a:lnTo>
                  <a:lnTo>
                    <a:pt x="2176" y="523"/>
                  </a:lnTo>
                  <a:lnTo>
                    <a:pt x="2072" y="356"/>
                  </a:lnTo>
                  <a:lnTo>
                    <a:pt x="2072" y="210"/>
                  </a:lnTo>
                  <a:lnTo>
                    <a:pt x="2030" y="21"/>
                  </a:lnTo>
                  <a:lnTo>
                    <a:pt x="198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9"/>
            <p:cNvSpPr/>
            <p:nvPr/>
          </p:nvSpPr>
          <p:spPr>
            <a:xfrm>
              <a:off x="3209425" y="3061815"/>
              <a:ext cx="82733" cy="112565"/>
            </a:xfrm>
            <a:custGeom>
              <a:avLst/>
              <a:gdLst/>
              <a:ahLst/>
              <a:cxnLst/>
              <a:rect l="l" t="t" r="r" b="b"/>
              <a:pathLst>
                <a:path w="6948" h="9898" extrusionOk="0">
                  <a:moveTo>
                    <a:pt x="4353" y="1"/>
                  </a:moveTo>
                  <a:lnTo>
                    <a:pt x="4332" y="64"/>
                  </a:lnTo>
                  <a:lnTo>
                    <a:pt x="4290" y="105"/>
                  </a:lnTo>
                  <a:lnTo>
                    <a:pt x="4227" y="147"/>
                  </a:lnTo>
                  <a:lnTo>
                    <a:pt x="4165" y="168"/>
                  </a:lnTo>
                  <a:lnTo>
                    <a:pt x="4060" y="168"/>
                  </a:lnTo>
                  <a:lnTo>
                    <a:pt x="3976" y="189"/>
                  </a:lnTo>
                  <a:lnTo>
                    <a:pt x="3955" y="252"/>
                  </a:lnTo>
                  <a:lnTo>
                    <a:pt x="3976" y="294"/>
                  </a:lnTo>
                  <a:lnTo>
                    <a:pt x="3955" y="357"/>
                  </a:lnTo>
                  <a:lnTo>
                    <a:pt x="3809" y="419"/>
                  </a:lnTo>
                  <a:lnTo>
                    <a:pt x="3621" y="566"/>
                  </a:lnTo>
                  <a:lnTo>
                    <a:pt x="3495" y="670"/>
                  </a:lnTo>
                  <a:lnTo>
                    <a:pt x="3328" y="691"/>
                  </a:lnTo>
                  <a:lnTo>
                    <a:pt x="2972" y="691"/>
                  </a:lnTo>
                  <a:lnTo>
                    <a:pt x="2867" y="733"/>
                  </a:lnTo>
                  <a:lnTo>
                    <a:pt x="2867" y="817"/>
                  </a:lnTo>
                  <a:lnTo>
                    <a:pt x="2888" y="901"/>
                  </a:lnTo>
                  <a:lnTo>
                    <a:pt x="2888" y="1005"/>
                  </a:lnTo>
                  <a:lnTo>
                    <a:pt x="2805" y="1089"/>
                  </a:lnTo>
                  <a:lnTo>
                    <a:pt x="2721" y="1047"/>
                  </a:lnTo>
                  <a:lnTo>
                    <a:pt x="2763" y="942"/>
                  </a:lnTo>
                  <a:lnTo>
                    <a:pt x="2763" y="921"/>
                  </a:lnTo>
                  <a:lnTo>
                    <a:pt x="2825" y="901"/>
                  </a:lnTo>
                  <a:lnTo>
                    <a:pt x="2700" y="880"/>
                  </a:lnTo>
                  <a:lnTo>
                    <a:pt x="2574" y="817"/>
                  </a:lnTo>
                  <a:lnTo>
                    <a:pt x="2491" y="817"/>
                  </a:lnTo>
                  <a:lnTo>
                    <a:pt x="2302" y="942"/>
                  </a:lnTo>
                  <a:lnTo>
                    <a:pt x="2261" y="1026"/>
                  </a:lnTo>
                  <a:lnTo>
                    <a:pt x="2135" y="1152"/>
                  </a:lnTo>
                  <a:lnTo>
                    <a:pt x="1968" y="1465"/>
                  </a:lnTo>
                  <a:lnTo>
                    <a:pt x="1947" y="1549"/>
                  </a:lnTo>
                  <a:lnTo>
                    <a:pt x="1947" y="1549"/>
                  </a:lnTo>
                  <a:lnTo>
                    <a:pt x="1989" y="1528"/>
                  </a:lnTo>
                  <a:lnTo>
                    <a:pt x="2051" y="1570"/>
                  </a:lnTo>
                  <a:lnTo>
                    <a:pt x="2051" y="1654"/>
                  </a:lnTo>
                  <a:lnTo>
                    <a:pt x="2030" y="1758"/>
                  </a:lnTo>
                  <a:lnTo>
                    <a:pt x="1947" y="1821"/>
                  </a:lnTo>
                  <a:lnTo>
                    <a:pt x="1842" y="1821"/>
                  </a:lnTo>
                  <a:lnTo>
                    <a:pt x="1737" y="1863"/>
                  </a:lnTo>
                  <a:lnTo>
                    <a:pt x="1612" y="1989"/>
                  </a:lnTo>
                  <a:lnTo>
                    <a:pt x="1528" y="2051"/>
                  </a:lnTo>
                  <a:lnTo>
                    <a:pt x="1424" y="2198"/>
                  </a:lnTo>
                  <a:lnTo>
                    <a:pt x="1340" y="2198"/>
                  </a:lnTo>
                  <a:lnTo>
                    <a:pt x="1256" y="2240"/>
                  </a:lnTo>
                  <a:lnTo>
                    <a:pt x="1298" y="2344"/>
                  </a:lnTo>
                  <a:lnTo>
                    <a:pt x="1403" y="2449"/>
                  </a:lnTo>
                  <a:lnTo>
                    <a:pt x="1403" y="2574"/>
                  </a:lnTo>
                  <a:lnTo>
                    <a:pt x="1340" y="2700"/>
                  </a:lnTo>
                  <a:lnTo>
                    <a:pt x="1256" y="2700"/>
                  </a:lnTo>
                  <a:lnTo>
                    <a:pt x="1152" y="2616"/>
                  </a:lnTo>
                  <a:lnTo>
                    <a:pt x="1193" y="2574"/>
                  </a:lnTo>
                  <a:lnTo>
                    <a:pt x="1214" y="2512"/>
                  </a:lnTo>
                  <a:lnTo>
                    <a:pt x="1131" y="2470"/>
                  </a:lnTo>
                  <a:lnTo>
                    <a:pt x="1089" y="2365"/>
                  </a:lnTo>
                  <a:lnTo>
                    <a:pt x="984" y="2261"/>
                  </a:lnTo>
                  <a:lnTo>
                    <a:pt x="942" y="2365"/>
                  </a:lnTo>
                  <a:lnTo>
                    <a:pt x="942" y="2407"/>
                  </a:lnTo>
                  <a:lnTo>
                    <a:pt x="1005" y="2574"/>
                  </a:lnTo>
                  <a:lnTo>
                    <a:pt x="921" y="2721"/>
                  </a:lnTo>
                  <a:lnTo>
                    <a:pt x="901" y="2867"/>
                  </a:lnTo>
                  <a:lnTo>
                    <a:pt x="817" y="2909"/>
                  </a:lnTo>
                  <a:lnTo>
                    <a:pt x="775" y="2909"/>
                  </a:lnTo>
                  <a:lnTo>
                    <a:pt x="691" y="3098"/>
                  </a:lnTo>
                  <a:lnTo>
                    <a:pt x="712" y="3118"/>
                  </a:lnTo>
                  <a:lnTo>
                    <a:pt x="733" y="3244"/>
                  </a:lnTo>
                  <a:lnTo>
                    <a:pt x="733" y="3390"/>
                  </a:lnTo>
                  <a:lnTo>
                    <a:pt x="880" y="3516"/>
                  </a:lnTo>
                  <a:lnTo>
                    <a:pt x="901" y="3516"/>
                  </a:lnTo>
                  <a:lnTo>
                    <a:pt x="942" y="3495"/>
                  </a:lnTo>
                  <a:lnTo>
                    <a:pt x="1005" y="3537"/>
                  </a:lnTo>
                  <a:lnTo>
                    <a:pt x="1005" y="3662"/>
                  </a:lnTo>
                  <a:lnTo>
                    <a:pt x="921" y="3746"/>
                  </a:lnTo>
                  <a:lnTo>
                    <a:pt x="921" y="3809"/>
                  </a:lnTo>
                  <a:lnTo>
                    <a:pt x="1005" y="3872"/>
                  </a:lnTo>
                  <a:lnTo>
                    <a:pt x="1005" y="4039"/>
                  </a:lnTo>
                  <a:lnTo>
                    <a:pt x="921" y="4081"/>
                  </a:lnTo>
                  <a:lnTo>
                    <a:pt x="880" y="4165"/>
                  </a:lnTo>
                  <a:lnTo>
                    <a:pt x="921" y="4186"/>
                  </a:lnTo>
                  <a:lnTo>
                    <a:pt x="984" y="4290"/>
                  </a:lnTo>
                  <a:lnTo>
                    <a:pt x="942" y="4478"/>
                  </a:lnTo>
                  <a:lnTo>
                    <a:pt x="984" y="4771"/>
                  </a:lnTo>
                  <a:lnTo>
                    <a:pt x="901" y="4855"/>
                  </a:lnTo>
                  <a:lnTo>
                    <a:pt x="880" y="4918"/>
                  </a:lnTo>
                  <a:lnTo>
                    <a:pt x="942" y="5022"/>
                  </a:lnTo>
                  <a:lnTo>
                    <a:pt x="1047" y="4981"/>
                  </a:lnTo>
                  <a:lnTo>
                    <a:pt x="1047" y="4981"/>
                  </a:lnTo>
                  <a:lnTo>
                    <a:pt x="1026" y="5064"/>
                  </a:lnTo>
                  <a:lnTo>
                    <a:pt x="1089" y="5127"/>
                  </a:lnTo>
                  <a:lnTo>
                    <a:pt x="1152" y="5127"/>
                  </a:lnTo>
                  <a:lnTo>
                    <a:pt x="1152" y="5190"/>
                  </a:lnTo>
                  <a:lnTo>
                    <a:pt x="1110" y="5274"/>
                  </a:lnTo>
                  <a:lnTo>
                    <a:pt x="1047" y="5378"/>
                  </a:lnTo>
                  <a:lnTo>
                    <a:pt x="817" y="5608"/>
                  </a:lnTo>
                  <a:lnTo>
                    <a:pt x="775" y="5713"/>
                  </a:lnTo>
                  <a:lnTo>
                    <a:pt x="608" y="5859"/>
                  </a:lnTo>
                  <a:lnTo>
                    <a:pt x="398" y="5922"/>
                  </a:lnTo>
                  <a:lnTo>
                    <a:pt x="210" y="6048"/>
                  </a:lnTo>
                  <a:lnTo>
                    <a:pt x="64" y="6278"/>
                  </a:lnTo>
                  <a:lnTo>
                    <a:pt x="43" y="6466"/>
                  </a:lnTo>
                  <a:lnTo>
                    <a:pt x="1" y="6571"/>
                  </a:lnTo>
                  <a:lnTo>
                    <a:pt x="189" y="6655"/>
                  </a:lnTo>
                  <a:lnTo>
                    <a:pt x="377" y="6780"/>
                  </a:lnTo>
                  <a:lnTo>
                    <a:pt x="629" y="6947"/>
                  </a:lnTo>
                  <a:lnTo>
                    <a:pt x="733" y="6947"/>
                  </a:lnTo>
                  <a:lnTo>
                    <a:pt x="880" y="7094"/>
                  </a:lnTo>
                  <a:lnTo>
                    <a:pt x="838" y="7178"/>
                  </a:lnTo>
                  <a:lnTo>
                    <a:pt x="880" y="7261"/>
                  </a:lnTo>
                  <a:lnTo>
                    <a:pt x="1047" y="7282"/>
                  </a:lnTo>
                  <a:lnTo>
                    <a:pt x="1256" y="7366"/>
                  </a:lnTo>
                  <a:lnTo>
                    <a:pt x="1319" y="7408"/>
                  </a:lnTo>
                  <a:lnTo>
                    <a:pt x="1507" y="7471"/>
                  </a:lnTo>
                  <a:lnTo>
                    <a:pt x="1570" y="7387"/>
                  </a:lnTo>
                  <a:lnTo>
                    <a:pt x="1570" y="7282"/>
                  </a:lnTo>
                  <a:lnTo>
                    <a:pt x="1654" y="7199"/>
                  </a:lnTo>
                  <a:lnTo>
                    <a:pt x="1717" y="7199"/>
                  </a:lnTo>
                  <a:lnTo>
                    <a:pt x="1863" y="7282"/>
                  </a:lnTo>
                  <a:lnTo>
                    <a:pt x="1968" y="7303"/>
                  </a:lnTo>
                  <a:lnTo>
                    <a:pt x="1989" y="7387"/>
                  </a:lnTo>
                  <a:lnTo>
                    <a:pt x="2072" y="7429"/>
                  </a:lnTo>
                  <a:lnTo>
                    <a:pt x="2135" y="7429"/>
                  </a:lnTo>
                  <a:lnTo>
                    <a:pt x="2177" y="7512"/>
                  </a:lnTo>
                  <a:lnTo>
                    <a:pt x="2386" y="7575"/>
                  </a:lnTo>
                  <a:lnTo>
                    <a:pt x="2512" y="7596"/>
                  </a:lnTo>
                  <a:lnTo>
                    <a:pt x="2553" y="7638"/>
                  </a:lnTo>
                  <a:lnTo>
                    <a:pt x="2700" y="7805"/>
                  </a:lnTo>
                  <a:lnTo>
                    <a:pt x="2700" y="7910"/>
                  </a:lnTo>
                  <a:lnTo>
                    <a:pt x="2805" y="8098"/>
                  </a:lnTo>
                  <a:lnTo>
                    <a:pt x="2888" y="8098"/>
                  </a:lnTo>
                  <a:lnTo>
                    <a:pt x="3139" y="8203"/>
                  </a:lnTo>
                  <a:lnTo>
                    <a:pt x="3244" y="8349"/>
                  </a:lnTo>
                  <a:lnTo>
                    <a:pt x="3244" y="8517"/>
                  </a:lnTo>
                  <a:lnTo>
                    <a:pt x="3307" y="8517"/>
                  </a:lnTo>
                  <a:lnTo>
                    <a:pt x="3411" y="8559"/>
                  </a:lnTo>
                  <a:lnTo>
                    <a:pt x="3432" y="8684"/>
                  </a:lnTo>
                  <a:lnTo>
                    <a:pt x="3411" y="8768"/>
                  </a:lnTo>
                  <a:lnTo>
                    <a:pt x="3432" y="8852"/>
                  </a:lnTo>
                  <a:lnTo>
                    <a:pt x="3537" y="8872"/>
                  </a:lnTo>
                  <a:lnTo>
                    <a:pt x="3662" y="8852"/>
                  </a:lnTo>
                  <a:lnTo>
                    <a:pt x="3767" y="8872"/>
                  </a:lnTo>
                  <a:lnTo>
                    <a:pt x="3914" y="8872"/>
                  </a:lnTo>
                  <a:lnTo>
                    <a:pt x="3955" y="8831"/>
                  </a:lnTo>
                  <a:lnTo>
                    <a:pt x="4144" y="8747"/>
                  </a:lnTo>
                  <a:lnTo>
                    <a:pt x="4290" y="8768"/>
                  </a:lnTo>
                  <a:lnTo>
                    <a:pt x="4458" y="8852"/>
                  </a:lnTo>
                  <a:lnTo>
                    <a:pt x="4646" y="8747"/>
                  </a:lnTo>
                  <a:lnTo>
                    <a:pt x="4750" y="8747"/>
                  </a:lnTo>
                  <a:lnTo>
                    <a:pt x="4792" y="8831"/>
                  </a:lnTo>
                  <a:lnTo>
                    <a:pt x="4876" y="8831"/>
                  </a:lnTo>
                  <a:lnTo>
                    <a:pt x="4981" y="8872"/>
                  </a:lnTo>
                  <a:lnTo>
                    <a:pt x="5064" y="8956"/>
                  </a:lnTo>
                  <a:lnTo>
                    <a:pt x="5169" y="8935"/>
                  </a:lnTo>
                  <a:lnTo>
                    <a:pt x="5169" y="8998"/>
                  </a:lnTo>
                  <a:lnTo>
                    <a:pt x="4792" y="9626"/>
                  </a:lnTo>
                  <a:lnTo>
                    <a:pt x="4813" y="9709"/>
                  </a:lnTo>
                  <a:lnTo>
                    <a:pt x="4960" y="9688"/>
                  </a:lnTo>
                  <a:lnTo>
                    <a:pt x="5085" y="9688"/>
                  </a:lnTo>
                  <a:lnTo>
                    <a:pt x="5190" y="9772"/>
                  </a:lnTo>
                  <a:lnTo>
                    <a:pt x="5211" y="9898"/>
                  </a:lnTo>
                  <a:lnTo>
                    <a:pt x="5294" y="9584"/>
                  </a:lnTo>
                  <a:lnTo>
                    <a:pt x="5629" y="8370"/>
                  </a:lnTo>
                  <a:lnTo>
                    <a:pt x="5629" y="8308"/>
                  </a:lnTo>
                  <a:lnTo>
                    <a:pt x="5629" y="8098"/>
                  </a:lnTo>
                  <a:lnTo>
                    <a:pt x="5504" y="7847"/>
                  </a:lnTo>
                  <a:lnTo>
                    <a:pt x="5294" y="7680"/>
                  </a:lnTo>
                  <a:lnTo>
                    <a:pt x="5190" y="7533"/>
                  </a:lnTo>
                  <a:lnTo>
                    <a:pt x="5169" y="7219"/>
                  </a:lnTo>
                  <a:lnTo>
                    <a:pt x="5546" y="7094"/>
                  </a:lnTo>
                  <a:lnTo>
                    <a:pt x="5692" y="7199"/>
                  </a:lnTo>
                  <a:lnTo>
                    <a:pt x="5713" y="7094"/>
                  </a:lnTo>
                  <a:lnTo>
                    <a:pt x="5650" y="7010"/>
                  </a:lnTo>
                  <a:lnTo>
                    <a:pt x="5713" y="6968"/>
                  </a:lnTo>
                  <a:lnTo>
                    <a:pt x="5629" y="6801"/>
                  </a:lnTo>
                  <a:lnTo>
                    <a:pt x="5420" y="6738"/>
                  </a:lnTo>
                  <a:lnTo>
                    <a:pt x="5336" y="6592"/>
                  </a:lnTo>
                  <a:lnTo>
                    <a:pt x="5399" y="6424"/>
                  </a:lnTo>
                  <a:lnTo>
                    <a:pt x="6048" y="6424"/>
                  </a:lnTo>
                  <a:lnTo>
                    <a:pt x="6131" y="6341"/>
                  </a:lnTo>
                  <a:lnTo>
                    <a:pt x="6236" y="6341"/>
                  </a:lnTo>
                  <a:lnTo>
                    <a:pt x="6278" y="6383"/>
                  </a:lnTo>
                  <a:lnTo>
                    <a:pt x="6362" y="6383"/>
                  </a:lnTo>
                  <a:lnTo>
                    <a:pt x="6466" y="6257"/>
                  </a:lnTo>
                  <a:lnTo>
                    <a:pt x="6634" y="6215"/>
                  </a:lnTo>
                  <a:lnTo>
                    <a:pt x="6675" y="6320"/>
                  </a:lnTo>
                  <a:lnTo>
                    <a:pt x="6759" y="6424"/>
                  </a:lnTo>
                  <a:lnTo>
                    <a:pt x="6780" y="6550"/>
                  </a:lnTo>
                  <a:lnTo>
                    <a:pt x="6780" y="6696"/>
                  </a:lnTo>
                  <a:lnTo>
                    <a:pt x="6947" y="6675"/>
                  </a:lnTo>
                  <a:lnTo>
                    <a:pt x="6947" y="6571"/>
                  </a:lnTo>
                  <a:lnTo>
                    <a:pt x="6801" y="6278"/>
                  </a:lnTo>
                  <a:lnTo>
                    <a:pt x="6759" y="6131"/>
                  </a:lnTo>
                  <a:lnTo>
                    <a:pt x="6780" y="6069"/>
                  </a:lnTo>
                  <a:lnTo>
                    <a:pt x="6738" y="5964"/>
                  </a:lnTo>
                  <a:lnTo>
                    <a:pt x="6655" y="5922"/>
                  </a:lnTo>
                  <a:lnTo>
                    <a:pt x="6634" y="5839"/>
                  </a:lnTo>
                  <a:lnTo>
                    <a:pt x="6634" y="5818"/>
                  </a:lnTo>
                  <a:lnTo>
                    <a:pt x="6550" y="5839"/>
                  </a:lnTo>
                  <a:lnTo>
                    <a:pt x="6487" y="5839"/>
                  </a:lnTo>
                  <a:lnTo>
                    <a:pt x="6466" y="5734"/>
                  </a:lnTo>
                  <a:lnTo>
                    <a:pt x="6655" y="5399"/>
                  </a:lnTo>
                  <a:lnTo>
                    <a:pt x="6550" y="5106"/>
                  </a:lnTo>
                  <a:lnTo>
                    <a:pt x="6550" y="5022"/>
                  </a:lnTo>
                  <a:lnTo>
                    <a:pt x="6466" y="4960"/>
                  </a:lnTo>
                  <a:lnTo>
                    <a:pt x="6466" y="4771"/>
                  </a:lnTo>
                  <a:lnTo>
                    <a:pt x="6529" y="4604"/>
                  </a:lnTo>
                  <a:lnTo>
                    <a:pt x="6487" y="4541"/>
                  </a:lnTo>
                  <a:lnTo>
                    <a:pt x="6466" y="4332"/>
                  </a:lnTo>
                  <a:lnTo>
                    <a:pt x="6529" y="4248"/>
                  </a:lnTo>
                  <a:lnTo>
                    <a:pt x="6675" y="4227"/>
                  </a:lnTo>
                  <a:lnTo>
                    <a:pt x="6696" y="4144"/>
                  </a:lnTo>
                  <a:lnTo>
                    <a:pt x="6696" y="4039"/>
                  </a:lnTo>
                  <a:lnTo>
                    <a:pt x="6759" y="3955"/>
                  </a:lnTo>
                  <a:lnTo>
                    <a:pt x="6696" y="3725"/>
                  </a:lnTo>
                  <a:lnTo>
                    <a:pt x="6634" y="3662"/>
                  </a:lnTo>
                  <a:lnTo>
                    <a:pt x="6529" y="3662"/>
                  </a:lnTo>
                  <a:lnTo>
                    <a:pt x="6487" y="3725"/>
                  </a:lnTo>
                  <a:lnTo>
                    <a:pt x="6341" y="3704"/>
                  </a:lnTo>
                  <a:lnTo>
                    <a:pt x="6236" y="3704"/>
                  </a:lnTo>
                  <a:lnTo>
                    <a:pt x="6110" y="3746"/>
                  </a:lnTo>
                  <a:lnTo>
                    <a:pt x="6048" y="3725"/>
                  </a:lnTo>
                  <a:lnTo>
                    <a:pt x="5922" y="3662"/>
                  </a:lnTo>
                  <a:lnTo>
                    <a:pt x="5859" y="3704"/>
                  </a:lnTo>
                  <a:lnTo>
                    <a:pt x="5838" y="3662"/>
                  </a:lnTo>
                  <a:lnTo>
                    <a:pt x="5692" y="3704"/>
                  </a:lnTo>
                  <a:lnTo>
                    <a:pt x="5232" y="3286"/>
                  </a:lnTo>
                  <a:lnTo>
                    <a:pt x="5127" y="3223"/>
                  </a:lnTo>
                  <a:lnTo>
                    <a:pt x="4960" y="3202"/>
                  </a:lnTo>
                  <a:lnTo>
                    <a:pt x="4792" y="3223"/>
                  </a:lnTo>
                  <a:lnTo>
                    <a:pt x="4750" y="3244"/>
                  </a:lnTo>
                  <a:lnTo>
                    <a:pt x="4604" y="3202"/>
                  </a:lnTo>
                  <a:lnTo>
                    <a:pt x="4458" y="3202"/>
                  </a:lnTo>
                  <a:lnTo>
                    <a:pt x="4374" y="3244"/>
                  </a:lnTo>
                  <a:lnTo>
                    <a:pt x="4248" y="3202"/>
                  </a:lnTo>
                  <a:lnTo>
                    <a:pt x="4144" y="3181"/>
                  </a:lnTo>
                  <a:lnTo>
                    <a:pt x="3976" y="3118"/>
                  </a:lnTo>
                  <a:lnTo>
                    <a:pt x="3851" y="3014"/>
                  </a:lnTo>
                  <a:lnTo>
                    <a:pt x="3851" y="2909"/>
                  </a:lnTo>
                  <a:lnTo>
                    <a:pt x="3872" y="2867"/>
                  </a:lnTo>
                  <a:lnTo>
                    <a:pt x="3872" y="2784"/>
                  </a:lnTo>
                  <a:lnTo>
                    <a:pt x="3934" y="2658"/>
                  </a:lnTo>
                  <a:lnTo>
                    <a:pt x="3914" y="2554"/>
                  </a:lnTo>
                  <a:lnTo>
                    <a:pt x="3809" y="2386"/>
                  </a:lnTo>
                  <a:lnTo>
                    <a:pt x="3558" y="1968"/>
                  </a:lnTo>
                  <a:lnTo>
                    <a:pt x="3411" y="1968"/>
                  </a:lnTo>
                  <a:lnTo>
                    <a:pt x="3411" y="1926"/>
                  </a:lnTo>
                  <a:lnTo>
                    <a:pt x="3495" y="1737"/>
                  </a:lnTo>
                  <a:lnTo>
                    <a:pt x="3516" y="1549"/>
                  </a:lnTo>
                  <a:lnTo>
                    <a:pt x="3495" y="1445"/>
                  </a:lnTo>
                  <a:lnTo>
                    <a:pt x="3516" y="1319"/>
                  </a:lnTo>
                  <a:lnTo>
                    <a:pt x="3704" y="1047"/>
                  </a:lnTo>
                  <a:lnTo>
                    <a:pt x="3767" y="984"/>
                  </a:lnTo>
                  <a:lnTo>
                    <a:pt x="3872" y="838"/>
                  </a:lnTo>
                  <a:lnTo>
                    <a:pt x="3976" y="817"/>
                  </a:lnTo>
                  <a:lnTo>
                    <a:pt x="4039" y="775"/>
                  </a:lnTo>
                  <a:lnTo>
                    <a:pt x="4186" y="503"/>
                  </a:lnTo>
                  <a:lnTo>
                    <a:pt x="4499" y="377"/>
                  </a:lnTo>
                  <a:lnTo>
                    <a:pt x="4541" y="357"/>
                  </a:lnTo>
                  <a:lnTo>
                    <a:pt x="4604" y="357"/>
                  </a:lnTo>
                  <a:lnTo>
                    <a:pt x="4667" y="294"/>
                  </a:lnTo>
                  <a:lnTo>
                    <a:pt x="4688" y="210"/>
                  </a:lnTo>
                  <a:lnTo>
                    <a:pt x="4646" y="147"/>
                  </a:lnTo>
                  <a:lnTo>
                    <a:pt x="4437" y="43"/>
                  </a:lnTo>
                  <a:lnTo>
                    <a:pt x="43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9"/>
            <p:cNvSpPr/>
            <p:nvPr/>
          </p:nvSpPr>
          <p:spPr>
            <a:xfrm>
              <a:off x="3195231" y="3136533"/>
              <a:ext cx="40867" cy="42852"/>
            </a:xfrm>
            <a:custGeom>
              <a:avLst/>
              <a:gdLst/>
              <a:ahLst/>
              <a:cxnLst/>
              <a:rect l="l" t="t" r="r" b="b"/>
              <a:pathLst>
                <a:path w="3432" h="3768" extrusionOk="0">
                  <a:moveTo>
                    <a:pt x="1193" y="1"/>
                  </a:moveTo>
                  <a:lnTo>
                    <a:pt x="1172" y="168"/>
                  </a:lnTo>
                  <a:lnTo>
                    <a:pt x="1025" y="168"/>
                  </a:lnTo>
                  <a:lnTo>
                    <a:pt x="732" y="336"/>
                  </a:lnTo>
                  <a:lnTo>
                    <a:pt x="607" y="377"/>
                  </a:lnTo>
                  <a:lnTo>
                    <a:pt x="440" y="440"/>
                  </a:lnTo>
                  <a:lnTo>
                    <a:pt x="523" y="587"/>
                  </a:lnTo>
                  <a:lnTo>
                    <a:pt x="523" y="649"/>
                  </a:lnTo>
                  <a:lnTo>
                    <a:pt x="565" y="733"/>
                  </a:lnTo>
                  <a:lnTo>
                    <a:pt x="544" y="901"/>
                  </a:lnTo>
                  <a:lnTo>
                    <a:pt x="335" y="1131"/>
                  </a:lnTo>
                  <a:lnTo>
                    <a:pt x="314" y="1235"/>
                  </a:lnTo>
                  <a:lnTo>
                    <a:pt x="356" y="1277"/>
                  </a:lnTo>
                  <a:lnTo>
                    <a:pt x="251" y="1445"/>
                  </a:lnTo>
                  <a:lnTo>
                    <a:pt x="126" y="1465"/>
                  </a:lnTo>
                  <a:lnTo>
                    <a:pt x="21" y="1591"/>
                  </a:lnTo>
                  <a:lnTo>
                    <a:pt x="84" y="1696"/>
                  </a:lnTo>
                  <a:lnTo>
                    <a:pt x="126" y="1800"/>
                  </a:lnTo>
                  <a:lnTo>
                    <a:pt x="105" y="1905"/>
                  </a:lnTo>
                  <a:lnTo>
                    <a:pt x="126" y="2072"/>
                  </a:lnTo>
                  <a:lnTo>
                    <a:pt x="84" y="2198"/>
                  </a:lnTo>
                  <a:lnTo>
                    <a:pt x="0" y="2261"/>
                  </a:lnTo>
                  <a:lnTo>
                    <a:pt x="84" y="2323"/>
                  </a:lnTo>
                  <a:lnTo>
                    <a:pt x="209" y="2386"/>
                  </a:lnTo>
                  <a:lnTo>
                    <a:pt x="314" y="2491"/>
                  </a:lnTo>
                  <a:lnTo>
                    <a:pt x="419" y="2574"/>
                  </a:lnTo>
                  <a:lnTo>
                    <a:pt x="440" y="2533"/>
                  </a:lnTo>
                  <a:lnTo>
                    <a:pt x="502" y="2386"/>
                  </a:lnTo>
                  <a:lnTo>
                    <a:pt x="544" y="2323"/>
                  </a:lnTo>
                  <a:lnTo>
                    <a:pt x="628" y="2219"/>
                  </a:lnTo>
                  <a:lnTo>
                    <a:pt x="628" y="2323"/>
                  </a:lnTo>
                  <a:lnTo>
                    <a:pt x="649" y="2428"/>
                  </a:lnTo>
                  <a:lnTo>
                    <a:pt x="649" y="2365"/>
                  </a:lnTo>
                  <a:lnTo>
                    <a:pt x="649" y="2282"/>
                  </a:lnTo>
                  <a:lnTo>
                    <a:pt x="712" y="2282"/>
                  </a:lnTo>
                  <a:lnTo>
                    <a:pt x="732" y="2428"/>
                  </a:lnTo>
                  <a:lnTo>
                    <a:pt x="712" y="2595"/>
                  </a:lnTo>
                  <a:lnTo>
                    <a:pt x="712" y="2700"/>
                  </a:lnTo>
                  <a:lnTo>
                    <a:pt x="649" y="2826"/>
                  </a:lnTo>
                  <a:lnTo>
                    <a:pt x="502" y="2951"/>
                  </a:lnTo>
                  <a:lnTo>
                    <a:pt x="544" y="2993"/>
                  </a:lnTo>
                  <a:lnTo>
                    <a:pt x="607" y="3139"/>
                  </a:lnTo>
                  <a:lnTo>
                    <a:pt x="502" y="3202"/>
                  </a:lnTo>
                  <a:lnTo>
                    <a:pt x="398" y="3328"/>
                  </a:lnTo>
                  <a:lnTo>
                    <a:pt x="419" y="3432"/>
                  </a:lnTo>
                  <a:lnTo>
                    <a:pt x="523" y="3432"/>
                  </a:lnTo>
                  <a:lnTo>
                    <a:pt x="649" y="3370"/>
                  </a:lnTo>
                  <a:lnTo>
                    <a:pt x="712" y="3453"/>
                  </a:lnTo>
                  <a:lnTo>
                    <a:pt x="879" y="3516"/>
                  </a:lnTo>
                  <a:lnTo>
                    <a:pt x="984" y="3537"/>
                  </a:lnTo>
                  <a:lnTo>
                    <a:pt x="1151" y="3767"/>
                  </a:lnTo>
                  <a:lnTo>
                    <a:pt x="1235" y="3767"/>
                  </a:lnTo>
                  <a:lnTo>
                    <a:pt x="1339" y="3662"/>
                  </a:lnTo>
                  <a:lnTo>
                    <a:pt x="1779" y="2721"/>
                  </a:lnTo>
                  <a:lnTo>
                    <a:pt x="1883" y="2637"/>
                  </a:lnTo>
                  <a:lnTo>
                    <a:pt x="2448" y="2470"/>
                  </a:lnTo>
                  <a:lnTo>
                    <a:pt x="2720" y="2282"/>
                  </a:lnTo>
                  <a:lnTo>
                    <a:pt x="3118" y="1905"/>
                  </a:lnTo>
                  <a:lnTo>
                    <a:pt x="3264" y="1549"/>
                  </a:lnTo>
                  <a:lnTo>
                    <a:pt x="3369" y="1549"/>
                  </a:lnTo>
                  <a:lnTo>
                    <a:pt x="3390" y="1486"/>
                  </a:lnTo>
                  <a:lnTo>
                    <a:pt x="3432" y="1361"/>
                  </a:lnTo>
                  <a:lnTo>
                    <a:pt x="3390" y="1235"/>
                  </a:lnTo>
                  <a:lnTo>
                    <a:pt x="3285" y="1026"/>
                  </a:lnTo>
                  <a:lnTo>
                    <a:pt x="3285" y="963"/>
                  </a:lnTo>
                  <a:lnTo>
                    <a:pt x="3264" y="859"/>
                  </a:lnTo>
                  <a:lnTo>
                    <a:pt x="3181" y="817"/>
                  </a:lnTo>
                  <a:lnTo>
                    <a:pt x="3160" y="733"/>
                  </a:lnTo>
                  <a:lnTo>
                    <a:pt x="3055" y="712"/>
                  </a:lnTo>
                  <a:lnTo>
                    <a:pt x="2909" y="629"/>
                  </a:lnTo>
                  <a:lnTo>
                    <a:pt x="2846" y="629"/>
                  </a:lnTo>
                  <a:lnTo>
                    <a:pt x="2762" y="712"/>
                  </a:lnTo>
                  <a:lnTo>
                    <a:pt x="2762" y="817"/>
                  </a:lnTo>
                  <a:lnTo>
                    <a:pt x="2699" y="901"/>
                  </a:lnTo>
                  <a:lnTo>
                    <a:pt x="2511" y="838"/>
                  </a:lnTo>
                  <a:lnTo>
                    <a:pt x="2448" y="796"/>
                  </a:lnTo>
                  <a:lnTo>
                    <a:pt x="2239" y="712"/>
                  </a:lnTo>
                  <a:lnTo>
                    <a:pt x="2072" y="691"/>
                  </a:lnTo>
                  <a:lnTo>
                    <a:pt x="2030" y="608"/>
                  </a:lnTo>
                  <a:lnTo>
                    <a:pt x="2072" y="524"/>
                  </a:lnTo>
                  <a:lnTo>
                    <a:pt x="1925" y="377"/>
                  </a:lnTo>
                  <a:lnTo>
                    <a:pt x="1821" y="377"/>
                  </a:lnTo>
                  <a:lnTo>
                    <a:pt x="1569" y="210"/>
                  </a:lnTo>
                  <a:lnTo>
                    <a:pt x="1381" y="85"/>
                  </a:lnTo>
                  <a:lnTo>
                    <a:pt x="11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9"/>
            <p:cNvSpPr/>
            <p:nvPr/>
          </p:nvSpPr>
          <p:spPr>
            <a:xfrm>
              <a:off x="3192980" y="3146290"/>
              <a:ext cx="88711" cy="124938"/>
            </a:xfrm>
            <a:custGeom>
              <a:avLst/>
              <a:gdLst/>
              <a:ahLst/>
              <a:cxnLst/>
              <a:rect l="l" t="t" r="r" b="b"/>
              <a:pathLst>
                <a:path w="7450" h="10986" extrusionOk="0">
                  <a:moveTo>
                    <a:pt x="3453" y="1"/>
                  </a:moveTo>
                  <a:lnTo>
                    <a:pt x="3474" y="105"/>
                  </a:lnTo>
                  <a:lnTo>
                    <a:pt x="3474" y="168"/>
                  </a:lnTo>
                  <a:lnTo>
                    <a:pt x="3579" y="377"/>
                  </a:lnTo>
                  <a:lnTo>
                    <a:pt x="3621" y="503"/>
                  </a:lnTo>
                  <a:lnTo>
                    <a:pt x="3579" y="628"/>
                  </a:lnTo>
                  <a:lnTo>
                    <a:pt x="3558" y="691"/>
                  </a:lnTo>
                  <a:lnTo>
                    <a:pt x="3453" y="691"/>
                  </a:lnTo>
                  <a:lnTo>
                    <a:pt x="3307" y="1047"/>
                  </a:lnTo>
                  <a:lnTo>
                    <a:pt x="2909" y="1424"/>
                  </a:lnTo>
                  <a:lnTo>
                    <a:pt x="2637" y="1612"/>
                  </a:lnTo>
                  <a:lnTo>
                    <a:pt x="2072" y="1779"/>
                  </a:lnTo>
                  <a:lnTo>
                    <a:pt x="1968" y="1863"/>
                  </a:lnTo>
                  <a:lnTo>
                    <a:pt x="1528" y="2804"/>
                  </a:lnTo>
                  <a:lnTo>
                    <a:pt x="1424" y="2909"/>
                  </a:lnTo>
                  <a:lnTo>
                    <a:pt x="1340" y="2909"/>
                  </a:lnTo>
                  <a:lnTo>
                    <a:pt x="1173" y="2679"/>
                  </a:lnTo>
                  <a:lnTo>
                    <a:pt x="1068" y="2658"/>
                  </a:lnTo>
                  <a:lnTo>
                    <a:pt x="901" y="2595"/>
                  </a:lnTo>
                  <a:lnTo>
                    <a:pt x="838" y="2512"/>
                  </a:lnTo>
                  <a:lnTo>
                    <a:pt x="712" y="2574"/>
                  </a:lnTo>
                  <a:lnTo>
                    <a:pt x="608" y="2574"/>
                  </a:lnTo>
                  <a:lnTo>
                    <a:pt x="587" y="2470"/>
                  </a:lnTo>
                  <a:lnTo>
                    <a:pt x="691" y="2344"/>
                  </a:lnTo>
                  <a:lnTo>
                    <a:pt x="796" y="2281"/>
                  </a:lnTo>
                  <a:lnTo>
                    <a:pt x="733" y="2135"/>
                  </a:lnTo>
                  <a:lnTo>
                    <a:pt x="691" y="2093"/>
                  </a:lnTo>
                  <a:lnTo>
                    <a:pt x="398" y="2240"/>
                  </a:lnTo>
                  <a:lnTo>
                    <a:pt x="294" y="2344"/>
                  </a:lnTo>
                  <a:lnTo>
                    <a:pt x="105" y="2512"/>
                  </a:lnTo>
                  <a:lnTo>
                    <a:pt x="64" y="2679"/>
                  </a:lnTo>
                  <a:lnTo>
                    <a:pt x="1" y="2784"/>
                  </a:lnTo>
                  <a:lnTo>
                    <a:pt x="22" y="2825"/>
                  </a:lnTo>
                  <a:lnTo>
                    <a:pt x="105" y="2909"/>
                  </a:lnTo>
                  <a:lnTo>
                    <a:pt x="126" y="2993"/>
                  </a:lnTo>
                  <a:lnTo>
                    <a:pt x="64" y="3035"/>
                  </a:lnTo>
                  <a:lnTo>
                    <a:pt x="64" y="3097"/>
                  </a:lnTo>
                  <a:lnTo>
                    <a:pt x="189" y="3202"/>
                  </a:lnTo>
                  <a:lnTo>
                    <a:pt x="273" y="3348"/>
                  </a:lnTo>
                  <a:lnTo>
                    <a:pt x="231" y="3495"/>
                  </a:lnTo>
                  <a:lnTo>
                    <a:pt x="168" y="3495"/>
                  </a:lnTo>
                  <a:lnTo>
                    <a:pt x="85" y="3516"/>
                  </a:lnTo>
                  <a:lnTo>
                    <a:pt x="22" y="3621"/>
                  </a:lnTo>
                  <a:lnTo>
                    <a:pt x="126" y="3704"/>
                  </a:lnTo>
                  <a:lnTo>
                    <a:pt x="231" y="3746"/>
                  </a:lnTo>
                  <a:lnTo>
                    <a:pt x="419" y="3872"/>
                  </a:lnTo>
                  <a:lnTo>
                    <a:pt x="587" y="3913"/>
                  </a:lnTo>
                  <a:lnTo>
                    <a:pt x="817" y="4060"/>
                  </a:lnTo>
                  <a:lnTo>
                    <a:pt x="921" y="4081"/>
                  </a:lnTo>
                  <a:lnTo>
                    <a:pt x="963" y="4185"/>
                  </a:lnTo>
                  <a:lnTo>
                    <a:pt x="1068" y="4374"/>
                  </a:lnTo>
                  <a:lnTo>
                    <a:pt x="1110" y="4541"/>
                  </a:lnTo>
                  <a:lnTo>
                    <a:pt x="1173" y="4667"/>
                  </a:lnTo>
                  <a:lnTo>
                    <a:pt x="1424" y="4771"/>
                  </a:lnTo>
                  <a:lnTo>
                    <a:pt x="1486" y="4960"/>
                  </a:lnTo>
                  <a:lnTo>
                    <a:pt x="1549" y="5106"/>
                  </a:lnTo>
                  <a:lnTo>
                    <a:pt x="1591" y="5211"/>
                  </a:lnTo>
                  <a:lnTo>
                    <a:pt x="1633" y="5399"/>
                  </a:lnTo>
                  <a:lnTo>
                    <a:pt x="1696" y="5525"/>
                  </a:lnTo>
                  <a:lnTo>
                    <a:pt x="1800" y="5587"/>
                  </a:lnTo>
                  <a:lnTo>
                    <a:pt x="1905" y="5797"/>
                  </a:lnTo>
                  <a:lnTo>
                    <a:pt x="1905" y="5922"/>
                  </a:lnTo>
                  <a:lnTo>
                    <a:pt x="1884" y="5964"/>
                  </a:lnTo>
                  <a:lnTo>
                    <a:pt x="1989" y="6152"/>
                  </a:lnTo>
                  <a:lnTo>
                    <a:pt x="2177" y="6382"/>
                  </a:lnTo>
                  <a:lnTo>
                    <a:pt x="2219" y="6487"/>
                  </a:lnTo>
                  <a:lnTo>
                    <a:pt x="2198" y="6592"/>
                  </a:lnTo>
                  <a:lnTo>
                    <a:pt x="2219" y="6675"/>
                  </a:lnTo>
                  <a:lnTo>
                    <a:pt x="2302" y="6696"/>
                  </a:lnTo>
                  <a:lnTo>
                    <a:pt x="2491" y="6885"/>
                  </a:lnTo>
                  <a:lnTo>
                    <a:pt x="2533" y="6989"/>
                  </a:lnTo>
                  <a:lnTo>
                    <a:pt x="2574" y="7157"/>
                  </a:lnTo>
                  <a:lnTo>
                    <a:pt x="2616" y="7219"/>
                  </a:lnTo>
                  <a:lnTo>
                    <a:pt x="2784" y="7282"/>
                  </a:lnTo>
                  <a:lnTo>
                    <a:pt x="2805" y="7408"/>
                  </a:lnTo>
                  <a:lnTo>
                    <a:pt x="2951" y="7680"/>
                  </a:lnTo>
                  <a:lnTo>
                    <a:pt x="3014" y="7805"/>
                  </a:lnTo>
                  <a:lnTo>
                    <a:pt x="3202" y="8056"/>
                  </a:lnTo>
                  <a:lnTo>
                    <a:pt x="3202" y="8203"/>
                  </a:lnTo>
                  <a:lnTo>
                    <a:pt x="3139" y="8203"/>
                  </a:lnTo>
                  <a:lnTo>
                    <a:pt x="3098" y="8161"/>
                  </a:lnTo>
                  <a:lnTo>
                    <a:pt x="3098" y="8224"/>
                  </a:lnTo>
                  <a:lnTo>
                    <a:pt x="3118" y="8328"/>
                  </a:lnTo>
                  <a:lnTo>
                    <a:pt x="3118" y="8412"/>
                  </a:lnTo>
                  <a:lnTo>
                    <a:pt x="3160" y="8412"/>
                  </a:lnTo>
                  <a:lnTo>
                    <a:pt x="3244" y="8454"/>
                  </a:lnTo>
                  <a:lnTo>
                    <a:pt x="3265" y="8538"/>
                  </a:lnTo>
                  <a:lnTo>
                    <a:pt x="3244" y="8579"/>
                  </a:lnTo>
                  <a:lnTo>
                    <a:pt x="3432" y="8726"/>
                  </a:lnTo>
                  <a:lnTo>
                    <a:pt x="3621" y="8789"/>
                  </a:lnTo>
                  <a:lnTo>
                    <a:pt x="3642" y="8872"/>
                  </a:lnTo>
                  <a:lnTo>
                    <a:pt x="3725" y="8977"/>
                  </a:lnTo>
                  <a:lnTo>
                    <a:pt x="3830" y="8998"/>
                  </a:lnTo>
                  <a:lnTo>
                    <a:pt x="3872" y="9061"/>
                  </a:lnTo>
                  <a:lnTo>
                    <a:pt x="3893" y="9165"/>
                  </a:lnTo>
                  <a:lnTo>
                    <a:pt x="3976" y="9207"/>
                  </a:lnTo>
                  <a:lnTo>
                    <a:pt x="4165" y="9186"/>
                  </a:lnTo>
                  <a:lnTo>
                    <a:pt x="4206" y="9144"/>
                  </a:lnTo>
                  <a:lnTo>
                    <a:pt x="4186" y="9207"/>
                  </a:lnTo>
                  <a:lnTo>
                    <a:pt x="4269" y="9354"/>
                  </a:lnTo>
                  <a:lnTo>
                    <a:pt x="4458" y="9416"/>
                  </a:lnTo>
                  <a:lnTo>
                    <a:pt x="4562" y="9500"/>
                  </a:lnTo>
                  <a:lnTo>
                    <a:pt x="4562" y="9605"/>
                  </a:lnTo>
                  <a:lnTo>
                    <a:pt x="4667" y="9667"/>
                  </a:lnTo>
                  <a:lnTo>
                    <a:pt x="4792" y="9709"/>
                  </a:lnTo>
                  <a:lnTo>
                    <a:pt x="4834" y="9688"/>
                  </a:lnTo>
                  <a:lnTo>
                    <a:pt x="4939" y="9709"/>
                  </a:lnTo>
                  <a:lnTo>
                    <a:pt x="5148" y="9835"/>
                  </a:lnTo>
                  <a:lnTo>
                    <a:pt x="5315" y="9919"/>
                  </a:lnTo>
                  <a:lnTo>
                    <a:pt x="5420" y="9919"/>
                  </a:lnTo>
                  <a:lnTo>
                    <a:pt x="5462" y="9939"/>
                  </a:lnTo>
                  <a:lnTo>
                    <a:pt x="5504" y="10023"/>
                  </a:lnTo>
                  <a:lnTo>
                    <a:pt x="5650" y="10128"/>
                  </a:lnTo>
                  <a:lnTo>
                    <a:pt x="5755" y="10191"/>
                  </a:lnTo>
                  <a:lnTo>
                    <a:pt x="5859" y="10316"/>
                  </a:lnTo>
                  <a:lnTo>
                    <a:pt x="5943" y="10337"/>
                  </a:lnTo>
                  <a:lnTo>
                    <a:pt x="5985" y="10421"/>
                  </a:lnTo>
                  <a:lnTo>
                    <a:pt x="5964" y="10463"/>
                  </a:lnTo>
                  <a:lnTo>
                    <a:pt x="5964" y="10546"/>
                  </a:lnTo>
                  <a:lnTo>
                    <a:pt x="6090" y="10567"/>
                  </a:lnTo>
                  <a:lnTo>
                    <a:pt x="6236" y="10630"/>
                  </a:lnTo>
                  <a:lnTo>
                    <a:pt x="6403" y="10776"/>
                  </a:lnTo>
                  <a:lnTo>
                    <a:pt x="6550" y="10944"/>
                  </a:lnTo>
                  <a:lnTo>
                    <a:pt x="6655" y="10965"/>
                  </a:lnTo>
                  <a:lnTo>
                    <a:pt x="6675" y="10986"/>
                  </a:lnTo>
                  <a:lnTo>
                    <a:pt x="6801" y="10923"/>
                  </a:lnTo>
                  <a:lnTo>
                    <a:pt x="6927" y="10839"/>
                  </a:lnTo>
                  <a:lnTo>
                    <a:pt x="7010" y="10839"/>
                  </a:lnTo>
                  <a:lnTo>
                    <a:pt x="7115" y="10776"/>
                  </a:lnTo>
                  <a:lnTo>
                    <a:pt x="7178" y="10672"/>
                  </a:lnTo>
                  <a:lnTo>
                    <a:pt x="7073" y="10567"/>
                  </a:lnTo>
                  <a:lnTo>
                    <a:pt x="7094" y="10463"/>
                  </a:lnTo>
                  <a:lnTo>
                    <a:pt x="7136" y="10400"/>
                  </a:lnTo>
                  <a:lnTo>
                    <a:pt x="7240" y="10421"/>
                  </a:lnTo>
                  <a:lnTo>
                    <a:pt x="7219" y="10337"/>
                  </a:lnTo>
                  <a:lnTo>
                    <a:pt x="7136" y="10316"/>
                  </a:lnTo>
                  <a:lnTo>
                    <a:pt x="7094" y="10253"/>
                  </a:lnTo>
                  <a:lnTo>
                    <a:pt x="7199" y="10086"/>
                  </a:lnTo>
                  <a:lnTo>
                    <a:pt x="7324" y="10002"/>
                  </a:lnTo>
                  <a:lnTo>
                    <a:pt x="7429" y="9835"/>
                  </a:lnTo>
                  <a:lnTo>
                    <a:pt x="7450" y="9709"/>
                  </a:lnTo>
                  <a:lnTo>
                    <a:pt x="7282" y="9312"/>
                  </a:lnTo>
                  <a:lnTo>
                    <a:pt x="7324" y="9207"/>
                  </a:lnTo>
                  <a:lnTo>
                    <a:pt x="7324" y="9082"/>
                  </a:lnTo>
                  <a:lnTo>
                    <a:pt x="7303" y="8998"/>
                  </a:lnTo>
                  <a:lnTo>
                    <a:pt x="7282" y="8872"/>
                  </a:lnTo>
                  <a:lnTo>
                    <a:pt x="7324" y="8789"/>
                  </a:lnTo>
                  <a:lnTo>
                    <a:pt x="7387" y="8621"/>
                  </a:lnTo>
                  <a:lnTo>
                    <a:pt x="7345" y="8245"/>
                  </a:lnTo>
                  <a:lnTo>
                    <a:pt x="7303" y="8098"/>
                  </a:lnTo>
                  <a:lnTo>
                    <a:pt x="7387" y="7910"/>
                  </a:lnTo>
                  <a:lnTo>
                    <a:pt x="7387" y="7491"/>
                  </a:lnTo>
                  <a:lnTo>
                    <a:pt x="7450" y="7324"/>
                  </a:lnTo>
                  <a:lnTo>
                    <a:pt x="7450" y="7261"/>
                  </a:lnTo>
                  <a:lnTo>
                    <a:pt x="6927" y="6487"/>
                  </a:lnTo>
                  <a:lnTo>
                    <a:pt x="6906" y="6487"/>
                  </a:lnTo>
                  <a:lnTo>
                    <a:pt x="6864" y="6466"/>
                  </a:lnTo>
                  <a:lnTo>
                    <a:pt x="6675" y="6466"/>
                  </a:lnTo>
                  <a:lnTo>
                    <a:pt x="6571" y="6529"/>
                  </a:lnTo>
                  <a:lnTo>
                    <a:pt x="6445" y="6529"/>
                  </a:lnTo>
                  <a:lnTo>
                    <a:pt x="6383" y="6466"/>
                  </a:lnTo>
                  <a:lnTo>
                    <a:pt x="6362" y="6341"/>
                  </a:lnTo>
                  <a:lnTo>
                    <a:pt x="6341" y="6006"/>
                  </a:lnTo>
                  <a:lnTo>
                    <a:pt x="6341" y="5797"/>
                  </a:lnTo>
                  <a:lnTo>
                    <a:pt x="6383" y="5734"/>
                  </a:lnTo>
                  <a:lnTo>
                    <a:pt x="6403" y="5608"/>
                  </a:lnTo>
                  <a:lnTo>
                    <a:pt x="6362" y="5545"/>
                  </a:lnTo>
                  <a:lnTo>
                    <a:pt x="6152" y="5650"/>
                  </a:lnTo>
                  <a:lnTo>
                    <a:pt x="5922" y="5901"/>
                  </a:lnTo>
                  <a:lnTo>
                    <a:pt x="5608" y="5859"/>
                  </a:lnTo>
                  <a:lnTo>
                    <a:pt x="5357" y="5859"/>
                  </a:lnTo>
                  <a:lnTo>
                    <a:pt x="5315" y="5713"/>
                  </a:lnTo>
                  <a:lnTo>
                    <a:pt x="5211" y="5525"/>
                  </a:lnTo>
                  <a:lnTo>
                    <a:pt x="5023" y="5483"/>
                  </a:lnTo>
                  <a:lnTo>
                    <a:pt x="4688" y="5525"/>
                  </a:lnTo>
                  <a:lnTo>
                    <a:pt x="4813" y="5336"/>
                  </a:lnTo>
                  <a:lnTo>
                    <a:pt x="4520" y="4876"/>
                  </a:lnTo>
                  <a:lnTo>
                    <a:pt x="4374" y="4709"/>
                  </a:lnTo>
                  <a:lnTo>
                    <a:pt x="4395" y="4646"/>
                  </a:lnTo>
                  <a:lnTo>
                    <a:pt x="4374" y="4541"/>
                  </a:lnTo>
                  <a:lnTo>
                    <a:pt x="4416" y="4437"/>
                  </a:lnTo>
                  <a:lnTo>
                    <a:pt x="4416" y="4290"/>
                  </a:lnTo>
                  <a:lnTo>
                    <a:pt x="4395" y="4227"/>
                  </a:lnTo>
                  <a:lnTo>
                    <a:pt x="4458" y="4165"/>
                  </a:lnTo>
                  <a:lnTo>
                    <a:pt x="4458" y="4039"/>
                  </a:lnTo>
                  <a:lnTo>
                    <a:pt x="4625" y="3934"/>
                  </a:lnTo>
                  <a:lnTo>
                    <a:pt x="4709" y="3955"/>
                  </a:lnTo>
                  <a:lnTo>
                    <a:pt x="4792" y="3851"/>
                  </a:lnTo>
                  <a:lnTo>
                    <a:pt x="4730" y="3746"/>
                  </a:lnTo>
                  <a:lnTo>
                    <a:pt x="4688" y="3558"/>
                  </a:lnTo>
                  <a:lnTo>
                    <a:pt x="4834" y="3411"/>
                  </a:lnTo>
                  <a:lnTo>
                    <a:pt x="4813" y="3307"/>
                  </a:lnTo>
                  <a:lnTo>
                    <a:pt x="4897" y="3223"/>
                  </a:lnTo>
                  <a:lnTo>
                    <a:pt x="4876" y="3076"/>
                  </a:lnTo>
                  <a:lnTo>
                    <a:pt x="4981" y="3014"/>
                  </a:lnTo>
                  <a:lnTo>
                    <a:pt x="5106" y="2930"/>
                  </a:lnTo>
                  <a:lnTo>
                    <a:pt x="5232" y="2825"/>
                  </a:lnTo>
                  <a:lnTo>
                    <a:pt x="5295" y="2804"/>
                  </a:lnTo>
                  <a:lnTo>
                    <a:pt x="5357" y="2721"/>
                  </a:lnTo>
                  <a:lnTo>
                    <a:pt x="5650" y="2679"/>
                  </a:lnTo>
                  <a:lnTo>
                    <a:pt x="6069" y="2553"/>
                  </a:lnTo>
                  <a:lnTo>
                    <a:pt x="6090" y="2449"/>
                  </a:lnTo>
                  <a:lnTo>
                    <a:pt x="6152" y="2470"/>
                  </a:lnTo>
                  <a:lnTo>
                    <a:pt x="6299" y="2470"/>
                  </a:lnTo>
                  <a:lnTo>
                    <a:pt x="6445" y="2553"/>
                  </a:lnTo>
                  <a:lnTo>
                    <a:pt x="6445" y="2574"/>
                  </a:lnTo>
                  <a:lnTo>
                    <a:pt x="6550" y="2595"/>
                  </a:lnTo>
                  <a:lnTo>
                    <a:pt x="6592" y="2512"/>
                  </a:lnTo>
                  <a:lnTo>
                    <a:pt x="6592" y="2470"/>
                  </a:lnTo>
                  <a:lnTo>
                    <a:pt x="6571" y="2344"/>
                  </a:lnTo>
                  <a:lnTo>
                    <a:pt x="6466" y="2260"/>
                  </a:lnTo>
                  <a:lnTo>
                    <a:pt x="6341" y="2260"/>
                  </a:lnTo>
                  <a:lnTo>
                    <a:pt x="6194" y="2281"/>
                  </a:lnTo>
                  <a:lnTo>
                    <a:pt x="6173" y="2198"/>
                  </a:lnTo>
                  <a:lnTo>
                    <a:pt x="6550" y="1570"/>
                  </a:lnTo>
                  <a:lnTo>
                    <a:pt x="6550" y="1507"/>
                  </a:lnTo>
                  <a:lnTo>
                    <a:pt x="6445" y="1528"/>
                  </a:lnTo>
                  <a:lnTo>
                    <a:pt x="6362" y="1444"/>
                  </a:lnTo>
                  <a:lnTo>
                    <a:pt x="6257" y="1403"/>
                  </a:lnTo>
                  <a:lnTo>
                    <a:pt x="6173" y="1403"/>
                  </a:lnTo>
                  <a:lnTo>
                    <a:pt x="6131" y="1319"/>
                  </a:lnTo>
                  <a:lnTo>
                    <a:pt x="6027" y="1319"/>
                  </a:lnTo>
                  <a:lnTo>
                    <a:pt x="5839" y="1424"/>
                  </a:lnTo>
                  <a:lnTo>
                    <a:pt x="5671" y="1340"/>
                  </a:lnTo>
                  <a:lnTo>
                    <a:pt x="5525" y="1319"/>
                  </a:lnTo>
                  <a:lnTo>
                    <a:pt x="5336" y="1403"/>
                  </a:lnTo>
                  <a:lnTo>
                    <a:pt x="5295" y="1444"/>
                  </a:lnTo>
                  <a:lnTo>
                    <a:pt x="5148" y="1444"/>
                  </a:lnTo>
                  <a:lnTo>
                    <a:pt x="5043" y="1424"/>
                  </a:lnTo>
                  <a:lnTo>
                    <a:pt x="4918" y="1444"/>
                  </a:lnTo>
                  <a:lnTo>
                    <a:pt x="4813" y="1424"/>
                  </a:lnTo>
                  <a:lnTo>
                    <a:pt x="4792" y="1340"/>
                  </a:lnTo>
                  <a:lnTo>
                    <a:pt x="4813" y="1256"/>
                  </a:lnTo>
                  <a:lnTo>
                    <a:pt x="4792" y="1131"/>
                  </a:lnTo>
                  <a:lnTo>
                    <a:pt x="4688" y="1089"/>
                  </a:lnTo>
                  <a:lnTo>
                    <a:pt x="4625" y="1089"/>
                  </a:lnTo>
                  <a:lnTo>
                    <a:pt x="4625" y="921"/>
                  </a:lnTo>
                  <a:lnTo>
                    <a:pt x="4520" y="775"/>
                  </a:lnTo>
                  <a:lnTo>
                    <a:pt x="4269" y="670"/>
                  </a:lnTo>
                  <a:lnTo>
                    <a:pt x="4186" y="670"/>
                  </a:lnTo>
                  <a:lnTo>
                    <a:pt x="4081" y="482"/>
                  </a:lnTo>
                  <a:lnTo>
                    <a:pt x="4081" y="377"/>
                  </a:lnTo>
                  <a:lnTo>
                    <a:pt x="3934" y="210"/>
                  </a:lnTo>
                  <a:lnTo>
                    <a:pt x="3893" y="168"/>
                  </a:lnTo>
                  <a:lnTo>
                    <a:pt x="3767" y="147"/>
                  </a:lnTo>
                  <a:lnTo>
                    <a:pt x="3558" y="84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9"/>
            <p:cNvSpPr/>
            <p:nvPr/>
          </p:nvSpPr>
          <p:spPr>
            <a:xfrm>
              <a:off x="3275452" y="3211250"/>
              <a:ext cx="85722" cy="91389"/>
            </a:xfrm>
            <a:custGeom>
              <a:avLst/>
              <a:gdLst/>
              <a:ahLst/>
              <a:cxnLst/>
              <a:rect l="l" t="t" r="r" b="b"/>
              <a:pathLst>
                <a:path w="7199" h="8036" extrusionOk="0">
                  <a:moveTo>
                    <a:pt x="1967" y="1"/>
                  </a:moveTo>
                  <a:lnTo>
                    <a:pt x="1779" y="85"/>
                  </a:lnTo>
                  <a:lnTo>
                    <a:pt x="1612" y="126"/>
                  </a:lnTo>
                  <a:lnTo>
                    <a:pt x="1319" y="294"/>
                  </a:lnTo>
                  <a:lnTo>
                    <a:pt x="1235" y="545"/>
                  </a:lnTo>
                  <a:lnTo>
                    <a:pt x="1047" y="608"/>
                  </a:lnTo>
                  <a:lnTo>
                    <a:pt x="921" y="608"/>
                  </a:lnTo>
                  <a:lnTo>
                    <a:pt x="796" y="712"/>
                  </a:lnTo>
                  <a:lnTo>
                    <a:pt x="712" y="712"/>
                  </a:lnTo>
                  <a:lnTo>
                    <a:pt x="524" y="775"/>
                  </a:lnTo>
                  <a:lnTo>
                    <a:pt x="1" y="775"/>
                  </a:lnTo>
                  <a:lnTo>
                    <a:pt x="524" y="1549"/>
                  </a:lnTo>
                  <a:lnTo>
                    <a:pt x="524" y="1612"/>
                  </a:lnTo>
                  <a:lnTo>
                    <a:pt x="461" y="1779"/>
                  </a:lnTo>
                  <a:lnTo>
                    <a:pt x="461" y="2198"/>
                  </a:lnTo>
                  <a:lnTo>
                    <a:pt x="377" y="2386"/>
                  </a:lnTo>
                  <a:lnTo>
                    <a:pt x="419" y="2533"/>
                  </a:lnTo>
                  <a:lnTo>
                    <a:pt x="461" y="2909"/>
                  </a:lnTo>
                  <a:lnTo>
                    <a:pt x="398" y="3077"/>
                  </a:lnTo>
                  <a:lnTo>
                    <a:pt x="356" y="3160"/>
                  </a:lnTo>
                  <a:lnTo>
                    <a:pt x="377" y="3286"/>
                  </a:lnTo>
                  <a:lnTo>
                    <a:pt x="398" y="3370"/>
                  </a:lnTo>
                  <a:lnTo>
                    <a:pt x="398" y="3495"/>
                  </a:lnTo>
                  <a:lnTo>
                    <a:pt x="356" y="3600"/>
                  </a:lnTo>
                  <a:lnTo>
                    <a:pt x="524" y="3997"/>
                  </a:lnTo>
                  <a:lnTo>
                    <a:pt x="503" y="4123"/>
                  </a:lnTo>
                  <a:lnTo>
                    <a:pt x="398" y="4290"/>
                  </a:lnTo>
                  <a:lnTo>
                    <a:pt x="273" y="4374"/>
                  </a:lnTo>
                  <a:lnTo>
                    <a:pt x="168" y="4541"/>
                  </a:lnTo>
                  <a:lnTo>
                    <a:pt x="210" y="4604"/>
                  </a:lnTo>
                  <a:lnTo>
                    <a:pt x="293" y="4625"/>
                  </a:lnTo>
                  <a:lnTo>
                    <a:pt x="314" y="4709"/>
                  </a:lnTo>
                  <a:lnTo>
                    <a:pt x="356" y="4709"/>
                  </a:lnTo>
                  <a:lnTo>
                    <a:pt x="356" y="4834"/>
                  </a:lnTo>
                  <a:lnTo>
                    <a:pt x="482" y="4939"/>
                  </a:lnTo>
                  <a:lnTo>
                    <a:pt x="524" y="5002"/>
                  </a:lnTo>
                  <a:lnTo>
                    <a:pt x="565" y="5127"/>
                  </a:lnTo>
                  <a:lnTo>
                    <a:pt x="524" y="5232"/>
                  </a:lnTo>
                  <a:lnTo>
                    <a:pt x="524" y="5274"/>
                  </a:lnTo>
                  <a:lnTo>
                    <a:pt x="586" y="5483"/>
                  </a:lnTo>
                  <a:lnTo>
                    <a:pt x="670" y="5629"/>
                  </a:lnTo>
                  <a:lnTo>
                    <a:pt x="921" y="5839"/>
                  </a:lnTo>
                  <a:lnTo>
                    <a:pt x="942" y="5901"/>
                  </a:lnTo>
                  <a:lnTo>
                    <a:pt x="879" y="6090"/>
                  </a:lnTo>
                  <a:lnTo>
                    <a:pt x="921" y="6194"/>
                  </a:lnTo>
                  <a:lnTo>
                    <a:pt x="775" y="6508"/>
                  </a:lnTo>
                  <a:lnTo>
                    <a:pt x="879" y="6613"/>
                  </a:lnTo>
                  <a:lnTo>
                    <a:pt x="1130" y="6885"/>
                  </a:lnTo>
                  <a:lnTo>
                    <a:pt x="1570" y="8036"/>
                  </a:lnTo>
                  <a:lnTo>
                    <a:pt x="1737" y="8036"/>
                  </a:lnTo>
                  <a:lnTo>
                    <a:pt x="1758" y="7952"/>
                  </a:lnTo>
                  <a:lnTo>
                    <a:pt x="1863" y="7931"/>
                  </a:lnTo>
                  <a:lnTo>
                    <a:pt x="1863" y="7952"/>
                  </a:lnTo>
                  <a:lnTo>
                    <a:pt x="1946" y="7847"/>
                  </a:lnTo>
                  <a:lnTo>
                    <a:pt x="2051" y="7638"/>
                  </a:lnTo>
                  <a:lnTo>
                    <a:pt x="2260" y="7408"/>
                  </a:lnTo>
                  <a:lnTo>
                    <a:pt x="2407" y="7345"/>
                  </a:lnTo>
                  <a:lnTo>
                    <a:pt x="2553" y="7471"/>
                  </a:lnTo>
                  <a:lnTo>
                    <a:pt x="2721" y="7450"/>
                  </a:lnTo>
                  <a:lnTo>
                    <a:pt x="2804" y="7429"/>
                  </a:lnTo>
                  <a:lnTo>
                    <a:pt x="2930" y="7471"/>
                  </a:lnTo>
                  <a:lnTo>
                    <a:pt x="3139" y="7429"/>
                  </a:lnTo>
                  <a:lnTo>
                    <a:pt x="3244" y="7450"/>
                  </a:lnTo>
                  <a:lnTo>
                    <a:pt x="3286" y="7575"/>
                  </a:lnTo>
                  <a:lnTo>
                    <a:pt x="3348" y="7847"/>
                  </a:lnTo>
                  <a:lnTo>
                    <a:pt x="3411" y="7889"/>
                  </a:lnTo>
                  <a:lnTo>
                    <a:pt x="3453" y="7847"/>
                  </a:lnTo>
                  <a:lnTo>
                    <a:pt x="3453" y="7743"/>
                  </a:lnTo>
                  <a:lnTo>
                    <a:pt x="3516" y="7617"/>
                  </a:lnTo>
                  <a:lnTo>
                    <a:pt x="3516" y="7512"/>
                  </a:lnTo>
                  <a:lnTo>
                    <a:pt x="3620" y="7366"/>
                  </a:lnTo>
                  <a:lnTo>
                    <a:pt x="4227" y="7366"/>
                  </a:lnTo>
                  <a:lnTo>
                    <a:pt x="4353" y="7471"/>
                  </a:lnTo>
                  <a:lnTo>
                    <a:pt x="4374" y="7303"/>
                  </a:lnTo>
                  <a:lnTo>
                    <a:pt x="4541" y="6989"/>
                  </a:lnTo>
                  <a:lnTo>
                    <a:pt x="4562" y="6822"/>
                  </a:lnTo>
                  <a:lnTo>
                    <a:pt x="4541" y="6675"/>
                  </a:lnTo>
                  <a:lnTo>
                    <a:pt x="4478" y="6592"/>
                  </a:lnTo>
                  <a:lnTo>
                    <a:pt x="4667" y="6299"/>
                  </a:lnTo>
                  <a:lnTo>
                    <a:pt x="4750" y="6090"/>
                  </a:lnTo>
                  <a:lnTo>
                    <a:pt x="4750" y="5985"/>
                  </a:lnTo>
                  <a:lnTo>
                    <a:pt x="4876" y="5901"/>
                  </a:lnTo>
                  <a:lnTo>
                    <a:pt x="5650" y="5692"/>
                  </a:lnTo>
                  <a:lnTo>
                    <a:pt x="6319" y="5692"/>
                  </a:lnTo>
                  <a:lnTo>
                    <a:pt x="6696" y="5985"/>
                  </a:lnTo>
                  <a:lnTo>
                    <a:pt x="6780" y="5985"/>
                  </a:lnTo>
                  <a:lnTo>
                    <a:pt x="6864" y="6069"/>
                  </a:lnTo>
                  <a:lnTo>
                    <a:pt x="6926" y="5964"/>
                  </a:lnTo>
                  <a:lnTo>
                    <a:pt x="6905" y="5880"/>
                  </a:lnTo>
                  <a:lnTo>
                    <a:pt x="7198" y="5315"/>
                  </a:lnTo>
                  <a:lnTo>
                    <a:pt x="7177" y="5043"/>
                  </a:lnTo>
                  <a:lnTo>
                    <a:pt x="6884" y="4499"/>
                  </a:lnTo>
                  <a:lnTo>
                    <a:pt x="6571" y="4437"/>
                  </a:lnTo>
                  <a:lnTo>
                    <a:pt x="6591" y="4207"/>
                  </a:lnTo>
                  <a:lnTo>
                    <a:pt x="6550" y="3851"/>
                  </a:lnTo>
                  <a:lnTo>
                    <a:pt x="5524" y="3809"/>
                  </a:lnTo>
                  <a:lnTo>
                    <a:pt x="5545" y="3558"/>
                  </a:lnTo>
                  <a:lnTo>
                    <a:pt x="5315" y="3181"/>
                  </a:lnTo>
                  <a:lnTo>
                    <a:pt x="5399" y="3056"/>
                  </a:lnTo>
                  <a:lnTo>
                    <a:pt x="5336" y="2846"/>
                  </a:lnTo>
                  <a:lnTo>
                    <a:pt x="5378" y="2554"/>
                  </a:lnTo>
                  <a:lnTo>
                    <a:pt x="5315" y="2491"/>
                  </a:lnTo>
                  <a:lnTo>
                    <a:pt x="5106" y="2323"/>
                  </a:lnTo>
                  <a:lnTo>
                    <a:pt x="4771" y="2386"/>
                  </a:lnTo>
                  <a:lnTo>
                    <a:pt x="4604" y="2302"/>
                  </a:lnTo>
                  <a:lnTo>
                    <a:pt x="4499" y="2240"/>
                  </a:lnTo>
                  <a:lnTo>
                    <a:pt x="4457" y="2093"/>
                  </a:lnTo>
                  <a:lnTo>
                    <a:pt x="4290" y="2030"/>
                  </a:lnTo>
                  <a:lnTo>
                    <a:pt x="4060" y="1968"/>
                  </a:lnTo>
                  <a:lnTo>
                    <a:pt x="3955" y="1968"/>
                  </a:lnTo>
                  <a:lnTo>
                    <a:pt x="3746" y="1717"/>
                  </a:lnTo>
                  <a:lnTo>
                    <a:pt x="3620" y="1779"/>
                  </a:lnTo>
                  <a:lnTo>
                    <a:pt x="3411" y="1570"/>
                  </a:lnTo>
                  <a:lnTo>
                    <a:pt x="3181" y="1612"/>
                  </a:lnTo>
                  <a:lnTo>
                    <a:pt x="3118" y="1696"/>
                  </a:lnTo>
                  <a:lnTo>
                    <a:pt x="2993" y="1570"/>
                  </a:lnTo>
                  <a:lnTo>
                    <a:pt x="2804" y="1466"/>
                  </a:lnTo>
                  <a:lnTo>
                    <a:pt x="2679" y="1382"/>
                  </a:lnTo>
                  <a:lnTo>
                    <a:pt x="2616" y="1235"/>
                  </a:lnTo>
                  <a:lnTo>
                    <a:pt x="2490" y="1152"/>
                  </a:lnTo>
                  <a:lnTo>
                    <a:pt x="2407" y="942"/>
                  </a:lnTo>
                  <a:lnTo>
                    <a:pt x="2449" y="838"/>
                  </a:lnTo>
                  <a:lnTo>
                    <a:pt x="2386" y="545"/>
                  </a:lnTo>
                  <a:lnTo>
                    <a:pt x="2470" y="398"/>
                  </a:lnTo>
                  <a:lnTo>
                    <a:pt x="2407" y="189"/>
                  </a:lnTo>
                  <a:lnTo>
                    <a:pt x="2407" y="43"/>
                  </a:lnTo>
                  <a:lnTo>
                    <a:pt x="2365" y="1"/>
                  </a:lnTo>
                  <a:lnTo>
                    <a:pt x="2239" y="85"/>
                  </a:lnTo>
                  <a:lnTo>
                    <a:pt x="20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208" name="Google Shape;208;p29"/>
            <p:cNvSpPr/>
            <p:nvPr/>
          </p:nvSpPr>
          <p:spPr>
            <a:xfrm>
              <a:off x="3327273" y="3275982"/>
              <a:ext cx="58811" cy="59262"/>
            </a:xfrm>
            <a:custGeom>
              <a:avLst/>
              <a:gdLst/>
              <a:ahLst/>
              <a:cxnLst/>
              <a:rect l="l" t="t" r="r" b="b"/>
              <a:pathLst>
                <a:path w="4939" h="5211" extrusionOk="0">
                  <a:moveTo>
                    <a:pt x="1298" y="0"/>
                  </a:moveTo>
                  <a:lnTo>
                    <a:pt x="524" y="209"/>
                  </a:lnTo>
                  <a:lnTo>
                    <a:pt x="398" y="293"/>
                  </a:lnTo>
                  <a:lnTo>
                    <a:pt x="398" y="398"/>
                  </a:lnTo>
                  <a:lnTo>
                    <a:pt x="315" y="607"/>
                  </a:lnTo>
                  <a:lnTo>
                    <a:pt x="126" y="900"/>
                  </a:lnTo>
                  <a:lnTo>
                    <a:pt x="189" y="983"/>
                  </a:lnTo>
                  <a:lnTo>
                    <a:pt x="210" y="1130"/>
                  </a:lnTo>
                  <a:lnTo>
                    <a:pt x="189" y="1297"/>
                  </a:lnTo>
                  <a:lnTo>
                    <a:pt x="22" y="1611"/>
                  </a:lnTo>
                  <a:lnTo>
                    <a:pt x="1" y="1779"/>
                  </a:lnTo>
                  <a:lnTo>
                    <a:pt x="1" y="1820"/>
                  </a:lnTo>
                  <a:lnTo>
                    <a:pt x="126" y="1946"/>
                  </a:lnTo>
                  <a:lnTo>
                    <a:pt x="231" y="1967"/>
                  </a:lnTo>
                  <a:lnTo>
                    <a:pt x="398" y="2239"/>
                  </a:lnTo>
                  <a:lnTo>
                    <a:pt x="754" y="2595"/>
                  </a:lnTo>
                  <a:lnTo>
                    <a:pt x="879" y="2595"/>
                  </a:lnTo>
                  <a:lnTo>
                    <a:pt x="1026" y="2720"/>
                  </a:lnTo>
                  <a:lnTo>
                    <a:pt x="1131" y="2888"/>
                  </a:lnTo>
                  <a:lnTo>
                    <a:pt x="1465" y="2971"/>
                  </a:lnTo>
                  <a:lnTo>
                    <a:pt x="1695" y="3097"/>
                  </a:lnTo>
                  <a:lnTo>
                    <a:pt x="1800" y="3097"/>
                  </a:lnTo>
                  <a:lnTo>
                    <a:pt x="2030" y="3327"/>
                  </a:lnTo>
                  <a:lnTo>
                    <a:pt x="2302" y="3452"/>
                  </a:lnTo>
                  <a:lnTo>
                    <a:pt x="2637" y="3515"/>
                  </a:lnTo>
                  <a:lnTo>
                    <a:pt x="2804" y="3641"/>
                  </a:lnTo>
                  <a:lnTo>
                    <a:pt x="2951" y="3808"/>
                  </a:lnTo>
                  <a:lnTo>
                    <a:pt x="3035" y="3934"/>
                  </a:lnTo>
                  <a:lnTo>
                    <a:pt x="2972" y="4059"/>
                  </a:lnTo>
                  <a:lnTo>
                    <a:pt x="2909" y="4185"/>
                  </a:lnTo>
                  <a:lnTo>
                    <a:pt x="2804" y="4269"/>
                  </a:lnTo>
                  <a:lnTo>
                    <a:pt x="2742" y="4373"/>
                  </a:lnTo>
                  <a:lnTo>
                    <a:pt x="2763" y="4478"/>
                  </a:lnTo>
                  <a:lnTo>
                    <a:pt x="2700" y="4708"/>
                  </a:lnTo>
                  <a:lnTo>
                    <a:pt x="2512" y="4896"/>
                  </a:lnTo>
                  <a:lnTo>
                    <a:pt x="2491" y="5022"/>
                  </a:lnTo>
                  <a:lnTo>
                    <a:pt x="2574" y="5022"/>
                  </a:lnTo>
                  <a:lnTo>
                    <a:pt x="2972" y="4959"/>
                  </a:lnTo>
                  <a:lnTo>
                    <a:pt x="3328" y="5064"/>
                  </a:lnTo>
                  <a:lnTo>
                    <a:pt x="3579" y="5210"/>
                  </a:lnTo>
                  <a:lnTo>
                    <a:pt x="3704" y="5168"/>
                  </a:lnTo>
                  <a:lnTo>
                    <a:pt x="3788" y="5168"/>
                  </a:lnTo>
                  <a:lnTo>
                    <a:pt x="3851" y="5210"/>
                  </a:lnTo>
                  <a:lnTo>
                    <a:pt x="3955" y="5064"/>
                  </a:lnTo>
                  <a:lnTo>
                    <a:pt x="3997" y="5022"/>
                  </a:lnTo>
                  <a:lnTo>
                    <a:pt x="4123" y="5085"/>
                  </a:lnTo>
                  <a:lnTo>
                    <a:pt x="4227" y="4959"/>
                  </a:lnTo>
                  <a:lnTo>
                    <a:pt x="4290" y="4792"/>
                  </a:lnTo>
                  <a:lnTo>
                    <a:pt x="4541" y="4603"/>
                  </a:lnTo>
                  <a:lnTo>
                    <a:pt x="4583" y="4478"/>
                  </a:lnTo>
                  <a:lnTo>
                    <a:pt x="4646" y="4352"/>
                  </a:lnTo>
                  <a:lnTo>
                    <a:pt x="4750" y="4248"/>
                  </a:lnTo>
                  <a:lnTo>
                    <a:pt x="4792" y="4038"/>
                  </a:lnTo>
                  <a:lnTo>
                    <a:pt x="4750" y="3976"/>
                  </a:lnTo>
                  <a:lnTo>
                    <a:pt x="4750" y="3829"/>
                  </a:lnTo>
                  <a:lnTo>
                    <a:pt x="4813" y="3808"/>
                  </a:lnTo>
                  <a:lnTo>
                    <a:pt x="4813" y="3724"/>
                  </a:lnTo>
                  <a:lnTo>
                    <a:pt x="4813" y="3662"/>
                  </a:lnTo>
                  <a:lnTo>
                    <a:pt x="4813" y="3599"/>
                  </a:lnTo>
                  <a:lnTo>
                    <a:pt x="4834" y="3599"/>
                  </a:lnTo>
                  <a:lnTo>
                    <a:pt x="4855" y="3515"/>
                  </a:lnTo>
                  <a:lnTo>
                    <a:pt x="4855" y="2971"/>
                  </a:lnTo>
                  <a:lnTo>
                    <a:pt x="4939" y="2888"/>
                  </a:lnTo>
                  <a:lnTo>
                    <a:pt x="4834" y="2867"/>
                  </a:lnTo>
                  <a:lnTo>
                    <a:pt x="4750" y="2783"/>
                  </a:lnTo>
                  <a:lnTo>
                    <a:pt x="4625" y="2720"/>
                  </a:lnTo>
                  <a:lnTo>
                    <a:pt x="4395" y="2867"/>
                  </a:lnTo>
                  <a:lnTo>
                    <a:pt x="4290" y="2825"/>
                  </a:lnTo>
                  <a:lnTo>
                    <a:pt x="4206" y="2616"/>
                  </a:lnTo>
                  <a:lnTo>
                    <a:pt x="4060" y="1988"/>
                  </a:lnTo>
                  <a:lnTo>
                    <a:pt x="4018" y="1862"/>
                  </a:lnTo>
                  <a:lnTo>
                    <a:pt x="3892" y="1820"/>
                  </a:lnTo>
                  <a:lnTo>
                    <a:pt x="3767" y="1716"/>
                  </a:lnTo>
                  <a:lnTo>
                    <a:pt x="3495" y="1841"/>
                  </a:lnTo>
                  <a:lnTo>
                    <a:pt x="3328" y="1758"/>
                  </a:lnTo>
                  <a:lnTo>
                    <a:pt x="3056" y="1779"/>
                  </a:lnTo>
                  <a:lnTo>
                    <a:pt x="2972" y="1737"/>
                  </a:lnTo>
                  <a:lnTo>
                    <a:pt x="2763" y="1758"/>
                  </a:lnTo>
                  <a:lnTo>
                    <a:pt x="2721" y="1632"/>
                  </a:lnTo>
                  <a:lnTo>
                    <a:pt x="2763" y="1528"/>
                  </a:lnTo>
                  <a:lnTo>
                    <a:pt x="2721" y="1360"/>
                  </a:lnTo>
                  <a:lnTo>
                    <a:pt x="2763" y="1025"/>
                  </a:lnTo>
                  <a:lnTo>
                    <a:pt x="2658" y="837"/>
                  </a:lnTo>
                  <a:lnTo>
                    <a:pt x="2658" y="670"/>
                  </a:lnTo>
                  <a:lnTo>
                    <a:pt x="2512" y="565"/>
                  </a:lnTo>
                  <a:lnTo>
                    <a:pt x="2553" y="419"/>
                  </a:lnTo>
                  <a:lnTo>
                    <a:pt x="2428" y="293"/>
                  </a:lnTo>
                  <a:lnTo>
                    <a:pt x="2344" y="293"/>
                  </a:lnTo>
                  <a:lnTo>
                    <a:pt x="196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209" name="Google Shape;209;p29"/>
            <p:cNvSpPr/>
            <p:nvPr/>
          </p:nvSpPr>
          <p:spPr>
            <a:xfrm>
              <a:off x="3363150" y="3352838"/>
              <a:ext cx="34889" cy="37848"/>
            </a:xfrm>
            <a:custGeom>
              <a:avLst/>
              <a:gdLst/>
              <a:ahLst/>
              <a:cxnLst/>
              <a:rect l="l" t="t" r="r" b="b"/>
              <a:pathLst>
                <a:path w="2930" h="3328" extrusionOk="0">
                  <a:moveTo>
                    <a:pt x="754" y="0"/>
                  </a:moveTo>
                  <a:lnTo>
                    <a:pt x="440" y="63"/>
                  </a:lnTo>
                  <a:lnTo>
                    <a:pt x="377" y="42"/>
                  </a:lnTo>
                  <a:lnTo>
                    <a:pt x="315" y="42"/>
                  </a:lnTo>
                  <a:lnTo>
                    <a:pt x="273" y="63"/>
                  </a:lnTo>
                  <a:lnTo>
                    <a:pt x="231" y="210"/>
                  </a:lnTo>
                  <a:lnTo>
                    <a:pt x="126" y="335"/>
                  </a:lnTo>
                  <a:lnTo>
                    <a:pt x="168" y="524"/>
                  </a:lnTo>
                  <a:lnTo>
                    <a:pt x="126" y="586"/>
                  </a:lnTo>
                  <a:lnTo>
                    <a:pt x="147" y="712"/>
                  </a:lnTo>
                  <a:lnTo>
                    <a:pt x="147" y="963"/>
                  </a:lnTo>
                  <a:lnTo>
                    <a:pt x="84" y="1047"/>
                  </a:lnTo>
                  <a:lnTo>
                    <a:pt x="84" y="1151"/>
                  </a:lnTo>
                  <a:lnTo>
                    <a:pt x="43" y="1277"/>
                  </a:lnTo>
                  <a:lnTo>
                    <a:pt x="84" y="1465"/>
                  </a:lnTo>
                  <a:lnTo>
                    <a:pt x="43" y="1507"/>
                  </a:lnTo>
                  <a:lnTo>
                    <a:pt x="63" y="1779"/>
                  </a:lnTo>
                  <a:lnTo>
                    <a:pt x="126" y="1967"/>
                  </a:lnTo>
                  <a:lnTo>
                    <a:pt x="84" y="2030"/>
                  </a:lnTo>
                  <a:lnTo>
                    <a:pt x="22" y="2114"/>
                  </a:lnTo>
                  <a:lnTo>
                    <a:pt x="1" y="2156"/>
                  </a:lnTo>
                  <a:lnTo>
                    <a:pt x="1" y="2428"/>
                  </a:lnTo>
                  <a:lnTo>
                    <a:pt x="63" y="2637"/>
                  </a:lnTo>
                  <a:lnTo>
                    <a:pt x="231" y="2867"/>
                  </a:lnTo>
                  <a:lnTo>
                    <a:pt x="315" y="2867"/>
                  </a:lnTo>
                  <a:lnTo>
                    <a:pt x="461" y="3034"/>
                  </a:lnTo>
                  <a:lnTo>
                    <a:pt x="545" y="3055"/>
                  </a:lnTo>
                  <a:lnTo>
                    <a:pt x="796" y="3034"/>
                  </a:lnTo>
                  <a:lnTo>
                    <a:pt x="963" y="3055"/>
                  </a:lnTo>
                  <a:lnTo>
                    <a:pt x="1089" y="3139"/>
                  </a:lnTo>
                  <a:lnTo>
                    <a:pt x="1172" y="3160"/>
                  </a:lnTo>
                  <a:lnTo>
                    <a:pt x="1277" y="3160"/>
                  </a:lnTo>
                  <a:lnTo>
                    <a:pt x="1298" y="3181"/>
                  </a:lnTo>
                  <a:lnTo>
                    <a:pt x="1277" y="3244"/>
                  </a:lnTo>
                  <a:lnTo>
                    <a:pt x="1277" y="3285"/>
                  </a:lnTo>
                  <a:lnTo>
                    <a:pt x="1382" y="3285"/>
                  </a:lnTo>
                  <a:lnTo>
                    <a:pt x="1507" y="3202"/>
                  </a:lnTo>
                  <a:lnTo>
                    <a:pt x="1654" y="3181"/>
                  </a:lnTo>
                  <a:lnTo>
                    <a:pt x="1800" y="3244"/>
                  </a:lnTo>
                  <a:lnTo>
                    <a:pt x="1842" y="3264"/>
                  </a:lnTo>
                  <a:lnTo>
                    <a:pt x="1926" y="3264"/>
                  </a:lnTo>
                  <a:lnTo>
                    <a:pt x="2009" y="3285"/>
                  </a:lnTo>
                  <a:lnTo>
                    <a:pt x="2093" y="3327"/>
                  </a:lnTo>
                  <a:lnTo>
                    <a:pt x="2135" y="3264"/>
                  </a:lnTo>
                  <a:lnTo>
                    <a:pt x="2156" y="3181"/>
                  </a:lnTo>
                  <a:lnTo>
                    <a:pt x="2177" y="3181"/>
                  </a:lnTo>
                  <a:lnTo>
                    <a:pt x="2239" y="3202"/>
                  </a:lnTo>
                  <a:lnTo>
                    <a:pt x="2449" y="3139"/>
                  </a:lnTo>
                  <a:lnTo>
                    <a:pt x="2574" y="2972"/>
                  </a:lnTo>
                  <a:lnTo>
                    <a:pt x="2637" y="2930"/>
                  </a:lnTo>
                  <a:lnTo>
                    <a:pt x="2616" y="2909"/>
                  </a:lnTo>
                  <a:lnTo>
                    <a:pt x="2658" y="2804"/>
                  </a:lnTo>
                  <a:lnTo>
                    <a:pt x="2784" y="2720"/>
                  </a:lnTo>
                  <a:lnTo>
                    <a:pt x="2784" y="2532"/>
                  </a:lnTo>
                  <a:lnTo>
                    <a:pt x="2867" y="2428"/>
                  </a:lnTo>
                  <a:lnTo>
                    <a:pt x="2930" y="2407"/>
                  </a:lnTo>
                  <a:lnTo>
                    <a:pt x="2888" y="2386"/>
                  </a:lnTo>
                  <a:lnTo>
                    <a:pt x="2825" y="2281"/>
                  </a:lnTo>
                  <a:lnTo>
                    <a:pt x="2784" y="2239"/>
                  </a:lnTo>
                  <a:lnTo>
                    <a:pt x="2784" y="2218"/>
                  </a:lnTo>
                  <a:lnTo>
                    <a:pt x="2742" y="2030"/>
                  </a:lnTo>
                  <a:lnTo>
                    <a:pt x="2846" y="1884"/>
                  </a:lnTo>
                  <a:lnTo>
                    <a:pt x="2867" y="1716"/>
                  </a:lnTo>
                  <a:lnTo>
                    <a:pt x="2742" y="1612"/>
                  </a:lnTo>
                  <a:lnTo>
                    <a:pt x="2574" y="1402"/>
                  </a:lnTo>
                  <a:lnTo>
                    <a:pt x="2449" y="1256"/>
                  </a:lnTo>
                  <a:lnTo>
                    <a:pt x="2239" y="1151"/>
                  </a:lnTo>
                  <a:lnTo>
                    <a:pt x="2114" y="1172"/>
                  </a:lnTo>
                  <a:lnTo>
                    <a:pt x="2114" y="1026"/>
                  </a:lnTo>
                  <a:lnTo>
                    <a:pt x="1988" y="879"/>
                  </a:lnTo>
                  <a:lnTo>
                    <a:pt x="1842" y="858"/>
                  </a:lnTo>
                  <a:lnTo>
                    <a:pt x="1695" y="775"/>
                  </a:lnTo>
                  <a:lnTo>
                    <a:pt x="1570" y="565"/>
                  </a:lnTo>
                  <a:lnTo>
                    <a:pt x="1486" y="565"/>
                  </a:lnTo>
                  <a:lnTo>
                    <a:pt x="1382" y="670"/>
                  </a:lnTo>
                  <a:lnTo>
                    <a:pt x="1319" y="670"/>
                  </a:lnTo>
                  <a:lnTo>
                    <a:pt x="1172" y="461"/>
                  </a:lnTo>
                  <a:lnTo>
                    <a:pt x="1110" y="314"/>
                  </a:lnTo>
                  <a:lnTo>
                    <a:pt x="984" y="251"/>
                  </a:lnTo>
                  <a:lnTo>
                    <a:pt x="859" y="63"/>
                  </a:lnTo>
                  <a:lnTo>
                    <a:pt x="75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0" name="Google Shape;210;p29"/>
            <p:cNvGrpSpPr/>
            <p:nvPr/>
          </p:nvGrpSpPr>
          <p:grpSpPr>
            <a:xfrm>
              <a:off x="3280929" y="3294542"/>
              <a:ext cx="109894" cy="272224"/>
              <a:chOff x="2711750" y="3572300"/>
              <a:chExt cx="230725" cy="598425"/>
            </a:xfrm>
          </p:grpSpPr>
          <p:sp>
            <p:nvSpPr>
              <p:cNvPr id="211" name="Google Shape;211;p29"/>
              <p:cNvSpPr/>
              <p:nvPr/>
            </p:nvSpPr>
            <p:spPr>
              <a:xfrm>
                <a:off x="2711750" y="3572300"/>
                <a:ext cx="230725" cy="538800"/>
              </a:xfrm>
              <a:custGeom>
                <a:avLst/>
                <a:gdLst/>
                <a:ahLst/>
                <a:cxnLst/>
                <a:rect l="l" t="t" r="r" b="b"/>
                <a:pathLst>
                  <a:path w="9229" h="21552" extrusionOk="0">
                    <a:moveTo>
                      <a:pt x="1947" y="0"/>
                    </a:moveTo>
                    <a:lnTo>
                      <a:pt x="1800" y="42"/>
                    </a:lnTo>
                    <a:lnTo>
                      <a:pt x="1570" y="293"/>
                    </a:lnTo>
                    <a:lnTo>
                      <a:pt x="1466" y="502"/>
                    </a:lnTo>
                    <a:lnTo>
                      <a:pt x="1382" y="607"/>
                    </a:lnTo>
                    <a:lnTo>
                      <a:pt x="1466" y="753"/>
                    </a:lnTo>
                    <a:lnTo>
                      <a:pt x="1298" y="1402"/>
                    </a:lnTo>
                    <a:lnTo>
                      <a:pt x="629" y="1779"/>
                    </a:lnTo>
                    <a:lnTo>
                      <a:pt x="566" y="1925"/>
                    </a:lnTo>
                    <a:lnTo>
                      <a:pt x="691" y="2030"/>
                    </a:lnTo>
                    <a:lnTo>
                      <a:pt x="733" y="2134"/>
                    </a:lnTo>
                    <a:lnTo>
                      <a:pt x="650" y="2281"/>
                    </a:lnTo>
                    <a:lnTo>
                      <a:pt x="670" y="2448"/>
                    </a:lnTo>
                    <a:lnTo>
                      <a:pt x="796" y="2616"/>
                    </a:lnTo>
                    <a:lnTo>
                      <a:pt x="796" y="2762"/>
                    </a:lnTo>
                    <a:lnTo>
                      <a:pt x="691" y="2846"/>
                    </a:lnTo>
                    <a:lnTo>
                      <a:pt x="670" y="2950"/>
                    </a:lnTo>
                    <a:lnTo>
                      <a:pt x="754" y="3013"/>
                    </a:lnTo>
                    <a:lnTo>
                      <a:pt x="796" y="3076"/>
                    </a:lnTo>
                    <a:lnTo>
                      <a:pt x="796" y="3243"/>
                    </a:lnTo>
                    <a:lnTo>
                      <a:pt x="859" y="3285"/>
                    </a:lnTo>
                    <a:lnTo>
                      <a:pt x="775" y="3390"/>
                    </a:lnTo>
                    <a:lnTo>
                      <a:pt x="670" y="3453"/>
                    </a:lnTo>
                    <a:lnTo>
                      <a:pt x="524" y="3599"/>
                    </a:lnTo>
                    <a:lnTo>
                      <a:pt x="357" y="3997"/>
                    </a:lnTo>
                    <a:lnTo>
                      <a:pt x="252" y="4164"/>
                    </a:lnTo>
                    <a:lnTo>
                      <a:pt x="210" y="4582"/>
                    </a:lnTo>
                    <a:lnTo>
                      <a:pt x="126" y="4645"/>
                    </a:lnTo>
                    <a:lnTo>
                      <a:pt x="147" y="5022"/>
                    </a:lnTo>
                    <a:lnTo>
                      <a:pt x="252" y="5210"/>
                    </a:lnTo>
                    <a:lnTo>
                      <a:pt x="252" y="5461"/>
                    </a:lnTo>
                    <a:lnTo>
                      <a:pt x="168" y="5566"/>
                    </a:lnTo>
                    <a:lnTo>
                      <a:pt x="168" y="5859"/>
                    </a:lnTo>
                    <a:lnTo>
                      <a:pt x="22" y="5942"/>
                    </a:lnTo>
                    <a:lnTo>
                      <a:pt x="1" y="6152"/>
                    </a:lnTo>
                    <a:lnTo>
                      <a:pt x="43" y="6424"/>
                    </a:lnTo>
                    <a:lnTo>
                      <a:pt x="147" y="6570"/>
                    </a:lnTo>
                    <a:lnTo>
                      <a:pt x="168" y="6675"/>
                    </a:lnTo>
                    <a:lnTo>
                      <a:pt x="315" y="6884"/>
                    </a:lnTo>
                    <a:lnTo>
                      <a:pt x="378" y="7051"/>
                    </a:lnTo>
                    <a:lnTo>
                      <a:pt x="461" y="7407"/>
                    </a:lnTo>
                    <a:lnTo>
                      <a:pt x="545" y="7470"/>
                    </a:lnTo>
                    <a:lnTo>
                      <a:pt x="587" y="7930"/>
                    </a:lnTo>
                    <a:lnTo>
                      <a:pt x="566" y="8181"/>
                    </a:lnTo>
                    <a:lnTo>
                      <a:pt x="461" y="8202"/>
                    </a:lnTo>
                    <a:lnTo>
                      <a:pt x="357" y="8453"/>
                    </a:lnTo>
                    <a:lnTo>
                      <a:pt x="378" y="8683"/>
                    </a:lnTo>
                    <a:lnTo>
                      <a:pt x="252" y="8872"/>
                    </a:lnTo>
                    <a:lnTo>
                      <a:pt x="336" y="8935"/>
                    </a:lnTo>
                    <a:lnTo>
                      <a:pt x="440" y="9123"/>
                    </a:lnTo>
                    <a:lnTo>
                      <a:pt x="461" y="9332"/>
                    </a:lnTo>
                    <a:lnTo>
                      <a:pt x="336" y="9458"/>
                    </a:lnTo>
                    <a:lnTo>
                      <a:pt x="210" y="9709"/>
                    </a:lnTo>
                    <a:lnTo>
                      <a:pt x="210" y="10085"/>
                    </a:lnTo>
                    <a:lnTo>
                      <a:pt x="210" y="10253"/>
                    </a:lnTo>
                    <a:lnTo>
                      <a:pt x="147" y="10483"/>
                    </a:lnTo>
                    <a:lnTo>
                      <a:pt x="482" y="11173"/>
                    </a:lnTo>
                    <a:lnTo>
                      <a:pt x="419" y="11278"/>
                    </a:lnTo>
                    <a:lnTo>
                      <a:pt x="252" y="11341"/>
                    </a:lnTo>
                    <a:lnTo>
                      <a:pt x="231" y="11655"/>
                    </a:lnTo>
                    <a:lnTo>
                      <a:pt x="22" y="11948"/>
                    </a:lnTo>
                    <a:lnTo>
                      <a:pt x="43" y="12157"/>
                    </a:lnTo>
                    <a:lnTo>
                      <a:pt x="147" y="12345"/>
                    </a:lnTo>
                    <a:lnTo>
                      <a:pt x="126" y="12764"/>
                    </a:lnTo>
                    <a:lnTo>
                      <a:pt x="147" y="13119"/>
                    </a:lnTo>
                    <a:lnTo>
                      <a:pt x="210" y="13391"/>
                    </a:lnTo>
                    <a:lnTo>
                      <a:pt x="315" y="13433"/>
                    </a:lnTo>
                    <a:lnTo>
                      <a:pt x="357" y="13538"/>
                    </a:lnTo>
                    <a:lnTo>
                      <a:pt x="336" y="13705"/>
                    </a:lnTo>
                    <a:lnTo>
                      <a:pt x="210" y="13789"/>
                    </a:lnTo>
                    <a:lnTo>
                      <a:pt x="231" y="14103"/>
                    </a:lnTo>
                    <a:cubicBezTo>
                      <a:pt x="252" y="14165"/>
                      <a:pt x="252" y="14270"/>
                      <a:pt x="273" y="14354"/>
                    </a:cubicBezTo>
                    <a:lnTo>
                      <a:pt x="273" y="14375"/>
                    </a:lnTo>
                    <a:lnTo>
                      <a:pt x="461" y="14437"/>
                    </a:lnTo>
                    <a:lnTo>
                      <a:pt x="461" y="14626"/>
                    </a:lnTo>
                    <a:lnTo>
                      <a:pt x="461" y="14772"/>
                    </a:lnTo>
                    <a:lnTo>
                      <a:pt x="566" y="15002"/>
                    </a:lnTo>
                    <a:lnTo>
                      <a:pt x="608" y="15274"/>
                    </a:lnTo>
                    <a:lnTo>
                      <a:pt x="712" y="15295"/>
                    </a:lnTo>
                    <a:lnTo>
                      <a:pt x="796" y="15253"/>
                    </a:lnTo>
                    <a:lnTo>
                      <a:pt x="880" y="15274"/>
                    </a:lnTo>
                    <a:lnTo>
                      <a:pt x="880" y="15400"/>
                    </a:lnTo>
                    <a:lnTo>
                      <a:pt x="754" y="15567"/>
                    </a:lnTo>
                    <a:lnTo>
                      <a:pt x="482" y="15567"/>
                    </a:lnTo>
                    <a:lnTo>
                      <a:pt x="440" y="15672"/>
                    </a:lnTo>
                    <a:lnTo>
                      <a:pt x="524" y="15735"/>
                    </a:lnTo>
                    <a:lnTo>
                      <a:pt x="545" y="15714"/>
                    </a:lnTo>
                    <a:lnTo>
                      <a:pt x="670" y="15714"/>
                    </a:lnTo>
                    <a:lnTo>
                      <a:pt x="859" y="15839"/>
                    </a:lnTo>
                    <a:lnTo>
                      <a:pt x="984" y="16049"/>
                    </a:lnTo>
                    <a:lnTo>
                      <a:pt x="984" y="16195"/>
                    </a:lnTo>
                    <a:lnTo>
                      <a:pt x="838" y="16321"/>
                    </a:lnTo>
                    <a:lnTo>
                      <a:pt x="838" y="16425"/>
                    </a:lnTo>
                    <a:lnTo>
                      <a:pt x="901" y="16572"/>
                    </a:lnTo>
                    <a:lnTo>
                      <a:pt x="963" y="16885"/>
                    </a:lnTo>
                    <a:lnTo>
                      <a:pt x="1047" y="17137"/>
                    </a:lnTo>
                    <a:lnTo>
                      <a:pt x="942" y="17241"/>
                    </a:lnTo>
                    <a:lnTo>
                      <a:pt x="901" y="17367"/>
                    </a:lnTo>
                    <a:lnTo>
                      <a:pt x="1005" y="17618"/>
                    </a:lnTo>
                    <a:lnTo>
                      <a:pt x="901" y="17764"/>
                    </a:lnTo>
                    <a:lnTo>
                      <a:pt x="859" y="18015"/>
                    </a:lnTo>
                    <a:lnTo>
                      <a:pt x="942" y="18246"/>
                    </a:lnTo>
                    <a:lnTo>
                      <a:pt x="984" y="18559"/>
                    </a:lnTo>
                    <a:lnTo>
                      <a:pt x="942" y="18852"/>
                    </a:lnTo>
                    <a:lnTo>
                      <a:pt x="733" y="19062"/>
                    </a:lnTo>
                    <a:lnTo>
                      <a:pt x="587" y="19250"/>
                    </a:lnTo>
                    <a:lnTo>
                      <a:pt x="524" y="19752"/>
                    </a:lnTo>
                    <a:cubicBezTo>
                      <a:pt x="545" y="19815"/>
                      <a:pt x="545" y="19898"/>
                      <a:pt x="566" y="19982"/>
                    </a:cubicBezTo>
                    <a:lnTo>
                      <a:pt x="796" y="20422"/>
                    </a:lnTo>
                    <a:lnTo>
                      <a:pt x="942" y="20422"/>
                    </a:lnTo>
                    <a:lnTo>
                      <a:pt x="1047" y="20317"/>
                    </a:lnTo>
                    <a:lnTo>
                      <a:pt x="1214" y="20233"/>
                    </a:lnTo>
                    <a:lnTo>
                      <a:pt x="1361" y="20233"/>
                    </a:lnTo>
                    <a:lnTo>
                      <a:pt x="1361" y="20401"/>
                    </a:lnTo>
                    <a:lnTo>
                      <a:pt x="1382" y="20735"/>
                    </a:lnTo>
                    <a:lnTo>
                      <a:pt x="1507" y="20840"/>
                    </a:lnTo>
                    <a:lnTo>
                      <a:pt x="1570" y="21049"/>
                    </a:lnTo>
                    <a:lnTo>
                      <a:pt x="1633" y="21279"/>
                    </a:lnTo>
                    <a:lnTo>
                      <a:pt x="1926" y="21321"/>
                    </a:lnTo>
                    <a:lnTo>
                      <a:pt x="2030" y="21363"/>
                    </a:lnTo>
                    <a:lnTo>
                      <a:pt x="2449" y="21279"/>
                    </a:lnTo>
                    <a:lnTo>
                      <a:pt x="3181" y="21279"/>
                    </a:lnTo>
                    <a:lnTo>
                      <a:pt x="3244" y="21342"/>
                    </a:lnTo>
                    <a:lnTo>
                      <a:pt x="3370" y="21363"/>
                    </a:lnTo>
                    <a:lnTo>
                      <a:pt x="3516" y="21489"/>
                    </a:lnTo>
                    <a:lnTo>
                      <a:pt x="3663" y="21551"/>
                    </a:lnTo>
                    <a:lnTo>
                      <a:pt x="3704" y="21551"/>
                    </a:lnTo>
                    <a:lnTo>
                      <a:pt x="3704" y="21447"/>
                    </a:lnTo>
                    <a:lnTo>
                      <a:pt x="3600" y="21363"/>
                    </a:lnTo>
                    <a:lnTo>
                      <a:pt x="3411" y="21238"/>
                    </a:lnTo>
                    <a:lnTo>
                      <a:pt x="3391" y="21133"/>
                    </a:lnTo>
                    <a:lnTo>
                      <a:pt x="3286" y="21028"/>
                    </a:lnTo>
                    <a:lnTo>
                      <a:pt x="3202" y="21049"/>
                    </a:lnTo>
                    <a:lnTo>
                      <a:pt x="3160" y="21007"/>
                    </a:lnTo>
                    <a:lnTo>
                      <a:pt x="3244" y="20945"/>
                    </a:lnTo>
                    <a:lnTo>
                      <a:pt x="3265" y="20861"/>
                    </a:lnTo>
                    <a:lnTo>
                      <a:pt x="3244" y="20840"/>
                    </a:lnTo>
                    <a:lnTo>
                      <a:pt x="3244" y="20756"/>
                    </a:lnTo>
                    <a:lnTo>
                      <a:pt x="3139" y="20505"/>
                    </a:lnTo>
                    <a:lnTo>
                      <a:pt x="3035" y="20317"/>
                    </a:lnTo>
                    <a:lnTo>
                      <a:pt x="2993" y="20129"/>
                    </a:lnTo>
                    <a:lnTo>
                      <a:pt x="3077" y="19961"/>
                    </a:lnTo>
                    <a:lnTo>
                      <a:pt x="3202" y="19857"/>
                    </a:lnTo>
                    <a:lnTo>
                      <a:pt x="3265" y="19752"/>
                    </a:lnTo>
                    <a:lnTo>
                      <a:pt x="3202" y="19689"/>
                    </a:lnTo>
                    <a:lnTo>
                      <a:pt x="3202" y="19585"/>
                    </a:lnTo>
                    <a:lnTo>
                      <a:pt x="3160" y="19501"/>
                    </a:lnTo>
                    <a:lnTo>
                      <a:pt x="3244" y="19564"/>
                    </a:lnTo>
                    <a:lnTo>
                      <a:pt x="3307" y="19647"/>
                    </a:lnTo>
                    <a:lnTo>
                      <a:pt x="3391" y="19668"/>
                    </a:lnTo>
                    <a:lnTo>
                      <a:pt x="3516" y="19564"/>
                    </a:lnTo>
                    <a:lnTo>
                      <a:pt x="3558" y="19480"/>
                    </a:lnTo>
                    <a:lnTo>
                      <a:pt x="3663" y="19354"/>
                    </a:lnTo>
                    <a:lnTo>
                      <a:pt x="3683" y="19250"/>
                    </a:lnTo>
                    <a:lnTo>
                      <a:pt x="3663" y="19062"/>
                    </a:lnTo>
                    <a:lnTo>
                      <a:pt x="3579" y="19041"/>
                    </a:lnTo>
                    <a:lnTo>
                      <a:pt x="3516" y="19082"/>
                    </a:lnTo>
                    <a:lnTo>
                      <a:pt x="3516" y="19082"/>
                    </a:lnTo>
                    <a:lnTo>
                      <a:pt x="3558" y="19020"/>
                    </a:lnTo>
                    <a:lnTo>
                      <a:pt x="3663" y="18915"/>
                    </a:lnTo>
                    <a:lnTo>
                      <a:pt x="3704" y="18769"/>
                    </a:lnTo>
                    <a:lnTo>
                      <a:pt x="3725" y="18643"/>
                    </a:lnTo>
                    <a:lnTo>
                      <a:pt x="3872" y="18518"/>
                    </a:lnTo>
                    <a:lnTo>
                      <a:pt x="3976" y="18518"/>
                    </a:lnTo>
                    <a:lnTo>
                      <a:pt x="4018" y="18392"/>
                    </a:lnTo>
                    <a:lnTo>
                      <a:pt x="4102" y="18287"/>
                    </a:lnTo>
                    <a:lnTo>
                      <a:pt x="4144" y="18246"/>
                    </a:lnTo>
                    <a:lnTo>
                      <a:pt x="4186" y="18141"/>
                    </a:lnTo>
                    <a:lnTo>
                      <a:pt x="4248" y="18099"/>
                    </a:lnTo>
                    <a:lnTo>
                      <a:pt x="4332" y="17994"/>
                    </a:lnTo>
                    <a:lnTo>
                      <a:pt x="4311" y="17932"/>
                    </a:lnTo>
                    <a:lnTo>
                      <a:pt x="4311" y="17869"/>
                    </a:lnTo>
                    <a:lnTo>
                      <a:pt x="4395" y="17806"/>
                    </a:lnTo>
                    <a:lnTo>
                      <a:pt x="4290" y="17702"/>
                    </a:lnTo>
                    <a:lnTo>
                      <a:pt x="4207" y="17702"/>
                    </a:lnTo>
                    <a:lnTo>
                      <a:pt x="4311" y="17597"/>
                    </a:lnTo>
                    <a:lnTo>
                      <a:pt x="4311" y="17492"/>
                    </a:lnTo>
                    <a:lnTo>
                      <a:pt x="4227" y="17367"/>
                    </a:lnTo>
                    <a:lnTo>
                      <a:pt x="4227" y="17423"/>
                    </a:lnTo>
                    <a:lnTo>
                      <a:pt x="4186" y="17409"/>
                    </a:lnTo>
                    <a:lnTo>
                      <a:pt x="4123" y="17429"/>
                    </a:lnTo>
                    <a:lnTo>
                      <a:pt x="4018" y="17429"/>
                    </a:lnTo>
                    <a:lnTo>
                      <a:pt x="3830" y="17471"/>
                    </a:lnTo>
                    <a:lnTo>
                      <a:pt x="3600" y="17262"/>
                    </a:lnTo>
                    <a:lnTo>
                      <a:pt x="3453" y="17137"/>
                    </a:lnTo>
                    <a:lnTo>
                      <a:pt x="3370" y="17095"/>
                    </a:lnTo>
                    <a:lnTo>
                      <a:pt x="3265" y="16990"/>
                    </a:lnTo>
                    <a:lnTo>
                      <a:pt x="3139" y="16781"/>
                    </a:lnTo>
                    <a:lnTo>
                      <a:pt x="3139" y="16655"/>
                    </a:lnTo>
                    <a:lnTo>
                      <a:pt x="3056" y="16551"/>
                    </a:lnTo>
                    <a:lnTo>
                      <a:pt x="3056" y="16467"/>
                    </a:lnTo>
                    <a:lnTo>
                      <a:pt x="3181" y="16362"/>
                    </a:lnTo>
                    <a:lnTo>
                      <a:pt x="3244" y="16258"/>
                    </a:lnTo>
                    <a:lnTo>
                      <a:pt x="3286" y="16132"/>
                    </a:lnTo>
                    <a:lnTo>
                      <a:pt x="3370" y="16111"/>
                    </a:lnTo>
                    <a:lnTo>
                      <a:pt x="3474" y="16007"/>
                    </a:lnTo>
                    <a:lnTo>
                      <a:pt x="3600" y="15986"/>
                    </a:lnTo>
                    <a:lnTo>
                      <a:pt x="3704" y="15881"/>
                    </a:lnTo>
                    <a:lnTo>
                      <a:pt x="3872" y="15839"/>
                    </a:lnTo>
                    <a:lnTo>
                      <a:pt x="3976" y="15881"/>
                    </a:lnTo>
                    <a:lnTo>
                      <a:pt x="4144" y="15839"/>
                    </a:lnTo>
                    <a:lnTo>
                      <a:pt x="4144" y="15797"/>
                    </a:lnTo>
                    <a:lnTo>
                      <a:pt x="4102" y="15735"/>
                    </a:lnTo>
                    <a:lnTo>
                      <a:pt x="3997" y="15693"/>
                    </a:lnTo>
                    <a:lnTo>
                      <a:pt x="4018" y="15630"/>
                    </a:lnTo>
                    <a:lnTo>
                      <a:pt x="4039" y="15567"/>
                    </a:lnTo>
                    <a:lnTo>
                      <a:pt x="4207" y="15463"/>
                    </a:lnTo>
                    <a:lnTo>
                      <a:pt x="4186" y="15421"/>
                    </a:lnTo>
                    <a:lnTo>
                      <a:pt x="4227" y="15358"/>
                    </a:lnTo>
                    <a:lnTo>
                      <a:pt x="4227" y="15295"/>
                    </a:lnTo>
                    <a:lnTo>
                      <a:pt x="4102" y="15128"/>
                    </a:lnTo>
                    <a:lnTo>
                      <a:pt x="4123" y="15065"/>
                    </a:lnTo>
                    <a:lnTo>
                      <a:pt x="4123" y="14981"/>
                    </a:lnTo>
                    <a:lnTo>
                      <a:pt x="4018" y="14940"/>
                    </a:lnTo>
                    <a:lnTo>
                      <a:pt x="3997" y="14772"/>
                    </a:lnTo>
                    <a:lnTo>
                      <a:pt x="4081" y="14668"/>
                    </a:lnTo>
                    <a:lnTo>
                      <a:pt x="4123" y="14563"/>
                    </a:lnTo>
                    <a:lnTo>
                      <a:pt x="4081" y="14521"/>
                    </a:lnTo>
                    <a:lnTo>
                      <a:pt x="4144" y="14437"/>
                    </a:lnTo>
                    <a:lnTo>
                      <a:pt x="4332" y="14354"/>
                    </a:lnTo>
                    <a:lnTo>
                      <a:pt x="4458" y="14249"/>
                    </a:lnTo>
                    <a:lnTo>
                      <a:pt x="4458" y="14207"/>
                    </a:lnTo>
                    <a:lnTo>
                      <a:pt x="4311" y="14144"/>
                    </a:lnTo>
                    <a:lnTo>
                      <a:pt x="4207" y="14144"/>
                    </a:lnTo>
                    <a:lnTo>
                      <a:pt x="4144" y="14061"/>
                    </a:lnTo>
                    <a:lnTo>
                      <a:pt x="4186" y="14019"/>
                    </a:lnTo>
                    <a:lnTo>
                      <a:pt x="4290" y="13935"/>
                    </a:lnTo>
                    <a:lnTo>
                      <a:pt x="4437" y="13893"/>
                    </a:lnTo>
                    <a:lnTo>
                      <a:pt x="4562" y="13956"/>
                    </a:lnTo>
                    <a:lnTo>
                      <a:pt x="4562" y="14040"/>
                    </a:lnTo>
                    <a:lnTo>
                      <a:pt x="4541" y="14082"/>
                    </a:lnTo>
                    <a:lnTo>
                      <a:pt x="4604" y="14186"/>
                    </a:lnTo>
                    <a:lnTo>
                      <a:pt x="4667" y="14228"/>
                    </a:lnTo>
                    <a:lnTo>
                      <a:pt x="4918" y="14082"/>
                    </a:lnTo>
                    <a:lnTo>
                      <a:pt x="4939" y="13998"/>
                    </a:lnTo>
                    <a:lnTo>
                      <a:pt x="4876" y="13852"/>
                    </a:lnTo>
                    <a:lnTo>
                      <a:pt x="4813" y="13747"/>
                    </a:lnTo>
                    <a:lnTo>
                      <a:pt x="4855" y="13726"/>
                    </a:lnTo>
                    <a:lnTo>
                      <a:pt x="4876" y="13621"/>
                    </a:lnTo>
                    <a:lnTo>
                      <a:pt x="4813" y="13496"/>
                    </a:lnTo>
                    <a:lnTo>
                      <a:pt x="4730" y="13496"/>
                    </a:lnTo>
                    <a:lnTo>
                      <a:pt x="4625" y="13559"/>
                    </a:lnTo>
                    <a:lnTo>
                      <a:pt x="4541" y="13559"/>
                    </a:lnTo>
                    <a:lnTo>
                      <a:pt x="4499" y="13621"/>
                    </a:lnTo>
                    <a:lnTo>
                      <a:pt x="4520" y="13642"/>
                    </a:lnTo>
                    <a:lnTo>
                      <a:pt x="4625" y="13684"/>
                    </a:lnTo>
                    <a:lnTo>
                      <a:pt x="4625" y="13726"/>
                    </a:lnTo>
                    <a:lnTo>
                      <a:pt x="4437" y="13789"/>
                    </a:lnTo>
                    <a:lnTo>
                      <a:pt x="4353" y="13747"/>
                    </a:lnTo>
                    <a:lnTo>
                      <a:pt x="4416" y="13705"/>
                    </a:lnTo>
                    <a:lnTo>
                      <a:pt x="4499" y="13684"/>
                    </a:lnTo>
                    <a:lnTo>
                      <a:pt x="4437" y="13642"/>
                    </a:lnTo>
                    <a:lnTo>
                      <a:pt x="4248" y="13642"/>
                    </a:lnTo>
                    <a:lnTo>
                      <a:pt x="4123" y="13580"/>
                    </a:lnTo>
                    <a:lnTo>
                      <a:pt x="4102" y="13475"/>
                    </a:lnTo>
                    <a:lnTo>
                      <a:pt x="4102" y="13203"/>
                    </a:lnTo>
                    <a:lnTo>
                      <a:pt x="4039" y="12994"/>
                    </a:lnTo>
                    <a:lnTo>
                      <a:pt x="3914" y="12889"/>
                    </a:lnTo>
                    <a:lnTo>
                      <a:pt x="3914" y="12680"/>
                    </a:lnTo>
                    <a:lnTo>
                      <a:pt x="4018" y="12575"/>
                    </a:lnTo>
                    <a:lnTo>
                      <a:pt x="4102" y="12575"/>
                    </a:lnTo>
                    <a:lnTo>
                      <a:pt x="4081" y="12659"/>
                    </a:lnTo>
                    <a:lnTo>
                      <a:pt x="4102" y="12680"/>
                    </a:lnTo>
                    <a:lnTo>
                      <a:pt x="4227" y="12680"/>
                    </a:lnTo>
                    <a:lnTo>
                      <a:pt x="4437" y="12764"/>
                    </a:lnTo>
                    <a:lnTo>
                      <a:pt x="4646" y="12910"/>
                    </a:lnTo>
                    <a:lnTo>
                      <a:pt x="4834" y="12973"/>
                    </a:lnTo>
                    <a:lnTo>
                      <a:pt x="5148" y="12973"/>
                    </a:lnTo>
                    <a:lnTo>
                      <a:pt x="5336" y="12847"/>
                    </a:lnTo>
                    <a:lnTo>
                      <a:pt x="5295" y="12805"/>
                    </a:lnTo>
                    <a:lnTo>
                      <a:pt x="5441" y="12701"/>
                    </a:lnTo>
                    <a:lnTo>
                      <a:pt x="5462" y="12596"/>
                    </a:lnTo>
                    <a:lnTo>
                      <a:pt x="5441" y="12533"/>
                    </a:lnTo>
                    <a:lnTo>
                      <a:pt x="5462" y="12471"/>
                    </a:lnTo>
                    <a:lnTo>
                      <a:pt x="5483" y="12366"/>
                    </a:lnTo>
                    <a:lnTo>
                      <a:pt x="5378" y="12345"/>
                    </a:lnTo>
                    <a:lnTo>
                      <a:pt x="5295" y="12220"/>
                    </a:lnTo>
                    <a:lnTo>
                      <a:pt x="5295" y="12115"/>
                    </a:lnTo>
                    <a:lnTo>
                      <a:pt x="5357" y="12031"/>
                    </a:lnTo>
                    <a:lnTo>
                      <a:pt x="5336" y="11968"/>
                    </a:lnTo>
                    <a:lnTo>
                      <a:pt x="5441" y="11864"/>
                    </a:lnTo>
                    <a:lnTo>
                      <a:pt x="5441" y="11843"/>
                    </a:lnTo>
                    <a:lnTo>
                      <a:pt x="5483" y="11843"/>
                    </a:lnTo>
                    <a:lnTo>
                      <a:pt x="5504" y="11759"/>
                    </a:lnTo>
                    <a:lnTo>
                      <a:pt x="5483" y="11655"/>
                    </a:lnTo>
                    <a:lnTo>
                      <a:pt x="5378" y="11655"/>
                    </a:lnTo>
                    <a:lnTo>
                      <a:pt x="5378" y="11613"/>
                    </a:lnTo>
                    <a:lnTo>
                      <a:pt x="5336" y="11529"/>
                    </a:lnTo>
                    <a:lnTo>
                      <a:pt x="5336" y="11320"/>
                    </a:lnTo>
                    <a:lnTo>
                      <a:pt x="5295" y="11236"/>
                    </a:lnTo>
                    <a:lnTo>
                      <a:pt x="5295" y="11131"/>
                    </a:lnTo>
                    <a:lnTo>
                      <a:pt x="5336" y="11111"/>
                    </a:lnTo>
                    <a:lnTo>
                      <a:pt x="5378" y="11194"/>
                    </a:lnTo>
                    <a:lnTo>
                      <a:pt x="5462" y="11194"/>
                    </a:lnTo>
                    <a:lnTo>
                      <a:pt x="5608" y="11236"/>
                    </a:lnTo>
                    <a:lnTo>
                      <a:pt x="5755" y="11320"/>
                    </a:lnTo>
                    <a:lnTo>
                      <a:pt x="5859" y="11320"/>
                    </a:lnTo>
                    <a:lnTo>
                      <a:pt x="6027" y="11299"/>
                    </a:lnTo>
                    <a:lnTo>
                      <a:pt x="6215" y="11320"/>
                    </a:lnTo>
                    <a:lnTo>
                      <a:pt x="6445" y="11320"/>
                    </a:lnTo>
                    <a:lnTo>
                      <a:pt x="6843" y="11215"/>
                    </a:lnTo>
                    <a:lnTo>
                      <a:pt x="7178" y="11069"/>
                    </a:lnTo>
                    <a:lnTo>
                      <a:pt x="7220" y="10985"/>
                    </a:lnTo>
                    <a:lnTo>
                      <a:pt x="7261" y="11027"/>
                    </a:lnTo>
                    <a:lnTo>
                      <a:pt x="7492" y="10964"/>
                    </a:lnTo>
                    <a:lnTo>
                      <a:pt x="7805" y="10776"/>
                    </a:lnTo>
                    <a:lnTo>
                      <a:pt x="7868" y="10671"/>
                    </a:lnTo>
                    <a:lnTo>
                      <a:pt x="7826" y="10546"/>
                    </a:lnTo>
                    <a:lnTo>
                      <a:pt x="7889" y="10357"/>
                    </a:lnTo>
                    <a:lnTo>
                      <a:pt x="7931" y="10336"/>
                    </a:lnTo>
                    <a:lnTo>
                      <a:pt x="7973" y="10378"/>
                    </a:lnTo>
                    <a:lnTo>
                      <a:pt x="8015" y="10336"/>
                    </a:lnTo>
                    <a:lnTo>
                      <a:pt x="8077" y="10148"/>
                    </a:lnTo>
                    <a:lnTo>
                      <a:pt x="8182" y="9960"/>
                    </a:lnTo>
                    <a:lnTo>
                      <a:pt x="8203" y="9855"/>
                    </a:lnTo>
                    <a:lnTo>
                      <a:pt x="8203" y="9625"/>
                    </a:lnTo>
                    <a:lnTo>
                      <a:pt x="8182" y="9520"/>
                    </a:lnTo>
                    <a:lnTo>
                      <a:pt x="8140" y="9520"/>
                    </a:lnTo>
                    <a:lnTo>
                      <a:pt x="8077" y="9604"/>
                    </a:lnTo>
                    <a:lnTo>
                      <a:pt x="7931" y="9604"/>
                    </a:lnTo>
                    <a:lnTo>
                      <a:pt x="7784" y="9499"/>
                    </a:lnTo>
                    <a:lnTo>
                      <a:pt x="7701" y="9332"/>
                    </a:lnTo>
                    <a:lnTo>
                      <a:pt x="7701" y="9248"/>
                    </a:lnTo>
                    <a:lnTo>
                      <a:pt x="7826" y="8976"/>
                    </a:lnTo>
                    <a:lnTo>
                      <a:pt x="7826" y="8872"/>
                    </a:lnTo>
                    <a:lnTo>
                      <a:pt x="7764" y="8788"/>
                    </a:lnTo>
                    <a:lnTo>
                      <a:pt x="7471" y="8558"/>
                    </a:lnTo>
                    <a:lnTo>
                      <a:pt x="7240" y="8453"/>
                    </a:lnTo>
                    <a:lnTo>
                      <a:pt x="6989" y="8265"/>
                    </a:lnTo>
                    <a:lnTo>
                      <a:pt x="6948" y="8160"/>
                    </a:lnTo>
                    <a:lnTo>
                      <a:pt x="6968" y="8139"/>
                    </a:lnTo>
                    <a:lnTo>
                      <a:pt x="6968" y="8035"/>
                    </a:lnTo>
                    <a:lnTo>
                      <a:pt x="6885" y="7951"/>
                    </a:lnTo>
                    <a:lnTo>
                      <a:pt x="6927" y="7888"/>
                    </a:lnTo>
                    <a:lnTo>
                      <a:pt x="6864" y="7679"/>
                    </a:lnTo>
                    <a:lnTo>
                      <a:pt x="6885" y="7449"/>
                    </a:lnTo>
                    <a:lnTo>
                      <a:pt x="6927" y="7240"/>
                    </a:lnTo>
                    <a:lnTo>
                      <a:pt x="7010" y="7156"/>
                    </a:lnTo>
                    <a:lnTo>
                      <a:pt x="7031" y="7093"/>
                    </a:lnTo>
                    <a:lnTo>
                      <a:pt x="6968" y="6905"/>
                    </a:lnTo>
                    <a:lnTo>
                      <a:pt x="6948" y="6633"/>
                    </a:lnTo>
                    <a:lnTo>
                      <a:pt x="7010" y="6591"/>
                    </a:lnTo>
                    <a:lnTo>
                      <a:pt x="6948" y="6403"/>
                    </a:lnTo>
                    <a:lnTo>
                      <a:pt x="7031" y="6277"/>
                    </a:lnTo>
                    <a:lnTo>
                      <a:pt x="7031" y="6173"/>
                    </a:lnTo>
                    <a:lnTo>
                      <a:pt x="7073" y="6089"/>
                    </a:lnTo>
                    <a:lnTo>
                      <a:pt x="7115" y="5838"/>
                    </a:lnTo>
                    <a:lnTo>
                      <a:pt x="7073" y="5733"/>
                    </a:lnTo>
                    <a:lnTo>
                      <a:pt x="7136" y="5650"/>
                    </a:lnTo>
                    <a:lnTo>
                      <a:pt x="7115" y="5461"/>
                    </a:lnTo>
                    <a:lnTo>
                      <a:pt x="7220" y="5336"/>
                    </a:lnTo>
                    <a:lnTo>
                      <a:pt x="7261" y="5210"/>
                    </a:lnTo>
                    <a:lnTo>
                      <a:pt x="7261" y="5168"/>
                    </a:lnTo>
                    <a:lnTo>
                      <a:pt x="7282" y="5126"/>
                    </a:lnTo>
                    <a:lnTo>
                      <a:pt x="7387" y="5043"/>
                    </a:lnTo>
                    <a:lnTo>
                      <a:pt x="7387" y="5001"/>
                    </a:lnTo>
                    <a:lnTo>
                      <a:pt x="7492" y="4833"/>
                    </a:lnTo>
                    <a:lnTo>
                      <a:pt x="7575" y="4750"/>
                    </a:lnTo>
                    <a:lnTo>
                      <a:pt x="7680" y="4541"/>
                    </a:lnTo>
                    <a:lnTo>
                      <a:pt x="7722" y="4478"/>
                    </a:lnTo>
                    <a:lnTo>
                      <a:pt x="7805" y="4436"/>
                    </a:lnTo>
                    <a:lnTo>
                      <a:pt x="7805" y="4310"/>
                    </a:lnTo>
                    <a:lnTo>
                      <a:pt x="7826" y="4227"/>
                    </a:lnTo>
                    <a:lnTo>
                      <a:pt x="8015" y="3997"/>
                    </a:lnTo>
                    <a:lnTo>
                      <a:pt x="8098" y="3997"/>
                    </a:lnTo>
                    <a:lnTo>
                      <a:pt x="8182" y="3976"/>
                    </a:lnTo>
                    <a:lnTo>
                      <a:pt x="8182" y="3850"/>
                    </a:lnTo>
                    <a:lnTo>
                      <a:pt x="8266" y="3808"/>
                    </a:lnTo>
                    <a:lnTo>
                      <a:pt x="8475" y="3641"/>
                    </a:lnTo>
                    <a:lnTo>
                      <a:pt x="8538" y="3599"/>
                    </a:lnTo>
                    <a:lnTo>
                      <a:pt x="8600" y="3536"/>
                    </a:lnTo>
                    <a:lnTo>
                      <a:pt x="8831" y="3369"/>
                    </a:lnTo>
                    <a:lnTo>
                      <a:pt x="8852" y="3390"/>
                    </a:lnTo>
                    <a:lnTo>
                      <a:pt x="8935" y="3327"/>
                    </a:lnTo>
                    <a:lnTo>
                      <a:pt x="8956" y="3264"/>
                    </a:lnTo>
                    <a:lnTo>
                      <a:pt x="9103" y="3181"/>
                    </a:lnTo>
                    <a:lnTo>
                      <a:pt x="9207" y="3181"/>
                    </a:lnTo>
                    <a:lnTo>
                      <a:pt x="9228" y="3118"/>
                    </a:lnTo>
                    <a:lnTo>
                      <a:pt x="9207" y="2909"/>
                    </a:lnTo>
                    <a:lnTo>
                      <a:pt x="9165" y="2657"/>
                    </a:lnTo>
                    <a:lnTo>
                      <a:pt x="9165" y="2490"/>
                    </a:lnTo>
                    <a:lnTo>
                      <a:pt x="9061" y="2239"/>
                    </a:lnTo>
                    <a:lnTo>
                      <a:pt x="9061" y="2134"/>
                    </a:lnTo>
                    <a:lnTo>
                      <a:pt x="8810" y="2113"/>
                    </a:lnTo>
                    <a:lnTo>
                      <a:pt x="8705" y="2197"/>
                    </a:lnTo>
                    <a:lnTo>
                      <a:pt x="8684" y="2218"/>
                    </a:lnTo>
                    <a:lnTo>
                      <a:pt x="8684" y="2385"/>
                    </a:lnTo>
                    <a:lnTo>
                      <a:pt x="8705" y="2427"/>
                    </a:lnTo>
                    <a:lnTo>
                      <a:pt x="8705" y="2637"/>
                    </a:lnTo>
                    <a:lnTo>
                      <a:pt x="8600" y="2720"/>
                    </a:lnTo>
                    <a:lnTo>
                      <a:pt x="8517" y="2846"/>
                    </a:lnTo>
                    <a:lnTo>
                      <a:pt x="8496" y="2971"/>
                    </a:lnTo>
                    <a:lnTo>
                      <a:pt x="8224" y="3160"/>
                    </a:lnTo>
                    <a:lnTo>
                      <a:pt x="8182" y="3327"/>
                    </a:lnTo>
                    <a:lnTo>
                      <a:pt x="8077" y="3453"/>
                    </a:lnTo>
                    <a:lnTo>
                      <a:pt x="7952" y="3432"/>
                    </a:lnTo>
                    <a:lnTo>
                      <a:pt x="7889" y="3453"/>
                    </a:lnTo>
                    <a:lnTo>
                      <a:pt x="7784" y="3599"/>
                    </a:lnTo>
                    <a:lnTo>
                      <a:pt x="7743" y="3557"/>
                    </a:lnTo>
                    <a:lnTo>
                      <a:pt x="7659" y="3557"/>
                    </a:lnTo>
                    <a:lnTo>
                      <a:pt x="7533" y="3599"/>
                    </a:lnTo>
                    <a:lnTo>
                      <a:pt x="7282" y="3453"/>
                    </a:lnTo>
                    <a:lnTo>
                      <a:pt x="6948" y="3348"/>
                    </a:lnTo>
                    <a:lnTo>
                      <a:pt x="6529" y="3390"/>
                    </a:lnTo>
                    <a:lnTo>
                      <a:pt x="6424" y="3390"/>
                    </a:lnTo>
                    <a:lnTo>
                      <a:pt x="6445" y="3264"/>
                    </a:lnTo>
                    <a:lnTo>
                      <a:pt x="6634" y="3076"/>
                    </a:lnTo>
                    <a:lnTo>
                      <a:pt x="6717" y="2846"/>
                    </a:lnTo>
                    <a:lnTo>
                      <a:pt x="6696" y="2720"/>
                    </a:lnTo>
                    <a:lnTo>
                      <a:pt x="6738" y="2616"/>
                    </a:lnTo>
                    <a:lnTo>
                      <a:pt x="6843" y="2532"/>
                    </a:lnTo>
                    <a:lnTo>
                      <a:pt x="6927" y="2406"/>
                    </a:lnTo>
                    <a:lnTo>
                      <a:pt x="6948" y="2281"/>
                    </a:lnTo>
                    <a:lnTo>
                      <a:pt x="6864" y="2134"/>
                    </a:lnTo>
                    <a:lnTo>
                      <a:pt x="6696" y="2009"/>
                    </a:lnTo>
                    <a:lnTo>
                      <a:pt x="6550" y="1862"/>
                    </a:lnTo>
                    <a:lnTo>
                      <a:pt x="6215" y="1800"/>
                    </a:lnTo>
                    <a:lnTo>
                      <a:pt x="5964" y="1674"/>
                    </a:lnTo>
                    <a:lnTo>
                      <a:pt x="5692" y="1465"/>
                    </a:lnTo>
                    <a:lnTo>
                      <a:pt x="5587" y="1444"/>
                    </a:lnTo>
                    <a:lnTo>
                      <a:pt x="5357" y="1339"/>
                    </a:lnTo>
                    <a:lnTo>
                      <a:pt x="5023" y="1256"/>
                    </a:lnTo>
                    <a:lnTo>
                      <a:pt x="4939" y="1088"/>
                    </a:lnTo>
                    <a:lnTo>
                      <a:pt x="4813" y="963"/>
                    </a:lnTo>
                    <a:lnTo>
                      <a:pt x="4667" y="942"/>
                    </a:lnTo>
                    <a:lnTo>
                      <a:pt x="4311" y="565"/>
                    </a:lnTo>
                    <a:lnTo>
                      <a:pt x="4186" y="314"/>
                    </a:lnTo>
                    <a:lnTo>
                      <a:pt x="4081" y="293"/>
                    </a:lnTo>
                    <a:lnTo>
                      <a:pt x="3935" y="147"/>
                    </a:lnTo>
                    <a:lnTo>
                      <a:pt x="3914" y="126"/>
                    </a:lnTo>
                    <a:lnTo>
                      <a:pt x="3809" y="21"/>
                    </a:lnTo>
                    <a:lnTo>
                      <a:pt x="3181" y="21"/>
                    </a:lnTo>
                    <a:lnTo>
                      <a:pt x="3077" y="147"/>
                    </a:lnTo>
                    <a:lnTo>
                      <a:pt x="3077" y="251"/>
                    </a:lnTo>
                    <a:lnTo>
                      <a:pt x="2993" y="356"/>
                    </a:lnTo>
                    <a:lnTo>
                      <a:pt x="2993" y="460"/>
                    </a:lnTo>
                    <a:lnTo>
                      <a:pt x="2951" y="544"/>
                    </a:lnTo>
                    <a:lnTo>
                      <a:pt x="2888" y="460"/>
                    </a:lnTo>
                    <a:lnTo>
                      <a:pt x="2826" y="230"/>
                    </a:lnTo>
                    <a:lnTo>
                      <a:pt x="2784" y="84"/>
                    </a:lnTo>
                    <a:lnTo>
                      <a:pt x="2679" y="42"/>
                    </a:lnTo>
                    <a:lnTo>
                      <a:pt x="2470" y="105"/>
                    </a:lnTo>
                    <a:lnTo>
                      <a:pt x="2344" y="84"/>
                    </a:lnTo>
                    <a:lnTo>
                      <a:pt x="2240" y="105"/>
                    </a:lnTo>
                    <a:lnTo>
                      <a:pt x="2093" y="126"/>
                    </a:lnTo>
                    <a:lnTo>
                      <a:pt x="194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9"/>
              <p:cNvSpPr/>
              <p:nvPr/>
            </p:nvSpPr>
            <p:spPr>
              <a:xfrm>
                <a:off x="2804875" y="4134625"/>
                <a:ext cx="51800" cy="36100"/>
              </a:xfrm>
              <a:custGeom>
                <a:avLst/>
                <a:gdLst/>
                <a:ahLst/>
                <a:cxnLst/>
                <a:rect l="l" t="t" r="r" b="b"/>
                <a:pathLst>
                  <a:path w="2072" h="1444" extrusionOk="0">
                    <a:moveTo>
                      <a:pt x="0" y="0"/>
                    </a:moveTo>
                    <a:lnTo>
                      <a:pt x="272" y="1067"/>
                    </a:lnTo>
                    <a:lnTo>
                      <a:pt x="314" y="1067"/>
                    </a:lnTo>
                    <a:lnTo>
                      <a:pt x="502" y="1046"/>
                    </a:lnTo>
                    <a:lnTo>
                      <a:pt x="670" y="1046"/>
                    </a:lnTo>
                    <a:lnTo>
                      <a:pt x="816" y="1004"/>
                    </a:lnTo>
                    <a:lnTo>
                      <a:pt x="816" y="1046"/>
                    </a:lnTo>
                    <a:lnTo>
                      <a:pt x="712" y="1067"/>
                    </a:lnTo>
                    <a:lnTo>
                      <a:pt x="565" y="1130"/>
                    </a:lnTo>
                    <a:lnTo>
                      <a:pt x="293" y="1130"/>
                    </a:lnTo>
                    <a:lnTo>
                      <a:pt x="356" y="1360"/>
                    </a:lnTo>
                    <a:lnTo>
                      <a:pt x="398" y="1360"/>
                    </a:lnTo>
                    <a:lnTo>
                      <a:pt x="607" y="1276"/>
                    </a:lnTo>
                    <a:lnTo>
                      <a:pt x="837" y="1297"/>
                    </a:lnTo>
                    <a:lnTo>
                      <a:pt x="1005" y="1276"/>
                    </a:lnTo>
                    <a:lnTo>
                      <a:pt x="1235" y="1297"/>
                    </a:lnTo>
                    <a:lnTo>
                      <a:pt x="1360" y="1381"/>
                    </a:lnTo>
                    <a:lnTo>
                      <a:pt x="1507" y="1444"/>
                    </a:lnTo>
                    <a:lnTo>
                      <a:pt x="1632" y="1402"/>
                    </a:lnTo>
                    <a:lnTo>
                      <a:pt x="1737" y="1297"/>
                    </a:lnTo>
                    <a:lnTo>
                      <a:pt x="1758" y="1193"/>
                    </a:lnTo>
                    <a:lnTo>
                      <a:pt x="1883" y="1151"/>
                    </a:lnTo>
                    <a:lnTo>
                      <a:pt x="1946" y="1193"/>
                    </a:lnTo>
                    <a:lnTo>
                      <a:pt x="2072" y="1130"/>
                    </a:lnTo>
                    <a:lnTo>
                      <a:pt x="2072" y="1004"/>
                    </a:lnTo>
                    <a:lnTo>
                      <a:pt x="1967" y="983"/>
                    </a:lnTo>
                    <a:lnTo>
                      <a:pt x="1758" y="1046"/>
                    </a:lnTo>
                    <a:lnTo>
                      <a:pt x="1632" y="1004"/>
                    </a:lnTo>
                    <a:lnTo>
                      <a:pt x="1507" y="879"/>
                    </a:lnTo>
                    <a:lnTo>
                      <a:pt x="1318" y="837"/>
                    </a:lnTo>
                    <a:lnTo>
                      <a:pt x="1256" y="774"/>
                    </a:lnTo>
                    <a:lnTo>
                      <a:pt x="816" y="628"/>
                    </a:lnTo>
                    <a:lnTo>
                      <a:pt x="691" y="607"/>
                    </a:lnTo>
                    <a:lnTo>
                      <a:pt x="691" y="460"/>
                    </a:lnTo>
                    <a:lnTo>
                      <a:pt x="565" y="335"/>
                    </a:lnTo>
                    <a:lnTo>
                      <a:pt x="398" y="314"/>
                    </a:lnTo>
                    <a:lnTo>
                      <a:pt x="314" y="126"/>
                    </a:lnTo>
                    <a:lnTo>
                      <a:pt x="272" y="21"/>
                    </a:lnTo>
                    <a:lnTo>
                      <a:pt x="105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3" name="Google Shape;213;p29"/>
            <p:cNvSpPr/>
            <p:nvPr/>
          </p:nvSpPr>
          <p:spPr>
            <a:xfrm>
              <a:off x="4563295" y="2964728"/>
              <a:ext cx="12467" cy="27863"/>
            </a:xfrm>
            <a:custGeom>
              <a:avLst/>
              <a:gdLst/>
              <a:ahLst/>
              <a:cxnLst/>
              <a:rect l="l" t="t" r="r" b="b"/>
              <a:pathLst>
                <a:path w="1047" h="2450" extrusionOk="0">
                  <a:moveTo>
                    <a:pt x="691" y="1"/>
                  </a:moveTo>
                  <a:lnTo>
                    <a:pt x="628" y="43"/>
                  </a:lnTo>
                  <a:lnTo>
                    <a:pt x="628" y="127"/>
                  </a:lnTo>
                  <a:lnTo>
                    <a:pt x="524" y="147"/>
                  </a:lnTo>
                  <a:lnTo>
                    <a:pt x="398" y="315"/>
                  </a:lnTo>
                  <a:lnTo>
                    <a:pt x="294" y="482"/>
                  </a:lnTo>
                  <a:lnTo>
                    <a:pt x="315" y="545"/>
                  </a:lnTo>
                  <a:lnTo>
                    <a:pt x="294" y="629"/>
                  </a:lnTo>
                  <a:lnTo>
                    <a:pt x="231" y="671"/>
                  </a:lnTo>
                  <a:lnTo>
                    <a:pt x="105" y="880"/>
                  </a:lnTo>
                  <a:lnTo>
                    <a:pt x="63" y="1110"/>
                  </a:lnTo>
                  <a:lnTo>
                    <a:pt x="1" y="1152"/>
                  </a:lnTo>
                  <a:lnTo>
                    <a:pt x="63" y="1194"/>
                  </a:lnTo>
                  <a:lnTo>
                    <a:pt x="63" y="1424"/>
                  </a:lnTo>
                  <a:lnTo>
                    <a:pt x="84" y="1675"/>
                  </a:lnTo>
                  <a:lnTo>
                    <a:pt x="126" y="1696"/>
                  </a:lnTo>
                  <a:lnTo>
                    <a:pt x="168" y="1780"/>
                  </a:lnTo>
                  <a:lnTo>
                    <a:pt x="126" y="1780"/>
                  </a:lnTo>
                  <a:lnTo>
                    <a:pt x="105" y="1842"/>
                  </a:lnTo>
                  <a:lnTo>
                    <a:pt x="189" y="1947"/>
                  </a:lnTo>
                  <a:lnTo>
                    <a:pt x="231" y="1947"/>
                  </a:lnTo>
                  <a:lnTo>
                    <a:pt x="273" y="2031"/>
                  </a:lnTo>
                  <a:lnTo>
                    <a:pt x="419" y="2093"/>
                  </a:lnTo>
                  <a:lnTo>
                    <a:pt x="503" y="2219"/>
                  </a:lnTo>
                  <a:lnTo>
                    <a:pt x="503" y="2344"/>
                  </a:lnTo>
                  <a:lnTo>
                    <a:pt x="503" y="2449"/>
                  </a:lnTo>
                  <a:lnTo>
                    <a:pt x="587" y="2407"/>
                  </a:lnTo>
                  <a:lnTo>
                    <a:pt x="691" y="2449"/>
                  </a:lnTo>
                  <a:lnTo>
                    <a:pt x="691" y="2449"/>
                  </a:lnTo>
                  <a:lnTo>
                    <a:pt x="649" y="2324"/>
                  </a:lnTo>
                  <a:lnTo>
                    <a:pt x="691" y="2198"/>
                  </a:lnTo>
                  <a:lnTo>
                    <a:pt x="628" y="2010"/>
                  </a:lnTo>
                  <a:lnTo>
                    <a:pt x="712" y="1884"/>
                  </a:lnTo>
                  <a:lnTo>
                    <a:pt x="859" y="1675"/>
                  </a:lnTo>
                  <a:lnTo>
                    <a:pt x="859" y="1528"/>
                  </a:lnTo>
                  <a:lnTo>
                    <a:pt x="880" y="1487"/>
                  </a:lnTo>
                  <a:lnTo>
                    <a:pt x="838" y="1466"/>
                  </a:lnTo>
                  <a:lnTo>
                    <a:pt x="880" y="1256"/>
                  </a:lnTo>
                  <a:lnTo>
                    <a:pt x="880" y="1089"/>
                  </a:lnTo>
                  <a:lnTo>
                    <a:pt x="859" y="943"/>
                  </a:lnTo>
                  <a:lnTo>
                    <a:pt x="942" y="796"/>
                  </a:lnTo>
                  <a:lnTo>
                    <a:pt x="963" y="524"/>
                  </a:lnTo>
                  <a:lnTo>
                    <a:pt x="1005" y="357"/>
                  </a:lnTo>
                  <a:lnTo>
                    <a:pt x="1047" y="336"/>
                  </a:lnTo>
                  <a:lnTo>
                    <a:pt x="1026" y="252"/>
                  </a:lnTo>
                  <a:lnTo>
                    <a:pt x="921" y="168"/>
                  </a:lnTo>
                  <a:lnTo>
                    <a:pt x="880" y="168"/>
                  </a:lnTo>
                  <a:lnTo>
                    <a:pt x="817" y="43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4" name="Google Shape;214;p29"/>
            <p:cNvGrpSpPr/>
            <p:nvPr/>
          </p:nvGrpSpPr>
          <p:grpSpPr>
            <a:xfrm>
              <a:off x="3790439" y="2408636"/>
              <a:ext cx="73017" cy="75684"/>
              <a:chOff x="3781475" y="1624825"/>
              <a:chExt cx="153300" cy="166375"/>
            </a:xfrm>
          </p:grpSpPr>
          <p:sp>
            <p:nvSpPr>
              <p:cNvPr id="215" name="Google Shape;215;p29"/>
              <p:cNvSpPr/>
              <p:nvPr/>
            </p:nvSpPr>
            <p:spPr>
              <a:xfrm>
                <a:off x="3845300" y="1624825"/>
                <a:ext cx="89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579" h="2428" extrusionOk="0">
                    <a:moveTo>
                      <a:pt x="1695" y="1"/>
                    </a:moveTo>
                    <a:lnTo>
                      <a:pt x="1674" y="84"/>
                    </a:lnTo>
                    <a:lnTo>
                      <a:pt x="1716" y="168"/>
                    </a:lnTo>
                    <a:lnTo>
                      <a:pt x="1758" y="252"/>
                    </a:lnTo>
                    <a:lnTo>
                      <a:pt x="1674" y="210"/>
                    </a:lnTo>
                    <a:lnTo>
                      <a:pt x="1611" y="168"/>
                    </a:lnTo>
                    <a:lnTo>
                      <a:pt x="1570" y="189"/>
                    </a:lnTo>
                    <a:lnTo>
                      <a:pt x="1570" y="293"/>
                    </a:lnTo>
                    <a:lnTo>
                      <a:pt x="1653" y="377"/>
                    </a:lnTo>
                    <a:lnTo>
                      <a:pt x="1653" y="482"/>
                    </a:lnTo>
                    <a:lnTo>
                      <a:pt x="1611" y="586"/>
                    </a:lnTo>
                    <a:lnTo>
                      <a:pt x="1611" y="712"/>
                    </a:lnTo>
                    <a:lnTo>
                      <a:pt x="1674" y="879"/>
                    </a:lnTo>
                    <a:lnTo>
                      <a:pt x="1653" y="984"/>
                    </a:lnTo>
                    <a:lnTo>
                      <a:pt x="1591" y="984"/>
                    </a:lnTo>
                    <a:lnTo>
                      <a:pt x="1570" y="879"/>
                    </a:lnTo>
                    <a:lnTo>
                      <a:pt x="1465" y="796"/>
                    </a:lnTo>
                    <a:lnTo>
                      <a:pt x="1360" y="733"/>
                    </a:lnTo>
                    <a:lnTo>
                      <a:pt x="1339" y="670"/>
                    </a:lnTo>
                    <a:lnTo>
                      <a:pt x="1381" y="586"/>
                    </a:lnTo>
                    <a:lnTo>
                      <a:pt x="1381" y="524"/>
                    </a:lnTo>
                    <a:lnTo>
                      <a:pt x="1298" y="503"/>
                    </a:lnTo>
                    <a:lnTo>
                      <a:pt x="1193" y="565"/>
                    </a:lnTo>
                    <a:lnTo>
                      <a:pt x="1151" y="565"/>
                    </a:lnTo>
                    <a:lnTo>
                      <a:pt x="1130" y="607"/>
                    </a:lnTo>
                    <a:lnTo>
                      <a:pt x="1026" y="670"/>
                    </a:lnTo>
                    <a:lnTo>
                      <a:pt x="942" y="628"/>
                    </a:lnTo>
                    <a:lnTo>
                      <a:pt x="942" y="586"/>
                    </a:lnTo>
                    <a:lnTo>
                      <a:pt x="942" y="524"/>
                    </a:lnTo>
                    <a:lnTo>
                      <a:pt x="879" y="524"/>
                    </a:lnTo>
                    <a:lnTo>
                      <a:pt x="816" y="461"/>
                    </a:lnTo>
                    <a:lnTo>
                      <a:pt x="775" y="356"/>
                    </a:lnTo>
                    <a:lnTo>
                      <a:pt x="712" y="314"/>
                    </a:lnTo>
                    <a:lnTo>
                      <a:pt x="649" y="356"/>
                    </a:lnTo>
                    <a:lnTo>
                      <a:pt x="565" y="273"/>
                    </a:lnTo>
                    <a:lnTo>
                      <a:pt x="607" y="189"/>
                    </a:lnTo>
                    <a:lnTo>
                      <a:pt x="565" y="84"/>
                    </a:lnTo>
                    <a:lnTo>
                      <a:pt x="523" y="63"/>
                    </a:lnTo>
                    <a:lnTo>
                      <a:pt x="461" y="147"/>
                    </a:lnTo>
                    <a:lnTo>
                      <a:pt x="440" y="293"/>
                    </a:lnTo>
                    <a:lnTo>
                      <a:pt x="461" y="419"/>
                    </a:lnTo>
                    <a:lnTo>
                      <a:pt x="544" y="565"/>
                    </a:lnTo>
                    <a:lnTo>
                      <a:pt x="565" y="712"/>
                    </a:lnTo>
                    <a:lnTo>
                      <a:pt x="523" y="733"/>
                    </a:lnTo>
                    <a:lnTo>
                      <a:pt x="440" y="649"/>
                    </a:lnTo>
                    <a:lnTo>
                      <a:pt x="419" y="545"/>
                    </a:lnTo>
                    <a:lnTo>
                      <a:pt x="398" y="524"/>
                    </a:lnTo>
                    <a:lnTo>
                      <a:pt x="398" y="628"/>
                    </a:lnTo>
                    <a:lnTo>
                      <a:pt x="419" y="754"/>
                    </a:lnTo>
                    <a:lnTo>
                      <a:pt x="461" y="837"/>
                    </a:lnTo>
                    <a:lnTo>
                      <a:pt x="461" y="921"/>
                    </a:lnTo>
                    <a:lnTo>
                      <a:pt x="440" y="1005"/>
                    </a:lnTo>
                    <a:lnTo>
                      <a:pt x="419" y="984"/>
                    </a:lnTo>
                    <a:lnTo>
                      <a:pt x="356" y="837"/>
                    </a:lnTo>
                    <a:lnTo>
                      <a:pt x="314" y="796"/>
                    </a:lnTo>
                    <a:lnTo>
                      <a:pt x="105" y="817"/>
                    </a:lnTo>
                    <a:lnTo>
                      <a:pt x="21" y="775"/>
                    </a:lnTo>
                    <a:lnTo>
                      <a:pt x="0" y="775"/>
                    </a:lnTo>
                    <a:lnTo>
                      <a:pt x="63" y="879"/>
                    </a:lnTo>
                    <a:lnTo>
                      <a:pt x="126" y="879"/>
                    </a:lnTo>
                    <a:lnTo>
                      <a:pt x="189" y="921"/>
                    </a:lnTo>
                    <a:lnTo>
                      <a:pt x="168" y="984"/>
                    </a:lnTo>
                    <a:lnTo>
                      <a:pt x="189" y="1026"/>
                    </a:lnTo>
                    <a:lnTo>
                      <a:pt x="293" y="1026"/>
                    </a:lnTo>
                    <a:lnTo>
                      <a:pt x="314" y="1068"/>
                    </a:lnTo>
                    <a:lnTo>
                      <a:pt x="168" y="1172"/>
                    </a:lnTo>
                    <a:lnTo>
                      <a:pt x="168" y="1235"/>
                    </a:lnTo>
                    <a:lnTo>
                      <a:pt x="293" y="1423"/>
                    </a:lnTo>
                    <a:lnTo>
                      <a:pt x="377" y="1444"/>
                    </a:lnTo>
                    <a:lnTo>
                      <a:pt x="461" y="1486"/>
                    </a:lnTo>
                    <a:lnTo>
                      <a:pt x="607" y="1486"/>
                    </a:lnTo>
                    <a:lnTo>
                      <a:pt x="691" y="1465"/>
                    </a:lnTo>
                    <a:lnTo>
                      <a:pt x="754" y="1528"/>
                    </a:lnTo>
                    <a:lnTo>
                      <a:pt x="816" y="1528"/>
                    </a:lnTo>
                    <a:lnTo>
                      <a:pt x="942" y="1444"/>
                    </a:lnTo>
                    <a:lnTo>
                      <a:pt x="1026" y="1423"/>
                    </a:lnTo>
                    <a:lnTo>
                      <a:pt x="1235" y="1381"/>
                    </a:lnTo>
                    <a:lnTo>
                      <a:pt x="1381" y="1381"/>
                    </a:lnTo>
                    <a:lnTo>
                      <a:pt x="1465" y="1340"/>
                    </a:lnTo>
                    <a:lnTo>
                      <a:pt x="1528" y="1340"/>
                    </a:lnTo>
                    <a:lnTo>
                      <a:pt x="1570" y="1361"/>
                    </a:lnTo>
                    <a:lnTo>
                      <a:pt x="1570" y="1423"/>
                    </a:lnTo>
                    <a:lnTo>
                      <a:pt x="1549" y="1465"/>
                    </a:lnTo>
                    <a:lnTo>
                      <a:pt x="1507" y="1549"/>
                    </a:lnTo>
                    <a:lnTo>
                      <a:pt x="1465" y="1570"/>
                    </a:lnTo>
                    <a:lnTo>
                      <a:pt x="1339" y="1549"/>
                    </a:lnTo>
                    <a:lnTo>
                      <a:pt x="1214" y="1549"/>
                    </a:lnTo>
                    <a:lnTo>
                      <a:pt x="1109" y="1528"/>
                    </a:lnTo>
                    <a:lnTo>
                      <a:pt x="1067" y="1570"/>
                    </a:lnTo>
                    <a:lnTo>
                      <a:pt x="1130" y="1591"/>
                    </a:lnTo>
                    <a:lnTo>
                      <a:pt x="1298" y="1653"/>
                    </a:lnTo>
                    <a:lnTo>
                      <a:pt x="1360" y="1695"/>
                    </a:lnTo>
                    <a:lnTo>
                      <a:pt x="1360" y="1758"/>
                    </a:lnTo>
                    <a:lnTo>
                      <a:pt x="1298" y="1758"/>
                    </a:lnTo>
                    <a:lnTo>
                      <a:pt x="1172" y="1695"/>
                    </a:lnTo>
                    <a:lnTo>
                      <a:pt x="1151" y="1758"/>
                    </a:lnTo>
                    <a:lnTo>
                      <a:pt x="1088" y="1758"/>
                    </a:lnTo>
                    <a:lnTo>
                      <a:pt x="984" y="1674"/>
                    </a:lnTo>
                    <a:lnTo>
                      <a:pt x="900" y="1653"/>
                    </a:lnTo>
                    <a:lnTo>
                      <a:pt x="754" y="1695"/>
                    </a:lnTo>
                    <a:lnTo>
                      <a:pt x="754" y="1758"/>
                    </a:lnTo>
                    <a:lnTo>
                      <a:pt x="837" y="1779"/>
                    </a:lnTo>
                    <a:lnTo>
                      <a:pt x="1047" y="1967"/>
                    </a:lnTo>
                    <a:lnTo>
                      <a:pt x="1130" y="1988"/>
                    </a:lnTo>
                    <a:lnTo>
                      <a:pt x="1235" y="1946"/>
                    </a:lnTo>
                    <a:lnTo>
                      <a:pt x="1277" y="1967"/>
                    </a:lnTo>
                    <a:lnTo>
                      <a:pt x="1339" y="2072"/>
                    </a:lnTo>
                    <a:lnTo>
                      <a:pt x="1339" y="2156"/>
                    </a:lnTo>
                    <a:lnTo>
                      <a:pt x="1423" y="2177"/>
                    </a:lnTo>
                    <a:lnTo>
                      <a:pt x="1507" y="2156"/>
                    </a:lnTo>
                    <a:lnTo>
                      <a:pt x="1674" y="2156"/>
                    </a:lnTo>
                    <a:lnTo>
                      <a:pt x="1842" y="2093"/>
                    </a:lnTo>
                    <a:lnTo>
                      <a:pt x="1946" y="2093"/>
                    </a:lnTo>
                    <a:lnTo>
                      <a:pt x="2093" y="2072"/>
                    </a:lnTo>
                    <a:lnTo>
                      <a:pt x="2093" y="2114"/>
                    </a:lnTo>
                    <a:lnTo>
                      <a:pt x="2072" y="2218"/>
                    </a:lnTo>
                    <a:lnTo>
                      <a:pt x="2093" y="2323"/>
                    </a:lnTo>
                    <a:lnTo>
                      <a:pt x="2218" y="2407"/>
                    </a:lnTo>
                    <a:lnTo>
                      <a:pt x="2365" y="2428"/>
                    </a:lnTo>
                    <a:lnTo>
                      <a:pt x="2532" y="2386"/>
                    </a:lnTo>
                    <a:lnTo>
                      <a:pt x="2574" y="2323"/>
                    </a:lnTo>
                    <a:lnTo>
                      <a:pt x="2532" y="2281"/>
                    </a:lnTo>
                    <a:lnTo>
                      <a:pt x="2532" y="2218"/>
                    </a:lnTo>
                    <a:lnTo>
                      <a:pt x="2595" y="2156"/>
                    </a:lnTo>
                    <a:lnTo>
                      <a:pt x="2699" y="2051"/>
                    </a:lnTo>
                    <a:lnTo>
                      <a:pt x="2783" y="2009"/>
                    </a:lnTo>
                    <a:lnTo>
                      <a:pt x="2846" y="2072"/>
                    </a:lnTo>
                    <a:lnTo>
                      <a:pt x="2930" y="2114"/>
                    </a:lnTo>
                    <a:lnTo>
                      <a:pt x="3034" y="2114"/>
                    </a:lnTo>
                    <a:lnTo>
                      <a:pt x="3160" y="2051"/>
                    </a:lnTo>
                    <a:lnTo>
                      <a:pt x="3202" y="1988"/>
                    </a:lnTo>
                    <a:lnTo>
                      <a:pt x="3160" y="1842"/>
                    </a:lnTo>
                    <a:lnTo>
                      <a:pt x="3139" y="1758"/>
                    </a:lnTo>
                    <a:lnTo>
                      <a:pt x="3181" y="1674"/>
                    </a:lnTo>
                    <a:lnTo>
                      <a:pt x="3264" y="1591"/>
                    </a:lnTo>
                    <a:lnTo>
                      <a:pt x="3348" y="1423"/>
                    </a:lnTo>
                    <a:lnTo>
                      <a:pt x="3432" y="1319"/>
                    </a:lnTo>
                    <a:lnTo>
                      <a:pt x="3557" y="1172"/>
                    </a:lnTo>
                    <a:lnTo>
                      <a:pt x="3578" y="1068"/>
                    </a:lnTo>
                    <a:lnTo>
                      <a:pt x="3578" y="1005"/>
                    </a:lnTo>
                    <a:lnTo>
                      <a:pt x="3557" y="900"/>
                    </a:lnTo>
                    <a:lnTo>
                      <a:pt x="3536" y="817"/>
                    </a:lnTo>
                    <a:lnTo>
                      <a:pt x="3557" y="754"/>
                    </a:lnTo>
                    <a:lnTo>
                      <a:pt x="3557" y="712"/>
                    </a:lnTo>
                    <a:lnTo>
                      <a:pt x="3516" y="691"/>
                    </a:lnTo>
                    <a:lnTo>
                      <a:pt x="3348" y="691"/>
                    </a:lnTo>
                    <a:lnTo>
                      <a:pt x="3264" y="607"/>
                    </a:lnTo>
                    <a:lnTo>
                      <a:pt x="3223" y="607"/>
                    </a:lnTo>
                    <a:lnTo>
                      <a:pt x="3034" y="628"/>
                    </a:lnTo>
                    <a:lnTo>
                      <a:pt x="2930" y="607"/>
                    </a:lnTo>
                    <a:lnTo>
                      <a:pt x="2846" y="545"/>
                    </a:lnTo>
                    <a:lnTo>
                      <a:pt x="2741" y="545"/>
                    </a:lnTo>
                    <a:lnTo>
                      <a:pt x="2679" y="503"/>
                    </a:lnTo>
                    <a:lnTo>
                      <a:pt x="2679" y="440"/>
                    </a:lnTo>
                    <a:lnTo>
                      <a:pt x="2637" y="419"/>
                    </a:lnTo>
                    <a:lnTo>
                      <a:pt x="2532" y="482"/>
                    </a:lnTo>
                    <a:lnTo>
                      <a:pt x="2532" y="419"/>
                    </a:lnTo>
                    <a:lnTo>
                      <a:pt x="2532" y="335"/>
                    </a:lnTo>
                    <a:lnTo>
                      <a:pt x="2532" y="293"/>
                    </a:lnTo>
                    <a:lnTo>
                      <a:pt x="2490" y="335"/>
                    </a:lnTo>
                    <a:lnTo>
                      <a:pt x="2469" y="440"/>
                    </a:lnTo>
                    <a:lnTo>
                      <a:pt x="2407" y="482"/>
                    </a:lnTo>
                    <a:lnTo>
                      <a:pt x="2386" y="335"/>
                    </a:lnTo>
                    <a:lnTo>
                      <a:pt x="2344" y="335"/>
                    </a:lnTo>
                    <a:lnTo>
                      <a:pt x="2302" y="398"/>
                    </a:lnTo>
                    <a:lnTo>
                      <a:pt x="2323" y="440"/>
                    </a:lnTo>
                    <a:lnTo>
                      <a:pt x="2302" y="503"/>
                    </a:lnTo>
                    <a:lnTo>
                      <a:pt x="2093" y="503"/>
                    </a:lnTo>
                    <a:lnTo>
                      <a:pt x="2093" y="607"/>
                    </a:lnTo>
                    <a:lnTo>
                      <a:pt x="2072" y="691"/>
                    </a:lnTo>
                    <a:lnTo>
                      <a:pt x="1988" y="670"/>
                    </a:lnTo>
                    <a:lnTo>
                      <a:pt x="1967" y="586"/>
                    </a:lnTo>
                    <a:lnTo>
                      <a:pt x="1925" y="586"/>
                    </a:lnTo>
                    <a:lnTo>
                      <a:pt x="1925" y="670"/>
                    </a:lnTo>
                    <a:lnTo>
                      <a:pt x="1904" y="733"/>
                    </a:lnTo>
                    <a:lnTo>
                      <a:pt x="1883" y="691"/>
                    </a:lnTo>
                    <a:lnTo>
                      <a:pt x="1883" y="607"/>
                    </a:lnTo>
                    <a:lnTo>
                      <a:pt x="1904" y="482"/>
                    </a:lnTo>
                    <a:lnTo>
                      <a:pt x="1904" y="252"/>
                    </a:lnTo>
                    <a:lnTo>
                      <a:pt x="1883" y="168"/>
                    </a:lnTo>
                    <a:lnTo>
                      <a:pt x="1779" y="84"/>
                    </a:lnTo>
                    <a:lnTo>
                      <a:pt x="171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9"/>
              <p:cNvSpPr/>
              <p:nvPr/>
            </p:nvSpPr>
            <p:spPr>
              <a:xfrm>
                <a:off x="3875625" y="1704850"/>
                <a:ext cx="21475" cy="1835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34" extrusionOk="0">
                    <a:moveTo>
                      <a:pt x="650" y="1"/>
                    </a:moveTo>
                    <a:lnTo>
                      <a:pt x="587" y="43"/>
                    </a:lnTo>
                    <a:lnTo>
                      <a:pt x="419" y="126"/>
                    </a:lnTo>
                    <a:lnTo>
                      <a:pt x="419" y="43"/>
                    </a:lnTo>
                    <a:lnTo>
                      <a:pt x="357" y="43"/>
                    </a:lnTo>
                    <a:lnTo>
                      <a:pt x="273" y="105"/>
                    </a:lnTo>
                    <a:lnTo>
                      <a:pt x="252" y="147"/>
                    </a:lnTo>
                    <a:lnTo>
                      <a:pt x="231" y="210"/>
                    </a:lnTo>
                    <a:lnTo>
                      <a:pt x="126" y="189"/>
                    </a:lnTo>
                    <a:lnTo>
                      <a:pt x="64" y="252"/>
                    </a:lnTo>
                    <a:lnTo>
                      <a:pt x="1" y="315"/>
                    </a:lnTo>
                    <a:lnTo>
                      <a:pt x="64" y="357"/>
                    </a:lnTo>
                    <a:lnTo>
                      <a:pt x="210" y="357"/>
                    </a:lnTo>
                    <a:lnTo>
                      <a:pt x="252" y="461"/>
                    </a:lnTo>
                    <a:lnTo>
                      <a:pt x="273" y="524"/>
                    </a:lnTo>
                    <a:lnTo>
                      <a:pt x="273" y="608"/>
                    </a:lnTo>
                    <a:lnTo>
                      <a:pt x="336" y="629"/>
                    </a:lnTo>
                    <a:lnTo>
                      <a:pt x="273" y="712"/>
                    </a:lnTo>
                    <a:lnTo>
                      <a:pt x="357" y="712"/>
                    </a:lnTo>
                    <a:lnTo>
                      <a:pt x="419" y="733"/>
                    </a:lnTo>
                    <a:lnTo>
                      <a:pt x="440" y="670"/>
                    </a:lnTo>
                    <a:lnTo>
                      <a:pt x="587" y="608"/>
                    </a:lnTo>
                    <a:lnTo>
                      <a:pt x="670" y="608"/>
                    </a:lnTo>
                    <a:lnTo>
                      <a:pt x="754" y="524"/>
                    </a:lnTo>
                    <a:lnTo>
                      <a:pt x="733" y="461"/>
                    </a:lnTo>
                    <a:lnTo>
                      <a:pt x="754" y="315"/>
                    </a:lnTo>
                    <a:lnTo>
                      <a:pt x="796" y="294"/>
                    </a:lnTo>
                    <a:lnTo>
                      <a:pt x="859" y="189"/>
                    </a:lnTo>
                    <a:lnTo>
                      <a:pt x="796" y="105"/>
                    </a:lnTo>
                    <a:lnTo>
                      <a:pt x="733" y="85"/>
                    </a:lnTo>
                    <a:lnTo>
                      <a:pt x="670" y="22"/>
                    </a:lnTo>
                    <a:lnTo>
                      <a:pt x="65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29"/>
              <p:cNvSpPr/>
              <p:nvPr/>
            </p:nvSpPr>
            <p:spPr>
              <a:xfrm>
                <a:off x="3883475" y="1716375"/>
                <a:ext cx="39275" cy="43425"/>
              </a:xfrm>
              <a:custGeom>
                <a:avLst/>
                <a:gdLst/>
                <a:ahLst/>
                <a:cxnLst/>
                <a:rect l="l" t="t" r="r" b="b"/>
                <a:pathLst>
                  <a:path w="1571" h="1737" extrusionOk="0">
                    <a:moveTo>
                      <a:pt x="796" y="0"/>
                    </a:moveTo>
                    <a:lnTo>
                      <a:pt x="649" y="105"/>
                    </a:lnTo>
                    <a:lnTo>
                      <a:pt x="482" y="251"/>
                    </a:lnTo>
                    <a:lnTo>
                      <a:pt x="377" y="251"/>
                    </a:lnTo>
                    <a:lnTo>
                      <a:pt x="147" y="293"/>
                    </a:lnTo>
                    <a:lnTo>
                      <a:pt x="43" y="398"/>
                    </a:lnTo>
                    <a:lnTo>
                      <a:pt x="1" y="502"/>
                    </a:lnTo>
                    <a:lnTo>
                      <a:pt x="105" y="565"/>
                    </a:lnTo>
                    <a:lnTo>
                      <a:pt x="168" y="670"/>
                    </a:lnTo>
                    <a:lnTo>
                      <a:pt x="273" y="670"/>
                    </a:lnTo>
                    <a:lnTo>
                      <a:pt x="315" y="712"/>
                    </a:lnTo>
                    <a:lnTo>
                      <a:pt x="273" y="795"/>
                    </a:lnTo>
                    <a:lnTo>
                      <a:pt x="273" y="900"/>
                    </a:lnTo>
                    <a:lnTo>
                      <a:pt x="168" y="1046"/>
                    </a:lnTo>
                    <a:lnTo>
                      <a:pt x="147" y="1235"/>
                    </a:lnTo>
                    <a:lnTo>
                      <a:pt x="64" y="1297"/>
                    </a:lnTo>
                    <a:lnTo>
                      <a:pt x="105" y="1402"/>
                    </a:lnTo>
                    <a:lnTo>
                      <a:pt x="43" y="1444"/>
                    </a:lnTo>
                    <a:lnTo>
                      <a:pt x="64" y="1548"/>
                    </a:lnTo>
                    <a:lnTo>
                      <a:pt x="126" y="1548"/>
                    </a:lnTo>
                    <a:lnTo>
                      <a:pt x="210" y="1507"/>
                    </a:lnTo>
                    <a:lnTo>
                      <a:pt x="315" y="1465"/>
                    </a:lnTo>
                    <a:lnTo>
                      <a:pt x="440" y="1402"/>
                    </a:lnTo>
                    <a:lnTo>
                      <a:pt x="524" y="1402"/>
                    </a:lnTo>
                    <a:lnTo>
                      <a:pt x="587" y="1318"/>
                    </a:lnTo>
                    <a:lnTo>
                      <a:pt x="649" y="1193"/>
                    </a:lnTo>
                    <a:lnTo>
                      <a:pt x="691" y="1151"/>
                    </a:lnTo>
                    <a:lnTo>
                      <a:pt x="796" y="1151"/>
                    </a:lnTo>
                    <a:lnTo>
                      <a:pt x="838" y="1130"/>
                    </a:lnTo>
                    <a:lnTo>
                      <a:pt x="838" y="1235"/>
                    </a:lnTo>
                    <a:lnTo>
                      <a:pt x="796" y="1423"/>
                    </a:lnTo>
                    <a:lnTo>
                      <a:pt x="796" y="1548"/>
                    </a:lnTo>
                    <a:lnTo>
                      <a:pt x="754" y="1632"/>
                    </a:lnTo>
                    <a:lnTo>
                      <a:pt x="775" y="1737"/>
                    </a:lnTo>
                    <a:lnTo>
                      <a:pt x="859" y="1737"/>
                    </a:lnTo>
                    <a:lnTo>
                      <a:pt x="942" y="1653"/>
                    </a:lnTo>
                    <a:lnTo>
                      <a:pt x="942" y="1569"/>
                    </a:lnTo>
                    <a:lnTo>
                      <a:pt x="984" y="1465"/>
                    </a:lnTo>
                    <a:lnTo>
                      <a:pt x="1089" y="1423"/>
                    </a:lnTo>
                    <a:lnTo>
                      <a:pt x="1193" y="1402"/>
                    </a:lnTo>
                    <a:lnTo>
                      <a:pt x="1277" y="1151"/>
                    </a:lnTo>
                    <a:lnTo>
                      <a:pt x="1277" y="1046"/>
                    </a:lnTo>
                    <a:lnTo>
                      <a:pt x="1382" y="900"/>
                    </a:lnTo>
                    <a:lnTo>
                      <a:pt x="1507" y="837"/>
                    </a:lnTo>
                    <a:lnTo>
                      <a:pt x="1570" y="795"/>
                    </a:lnTo>
                    <a:lnTo>
                      <a:pt x="1465" y="732"/>
                    </a:lnTo>
                    <a:lnTo>
                      <a:pt x="1403" y="691"/>
                    </a:lnTo>
                    <a:lnTo>
                      <a:pt x="1298" y="628"/>
                    </a:lnTo>
                    <a:lnTo>
                      <a:pt x="1172" y="712"/>
                    </a:lnTo>
                    <a:lnTo>
                      <a:pt x="1089" y="774"/>
                    </a:lnTo>
                    <a:lnTo>
                      <a:pt x="963" y="691"/>
                    </a:lnTo>
                    <a:lnTo>
                      <a:pt x="838" y="565"/>
                    </a:lnTo>
                    <a:lnTo>
                      <a:pt x="796" y="398"/>
                    </a:lnTo>
                    <a:lnTo>
                      <a:pt x="838" y="356"/>
                    </a:lnTo>
                    <a:lnTo>
                      <a:pt x="942" y="314"/>
                    </a:lnTo>
                    <a:lnTo>
                      <a:pt x="942" y="272"/>
                    </a:lnTo>
                    <a:lnTo>
                      <a:pt x="859" y="147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29"/>
              <p:cNvSpPr/>
              <p:nvPr/>
            </p:nvSpPr>
            <p:spPr>
              <a:xfrm>
                <a:off x="3781475" y="1649925"/>
                <a:ext cx="102550" cy="141275"/>
              </a:xfrm>
              <a:custGeom>
                <a:avLst/>
                <a:gdLst/>
                <a:ahLst/>
                <a:cxnLst/>
                <a:rect l="l" t="t" r="r" b="b"/>
                <a:pathLst>
                  <a:path w="4102" h="5651" extrusionOk="0">
                    <a:moveTo>
                      <a:pt x="1988" y="1"/>
                    </a:moveTo>
                    <a:lnTo>
                      <a:pt x="1926" y="22"/>
                    </a:lnTo>
                    <a:lnTo>
                      <a:pt x="1842" y="126"/>
                    </a:lnTo>
                    <a:lnTo>
                      <a:pt x="1884" y="315"/>
                    </a:lnTo>
                    <a:lnTo>
                      <a:pt x="1821" y="419"/>
                    </a:lnTo>
                    <a:lnTo>
                      <a:pt x="1821" y="524"/>
                    </a:lnTo>
                    <a:lnTo>
                      <a:pt x="1800" y="629"/>
                    </a:lnTo>
                    <a:lnTo>
                      <a:pt x="1842" y="649"/>
                    </a:lnTo>
                    <a:lnTo>
                      <a:pt x="1884" y="733"/>
                    </a:lnTo>
                    <a:lnTo>
                      <a:pt x="1884" y="1068"/>
                    </a:lnTo>
                    <a:lnTo>
                      <a:pt x="1884" y="1235"/>
                    </a:lnTo>
                    <a:lnTo>
                      <a:pt x="1926" y="1361"/>
                    </a:lnTo>
                    <a:lnTo>
                      <a:pt x="2030" y="1507"/>
                    </a:lnTo>
                    <a:lnTo>
                      <a:pt x="2030" y="1654"/>
                    </a:lnTo>
                    <a:lnTo>
                      <a:pt x="2135" y="1779"/>
                    </a:lnTo>
                    <a:lnTo>
                      <a:pt x="2135" y="1863"/>
                    </a:lnTo>
                    <a:lnTo>
                      <a:pt x="2051" y="1863"/>
                    </a:lnTo>
                    <a:lnTo>
                      <a:pt x="2009" y="1800"/>
                    </a:lnTo>
                    <a:lnTo>
                      <a:pt x="1926" y="1612"/>
                    </a:lnTo>
                    <a:lnTo>
                      <a:pt x="1842" y="1507"/>
                    </a:lnTo>
                    <a:lnTo>
                      <a:pt x="1800" y="1507"/>
                    </a:lnTo>
                    <a:lnTo>
                      <a:pt x="1716" y="1570"/>
                    </a:lnTo>
                    <a:lnTo>
                      <a:pt x="1675" y="1549"/>
                    </a:lnTo>
                    <a:lnTo>
                      <a:pt x="1675" y="1486"/>
                    </a:lnTo>
                    <a:lnTo>
                      <a:pt x="1737" y="1403"/>
                    </a:lnTo>
                    <a:lnTo>
                      <a:pt x="1779" y="1361"/>
                    </a:lnTo>
                    <a:lnTo>
                      <a:pt x="1779" y="1256"/>
                    </a:lnTo>
                    <a:lnTo>
                      <a:pt x="1695" y="1026"/>
                    </a:lnTo>
                    <a:lnTo>
                      <a:pt x="1695" y="817"/>
                    </a:lnTo>
                    <a:lnTo>
                      <a:pt x="1675" y="733"/>
                    </a:lnTo>
                    <a:lnTo>
                      <a:pt x="1528" y="649"/>
                    </a:lnTo>
                    <a:lnTo>
                      <a:pt x="1465" y="524"/>
                    </a:lnTo>
                    <a:lnTo>
                      <a:pt x="1382" y="503"/>
                    </a:lnTo>
                    <a:lnTo>
                      <a:pt x="1319" y="545"/>
                    </a:lnTo>
                    <a:lnTo>
                      <a:pt x="1319" y="670"/>
                    </a:lnTo>
                    <a:lnTo>
                      <a:pt x="1193" y="838"/>
                    </a:lnTo>
                    <a:lnTo>
                      <a:pt x="1172" y="963"/>
                    </a:lnTo>
                    <a:lnTo>
                      <a:pt x="1193" y="1089"/>
                    </a:lnTo>
                    <a:lnTo>
                      <a:pt x="1256" y="1235"/>
                    </a:lnTo>
                    <a:lnTo>
                      <a:pt x="1277" y="1403"/>
                    </a:lnTo>
                    <a:lnTo>
                      <a:pt x="1214" y="1382"/>
                    </a:lnTo>
                    <a:lnTo>
                      <a:pt x="1172" y="1298"/>
                    </a:lnTo>
                    <a:lnTo>
                      <a:pt x="1151" y="1173"/>
                    </a:lnTo>
                    <a:lnTo>
                      <a:pt x="1172" y="1089"/>
                    </a:lnTo>
                    <a:lnTo>
                      <a:pt x="1110" y="1068"/>
                    </a:lnTo>
                    <a:lnTo>
                      <a:pt x="1068" y="984"/>
                    </a:lnTo>
                    <a:lnTo>
                      <a:pt x="1047" y="984"/>
                    </a:lnTo>
                    <a:lnTo>
                      <a:pt x="984" y="1047"/>
                    </a:lnTo>
                    <a:lnTo>
                      <a:pt x="942" y="1026"/>
                    </a:lnTo>
                    <a:lnTo>
                      <a:pt x="942" y="942"/>
                    </a:lnTo>
                    <a:lnTo>
                      <a:pt x="1047" y="859"/>
                    </a:lnTo>
                    <a:lnTo>
                      <a:pt x="1047" y="838"/>
                    </a:lnTo>
                    <a:lnTo>
                      <a:pt x="984" y="817"/>
                    </a:lnTo>
                    <a:lnTo>
                      <a:pt x="859" y="859"/>
                    </a:lnTo>
                    <a:lnTo>
                      <a:pt x="775" y="921"/>
                    </a:lnTo>
                    <a:lnTo>
                      <a:pt x="691" y="859"/>
                    </a:lnTo>
                    <a:lnTo>
                      <a:pt x="733" y="817"/>
                    </a:lnTo>
                    <a:lnTo>
                      <a:pt x="775" y="775"/>
                    </a:lnTo>
                    <a:lnTo>
                      <a:pt x="796" y="733"/>
                    </a:lnTo>
                    <a:lnTo>
                      <a:pt x="900" y="629"/>
                    </a:lnTo>
                    <a:lnTo>
                      <a:pt x="984" y="629"/>
                    </a:lnTo>
                    <a:lnTo>
                      <a:pt x="1005" y="649"/>
                    </a:lnTo>
                    <a:lnTo>
                      <a:pt x="1089" y="670"/>
                    </a:lnTo>
                    <a:lnTo>
                      <a:pt x="1151" y="608"/>
                    </a:lnTo>
                    <a:lnTo>
                      <a:pt x="1172" y="524"/>
                    </a:lnTo>
                    <a:lnTo>
                      <a:pt x="1089" y="398"/>
                    </a:lnTo>
                    <a:lnTo>
                      <a:pt x="1047" y="336"/>
                    </a:lnTo>
                    <a:lnTo>
                      <a:pt x="900" y="357"/>
                    </a:lnTo>
                    <a:lnTo>
                      <a:pt x="670" y="545"/>
                    </a:lnTo>
                    <a:lnTo>
                      <a:pt x="587" y="566"/>
                    </a:lnTo>
                    <a:lnTo>
                      <a:pt x="545" y="545"/>
                    </a:lnTo>
                    <a:lnTo>
                      <a:pt x="545" y="461"/>
                    </a:lnTo>
                    <a:lnTo>
                      <a:pt x="461" y="419"/>
                    </a:lnTo>
                    <a:lnTo>
                      <a:pt x="419" y="440"/>
                    </a:lnTo>
                    <a:lnTo>
                      <a:pt x="419" y="566"/>
                    </a:lnTo>
                    <a:lnTo>
                      <a:pt x="545" y="712"/>
                    </a:lnTo>
                    <a:lnTo>
                      <a:pt x="524" y="754"/>
                    </a:lnTo>
                    <a:lnTo>
                      <a:pt x="419" y="754"/>
                    </a:lnTo>
                    <a:lnTo>
                      <a:pt x="377" y="649"/>
                    </a:lnTo>
                    <a:lnTo>
                      <a:pt x="315" y="503"/>
                    </a:lnTo>
                    <a:lnTo>
                      <a:pt x="231" y="503"/>
                    </a:lnTo>
                    <a:lnTo>
                      <a:pt x="126" y="608"/>
                    </a:lnTo>
                    <a:lnTo>
                      <a:pt x="147" y="733"/>
                    </a:lnTo>
                    <a:lnTo>
                      <a:pt x="168" y="775"/>
                    </a:lnTo>
                    <a:lnTo>
                      <a:pt x="168" y="880"/>
                    </a:lnTo>
                    <a:lnTo>
                      <a:pt x="147" y="880"/>
                    </a:lnTo>
                    <a:lnTo>
                      <a:pt x="43" y="963"/>
                    </a:lnTo>
                    <a:lnTo>
                      <a:pt x="1" y="984"/>
                    </a:lnTo>
                    <a:lnTo>
                      <a:pt x="1" y="1089"/>
                    </a:lnTo>
                    <a:lnTo>
                      <a:pt x="22" y="1235"/>
                    </a:lnTo>
                    <a:lnTo>
                      <a:pt x="43" y="1361"/>
                    </a:lnTo>
                    <a:lnTo>
                      <a:pt x="147" y="1549"/>
                    </a:lnTo>
                    <a:lnTo>
                      <a:pt x="147" y="1612"/>
                    </a:lnTo>
                    <a:lnTo>
                      <a:pt x="231" y="1591"/>
                    </a:lnTo>
                    <a:lnTo>
                      <a:pt x="273" y="1507"/>
                    </a:lnTo>
                    <a:lnTo>
                      <a:pt x="273" y="1403"/>
                    </a:lnTo>
                    <a:lnTo>
                      <a:pt x="273" y="1298"/>
                    </a:lnTo>
                    <a:lnTo>
                      <a:pt x="335" y="1277"/>
                    </a:lnTo>
                    <a:lnTo>
                      <a:pt x="419" y="1361"/>
                    </a:lnTo>
                    <a:lnTo>
                      <a:pt x="461" y="1298"/>
                    </a:lnTo>
                    <a:lnTo>
                      <a:pt x="482" y="1340"/>
                    </a:lnTo>
                    <a:lnTo>
                      <a:pt x="440" y="1445"/>
                    </a:lnTo>
                    <a:lnTo>
                      <a:pt x="419" y="1591"/>
                    </a:lnTo>
                    <a:lnTo>
                      <a:pt x="377" y="1612"/>
                    </a:lnTo>
                    <a:lnTo>
                      <a:pt x="377" y="1675"/>
                    </a:lnTo>
                    <a:lnTo>
                      <a:pt x="482" y="1779"/>
                    </a:lnTo>
                    <a:lnTo>
                      <a:pt x="482" y="1800"/>
                    </a:lnTo>
                    <a:lnTo>
                      <a:pt x="545" y="1821"/>
                    </a:lnTo>
                    <a:lnTo>
                      <a:pt x="628" y="1821"/>
                    </a:lnTo>
                    <a:lnTo>
                      <a:pt x="649" y="1863"/>
                    </a:lnTo>
                    <a:lnTo>
                      <a:pt x="649" y="1926"/>
                    </a:lnTo>
                    <a:lnTo>
                      <a:pt x="545" y="2010"/>
                    </a:lnTo>
                    <a:lnTo>
                      <a:pt x="482" y="2010"/>
                    </a:lnTo>
                    <a:lnTo>
                      <a:pt x="482" y="1968"/>
                    </a:lnTo>
                    <a:lnTo>
                      <a:pt x="461" y="1905"/>
                    </a:lnTo>
                    <a:lnTo>
                      <a:pt x="315" y="1800"/>
                    </a:lnTo>
                    <a:lnTo>
                      <a:pt x="273" y="1821"/>
                    </a:lnTo>
                    <a:lnTo>
                      <a:pt x="273" y="1884"/>
                    </a:lnTo>
                    <a:lnTo>
                      <a:pt x="335" y="1989"/>
                    </a:lnTo>
                    <a:lnTo>
                      <a:pt x="419" y="2030"/>
                    </a:lnTo>
                    <a:lnTo>
                      <a:pt x="482" y="2093"/>
                    </a:lnTo>
                    <a:lnTo>
                      <a:pt x="482" y="2114"/>
                    </a:lnTo>
                    <a:lnTo>
                      <a:pt x="440" y="2177"/>
                    </a:lnTo>
                    <a:lnTo>
                      <a:pt x="482" y="2240"/>
                    </a:lnTo>
                    <a:lnTo>
                      <a:pt x="587" y="2302"/>
                    </a:lnTo>
                    <a:lnTo>
                      <a:pt x="670" y="2344"/>
                    </a:lnTo>
                    <a:lnTo>
                      <a:pt x="691" y="2428"/>
                    </a:lnTo>
                    <a:lnTo>
                      <a:pt x="775" y="2449"/>
                    </a:lnTo>
                    <a:lnTo>
                      <a:pt x="900" y="2449"/>
                    </a:lnTo>
                    <a:lnTo>
                      <a:pt x="942" y="2491"/>
                    </a:lnTo>
                    <a:lnTo>
                      <a:pt x="879" y="2533"/>
                    </a:lnTo>
                    <a:lnTo>
                      <a:pt x="754" y="2533"/>
                    </a:lnTo>
                    <a:lnTo>
                      <a:pt x="754" y="2637"/>
                    </a:lnTo>
                    <a:lnTo>
                      <a:pt x="796" y="2742"/>
                    </a:lnTo>
                    <a:lnTo>
                      <a:pt x="859" y="2742"/>
                    </a:lnTo>
                    <a:lnTo>
                      <a:pt x="942" y="2763"/>
                    </a:lnTo>
                    <a:lnTo>
                      <a:pt x="1068" y="2909"/>
                    </a:lnTo>
                    <a:lnTo>
                      <a:pt x="1110" y="2972"/>
                    </a:lnTo>
                    <a:lnTo>
                      <a:pt x="1068" y="3035"/>
                    </a:lnTo>
                    <a:lnTo>
                      <a:pt x="1068" y="3077"/>
                    </a:lnTo>
                    <a:lnTo>
                      <a:pt x="1382" y="3077"/>
                    </a:lnTo>
                    <a:lnTo>
                      <a:pt x="1465" y="3014"/>
                    </a:lnTo>
                    <a:lnTo>
                      <a:pt x="1465" y="2930"/>
                    </a:lnTo>
                    <a:lnTo>
                      <a:pt x="1507" y="2805"/>
                    </a:lnTo>
                    <a:lnTo>
                      <a:pt x="1591" y="2763"/>
                    </a:lnTo>
                    <a:lnTo>
                      <a:pt x="1675" y="2805"/>
                    </a:lnTo>
                    <a:lnTo>
                      <a:pt x="1675" y="2721"/>
                    </a:lnTo>
                    <a:lnTo>
                      <a:pt x="1612" y="2616"/>
                    </a:lnTo>
                    <a:lnTo>
                      <a:pt x="1570" y="2512"/>
                    </a:lnTo>
                    <a:lnTo>
                      <a:pt x="1570" y="2386"/>
                    </a:lnTo>
                    <a:lnTo>
                      <a:pt x="1528" y="2302"/>
                    </a:lnTo>
                    <a:lnTo>
                      <a:pt x="1528" y="2219"/>
                    </a:lnTo>
                    <a:lnTo>
                      <a:pt x="1591" y="2198"/>
                    </a:lnTo>
                    <a:lnTo>
                      <a:pt x="1633" y="2219"/>
                    </a:lnTo>
                    <a:lnTo>
                      <a:pt x="1695" y="2323"/>
                    </a:lnTo>
                    <a:lnTo>
                      <a:pt x="1675" y="2344"/>
                    </a:lnTo>
                    <a:lnTo>
                      <a:pt x="1695" y="2428"/>
                    </a:lnTo>
                    <a:lnTo>
                      <a:pt x="1779" y="2344"/>
                    </a:lnTo>
                    <a:lnTo>
                      <a:pt x="1779" y="2282"/>
                    </a:lnTo>
                    <a:lnTo>
                      <a:pt x="1737" y="2093"/>
                    </a:lnTo>
                    <a:lnTo>
                      <a:pt x="1800" y="2010"/>
                    </a:lnTo>
                    <a:lnTo>
                      <a:pt x="1821" y="2010"/>
                    </a:lnTo>
                    <a:lnTo>
                      <a:pt x="1884" y="2093"/>
                    </a:lnTo>
                    <a:lnTo>
                      <a:pt x="1884" y="2219"/>
                    </a:lnTo>
                    <a:lnTo>
                      <a:pt x="1926" y="2282"/>
                    </a:lnTo>
                    <a:lnTo>
                      <a:pt x="1926" y="2344"/>
                    </a:lnTo>
                    <a:lnTo>
                      <a:pt x="1842" y="2428"/>
                    </a:lnTo>
                    <a:lnTo>
                      <a:pt x="1842" y="2491"/>
                    </a:lnTo>
                    <a:lnTo>
                      <a:pt x="1884" y="2637"/>
                    </a:lnTo>
                    <a:lnTo>
                      <a:pt x="1926" y="2658"/>
                    </a:lnTo>
                    <a:lnTo>
                      <a:pt x="2009" y="2637"/>
                    </a:lnTo>
                    <a:lnTo>
                      <a:pt x="2156" y="2491"/>
                    </a:lnTo>
                    <a:lnTo>
                      <a:pt x="2219" y="2344"/>
                    </a:lnTo>
                    <a:lnTo>
                      <a:pt x="2219" y="2240"/>
                    </a:lnTo>
                    <a:lnTo>
                      <a:pt x="2239" y="2177"/>
                    </a:lnTo>
                    <a:lnTo>
                      <a:pt x="2302" y="2198"/>
                    </a:lnTo>
                    <a:lnTo>
                      <a:pt x="2344" y="2282"/>
                    </a:lnTo>
                    <a:lnTo>
                      <a:pt x="2323" y="2407"/>
                    </a:lnTo>
                    <a:lnTo>
                      <a:pt x="2260" y="2512"/>
                    </a:lnTo>
                    <a:lnTo>
                      <a:pt x="2260" y="2595"/>
                    </a:lnTo>
                    <a:lnTo>
                      <a:pt x="2344" y="2637"/>
                    </a:lnTo>
                    <a:lnTo>
                      <a:pt x="2449" y="2616"/>
                    </a:lnTo>
                    <a:lnTo>
                      <a:pt x="2532" y="2533"/>
                    </a:lnTo>
                    <a:lnTo>
                      <a:pt x="2574" y="2533"/>
                    </a:lnTo>
                    <a:lnTo>
                      <a:pt x="2574" y="2595"/>
                    </a:lnTo>
                    <a:lnTo>
                      <a:pt x="2532" y="2637"/>
                    </a:lnTo>
                    <a:lnTo>
                      <a:pt x="2428" y="2658"/>
                    </a:lnTo>
                    <a:lnTo>
                      <a:pt x="2344" y="2763"/>
                    </a:lnTo>
                    <a:lnTo>
                      <a:pt x="2156" y="2763"/>
                    </a:lnTo>
                    <a:lnTo>
                      <a:pt x="2009" y="2826"/>
                    </a:lnTo>
                    <a:lnTo>
                      <a:pt x="1988" y="2867"/>
                    </a:lnTo>
                    <a:lnTo>
                      <a:pt x="2009" y="2951"/>
                    </a:lnTo>
                    <a:lnTo>
                      <a:pt x="1884" y="3014"/>
                    </a:lnTo>
                    <a:lnTo>
                      <a:pt x="1800" y="3118"/>
                    </a:lnTo>
                    <a:lnTo>
                      <a:pt x="1716" y="3181"/>
                    </a:lnTo>
                    <a:lnTo>
                      <a:pt x="1675" y="3181"/>
                    </a:lnTo>
                    <a:lnTo>
                      <a:pt x="1570" y="3244"/>
                    </a:lnTo>
                    <a:lnTo>
                      <a:pt x="1570" y="3328"/>
                    </a:lnTo>
                    <a:lnTo>
                      <a:pt x="1507" y="3349"/>
                    </a:lnTo>
                    <a:lnTo>
                      <a:pt x="1486" y="3265"/>
                    </a:lnTo>
                    <a:lnTo>
                      <a:pt x="1465" y="3223"/>
                    </a:lnTo>
                    <a:lnTo>
                      <a:pt x="1382" y="3265"/>
                    </a:lnTo>
                    <a:lnTo>
                      <a:pt x="1298" y="3286"/>
                    </a:lnTo>
                    <a:lnTo>
                      <a:pt x="1298" y="3349"/>
                    </a:lnTo>
                    <a:lnTo>
                      <a:pt x="1277" y="3390"/>
                    </a:lnTo>
                    <a:lnTo>
                      <a:pt x="1319" y="3579"/>
                    </a:lnTo>
                    <a:lnTo>
                      <a:pt x="1319" y="3704"/>
                    </a:lnTo>
                    <a:lnTo>
                      <a:pt x="1361" y="3746"/>
                    </a:lnTo>
                    <a:lnTo>
                      <a:pt x="1465" y="3746"/>
                    </a:lnTo>
                    <a:lnTo>
                      <a:pt x="1528" y="3704"/>
                    </a:lnTo>
                    <a:lnTo>
                      <a:pt x="1633" y="3683"/>
                    </a:lnTo>
                    <a:lnTo>
                      <a:pt x="1695" y="3662"/>
                    </a:lnTo>
                    <a:lnTo>
                      <a:pt x="1779" y="3662"/>
                    </a:lnTo>
                    <a:lnTo>
                      <a:pt x="1842" y="3642"/>
                    </a:lnTo>
                    <a:lnTo>
                      <a:pt x="1926" y="3537"/>
                    </a:lnTo>
                    <a:lnTo>
                      <a:pt x="1988" y="3537"/>
                    </a:lnTo>
                    <a:lnTo>
                      <a:pt x="2009" y="3495"/>
                    </a:lnTo>
                    <a:lnTo>
                      <a:pt x="2114" y="3495"/>
                    </a:lnTo>
                    <a:lnTo>
                      <a:pt x="2135" y="3537"/>
                    </a:lnTo>
                    <a:lnTo>
                      <a:pt x="2428" y="3537"/>
                    </a:lnTo>
                    <a:lnTo>
                      <a:pt x="2470" y="3474"/>
                    </a:lnTo>
                    <a:lnTo>
                      <a:pt x="2553" y="3432"/>
                    </a:lnTo>
                    <a:lnTo>
                      <a:pt x="2616" y="3432"/>
                    </a:lnTo>
                    <a:lnTo>
                      <a:pt x="2616" y="3495"/>
                    </a:lnTo>
                    <a:lnTo>
                      <a:pt x="2553" y="3537"/>
                    </a:lnTo>
                    <a:lnTo>
                      <a:pt x="2532" y="3600"/>
                    </a:lnTo>
                    <a:lnTo>
                      <a:pt x="2449" y="3600"/>
                    </a:lnTo>
                    <a:lnTo>
                      <a:pt x="2407" y="3642"/>
                    </a:lnTo>
                    <a:lnTo>
                      <a:pt x="2239" y="3642"/>
                    </a:lnTo>
                    <a:lnTo>
                      <a:pt x="2135" y="3683"/>
                    </a:lnTo>
                    <a:lnTo>
                      <a:pt x="1947" y="3767"/>
                    </a:lnTo>
                    <a:lnTo>
                      <a:pt x="1884" y="3767"/>
                    </a:lnTo>
                    <a:lnTo>
                      <a:pt x="1800" y="3788"/>
                    </a:lnTo>
                    <a:lnTo>
                      <a:pt x="1800" y="3809"/>
                    </a:lnTo>
                    <a:lnTo>
                      <a:pt x="1905" y="3872"/>
                    </a:lnTo>
                    <a:lnTo>
                      <a:pt x="2051" y="3893"/>
                    </a:lnTo>
                    <a:lnTo>
                      <a:pt x="2135" y="3893"/>
                    </a:lnTo>
                    <a:lnTo>
                      <a:pt x="2239" y="3976"/>
                    </a:lnTo>
                    <a:lnTo>
                      <a:pt x="2239" y="4018"/>
                    </a:lnTo>
                    <a:lnTo>
                      <a:pt x="2030" y="4018"/>
                    </a:lnTo>
                    <a:lnTo>
                      <a:pt x="1947" y="4060"/>
                    </a:lnTo>
                    <a:lnTo>
                      <a:pt x="1905" y="4018"/>
                    </a:lnTo>
                    <a:lnTo>
                      <a:pt x="1800" y="3997"/>
                    </a:lnTo>
                    <a:lnTo>
                      <a:pt x="1779" y="4060"/>
                    </a:lnTo>
                    <a:lnTo>
                      <a:pt x="1737" y="4060"/>
                    </a:lnTo>
                    <a:lnTo>
                      <a:pt x="1695" y="3997"/>
                    </a:lnTo>
                    <a:lnTo>
                      <a:pt x="1633" y="3914"/>
                    </a:lnTo>
                    <a:lnTo>
                      <a:pt x="1570" y="3893"/>
                    </a:lnTo>
                    <a:lnTo>
                      <a:pt x="1423" y="3997"/>
                    </a:lnTo>
                    <a:lnTo>
                      <a:pt x="1423" y="4018"/>
                    </a:lnTo>
                    <a:lnTo>
                      <a:pt x="1486" y="4102"/>
                    </a:lnTo>
                    <a:lnTo>
                      <a:pt x="1507" y="4165"/>
                    </a:lnTo>
                    <a:lnTo>
                      <a:pt x="1486" y="4227"/>
                    </a:lnTo>
                    <a:lnTo>
                      <a:pt x="1507" y="4227"/>
                    </a:lnTo>
                    <a:lnTo>
                      <a:pt x="1486" y="4290"/>
                    </a:lnTo>
                    <a:lnTo>
                      <a:pt x="1507" y="4332"/>
                    </a:lnTo>
                    <a:lnTo>
                      <a:pt x="1591" y="4395"/>
                    </a:lnTo>
                    <a:lnTo>
                      <a:pt x="1591" y="4437"/>
                    </a:lnTo>
                    <a:lnTo>
                      <a:pt x="1612" y="4499"/>
                    </a:lnTo>
                    <a:lnTo>
                      <a:pt x="1633" y="4478"/>
                    </a:lnTo>
                    <a:lnTo>
                      <a:pt x="1716" y="4541"/>
                    </a:lnTo>
                    <a:lnTo>
                      <a:pt x="1716" y="4604"/>
                    </a:lnTo>
                    <a:lnTo>
                      <a:pt x="1779" y="4688"/>
                    </a:lnTo>
                    <a:lnTo>
                      <a:pt x="1800" y="4646"/>
                    </a:lnTo>
                    <a:lnTo>
                      <a:pt x="1884" y="4688"/>
                    </a:lnTo>
                    <a:lnTo>
                      <a:pt x="1926" y="4751"/>
                    </a:lnTo>
                    <a:lnTo>
                      <a:pt x="1988" y="4792"/>
                    </a:lnTo>
                    <a:lnTo>
                      <a:pt x="1988" y="4855"/>
                    </a:lnTo>
                    <a:lnTo>
                      <a:pt x="2114" y="4960"/>
                    </a:lnTo>
                    <a:lnTo>
                      <a:pt x="2239" y="4918"/>
                    </a:lnTo>
                    <a:lnTo>
                      <a:pt x="2260" y="4834"/>
                    </a:lnTo>
                    <a:lnTo>
                      <a:pt x="2323" y="4834"/>
                    </a:lnTo>
                    <a:lnTo>
                      <a:pt x="2344" y="4897"/>
                    </a:lnTo>
                    <a:lnTo>
                      <a:pt x="2428" y="4855"/>
                    </a:lnTo>
                    <a:lnTo>
                      <a:pt x="2449" y="4897"/>
                    </a:lnTo>
                    <a:lnTo>
                      <a:pt x="2449" y="4960"/>
                    </a:lnTo>
                    <a:lnTo>
                      <a:pt x="2407" y="5023"/>
                    </a:lnTo>
                    <a:lnTo>
                      <a:pt x="2344" y="5023"/>
                    </a:lnTo>
                    <a:lnTo>
                      <a:pt x="2239" y="5106"/>
                    </a:lnTo>
                    <a:lnTo>
                      <a:pt x="2239" y="5148"/>
                    </a:lnTo>
                    <a:lnTo>
                      <a:pt x="2428" y="5336"/>
                    </a:lnTo>
                    <a:lnTo>
                      <a:pt x="2470" y="5357"/>
                    </a:lnTo>
                    <a:lnTo>
                      <a:pt x="2532" y="5420"/>
                    </a:lnTo>
                    <a:lnTo>
                      <a:pt x="2512" y="5567"/>
                    </a:lnTo>
                    <a:lnTo>
                      <a:pt x="2532" y="5650"/>
                    </a:lnTo>
                    <a:lnTo>
                      <a:pt x="2574" y="5650"/>
                    </a:lnTo>
                    <a:lnTo>
                      <a:pt x="2616" y="5587"/>
                    </a:lnTo>
                    <a:lnTo>
                      <a:pt x="2658" y="5567"/>
                    </a:lnTo>
                    <a:lnTo>
                      <a:pt x="2721" y="5650"/>
                    </a:lnTo>
                    <a:lnTo>
                      <a:pt x="2784" y="5629"/>
                    </a:lnTo>
                    <a:lnTo>
                      <a:pt x="2867" y="5525"/>
                    </a:lnTo>
                    <a:lnTo>
                      <a:pt x="2888" y="5420"/>
                    </a:lnTo>
                    <a:lnTo>
                      <a:pt x="2930" y="5357"/>
                    </a:lnTo>
                    <a:lnTo>
                      <a:pt x="2930" y="5315"/>
                    </a:lnTo>
                    <a:lnTo>
                      <a:pt x="2867" y="5148"/>
                    </a:lnTo>
                    <a:lnTo>
                      <a:pt x="2846" y="5023"/>
                    </a:lnTo>
                    <a:lnTo>
                      <a:pt x="2888" y="4939"/>
                    </a:lnTo>
                    <a:lnTo>
                      <a:pt x="2951" y="4855"/>
                    </a:lnTo>
                    <a:lnTo>
                      <a:pt x="2951" y="4499"/>
                    </a:lnTo>
                    <a:lnTo>
                      <a:pt x="2972" y="4395"/>
                    </a:lnTo>
                    <a:lnTo>
                      <a:pt x="2972" y="4311"/>
                    </a:lnTo>
                    <a:lnTo>
                      <a:pt x="3056" y="4227"/>
                    </a:lnTo>
                    <a:lnTo>
                      <a:pt x="3056" y="4206"/>
                    </a:lnTo>
                    <a:lnTo>
                      <a:pt x="2972" y="4165"/>
                    </a:lnTo>
                    <a:lnTo>
                      <a:pt x="3056" y="4060"/>
                    </a:lnTo>
                    <a:lnTo>
                      <a:pt x="3181" y="4081"/>
                    </a:lnTo>
                    <a:lnTo>
                      <a:pt x="3202" y="4081"/>
                    </a:lnTo>
                    <a:lnTo>
                      <a:pt x="3244" y="3976"/>
                    </a:lnTo>
                    <a:lnTo>
                      <a:pt x="3244" y="3809"/>
                    </a:lnTo>
                    <a:lnTo>
                      <a:pt x="3265" y="3683"/>
                    </a:lnTo>
                    <a:lnTo>
                      <a:pt x="3265" y="3558"/>
                    </a:lnTo>
                    <a:lnTo>
                      <a:pt x="3181" y="3432"/>
                    </a:lnTo>
                    <a:lnTo>
                      <a:pt x="3181" y="3286"/>
                    </a:lnTo>
                    <a:lnTo>
                      <a:pt x="3244" y="3265"/>
                    </a:lnTo>
                    <a:lnTo>
                      <a:pt x="3348" y="3328"/>
                    </a:lnTo>
                    <a:lnTo>
                      <a:pt x="3390" y="3223"/>
                    </a:lnTo>
                    <a:lnTo>
                      <a:pt x="3369" y="3181"/>
                    </a:lnTo>
                    <a:lnTo>
                      <a:pt x="3369" y="3056"/>
                    </a:lnTo>
                    <a:lnTo>
                      <a:pt x="3390" y="2951"/>
                    </a:lnTo>
                    <a:lnTo>
                      <a:pt x="3369" y="2742"/>
                    </a:lnTo>
                    <a:lnTo>
                      <a:pt x="3348" y="2616"/>
                    </a:lnTo>
                    <a:lnTo>
                      <a:pt x="3369" y="2554"/>
                    </a:lnTo>
                    <a:lnTo>
                      <a:pt x="3495" y="2449"/>
                    </a:lnTo>
                    <a:lnTo>
                      <a:pt x="3495" y="2386"/>
                    </a:lnTo>
                    <a:lnTo>
                      <a:pt x="3474" y="2323"/>
                    </a:lnTo>
                    <a:lnTo>
                      <a:pt x="3474" y="2282"/>
                    </a:lnTo>
                    <a:lnTo>
                      <a:pt x="3579" y="2282"/>
                    </a:lnTo>
                    <a:lnTo>
                      <a:pt x="3725" y="2135"/>
                    </a:lnTo>
                    <a:lnTo>
                      <a:pt x="3830" y="2135"/>
                    </a:lnTo>
                    <a:lnTo>
                      <a:pt x="3934" y="2114"/>
                    </a:lnTo>
                    <a:lnTo>
                      <a:pt x="3997" y="2219"/>
                    </a:lnTo>
                    <a:lnTo>
                      <a:pt x="4039" y="2198"/>
                    </a:lnTo>
                    <a:lnTo>
                      <a:pt x="4081" y="2114"/>
                    </a:lnTo>
                    <a:lnTo>
                      <a:pt x="4102" y="2072"/>
                    </a:lnTo>
                    <a:lnTo>
                      <a:pt x="4102" y="1926"/>
                    </a:lnTo>
                    <a:lnTo>
                      <a:pt x="4018" y="1905"/>
                    </a:lnTo>
                    <a:lnTo>
                      <a:pt x="3767" y="1821"/>
                    </a:lnTo>
                    <a:lnTo>
                      <a:pt x="3662" y="1779"/>
                    </a:lnTo>
                    <a:lnTo>
                      <a:pt x="3495" y="1612"/>
                    </a:lnTo>
                    <a:lnTo>
                      <a:pt x="3411" y="1570"/>
                    </a:lnTo>
                    <a:lnTo>
                      <a:pt x="3286" y="1382"/>
                    </a:lnTo>
                    <a:lnTo>
                      <a:pt x="3244" y="1361"/>
                    </a:lnTo>
                    <a:lnTo>
                      <a:pt x="3097" y="1361"/>
                    </a:lnTo>
                    <a:lnTo>
                      <a:pt x="3056" y="1277"/>
                    </a:lnTo>
                    <a:lnTo>
                      <a:pt x="3056" y="1193"/>
                    </a:lnTo>
                    <a:lnTo>
                      <a:pt x="2972" y="942"/>
                    </a:lnTo>
                    <a:lnTo>
                      <a:pt x="2888" y="733"/>
                    </a:lnTo>
                    <a:lnTo>
                      <a:pt x="2742" y="608"/>
                    </a:lnTo>
                    <a:lnTo>
                      <a:pt x="2658" y="670"/>
                    </a:lnTo>
                    <a:lnTo>
                      <a:pt x="2637" y="775"/>
                    </a:lnTo>
                    <a:lnTo>
                      <a:pt x="2658" y="984"/>
                    </a:lnTo>
                    <a:lnTo>
                      <a:pt x="2658" y="1131"/>
                    </a:lnTo>
                    <a:lnTo>
                      <a:pt x="2574" y="1193"/>
                    </a:lnTo>
                    <a:lnTo>
                      <a:pt x="2553" y="1173"/>
                    </a:lnTo>
                    <a:lnTo>
                      <a:pt x="2553" y="1131"/>
                    </a:lnTo>
                    <a:lnTo>
                      <a:pt x="2553" y="963"/>
                    </a:lnTo>
                    <a:lnTo>
                      <a:pt x="2553" y="733"/>
                    </a:lnTo>
                    <a:lnTo>
                      <a:pt x="2616" y="670"/>
                    </a:lnTo>
                    <a:lnTo>
                      <a:pt x="2616" y="545"/>
                    </a:lnTo>
                    <a:lnTo>
                      <a:pt x="2553" y="419"/>
                    </a:lnTo>
                    <a:lnTo>
                      <a:pt x="2449" y="231"/>
                    </a:lnTo>
                    <a:lnTo>
                      <a:pt x="2344" y="189"/>
                    </a:lnTo>
                    <a:lnTo>
                      <a:pt x="2260" y="231"/>
                    </a:lnTo>
                    <a:lnTo>
                      <a:pt x="2219" y="315"/>
                    </a:lnTo>
                    <a:lnTo>
                      <a:pt x="2156" y="294"/>
                    </a:lnTo>
                    <a:lnTo>
                      <a:pt x="2135" y="147"/>
                    </a:lnTo>
                    <a:lnTo>
                      <a:pt x="20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9" name="Google Shape;219;p29"/>
            <p:cNvSpPr/>
            <p:nvPr/>
          </p:nvSpPr>
          <p:spPr>
            <a:xfrm>
              <a:off x="4614379" y="2777935"/>
              <a:ext cx="83472" cy="139700"/>
            </a:xfrm>
            <a:custGeom>
              <a:avLst/>
              <a:gdLst/>
              <a:ahLst/>
              <a:cxnLst/>
              <a:rect l="l" t="t" r="r" b="b"/>
              <a:pathLst>
                <a:path w="7010" h="12284" extrusionOk="0">
                  <a:moveTo>
                    <a:pt x="4122" y="1"/>
                  </a:moveTo>
                  <a:lnTo>
                    <a:pt x="4122" y="43"/>
                  </a:lnTo>
                  <a:lnTo>
                    <a:pt x="4080" y="126"/>
                  </a:lnTo>
                  <a:lnTo>
                    <a:pt x="4017" y="126"/>
                  </a:lnTo>
                  <a:lnTo>
                    <a:pt x="3996" y="147"/>
                  </a:lnTo>
                  <a:lnTo>
                    <a:pt x="4059" y="231"/>
                  </a:lnTo>
                  <a:lnTo>
                    <a:pt x="4080" y="357"/>
                  </a:lnTo>
                  <a:lnTo>
                    <a:pt x="4289" y="671"/>
                  </a:lnTo>
                  <a:lnTo>
                    <a:pt x="4331" y="796"/>
                  </a:lnTo>
                  <a:lnTo>
                    <a:pt x="4331" y="1005"/>
                  </a:lnTo>
                  <a:lnTo>
                    <a:pt x="4310" y="1089"/>
                  </a:lnTo>
                  <a:lnTo>
                    <a:pt x="4373" y="1277"/>
                  </a:lnTo>
                  <a:lnTo>
                    <a:pt x="4415" y="1382"/>
                  </a:lnTo>
                  <a:lnTo>
                    <a:pt x="4415" y="1424"/>
                  </a:lnTo>
                  <a:lnTo>
                    <a:pt x="4373" y="1424"/>
                  </a:lnTo>
                  <a:lnTo>
                    <a:pt x="4289" y="1528"/>
                  </a:lnTo>
                  <a:lnTo>
                    <a:pt x="4310" y="1633"/>
                  </a:lnTo>
                  <a:lnTo>
                    <a:pt x="4373" y="1738"/>
                  </a:lnTo>
                  <a:lnTo>
                    <a:pt x="4394" y="1800"/>
                  </a:lnTo>
                  <a:lnTo>
                    <a:pt x="4457" y="1821"/>
                  </a:lnTo>
                  <a:lnTo>
                    <a:pt x="4478" y="1905"/>
                  </a:lnTo>
                  <a:lnTo>
                    <a:pt x="4457" y="1926"/>
                  </a:lnTo>
                  <a:lnTo>
                    <a:pt x="4457" y="2010"/>
                  </a:lnTo>
                  <a:lnTo>
                    <a:pt x="4394" y="2051"/>
                  </a:lnTo>
                  <a:lnTo>
                    <a:pt x="4206" y="2031"/>
                  </a:lnTo>
                  <a:lnTo>
                    <a:pt x="4017" y="1926"/>
                  </a:lnTo>
                  <a:lnTo>
                    <a:pt x="3955" y="1947"/>
                  </a:lnTo>
                  <a:lnTo>
                    <a:pt x="3892" y="2031"/>
                  </a:lnTo>
                  <a:lnTo>
                    <a:pt x="3913" y="2093"/>
                  </a:lnTo>
                  <a:lnTo>
                    <a:pt x="3976" y="2093"/>
                  </a:lnTo>
                  <a:lnTo>
                    <a:pt x="4080" y="2156"/>
                  </a:lnTo>
                  <a:lnTo>
                    <a:pt x="4080" y="2219"/>
                  </a:lnTo>
                  <a:lnTo>
                    <a:pt x="4017" y="2261"/>
                  </a:lnTo>
                  <a:lnTo>
                    <a:pt x="3976" y="2365"/>
                  </a:lnTo>
                  <a:lnTo>
                    <a:pt x="3892" y="2407"/>
                  </a:lnTo>
                  <a:lnTo>
                    <a:pt x="3871" y="2449"/>
                  </a:lnTo>
                  <a:lnTo>
                    <a:pt x="3787" y="2470"/>
                  </a:lnTo>
                  <a:lnTo>
                    <a:pt x="3745" y="2575"/>
                  </a:lnTo>
                  <a:lnTo>
                    <a:pt x="3766" y="2679"/>
                  </a:lnTo>
                  <a:lnTo>
                    <a:pt x="3766" y="2847"/>
                  </a:lnTo>
                  <a:lnTo>
                    <a:pt x="3787" y="2930"/>
                  </a:lnTo>
                  <a:lnTo>
                    <a:pt x="3871" y="2930"/>
                  </a:lnTo>
                  <a:lnTo>
                    <a:pt x="3976" y="2993"/>
                  </a:lnTo>
                  <a:lnTo>
                    <a:pt x="4059" y="3077"/>
                  </a:lnTo>
                  <a:lnTo>
                    <a:pt x="4122" y="3286"/>
                  </a:lnTo>
                  <a:lnTo>
                    <a:pt x="4164" y="3495"/>
                  </a:lnTo>
                  <a:lnTo>
                    <a:pt x="4122" y="3516"/>
                  </a:lnTo>
                  <a:lnTo>
                    <a:pt x="4185" y="3621"/>
                  </a:lnTo>
                  <a:lnTo>
                    <a:pt x="4289" y="3684"/>
                  </a:lnTo>
                  <a:lnTo>
                    <a:pt x="4415" y="3516"/>
                  </a:lnTo>
                  <a:lnTo>
                    <a:pt x="4478" y="3412"/>
                  </a:lnTo>
                  <a:lnTo>
                    <a:pt x="4478" y="3349"/>
                  </a:lnTo>
                  <a:lnTo>
                    <a:pt x="4520" y="3286"/>
                  </a:lnTo>
                  <a:lnTo>
                    <a:pt x="4540" y="3286"/>
                  </a:lnTo>
                  <a:cubicBezTo>
                    <a:pt x="4624" y="3370"/>
                    <a:pt x="4708" y="3453"/>
                    <a:pt x="4729" y="3558"/>
                  </a:cubicBezTo>
                  <a:lnTo>
                    <a:pt x="4729" y="3579"/>
                  </a:lnTo>
                  <a:lnTo>
                    <a:pt x="4687" y="3704"/>
                  </a:lnTo>
                  <a:lnTo>
                    <a:pt x="4687" y="3809"/>
                  </a:lnTo>
                  <a:lnTo>
                    <a:pt x="4729" y="3872"/>
                  </a:lnTo>
                  <a:lnTo>
                    <a:pt x="4792" y="3830"/>
                  </a:lnTo>
                  <a:lnTo>
                    <a:pt x="4917" y="3725"/>
                  </a:lnTo>
                  <a:lnTo>
                    <a:pt x="4980" y="3872"/>
                  </a:lnTo>
                  <a:lnTo>
                    <a:pt x="4917" y="3976"/>
                  </a:lnTo>
                  <a:lnTo>
                    <a:pt x="4833" y="4018"/>
                  </a:lnTo>
                  <a:lnTo>
                    <a:pt x="4771" y="3976"/>
                  </a:lnTo>
                  <a:lnTo>
                    <a:pt x="4792" y="4102"/>
                  </a:lnTo>
                  <a:lnTo>
                    <a:pt x="4729" y="4144"/>
                  </a:lnTo>
                  <a:lnTo>
                    <a:pt x="4666" y="4123"/>
                  </a:lnTo>
                  <a:lnTo>
                    <a:pt x="4624" y="4018"/>
                  </a:lnTo>
                  <a:lnTo>
                    <a:pt x="4603" y="3914"/>
                  </a:lnTo>
                  <a:lnTo>
                    <a:pt x="4582" y="3872"/>
                  </a:lnTo>
                  <a:lnTo>
                    <a:pt x="4499" y="3893"/>
                  </a:lnTo>
                  <a:lnTo>
                    <a:pt x="4457" y="3872"/>
                  </a:lnTo>
                  <a:lnTo>
                    <a:pt x="4415" y="3976"/>
                  </a:lnTo>
                  <a:lnTo>
                    <a:pt x="4478" y="4123"/>
                  </a:lnTo>
                  <a:lnTo>
                    <a:pt x="4478" y="4228"/>
                  </a:lnTo>
                  <a:lnTo>
                    <a:pt x="4394" y="4248"/>
                  </a:lnTo>
                  <a:lnTo>
                    <a:pt x="4310" y="4353"/>
                  </a:lnTo>
                  <a:lnTo>
                    <a:pt x="4310" y="4416"/>
                  </a:lnTo>
                  <a:lnTo>
                    <a:pt x="4457" y="4562"/>
                  </a:lnTo>
                  <a:lnTo>
                    <a:pt x="4499" y="4646"/>
                  </a:lnTo>
                  <a:lnTo>
                    <a:pt x="4457" y="4813"/>
                  </a:lnTo>
                  <a:lnTo>
                    <a:pt x="4373" y="4855"/>
                  </a:lnTo>
                  <a:lnTo>
                    <a:pt x="4289" y="4834"/>
                  </a:lnTo>
                  <a:lnTo>
                    <a:pt x="4268" y="4876"/>
                  </a:lnTo>
                  <a:lnTo>
                    <a:pt x="4352" y="4981"/>
                  </a:lnTo>
                  <a:lnTo>
                    <a:pt x="4415" y="4960"/>
                  </a:lnTo>
                  <a:lnTo>
                    <a:pt x="4499" y="4876"/>
                  </a:lnTo>
                  <a:lnTo>
                    <a:pt x="4603" y="5148"/>
                  </a:lnTo>
                  <a:lnTo>
                    <a:pt x="4666" y="5441"/>
                  </a:lnTo>
                  <a:lnTo>
                    <a:pt x="4624" y="5588"/>
                  </a:lnTo>
                  <a:lnTo>
                    <a:pt x="4624" y="5860"/>
                  </a:lnTo>
                  <a:lnTo>
                    <a:pt x="4520" y="6236"/>
                  </a:lnTo>
                  <a:lnTo>
                    <a:pt x="4561" y="6404"/>
                  </a:lnTo>
                  <a:lnTo>
                    <a:pt x="4499" y="6592"/>
                  </a:lnTo>
                  <a:lnTo>
                    <a:pt x="4373" y="6655"/>
                  </a:lnTo>
                  <a:lnTo>
                    <a:pt x="4310" y="6843"/>
                  </a:lnTo>
                  <a:lnTo>
                    <a:pt x="4310" y="7031"/>
                  </a:lnTo>
                  <a:lnTo>
                    <a:pt x="4248" y="7136"/>
                  </a:lnTo>
                  <a:lnTo>
                    <a:pt x="4206" y="7241"/>
                  </a:lnTo>
                  <a:lnTo>
                    <a:pt x="4080" y="7366"/>
                  </a:lnTo>
                  <a:lnTo>
                    <a:pt x="3829" y="7533"/>
                  </a:lnTo>
                  <a:lnTo>
                    <a:pt x="3724" y="7554"/>
                  </a:lnTo>
                  <a:lnTo>
                    <a:pt x="3662" y="7659"/>
                  </a:lnTo>
                  <a:lnTo>
                    <a:pt x="3536" y="7575"/>
                  </a:lnTo>
                  <a:lnTo>
                    <a:pt x="3411" y="7429"/>
                  </a:lnTo>
                  <a:lnTo>
                    <a:pt x="3411" y="7345"/>
                  </a:lnTo>
                  <a:lnTo>
                    <a:pt x="3452" y="7324"/>
                  </a:lnTo>
                  <a:lnTo>
                    <a:pt x="3515" y="7220"/>
                  </a:lnTo>
                  <a:lnTo>
                    <a:pt x="3515" y="7157"/>
                  </a:lnTo>
                  <a:lnTo>
                    <a:pt x="3578" y="7073"/>
                  </a:lnTo>
                  <a:lnTo>
                    <a:pt x="3578" y="7052"/>
                  </a:lnTo>
                  <a:lnTo>
                    <a:pt x="3452" y="7073"/>
                  </a:lnTo>
                  <a:lnTo>
                    <a:pt x="3348" y="7178"/>
                  </a:lnTo>
                  <a:lnTo>
                    <a:pt x="3222" y="7241"/>
                  </a:lnTo>
                  <a:lnTo>
                    <a:pt x="3201" y="7345"/>
                  </a:lnTo>
                  <a:lnTo>
                    <a:pt x="3264" y="7471"/>
                  </a:lnTo>
                  <a:lnTo>
                    <a:pt x="3306" y="7722"/>
                  </a:lnTo>
                  <a:lnTo>
                    <a:pt x="3264" y="7868"/>
                  </a:lnTo>
                  <a:lnTo>
                    <a:pt x="3139" y="7994"/>
                  </a:lnTo>
                  <a:lnTo>
                    <a:pt x="3139" y="8077"/>
                  </a:lnTo>
                  <a:lnTo>
                    <a:pt x="3076" y="8119"/>
                  </a:lnTo>
                  <a:lnTo>
                    <a:pt x="3055" y="8329"/>
                  </a:lnTo>
                  <a:lnTo>
                    <a:pt x="3118" y="8391"/>
                  </a:lnTo>
                  <a:lnTo>
                    <a:pt x="3118" y="8475"/>
                  </a:lnTo>
                  <a:lnTo>
                    <a:pt x="3076" y="8496"/>
                  </a:lnTo>
                  <a:lnTo>
                    <a:pt x="3118" y="8517"/>
                  </a:lnTo>
                  <a:lnTo>
                    <a:pt x="3076" y="8601"/>
                  </a:lnTo>
                  <a:lnTo>
                    <a:pt x="3034" y="8601"/>
                  </a:lnTo>
                  <a:lnTo>
                    <a:pt x="3055" y="8642"/>
                  </a:lnTo>
                  <a:lnTo>
                    <a:pt x="2992" y="8684"/>
                  </a:lnTo>
                  <a:lnTo>
                    <a:pt x="2929" y="8621"/>
                  </a:lnTo>
                  <a:lnTo>
                    <a:pt x="2846" y="8684"/>
                  </a:lnTo>
                  <a:lnTo>
                    <a:pt x="2804" y="8642"/>
                  </a:lnTo>
                  <a:lnTo>
                    <a:pt x="2762" y="8517"/>
                  </a:lnTo>
                  <a:lnTo>
                    <a:pt x="2741" y="8496"/>
                  </a:lnTo>
                  <a:lnTo>
                    <a:pt x="2657" y="8538"/>
                  </a:lnTo>
                  <a:lnTo>
                    <a:pt x="2595" y="8538"/>
                  </a:lnTo>
                  <a:lnTo>
                    <a:pt x="2553" y="8517"/>
                  </a:lnTo>
                  <a:lnTo>
                    <a:pt x="2302" y="8601"/>
                  </a:lnTo>
                  <a:lnTo>
                    <a:pt x="2176" y="8642"/>
                  </a:lnTo>
                  <a:lnTo>
                    <a:pt x="2030" y="8705"/>
                  </a:lnTo>
                  <a:lnTo>
                    <a:pt x="1883" y="8705"/>
                  </a:lnTo>
                  <a:lnTo>
                    <a:pt x="1758" y="8747"/>
                  </a:lnTo>
                  <a:lnTo>
                    <a:pt x="1695" y="8726"/>
                  </a:lnTo>
                  <a:lnTo>
                    <a:pt x="1569" y="8747"/>
                  </a:lnTo>
                  <a:lnTo>
                    <a:pt x="1360" y="8914"/>
                  </a:lnTo>
                  <a:lnTo>
                    <a:pt x="1297" y="9040"/>
                  </a:lnTo>
                  <a:lnTo>
                    <a:pt x="1235" y="9082"/>
                  </a:lnTo>
                  <a:lnTo>
                    <a:pt x="1193" y="9165"/>
                  </a:lnTo>
                  <a:lnTo>
                    <a:pt x="1046" y="9354"/>
                  </a:lnTo>
                  <a:lnTo>
                    <a:pt x="942" y="9375"/>
                  </a:lnTo>
                  <a:lnTo>
                    <a:pt x="858" y="9479"/>
                  </a:lnTo>
                  <a:lnTo>
                    <a:pt x="837" y="9563"/>
                  </a:lnTo>
                  <a:lnTo>
                    <a:pt x="753" y="9647"/>
                  </a:lnTo>
                  <a:lnTo>
                    <a:pt x="607" y="9668"/>
                  </a:lnTo>
                  <a:lnTo>
                    <a:pt x="544" y="9751"/>
                  </a:lnTo>
                  <a:lnTo>
                    <a:pt x="565" y="9940"/>
                  </a:lnTo>
                  <a:lnTo>
                    <a:pt x="628" y="9961"/>
                  </a:lnTo>
                  <a:lnTo>
                    <a:pt x="649" y="10002"/>
                  </a:lnTo>
                  <a:lnTo>
                    <a:pt x="628" y="10065"/>
                  </a:lnTo>
                  <a:lnTo>
                    <a:pt x="607" y="10044"/>
                  </a:lnTo>
                  <a:lnTo>
                    <a:pt x="481" y="10149"/>
                  </a:lnTo>
                  <a:lnTo>
                    <a:pt x="439" y="10212"/>
                  </a:lnTo>
                  <a:lnTo>
                    <a:pt x="377" y="10274"/>
                  </a:lnTo>
                  <a:lnTo>
                    <a:pt x="272" y="10379"/>
                  </a:lnTo>
                  <a:lnTo>
                    <a:pt x="209" y="10463"/>
                  </a:lnTo>
                  <a:lnTo>
                    <a:pt x="105" y="10463"/>
                  </a:lnTo>
                  <a:lnTo>
                    <a:pt x="0" y="10505"/>
                  </a:lnTo>
                  <a:lnTo>
                    <a:pt x="105" y="10505"/>
                  </a:lnTo>
                  <a:lnTo>
                    <a:pt x="167" y="10609"/>
                  </a:lnTo>
                  <a:lnTo>
                    <a:pt x="209" y="10735"/>
                  </a:lnTo>
                  <a:lnTo>
                    <a:pt x="167" y="10777"/>
                  </a:lnTo>
                  <a:lnTo>
                    <a:pt x="126" y="10693"/>
                  </a:lnTo>
                  <a:lnTo>
                    <a:pt x="84" y="10609"/>
                  </a:lnTo>
                  <a:lnTo>
                    <a:pt x="63" y="10714"/>
                  </a:lnTo>
                  <a:lnTo>
                    <a:pt x="84" y="10818"/>
                  </a:lnTo>
                  <a:lnTo>
                    <a:pt x="167" y="10839"/>
                  </a:lnTo>
                  <a:lnTo>
                    <a:pt x="167" y="10923"/>
                  </a:lnTo>
                  <a:lnTo>
                    <a:pt x="126" y="11007"/>
                  </a:lnTo>
                  <a:lnTo>
                    <a:pt x="126" y="11007"/>
                  </a:lnTo>
                  <a:lnTo>
                    <a:pt x="188" y="10965"/>
                  </a:lnTo>
                  <a:lnTo>
                    <a:pt x="230" y="10902"/>
                  </a:lnTo>
                  <a:lnTo>
                    <a:pt x="314" y="10860"/>
                  </a:lnTo>
                  <a:lnTo>
                    <a:pt x="377" y="10902"/>
                  </a:lnTo>
                  <a:lnTo>
                    <a:pt x="314" y="10944"/>
                  </a:lnTo>
                  <a:lnTo>
                    <a:pt x="377" y="10965"/>
                  </a:lnTo>
                  <a:lnTo>
                    <a:pt x="439" y="10944"/>
                  </a:lnTo>
                  <a:lnTo>
                    <a:pt x="439" y="10839"/>
                  </a:lnTo>
                  <a:lnTo>
                    <a:pt x="398" y="10798"/>
                  </a:lnTo>
                  <a:lnTo>
                    <a:pt x="293" y="10818"/>
                  </a:lnTo>
                  <a:lnTo>
                    <a:pt x="293" y="10777"/>
                  </a:lnTo>
                  <a:lnTo>
                    <a:pt x="314" y="10714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439" y="10609"/>
                  </a:lnTo>
                  <a:lnTo>
                    <a:pt x="544" y="10798"/>
                  </a:lnTo>
                  <a:lnTo>
                    <a:pt x="586" y="10923"/>
                  </a:lnTo>
                  <a:lnTo>
                    <a:pt x="628" y="10986"/>
                  </a:lnTo>
                  <a:lnTo>
                    <a:pt x="628" y="11153"/>
                  </a:lnTo>
                  <a:lnTo>
                    <a:pt x="544" y="11342"/>
                  </a:lnTo>
                  <a:lnTo>
                    <a:pt x="439" y="11342"/>
                  </a:lnTo>
                  <a:lnTo>
                    <a:pt x="481" y="11383"/>
                  </a:lnTo>
                  <a:lnTo>
                    <a:pt x="544" y="11551"/>
                  </a:lnTo>
                  <a:lnTo>
                    <a:pt x="586" y="11760"/>
                  </a:lnTo>
                  <a:lnTo>
                    <a:pt x="691" y="11865"/>
                  </a:lnTo>
                  <a:lnTo>
                    <a:pt x="691" y="11969"/>
                  </a:lnTo>
                  <a:lnTo>
                    <a:pt x="628" y="12011"/>
                  </a:lnTo>
                  <a:lnTo>
                    <a:pt x="711" y="12095"/>
                  </a:lnTo>
                  <a:lnTo>
                    <a:pt x="795" y="12095"/>
                  </a:lnTo>
                  <a:lnTo>
                    <a:pt x="858" y="12158"/>
                  </a:lnTo>
                  <a:lnTo>
                    <a:pt x="900" y="12095"/>
                  </a:lnTo>
                  <a:lnTo>
                    <a:pt x="900" y="12053"/>
                  </a:lnTo>
                  <a:lnTo>
                    <a:pt x="816" y="11906"/>
                  </a:lnTo>
                  <a:lnTo>
                    <a:pt x="816" y="11739"/>
                  </a:lnTo>
                  <a:lnTo>
                    <a:pt x="858" y="11676"/>
                  </a:lnTo>
                  <a:lnTo>
                    <a:pt x="921" y="11739"/>
                  </a:lnTo>
                  <a:lnTo>
                    <a:pt x="900" y="11781"/>
                  </a:lnTo>
                  <a:lnTo>
                    <a:pt x="900" y="11844"/>
                  </a:lnTo>
                  <a:lnTo>
                    <a:pt x="963" y="11948"/>
                  </a:lnTo>
                  <a:lnTo>
                    <a:pt x="1004" y="12095"/>
                  </a:lnTo>
                  <a:lnTo>
                    <a:pt x="963" y="12199"/>
                  </a:lnTo>
                  <a:lnTo>
                    <a:pt x="1004" y="12283"/>
                  </a:lnTo>
                  <a:lnTo>
                    <a:pt x="1109" y="12220"/>
                  </a:lnTo>
                  <a:lnTo>
                    <a:pt x="1214" y="12074"/>
                  </a:lnTo>
                  <a:lnTo>
                    <a:pt x="1109" y="11969"/>
                  </a:lnTo>
                  <a:lnTo>
                    <a:pt x="1109" y="11906"/>
                  </a:lnTo>
                  <a:lnTo>
                    <a:pt x="1151" y="11886"/>
                  </a:lnTo>
                  <a:lnTo>
                    <a:pt x="1235" y="11906"/>
                  </a:lnTo>
                  <a:lnTo>
                    <a:pt x="1276" y="11948"/>
                  </a:lnTo>
                  <a:lnTo>
                    <a:pt x="1318" y="11844"/>
                  </a:lnTo>
                  <a:lnTo>
                    <a:pt x="1318" y="11655"/>
                  </a:lnTo>
                  <a:lnTo>
                    <a:pt x="1276" y="11572"/>
                  </a:lnTo>
                  <a:lnTo>
                    <a:pt x="1276" y="11237"/>
                  </a:lnTo>
                  <a:lnTo>
                    <a:pt x="1276" y="11049"/>
                  </a:lnTo>
                  <a:lnTo>
                    <a:pt x="1339" y="10944"/>
                  </a:lnTo>
                  <a:lnTo>
                    <a:pt x="1444" y="10839"/>
                  </a:lnTo>
                  <a:lnTo>
                    <a:pt x="1423" y="10777"/>
                  </a:lnTo>
                  <a:lnTo>
                    <a:pt x="1360" y="10735"/>
                  </a:lnTo>
                  <a:lnTo>
                    <a:pt x="1360" y="10630"/>
                  </a:lnTo>
                  <a:lnTo>
                    <a:pt x="1318" y="10630"/>
                  </a:lnTo>
                  <a:lnTo>
                    <a:pt x="1339" y="10567"/>
                  </a:lnTo>
                  <a:lnTo>
                    <a:pt x="1151" y="10567"/>
                  </a:lnTo>
                  <a:lnTo>
                    <a:pt x="1130" y="10505"/>
                  </a:lnTo>
                  <a:lnTo>
                    <a:pt x="1235" y="10463"/>
                  </a:lnTo>
                  <a:lnTo>
                    <a:pt x="1255" y="10379"/>
                  </a:lnTo>
                  <a:lnTo>
                    <a:pt x="1235" y="10212"/>
                  </a:lnTo>
                  <a:lnTo>
                    <a:pt x="1151" y="10170"/>
                  </a:lnTo>
                  <a:lnTo>
                    <a:pt x="1067" y="10191"/>
                  </a:lnTo>
                  <a:lnTo>
                    <a:pt x="1067" y="10212"/>
                  </a:lnTo>
                  <a:lnTo>
                    <a:pt x="1004" y="10274"/>
                  </a:lnTo>
                  <a:lnTo>
                    <a:pt x="921" y="10274"/>
                  </a:lnTo>
                  <a:lnTo>
                    <a:pt x="795" y="10149"/>
                  </a:lnTo>
                  <a:lnTo>
                    <a:pt x="816" y="10065"/>
                  </a:lnTo>
                  <a:lnTo>
                    <a:pt x="1004" y="9982"/>
                  </a:lnTo>
                  <a:lnTo>
                    <a:pt x="1151" y="9961"/>
                  </a:lnTo>
                  <a:lnTo>
                    <a:pt x="1339" y="10002"/>
                  </a:lnTo>
                  <a:lnTo>
                    <a:pt x="1423" y="10065"/>
                  </a:lnTo>
                  <a:lnTo>
                    <a:pt x="1444" y="10002"/>
                  </a:lnTo>
                  <a:lnTo>
                    <a:pt x="1444" y="9940"/>
                  </a:lnTo>
                  <a:lnTo>
                    <a:pt x="1444" y="9835"/>
                  </a:lnTo>
                  <a:lnTo>
                    <a:pt x="1423" y="9751"/>
                  </a:lnTo>
                  <a:lnTo>
                    <a:pt x="1444" y="9689"/>
                  </a:lnTo>
                  <a:lnTo>
                    <a:pt x="1527" y="9689"/>
                  </a:lnTo>
                  <a:lnTo>
                    <a:pt x="1569" y="9772"/>
                  </a:lnTo>
                  <a:lnTo>
                    <a:pt x="1653" y="9772"/>
                  </a:lnTo>
                  <a:lnTo>
                    <a:pt x="1758" y="9730"/>
                  </a:lnTo>
                  <a:lnTo>
                    <a:pt x="1946" y="9689"/>
                  </a:lnTo>
                  <a:lnTo>
                    <a:pt x="2113" y="9647"/>
                  </a:lnTo>
                  <a:lnTo>
                    <a:pt x="2218" y="9647"/>
                  </a:lnTo>
                  <a:lnTo>
                    <a:pt x="2281" y="9668"/>
                  </a:lnTo>
                  <a:lnTo>
                    <a:pt x="2323" y="9647"/>
                  </a:lnTo>
                  <a:cubicBezTo>
                    <a:pt x="2323" y="9668"/>
                    <a:pt x="2364" y="9730"/>
                    <a:pt x="2364" y="9751"/>
                  </a:cubicBezTo>
                  <a:lnTo>
                    <a:pt x="2218" y="9856"/>
                  </a:lnTo>
                  <a:lnTo>
                    <a:pt x="2218" y="9940"/>
                  </a:lnTo>
                  <a:lnTo>
                    <a:pt x="2155" y="9877"/>
                  </a:lnTo>
                  <a:lnTo>
                    <a:pt x="2051" y="9898"/>
                  </a:lnTo>
                  <a:lnTo>
                    <a:pt x="1967" y="9961"/>
                  </a:lnTo>
                  <a:lnTo>
                    <a:pt x="1904" y="9940"/>
                  </a:lnTo>
                  <a:lnTo>
                    <a:pt x="1841" y="9772"/>
                  </a:lnTo>
                  <a:lnTo>
                    <a:pt x="1779" y="9772"/>
                  </a:lnTo>
                  <a:lnTo>
                    <a:pt x="1632" y="9961"/>
                  </a:lnTo>
                  <a:lnTo>
                    <a:pt x="1632" y="10065"/>
                  </a:lnTo>
                  <a:lnTo>
                    <a:pt x="1527" y="10128"/>
                  </a:lnTo>
                  <a:lnTo>
                    <a:pt x="1486" y="10233"/>
                  </a:lnTo>
                  <a:lnTo>
                    <a:pt x="1653" y="10295"/>
                  </a:lnTo>
                  <a:lnTo>
                    <a:pt x="1674" y="10400"/>
                  </a:lnTo>
                  <a:lnTo>
                    <a:pt x="1653" y="10421"/>
                  </a:lnTo>
                  <a:lnTo>
                    <a:pt x="1653" y="10484"/>
                  </a:lnTo>
                  <a:lnTo>
                    <a:pt x="1737" y="10609"/>
                  </a:lnTo>
                  <a:lnTo>
                    <a:pt x="1862" y="10630"/>
                  </a:lnTo>
                  <a:lnTo>
                    <a:pt x="1862" y="10714"/>
                  </a:lnTo>
                  <a:lnTo>
                    <a:pt x="1904" y="10735"/>
                  </a:lnTo>
                  <a:lnTo>
                    <a:pt x="1946" y="10693"/>
                  </a:lnTo>
                  <a:lnTo>
                    <a:pt x="2009" y="10714"/>
                  </a:lnTo>
                  <a:lnTo>
                    <a:pt x="2072" y="10693"/>
                  </a:lnTo>
                  <a:lnTo>
                    <a:pt x="2072" y="10609"/>
                  </a:lnTo>
                  <a:lnTo>
                    <a:pt x="1967" y="10505"/>
                  </a:lnTo>
                  <a:lnTo>
                    <a:pt x="2009" y="10400"/>
                  </a:lnTo>
                  <a:lnTo>
                    <a:pt x="2072" y="10254"/>
                  </a:lnTo>
                  <a:lnTo>
                    <a:pt x="2197" y="10170"/>
                  </a:lnTo>
                  <a:lnTo>
                    <a:pt x="2218" y="10107"/>
                  </a:lnTo>
                  <a:lnTo>
                    <a:pt x="2364" y="10149"/>
                  </a:lnTo>
                  <a:lnTo>
                    <a:pt x="2511" y="10254"/>
                  </a:lnTo>
                  <a:lnTo>
                    <a:pt x="2574" y="10316"/>
                  </a:lnTo>
                  <a:lnTo>
                    <a:pt x="2636" y="10295"/>
                  </a:lnTo>
                  <a:lnTo>
                    <a:pt x="2699" y="10086"/>
                  </a:lnTo>
                  <a:lnTo>
                    <a:pt x="2825" y="9961"/>
                  </a:lnTo>
                  <a:lnTo>
                    <a:pt x="2825" y="9877"/>
                  </a:lnTo>
                  <a:lnTo>
                    <a:pt x="2783" y="9814"/>
                  </a:lnTo>
                  <a:lnTo>
                    <a:pt x="2741" y="9751"/>
                  </a:lnTo>
                  <a:lnTo>
                    <a:pt x="2616" y="9647"/>
                  </a:lnTo>
                  <a:lnTo>
                    <a:pt x="2532" y="9647"/>
                  </a:lnTo>
                  <a:lnTo>
                    <a:pt x="2469" y="9584"/>
                  </a:lnTo>
                  <a:lnTo>
                    <a:pt x="2302" y="9584"/>
                  </a:lnTo>
                  <a:cubicBezTo>
                    <a:pt x="2302" y="9563"/>
                    <a:pt x="2302" y="9521"/>
                    <a:pt x="2281" y="9479"/>
                  </a:cubicBezTo>
                  <a:lnTo>
                    <a:pt x="2281" y="9458"/>
                  </a:lnTo>
                  <a:lnTo>
                    <a:pt x="2406" y="9375"/>
                  </a:lnTo>
                  <a:lnTo>
                    <a:pt x="2427" y="9333"/>
                  </a:lnTo>
                  <a:lnTo>
                    <a:pt x="2574" y="9228"/>
                  </a:lnTo>
                  <a:lnTo>
                    <a:pt x="2699" y="9165"/>
                  </a:lnTo>
                  <a:lnTo>
                    <a:pt x="2888" y="9207"/>
                  </a:lnTo>
                  <a:lnTo>
                    <a:pt x="2992" y="9165"/>
                  </a:lnTo>
                  <a:lnTo>
                    <a:pt x="3034" y="9228"/>
                  </a:lnTo>
                  <a:lnTo>
                    <a:pt x="3034" y="9333"/>
                  </a:lnTo>
                  <a:lnTo>
                    <a:pt x="2950" y="9458"/>
                  </a:lnTo>
                  <a:lnTo>
                    <a:pt x="2929" y="9563"/>
                  </a:lnTo>
                  <a:lnTo>
                    <a:pt x="2992" y="9584"/>
                  </a:lnTo>
                  <a:lnTo>
                    <a:pt x="2992" y="9689"/>
                  </a:lnTo>
                  <a:lnTo>
                    <a:pt x="2992" y="9793"/>
                  </a:lnTo>
                  <a:lnTo>
                    <a:pt x="2950" y="9856"/>
                  </a:lnTo>
                  <a:lnTo>
                    <a:pt x="2992" y="9961"/>
                  </a:lnTo>
                  <a:lnTo>
                    <a:pt x="3097" y="10002"/>
                  </a:lnTo>
                  <a:lnTo>
                    <a:pt x="3243" y="10170"/>
                  </a:lnTo>
                  <a:lnTo>
                    <a:pt x="3348" y="10191"/>
                  </a:lnTo>
                  <a:lnTo>
                    <a:pt x="3432" y="10170"/>
                  </a:lnTo>
                  <a:lnTo>
                    <a:pt x="3536" y="10002"/>
                  </a:lnTo>
                  <a:lnTo>
                    <a:pt x="3536" y="9898"/>
                  </a:lnTo>
                  <a:lnTo>
                    <a:pt x="3578" y="9856"/>
                  </a:lnTo>
                  <a:lnTo>
                    <a:pt x="3620" y="9793"/>
                  </a:lnTo>
                  <a:lnTo>
                    <a:pt x="3578" y="9710"/>
                  </a:lnTo>
                  <a:lnTo>
                    <a:pt x="3662" y="9584"/>
                  </a:lnTo>
                  <a:lnTo>
                    <a:pt x="3766" y="9563"/>
                  </a:lnTo>
                  <a:lnTo>
                    <a:pt x="3850" y="9563"/>
                  </a:lnTo>
                  <a:lnTo>
                    <a:pt x="3871" y="9500"/>
                  </a:lnTo>
                  <a:lnTo>
                    <a:pt x="3850" y="9458"/>
                  </a:lnTo>
                  <a:lnTo>
                    <a:pt x="3829" y="9333"/>
                  </a:lnTo>
                  <a:lnTo>
                    <a:pt x="3620" y="9249"/>
                  </a:lnTo>
                  <a:lnTo>
                    <a:pt x="3578" y="9186"/>
                  </a:lnTo>
                  <a:lnTo>
                    <a:pt x="3641" y="9040"/>
                  </a:lnTo>
                  <a:lnTo>
                    <a:pt x="3724" y="8977"/>
                  </a:lnTo>
                  <a:lnTo>
                    <a:pt x="3766" y="8956"/>
                  </a:lnTo>
                  <a:lnTo>
                    <a:pt x="3745" y="9019"/>
                  </a:lnTo>
                  <a:lnTo>
                    <a:pt x="3745" y="9145"/>
                  </a:lnTo>
                  <a:lnTo>
                    <a:pt x="3787" y="9165"/>
                  </a:lnTo>
                  <a:lnTo>
                    <a:pt x="3850" y="9145"/>
                  </a:lnTo>
                  <a:lnTo>
                    <a:pt x="3871" y="9124"/>
                  </a:lnTo>
                  <a:lnTo>
                    <a:pt x="3955" y="9145"/>
                  </a:lnTo>
                  <a:lnTo>
                    <a:pt x="3996" y="9186"/>
                  </a:lnTo>
                  <a:lnTo>
                    <a:pt x="4059" y="9165"/>
                  </a:lnTo>
                  <a:lnTo>
                    <a:pt x="4101" y="9165"/>
                  </a:lnTo>
                  <a:lnTo>
                    <a:pt x="4080" y="9228"/>
                  </a:lnTo>
                  <a:lnTo>
                    <a:pt x="3976" y="9249"/>
                  </a:lnTo>
                  <a:lnTo>
                    <a:pt x="3976" y="9270"/>
                  </a:lnTo>
                  <a:lnTo>
                    <a:pt x="3996" y="9291"/>
                  </a:lnTo>
                  <a:lnTo>
                    <a:pt x="4080" y="9270"/>
                  </a:lnTo>
                  <a:lnTo>
                    <a:pt x="4206" y="9186"/>
                  </a:lnTo>
                  <a:lnTo>
                    <a:pt x="4499" y="9228"/>
                  </a:lnTo>
                  <a:lnTo>
                    <a:pt x="4666" y="9186"/>
                  </a:lnTo>
                  <a:lnTo>
                    <a:pt x="4603" y="9165"/>
                  </a:lnTo>
                  <a:lnTo>
                    <a:pt x="4582" y="9061"/>
                  </a:lnTo>
                  <a:lnTo>
                    <a:pt x="4603" y="8935"/>
                  </a:lnTo>
                  <a:lnTo>
                    <a:pt x="4729" y="8873"/>
                  </a:lnTo>
                  <a:lnTo>
                    <a:pt x="4833" y="8914"/>
                  </a:lnTo>
                  <a:lnTo>
                    <a:pt x="4875" y="9019"/>
                  </a:lnTo>
                  <a:lnTo>
                    <a:pt x="4833" y="9124"/>
                  </a:lnTo>
                  <a:lnTo>
                    <a:pt x="4896" y="9186"/>
                  </a:lnTo>
                  <a:lnTo>
                    <a:pt x="4980" y="9186"/>
                  </a:lnTo>
                  <a:lnTo>
                    <a:pt x="5043" y="9061"/>
                  </a:lnTo>
                  <a:lnTo>
                    <a:pt x="4980" y="8852"/>
                  </a:lnTo>
                  <a:lnTo>
                    <a:pt x="5001" y="8726"/>
                  </a:lnTo>
                  <a:lnTo>
                    <a:pt x="5126" y="8621"/>
                  </a:lnTo>
                  <a:lnTo>
                    <a:pt x="5210" y="8621"/>
                  </a:lnTo>
                  <a:lnTo>
                    <a:pt x="5231" y="8559"/>
                  </a:lnTo>
                  <a:lnTo>
                    <a:pt x="5189" y="8496"/>
                  </a:lnTo>
                  <a:lnTo>
                    <a:pt x="5210" y="8349"/>
                  </a:lnTo>
                  <a:lnTo>
                    <a:pt x="5294" y="8308"/>
                  </a:lnTo>
                  <a:lnTo>
                    <a:pt x="5398" y="8329"/>
                  </a:lnTo>
                  <a:lnTo>
                    <a:pt x="5419" y="8391"/>
                  </a:lnTo>
                  <a:lnTo>
                    <a:pt x="5357" y="8454"/>
                  </a:lnTo>
                  <a:lnTo>
                    <a:pt x="5336" y="8621"/>
                  </a:lnTo>
                  <a:lnTo>
                    <a:pt x="5357" y="8956"/>
                  </a:lnTo>
                  <a:lnTo>
                    <a:pt x="5419" y="8998"/>
                  </a:lnTo>
                  <a:lnTo>
                    <a:pt x="5503" y="8935"/>
                  </a:lnTo>
                  <a:lnTo>
                    <a:pt x="5545" y="8831"/>
                  </a:lnTo>
                  <a:lnTo>
                    <a:pt x="5649" y="8831"/>
                  </a:lnTo>
                  <a:lnTo>
                    <a:pt x="5754" y="8726"/>
                  </a:lnTo>
                  <a:lnTo>
                    <a:pt x="5817" y="8580"/>
                  </a:lnTo>
                  <a:lnTo>
                    <a:pt x="5775" y="8475"/>
                  </a:lnTo>
                  <a:lnTo>
                    <a:pt x="5921" y="8370"/>
                  </a:lnTo>
                  <a:lnTo>
                    <a:pt x="5880" y="8287"/>
                  </a:lnTo>
                  <a:lnTo>
                    <a:pt x="5838" y="8224"/>
                  </a:lnTo>
                  <a:lnTo>
                    <a:pt x="5712" y="8057"/>
                  </a:lnTo>
                  <a:lnTo>
                    <a:pt x="5649" y="7910"/>
                  </a:lnTo>
                  <a:lnTo>
                    <a:pt x="5629" y="7638"/>
                  </a:lnTo>
                  <a:lnTo>
                    <a:pt x="5670" y="7324"/>
                  </a:lnTo>
                  <a:lnTo>
                    <a:pt x="5670" y="7115"/>
                  </a:lnTo>
                  <a:lnTo>
                    <a:pt x="5566" y="6717"/>
                  </a:lnTo>
                  <a:lnTo>
                    <a:pt x="5440" y="6529"/>
                  </a:lnTo>
                  <a:lnTo>
                    <a:pt x="5440" y="6383"/>
                  </a:lnTo>
                  <a:lnTo>
                    <a:pt x="5461" y="6194"/>
                  </a:lnTo>
                  <a:lnTo>
                    <a:pt x="5649" y="6111"/>
                  </a:lnTo>
                  <a:lnTo>
                    <a:pt x="5733" y="6111"/>
                  </a:lnTo>
                  <a:lnTo>
                    <a:pt x="5775" y="6194"/>
                  </a:lnTo>
                  <a:lnTo>
                    <a:pt x="5817" y="6132"/>
                  </a:lnTo>
                  <a:lnTo>
                    <a:pt x="5775" y="6006"/>
                  </a:lnTo>
                  <a:lnTo>
                    <a:pt x="5754" y="5922"/>
                  </a:lnTo>
                  <a:lnTo>
                    <a:pt x="5733" y="5880"/>
                  </a:lnTo>
                  <a:lnTo>
                    <a:pt x="5712" y="5776"/>
                  </a:lnTo>
                  <a:lnTo>
                    <a:pt x="5712" y="5713"/>
                  </a:lnTo>
                  <a:lnTo>
                    <a:pt x="5712" y="5650"/>
                  </a:lnTo>
                  <a:lnTo>
                    <a:pt x="5754" y="5567"/>
                  </a:lnTo>
                  <a:lnTo>
                    <a:pt x="5754" y="5546"/>
                  </a:lnTo>
                  <a:lnTo>
                    <a:pt x="5754" y="5462"/>
                  </a:lnTo>
                  <a:lnTo>
                    <a:pt x="5733" y="5399"/>
                  </a:lnTo>
                  <a:lnTo>
                    <a:pt x="5733" y="5274"/>
                  </a:lnTo>
                  <a:lnTo>
                    <a:pt x="5754" y="5190"/>
                  </a:lnTo>
                  <a:lnTo>
                    <a:pt x="5712" y="5127"/>
                  </a:lnTo>
                  <a:lnTo>
                    <a:pt x="5670" y="4876"/>
                  </a:lnTo>
                  <a:lnTo>
                    <a:pt x="5566" y="4709"/>
                  </a:lnTo>
                  <a:lnTo>
                    <a:pt x="5545" y="4709"/>
                  </a:lnTo>
                  <a:lnTo>
                    <a:pt x="5503" y="4667"/>
                  </a:lnTo>
                  <a:lnTo>
                    <a:pt x="5503" y="4437"/>
                  </a:lnTo>
                  <a:lnTo>
                    <a:pt x="5398" y="4332"/>
                  </a:lnTo>
                  <a:lnTo>
                    <a:pt x="5147" y="4081"/>
                  </a:lnTo>
                  <a:lnTo>
                    <a:pt x="5105" y="3976"/>
                  </a:lnTo>
                  <a:lnTo>
                    <a:pt x="5043" y="3788"/>
                  </a:lnTo>
                  <a:lnTo>
                    <a:pt x="5043" y="3600"/>
                  </a:lnTo>
                  <a:lnTo>
                    <a:pt x="5043" y="3558"/>
                  </a:lnTo>
                  <a:lnTo>
                    <a:pt x="4980" y="3600"/>
                  </a:lnTo>
                  <a:lnTo>
                    <a:pt x="4917" y="3600"/>
                  </a:lnTo>
                  <a:lnTo>
                    <a:pt x="4896" y="3579"/>
                  </a:lnTo>
                  <a:lnTo>
                    <a:pt x="4896" y="3558"/>
                  </a:lnTo>
                  <a:cubicBezTo>
                    <a:pt x="4854" y="3474"/>
                    <a:pt x="4812" y="3412"/>
                    <a:pt x="4750" y="3349"/>
                  </a:cubicBezTo>
                  <a:lnTo>
                    <a:pt x="4792" y="3265"/>
                  </a:lnTo>
                  <a:lnTo>
                    <a:pt x="4854" y="3160"/>
                  </a:lnTo>
                  <a:lnTo>
                    <a:pt x="4812" y="3077"/>
                  </a:lnTo>
                  <a:lnTo>
                    <a:pt x="4687" y="3077"/>
                  </a:lnTo>
                  <a:lnTo>
                    <a:pt x="4540" y="3056"/>
                  </a:lnTo>
                  <a:lnTo>
                    <a:pt x="4394" y="2888"/>
                  </a:lnTo>
                  <a:lnTo>
                    <a:pt x="4268" y="2930"/>
                  </a:lnTo>
                  <a:lnTo>
                    <a:pt x="4122" y="2847"/>
                  </a:lnTo>
                  <a:lnTo>
                    <a:pt x="4101" y="2763"/>
                  </a:lnTo>
                  <a:lnTo>
                    <a:pt x="4101" y="2658"/>
                  </a:lnTo>
                  <a:lnTo>
                    <a:pt x="4185" y="2575"/>
                  </a:lnTo>
                  <a:lnTo>
                    <a:pt x="4268" y="2575"/>
                  </a:lnTo>
                  <a:lnTo>
                    <a:pt x="4415" y="2679"/>
                  </a:lnTo>
                  <a:lnTo>
                    <a:pt x="4478" y="2721"/>
                  </a:lnTo>
                  <a:lnTo>
                    <a:pt x="4603" y="2533"/>
                  </a:lnTo>
                  <a:lnTo>
                    <a:pt x="4729" y="2428"/>
                  </a:lnTo>
                  <a:lnTo>
                    <a:pt x="4833" y="2428"/>
                  </a:lnTo>
                  <a:lnTo>
                    <a:pt x="4896" y="2470"/>
                  </a:lnTo>
                  <a:lnTo>
                    <a:pt x="4959" y="2512"/>
                  </a:lnTo>
                  <a:lnTo>
                    <a:pt x="5064" y="2470"/>
                  </a:lnTo>
                  <a:lnTo>
                    <a:pt x="5168" y="2575"/>
                  </a:lnTo>
                  <a:lnTo>
                    <a:pt x="5336" y="2721"/>
                  </a:lnTo>
                  <a:lnTo>
                    <a:pt x="5524" y="2784"/>
                  </a:lnTo>
                  <a:lnTo>
                    <a:pt x="5691" y="2847"/>
                  </a:lnTo>
                  <a:lnTo>
                    <a:pt x="5754" y="2930"/>
                  </a:lnTo>
                  <a:lnTo>
                    <a:pt x="5859" y="2972"/>
                  </a:lnTo>
                  <a:lnTo>
                    <a:pt x="5859" y="2888"/>
                  </a:lnTo>
                  <a:lnTo>
                    <a:pt x="5880" y="2784"/>
                  </a:lnTo>
                  <a:lnTo>
                    <a:pt x="5859" y="2658"/>
                  </a:lnTo>
                  <a:lnTo>
                    <a:pt x="5880" y="2470"/>
                  </a:lnTo>
                  <a:lnTo>
                    <a:pt x="5942" y="2240"/>
                  </a:lnTo>
                  <a:lnTo>
                    <a:pt x="6089" y="2031"/>
                  </a:lnTo>
                  <a:lnTo>
                    <a:pt x="6193" y="2010"/>
                  </a:lnTo>
                  <a:lnTo>
                    <a:pt x="6298" y="2031"/>
                  </a:lnTo>
                  <a:lnTo>
                    <a:pt x="6465" y="2031"/>
                  </a:lnTo>
                  <a:lnTo>
                    <a:pt x="6465" y="1989"/>
                  </a:lnTo>
                  <a:lnTo>
                    <a:pt x="6528" y="1926"/>
                  </a:lnTo>
                  <a:lnTo>
                    <a:pt x="6591" y="1947"/>
                  </a:lnTo>
                  <a:lnTo>
                    <a:pt x="6675" y="1947"/>
                  </a:lnTo>
                  <a:lnTo>
                    <a:pt x="6717" y="1905"/>
                  </a:lnTo>
                  <a:lnTo>
                    <a:pt x="6737" y="1821"/>
                  </a:lnTo>
                  <a:lnTo>
                    <a:pt x="6842" y="1779"/>
                  </a:lnTo>
                  <a:lnTo>
                    <a:pt x="6926" y="1717"/>
                  </a:lnTo>
                  <a:lnTo>
                    <a:pt x="6926" y="1612"/>
                  </a:lnTo>
                  <a:lnTo>
                    <a:pt x="6989" y="1591"/>
                  </a:lnTo>
                  <a:lnTo>
                    <a:pt x="7009" y="1507"/>
                  </a:lnTo>
                  <a:lnTo>
                    <a:pt x="6926" y="1507"/>
                  </a:lnTo>
                  <a:lnTo>
                    <a:pt x="6863" y="1591"/>
                  </a:lnTo>
                  <a:lnTo>
                    <a:pt x="6800" y="1675"/>
                  </a:lnTo>
                  <a:lnTo>
                    <a:pt x="6717" y="1675"/>
                  </a:lnTo>
                  <a:lnTo>
                    <a:pt x="6717" y="1612"/>
                  </a:lnTo>
                  <a:lnTo>
                    <a:pt x="6717" y="1528"/>
                  </a:lnTo>
                  <a:lnTo>
                    <a:pt x="6612" y="1403"/>
                  </a:lnTo>
                  <a:lnTo>
                    <a:pt x="6486" y="1319"/>
                  </a:lnTo>
                  <a:lnTo>
                    <a:pt x="6445" y="1277"/>
                  </a:lnTo>
                  <a:lnTo>
                    <a:pt x="6445" y="1110"/>
                  </a:lnTo>
                  <a:lnTo>
                    <a:pt x="6486" y="943"/>
                  </a:lnTo>
                  <a:lnTo>
                    <a:pt x="6486" y="838"/>
                  </a:lnTo>
                  <a:lnTo>
                    <a:pt x="6465" y="775"/>
                  </a:lnTo>
                  <a:lnTo>
                    <a:pt x="6445" y="796"/>
                  </a:lnTo>
                  <a:lnTo>
                    <a:pt x="6403" y="901"/>
                  </a:lnTo>
                  <a:lnTo>
                    <a:pt x="6298" y="1047"/>
                  </a:lnTo>
                  <a:lnTo>
                    <a:pt x="6131" y="1173"/>
                  </a:lnTo>
                  <a:lnTo>
                    <a:pt x="5963" y="1194"/>
                  </a:lnTo>
                  <a:lnTo>
                    <a:pt x="5901" y="1173"/>
                  </a:lnTo>
                  <a:lnTo>
                    <a:pt x="5838" y="1194"/>
                  </a:lnTo>
                  <a:lnTo>
                    <a:pt x="5733" y="1089"/>
                  </a:lnTo>
                  <a:lnTo>
                    <a:pt x="5608" y="1068"/>
                  </a:lnTo>
                  <a:lnTo>
                    <a:pt x="5419" y="984"/>
                  </a:lnTo>
                  <a:lnTo>
                    <a:pt x="5315" y="880"/>
                  </a:lnTo>
                  <a:lnTo>
                    <a:pt x="5210" y="859"/>
                  </a:lnTo>
                  <a:lnTo>
                    <a:pt x="5147" y="775"/>
                  </a:lnTo>
                  <a:lnTo>
                    <a:pt x="5001" y="671"/>
                  </a:lnTo>
                  <a:lnTo>
                    <a:pt x="4729" y="419"/>
                  </a:lnTo>
                  <a:lnTo>
                    <a:pt x="4645" y="252"/>
                  </a:lnTo>
                  <a:lnTo>
                    <a:pt x="4499" y="231"/>
                  </a:lnTo>
                  <a:lnTo>
                    <a:pt x="4310" y="64"/>
                  </a:lnTo>
                  <a:lnTo>
                    <a:pt x="426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9"/>
            <p:cNvSpPr/>
            <p:nvPr/>
          </p:nvSpPr>
          <p:spPr>
            <a:xfrm>
              <a:off x="4580490" y="2850992"/>
              <a:ext cx="28661" cy="38087"/>
            </a:xfrm>
            <a:custGeom>
              <a:avLst/>
              <a:gdLst/>
              <a:ahLst/>
              <a:cxnLst/>
              <a:rect l="l" t="t" r="r" b="b"/>
              <a:pathLst>
                <a:path w="2407" h="3349" extrusionOk="0">
                  <a:moveTo>
                    <a:pt x="1256" y="1"/>
                  </a:moveTo>
                  <a:lnTo>
                    <a:pt x="1005" y="126"/>
                  </a:lnTo>
                  <a:lnTo>
                    <a:pt x="628" y="189"/>
                  </a:lnTo>
                  <a:lnTo>
                    <a:pt x="419" y="377"/>
                  </a:lnTo>
                  <a:lnTo>
                    <a:pt x="210" y="419"/>
                  </a:lnTo>
                  <a:lnTo>
                    <a:pt x="21" y="586"/>
                  </a:lnTo>
                  <a:lnTo>
                    <a:pt x="0" y="712"/>
                  </a:lnTo>
                  <a:lnTo>
                    <a:pt x="0" y="733"/>
                  </a:lnTo>
                  <a:lnTo>
                    <a:pt x="105" y="649"/>
                  </a:lnTo>
                  <a:lnTo>
                    <a:pt x="293" y="691"/>
                  </a:lnTo>
                  <a:lnTo>
                    <a:pt x="210" y="712"/>
                  </a:lnTo>
                  <a:lnTo>
                    <a:pt x="419" y="921"/>
                  </a:lnTo>
                  <a:lnTo>
                    <a:pt x="565" y="1130"/>
                  </a:lnTo>
                  <a:lnTo>
                    <a:pt x="649" y="1130"/>
                  </a:lnTo>
                  <a:lnTo>
                    <a:pt x="607" y="1214"/>
                  </a:lnTo>
                  <a:lnTo>
                    <a:pt x="712" y="1319"/>
                  </a:lnTo>
                  <a:lnTo>
                    <a:pt x="733" y="1423"/>
                  </a:lnTo>
                  <a:lnTo>
                    <a:pt x="544" y="1361"/>
                  </a:lnTo>
                  <a:lnTo>
                    <a:pt x="524" y="1277"/>
                  </a:lnTo>
                  <a:lnTo>
                    <a:pt x="461" y="1381"/>
                  </a:lnTo>
                  <a:lnTo>
                    <a:pt x="398" y="1361"/>
                  </a:lnTo>
                  <a:lnTo>
                    <a:pt x="252" y="1549"/>
                  </a:lnTo>
                  <a:lnTo>
                    <a:pt x="524" y="1653"/>
                  </a:lnTo>
                  <a:lnTo>
                    <a:pt x="607" y="1633"/>
                  </a:lnTo>
                  <a:lnTo>
                    <a:pt x="649" y="1758"/>
                  </a:lnTo>
                  <a:lnTo>
                    <a:pt x="649" y="1988"/>
                  </a:lnTo>
                  <a:lnTo>
                    <a:pt x="712" y="2051"/>
                  </a:lnTo>
                  <a:lnTo>
                    <a:pt x="754" y="2009"/>
                  </a:lnTo>
                  <a:lnTo>
                    <a:pt x="858" y="2197"/>
                  </a:lnTo>
                  <a:lnTo>
                    <a:pt x="670" y="2323"/>
                  </a:lnTo>
                  <a:lnTo>
                    <a:pt x="670" y="2386"/>
                  </a:lnTo>
                  <a:lnTo>
                    <a:pt x="754" y="2469"/>
                  </a:lnTo>
                  <a:lnTo>
                    <a:pt x="754" y="2574"/>
                  </a:lnTo>
                  <a:lnTo>
                    <a:pt x="670" y="2595"/>
                  </a:lnTo>
                  <a:lnTo>
                    <a:pt x="670" y="2700"/>
                  </a:lnTo>
                  <a:lnTo>
                    <a:pt x="733" y="2804"/>
                  </a:lnTo>
                  <a:lnTo>
                    <a:pt x="670" y="2804"/>
                  </a:lnTo>
                  <a:lnTo>
                    <a:pt x="816" y="3097"/>
                  </a:lnTo>
                  <a:lnTo>
                    <a:pt x="879" y="3097"/>
                  </a:lnTo>
                  <a:lnTo>
                    <a:pt x="921" y="3223"/>
                  </a:lnTo>
                  <a:lnTo>
                    <a:pt x="963" y="3244"/>
                  </a:lnTo>
                  <a:lnTo>
                    <a:pt x="963" y="3348"/>
                  </a:lnTo>
                  <a:lnTo>
                    <a:pt x="1047" y="3306"/>
                  </a:lnTo>
                  <a:lnTo>
                    <a:pt x="1047" y="3139"/>
                  </a:lnTo>
                  <a:lnTo>
                    <a:pt x="1088" y="3223"/>
                  </a:lnTo>
                  <a:lnTo>
                    <a:pt x="1172" y="3118"/>
                  </a:lnTo>
                  <a:lnTo>
                    <a:pt x="1444" y="2888"/>
                  </a:lnTo>
                  <a:lnTo>
                    <a:pt x="1549" y="2846"/>
                  </a:lnTo>
                  <a:lnTo>
                    <a:pt x="1570" y="2909"/>
                  </a:lnTo>
                  <a:lnTo>
                    <a:pt x="1653" y="2825"/>
                  </a:lnTo>
                  <a:lnTo>
                    <a:pt x="1695" y="2825"/>
                  </a:lnTo>
                  <a:lnTo>
                    <a:pt x="1758" y="2930"/>
                  </a:lnTo>
                  <a:lnTo>
                    <a:pt x="1863" y="2909"/>
                  </a:lnTo>
                  <a:lnTo>
                    <a:pt x="1905" y="2951"/>
                  </a:lnTo>
                  <a:lnTo>
                    <a:pt x="1967" y="2909"/>
                  </a:lnTo>
                  <a:lnTo>
                    <a:pt x="1925" y="2825"/>
                  </a:lnTo>
                  <a:lnTo>
                    <a:pt x="2072" y="2741"/>
                  </a:lnTo>
                  <a:lnTo>
                    <a:pt x="2197" y="2741"/>
                  </a:lnTo>
                  <a:lnTo>
                    <a:pt x="2344" y="2532"/>
                  </a:lnTo>
                  <a:lnTo>
                    <a:pt x="2323" y="2490"/>
                  </a:lnTo>
                  <a:lnTo>
                    <a:pt x="2407" y="2428"/>
                  </a:lnTo>
                  <a:lnTo>
                    <a:pt x="2344" y="1988"/>
                  </a:lnTo>
                  <a:lnTo>
                    <a:pt x="2323" y="1988"/>
                  </a:lnTo>
                  <a:lnTo>
                    <a:pt x="2281" y="2009"/>
                  </a:lnTo>
                  <a:lnTo>
                    <a:pt x="2281" y="1884"/>
                  </a:lnTo>
                  <a:lnTo>
                    <a:pt x="2197" y="1486"/>
                  </a:lnTo>
                  <a:lnTo>
                    <a:pt x="2114" y="1381"/>
                  </a:lnTo>
                  <a:lnTo>
                    <a:pt x="2114" y="1130"/>
                  </a:lnTo>
                  <a:lnTo>
                    <a:pt x="1779" y="712"/>
                  </a:lnTo>
                  <a:lnTo>
                    <a:pt x="1465" y="398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9"/>
            <p:cNvSpPr/>
            <p:nvPr/>
          </p:nvSpPr>
          <p:spPr>
            <a:xfrm>
              <a:off x="4566534" y="2807208"/>
              <a:ext cx="32650" cy="53553"/>
            </a:xfrm>
            <a:custGeom>
              <a:avLst/>
              <a:gdLst/>
              <a:ahLst/>
              <a:cxnLst/>
              <a:rect l="l" t="t" r="r" b="b"/>
              <a:pathLst>
                <a:path w="2742" h="4709" extrusionOk="0">
                  <a:moveTo>
                    <a:pt x="2260" y="1"/>
                  </a:moveTo>
                  <a:lnTo>
                    <a:pt x="2177" y="42"/>
                  </a:lnTo>
                  <a:lnTo>
                    <a:pt x="2177" y="168"/>
                  </a:lnTo>
                  <a:lnTo>
                    <a:pt x="2177" y="273"/>
                  </a:lnTo>
                  <a:lnTo>
                    <a:pt x="2240" y="377"/>
                  </a:lnTo>
                  <a:lnTo>
                    <a:pt x="2177" y="482"/>
                  </a:lnTo>
                  <a:lnTo>
                    <a:pt x="2093" y="482"/>
                  </a:lnTo>
                  <a:lnTo>
                    <a:pt x="1988" y="607"/>
                  </a:lnTo>
                  <a:lnTo>
                    <a:pt x="1988" y="733"/>
                  </a:lnTo>
                  <a:lnTo>
                    <a:pt x="1737" y="921"/>
                  </a:lnTo>
                  <a:lnTo>
                    <a:pt x="1612" y="921"/>
                  </a:lnTo>
                  <a:lnTo>
                    <a:pt x="1528" y="1005"/>
                  </a:lnTo>
                  <a:lnTo>
                    <a:pt x="1633" y="1089"/>
                  </a:lnTo>
                  <a:lnTo>
                    <a:pt x="1779" y="1214"/>
                  </a:lnTo>
                  <a:lnTo>
                    <a:pt x="1779" y="1298"/>
                  </a:lnTo>
                  <a:lnTo>
                    <a:pt x="1716" y="1444"/>
                  </a:lnTo>
                  <a:lnTo>
                    <a:pt x="1570" y="1423"/>
                  </a:lnTo>
                  <a:lnTo>
                    <a:pt x="1319" y="1444"/>
                  </a:lnTo>
                  <a:lnTo>
                    <a:pt x="1193" y="1402"/>
                  </a:lnTo>
                  <a:lnTo>
                    <a:pt x="1089" y="1444"/>
                  </a:lnTo>
                  <a:lnTo>
                    <a:pt x="1005" y="1361"/>
                  </a:lnTo>
                  <a:lnTo>
                    <a:pt x="942" y="1319"/>
                  </a:lnTo>
                  <a:lnTo>
                    <a:pt x="838" y="1151"/>
                  </a:lnTo>
                  <a:lnTo>
                    <a:pt x="691" y="1298"/>
                  </a:lnTo>
                  <a:lnTo>
                    <a:pt x="691" y="1465"/>
                  </a:lnTo>
                  <a:lnTo>
                    <a:pt x="691" y="1528"/>
                  </a:lnTo>
                  <a:lnTo>
                    <a:pt x="649" y="1633"/>
                  </a:lnTo>
                  <a:lnTo>
                    <a:pt x="566" y="1926"/>
                  </a:lnTo>
                  <a:lnTo>
                    <a:pt x="461" y="1967"/>
                  </a:lnTo>
                  <a:lnTo>
                    <a:pt x="356" y="2156"/>
                  </a:lnTo>
                  <a:lnTo>
                    <a:pt x="210" y="2260"/>
                  </a:lnTo>
                  <a:lnTo>
                    <a:pt x="210" y="2365"/>
                  </a:lnTo>
                  <a:lnTo>
                    <a:pt x="147" y="2511"/>
                  </a:lnTo>
                  <a:lnTo>
                    <a:pt x="1" y="2616"/>
                  </a:lnTo>
                  <a:lnTo>
                    <a:pt x="1" y="2972"/>
                  </a:lnTo>
                  <a:lnTo>
                    <a:pt x="22" y="3014"/>
                  </a:lnTo>
                  <a:lnTo>
                    <a:pt x="43" y="2993"/>
                  </a:lnTo>
                  <a:lnTo>
                    <a:pt x="84" y="3202"/>
                  </a:lnTo>
                  <a:lnTo>
                    <a:pt x="168" y="3139"/>
                  </a:lnTo>
                  <a:lnTo>
                    <a:pt x="168" y="3034"/>
                  </a:lnTo>
                  <a:lnTo>
                    <a:pt x="315" y="3118"/>
                  </a:lnTo>
                  <a:lnTo>
                    <a:pt x="356" y="3202"/>
                  </a:lnTo>
                  <a:lnTo>
                    <a:pt x="545" y="3181"/>
                  </a:lnTo>
                  <a:lnTo>
                    <a:pt x="587" y="3097"/>
                  </a:lnTo>
                  <a:lnTo>
                    <a:pt x="670" y="3097"/>
                  </a:lnTo>
                  <a:lnTo>
                    <a:pt x="649" y="3181"/>
                  </a:lnTo>
                  <a:lnTo>
                    <a:pt x="566" y="3223"/>
                  </a:lnTo>
                  <a:lnTo>
                    <a:pt x="649" y="3348"/>
                  </a:lnTo>
                  <a:lnTo>
                    <a:pt x="524" y="3558"/>
                  </a:lnTo>
                  <a:lnTo>
                    <a:pt x="524" y="3851"/>
                  </a:lnTo>
                  <a:lnTo>
                    <a:pt x="545" y="3913"/>
                  </a:lnTo>
                  <a:lnTo>
                    <a:pt x="775" y="3913"/>
                  </a:lnTo>
                  <a:lnTo>
                    <a:pt x="880" y="3851"/>
                  </a:lnTo>
                  <a:lnTo>
                    <a:pt x="754" y="3955"/>
                  </a:lnTo>
                  <a:lnTo>
                    <a:pt x="608" y="3955"/>
                  </a:lnTo>
                  <a:lnTo>
                    <a:pt x="545" y="4143"/>
                  </a:lnTo>
                  <a:lnTo>
                    <a:pt x="524" y="4374"/>
                  </a:lnTo>
                  <a:lnTo>
                    <a:pt x="482" y="4478"/>
                  </a:lnTo>
                  <a:lnTo>
                    <a:pt x="545" y="4478"/>
                  </a:lnTo>
                  <a:lnTo>
                    <a:pt x="649" y="4436"/>
                  </a:lnTo>
                  <a:lnTo>
                    <a:pt x="775" y="4478"/>
                  </a:lnTo>
                  <a:lnTo>
                    <a:pt x="670" y="4646"/>
                  </a:lnTo>
                  <a:lnTo>
                    <a:pt x="691" y="4708"/>
                  </a:lnTo>
                  <a:lnTo>
                    <a:pt x="838" y="4604"/>
                  </a:lnTo>
                  <a:lnTo>
                    <a:pt x="900" y="4667"/>
                  </a:lnTo>
                  <a:lnTo>
                    <a:pt x="1005" y="4541"/>
                  </a:lnTo>
                  <a:lnTo>
                    <a:pt x="963" y="4478"/>
                  </a:lnTo>
                  <a:lnTo>
                    <a:pt x="1047" y="4436"/>
                  </a:lnTo>
                  <a:lnTo>
                    <a:pt x="1172" y="4562"/>
                  </a:lnTo>
                  <a:lnTo>
                    <a:pt x="1193" y="4436"/>
                  </a:lnTo>
                  <a:lnTo>
                    <a:pt x="1382" y="4269"/>
                  </a:lnTo>
                  <a:lnTo>
                    <a:pt x="1591" y="4227"/>
                  </a:lnTo>
                  <a:lnTo>
                    <a:pt x="1800" y="4039"/>
                  </a:lnTo>
                  <a:lnTo>
                    <a:pt x="2177" y="3976"/>
                  </a:lnTo>
                  <a:lnTo>
                    <a:pt x="2428" y="3851"/>
                  </a:lnTo>
                  <a:lnTo>
                    <a:pt x="2344" y="3725"/>
                  </a:lnTo>
                  <a:lnTo>
                    <a:pt x="1926" y="3495"/>
                  </a:lnTo>
                  <a:lnTo>
                    <a:pt x="1884" y="3390"/>
                  </a:lnTo>
                  <a:lnTo>
                    <a:pt x="1654" y="3348"/>
                  </a:lnTo>
                  <a:lnTo>
                    <a:pt x="1612" y="3202"/>
                  </a:lnTo>
                  <a:lnTo>
                    <a:pt x="1654" y="3118"/>
                  </a:lnTo>
                  <a:lnTo>
                    <a:pt x="1633" y="2993"/>
                  </a:lnTo>
                  <a:lnTo>
                    <a:pt x="1633" y="2867"/>
                  </a:lnTo>
                  <a:lnTo>
                    <a:pt x="1800" y="2762"/>
                  </a:lnTo>
                  <a:lnTo>
                    <a:pt x="1821" y="2616"/>
                  </a:lnTo>
                  <a:lnTo>
                    <a:pt x="1947" y="2574"/>
                  </a:lnTo>
                  <a:lnTo>
                    <a:pt x="2051" y="2574"/>
                  </a:lnTo>
                  <a:lnTo>
                    <a:pt x="2093" y="2490"/>
                  </a:lnTo>
                  <a:lnTo>
                    <a:pt x="2156" y="2449"/>
                  </a:lnTo>
                  <a:lnTo>
                    <a:pt x="2135" y="2344"/>
                  </a:lnTo>
                  <a:lnTo>
                    <a:pt x="2428" y="2051"/>
                  </a:lnTo>
                  <a:lnTo>
                    <a:pt x="2407" y="1988"/>
                  </a:lnTo>
                  <a:lnTo>
                    <a:pt x="2553" y="1863"/>
                  </a:lnTo>
                  <a:lnTo>
                    <a:pt x="2574" y="1737"/>
                  </a:lnTo>
                  <a:lnTo>
                    <a:pt x="2512" y="1654"/>
                  </a:lnTo>
                  <a:lnTo>
                    <a:pt x="2512" y="1361"/>
                  </a:lnTo>
                  <a:lnTo>
                    <a:pt x="2365" y="1256"/>
                  </a:lnTo>
                  <a:lnTo>
                    <a:pt x="2365" y="1110"/>
                  </a:lnTo>
                  <a:lnTo>
                    <a:pt x="2449" y="817"/>
                  </a:lnTo>
                  <a:lnTo>
                    <a:pt x="2449" y="691"/>
                  </a:lnTo>
                  <a:lnTo>
                    <a:pt x="2532" y="691"/>
                  </a:lnTo>
                  <a:lnTo>
                    <a:pt x="2721" y="482"/>
                  </a:lnTo>
                  <a:lnTo>
                    <a:pt x="2742" y="482"/>
                  </a:lnTo>
                  <a:lnTo>
                    <a:pt x="2637" y="356"/>
                  </a:lnTo>
                  <a:lnTo>
                    <a:pt x="2616" y="293"/>
                  </a:lnTo>
                  <a:lnTo>
                    <a:pt x="2428" y="273"/>
                  </a:lnTo>
                  <a:lnTo>
                    <a:pt x="2365" y="189"/>
                  </a:lnTo>
                  <a:lnTo>
                    <a:pt x="2365" y="84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9"/>
            <p:cNvSpPr/>
            <p:nvPr/>
          </p:nvSpPr>
          <p:spPr>
            <a:xfrm>
              <a:off x="4301938" y="2737722"/>
              <a:ext cx="211787" cy="95438"/>
            </a:xfrm>
            <a:custGeom>
              <a:avLst/>
              <a:gdLst/>
              <a:ahLst/>
              <a:cxnLst/>
              <a:rect l="l" t="t" r="r" b="b"/>
              <a:pathLst>
                <a:path w="17786" h="8392" extrusionOk="0">
                  <a:moveTo>
                    <a:pt x="5232" y="1"/>
                  </a:moveTo>
                  <a:lnTo>
                    <a:pt x="5169" y="85"/>
                  </a:lnTo>
                  <a:lnTo>
                    <a:pt x="5169" y="147"/>
                  </a:lnTo>
                  <a:lnTo>
                    <a:pt x="5190" y="252"/>
                  </a:lnTo>
                  <a:lnTo>
                    <a:pt x="5169" y="336"/>
                  </a:lnTo>
                  <a:lnTo>
                    <a:pt x="5085" y="336"/>
                  </a:lnTo>
                  <a:lnTo>
                    <a:pt x="5002" y="357"/>
                  </a:lnTo>
                  <a:lnTo>
                    <a:pt x="4918" y="461"/>
                  </a:lnTo>
                  <a:lnTo>
                    <a:pt x="4918" y="545"/>
                  </a:lnTo>
                  <a:lnTo>
                    <a:pt x="4813" y="670"/>
                  </a:lnTo>
                  <a:lnTo>
                    <a:pt x="4813" y="963"/>
                  </a:lnTo>
                  <a:lnTo>
                    <a:pt x="4855" y="1089"/>
                  </a:lnTo>
                  <a:lnTo>
                    <a:pt x="5023" y="1152"/>
                  </a:lnTo>
                  <a:lnTo>
                    <a:pt x="5085" y="1214"/>
                  </a:lnTo>
                  <a:lnTo>
                    <a:pt x="5190" y="1256"/>
                  </a:lnTo>
                  <a:lnTo>
                    <a:pt x="5211" y="1340"/>
                  </a:lnTo>
                  <a:lnTo>
                    <a:pt x="5190" y="1507"/>
                  </a:lnTo>
                  <a:lnTo>
                    <a:pt x="5190" y="1696"/>
                  </a:lnTo>
                  <a:lnTo>
                    <a:pt x="5295" y="1779"/>
                  </a:lnTo>
                  <a:lnTo>
                    <a:pt x="5378" y="1863"/>
                  </a:lnTo>
                  <a:lnTo>
                    <a:pt x="5232" y="2010"/>
                  </a:lnTo>
                  <a:lnTo>
                    <a:pt x="5043" y="2030"/>
                  </a:lnTo>
                  <a:lnTo>
                    <a:pt x="4960" y="2010"/>
                  </a:lnTo>
                  <a:lnTo>
                    <a:pt x="4918" y="2072"/>
                  </a:lnTo>
                  <a:lnTo>
                    <a:pt x="4813" y="2072"/>
                  </a:lnTo>
                  <a:lnTo>
                    <a:pt x="4709" y="2010"/>
                  </a:lnTo>
                  <a:lnTo>
                    <a:pt x="4479" y="2010"/>
                  </a:lnTo>
                  <a:lnTo>
                    <a:pt x="4374" y="2030"/>
                  </a:lnTo>
                  <a:lnTo>
                    <a:pt x="4290" y="1989"/>
                  </a:lnTo>
                  <a:lnTo>
                    <a:pt x="4186" y="1968"/>
                  </a:lnTo>
                  <a:lnTo>
                    <a:pt x="4081" y="1968"/>
                  </a:lnTo>
                  <a:lnTo>
                    <a:pt x="3955" y="2072"/>
                  </a:lnTo>
                  <a:lnTo>
                    <a:pt x="3851" y="2093"/>
                  </a:lnTo>
                  <a:lnTo>
                    <a:pt x="3767" y="2135"/>
                  </a:lnTo>
                  <a:lnTo>
                    <a:pt x="3558" y="2030"/>
                  </a:lnTo>
                  <a:lnTo>
                    <a:pt x="3453" y="1968"/>
                  </a:lnTo>
                  <a:lnTo>
                    <a:pt x="3181" y="1800"/>
                  </a:lnTo>
                  <a:lnTo>
                    <a:pt x="3139" y="1717"/>
                  </a:lnTo>
                  <a:lnTo>
                    <a:pt x="3118" y="1612"/>
                  </a:lnTo>
                  <a:lnTo>
                    <a:pt x="3077" y="1549"/>
                  </a:lnTo>
                  <a:lnTo>
                    <a:pt x="2888" y="1549"/>
                  </a:lnTo>
                  <a:lnTo>
                    <a:pt x="2805" y="1591"/>
                  </a:lnTo>
                  <a:lnTo>
                    <a:pt x="2700" y="1591"/>
                  </a:lnTo>
                  <a:lnTo>
                    <a:pt x="2658" y="1612"/>
                  </a:lnTo>
                  <a:lnTo>
                    <a:pt x="2512" y="1612"/>
                  </a:lnTo>
                  <a:lnTo>
                    <a:pt x="2470" y="1549"/>
                  </a:lnTo>
                  <a:lnTo>
                    <a:pt x="2428" y="1486"/>
                  </a:lnTo>
                  <a:lnTo>
                    <a:pt x="2365" y="1382"/>
                  </a:lnTo>
                  <a:lnTo>
                    <a:pt x="2344" y="1382"/>
                  </a:lnTo>
                  <a:lnTo>
                    <a:pt x="2261" y="1445"/>
                  </a:lnTo>
                  <a:lnTo>
                    <a:pt x="2030" y="1445"/>
                  </a:lnTo>
                  <a:lnTo>
                    <a:pt x="1905" y="1466"/>
                  </a:lnTo>
                  <a:lnTo>
                    <a:pt x="1717" y="1486"/>
                  </a:lnTo>
                  <a:lnTo>
                    <a:pt x="1633" y="1549"/>
                  </a:lnTo>
                  <a:lnTo>
                    <a:pt x="1549" y="1675"/>
                  </a:lnTo>
                  <a:lnTo>
                    <a:pt x="1466" y="1717"/>
                  </a:lnTo>
                  <a:lnTo>
                    <a:pt x="1298" y="1675"/>
                  </a:lnTo>
                  <a:lnTo>
                    <a:pt x="1256" y="1717"/>
                  </a:lnTo>
                  <a:lnTo>
                    <a:pt x="1256" y="1800"/>
                  </a:lnTo>
                  <a:lnTo>
                    <a:pt x="1319" y="1863"/>
                  </a:lnTo>
                  <a:lnTo>
                    <a:pt x="1256" y="1884"/>
                  </a:lnTo>
                  <a:lnTo>
                    <a:pt x="1193" y="2010"/>
                  </a:lnTo>
                  <a:lnTo>
                    <a:pt x="1110" y="2030"/>
                  </a:lnTo>
                  <a:lnTo>
                    <a:pt x="1005" y="2114"/>
                  </a:lnTo>
                  <a:lnTo>
                    <a:pt x="1005" y="2198"/>
                  </a:lnTo>
                  <a:lnTo>
                    <a:pt x="838" y="2282"/>
                  </a:lnTo>
                  <a:lnTo>
                    <a:pt x="817" y="2386"/>
                  </a:lnTo>
                  <a:lnTo>
                    <a:pt x="796" y="2512"/>
                  </a:lnTo>
                  <a:lnTo>
                    <a:pt x="608" y="2554"/>
                  </a:lnTo>
                  <a:lnTo>
                    <a:pt x="503" y="2658"/>
                  </a:lnTo>
                  <a:lnTo>
                    <a:pt x="482" y="2742"/>
                  </a:lnTo>
                  <a:lnTo>
                    <a:pt x="210" y="2721"/>
                  </a:lnTo>
                  <a:lnTo>
                    <a:pt x="105" y="2763"/>
                  </a:lnTo>
                  <a:lnTo>
                    <a:pt x="1" y="2972"/>
                  </a:lnTo>
                  <a:lnTo>
                    <a:pt x="1" y="3014"/>
                  </a:lnTo>
                  <a:lnTo>
                    <a:pt x="43" y="3056"/>
                  </a:lnTo>
                  <a:lnTo>
                    <a:pt x="43" y="3181"/>
                  </a:lnTo>
                  <a:lnTo>
                    <a:pt x="64" y="3223"/>
                  </a:lnTo>
                  <a:lnTo>
                    <a:pt x="105" y="3286"/>
                  </a:lnTo>
                  <a:lnTo>
                    <a:pt x="147" y="3286"/>
                  </a:lnTo>
                  <a:lnTo>
                    <a:pt x="147" y="3244"/>
                  </a:lnTo>
                  <a:lnTo>
                    <a:pt x="168" y="3244"/>
                  </a:lnTo>
                  <a:lnTo>
                    <a:pt x="189" y="3286"/>
                  </a:lnTo>
                  <a:lnTo>
                    <a:pt x="189" y="3370"/>
                  </a:lnTo>
                  <a:lnTo>
                    <a:pt x="210" y="3453"/>
                  </a:lnTo>
                  <a:lnTo>
                    <a:pt x="294" y="3495"/>
                  </a:lnTo>
                  <a:lnTo>
                    <a:pt x="336" y="3537"/>
                  </a:lnTo>
                  <a:lnTo>
                    <a:pt x="461" y="3642"/>
                  </a:lnTo>
                  <a:lnTo>
                    <a:pt x="566" y="3704"/>
                  </a:lnTo>
                  <a:lnTo>
                    <a:pt x="629" y="3788"/>
                  </a:lnTo>
                  <a:lnTo>
                    <a:pt x="629" y="3851"/>
                  </a:lnTo>
                  <a:lnTo>
                    <a:pt x="670" y="3914"/>
                  </a:lnTo>
                  <a:lnTo>
                    <a:pt x="796" y="3997"/>
                  </a:lnTo>
                  <a:lnTo>
                    <a:pt x="838" y="3997"/>
                  </a:lnTo>
                  <a:lnTo>
                    <a:pt x="859" y="3914"/>
                  </a:lnTo>
                  <a:lnTo>
                    <a:pt x="901" y="3872"/>
                  </a:lnTo>
                  <a:lnTo>
                    <a:pt x="1026" y="3809"/>
                  </a:lnTo>
                  <a:lnTo>
                    <a:pt x="1131" y="3809"/>
                  </a:lnTo>
                  <a:lnTo>
                    <a:pt x="1152" y="3872"/>
                  </a:lnTo>
                  <a:lnTo>
                    <a:pt x="1235" y="3976"/>
                  </a:lnTo>
                  <a:lnTo>
                    <a:pt x="1319" y="3997"/>
                  </a:lnTo>
                  <a:lnTo>
                    <a:pt x="1361" y="3976"/>
                  </a:lnTo>
                  <a:lnTo>
                    <a:pt x="1424" y="3914"/>
                  </a:lnTo>
                  <a:lnTo>
                    <a:pt x="1528" y="3914"/>
                  </a:lnTo>
                  <a:lnTo>
                    <a:pt x="1612" y="3955"/>
                  </a:lnTo>
                  <a:lnTo>
                    <a:pt x="1654" y="4018"/>
                  </a:lnTo>
                  <a:lnTo>
                    <a:pt x="1738" y="4060"/>
                  </a:lnTo>
                  <a:lnTo>
                    <a:pt x="1842" y="4123"/>
                  </a:lnTo>
                  <a:lnTo>
                    <a:pt x="1884" y="4207"/>
                  </a:lnTo>
                  <a:lnTo>
                    <a:pt x="1905" y="4311"/>
                  </a:lnTo>
                  <a:lnTo>
                    <a:pt x="1947" y="4416"/>
                  </a:lnTo>
                  <a:lnTo>
                    <a:pt x="1989" y="4499"/>
                  </a:lnTo>
                  <a:lnTo>
                    <a:pt x="2051" y="4604"/>
                  </a:lnTo>
                  <a:lnTo>
                    <a:pt x="2135" y="4646"/>
                  </a:lnTo>
                  <a:lnTo>
                    <a:pt x="2198" y="4709"/>
                  </a:lnTo>
                  <a:lnTo>
                    <a:pt x="2282" y="4834"/>
                  </a:lnTo>
                  <a:lnTo>
                    <a:pt x="2344" y="4897"/>
                  </a:lnTo>
                  <a:lnTo>
                    <a:pt x="2344" y="5023"/>
                  </a:lnTo>
                  <a:lnTo>
                    <a:pt x="2302" y="5106"/>
                  </a:lnTo>
                  <a:lnTo>
                    <a:pt x="2344" y="5232"/>
                  </a:lnTo>
                  <a:lnTo>
                    <a:pt x="2407" y="5315"/>
                  </a:lnTo>
                  <a:lnTo>
                    <a:pt x="2365" y="5420"/>
                  </a:lnTo>
                  <a:lnTo>
                    <a:pt x="2282" y="5483"/>
                  </a:lnTo>
                  <a:lnTo>
                    <a:pt x="2261" y="5546"/>
                  </a:lnTo>
                  <a:lnTo>
                    <a:pt x="2261" y="5629"/>
                  </a:lnTo>
                  <a:lnTo>
                    <a:pt x="2282" y="5734"/>
                  </a:lnTo>
                  <a:lnTo>
                    <a:pt x="2407" y="5901"/>
                  </a:lnTo>
                  <a:lnTo>
                    <a:pt x="2512" y="5985"/>
                  </a:lnTo>
                  <a:lnTo>
                    <a:pt x="3098" y="6111"/>
                  </a:lnTo>
                  <a:lnTo>
                    <a:pt x="3349" y="6090"/>
                  </a:lnTo>
                  <a:lnTo>
                    <a:pt x="3516" y="6090"/>
                  </a:lnTo>
                  <a:lnTo>
                    <a:pt x="3558" y="6048"/>
                  </a:lnTo>
                  <a:lnTo>
                    <a:pt x="3600" y="6048"/>
                  </a:lnTo>
                  <a:lnTo>
                    <a:pt x="3976" y="6111"/>
                  </a:lnTo>
                  <a:lnTo>
                    <a:pt x="4165" y="6257"/>
                  </a:lnTo>
                  <a:lnTo>
                    <a:pt x="4227" y="6299"/>
                  </a:lnTo>
                  <a:lnTo>
                    <a:pt x="4332" y="6320"/>
                  </a:lnTo>
                  <a:lnTo>
                    <a:pt x="4437" y="6320"/>
                  </a:lnTo>
                  <a:lnTo>
                    <a:pt x="4646" y="6487"/>
                  </a:lnTo>
                  <a:lnTo>
                    <a:pt x="4792" y="6571"/>
                  </a:lnTo>
                  <a:lnTo>
                    <a:pt x="5023" y="6571"/>
                  </a:lnTo>
                  <a:lnTo>
                    <a:pt x="5043" y="6675"/>
                  </a:lnTo>
                  <a:lnTo>
                    <a:pt x="5085" y="6738"/>
                  </a:lnTo>
                  <a:lnTo>
                    <a:pt x="5127" y="6738"/>
                  </a:lnTo>
                  <a:lnTo>
                    <a:pt x="5211" y="6780"/>
                  </a:lnTo>
                  <a:lnTo>
                    <a:pt x="5315" y="6885"/>
                  </a:lnTo>
                  <a:lnTo>
                    <a:pt x="5315" y="6948"/>
                  </a:lnTo>
                  <a:lnTo>
                    <a:pt x="5378" y="7115"/>
                  </a:lnTo>
                  <a:lnTo>
                    <a:pt x="5483" y="7240"/>
                  </a:lnTo>
                  <a:lnTo>
                    <a:pt x="5608" y="7408"/>
                  </a:lnTo>
                  <a:lnTo>
                    <a:pt x="5650" y="7533"/>
                  </a:lnTo>
                  <a:lnTo>
                    <a:pt x="5797" y="7784"/>
                  </a:lnTo>
                  <a:lnTo>
                    <a:pt x="5901" y="7826"/>
                  </a:lnTo>
                  <a:lnTo>
                    <a:pt x="6006" y="7784"/>
                  </a:lnTo>
                  <a:lnTo>
                    <a:pt x="6236" y="7764"/>
                  </a:lnTo>
                  <a:lnTo>
                    <a:pt x="6487" y="7784"/>
                  </a:lnTo>
                  <a:lnTo>
                    <a:pt x="6843" y="7764"/>
                  </a:lnTo>
                  <a:lnTo>
                    <a:pt x="7324" y="7826"/>
                  </a:lnTo>
                  <a:lnTo>
                    <a:pt x="7596" y="7784"/>
                  </a:lnTo>
                  <a:lnTo>
                    <a:pt x="7784" y="7722"/>
                  </a:lnTo>
                  <a:lnTo>
                    <a:pt x="7826" y="7659"/>
                  </a:lnTo>
                  <a:lnTo>
                    <a:pt x="7889" y="7617"/>
                  </a:lnTo>
                  <a:lnTo>
                    <a:pt x="7952" y="7638"/>
                  </a:lnTo>
                  <a:lnTo>
                    <a:pt x="8328" y="7638"/>
                  </a:lnTo>
                  <a:lnTo>
                    <a:pt x="8747" y="7659"/>
                  </a:lnTo>
                  <a:lnTo>
                    <a:pt x="8872" y="7680"/>
                  </a:lnTo>
                  <a:lnTo>
                    <a:pt x="9082" y="7868"/>
                  </a:lnTo>
                  <a:lnTo>
                    <a:pt x="9458" y="8036"/>
                  </a:lnTo>
                  <a:lnTo>
                    <a:pt x="9814" y="8161"/>
                  </a:lnTo>
                  <a:lnTo>
                    <a:pt x="9981" y="8182"/>
                  </a:lnTo>
                  <a:lnTo>
                    <a:pt x="10191" y="8287"/>
                  </a:lnTo>
                  <a:lnTo>
                    <a:pt x="10358" y="8266"/>
                  </a:lnTo>
                  <a:lnTo>
                    <a:pt x="10630" y="8182"/>
                  </a:lnTo>
                  <a:lnTo>
                    <a:pt x="10651" y="8287"/>
                  </a:lnTo>
                  <a:lnTo>
                    <a:pt x="10651" y="8349"/>
                  </a:lnTo>
                  <a:lnTo>
                    <a:pt x="10797" y="8391"/>
                  </a:lnTo>
                  <a:lnTo>
                    <a:pt x="10944" y="8391"/>
                  </a:lnTo>
                  <a:lnTo>
                    <a:pt x="11049" y="8287"/>
                  </a:lnTo>
                  <a:lnTo>
                    <a:pt x="11300" y="8098"/>
                  </a:lnTo>
                  <a:lnTo>
                    <a:pt x="11467" y="7931"/>
                  </a:lnTo>
                  <a:lnTo>
                    <a:pt x="11781" y="7826"/>
                  </a:lnTo>
                  <a:lnTo>
                    <a:pt x="12199" y="7659"/>
                  </a:lnTo>
                  <a:lnTo>
                    <a:pt x="12367" y="7617"/>
                  </a:lnTo>
                  <a:lnTo>
                    <a:pt x="12555" y="7554"/>
                  </a:lnTo>
                  <a:lnTo>
                    <a:pt x="12806" y="7533"/>
                  </a:lnTo>
                  <a:lnTo>
                    <a:pt x="12953" y="7533"/>
                  </a:lnTo>
                  <a:lnTo>
                    <a:pt x="13120" y="7408"/>
                  </a:lnTo>
                  <a:lnTo>
                    <a:pt x="13266" y="7303"/>
                  </a:lnTo>
                  <a:lnTo>
                    <a:pt x="13392" y="7303"/>
                  </a:lnTo>
                  <a:lnTo>
                    <a:pt x="13580" y="7240"/>
                  </a:lnTo>
                  <a:lnTo>
                    <a:pt x="13685" y="7240"/>
                  </a:lnTo>
                  <a:lnTo>
                    <a:pt x="13769" y="7031"/>
                  </a:lnTo>
                  <a:lnTo>
                    <a:pt x="13894" y="6801"/>
                  </a:lnTo>
                  <a:lnTo>
                    <a:pt x="14166" y="6508"/>
                  </a:lnTo>
                  <a:lnTo>
                    <a:pt x="14229" y="6403"/>
                  </a:lnTo>
                  <a:lnTo>
                    <a:pt x="14292" y="6299"/>
                  </a:lnTo>
                  <a:lnTo>
                    <a:pt x="14292" y="6215"/>
                  </a:lnTo>
                  <a:lnTo>
                    <a:pt x="14062" y="6090"/>
                  </a:lnTo>
                  <a:lnTo>
                    <a:pt x="13790" y="5901"/>
                  </a:lnTo>
                  <a:lnTo>
                    <a:pt x="13810" y="5839"/>
                  </a:lnTo>
                  <a:lnTo>
                    <a:pt x="13790" y="5692"/>
                  </a:lnTo>
                  <a:lnTo>
                    <a:pt x="13790" y="5462"/>
                  </a:lnTo>
                  <a:lnTo>
                    <a:pt x="13894" y="5336"/>
                  </a:lnTo>
                  <a:lnTo>
                    <a:pt x="14020" y="5232"/>
                  </a:lnTo>
                  <a:lnTo>
                    <a:pt x="14229" y="5169"/>
                  </a:lnTo>
                  <a:lnTo>
                    <a:pt x="14396" y="5211"/>
                  </a:lnTo>
                  <a:lnTo>
                    <a:pt x="14522" y="5274"/>
                  </a:lnTo>
                  <a:lnTo>
                    <a:pt x="14710" y="5357"/>
                  </a:lnTo>
                  <a:lnTo>
                    <a:pt x="14836" y="5378"/>
                  </a:lnTo>
                  <a:lnTo>
                    <a:pt x="14961" y="5441"/>
                  </a:lnTo>
                  <a:lnTo>
                    <a:pt x="15024" y="5441"/>
                  </a:lnTo>
                  <a:lnTo>
                    <a:pt x="15045" y="5336"/>
                  </a:lnTo>
                  <a:lnTo>
                    <a:pt x="15129" y="5253"/>
                  </a:lnTo>
                  <a:lnTo>
                    <a:pt x="15254" y="5148"/>
                  </a:lnTo>
                  <a:lnTo>
                    <a:pt x="15359" y="5064"/>
                  </a:lnTo>
                  <a:lnTo>
                    <a:pt x="15463" y="4855"/>
                  </a:lnTo>
                  <a:lnTo>
                    <a:pt x="15547" y="4813"/>
                  </a:lnTo>
                  <a:lnTo>
                    <a:pt x="15673" y="4834"/>
                  </a:lnTo>
                  <a:lnTo>
                    <a:pt x="15840" y="4834"/>
                  </a:lnTo>
                  <a:lnTo>
                    <a:pt x="16070" y="4646"/>
                  </a:lnTo>
                  <a:lnTo>
                    <a:pt x="16196" y="4625"/>
                  </a:lnTo>
                  <a:lnTo>
                    <a:pt x="16259" y="4541"/>
                  </a:lnTo>
                  <a:lnTo>
                    <a:pt x="16259" y="4437"/>
                  </a:lnTo>
                  <a:lnTo>
                    <a:pt x="16279" y="4269"/>
                  </a:lnTo>
                  <a:lnTo>
                    <a:pt x="16384" y="4102"/>
                  </a:lnTo>
                  <a:lnTo>
                    <a:pt x="16426" y="4018"/>
                  </a:lnTo>
                  <a:lnTo>
                    <a:pt x="16489" y="4060"/>
                  </a:lnTo>
                  <a:lnTo>
                    <a:pt x="16551" y="4018"/>
                  </a:lnTo>
                  <a:lnTo>
                    <a:pt x="16614" y="3976"/>
                  </a:lnTo>
                  <a:lnTo>
                    <a:pt x="16614" y="3872"/>
                  </a:lnTo>
                  <a:lnTo>
                    <a:pt x="16677" y="3851"/>
                  </a:lnTo>
                  <a:lnTo>
                    <a:pt x="16782" y="3914"/>
                  </a:lnTo>
                  <a:lnTo>
                    <a:pt x="16844" y="3872"/>
                  </a:lnTo>
                  <a:lnTo>
                    <a:pt x="17012" y="3746"/>
                  </a:lnTo>
                  <a:lnTo>
                    <a:pt x="17116" y="3600"/>
                  </a:lnTo>
                  <a:lnTo>
                    <a:pt x="17221" y="3579"/>
                  </a:lnTo>
                  <a:lnTo>
                    <a:pt x="17367" y="3662"/>
                  </a:lnTo>
                  <a:lnTo>
                    <a:pt x="17451" y="3600"/>
                  </a:lnTo>
                  <a:lnTo>
                    <a:pt x="17556" y="3579"/>
                  </a:lnTo>
                  <a:lnTo>
                    <a:pt x="17598" y="3642"/>
                  </a:lnTo>
                  <a:lnTo>
                    <a:pt x="17723" y="3662"/>
                  </a:lnTo>
                  <a:lnTo>
                    <a:pt x="17744" y="3579"/>
                  </a:lnTo>
                  <a:lnTo>
                    <a:pt x="17744" y="3495"/>
                  </a:lnTo>
                  <a:lnTo>
                    <a:pt x="17786" y="3453"/>
                  </a:lnTo>
                  <a:lnTo>
                    <a:pt x="17786" y="3349"/>
                  </a:lnTo>
                  <a:lnTo>
                    <a:pt x="17765" y="3265"/>
                  </a:lnTo>
                  <a:lnTo>
                    <a:pt x="17744" y="3160"/>
                  </a:lnTo>
                  <a:lnTo>
                    <a:pt x="17535" y="3014"/>
                  </a:lnTo>
                  <a:lnTo>
                    <a:pt x="17367" y="2805"/>
                  </a:lnTo>
                  <a:lnTo>
                    <a:pt x="17158" y="2616"/>
                  </a:lnTo>
                  <a:lnTo>
                    <a:pt x="17012" y="2428"/>
                  </a:lnTo>
                  <a:lnTo>
                    <a:pt x="16740" y="2344"/>
                  </a:lnTo>
                  <a:lnTo>
                    <a:pt x="16698" y="2407"/>
                  </a:lnTo>
                  <a:lnTo>
                    <a:pt x="16531" y="2449"/>
                  </a:lnTo>
                  <a:lnTo>
                    <a:pt x="16531" y="2554"/>
                  </a:lnTo>
                  <a:lnTo>
                    <a:pt x="16531" y="2700"/>
                  </a:lnTo>
                  <a:lnTo>
                    <a:pt x="16405" y="2909"/>
                  </a:lnTo>
                  <a:lnTo>
                    <a:pt x="16300" y="2805"/>
                  </a:lnTo>
                  <a:lnTo>
                    <a:pt x="16028" y="2742"/>
                  </a:lnTo>
                  <a:lnTo>
                    <a:pt x="15798" y="2742"/>
                  </a:lnTo>
                  <a:lnTo>
                    <a:pt x="15631" y="2909"/>
                  </a:lnTo>
                  <a:lnTo>
                    <a:pt x="15359" y="2763"/>
                  </a:lnTo>
                  <a:lnTo>
                    <a:pt x="15254" y="2595"/>
                  </a:lnTo>
                  <a:lnTo>
                    <a:pt x="15338" y="2323"/>
                  </a:lnTo>
                  <a:lnTo>
                    <a:pt x="15317" y="2219"/>
                  </a:lnTo>
                  <a:lnTo>
                    <a:pt x="15359" y="2030"/>
                  </a:lnTo>
                  <a:lnTo>
                    <a:pt x="15338" y="1863"/>
                  </a:lnTo>
                  <a:lnTo>
                    <a:pt x="15463" y="963"/>
                  </a:lnTo>
                  <a:lnTo>
                    <a:pt x="15463" y="942"/>
                  </a:lnTo>
                  <a:lnTo>
                    <a:pt x="15422" y="880"/>
                  </a:lnTo>
                  <a:lnTo>
                    <a:pt x="15212" y="838"/>
                  </a:lnTo>
                  <a:lnTo>
                    <a:pt x="14982" y="859"/>
                  </a:lnTo>
                  <a:lnTo>
                    <a:pt x="14982" y="922"/>
                  </a:lnTo>
                  <a:lnTo>
                    <a:pt x="14857" y="984"/>
                  </a:lnTo>
                  <a:lnTo>
                    <a:pt x="14752" y="984"/>
                  </a:lnTo>
                  <a:lnTo>
                    <a:pt x="14710" y="942"/>
                  </a:lnTo>
                  <a:lnTo>
                    <a:pt x="14606" y="1026"/>
                  </a:lnTo>
                  <a:lnTo>
                    <a:pt x="14501" y="963"/>
                  </a:lnTo>
                  <a:lnTo>
                    <a:pt x="14438" y="880"/>
                  </a:lnTo>
                  <a:lnTo>
                    <a:pt x="14313" y="775"/>
                  </a:lnTo>
                  <a:lnTo>
                    <a:pt x="14208" y="775"/>
                  </a:lnTo>
                  <a:lnTo>
                    <a:pt x="14020" y="838"/>
                  </a:lnTo>
                  <a:lnTo>
                    <a:pt x="13999" y="775"/>
                  </a:lnTo>
                  <a:lnTo>
                    <a:pt x="13894" y="775"/>
                  </a:lnTo>
                  <a:lnTo>
                    <a:pt x="13790" y="859"/>
                  </a:lnTo>
                  <a:lnTo>
                    <a:pt x="13769" y="984"/>
                  </a:lnTo>
                  <a:lnTo>
                    <a:pt x="13685" y="1068"/>
                  </a:lnTo>
                  <a:lnTo>
                    <a:pt x="13559" y="1131"/>
                  </a:lnTo>
                  <a:lnTo>
                    <a:pt x="13476" y="1256"/>
                  </a:lnTo>
                  <a:lnTo>
                    <a:pt x="13476" y="1298"/>
                  </a:lnTo>
                  <a:lnTo>
                    <a:pt x="13455" y="1403"/>
                  </a:lnTo>
                  <a:lnTo>
                    <a:pt x="13350" y="1507"/>
                  </a:lnTo>
                  <a:lnTo>
                    <a:pt x="12973" y="1507"/>
                  </a:lnTo>
                  <a:lnTo>
                    <a:pt x="12869" y="1612"/>
                  </a:lnTo>
                  <a:lnTo>
                    <a:pt x="12743" y="1612"/>
                  </a:lnTo>
                  <a:lnTo>
                    <a:pt x="12534" y="1758"/>
                  </a:lnTo>
                  <a:lnTo>
                    <a:pt x="12429" y="1905"/>
                  </a:lnTo>
                  <a:lnTo>
                    <a:pt x="12367" y="1905"/>
                  </a:lnTo>
                  <a:lnTo>
                    <a:pt x="12283" y="1863"/>
                  </a:lnTo>
                  <a:lnTo>
                    <a:pt x="12137" y="1863"/>
                  </a:lnTo>
                  <a:lnTo>
                    <a:pt x="12095" y="1884"/>
                  </a:lnTo>
                  <a:lnTo>
                    <a:pt x="11927" y="1905"/>
                  </a:lnTo>
                  <a:lnTo>
                    <a:pt x="11593" y="1905"/>
                  </a:lnTo>
                  <a:lnTo>
                    <a:pt x="11362" y="1863"/>
                  </a:lnTo>
                  <a:lnTo>
                    <a:pt x="11090" y="1884"/>
                  </a:lnTo>
                  <a:lnTo>
                    <a:pt x="11028" y="1884"/>
                  </a:lnTo>
                  <a:lnTo>
                    <a:pt x="10923" y="1758"/>
                  </a:lnTo>
                  <a:lnTo>
                    <a:pt x="10839" y="1758"/>
                  </a:lnTo>
                  <a:lnTo>
                    <a:pt x="10756" y="1696"/>
                  </a:lnTo>
                  <a:lnTo>
                    <a:pt x="10651" y="1612"/>
                  </a:lnTo>
                  <a:lnTo>
                    <a:pt x="10609" y="1445"/>
                  </a:lnTo>
                  <a:lnTo>
                    <a:pt x="10525" y="1382"/>
                  </a:lnTo>
                  <a:lnTo>
                    <a:pt x="10421" y="1403"/>
                  </a:lnTo>
                  <a:lnTo>
                    <a:pt x="10232" y="1403"/>
                  </a:lnTo>
                  <a:lnTo>
                    <a:pt x="10044" y="1340"/>
                  </a:lnTo>
                  <a:lnTo>
                    <a:pt x="9919" y="1173"/>
                  </a:lnTo>
                  <a:lnTo>
                    <a:pt x="9521" y="1173"/>
                  </a:lnTo>
                  <a:lnTo>
                    <a:pt x="9396" y="1089"/>
                  </a:lnTo>
                  <a:lnTo>
                    <a:pt x="9270" y="1131"/>
                  </a:lnTo>
                  <a:lnTo>
                    <a:pt x="9103" y="1152"/>
                  </a:lnTo>
                  <a:lnTo>
                    <a:pt x="8977" y="1194"/>
                  </a:lnTo>
                  <a:lnTo>
                    <a:pt x="8768" y="1214"/>
                  </a:lnTo>
                  <a:lnTo>
                    <a:pt x="8580" y="1277"/>
                  </a:lnTo>
                  <a:lnTo>
                    <a:pt x="8517" y="1382"/>
                  </a:lnTo>
                  <a:lnTo>
                    <a:pt x="8433" y="1403"/>
                  </a:lnTo>
                  <a:lnTo>
                    <a:pt x="8349" y="1382"/>
                  </a:lnTo>
                  <a:lnTo>
                    <a:pt x="8266" y="1382"/>
                  </a:lnTo>
                  <a:lnTo>
                    <a:pt x="8182" y="1445"/>
                  </a:lnTo>
                  <a:lnTo>
                    <a:pt x="8015" y="1445"/>
                  </a:lnTo>
                  <a:lnTo>
                    <a:pt x="7952" y="1466"/>
                  </a:lnTo>
                  <a:lnTo>
                    <a:pt x="7889" y="1466"/>
                  </a:lnTo>
                  <a:lnTo>
                    <a:pt x="7722" y="1361"/>
                  </a:lnTo>
                  <a:lnTo>
                    <a:pt x="7533" y="1340"/>
                  </a:lnTo>
                  <a:lnTo>
                    <a:pt x="7512" y="1256"/>
                  </a:lnTo>
                  <a:lnTo>
                    <a:pt x="7387" y="1152"/>
                  </a:lnTo>
                  <a:lnTo>
                    <a:pt x="7324" y="1152"/>
                  </a:lnTo>
                  <a:lnTo>
                    <a:pt x="7261" y="1089"/>
                  </a:lnTo>
                  <a:lnTo>
                    <a:pt x="7261" y="984"/>
                  </a:lnTo>
                  <a:lnTo>
                    <a:pt x="7199" y="859"/>
                  </a:lnTo>
                  <a:lnTo>
                    <a:pt x="7136" y="817"/>
                  </a:lnTo>
                  <a:lnTo>
                    <a:pt x="7136" y="691"/>
                  </a:lnTo>
                  <a:lnTo>
                    <a:pt x="7094" y="629"/>
                  </a:lnTo>
                  <a:lnTo>
                    <a:pt x="7094" y="566"/>
                  </a:lnTo>
                  <a:lnTo>
                    <a:pt x="7052" y="461"/>
                  </a:lnTo>
                  <a:lnTo>
                    <a:pt x="6947" y="440"/>
                  </a:lnTo>
                  <a:lnTo>
                    <a:pt x="6696" y="440"/>
                  </a:lnTo>
                  <a:lnTo>
                    <a:pt x="6592" y="419"/>
                  </a:lnTo>
                  <a:lnTo>
                    <a:pt x="6529" y="398"/>
                  </a:lnTo>
                  <a:lnTo>
                    <a:pt x="6383" y="357"/>
                  </a:lnTo>
                  <a:lnTo>
                    <a:pt x="6341" y="315"/>
                  </a:lnTo>
                  <a:lnTo>
                    <a:pt x="6257" y="252"/>
                  </a:lnTo>
                  <a:lnTo>
                    <a:pt x="5901" y="252"/>
                  </a:lnTo>
                  <a:lnTo>
                    <a:pt x="5755" y="210"/>
                  </a:lnTo>
                  <a:lnTo>
                    <a:pt x="5734" y="168"/>
                  </a:lnTo>
                  <a:lnTo>
                    <a:pt x="5567" y="105"/>
                  </a:lnTo>
                  <a:lnTo>
                    <a:pt x="5441" y="43"/>
                  </a:lnTo>
                  <a:lnTo>
                    <a:pt x="537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9"/>
            <p:cNvSpPr/>
            <p:nvPr/>
          </p:nvSpPr>
          <p:spPr>
            <a:xfrm>
              <a:off x="4718522" y="3165089"/>
              <a:ext cx="67277" cy="54986"/>
            </a:xfrm>
            <a:custGeom>
              <a:avLst/>
              <a:gdLst/>
              <a:ahLst/>
              <a:cxnLst/>
              <a:rect l="l" t="t" r="r" b="b"/>
              <a:pathLst>
                <a:path w="5650" h="4835" extrusionOk="0">
                  <a:moveTo>
                    <a:pt x="126" y="1"/>
                  </a:moveTo>
                  <a:lnTo>
                    <a:pt x="42" y="2156"/>
                  </a:lnTo>
                  <a:lnTo>
                    <a:pt x="21" y="2323"/>
                  </a:lnTo>
                  <a:lnTo>
                    <a:pt x="21" y="2407"/>
                  </a:lnTo>
                  <a:lnTo>
                    <a:pt x="21" y="2470"/>
                  </a:lnTo>
                  <a:lnTo>
                    <a:pt x="0" y="3872"/>
                  </a:lnTo>
                  <a:lnTo>
                    <a:pt x="168" y="3872"/>
                  </a:lnTo>
                  <a:lnTo>
                    <a:pt x="251" y="3892"/>
                  </a:lnTo>
                  <a:lnTo>
                    <a:pt x="356" y="3872"/>
                  </a:lnTo>
                  <a:lnTo>
                    <a:pt x="732" y="3872"/>
                  </a:lnTo>
                  <a:lnTo>
                    <a:pt x="753" y="3934"/>
                  </a:lnTo>
                  <a:lnTo>
                    <a:pt x="837" y="3997"/>
                  </a:lnTo>
                  <a:lnTo>
                    <a:pt x="942" y="4039"/>
                  </a:lnTo>
                  <a:lnTo>
                    <a:pt x="1046" y="3955"/>
                  </a:lnTo>
                  <a:lnTo>
                    <a:pt x="1256" y="3892"/>
                  </a:lnTo>
                  <a:lnTo>
                    <a:pt x="1276" y="3851"/>
                  </a:lnTo>
                  <a:lnTo>
                    <a:pt x="1318" y="3892"/>
                  </a:lnTo>
                  <a:lnTo>
                    <a:pt x="1381" y="3830"/>
                  </a:lnTo>
                  <a:lnTo>
                    <a:pt x="1360" y="3662"/>
                  </a:lnTo>
                  <a:lnTo>
                    <a:pt x="1214" y="3558"/>
                  </a:lnTo>
                  <a:lnTo>
                    <a:pt x="1046" y="3474"/>
                  </a:lnTo>
                  <a:lnTo>
                    <a:pt x="900" y="3453"/>
                  </a:lnTo>
                  <a:lnTo>
                    <a:pt x="858" y="3411"/>
                  </a:lnTo>
                  <a:lnTo>
                    <a:pt x="753" y="3369"/>
                  </a:lnTo>
                  <a:lnTo>
                    <a:pt x="732" y="3369"/>
                  </a:lnTo>
                  <a:lnTo>
                    <a:pt x="670" y="3328"/>
                  </a:lnTo>
                  <a:lnTo>
                    <a:pt x="649" y="3202"/>
                  </a:lnTo>
                  <a:lnTo>
                    <a:pt x="544" y="3056"/>
                  </a:lnTo>
                  <a:lnTo>
                    <a:pt x="440" y="3014"/>
                  </a:lnTo>
                  <a:lnTo>
                    <a:pt x="419" y="2930"/>
                  </a:lnTo>
                  <a:lnTo>
                    <a:pt x="335" y="2846"/>
                  </a:lnTo>
                  <a:lnTo>
                    <a:pt x="419" y="2909"/>
                  </a:lnTo>
                  <a:lnTo>
                    <a:pt x="440" y="3014"/>
                  </a:lnTo>
                  <a:lnTo>
                    <a:pt x="523" y="3014"/>
                  </a:lnTo>
                  <a:lnTo>
                    <a:pt x="649" y="3097"/>
                  </a:lnTo>
                  <a:lnTo>
                    <a:pt x="670" y="3202"/>
                  </a:lnTo>
                  <a:lnTo>
                    <a:pt x="670" y="3328"/>
                  </a:lnTo>
                  <a:lnTo>
                    <a:pt x="732" y="3328"/>
                  </a:lnTo>
                  <a:lnTo>
                    <a:pt x="879" y="3348"/>
                  </a:lnTo>
                  <a:lnTo>
                    <a:pt x="963" y="3432"/>
                  </a:lnTo>
                  <a:lnTo>
                    <a:pt x="1151" y="3432"/>
                  </a:lnTo>
                  <a:lnTo>
                    <a:pt x="1297" y="3369"/>
                  </a:lnTo>
                  <a:lnTo>
                    <a:pt x="1423" y="3411"/>
                  </a:lnTo>
                  <a:lnTo>
                    <a:pt x="1507" y="3348"/>
                  </a:lnTo>
                  <a:lnTo>
                    <a:pt x="1486" y="3328"/>
                  </a:lnTo>
                  <a:lnTo>
                    <a:pt x="1402" y="3244"/>
                  </a:lnTo>
                  <a:lnTo>
                    <a:pt x="1360" y="3160"/>
                  </a:lnTo>
                  <a:lnTo>
                    <a:pt x="1276" y="3202"/>
                  </a:lnTo>
                  <a:lnTo>
                    <a:pt x="1256" y="3118"/>
                  </a:lnTo>
                  <a:lnTo>
                    <a:pt x="1297" y="3160"/>
                  </a:lnTo>
                  <a:lnTo>
                    <a:pt x="1423" y="3139"/>
                  </a:lnTo>
                  <a:lnTo>
                    <a:pt x="1507" y="3244"/>
                  </a:lnTo>
                  <a:lnTo>
                    <a:pt x="1611" y="3244"/>
                  </a:lnTo>
                  <a:lnTo>
                    <a:pt x="1569" y="3202"/>
                  </a:lnTo>
                  <a:lnTo>
                    <a:pt x="1569" y="3118"/>
                  </a:lnTo>
                  <a:lnTo>
                    <a:pt x="1611" y="3056"/>
                  </a:lnTo>
                  <a:lnTo>
                    <a:pt x="1611" y="3014"/>
                  </a:lnTo>
                  <a:lnTo>
                    <a:pt x="1611" y="2930"/>
                  </a:lnTo>
                  <a:lnTo>
                    <a:pt x="1528" y="2825"/>
                  </a:lnTo>
                  <a:lnTo>
                    <a:pt x="1528" y="2804"/>
                  </a:lnTo>
                  <a:lnTo>
                    <a:pt x="1632" y="2846"/>
                  </a:lnTo>
                  <a:lnTo>
                    <a:pt x="1674" y="2909"/>
                  </a:lnTo>
                  <a:lnTo>
                    <a:pt x="1779" y="3014"/>
                  </a:lnTo>
                  <a:lnTo>
                    <a:pt x="1883" y="3035"/>
                  </a:lnTo>
                  <a:lnTo>
                    <a:pt x="1883" y="2993"/>
                  </a:lnTo>
                  <a:lnTo>
                    <a:pt x="1841" y="2909"/>
                  </a:lnTo>
                  <a:lnTo>
                    <a:pt x="1883" y="2930"/>
                  </a:lnTo>
                  <a:lnTo>
                    <a:pt x="1904" y="3035"/>
                  </a:lnTo>
                  <a:lnTo>
                    <a:pt x="1946" y="3035"/>
                  </a:lnTo>
                  <a:lnTo>
                    <a:pt x="1946" y="2951"/>
                  </a:lnTo>
                  <a:lnTo>
                    <a:pt x="1925" y="2888"/>
                  </a:lnTo>
                  <a:lnTo>
                    <a:pt x="1946" y="2784"/>
                  </a:lnTo>
                  <a:lnTo>
                    <a:pt x="2009" y="2825"/>
                  </a:lnTo>
                  <a:lnTo>
                    <a:pt x="2155" y="2888"/>
                  </a:lnTo>
                  <a:lnTo>
                    <a:pt x="2197" y="2951"/>
                  </a:lnTo>
                  <a:lnTo>
                    <a:pt x="2260" y="2993"/>
                  </a:lnTo>
                  <a:lnTo>
                    <a:pt x="2323" y="2951"/>
                  </a:lnTo>
                  <a:lnTo>
                    <a:pt x="2365" y="2993"/>
                  </a:lnTo>
                  <a:lnTo>
                    <a:pt x="2427" y="2930"/>
                  </a:lnTo>
                  <a:lnTo>
                    <a:pt x="2427" y="3014"/>
                  </a:lnTo>
                  <a:lnTo>
                    <a:pt x="2427" y="3097"/>
                  </a:lnTo>
                  <a:lnTo>
                    <a:pt x="2469" y="3097"/>
                  </a:lnTo>
                  <a:lnTo>
                    <a:pt x="2553" y="3160"/>
                  </a:lnTo>
                  <a:lnTo>
                    <a:pt x="2867" y="3244"/>
                  </a:lnTo>
                  <a:lnTo>
                    <a:pt x="2950" y="3307"/>
                  </a:lnTo>
                  <a:lnTo>
                    <a:pt x="3055" y="3411"/>
                  </a:lnTo>
                  <a:lnTo>
                    <a:pt x="3076" y="3558"/>
                  </a:lnTo>
                  <a:lnTo>
                    <a:pt x="3243" y="3746"/>
                  </a:lnTo>
                  <a:lnTo>
                    <a:pt x="3264" y="3830"/>
                  </a:lnTo>
                  <a:lnTo>
                    <a:pt x="3369" y="3872"/>
                  </a:lnTo>
                  <a:lnTo>
                    <a:pt x="3453" y="3955"/>
                  </a:lnTo>
                  <a:lnTo>
                    <a:pt x="3473" y="4039"/>
                  </a:lnTo>
                  <a:lnTo>
                    <a:pt x="3725" y="4290"/>
                  </a:lnTo>
                  <a:lnTo>
                    <a:pt x="3725" y="4374"/>
                  </a:lnTo>
                  <a:lnTo>
                    <a:pt x="3829" y="4457"/>
                  </a:lnTo>
                  <a:lnTo>
                    <a:pt x="3997" y="4499"/>
                  </a:lnTo>
                  <a:lnTo>
                    <a:pt x="4080" y="4478"/>
                  </a:lnTo>
                  <a:lnTo>
                    <a:pt x="4122" y="4478"/>
                  </a:lnTo>
                  <a:lnTo>
                    <a:pt x="4206" y="4520"/>
                  </a:lnTo>
                  <a:lnTo>
                    <a:pt x="4394" y="4499"/>
                  </a:lnTo>
                  <a:lnTo>
                    <a:pt x="4520" y="4562"/>
                  </a:lnTo>
                  <a:lnTo>
                    <a:pt x="4624" y="4520"/>
                  </a:lnTo>
                  <a:lnTo>
                    <a:pt x="4771" y="4562"/>
                  </a:lnTo>
                  <a:lnTo>
                    <a:pt x="4875" y="4604"/>
                  </a:lnTo>
                  <a:lnTo>
                    <a:pt x="5022" y="4583"/>
                  </a:lnTo>
                  <a:lnTo>
                    <a:pt x="5064" y="4667"/>
                  </a:lnTo>
                  <a:lnTo>
                    <a:pt x="5168" y="4667"/>
                  </a:lnTo>
                  <a:lnTo>
                    <a:pt x="5189" y="4688"/>
                  </a:lnTo>
                  <a:lnTo>
                    <a:pt x="5126" y="4729"/>
                  </a:lnTo>
                  <a:lnTo>
                    <a:pt x="5252" y="4771"/>
                  </a:lnTo>
                  <a:lnTo>
                    <a:pt x="5378" y="4834"/>
                  </a:lnTo>
                  <a:lnTo>
                    <a:pt x="5503" y="4813"/>
                  </a:lnTo>
                  <a:lnTo>
                    <a:pt x="5545" y="4729"/>
                  </a:lnTo>
                  <a:lnTo>
                    <a:pt x="5398" y="4667"/>
                  </a:lnTo>
                  <a:lnTo>
                    <a:pt x="5357" y="4667"/>
                  </a:lnTo>
                  <a:lnTo>
                    <a:pt x="5357" y="4604"/>
                  </a:lnTo>
                  <a:lnTo>
                    <a:pt x="5461" y="4583"/>
                  </a:lnTo>
                  <a:lnTo>
                    <a:pt x="5545" y="4604"/>
                  </a:lnTo>
                  <a:lnTo>
                    <a:pt x="5650" y="4562"/>
                  </a:lnTo>
                  <a:lnTo>
                    <a:pt x="5440" y="4499"/>
                  </a:lnTo>
                  <a:lnTo>
                    <a:pt x="5168" y="4478"/>
                  </a:lnTo>
                  <a:lnTo>
                    <a:pt x="5043" y="4395"/>
                  </a:lnTo>
                  <a:lnTo>
                    <a:pt x="4980" y="4311"/>
                  </a:lnTo>
                  <a:lnTo>
                    <a:pt x="5126" y="4269"/>
                  </a:lnTo>
                  <a:lnTo>
                    <a:pt x="5189" y="4269"/>
                  </a:lnTo>
                  <a:lnTo>
                    <a:pt x="5252" y="4248"/>
                  </a:lnTo>
                  <a:lnTo>
                    <a:pt x="5168" y="4185"/>
                  </a:lnTo>
                  <a:lnTo>
                    <a:pt x="4959" y="4185"/>
                  </a:lnTo>
                  <a:lnTo>
                    <a:pt x="4771" y="4164"/>
                  </a:lnTo>
                  <a:lnTo>
                    <a:pt x="4708" y="4081"/>
                  </a:lnTo>
                  <a:lnTo>
                    <a:pt x="4708" y="3997"/>
                  </a:lnTo>
                  <a:lnTo>
                    <a:pt x="4771" y="3934"/>
                  </a:lnTo>
                  <a:lnTo>
                    <a:pt x="4813" y="3851"/>
                  </a:lnTo>
                  <a:lnTo>
                    <a:pt x="4750" y="3788"/>
                  </a:lnTo>
                  <a:lnTo>
                    <a:pt x="4666" y="3788"/>
                  </a:lnTo>
                  <a:lnTo>
                    <a:pt x="4624" y="3830"/>
                  </a:lnTo>
                  <a:lnTo>
                    <a:pt x="4541" y="3788"/>
                  </a:lnTo>
                  <a:lnTo>
                    <a:pt x="4457" y="3830"/>
                  </a:lnTo>
                  <a:lnTo>
                    <a:pt x="4352" y="3683"/>
                  </a:lnTo>
                  <a:lnTo>
                    <a:pt x="4352" y="3537"/>
                  </a:lnTo>
                  <a:lnTo>
                    <a:pt x="4248" y="3516"/>
                  </a:lnTo>
                  <a:lnTo>
                    <a:pt x="4143" y="3244"/>
                  </a:lnTo>
                  <a:lnTo>
                    <a:pt x="4101" y="3223"/>
                  </a:lnTo>
                  <a:lnTo>
                    <a:pt x="4080" y="3139"/>
                  </a:lnTo>
                  <a:lnTo>
                    <a:pt x="3934" y="3139"/>
                  </a:lnTo>
                  <a:lnTo>
                    <a:pt x="3871" y="3097"/>
                  </a:lnTo>
                  <a:lnTo>
                    <a:pt x="3808" y="2951"/>
                  </a:lnTo>
                  <a:lnTo>
                    <a:pt x="3683" y="2825"/>
                  </a:lnTo>
                  <a:lnTo>
                    <a:pt x="3662" y="2700"/>
                  </a:lnTo>
                  <a:lnTo>
                    <a:pt x="3578" y="2616"/>
                  </a:lnTo>
                  <a:lnTo>
                    <a:pt x="3494" y="2512"/>
                  </a:lnTo>
                  <a:lnTo>
                    <a:pt x="3515" y="2470"/>
                  </a:lnTo>
                  <a:lnTo>
                    <a:pt x="3766" y="2491"/>
                  </a:lnTo>
                  <a:lnTo>
                    <a:pt x="3976" y="2386"/>
                  </a:lnTo>
                  <a:lnTo>
                    <a:pt x="4017" y="2281"/>
                  </a:lnTo>
                  <a:lnTo>
                    <a:pt x="3997" y="2156"/>
                  </a:lnTo>
                  <a:lnTo>
                    <a:pt x="3829" y="1988"/>
                  </a:lnTo>
                  <a:lnTo>
                    <a:pt x="3704" y="1968"/>
                  </a:lnTo>
                  <a:lnTo>
                    <a:pt x="3662" y="1988"/>
                  </a:lnTo>
                  <a:lnTo>
                    <a:pt x="3557" y="1947"/>
                  </a:lnTo>
                  <a:lnTo>
                    <a:pt x="3348" y="1842"/>
                  </a:lnTo>
                  <a:lnTo>
                    <a:pt x="3243" y="1737"/>
                  </a:lnTo>
                  <a:lnTo>
                    <a:pt x="3097" y="1758"/>
                  </a:lnTo>
                  <a:lnTo>
                    <a:pt x="2846" y="1654"/>
                  </a:lnTo>
                  <a:lnTo>
                    <a:pt x="2825" y="1570"/>
                  </a:lnTo>
                  <a:lnTo>
                    <a:pt x="2867" y="1444"/>
                  </a:lnTo>
                  <a:lnTo>
                    <a:pt x="2888" y="1340"/>
                  </a:lnTo>
                  <a:lnTo>
                    <a:pt x="2825" y="1235"/>
                  </a:lnTo>
                  <a:lnTo>
                    <a:pt x="2616" y="1026"/>
                  </a:lnTo>
                  <a:lnTo>
                    <a:pt x="2553" y="1026"/>
                  </a:lnTo>
                  <a:lnTo>
                    <a:pt x="2511" y="1047"/>
                  </a:lnTo>
                  <a:lnTo>
                    <a:pt x="2448" y="963"/>
                  </a:lnTo>
                  <a:lnTo>
                    <a:pt x="2344" y="900"/>
                  </a:lnTo>
                  <a:lnTo>
                    <a:pt x="2323" y="817"/>
                  </a:lnTo>
                  <a:lnTo>
                    <a:pt x="2197" y="796"/>
                  </a:lnTo>
                  <a:lnTo>
                    <a:pt x="2134" y="712"/>
                  </a:lnTo>
                  <a:lnTo>
                    <a:pt x="2092" y="712"/>
                  </a:lnTo>
                  <a:lnTo>
                    <a:pt x="1988" y="649"/>
                  </a:lnTo>
                  <a:lnTo>
                    <a:pt x="1841" y="649"/>
                  </a:lnTo>
                  <a:lnTo>
                    <a:pt x="1716" y="545"/>
                  </a:lnTo>
                  <a:lnTo>
                    <a:pt x="1590" y="524"/>
                  </a:lnTo>
                  <a:lnTo>
                    <a:pt x="1381" y="398"/>
                  </a:lnTo>
                  <a:lnTo>
                    <a:pt x="1067" y="377"/>
                  </a:lnTo>
                  <a:lnTo>
                    <a:pt x="963" y="315"/>
                  </a:lnTo>
                  <a:lnTo>
                    <a:pt x="879" y="231"/>
                  </a:lnTo>
                  <a:lnTo>
                    <a:pt x="837" y="231"/>
                  </a:lnTo>
                  <a:lnTo>
                    <a:pt x="795" y="273"/>
                  </a:lnTo>
                  <a:lnTo>
                    <a:pt x="565" y="189"/>
                  </a:lnTo>
                  <a:lnTo>
                    <a:pt x="523" y="126"/>
                  </a:lnTo>
                  <a:lnTo>
                    <a:pt x="419" y="84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9"/>
            <p:cNvSpPr/>
            <p:nvPr/>
          </p:nvSpPr>
          <p:spPr>
            <a:xfrm>
              <a:off x="4567785" y="3016610"/>
              <a:ext cx="54822" cy="91389"/>
            </a:xfrm>
            <a:custGeom>
              <a:avLst/>
              <a:gdLst/>
              <a:ahLst/>
              <a:cxnLst/>
              <a:rect l="l" t="t" r="r" b="b"/>
              <a:pathLst>
                <a:path w="4604" h="8036" extrusionOk="0">
                  <a:moveTo>
                    <a:pt x="586" y="0"/>
                  </a:moveTo>
                  <a:lnTo>
                    <a:pt x="440" y="63"/>
                  </a:lnTo>
                  <a:lnTo>
                    <a:pt x="419" y="189"/>
                  </a:lnTo>
                  <a:lnTo>
                    <a:pt x="314" y="419"/>
                  </a:lnTo>
                  <a:lnTo>
                    <a:pt x="335" y="565"/>
                  </a:lnTo>
                  <a:lnTo>
                    <a:pt x="335" y="795"/>
                  </a:lnTo>
                  <a:lnTo>
                    <a:pt x="251" y="1088"/>
                  </a:lnTo>
                  <a:lnTo>
                    <a:pt x="210" y="1214"/>
                  </a:lnTo>
                  <a:lnTo>
                    <a:pt x="272" y="1402"/>
                  </a:lnTo>
                  <a:lnTo>
                    <a:pt x="272" y="1465"/>
                  </a:lnTo>
                  <a:lnTo>
                    <a:pt x="210" y="1528"/>
                  </a:lnTo>
                  <a:lnTo>
                    <a:pt x="105" y="1507"/>
                  </a:lnTo>
                  <a:lnTo>
                    <a:pt x="21" y="1402"/>
                  </a:lnTo>
                  <a:lnTo>
                    <a:pt x="0" y="1528"/>
                  </a:lnTo>
                  <a:lnTo>
                    <a:pt x="21" y="1653"/>
                  </a:lnTo>
                  <a:lnTo>
                    <a:pt x="105" y="1653"/>
                  </a:lnTo>
                  <a:lnTo>
                    <a:pt x="126" y="1716"/>
                  </a:lnTo>
                  <a:lnTo>
                    <a:pt x="63" y="1779"/>
                  </a:lnTo>
                  <a:lnTo>
                    <a:pt x="126" y="1946"/>
                  </a:lnTo>
                  <a:lnTo>
                    <a:pt x="210" y="2093"/>
                  </a:lnTo>
                  <a:lnTo>
                    <a:pt x="210" y="2302"/>
                  </a:lnTo>
                  <a:lnTo>
                    <a:pt x="251" y="2344"/>
                  </a:lnTo>
                  <a:lnTo>
                    <a:pt x="314" y="2302"/>
                  </a:lnTo>
                  <a:lnTo>
                    <a:pt x="356" y="2344"/>
                  </a:lnTo>
                  <a:lnTo>
                    <a:pt x="356" y="2448"/>
                  </a:lnTo>
                  <a:lnTo>
                    <a:pt x="461" y="2595"/>
                  </a:lnTo>
                  <a:lnTo>
                    <a:pt x="544" y="2595"/>
                  </a:lnTo>
                  <a:lnTo>
                    <a:pt x="628" y="2511"/>
                  </a:lnTo>
                  <a:lnTo>
                    <a:pt x="565" y="2448"/>
                  </a:lnTo>
                  <a:lnTo>
                    <a:pt x="565" y="2365"/>
                  </a:lnTo>
                  <a:lnTo>
                    <a:pt x="691" y="2365"/>
                  </a:lnTo>
                  <a:lnTo>
                    <a:pt x="795" y="2448"/>
                  </a:lnTo>
                  <a:lnTo>
                    <a:pt x="670" y="2595"/>
                  </a:lnTo>
                  <a:lnTo>
                    <a:pt x="628" y="2679"/>
                  </a:lnTo>
                  <a:lnTo>
                    <a:pt x="628" y="2762"/>
                  </a:lnTo>
                  <a:lnTo>
                    <a:pt x="628" y="2888"/>
                  </a:lnTo>
                  <a:lnTo>
                    <a:pt x="691" y="3013"/>
                  </a:lnTo>
                  <a:lnTo>
                    <a:pt x="733" y="2909"/>
                  </a:lnTo>
                  <a:lnTo>
                    <a:pt x="795" y="2888"/>
                  </a:lnTo>
                  <a:lnTo>
                    <a:pt x="858" y="2992"/>
                  </a:lnTo>
                  <a:lnTo>
                    <a:pt x="795" y="3097"/>
                  </a:lnTo>
                  <a:lnTo>
                    <a:pt x="795" y="3097"/>
                  </a:lnTo>
                  <a:lnTo>
                    <a:pt x="879" y="3076"/>
                  </a:lnTo>
                  <a:lnTo>
                    <a:pt x="963" y="3013"/>
                  </a:lnTo>
                  <a:cubicBezTo>
                    <a:pt x="963" y="3097"/>
                    <a:pt x="963" y="3181"/>
                    <a:pt x="984" y="3244"/>
                  </a:cubicBezTo>
                  <a:lnTo>
                    <a:pt x="900" y="3181"/>
                  </a:lnTo>
                  <a:lnTo>
                    <a:pt x="775" y="3202"/>
                  </a:lnTo>
                  <a:lnTo>
                    <a:pt x="649" y="3139"/>
                  </a:lnTo>
                  <a:lnTo>
                    <a:pt x="544" y="3202"/>
                  </a:lnTo>
                  <a:lnTo>
                    <a:pt x="565" y="3244"/>
                  </a:lnTo>
                  <a:lnTo>
                    <a:pt x="649" y="3244"/>
                  </a:lnTo>
                  <a:lnTo>
                    <a:pt x="670" y="3390"/>
                  </a:lnTo>
                  <a:lnTo>
                    <a:pt x="754" y="3411"/>
                  </a:lnTo>
                  <a:lnTo>
                    <a:pt x="816" y="3516"/>
                  </a:lnTo>
                  <a:lnTo>
                    <a:pt x="816" y="3704"/>
                  </a:lnTo>
                  <a:lnTo>
                    <a:pt x="900" y="3746"/>
                  </a:lnTo>
                  <a:lnTo>
                    <a:pt x="900" y="3850"/>
                  </a:lnTo>
                  <a:lnTo>
                    <a:pt x="1005" y="3976"/>
                  </a:lnTo>
                  <a:lnTo>
                    <a:pt x="1109" y="4018"/>
                  </a:lnTo>
                  <a:lnTo>
                    <a:pt x="1214" y="3934"/>
                  </a:lnTo>
                  <a:lnTo>
                    <a:pt x="1214" y="3850"/>
                  </a:lnTo>
                  <a:lnTo>
                    <a:pt x="1277" y="3829"/>
                  </a:lnTo>
                  <a:lnTo>
                    <a:pt x="1277" y="3725"/>
                  </a:lnTo>
                  <a:lnTo>
                    <a:pt x="1214" y="3641"/>
                  </a:lnTo>
                  <a:lnTo>
                    <a:pt x="1277" y="3557"/>
                  </a:lnTo>
                  <a:lnTo>
                    <a:pt x="1277" y="3453"/>
                  </a:lnTo>
                  <a:lnTo>
                    <a:pt x="1172" y="3411"/>
                  </a:lnTo>
                  <a:lnTo>
                    <a:pt x="1109" y="3348"/>
                  </a:lnTo>
                  <a:cubicBezTo>
                    <a:pt x="1130" y="3306"/>
                    <a:pt x="1130" y="3223"/>
                    <a:pt x="1130" y="3181"/>
                  </a:cubicBezTo>
                  <a:lnTo>
                    <a:pt x="1235" y="3097"/>
                  </a:lnTo>
                  <a:lnTo>
                    <a:pt x="1214" y="3013"/>
                  </a:lnTo>
                  <a:lnTo>
                    <a:pt x="1277" y="2930"/>
                  </a:lnTo>
                  <a:lnTo>
                    <a:pt x="1402" y="2930"/>
                  </a:lnTo>
                  <a:lnTo>
                    <a:pt x="1632" y="3034"/>
                  </a:lnTo>
                  <a:lnTo>
                    <a:pt x="1695" y="3118"/>
                  </a:lnTo>
                  <a:lnTo>
                    <a:pt x="1821" y="3202"/>
                  </a:lnTo>
                  <a:lnTo>
                    <a:pt x="1904" y="3327"/>
                  </a:lnTo>
                  <a:lnTo>
                    <a:pt x="1863" y="3306"/>
                  </a:lnTo>
                  <a:cubicBezTo>
                    <a:pt x="1800" y="3264"/>
                    <a:pt x="1716" y="3264"/>
                    <a:pt x="1632" y="3264"/>
                  </a:cubicBezTo>
                  <a:lnTo>
                    <a:pt x="1653" y="3244"/>
                  </a:lnTo>
                  <a:lnTo>
                    <a:pt x="1611" y="3139"/>
                  </a:lnTo>
                  <a:lnTo>
                    <a:pt x="1507" y="3097"/>
                  </a:lnTo>
                  <a:lnTo>
                    <a:pt x="1444" y="3181"/>
                  </a:lnTo>
                  <a:lnTo>
                    <a:pt x="1486" y="3244"/>
                  </a:lnTo>
                  <a:lnTo>
                    <a:pt x="1528" y="3285"/>
                  </a:lnTo>
                  <a:cubicBezTo>
                    <a:pt x="1507" y="3285"/>
                    <a:pt x="1486" y="3306"/>
                    <a:pt x="1444" y="3306"/>
                  </a:cubicBezTo>
                  <a:lnTo>
                    <a:pt x="1444" y="3327"/>
                  </a:lnTo>
                  <a:lnTo>
                    <a:pt x="1591" y="3327"/>
                  </a:lnTo>
                  <a:lnTo>
                    <a:pt x="1611" y="3348"/>
                  </a:lnTo>
                  <a:lnTo>
                    <a:pt x="1611" y="3327"/>
                  </a:lnTo>
                  <a:cubicBezTo>
                    <a:pt x="1695" y="3327"/>
                    <a:pt x="1758" y="3348"/>
                    <a:pt x="1842" y="3390"/>
                  </a:cubicBezTo>
                  <a:cubicBezTo>
                    <a:pt x="1850" y="3393"/>
                    <a:pt x="1858" y="3394"/>
                    <a:pt x="1866" y="3394"/>
                  </a:cubicBezTo>
                  <a:cubicBezTo>
                    <a:pt x="1915" y="3394"/>
                    <a:pt x="1946" y="3342"/>
                    <a:pt x="1946" y="3306"/>
                  </a:cubicBezTo>
                  <a:lnTo>
                    <a:pt x="1967" y="3327"/>
                  </a:lnTo>
                  <a:lnTo>
                    <a:pt x="2030" y="3327"/>
                  </a:lnTo>
                  <a:lnTo>
                    <a:pt x="2009" y="3139"/>
                  </a:lnTo>
                  <a:lnTo>
                    <a:pt x="1863" y="2930"/>
                  </a:lnTo>
                  <a:lnTo>
                    <a:pt x="1904" y="2888"/>
                  </a:lnTo>
                  <a:lnTo>
                    <a:pt x="1946" y="2888"/>
                  </a:lnTo>
                  <a:lnTo>
                    <a:pt x="2030" y="2971"/>
                  </a:lnTo>
                  <a:lnTo>
                    <a:pt x="2114" y="2992"/>
                  </a:lnTo>
                  <a:lnTo>
                    <a:pt x="2176" y="3118"/>
                  </a:lnTo>
                  <a:lnTo>
                    <a:pt x="2344" y="3181"/>
                  </a:lnTo>
                  <a:lnTo>
                    <a:pt x="2386" y="3285"/>
                  </a:lnTo>
                  <a:lnTo>
                    <a:pt x="2386" y="3411"/>
                  </a:lnTo>
                  <a:lnTo>
                    <a:pt x="2469" y="3432"/>
                  </a:lnTo>
                  <a:lnTo>
                    <a:pt x="2595" y="3599"/>
                  </a:lnTo>
                  <a:lnTo>
                    <a:pt x="2699" y="3557"/>
                  </a:lnTo>
                  <a:lnTo>
                    <a:pt x="2699" y="3516"/>
                  </a:lnTo>
                  <a:lnTo>
                    <a:pt x="2804" y="3536"/>
                  </a:lnTo>
                  <a:lnTo>
                    <a:pt x="2804" y="3599"/>
                  </a:lnTo>
                  <a:lnTo>
                    <a:pt x="2741" y="3641"/>
                  </a:lnTo>
                  <a:cubicBezTo>
                    <a:pt x="2741" y="3641"/>
                    <a:pt x="2699" y="3641"/>
                    <a:pt x="2699" y="3662"/>
                  </a:cubicBezTo>
                  <a:cubicBezTo>
                    <a:pt x="2783" y="3913"/>
                    <a:pt x="2992" y="4060"/>
                    <a:pt x="3223" y="4122"/>
                  </a:cubicBezTo>
                  <a:lnTo>
                    <a:pt x="3285" y="4122"/>
                  </a:lnTo>
                  <a:lnTo>
                    <a:pt x="3411" y="4269"/>
                  </a:lnTo>
                  <a:lnTo>
                    <a:pt x="3432" y="4290"/>
                  </a:lnTo>
                  <a:lnTo>
                    <a:pt x="3432" y="4332"/>
                  </a:lnTo>
                  <a:cubicBezTo>
                    <a:pt x="3432" y="4352"/>
                    <a:pt x="3411" y="4394"/>
                    <a:pt x="3411" y="4436"/>
                  </a:cubicBezTo>
                  <a:lnTo>
                    <a:pt x="3411" y="4436"/>
                  </a:lnTo>
                  <a:cubicBezTo>
                    <a:pt x="3411" y="4436"/>
                    <a:pt x="3411" y="4394"/>
                    <a:pt x="3453" y="4394"/>
                  </a:cubicBezTo>
                  <a:lnTo>
                    <a:pt x="3495" y="4436"/>
                  </a:lnTo>
                  <a:lnTo>
                    <a:pt x="3599" y="4478"/>
                  </a:lnTo>
                  <a:lnTo>
                    <a:pt x="3620" y="4562"/>
                  </a:lnTo>
                  <a:lnTo>
                    <a:pt x="3808" y="4562"/>
                  </a:lnTo>
                  <a:lnTo>
                    <a:pt x="3829" y="4583"/>
                  </a:lnTo>
                  <a:lnTo>
                    <a:pt x="3871" y="4562"/>
                  </a:lnTo>
                  <a:lnTo>
                    <a:pt x="3913" y="4583"/>
                  </a:lnTo>
                  <a:lnTo>
                    <a:pt x="3871" y="4499"/>
                  </a:lnTo>
                  <a:lnTo>
                    <a:pt x="3829" y="4394"/>
                  </a:lnTo>
                  <a:lnTo>
                    <a:pt x="3788" y="4352"/>
                  </a:lnTo>
                  <a:lnTo>
                    <a:pt x="3788" y="4185"/>
                  </a:lnTo>
                  <a:lnTo>
                    <a:pt x="3767" y="3976"/>
                  </a:lnTo>
                  <a:lnTo>
                    <a:pt x="3767" y="3934"/>
                  </a:lnTo>
                  <a:lnTo>
                    <a:pt x="3704" y="3913"/>
                  </a:lnTo>
                  <a:lnTo>
                    <a:pt x="3599" y="3767"/>
                  </a:lnTo>
                  <a:lnTo>
                    <a:pt x="3557" y="3662"/>
                  </a:lnTo>
                  <a:lnTo>
                    <a:pt x="3474" y="3662"/>
                  </a:lnTo>
                  <a:lnTo>
                    <a:pt x="3453" y="3704"/>
                  </a:lnTo>
                  <a:lnTo>
                    <a:pt x="3390" y="3662"/>
                  </a:lnTo>
                  <a:lnTo>
                    <a:pt x="3348" y="3662"/>
                  </a:lnTo>
                  <a:lnTo>
                    <a:pt x="3285" y="3725"/>
                  </a:lnTo>
                  <a:lnTo>
                    <a:pt x="3097" y="3725"/>
                  </a:lnTo>
                  <a:lnTo>
                    <a:pt x="3055" y="3704"/>
                  </a:lnTo>
                  <a:lnTo>
                    <a:pt x="3055" y="3767"/>
                  </a:lnTo>
                  <a:lnTo>
                    <a:pt x="3055" y="3808"/>
                  </a:lnTo>
                  <a:cubicBezTo>
                    <a:pt x="2992" y="3767"/>
                    <a:pt x="2972" y="3746"/>
                    <a:pt x="2930" y="3725"/>
                  </a:cubicBezTo>
                  <a:lnTo>
                    <a:pt x="2951" y="3620"/>
                  </a:lnTo>
                  <a:lnTo>
                    <a:pt x="2951" y="3536"/>
                  </a:lnTo>
                  <a:lnTo>
                    <a:pt x="2992" y="3495"/>
                  </a:lnTo>
                  <a:lnTo>
                    <a:pt x="2951" y="3432"/>
                  </a:lnTo>
                  <a:lnTo>
                    <a:pt x="2846" y="3432"/>
                  </a:lnTo>
                  <a:lnTo>
                    <a:pt x="2762" y="3390"/>
                  </a:lnTo>
                  <a:lnTo>
                    <a:pt x="2658" y="3390"/>
                  </a:lnTo>
                  <a:lnTo>
                    <a:pt x="2658" y="3306"/>
                  </a:lnTo>
                  <a:lnTo>
                    <a:pt x="2574" y="3097"/>
                  </a:lnTo>
                  <a:lnTo>
                    <a:pt x="2553" y="2992"/>
                  </a:lnTo>
                  <a:lnTo>
                    <a:pt x="2616" y="2971"/>
                  </a:lnTo>
                  <a:lnTo>
                    <a:pt x="2658" y="2992"/>
                  </a:lnTo>
                  <a:lnTo>
                    <a:pt x="2741" y="2992"/>
                  </a:lnTo>
                  <a:lnTo>
                    <a:pt x="2720" y="2971"/>
                  </a:lnTo>
                  <a:lnTo>
                    <a:pt x="2616" y="2888"/>
                  </a:lnTo>
                  <a:lnTo>
                    <a:pt x="2469" y="2888"/>
                  </a:lnTo>
                  <a:lnTo>
                    <a:pt x="2427" y="2783"/>
                  </a:lnTo>
                  <a:lnTo>
                    <a:pt x="2365" y="2825"/>
                  </a:lnTo>
                  <a:lnTo>
                    <a:pt x="2365" y="2930"/>
                  </a:lnTo>
                  <a:lnTo>
                    <a:pt x="2302" y="2992"/>
                  </a:lnTo>
                  <a:lnTo>
                    <a:pt x="2239" y="2930"/>
                  </a:lnTo>
                  <a:lnTo>
                    <a:pt x="2260" y="2804"/>
                  </a:lnTo>
                  <a:lnTo>
                    <a:pt x="2197" y="2679"/>
                  </a:lnTo>
                  <a:lnTo>
                    <a:pt x="2009" y="2574"/>
                  </a:lnTo>
                  <a:lnTo>
                    <a:pt x="1904" y="2574"/>
                  </a:lnTo>
                  <a:lnTo>
                    <a:pt x="1737" y="2699"/>
                  </a:lnTo>
                  <a:lnTo>
                    <a:pt x="1716" y="2783"/>
                  </a:lnTo>
                  <a:lnTo>
                    <a:pt x="1632" y="2804"/>
                  </a:lnTo>
                  <a:lnTo>
                    <a:pt x="1507" y="2762"/>
                  </a:lnTo>
                  <a:lnTo>
                    <a:pt x="1465" y="2658"/>
                  </a:lnTo>
                  <a:lnTo>
                    <a:pt x="1381" y="2574"/>
                  </a:lnTo>
                  <a:lnTo>
                    <a:pt x="1381" y="2448"/>
                  </a:lnTo>
                  <a:lnTo>
                    <a:pt x="1423" y="2365"/>
                  </a:lnTo>
                  <a:lnTo>
                    <a:pt x="1360" y="2281"/>
                  </a:lnTo>
                  <a:lnTo>
                    <a:pt x="1088" y="2239"/>
                  </a:lnTo>
                  <a:lnTo>
                    <a:pt x="1026" y="2176"/>
                  </a:lnTo>
                  <a:lnTo>
                    <a:pt x="1067" y="2051"/>
                  </a:lnTo>
                  <a:lnTo>
                    <a:pt x="1109" y="1967"/>
                  </a:lnTo>
                  <a:lnTo>
                    <a:pt x="1109" y="1842"/>
                  </a:lnTo>
                  <a:lnTo>
                    <a:pt x="1172" y="1737"/>
                  </a:lnTo>
                  <a:lnTo>
                    <a:pt x="1360" y="1549"/>
                  </a:lnTo>
                  <a:lnTo>
                    <a:pt x="1423" y="1507"/>
                  </a:lnTo>
                  <a:lnTo>
                    <a:pt x="1402" y="1570"/>
                  </a:lnTo>
                  <a:lnTo>
                    <a:pt x="1402" y="1632"/>
                  </a:lnTo>
                  <a:lnTo>
                    <a:pt x="1507" y="1465"/>
                  </a:lnTo>
                  <a:lnTo>
                    <a:pt x="1486" y="1339"/>
                  </a:lnTo>
                  <a:lnTo>
                    <a:pt x="1549" y="1193"/>
                  </a:lnTo>
                  <a:lnTo>
                    <a:pt x="1611" y="921"/>
                  </a:lnTo>
                  <a:lnTo>
                    <a:pt x="1549" y="837"/>
                  </a:lnTo>
                  <a:lnTo>
                    <a:pt x="1528" y="691"/>
                  </a:lnTo>
                  <a:lnTo>
                    <a:pt x="1465" y="649"/>
                  </a:lnTo>
                  <a:lnTo>
                    <a:pt x="1360" y="482"/>
                  </a:lnTo>
                  <a:lnTo>
                    <a:pt x="1381" y="251"/>
                  </a:lnTo>
                  <a:lnTo>
                    <a:pt x="1381" y="189"/>
                  </a:lnTo>
                  <a:lnTo>
                    <a:pt x="1381" y="105"/>
                  </a:lnTo>
                  <a:lnTo>
                    <a:pt x="1298" y="0"/>
                  </a:lnTo>
                  <a:lnTo>
                    <a:pt x="1256" y="42"/>
                  </a:lnTo>
                  <a:lnTo>
                    <a:pt x="1256" y="84"/>
                  </a:lnTo>
                  <a:lnTo>
                    <a:pt x="1172" y="168"/>
                  </a:lnTo>
                  <a:lnTo>
                    <a:pt x="1005" y="168"/>
                  </a:lnTo>
                  <a:lnTo>
                    <a:pt x="984" y="210"/>
                  </a:lnTo>
                  <a:lnTo>
                    <a:pt x="900" y="168"/>
                  </a:lnTo>
                  <a:lnTo>
                    <a:pt x="795" y="63"/>
                  </a:lnTo>
                  <a:lnTo>
                    <a:pt x="586" y="0"/>
                  </a:lnTo>
                  <a:close/>
                  <a:moveTo>
                    <a:pt x="1842" y="4060"/>
                  </a:moveTo>
                  <a:lnTo>
                    <a:pt x="1716" y="4080"/>
                  </a:lnTo>
                  <a:lnTo>
                    <a:pt x="1695" y="4164"/>
                  </a:lnTo>
                  <a:lnTo>
                    <a:pt x="1821" y="4227"/>
                  </a:lnTo>
                  <a:lnTo>
                    <a:pt x="1883" y="4248"/>
                  </a:lnTo>
                  <a:lnTo>
                    <a:pt x="1883" y="4352"/>
                  </a:lnTo>
                  <a:lnTo>
                    <a:pt x="1842" y="4457"/>
                  </a:lnTo>
                  <a:lnTo>
                    <a:pt x="1842" y="4666"/>
                  </a:lnTo>
                  <a:lnTo>
                    <a:pt x="1800" y="4792"/>
                  </a:lnTo>
                  <a:lnTo>
                    <a:pt x="1842" y="4980"/>
                  </a:lnTo>
                  <a:lnTo>
                    <a:pt x="1904" y="4959"/>
                  </a:lnTo>
                  <a:lnTo>
                    <a:pt x="1925" y="4896"/>
                  </a:lnTo>
                  <a:lnTo>
                    <a:pt x="2051" y="4813"/>
                  </a:lnTo>
                  <a:cubicBezTo>
                    <a:pt x="2093" y="4813"/>
                    <a:pt x="2114" y="4855"/>
                    <a:pt x="2135" y="4855"/>
                  </a:cubicBezTo>
                  <a:lnTo>
                    <a:pt x="2114" y="4959"/>
                  </a:lnTo>
                  <a:lnTo>
                    <a:pt x="2197" y="5001"/>
                  </a:lnTo>
                  <a:lnTo>
                    <a:pt x="2260" y="4917"/>
                  </a:lnTo>
                  <a:cubicBezTo>
                    <a:pt x="2323" y="4959"/>
                    <a:pt x="2344" y="5001"/>
                    <a:pt x="2407" y="5022"/>
                  </a:cubicBezTo>
                  <a:lnTo>
                    <a:pt x="2407" y="5106"/>
                  </a:lnTo>
                  <a:lnTo>
                    <a:pt x="2344" y="5231"/>
                  </a:lnTo>
                  <a:lnTo>
                    <a:pt x="2155" y="5294"/>
                  </a:lnTo>
                  <a:lnTo>
                    <a:pt x="2114" y="5378"/>
                  </a:lnTo>
                  <a:lnTo>
                    <a:pt x="2135" y="5545"/>
                  </a:lnTo>
                  <a:lnTo>
                    <a:pt x="2218" y="5545"/>
                  </a:lnTo>
                  <a:lnTo>
                    <a:pt x="2344" y="5629"/>
                  </a:lnTo>
                  <a:lnTo>
                    <a:pt x="2448" y="5629"/>
                  </a:lnTo>
                  <a:lnTo>
                    <a:pt x="2448" y="5754"/>
                  </a:lnTo>
                  <a:lnTo>
                    <a:pt x="2532" y="5817"/>
                  </a:lnTo>
                  <a:lnTo>
                    <a:pt x="2637" y="5754"/>
                  </a:lnTo>
                  <a:lnTo>
                    <a:pt x="2637" y="5650"/>
                  </a:lnTo>
                  <a:lnTo>
                    <a:pt x="2574" y="5587"/>
                  </a:lnTo>
                  <a:cubicBezTo>
                    <a:pt x="2616" y="5545"/>
                    <a:pt x="2637" y="5545"/>
                    <a:pt x="2658" y="5524"/>
                  </a:cubicBezTo>
                  <a:lnTo>
                    <a:pt x="2658" y="5503"/>
                  </a:lnTo>
                  <a:lnTo>
                    <a:pt x="2679" y="5587"/>
                  </a:lnTo>
                  <a:lnTo>
                    <a:pt x="2762" y="5482"/>
                  </a:lnTo>
                  <a:lnTo>
                    <a:pt x="2804" y="5231"/>
                  </a:lnTo>
                  <a:lnTo>
                    <a:pt x="2972" y="5064"/>
                  </a:lnTo>
                  <a:lnTo>
                    <a:pt x="2992" y="4959"/>
                  </a:lnTo>
                  <a:lnTo>
                    <a:pt x="2972" y="4855"/>
                  </a:lnTo>
                  <a:lnTo>
                    <a:pt x="3034" y="4771"/>
                  </a:lnTo>
                  <a:lnTo>
                    <a:pt x="3034" y="4750"/>
                  </a:lnTo>
                  <a:cubicBezTo>
                    <a:pt x="3087" y="4760"/>
                    <a:pt x="3128" y="4766"/>
                    <a:pt x="3170" y="4766"/>
                  </a:cubicBezTo>
                  <a:cubicBezTo>
                    <a:pt x="3212" y="4766"/>
                    <a:pt x="3254" y="4760"/>
                    <a:pt x="3306" y="4750"/>
                  </a:cubicBezTo>
                  <a:cubicBezTo>
                    <a:pt x="3348" y="4750"/>
                    <a:pt x="3369" y="4708"/>
                    <a:pt x="3369" y="4687"/>
                  </a:cubicBezTo>
                  <a:lnTo>
                    <a:pt x="3411" y="4750"/>
                  </a:lnTo>
                  <a:lnTo>
                    <a:pt x="3411" y="4896"/>
                  </a:lnTo>
                  <a:lnTo>
                    <a:pt x="3411" y="4917"/>
                  </a:lnTo>
                  <a:cubicBezTo>
                    <a:pt x="3390" y="4959"/>
                    <a:pt x="3390" y="4980"/>
                    <a:pt x="3411" y="4980"/>
                  </a:cubicBezTo>
                  <a:cubicBezTo>
                    <a:pt x="3453" y="5001"/>
                    <a:pt x="3453" y="5022"/>
                    <a:pt x="3474" y="5085"/>
                  </a:cubicBezTo>
                  <a:lnTo>
                    <a:pt x="3474" y="5189"/>
                  </a:lnTo>
                  <a:lnTo>
                    <a:pt x="3557" y="5231"/>
                  </a:lnTo>
                  <a:cubicBezTo>
                    <a:pt x="3599" y="5336"/>
                    <a:pt x="3683" y="5482"/>
                    <a:pt x="3704" y="5608"/>
                  </a:cubicBezTo>
                  <a:cubicBezTo>
                    <a:pt x="3716" y="5632"/>
                    <a:pt x="3750" y="5643"/>
                    <a:pt x="3780" y="5643"/>
                  </a:cubicBezTo>
                  <a:cubicBezTo>
                    <a:pt x="3801" y="5643"/>
                    <a:pt x="3821" y="5637"/>
                    <a:pt x="3829" y="5629"/>
                  </a:cubicBezTo>
                  <a:lnTo>
                    <a:pt x="3871" y="5754"/>
                  </a:lnTo>
                  <a:lnTo>
                    <a:pt x="3871" y="5838"/>
                  </a:lnTo>
                  <a:lnTo>
                    <a:pt x="3788" y="5733"/>
                  </a:lnTo>
                  <a:lnTo>
                    <a:pt x="3725" y="5733"/>
                  </a:lnTo>
                  <a:lnTo>
                    <a:pt x="3725" y="5901"/>
                  </a:lnTo>
                  <a:lnTo>
                    <a:pt x="3704" y="5943"/>
                  </a:lnTo>
                  <a:lnTo>
                    <a:pt x="3620" y="5901"/>
                  </a:lnTo>
                  <a:lnTo>
                    <a:pt x="3495" y="5838"/>
                  </a:lnTo>
                  <a:lnTo>
                    <a:pt x="3453" y="6068"/>
                  </a:lnTo>
                  <a:lnTo>
                    <a:pt x="3495" y="6110"/>
                  </a:lnTo>
                  <a:lnTo>
                    <a:pt x="3495" y="6173"/>
                  </a:lnTo>
                  <a:lnTo>
                    <a:pt x="3411" y="6215"/>
                  </a:lnTo>
                  <a:lnTo>
                    <a:pt x="3369" y="6068"/>
                  </a:lnTo>
                  <a:lnTo>
                    <a:pt x="3244" y="6131"/>
                  </a:lnTo>
                  <a:lnTo>
                    <a:pt x="3181" y="6340"/>
                  </a:lnTo>
                  <a:lnTo>
                    <a:pt x="3055" y="6424"/>
                  </a:lnTo>
                  <a:lnTo>
                    <a:pt x="2951" y="6445"/>
                  </a:lnTo>
                  <a:lnTo>
                    <a:pt x="2846" y="6549"/>
                  </a:lnTo>
                  <a:lnTo>
                    <a:pt x="2972" y="6361"/>
                  </a:lnTo>
                  <a:lnTo>
                    <a:pt x="2972" y="6173"/>
                  </a:lnTo>
                  <a:lnTo>
                    <a:pt x="2825" y="6047"/>
                  </a:lnTo>
                  <a:lnTo>
                    <a:pt x="2741" y="6047"/>
                  </a:lnTo>
                  <a:lnTo>
                    <a:pt x="2658" y="6152"/>
                  </a:lnTo>
                  <a:lnTo>
                    <a:pt x="2532" y="6215"/>
                  </a:lnTo>
                  <a:lnTo>
                    <a:pt x="2469" y="6319"/>
                  </a:lnTo>
                  <a:lnTo>
                    <a:pt x="2532" y="6424"/>
                  </a:lnTo>
                  <a:lnTo>
                    <a:pt x="2365" y="6445"/>
                  </a:lnTo>
                  <a:lnTo>
                    <a:pt x="2260" y="6424"/>
                  </a:lnTo>
                  <a:lnTo>
                    <a:pt x="2197" y="6487"/>
                  </a:lnTo>
                  <a:lnTo>
                    <a:pt x="2093" y="6529"/>
                  </a:lnTo>
                  <a:lnTo>
                    <a:pt x="1988" y="6654"/>
                  </a:lnTo>
                  <a:lnTo>
                    <a:pt x="2009" y="6738"/>
                  </a:lnTo>
                  <a:lnTo>
                    <a:pt x="1988" y="6884"/>
                  </a:lnTo>
                  <a:lnTo>
                    <a:pt x="1904" y="7052"/>
                  </a:lnTo>
                  <a:lnTo>
                    <a:pt x="2030" y="7177"/>
                  </a:lnTo>
                  <a:lnTo>
                    <a:pt x="2093" y="7093"/>
                  </a:lnTo>
                  <a:lnTo>
                    <a:pt x="2155" y="6863"/>
                  </a:lnTo>
                  <a:lnTo>
                    <a:pt x="2239" y="6801"/>
                  </a:lnTo>
                  <a:lnTo>
                    <a:pt x="2302" y="6675"/>
                  </a:lnTo>
                  <a:lnTo>
                    <a:pt x="2344" y="6654"/>
                  </a:lnTo>
                  <a:lnTo>
                    <a:pt x="2427" y="6738"/>
                  </a:lnTo>
                  <a:lnTo>
                    <a:pt x="2407" y="6863"/>
                  </a:lnTo>
                  <a:lnTo>
                    <a:pt x="2427" y="6884"/>
                  </a:lnTo>
                  <a:lnTo>
                    <a:pt x="2469" y="6863"/>
                  </a:lnTo>
                  <a:lnTo>
                    <a:pt x="2532" y="6884"/>
                  </a:lnTo>
                  <a:lnTo>
                    <a:pt x="2532" y="6780"/>
                  </a:lnTo>
                  <a:lnTo>
                    <a:pt x="2574" y="6759"/>
                  </a:lnTo>
                  <a:lnTo>
                    <a:pt x="2637" y="6780"/>
                  </a:lnTo>
                  <a:lnTo>
                    <a:pt x="2616" y="6863"/>
                  </a:lnTo>
                  <a:lnTo>
                    <a:pt x="2658" y="6863"/>
                  </a:lnTo>
                  <a:lnTo>
                    <a:pt x="2762" y="6947"/>
                  </a:lnTo>
                  <a:lnTo>
                    <a:pt x="2825" y="6947"/>
                  </a:lnTo>
                  <a:lnTo>
                    <a:pt x="2762" y="6863"/>
                  </a:lnTo>
                  <a:lnTo>
                    <a:pt x="2783" y="6801"/>
                  </a:lnTo>
                  <a:lnTo>
                    <a:pt x="2762" y="6759"/>
                  </a:lnTo>
                  <a:lnTo>
                    <a:pt x="2825" y="6696"/>
                  </a:lnTo>
                  <a:lnTo>
                    <a:pt x="2867" y="6696"/>
                  </a:lnTo>
                  <a:lnTo>
                    <a:pt x="2972" y="6801"/>
                  </a:lnTo>
                  <a:lnTo>
                    <a:pt x="3076" y="6842"/>
                  </a:lnTo>
                  <a:lnTo>
                    <a:pt x="3181" y="6905"/>
                  </a:lnTo>
                  <a:lnTo>
                    <a:pt x="3202" y="7010"/>
                  </a:lnTo>
                  <a:lnTo>
                    <a:pt x="3306" y="7093"/>
                  </a:lnTo>
                  <a:lnTo>
                    <a:pt x="3202" y="7073"/>
                  </a:lnTo>
                  <a:lnTo>
                    <a:pt x="3160" y="7093"/>
                  </a:lnTo>
                  <a:lnTo>
                    <a:pt x="3160" y="7156"/>
                  </a:lnTo>
                  <a:lnTo>
                    <a:pt x="3097" y="7219"/>
                  </a:lnTo>
                  <a:lnTo>
                    <a:pt x="3160" y="7282"/>
                  </a:lnTo>
                  <a:lnTo>
                    <a:pt x="3160" y="7365"/>
                  </a:lnTo>
                  <a:lnTo>
                    <a:pt x="3139" y="7428"/>
                  </a:lnTo>
                  <a:lnTo>
                    <a:pt x="3202" y="7533"/>
                  </a:lnTo>
                  <a:lnTo>
                    <a:pt x="3244" y="7637"/>
                  </a:lnTo>
                  <a:lnTo>
                    <a:pt x="3348" y="7784"/>
                  </a:lnTo>
                  <a:lnTo>
                    <a:pt x="3474" y="7784"/>
                  </a:lnTo>
                  <a:lnTo>
                    <a:pt x="3578" y="7847"/>
                  </a:lnTo>
                  <a:lnTo>
                    <a:pt x="3704" y="7909"/>
                  </a:lnTo>
                  <a:lnTo>
                    <a:pt x="3808" y="7847"/>
                  </a:lnTo>
                  <a:lnTo>
                    <a:pt x="3829" y="7805"/>
                  </a:lnTo>
                  <a:lnTo>
                    <a:pt x="3892" y="7742"/>
                  </a:lnTo>
                  <a:lnTo>
                    <a:pt x="3913" y="7805"/>
                  </a:lnTo>
                  <a:lnTo>
                    <a:pt x="3871" y="7889"/>
                  </a:lnTo>
                  <a:lnTo>
                    <a:pt x="3892" y="7993"/>
                  </a:lnTo>
                  <a:lnTo>
                    <a:pt x="3913" y="8035"/>
                  </a:lnTo>
                  <a:lnTo>
                    <a:pt x="3997" y="7993"/>
                  </a:lnTo>
                  <a:lnTo>
                    <a:pt x="4143" y="7784"/>
                  </a:lnTo>
                  <a:lnTo>
                    <a:pt x="4143" y="7637"/>
                  </a:lnTo>
                  <a:lnTo>
                    <a:pt x="4101" y="7575"/>
                  </a:lnTo>
                  <a:lnTo>
                    <a:pt x="4039" y="7407"/>
                  </a:lnTo>
                  <a:lnTo>
                    <a:pt x="3934" y="7324"/>
                  </a:lnTo>
                  <a:lnTo>
                    <a:pt x="3976" y="7219"/>
                  </a:lnTo>
                  <a:lnTo>
                    <a:pt x="4101" y="6989"/>
                  </a:lnTo>
                  <a:lnTo>
                    <a:pt x="4185" y="6947"/>
                  </a:lnTo>
                  <a:lnTo>
                    <a:pt x="4248" y="7052"/>
                  </a:lnTo>
                  <a:lnTo>
                    <a:pt x="4290" y="7156"/>
                  </a:lnTo>
                  <a:lnTo>
                    <a:pt x="4332" y="7219"/>
                  </a:lnTo>
                  <a:lnTo>
                    <a:pt x="4332" y="7324"/>
                  </a:lnTo>
                  <a:lnTo>
                    <a:pt x="4394" y="7512"/>
                  </a:lnTo>
                  <a:lnTo>
                    <a:pt x="4415" y="7596"/>
                  </a:lnTo>
                  <a:lnTo>
                    <a:pt x="4415" y="7512"/>
                  </a:lnTo>
                  <a:lnTo>
                    <a:pt x="4415" y="7386"/>
                  </a:lnTo>
                  <a:lnTo>
                    <a:pt x="4352" y="7219"/>
                  </a:lnTo>
                  <a:lnTo>
                    <a:pt x="4394" y="7156"/>
                  </a:lnTo>
                  <a:lnTo>
                    <a:pt x="4436" y="7156"/>
                  </a:lnTo>
                  <a:lnTo>
                    <a:pt x="4499" y="7219"/>
                  </a:lnTo>
                  <a:lnTo>
                    <a:pt x="4499" y="7156"/>
                  </a:lnTo>
                  <a:lnTo>
                    <a:pt x="4541" y="7156"/>
                  </a:lnTo>
                  <a:lnTo>
                    <a:pt x="4604" y="6989"/>
                  </a:lnTo>
                  <a:lnTo>
                    <a:pt x="4562" y="6801"/>
                  </a:lnTo>
                  <a:lnTo>
                    <a:pt x="4499" y="6696"/>
                  </a:lnTo>
                  <a:lnTo>
                    <a:pt x="4436" y="6591"/>
                  </a:lnTo>
                  <a:lnTo>
                    <a:pt x="4436" y="6466"/>
                  </a:lnTo>
                  <a:lnTo>
                    <a:pt x="4415" y="6340"/>
                  </a:lnTo>
                  <a:lnTo>
                    <a:pt x="4352" y="6424"/>
                  </a:lnTo>
                  <a:lnTo>
                    <a:pt x="4352" y="6277"/>
                  </a:lnTo>
                  <a:lnTo>
                    <a:pt x="4352" y="6215"/>
                  </a:lnTo>
                  <a:lnTo>
                    <a:pt x="4311" y="6215"/>
                  </a:lnTo>
                  <a:lnTo>
                    <a:pt x="4227" y="6131"/>
                  </a:lnTo>
                  <a:lnTo>
                    <a:pt x="4248" y="6068"/>
                  </a:lnTo>
                  <a:lnTo>
                    <a:pt x="4332" y="6068"/>
                  </a:lnTo>
                  <a:lnTo>
                    <a:pt x="4332" y="5922"/>
                  </a:lnTo>
                  <a:lnTo>
                    <a:pt x="4248" y="5796"/>
                  </a:lnTo>
                  <a:lnTo>
                    <a:pt x="4248" y="5712"/>
                  </a:lnTo>
                  <a:lnTo>
                    <a:pt x="4185" y="5796"/>
                  </a:lnTo>
                  <a:lnTo>
                    <a:pt x="4080" y="5692"/>
                  </a:lnTo>
                  <a:lnTo>
                    <a:pt x="3913" y="5545"/>
                  </a:lnTo>
                  <a:lnTo>
                    <a:pt x="3892" y="5440"/>
                  </a:lnTo>
                  <a:lnTo>
                    <a:pt x="3871" y="5440"/>
                  </a:lnTo>
                  <a:lnTo>
                    <a:pt x="3767" y="5420"/>
                  </a:lnTo>
                  <a:lnTo>
                    <a:pt x="3767" y="5503"/>
                  </a:lnTo>
                  <a:cubicBezTo>
                    <a:pt x="3725" y="5482"/>
                    <a:pt x="3725" y="5420"/>
                    <a:pt x="3704" y="5399"/>
                  </a:cubicBezTo>
                  <a:lnTo>
                    <a:pt x="3704" y="5315"/>
                  </a:lnTo>
                  <a:lnTo>
                    <a:pt x="3662" y="5210"/>
                  </a:lnTo>
                  <a:lnTo>
                    <a:pt x="3662" y="5273"/>
                  </a:lnTo>
                  <a:cubicBezTo>
                    <a:pt x="3620" y="5231"/>
                    <a:pt x="3620" y="5210"/>
                    <a:pt x="3599" y="5189"/>
                  </a:cubicBezTo>
                  <a:lnTo>
                    <a:pt x="3683" y="5168"/>
                  </a:lnTo>
                  <a:lnTo>
                    <a:pt x="3683" y="5085"/>
                  </a:lnTo>
                  <a:lnTo>
                    <a:pt x="3578" y="4896"/>
                  </a:lnTo>
                  <a:lnTo>
                    <a:pt x="3495" y="4855"/>
                  </a:lnTo>
                  <a:lnTo>
                    <a:pt x="3474" y="4666"/>
                  </a:lnTo>
                  <a:lnTo>
                    <a:pt x="3411" y="4562"/>
                  </a:lnTo>
                  <a:cubicBezTo>
                    <a:pt x="3411" y="4541"/>
                    <a:pt x="3411" y="4541"/>
                    <a:pt x="3453" y="4499"/>
                  </a:cubicBezTo>
                  <a:cubicBezTo>
                    <a:pt x="3474" y="4478"/>
                    <a:pt x="3453" y="4457"/>
                    <a:pt x="3411" y="4436"/>
                  </a:cubicBezTo>
                  <a:lnTo>
                    <a:pt x="3390" y="4457"/>
                  </a:lnTo>
                  <a:lnTo>
                    <a:pt x="3411" y="4457"/>
                  </a:lnTo>
                  <a:lnTo>
                    <a:pt x="3411" y="4478"/>
                  </a:lnTo>
                  <a:cubicBezTo>
                    <a:pt x="3411" y="4478"/>
                    <a:pt x="3390" y="4478"/>
                    <a:pt x="3390" y="4499"/>
                  </a:cubicBezTo>
                  <a:lnTo>
                    <a:pt x="3390" y="4541"/>
                  </a:lnTo>
                  <a:lnTo>
                    <a:pt x="3306" y="4562"/>
                  </a:lnTo>
                  <a:lnTo>
                    <a:pt x="3202" y="4499"/>
                  </a:lnTo>
                  <a:lnTo>
                    <a:pt x="3139" y="4499"/>
                  </a:lnTo>
                  <a:lnTo>
                    <a:pt x="3181" y="4604"/>
                  </a:lnTo>
                  <a:lnTo>
                    <a:pt x="3181" y="4666"/>
                  </a:lnTo>
                  <a:cubicBezTo>
                    <a:pt x="3097" y="4687"/>
                    <a:pt x="3055" y="4708"/>
                    <a:pt x="2972" y="4750"/>
                  </a:cubicBezTo>
                  <a:lnTo>
                    <a:pt x="2972" y="4583"/>
                  </a:lnTo>
                  <a:lnTo>
                    <a:pt x="2930" y="4604"/>
                  </a:lnTo>
                  <a:lnTo>
                    <a:pt x="2888" y="4750"/>
                  </a:lnTo>
                  <a:lnTo>
                    <a:pt x="2888" y="4792"/>
                  </a:lnTo>
                  <a:lnTo>
                    <a:pt x="2783" y="4980"/>
                  </a:lnTo>
                  <a:lnTo>
                    <a:pt x="2783" y="5106"/>
                  </a:lnTo>
                  <a:lnTo>
                    <a:pt x="2741" y="5273"/>
                  </a:lnTo>
                  <a:lnTo>
                    <a:pt x="2658" y="5378"/>
                  </a:lnTo>
                  <a:lnTo>
                    <a:pt x="2658" y="5482"/>
                  </a:lnTo>
                  <a:cubicBezTo>
                    <a:pt x="2646" y="5459"/>
                    <a:pt x="2622" y="5443"/>
                    <a:pt x="2599" y="5443"/>
                  </a:cubicBezTo>
                  <a:cubicBezTo>
                    <a:pt x="2580" y="5443"/>
                    <a:pt x="2562" y="5454"/>
                    <a:pt x="2553" y="5482"/>
                  </a:cubicBezTo>
                  <a:lnTo>
                    <a:pt x="2553" y="5315"/>
                  </a:lnTo>
                  <a:lnTo>
                    <a:pt x="2637" y="4980"/>
                  </a:lnTo>
                  <a:lnTo>
                    <a:pt x="2741" y="4876"/>
                  </a:lnTo>
                  <a:lnTo>
                    <a:pt x="2741" y="4771"/>
                  </a:lnTo>
                  <a:lnTo>
                    <a:pt x="2658" y="4687"/>
                  </a:lnTo>
                  <a:lnTo>
                    <a:pt x="2616" y="4708"/>
                  </a:lnTo>
                  <a:lnTo>
                    <a:pt x="2532" y="4687"/>
                  </a:lnTo>
                  <a:lnTo>
                    <a:pt x="2448" y="4750"/>
                  </a:lnTo>
                  <a:lnTo>
                    <a:pt x="2448" y="4855"/>
                  </a:lnTo>
                  <a:cubicBezTo>
                    <a:pt x="2427" y="4792"/>
                    <a:pt x="2365" y="4708"/>
                    <a:pt x="2323" y="4666"/>
                  </a:cubicBezTo>
                  <a:lnTo>
                    <a:pt x="2427" y="4583"/>
                  </a:lnTo>
                  <a:lnTo>
                    <a:pt x="2469" y="4457"/>
                  </a:lnTo>
                  <a:lnTo>
                    <a:pt x="2532" y="4394"/>
                  </a:lnTo>
                  <a:lnTo>
                    <a:pt x="2553" y="4290"/>
                  </a:lnTo>
                  <a:lnTo>
                    <a:pt x="2511" y="4227"/>
                  </a:lnTo>
                  <a:lnTo>
                    <a:pt x="2427" y="4269"/>
                  </a:lnTo>
                  <a:lnTo>
                    <a:pt x="2344" y="4373"/>
                  </a:lnTo>
                  <a:lnTo>
                    <a:pt x="2260" y="4269"/>
                  </a:lnTo>
                  <a:lnTo>
                    <a:pt x="2197" y="4248"/>
                  </a:lnTo>
                  <a:lnTo>
                    <a:pt x="2009" y="4248"/>
                  </a:lnTo>
                  <a:lnTo>
                    <a:pt x="2030" y="4185"/>
                  </a:lnTo>
                  <a:lnTo>
                    <a:pt x="1946" y="4164"/>
                  </a:lnTo>
                  <a:lnTo>
                    <a:pt x="1842" y="406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9"/>
            <p:cNvSpPr/>
            <p:nvPr/>
          </p:nvSpPr>
          <p:spPr>
            <a:xfrm>
              <a:off x="4595934" y="3205063"/>
              <a:ext cx="26673" cy="13340"/>
            </a:xfrm>
            <a:custGeom>
              <a:avLst/>
              <a:gdLst/>
              <a:ahLst/>
              <a:cxnLst/>
              <a:rect l="l" t="t" r="r" b="b"/>
              <a:pathLst>
                <a:path w="2240" h="1173" extrusionOk="0">
                  <a:moveTo>
                    <a:pt x="2177" y="1"/>
                  </a:moveTo>
                  <a:lnTo>
                    <a:pt x="1968" y="43"/>
                  </a:lnTo>
                  <a:lnTo>
                    <a:pt x="1821" y="43"/>
                  </a:lnTo>
                  <a:lnTo>
                    <a:pt x="1675" y="64"/>
                  </a:lnTo>
                  <a:lnTo>
                    <a:pt x="1570" y="64"/>
                  </a:lnTo>
                  <a:lnTo>
                    <a:pt x="1424" y="105"/>
                  </a:lnTo>
                  <a:lnTo>
                    <a:pt x="1193" y="105"/>
                  </a:lnTo>
                  <a:lnTo>
                    <a:pt x="1005" y="252"/>
                  </a:lnTo>
                  <a:lnTo>
                    <a:pt x="880" y="315"/>
                  </a:lnTo>
                  <a:lnTo>
                    <a:pt x="817" y="336"/>
                  </a:lnTo>
                  <a:lnTo>
                    <a:pt x="712" y="357"/>
                  </a:lnTo>
                  <a:lnTo>
                    <a:pt x="628" y="377"/>
                  </a:lnTo>
                  <a:lnTo>
                    <a:pt x="482" y="419"/>
                  </a:lnTo>
                  <a:lnTo>
                    <a:pt x="398" y="482"/>
                  </a:lnTo>
                  <a:lnTo>
                    <a:pt x="377" y="524"/>
                  </a:lnTo>
                  <a:lnTo>
                    <a:pt x="252" y="587"/>
                  </a:lnTo>
                  <a:lnTo>
                    <a:pt x="210" y="733"/>
                  </a:lnTo>
                  <a:lnTo>
                    <a:pt x="105" y="880"/>
                  </a:lnTo>
                  <a:lnTo>
                    <a:pt x="84" y="942"/>
                  </a:lnTo>
                  <a:lnTo>
                    <a:pt x="147" y="984"/>
                  </a:lnTo>
                  <a:lnTo>
                    <a:pt x="147" y="1047"/>
                  </a:lnTo>
                  <a:lnTo>
                    <a:pt x="84" y="1047"/>
                  </a:lnTo>
                  <a:lnTo>
                    <a:pt x="43" y="1005"/>
                  </a:lnTo>
                  <a:lnTo>
                    <a:pt x="1" y="1110"/>
                  </a:lnTo>
                  <a:lnTo>
                    <a:pt x="63" y="1173"/>
                  </a:lnTo>
                  <a:lnTo>
                    <a:pt x="252" y="1152"/>
                  </a:lnTo>
                  <a:lnTo>
                    <a:pt x="419" y="1047"/>
                  </a:lnTo>
                  <a:lnTo>
                    <a:pt x="503" y="1005"/>
                  </a:lnTo>
                  <a:lnTo>
                    <a:pt x="608" y="1005"/>
                  </a:lnTo>
                  <a:lnTo>
                    <a:pt x="712" y="942"/>
                  </a:lnTo>
                  <a:lnTo>
                    <a:pt x="796" y="838"/>
                  </a:lnTo>
                  <a:lnTo>
                    <a:pt x="1005" y="670"/>
                  </a:lnTo>
                  <a:lnTo>
                    <a:pt x="1047" y="587"/>
                  </a:lnTo>
                  <a:lnTo>
                    <a:pt x="1110" y="566"/>
                  </a:lnTo>
                  <a:lnTo>
                    <a:pt x="1131" y="566"/>
                  </a:lnTo>
                  <a:lnTo>
                    <a:pt x="1235" y="461"/>
                  </a:lnTo>
                  <a:lnTo>
                    <a:pt x="1340" y="440"/>
                  </a:lnTo>
                  <a:lnTo>
                    <a:pt x="1444" y="440"/>
                  </a:lnTo>
                  <a:lnTo>
                    <a:pt x="1675" y="419"/>
                  </a:lnTo>
                  <a:lnTo>
                    <a:pt x="1842" y="315"/>
                  </a:lnTo>
                  <a:lnTo>
                    <a:pt x="2030" y="252"/>
                  </a:lnTo>
                  <a:lnTo>
                    <a:pt x="2051" y="168"/>
                  </a:lnTo>
                  <a:lnTo>
                    <a:pt x="2135" y="168"/>
                  </a:lnTo>
                  <a:lnTo>
                    <a:pt x="2240" y="105"/>
                  </a:lnTo>
                  <a:lnTo>
                    <a:pt x="2240" y="43"/>
                  </a:lnTo>
                  <a:lnTo>
                    <a:pt x="217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6" name="Google Shape;226;p29"/>
            <p:cNvGrpSpPr/>
            <p:nvPr/>
          </p:nvGrpSpPr>
          <p:grpSpPr>
            <a:xfrm>
              <a:off x="4403342" y="3107749"/>
              <a:ext cx="316680" cy="101374"/>
              <a:chOff x="5068275" y="3161675"/>
              <a:chExt cx="664875" cy="222850"/>
            </a:xfrm>
          </p:grpSpPr>
          <p:sp>
            <p:nvSpPr>
              <p:cNvPr id="227" name="Google Shape;227;p29"/>
              <p:cNvSpPr/>
              <p:nvPr/>
            </p:nvSpPr>
            <p:spPr>
              <a:xfrm>
                <a:off x="5408300" y="3224425"/>
                <a:ext cx="9677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4312" extrusionOk="0">
                    <a:moveTo>
                      <a:pt x="3620" y="1"/>
                    </a:moveTo>
                    <a:lnTo>
                      <a:pt x="3515" y="43"/>
                    </a:lnTo>
                    <a:lnTo>
                      <a:pt x="3494" y="147"/>
                    </a:lnTo>
                    <a:lnTo>
                      <a:pt x="3390" y="231"/>
                    </a:lnTo>
                    <a:lnTo>
                      <a:pt x="3390" y="294"/>
                    </a:lnTo>
                    <a:lnTo>
                      <a:pt x="3285" y="357"/>
                    </a:lnTo>
                    <a:lnTo>
                      <a:pt x="3181" y="398"/>
                    </a:lnTo>
                    <a:lnTo>
                      <a:pt x="3139" y="461"/>
                    </a:lnTo>
                    <a:lnTo>
                      <a:pt x="2992" y="503"/>
                    </a:lnTo>
                    <a:lnTo>
                      <a:pt x="2720" y="440"/>
                    </a:lnTo>
                    <a:lnTo>
                      <a:pt x="2469" y="419"/>
                    </a:lnTo>
                    <a:lnTo>
                      <a:pt x="2448" y="503"/>
                    </a:lnTo>
                    <a:lnTo>
                      <a:pt x="2406" y="503"/>
                    </a:lnTo>
                    <a:lnTo>
                      <a:pt x="2260" y="398"/>
                    </a:lnTo>
                    <a:lnTo>
                      <a:pt x="2092" y="398"/>
                    </a:lnTo>
                    <a:lnTo>
                      <a:pt x="1988" y="357"/>
                    </a:lnTo>
                    <a:lnTo>
                      <a:pt x="1820" y="336"/>
                    </a:lnTo>
                    <a:lnTo>
                      <a:pt x="1737" y="398"/>
                    </a:lnTo>
                    <a:lnTo>
                      <a:pt x="1674" y="336"/>
                    </a:lnTo>
                    <a:lnTo>
                      <a:pt x="1569" y="231"/>
                    </a:lnTo>
                    <a:lnTo>
                      <a:pt x="1381" y="210"/>
                    </a:lnTo>
                    <a:lnTo>
                      <a:pt x="1276" y="210"/>
                    </a:lnTo>
                    <a:lnTo>
                      <a:pt x="1276" y="336"/>
                    </a:lnTo>
                    <a:lnTo>
                      <a:pt x="1193" y="398"/>
                    </a:lnTo>
                    <a:lnTo>
                      <a:pt x="1151" y="503"/>
                    </a:lnTo>
                    <a:lnTo>
                      <a:pt x="1067" y="566"/>
                    </a:lnTo>
                    <a:lnTo>
                      <a:pt x="900" y="524"/>
                    </a:lnTo>
                    <a:lnTo>
                      <a:pt x="774" y="545"/>
                    </a:lnTo>
                    <a:lnTo>
                      <a:pt x="712" y="608"/>
                    </a:lnTo>
                    <a:lnTo>
                      <a:pt x="753" y="650"/>
                    </a:lnTo>
                    <a:lnTo>
                      <a:pt x="586" y="775"/>
                    </a:lnTo>
                    <a:lnTo>
                      <a:pt x="586" y="942"/>
                    </a:lnTo>
                    <a:lnTo>
                      <a:pt x="628" y="1047"/>
                    </a:lnTo>
                    <a:lnTo>
                      <a:pt x="628" y="1235"/>
                    </a:lnTo>
                    <a:lnTo>
                      <a:pt x="586" y="1298"/>
                    </a:lnTo>
                    <a:lnTo>
                      <a:pt x="649" y="1445"/>
                    </a:lnTo>
                    <a:lnTo>
                      <a:pt x="670" y="1549"/>
                    </a:lnTo>
                    <a:lnTo>
                      <a:pt x="628" y="1486"/>
                    </a:lnTo>
                    <a:lnTo>
                      <a:pt x="565" y="1403"/>
                    </a:lnTo>
                    <a:lnTo>
                      <a:pt x="523" y="1445"/>
                    </a:lnTo>
                    <a:lnTo>
                      <a:pt x="440" y="1507"/>
                    </a:lnTo>
                    <a:lnTo>
                      <a:pt x="335" y="1570"/>
                    </a:lnTo>
                    <a:lnTo>
                      <a:pt x="314" y="1675"/>
                    </a:lnTo>
                    <a:lnTo>
                      <a:pt x="335" y="1800"/>
                    </a:lnTo>
                    <a:lnTo>
                      <a:pt x="314" y="1905"/>
                    </a:lnTo>
                    <a:lnTo>
                      <a:pt x="335" y="2135"/>
                    </a:lnTo>
                    <a:lnTo>
                      <a:pt x="314" y="2198"/>
                    </a:lnTo>
                    <a:lnTo>
                      <a:pt x="272" y="2303"/>
                    </a:lnTo>
                    <a:lnTo>
                      <a:pt x="188" y="2323"/>
                    </a:lnTo>
                    <a:lnTo>
                      <a:pt x="188" y="2449"/>
                    </a:lnTo>
                    <a:lnTo>
                      <a:pt x="63" y="2554"/>
                    </a:lnTo>
                    <a:lnTo>
                      <a:pt x="42" y="2721"/>
                    </a:lnTo>
                    <a:lnTo>
                      <a:pt x="42" y="2763"/>
                    </a:lnTo>
                    <a:lnTo>
                      <a:pt x="0" y="2826"/>
                    </a:lnTo>
                    <a:lnTo>
                      <a:pt x="63" y="3035"/>
                    </a:lnTo>
                    <a:lnTo>
                      <a:pt x="126" y="3139"/>
                    </a:lnTo>
                    <a:lnTo>
                      <a:pt x="168" y="3119"/>
                    </a:lnTo>
                    <a:lnTo>
                      <a:pt x="251" y="3119"/>
                    </a:lnTo>
                    <a:lnTo>
                      <a:pt x="335" y="3056"/>
                    </a:lnTo>
                    <a:lnTo>
                      <a:pt x="377" y="3077"/>
                    </a:lnTo>
                    <a:lnTo>
                      <a:pt x="419" y="3223"/>
                    </a:lnTo>
                    <a:lnTo>
                      <a:pt x="523" y="3495"/>
                    </a:lnTo>
                    <a:lnTo>
                      <a:pt x="481" y="3558"/>
                    </a:lnTo>
                    <a:lnTo>
                      <a:pt x="440" y="3704"/>
                    </a:lnTo>
                    <a:lnTo>
                      <a:pt x="356" y="3851"/>
                    </a:lnTo>
                    <a:lnTo>
                      <a:pt x="356" y="4081"/>
                    </a:lnTo>
                    <a:lnTo>
                      <a:pt x="356" y="4269"/>
                    </a:lnTo>
                    <a:lnTo>
                      <a:pt x="440" y="4269"/>
                    </a:lnTo>
                    <a:lnTo>
                      <a:pt x="523" y="4311"/>
                    </a:lnTo>
                    <a:lnTo>
                      <a:pt x="628" y="4311"/>
                    </a:lnTo>
                    <a:lnTo>
                      <a:pt x="670" y="4269"/>
                    </a:lnTo>
                    <a:lnTo>
                      <a:pt x="774" y="4290"/>
                    </a:lnTo>
                    <a:lnTo>
                      <a:pt x="879" y="4269"/>
                    </a:lnTo>
                    <a:lnTo>
                      <a:pt x="963" y="4311"/>
                    </a:lnTo>
                    <a:lnTo>
                      <a:pt x="984" y="4227"/>
                    </a:lnTo>
                    <a:lnTo>
                      <a:pt x="963" y="4102"/>
                    </a:lnTo>
                    <a:lnTo>
                      <a:pt x="879" y="4060"/>
                    </a:lnTo>
                    <a:lnTo>
                      <a:pt x="858" y="3914"/>
                    </a:lnTo>
                    <a:lnTo>
                      <a:pt x="942" y="3809"/>
                    </a:lnTo>
                    <a:lnTo>
                      <a:pt x="963" y="3600"/>
                    </a:lnTo>
                    <a:lnTo>
                      <a:pt x="942" y="3432"/>
                    </a:lnTo>
                    <a:lnTo>
                      <a:pt x="879" y="3391"/>
                    </a:lnTo>
                    <a:lnTo>
                      <a:pt x="1004" y="3223"/>
                    </a:lnTo>
                    <a:lnTo>
                      <a:pt x="1046" y="3056"/>
                    </a:lnTo>
                    <a:lnTo>
                      <a:pt x="1004" y="2909"/>
                    </a:lnTo>
                    <a:lnTo>
                      <a:pt x="942" y="2826"/>
                    </a:lnTo>
                    <a:lnTo>
                      <a:pt x="942" y="2763"/>
                    </a:lnTo>
                    <a:lnTo>
                      <a:pt x="1067" y="2700"/>
                    </a:lnTo>
                    <a:lnTo>
                      <a:pt x="1088" y="2616"/>
                    </a:lnTo>
                    <a:lnTo>
                      <a:pt x="1214" y="2595"/>
                    </a:lnTo>
                    <a:lnTo>
                      <a:pt x="1318" y="2637"/>
                    </a:lnTo>
                    <a:lnTo>
                      <a:pt x="1318" y="2700"/>
                    </a:lnTo>
                    <a:lnTo>
                      <a:pt x="1381" y="2763"/>
                    </a:lnTo>
                    <a:lnTo>
                      <a:pt x="1381" y="2909"/>
                    </a:lnTo>
                    <a:lnTo>
                      <a:pt x="1276" y="3014"/>
                    </a:lnTo>
                    <a:lnTo>
                      <a:pt x="1276" y="3119"/>
                    </a:lnTo>
                    <a:lnTo>
                      <a:pt x="1318" y="3223"/>
                    </a:lnTo>
                    <a:lnTo>
                      <a:pt x="1402" y="3244"/>
                    </a:lnTo>
                    <a:lnTo>
                      <a:pt x="1486" y="3328"/>
                    </a:lnTo>
                    <a:lnTo>
                      <a:pt x="1611" y="3391"/>
                    </a:lnTo>
                    <a:lnTo>
                      <a:pt x="1632" y="3495"/>
                    </a:lnTo>
                    <a:lnTo>
                      <a:pt x="1590" y="3495"/>
                    </a:lnTo>
                    <a:lnTo>
                      <a:pt x="1569" y="3704"/>
                    </a:lnTo>
                    <a:lnTo>
                      <a:pt x="1590" y="3851"/>
                    </a:lnTo>
                    <a:lnTo>
                      <a:pt x="1674" y="3872"/>
                    </a:lnTo>
                    <a:lnTo>
                      <a:pt x="1737" y="3851"/>
                    </a:lnTo>
                    <a:lnTo>
                      <a:pt x="1883" y="3893"/>
                    </a:lnTo>
                    <a:lnTo>
                      <a:pt x="1946" y="3872"/>
                    </a:lnTo>
                    <a:lnTo>
                      <a:pt x="1946" y="3851"/>
                    </a:lnTo>
                    <a:lnTo>
                      <a:pt x="1925" y="3746"/>
                    </a:lnTo>
                    <a:lnTo>
                      <a:pt x="2030" y="3663"/>
                    </a:lnTo>
                    <a:lnTo>
                      <a:pt x="2113" y="3642"/>
                    </a:lnTo>
                    <a:lnTo>
                      <a:pt x="2260" y="3558"/>
                    </a:lnTo>
                    <a:lnTo>
                      <a:pt x="2427" y="3579"/>
                    </a:lnTo>
                    <a:lnTo>
                      <a:pt x="2511" y="3495"/>
                    </a:lnTo>
                    <a:lnTo>
                      <a:pt x="2532" y="3537"/>
                    </a:lnTo>
                    <a:lnTo>
                      <a:pt x="2616" y="3537"/>
                    </a:lnTo>
                    <a:lnTo>
                      <a:pt x="2657" y="3453"/>
                    </a:lnTo>
                    <a:lnTo>
                      <a:pt x="2657" y="3391"/>
                    </a:lnTo>
                    <a:lnTo>
                      <a:pt x="2511" y="3370"/>
                    </a:lnTo>
                    <a:lnTo>
                      <a:pt x="2448" y="3391"/>
                    </a:lnTo>
                    <a:lnTo>
                      <a:pt x="2281" y="3391"/>
                    </a:lnTo>
                    <a:lnTo>
                      <a:pt x="2281" y="3328"/>
                    </a:lnTo>
                    <a:lnTo>
                      <a:pt x="2239" y="3328"/>
                    </a:lnTo>
                    <a:lnTo>
                      <a:pt x="2239" y="3244"/>
                    </a:lnTo>
                    <a:lnTo>
                      <a:pt x="2197" y="3244"/>
                    </a:lnTo>
                    <a:lnTo>
                      <a:pt x="2134" y="3265"/>
                    </a:lnTo>
                    <a:lnTo>
                      <a:pt x="2134" y="3223"/>
                    </a:lnTo>
                    <a:lnTo>
                      <a:pt x="2030" y="3181"/>
                    </a:lnTo>
                    <a:lnTo>
                      <a:pt x="2009" y="3119"/>
                    </a:lnTo>
                    <a:lnTo>
                      <a:pt x="2051" y="3035"/>
                    </a:lnTo>
                    <a:lnTo>
                      <a:pt x="2092" y="2972"/>
                    </a:lnTo>
                    <a:lnTo>
                      <a:pt x="2134" y="3014"/>
                    </a:lnTo>
                    <a:lnTo>
                      <a:pt x="2134" y="3014"/>
                    </a:lnTo>
                    <a:lnTo>
                      <a:pt x="2113" y="2930"/>
                    </a:lnTo>
                    <a:lnTo>
                      <a:pt x="2155" y="2930"/>
                    </a:lnTo>
                    <a:lnTo>
                      <a:pt x="2197" y="2867"/>
                    </a:lnTo>
                    <a:lnTo>
                      <a:pt x="2134" y="2826"/>
                    </a:lnTo>
                    <a:lnTo>
                      <a:pt x="2051" y="2805"/>
                    </a:lnTo>
                    <a:lnTo>
                      <a:pt x="2092" y="2742"/>
                    </a:lnTo>
                    <a:lnTo>
                      <a:pt x="2051" y="2658"/>
                    </a:lnTo>
                    <a:lnTo>
                      <a:pt x="1988" y="2616"/>
                    </a:lnTo>
                    <a:lnTo>
                      <a:pt x="1904" y="2616"/>
                    </a:lnTo>
                    <a:lnTo>
                      <a:pt x="1883" y="2491"/>
                    </a:lnTo>
                    <a:lnTo>
                      <a:pt x="1716" y="2323"/>
                    </a:lnTo>
                    <a:lnTo>
                      <a:pt x="1611" y="2240"/>
                    </a:lnTo>
                    <a:lnTo>
                      <a:pt x="1569" y="2135"/>
                    </a:lnTo>
                    <a:lnTo>
                      <a:pt x="1569" y="2093"/>
                    </a:lnTo>
                    <a:lnTo>
                      <a:pt x="1611" y="2093"/>
                    </a:lnTo>
                    <a:lnTo>
                      <a:pt x="1632" y="2177"/>
                    </a:lnTo>
                    <a:lnTo>
                      <a:pt x="1737" y="2177"/>
                    </a:lnTo>
                    <a:lnTo>
                      <a:pt x="1841" y="2093"/>
                    </a:lnTo>
                    <a:lnTo>
                      <a:pt x="1883" y="2010"/>
                    </a:lnTo>
                    <a:lnTo>
                      <a:pt x="2092" y="1926"/>
                    </a:lnTo>
                    <a:lnTo>
                      <a:pt x="2260" y="1800"/>
                    </a:lnTo>
                    <a:lnTo>
                      <a:pt x="2344" y="1675"/>
                    </a:lnTo>
                    <a:lnTo>
                      <a:pt x="2448" y="1612"/>
                    </a:lnTo>
                    <a:lnTo>
                      <a:pt x="2448" y="1549"/>
                    </a:lnTo>
                    <a:lnTo>
                      <a:pt x="2574" y="1507"/>
                    </a:lnTo>
                    <a:lnTo>
                      <a:pt x="2678" y="1570"/>
                    </a:lnTo>
                    <a:lnTo>
                      <a:pt x="2762" y="1591"/>
                    </a:lnTo>
                    <a:lnTo>
                      <a:pt x="2867" y="1445"/>
                    </a:lnTo>
                    <a:lnTo>
                      <a:pt x="2867" y="1361"/>
                    </a:lnTo>
                    <a:lnTo>
                      <a:pt x="2741" y="1298"/>
                    </a:lnTo>
                    <a:lnTo>
                      <a:pt x="2469" y="1340"/>
                    </a:lnTo>
                    <a:lnTo>
                      <a:pt x="2364" y="1403"/>
                    </a:lnTo>
                    <a:lnTo>
                      <a:pt x="2197" y="1403"/>
                    </a:lnTo>
                    <a:lnTo>
                      <a:pt x="2113" y="1445"/>
                    </a:lnTo>
                    <a:lnTo>
                      <a:pt x="2009" y="1549"/>
                    </a:lnTo>
                    <a:lnTo>
                      <a:pt x="1820" y="1549"/>
                    </a:lnTo>
                    <a:lnTo>
                      <a:pt x="1716" y="1486"/>
                    </a:lnTo>
                    <a:lnTo>
                      <a:pt x="1611" y="1466"/>
                    </a:lnTo>
                    <a:lnTo>
                      <a:pt x="1507" y="1591"/>
                    </a:lnTo>
                    <a:lnTo>
                      <a:pt x="1423" y="1800"/>
                    </a:lnTo>
                    <a:lnTo>
                      <a:pt x="1297" y="1863"/>
                    </a:lnTo>
                    <a:lnTo>
                      <a:pt x="1193" y="1821"/>
                    </a:lnTo>
                    <a:lnTo>
                      <a:pt x="1172" y="1779"/>
                    </a:lnTo>
                    <a:lnTo>
                      <a:pt x="1004" y="1612"/>
                    </a:lnTo>
                    <a:lnTo>
                      <a:pt x="858" y="1486"/>
                    </a:lnTo>
                    <a:lnTo>
                      <a:pt x="774" y="1277"/>
                    </a:lnTo>
                    <a:lnTo>
                      <a:pt x="795" y="1047"/>
                    </a:lnTo>
                    <a:lnTo>
                      <a:pt x="879" y="838"/>
                    </a:lnTo>
                    <a:lnTo>
                      <a:pt x="984" y="733"/>
                    </a:lnTo>
                    <a:lnTo>
                      <a:pt x="1109" y="670"/>
                    </a:lnTo>
                    <a:lnTo>
                      <a:pt x="1276" y="754"/>
                    </a:lnTo>
                    <a:lnTo>
                      <a:pt x="1465" y="775"/>
                    </a:lnTo>
                    <a:lnTo>
                      <a:pt x="1674" y="670"/>
                    </a:lnTo>
                    <a:lnTo>
                      <a:pt x="1820" y="670"/>
                    </a:lnTo>
                    <a:lnTo>
                      <a:pt x="1883" y="754"/>
                    </a:lnTo>
                    <a:lnTo>
                      <a:pt x="1988" y="754"/>
                    </a:lnTo>
                    <a:lnTo>
                      <a:pt x="2051" y="712"/>
                    </a:lnTo>
                    <a:lnTo>
                      <a:pt x="2281" y="733"/>
                    </a:lnTo>
                    <a:lnTo>
                      <a:pt x="2427" y="733"/>
                    </a:lnTo>
                    <a:lnTo>
                      <a:pt x="2448" y="712"/>
                    </a:lnTo>
                    <a:lnTo>
                      <a:pt x="2574" y="712"/>
                    </a:lnTo>
                    <a:lnTo>
                      <a:pt x="2678" y="754"/>
                    </a:lnTo>
                    <a:lnTo>
                      <a:pt x="2720" y="817"/>
                    </a:lnTo>
                    <a:lnTo>
                      <a:pt x="2825" y="859"/>
                    </a:lnTo>
                    <a:lnTo>
                      <a:pt x="3264" y="754"/>
                    </a:lnTo>
                    <a:lnTo>
                      <a:pt x="3453" y="629"/>
                    </a:lnTo>
                    <a:lnTo>
                      <a:pt x="3494" y="524"/>
                    </a:lnTo>
                    <a:lnTo>
                      <a:pt x="3578" y="524"/>
                    </a:lnTo>
                    <a:lnTo>
                      <a:pt x="3620" y="440"/>
                    </a:lnTo>
                    <a:lnTo>
                      <a:pt x="3704" y="398"/>
                    </a:lnTo>
                    <a:lnTo>
                      <a:pt x="3766" y="294"/>
                    </a:lnTo>
                    <a:lnTo>
                      <a:pt x="3808" y="210"/>
                    </a:lnTo>
                    <a:lnTo>
                      <a:pt x="3871" y="147"/>
                    </a:lnTo>
                    <a:lnTo>
                      <a:pt x="3808" y="106"/>
                    </a:lnTo>
                    <a:lnTo>
                      <a:pt x="3787" y="43"/>
                    </a:lnTo>
                    <a:lnTo>
                      <a:pt x="36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9"/>
              <p:cNvSpPr/>
              <p:nvPr/>
            </p:nvSpPr>
            <p:spPr>
              <a:xfrm>
                <a:off x="5587700" y="3253200"/>
                <a:ext cx="145450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253" extrusionOk="0">
                    <a:moveTo>
                      <a:pt x="922" y="1"/>
                    </a:moveTo>
                    <a:lnTo>
                      <a:pt x="775" y="22"/>
                    </a:lnTo>
                    <a:lnTo>
                      <a:pt x="712" y="84"/>
                    </a:lnTo>
                    <a:lnTo>
                      <a:pt x="566" y="189"/>
                    </a:lnTo>
                    <a:lnTo>
                      <a:pt x="482" y="210"/>
                    </a:lnTo>
                    <a:lnTo>
                      <a:pt x="398" y="294"/>
                    </a:lnTo>
                    <a:lnTo>
                      <a:pt x="252" y="294"/>
                    </a:lnTo>
                    <a:lnTo>
                      <a:pt x="147" y="356"/>
                    </a:lnTo>
                    <a:lnTo>
                      <a:pt x="189" y="440"/>
                    </a:lnTo>
                    <a:lnTo>
                      <a:pt x="168" y="524"/>
                    </a:lnTo>
                    <a:lnTo>
                      <a:pt x="43" y="608"/>
                    </a:lnTo>
                    <a:lnTo>
                      <a:pt x="1" y="670"/>
                    </a:lnTo>
                    <a:lnTo>
                      <a:pt x="147" y="712"/>
                    </a:lnTo>
                    <a:lnTo>
                      <a:pt x="252" y="649"/>
                    </a:lnTo>
                    <a:lnTo>
                      <a:pt x="273" y="608"/>
                    </a:lnTo>
                    <a:lnTo>
                      <a:pt x="315" y="670"/>
                    </a:lnTo>
                    <a:lnTo>
                      <a:pt x="503" y="754"/>
                    </a:lnTo>
                    <a:lnTo>
                      <a:pt x="566" y="859"/>
                    </a:lnTo>
                    <a:lnTo>
                      <a:pt x="524" y="921"/>
                    </a:lnTo>
                    <a:lnTo>
                      <a:pt x="566" y="1047"/>
                    </a:lnTo>
                    <a:lnTo>
                      <a:pt x="691" y="1131"/>
                    </a:lnTo>
                    <a:lnTo>
                      <a:pt x="796" y="1152"/>
                    </a:lnTo>
                    <a:lnTo>
                      <a:pt x="901" y="1131"/>
                    </a:lnTo>
                    <a:lnTo>
                      <a:pt x="984" y="1172"/>
                    </a:lnTo>
                    <a:lnTo>
                      <a:pt x="1026" y="1131"/>
                    </a:lnTo>
                    <a:lnTo>
                      <a:pt x="1110" y="1152"/>
                    </a:lnTo>
                    <a:lnTo>
                      <a:pt x="1298" y="1131"/>
                    </a:lnTo>
                    <a:lnTo>
                      <a:pt x="1340" y="1152"/>
                    </a:lnTo>
                    <a:lnTo>
                      <a:pt x="1424" y="1131"/>
                    </a:lnTo>
                    <a:lnTo>
                      <a:pt x="1361" y="1068"/>
                    </a:lnTo>
                    <a:lnTo>
                      <a:pt x="1654" y="1089"/>
                    </a:lnTo>
                    <a:lnTo>
                      <a:pt x="1717" y="1172"/>
                    </a:lnTo>
                    <a:lnTo>
                      <a:pt x="1675" y="1298"/>
                    </a:lnTo>
                    <a:lnTo>
                      <a:pt x="1633" y="1277"/>
                    </a:lnTo>
                    <a:lnTo>
                      <a:pt x="1549" y="1361"/>
                    </a:lnTo>
                    <a:lnTo>
                      <a:pt x="1507" y="1465"/>
                    </a:lnTo>
                    <a:lnTo>
                      <a:pt x="1445" y="1361"/>
                    </a:lnTo>
                    <a:lnTo>
                      <a:pt x="1256" y="1277"/>
                    </a:lnTo>
                    <a:lnTo>
                      <a:pt x="1194" y="1298"/>
                    </a:lnTo>
                    <a:lnTo>
                      <a:pt x="1131" y="1465"/>
                    </a:lnTo>
                    <a:lnTo>
                      <a:pt x="1026" y="1507"/>
                    </a:lnTo>
                    <a:lnTo>
                      <a:pt x="922" y="1465"/>
                    </a:lnTo>
                    <a:lnTo>
                      <a:pt x="817" y="1465"/>
                    </a:lnTo>
                    <a:lnTo>
                      <a:pt x="775" y="1403"/>
                    </a:lnTo>
                    <a:lnTo>
                      <a:pt x="629" y="1444"/>
                    </a:lnTo>
                    <a:lnTo>
                      <a:pt x="566" y="1507"/>
                    </a:lnTo>
                    <a:lnTo>
                      <a:pt x="608" y="1570"/>
                    </a:lnTo>
                    <a:lnTo>
                      <a:pt x="733" y="1591"/>
                    </a:lnTo>
                    <a:lnTo>
                      <a:pt x="838" y="1654"/>
                    </a:lnTo>
                    <a:lnTo>
                      <a:pt x="901" y="1779"/>
                    </a:lnTo>
                    <a:lnTo>
                      <a:pt x="942" y="1821"/>
                    </a:lnTo>
                    <a:lnTo>
                      <a:pt x="1005" y="1800"/>
                    </a:lnTo>
                    <a:lnTo>
                      <a:pt x="1026" y="1884"/>
                    </a:lnTo>
                    <a:lnTo>
                      <a:pt x="1026" y="1968"/>
                    </a:lnTo>
                    <a:lnTo>
                      <a:pt x="984" y="1988"/>
                    </a:lnTo>
                    <a:lnTo>
                      <a:pt x="942" y="2072"/>
                    </a:lnTo>
                    <a:lnTo>
                      <a:pt x="1047" y="2240"/>
                    </a:lnTo>
                    <a:lnTo>
                      <a:pt x="1152" y="2281"/>
                    </a:lnTo>
                    <a:lnTo>
                      <a:pt x="1256" y="2240"/>
                    </a:lnTo>
                    <a:lnTo>
                      <a:pt x="1403" y="2114"/>
                    </a:lnTo>
                    <a:lnTo>
                      <a:pt x="1361" y="2009"/>
                    </a:lnTo>
                    <a:lnTo>
                      <a:pt x="1466" y="1863"/>
                    </a:lnTo>
                    <a:lnTo>
                      <a:pt x="1507" y="1821"/>
                    </a:lnTo>
                    <a:lnTo>
                      <a:pt x="1528" y="1758"/>
                    </a:lnTo>
                    <a:lnTo>
                      <a:pt x="1570" y="1612"/>
                    </a:lnTo>
                    <a:lnTo>
                      <a:pt x="1633" y="1507"/>
                    </a:lnTo>
                    <a:lnTo>
                      <a:pt x="1633" y="1654"/>
                    </a:lnTo>
                    <a:lnTo>
                      <a:pt x="1549" y="1716"/>
                    </a:lnTo>
                    <a:lnTo>
                      <a:pt x="1612" y="1863"/>
                    </a:lnTo>
                    <a:lnTo>
                      <a:pt x="1654" y="1988"/>
                    </a:lnTo>
                    <a:lnTo>
                      <a:pt x="1717" y="2072"/>
                    </a:lnTo>
                    <a:lnTo>
                      <a:pt x="1738" y="2009"/>
                    </a:lnTo>
                    <a:lnTo>
                      <a:pt x="1779" y="2009"/>
                    </a:lnTo>
                    <a:lnTo>
                      <a:pt x="1842" y="2030"/>
                    </a:lnTo>
                    <a:lnTo>
                      <a:pt x="1842" y="2135"/>
                    </a:lnTo>
                    <a:lnTo>
                      <a:pt x="1884" y="2093"/>
                    </a:lnTo>
                    <a:lnTo>
                      <a:pt x="1947" y="2093"/>
                    </a:lnTo>
                    <a:lnTo>
                      <a:pt x="1968" y="2135"/>
                    </a:lnTo>
                    <a:lnTo>
                      <a:pt x="2051" y="2177"/>
                    </a:lnTo>
                    <a:lnTo>
                      <a:pt x="2156" y="2135"/>
                    </a:lnTo>
                    <a:lnTo>
                      <a:pt x="2240" y="2135"/>
                    </a:lnTo>
                    <a:lnTo>
                      <a:pt x="2240" y="2177"/>
                    </a:lnTo>
                    <a:lnTo>
                      <a:pt x="2093" y="2177"/>
                    </a:lnTo>
                    <a:lnTo>
                      <a:pt x="2093" y="2281"/>
                    </a:lnTo>
                    <a:lnTo>
                      <a:pt x="2240" y="2302"/>
                    </a:lnTo>
                    <a:lnTo>
                      <a:pt x="2240" y="2323"/>
                    </a:lnTo>
                    <a:lnTo>
                      <a:pt x="2261" y="2386"/>
                    </a:lnTo>
                    <a:lnTo>
                      <a:pt x="2407" y="2449"/>
                    </a:lnTo>
                    <a:lnTo>
                      <a:pt x="2575" y="2449"/>
                    </a:lnTo>
                    <a:lnTo>
                      <a:pt x="2930" y="2553"/>
                    </a:lnTo>
                    <a:lnTo>
                      <a:pt x="3286" y="2658"/>
                    </a:lnTo>
                    <a:lnTo>
                      <a:pt x="3391" y="2658"/>
                    </a:lnTo>
                    <a:lnTo>
                      <a:pt x="3537" y="2721"/>
                    </a:lnTo>
                    <a:lnTo>
                      <a:pt x="3558" y="2825"/>
                    </a:lnTo>
                    <a:lnTo>
                      <a:pt x="3725" y="2867"/>
                    </a:lnTo>
                    <a:lnTo>
                      <a:pt x="3830" y="2867"/>
                    </a:lnTo>
                    <a:lnTo>
                      <a:pt x="3914" y="2825"/>
                    </a:lnTo>
                    <a:lnTo>
                      <a:pt x="3914" y="2825"/>
                    </a:lnTo>
                    <a:lnTo>
                      <a:pt x="3830" y="2951"/>
                    </a:lnTo>
                    <a:lnTo>
                      <a:pt x="3851" y="2972"/>
                    </a:lnTo>
                    <a:lnTo>
                      <a:pt x="3935" y="2951"/>
                    </a:lnTo>
                    <a:lnTo>
                      <a:pt x="3955" y="3014"/>
                    </a:lnTo>
                    <a:lnTo>
                      <a:pt x="4081" y="2972"/>
                    </a:lnTo>
                    <a:lnTo>
                      <a:pt x="4018" y="3035"/>
                    </a:lnTo>
                    <a:lnTo>
                      <a:pt x="4060" y="3076"/>
                    </a:lnTo>
                    <a:lnTo>
                      <a:pt x="4039" y="3139"/>
                    </a:lnTo>
                    <a:lnTo>
                      <a:pt x="4081" y="3181"/>
                    </a:lnTo>
                    <a:lnTo>
                      <a:pt x="4186" y="3160"/>
                    </a:lnTo>
                    <a:lnTo>
                      <a:pt x="4081" y="3265"/>
                    </a:lnTo>
                    <a:lnTo>
                      <a:pt x="4081" y="3328"/>
                    </a:lnTo>
                    <a:lnTo>
                      <a:pt x="4227" y="3453"/>
                    </a:lnTo>
                    <a:lnTo>
                      <a:pt x="4186" y="3558"/>
                    </a:lnTo>
                    <a:lnTo>
                      <a:pt x="4227" y="3641"/>
                    </a:lnTo>
                    <a:lnTo>
                      <a:pt x="4332" y="3704"/>
                    </a:lnTo>
                    <a:lnTo>
                      <a:pt x="4479" y="3809"/>
                    </a:lnTo>
                    <a:lnTo>
                      <a:pt x="4499" y="3872"/>
                    </a:lnTo>
                    <a:lnTo>
                      <a:pt x="4374" y="3872"/>
                    </a:lnTo>
                    <a:lnTo>
                      <a:pt x="4353" y="3955"/>
                    </a:lnTo>
                    <a:lnTo>
                      <a:pt x="4437" y="4018"/>
                    </a:lnTo>
                    <a:lnTo>
                      <a:pt x="4541" y="4081"/>
                    </a:lnTo>
                    <a:lnTo>
                      <a:pt x="4667" y="4060"/>
                    </a:lnTo>
                    <a:lnTo>
                      <a:pt x="4751" y="4081"/>
                    </a:lnTo>
                    <a:lnTo>
                      <a:pt x="4688" y="4081"/>
                    </a:lnTo>
                    <a:lnTo>
                      <a:pt x="4562" y="4123"/>
                    </a:lnTo>
                    <a:lnTo>
                      <a:pt x="4499" y="4102"/>
                    </a:lnTo>
                    <a:lnTo>
                      <a:pt x="4458" y="4123"/>
                    </a:lnTo>
                    <a:lnTo>
                      <a:pt x="4499" y="4206"/>
                    </a:lnTo>
                    <a:lnTo>
                      <a:pt x="4583" y="4227"/>
                    </a:lnTo>
                    <a:lnTo>
                      <a:pt x="4562" y="4395"/>
                    </a:lnTo>
                    <a:lnTo>
                      <a:pt x="4541" y="4416"/>
                    </a:lnTo>
                    <a:lnTo>
                      <a:pt x="4541" y="4499"/>
                    </a:lnTo>
                    <a:lnTo>
                      <a:pt x="4499" y="4583"/>
                    </a:lnTo>
                    <a:lnTo>
                      <a:pt x="4458" y="4604"/>
                    </a:lnTo>
                    <a:lnTo>
                      <a:pt x="4541" y="4709"/>
                    </a:lnTo>
                    <a:lnTo>
                      <a:pt x="4667" y="4625"/>
                    </a:lnTo>
                    <a:lnTo>
                      <a:pt x="4709" y="4688"/>
                    </a:lnTo>
                    <a:lnTo>
                      <a:pt x="4792" y="4688"/>
                    </a:lnTo>
                    <a:lnTo>
                      <a:pt x="4897" y="4625"/>
                    </a:lnTo>
                    <a:lnTo>
                      <a:pt x="5064" y="4625"/>
                    </a:lnTo>
                    <a:lnTo>
                      <a:pt x="5127" y="4583"/>
                    </a:lnTo>
                    <a:lnTo>
                      <a:pt x="5169" y="4478"/>
                    </a:lnTo>
                    <a:lnTo>
                      <a:pt x="5169" y="4583"/>
                    </a:lnTo>
                    <a:lnTo>
                      <a:pt x="5106" y="4688"/>
                    </a:lnTo>
                    <a:lnTo>
                      <a:pt x="5127" y="4750"/>
                    </a:lnTo>
                    <a:lnTo>
                      <a:pt x="5190" y="4792"/>
                    </a:lnTo>
                    <a:lnTo>
                      <a:pt x="5316" y="4897"/>
                    </a:lnTo>
                    <a:lnTo>
                      <a:pt x="5295" y="4939"/>
                    </a:lnTo>
                    <a:lnTo>
                      <a:pt x="5336" y="5022"/>
                    </a:lnTo>
                    <a:lnTo>
                      <a:pt x="5504" y="5211"/>
                    </a:lnTo>
                    <a:lnTo>
                      <a:pt x="5629" y="5232"/>
                    </a:lnTo>
                    <a:lnTo>
                      <a:pt x="5692" y="5253"/>
                    </a:lnTo>
                    <a:lnTo>
                      <a:pt x="5713" y="3851"/>
                    </a:lnTo>
                    <a:lnTo>
                      <a:pt x="5713" y="3788"/>
                    </a:lnTo>
                    <a:lnTo>
                      <a:pt x="5713" y="3704"/>
                    </a:lnTo>
                    <a:lnTo>
                      <a:pt x="5734" y="3537"/>
                    </a:lnTo>
                    <a:lnTo>
                      <a:pt x="5818" y="1382"/>
                    </a:lnTo>
                    <a:lnTo>
                      <a:pt x="5713" y="1403"/>
                    </a:lnTo>
                    <a:lnTo>
                      <a:pt x="5629" y="1382"/>
                    </a:lnTo>
                    <a:lnTo>
                      <a:pt x="5629" y="1298"/>
                    </a:lnTo>
                    <a:lnTo>
                      <a:pt x="5650" y="1256"/>
                    </a:lnTo>
                    <a:lnTo>
                      <a:pt x="5546" y="1193"/>
                    </a:lnTo>
                    <a:lnTo>
                      <a:pt x="5441" y="1193"/>
                    </a:lnTo>
                    <a:lnTo>
                      <a:pt x="5316" y="1172"/>
                    </a:lnTo>
                    <a:lnTo>
                      <a:pt x="5232" y="1152"/>
                    </a:lnTo>
                    <a:lnTo>
                      <a:pt x="5169" y="1172"/>
                    </a:lnTo>
                    <a:lnTo>
                      <a:pt x="4813" y="1026"/>
                    </a:lnTo>
                    <a:lnTo>
                      <a:pt x="4667" y="984"/>
                    </a:lnTo>
                    <a:lnTo>
                      <a:pt x="4562" y="963"/>
                    </a:lnTo>
                    <a:lnTo>
                      <a:pt x="4458" y="880"/>
                    </a:lnTo>
                    <a:lnTo>
                      <a:pt x="4248" y="838"/>
                    </a:lnTo>
                    <a:lnTo>
                      <a:pt x="4060" y="754"/>
                    </a:lnTo>
                    <a:lnTo>
                      <a:pt x="3976" y="670"/>
                    </a:lnTo>
                    <a:lnTo>
                      <a:pt x="3830" y="649"/>
                    </a:lnTo>
                    <a:lnTo>
                      <a:pt x="3537" y="838"/>
                    </a:lnTo>
                    <a:lnTo>
                      <a:pt x="3537" y="880"/>
                    </a:lnTo>
                    <a:lnTo>
                      <a:pt x="3600" y="984"/>
                    </a:lnTo>
                    <a:lnTo>
                      <a:pt x="3558" y="1068"/>
                    </a:lnTo>
                    <a:lnTo>
                      <a:pt x="3391" y="1089"/>
                    </a:lnTo>
                    <a:lnTo>
                      <a:pt x="3286" y="1131"/>
                    </a:lnTo>
                    <a:lnTo>
                      <a:pt x="3223" y="1131"/>
                    </a:lnTo>
                    <a:lnTo>
                      <a:pt x="3181" y="1089"/>
                    </a:lnTo>
                    <a:lnTo>
                      <a:pt x="3119" y="1172"/>
                    </a:lnTo>
                    <a:lnTo>
                      <a:pt x="3119" y="1277"/>
                    </a:lnTo>
                    <a:lnTo>
                      <a:pt x="2993" y="1340"/>
                    </a:lnTo>
                    <a:lnTo>
                      <a:pt x="2888" y="1361"/>
                    </a:lnTo>
                    <a:lnTo>
                      <a:pt x="2805" y="1465"/>
                    </a:lnTo>
                    <a:lnTo>
                      <a:pt x="2805" y="1612"/>
                    </a:lnTo>
                    <a:lnTo>
                      <a:pt x="2763" y="1654"/>
                    </a:lnTo>
                    <a:lnTo>
                      <a:pt x="2700" y="1696"/>
                    </a:lnTo>
                    <a:lnTo>
                      <a:pt x="2658" y="1800"/>
                    </a:lnTo>
                    <a:lnTo>
                      <a:pt x="2554" y="1821"/>
                    </a:lnTo>
                    <a:lnTo>
                      <a:pt x="2449" y="1821"/>
                    </a:lnTo>
                    <a:lnTo>
                      <a:pt x="2386" y="1779"/>
                    </a:lnTo>
                    <a:lnTo>
                      <a:pt x="2261" y="1675"/>
                    </a:lnTo>
                    <a:lnTo>
                      <a:pt x="2240" y="1570"/>
                    </a:lnTo>
                    <a:lnTo>
                      <a:pt x="2177" y="1591"/>
                    </a:lnTo>
                    <a:lnTo>
                      <a:pt x="2156" y="1465"/>
                    </a:lnTo>
                    <a:lnTo>
                      <a:pt x="2156" y="1361"/>
                    </a:lnTo>
                    <a:lnTo>
                      <a:pt x="2072" y="1298"/>
                    </a:lnTo>
                    <a:lnTo>
                      <a:pt x="2031" y="1382"/>
                    </a:lnTo>
                    <a:lnTo>
                      <a:pt x="2051" y="1507"/>
                    </a:lnTo>
                    <a:lnTo>
                      <a:pt x="1989" y="1507"/>
                    </a:lnTo>
                    <a:lnTo>
                      <a:pt x="1926" y="1444"/>
                    </a:lnTo>
                    <a:lnTo>
                      <a:pt x="1863" y="1298"/>
                    </a:lnTo>
                    <a:lnTo>
                      <a:pt x="1842" y="1047"/>
                    </a:lnTo>
                    <a:lnTo>
                      <a:pt x="1821" y="880"/>
                    </a:lnTo>
                    <a:lnTo>
                      <a:pt x="1863" y="775"/>
                    </a:lnTo>
                    <a:lnTo>
                      <a:pt x="1947" y="670"/>
                    </a:lnTo>
                    <a:lnTo>
                      <a:pt x="1884" y="566"/>
                    </a:lnTo>
                    <a:lnTo>
                      <a:pt x="1821" y="503"/>
                    </a:lnTo>
                    <a:lnTo>
                      <a:pt x="1821" y="335"/>
                    </a:lnTo>
                    <a:lnTo>
                      <a:pt x="1842" y="294"/>
                    </a:lnTo>
                    <a:lnTo>
                      <a:pt x="1779" y="231"/>
                    </a:lnTo>
                    <a:lnTo>
                      <a:pt x="1612" y="210"/>
                    </a:lnTo>
                    <a:lnTo>
                      <a:pt x="1424" y="231"/>
                    </a:lnTo>
                    <a:lnTo>
                      <a:pt x="1235" y="105"/>
                    </a:lnTo>
                    <a:lnTo>
                      <a:pt x="92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9"/>
              <p:cNvSpPr/>
              <p:nvPr/>
            </p:nvSpPr>
            <p:spPr>
              <a:xfrm>
                <a:off x="5268100" y="3181025"/>
                <a:ext cx="143350" cy="129750"/>
              </a:xfrm>
              <a:custGeom>
                <a:avLst/>
                <a:gdLst/>
                <a:ahLst/>
                <a:cxnLst/>
                <a:rect l="l" t="t" r="r" b="b"/>
                <a:pathLst>
                  <a:path w="5734" h="5190" extrusionOk="0">
                    <a:moveTo>
                      <a:pt x="4060" y="0"/>
                    </a:moveTo>
                    <a:lnTo>
                      <a:pt x="3955" y="147"/>
                    </a:lnTo>
                    <a:lnTo>
                      <a:pt x="3955" y="209"/>
                    </a:lnTo>
                    <a:lnTo>
                      <a:pt x="3892" y="314"/>
                    </a:lnTo>
                    <a:lnTo>
                      <a:pt x="3892" y="398"/>
                    </a:lnTo>
                    <a:lnTo>
                      <a:pt x="3767" y="837"/>
                    </a:lnTo>
                    <a:lnTo>
                      <a:pt x="3579" y="1109"/>
                    </a:lnTo>
                    <a:lnTo>
                      <a:pt x="3516" y="1360"/>
                    </a:lnTo>
                    <a:lnTo>
                      <a:pt x="3265" y="1716"/>
                    </a:lnTo>
                    <a:lnTo>
                      <a:pt x="3307" y="1779"/>
                    </a:lnTo>
                    <a:lnTo>
                      <a:pt x="3014" y="1842"/>
                    </a:lnTo>
                    <a:lnTo>
                      <a:pt x="2783" y="1967"/>
                    </a:lnTo>
                    <a:lnTo>
                      <a:pt x="2637" y="1967"/>
                    </a:lnTo>
                    <a:lnTo>
                      <a:pt x="2595" y="1883"/>
                    </a:lnTo>
                    <a:lnTo>
                      <a:pt x="2470" y="1842"/>
                    </a:lnTo>
                    <a:lnTo>
                      <a:pt x="2177" y="1842"/>
                    </a:lnTo>
                    <a:lnTo>
                      <a:pt x="2093" y="1925"/>
                    </a:lnTo>
                    <a:lnTo>
                      <a:pt x="1758" y="2051"/>
                    </a:lnTo>
                    <a:lnTo>
                      <a:pt x="1444" y="2030"/>
                    </a:lnTo>
                    <a:lnTo>
                      <a:pt x="1361" y="2072"/>
                    </a:lnTo>
                    <a:lnTo>
                      <a:pt x="1235" y="2051"/>
                    </a:lnTo>
                    <a:lnTo>
                      <a:pt x="1214" y="2134"/>
                    </a:lnTo>
                    <a:lnTo>
                      <a:pt x="1047" y="2176"/>
                    </a:lnTo>
                    <a:lnTo>
                      <a:pt x="942" y="2155"/>
                    </a:lnTo>
                    <a:lnTo>
                      <a:pt x="921" y="2051"/>
                    </a:lnTo>
                    <a:lnTo>
                      <a:pt x="796" y="1946"/>
                    </a:lnTo>
                    <a:lnTo>
                      <a:pt x="754" y="1883"/>
                    </a:lnTo>
                    <a:lnTo>
                      <a:pt x="566" y="1758"/>
                    </a:lnTo>
                    <a:lnTo>
                      <a:pt x="440" y="1549"/>
                    </a:lnTo>
                    <a:lnTo>
                      <a:pt x="377" y="1570"/>
                    </a:lnTo>
                    <a:lnTo>
                      <a:pt x="314" y="1653"/>
                    </a:lnTo>
                    <a:lnTo>
                      <a:pt x="168" y="1842"/>
                    </a:lnTo>
                    <a:lnTo>
                      <a:pt x="84" y="1988"/>
                    </a:lnTo>
                    <a:lnTo>
                      <a:pt x="84" y="2072"/>
                    </a:lnTo>
                    <a:lnTo>
                      <a:pt x="105" y="2155"/>
                    </a:lnTo>
                    <a:lnTo>
                      <a:pt x="84" y="2239"/>
                    </a:lnTo>
                    <a:lnTo>
                      <a:pt x="1" y="2281"/>
                    </a:lnTo>
                    <a:lnTo>
                      <a:pt x="22" y="2490"/>
                    </a:lnTo>
                    <a:lnTo>
                      <a:pt x="210" y="2699"/>
                    </a:lnTo>
                    <a:lnTo>
                      <a:pt x="231" y="2804"/>
                    </a:lnTo>
                    <a:lnTo>
                      <a:pt x="189" y="2762"/>
                    </a:lnTo>
                    <a:lnTo>
                      <a:pt x="168" y="2804"/>
                    </a:lnTo>
                    <a:lnTo>
                      <a:pt x="210" y="2930"/>
                    </a:lnTo>
                    <a:lnTo>
                      <a:pt x="335" y="2971"/>
                    </a:lnTo>
                    <a:lnTo>
                      <a:pt x="419" y="2971"/>
                    </a:lnTo>
                    <a:lnTo>
                      <a:pt x="607" y="2909"/>
                    </a:lnTo>
                    <a:lnTo>
                      <a:pt x="733" y="2825"/>
                    </a:lnTo>
                    <a:lnTo>
                      <a:pt x="838" y="2867"/>
                    </a:lnTo>
                    <a:lnTo>
                      <a:pt x="733" y="2867"/>
                    </a:lnTo>
                    <a:lnTo>
                      <a:pt x="607" y="2971"/>
                    </a:lnTo>
                    <a:lnTo>
                      <a:pt x="398" y="3013"/>
                    </a:lnTo>
                    <a:lnTo>
                      <a:pt x="314" y="3097"/>
                    </a:lnTo>
                    <a:lnTo>
                      <a:pt x="210" y="3097"/>
                    </a:lnTo>
                    <a:lnTo>
                      <a:pt x="210" y="3139"/>
                    </a:lnTo>
                    <a:lnTo>
                      <a:pt x="335" y="3181"/>
                    </a:lnTo>
                    <a:lnTo>
                      <a:pt x="503" y="3243"/>
                    </a:lnTo>
                    <a:lnTo>
                      <a:pt x="649" y="3411"/>
                    </a:lnTo>
                    <a:lnTo>
                      <a:pt x="712" y="3515"/>
                    </a:lnTo>
                    <a:lnTo>
                      <a:pt x="733" y="3620"/>
                    </a:lnTo>
                    <a:lnTo>
                      <a:pt x="649" y="3746"/>
                    </a:lnTo>
                    <a:lnTo>
                      <a:pt x="566" y="3829"/>
                    </a:lnTo>
                    <a:lnTo>
                      <a:pt x="607" y="3871"/>
                    </a:lnTo>
                    <a:lnTo>
                      <a:pt x="712" y="3955"/>
                    </a:lnTo>
                    <a:lnTo>
                      <a:pt x="733" y="4227"/>
                    </a:lnTo>
                    <a:lnTo>
                      <a:pt x="733" y="4352"/>
                    </a:lnTo>
                    <a:lnTo>
                      <a:pt x="817" y="4499"/>
                    </a:lnTo>
                    <a:lnTo>
                      <a:pt x="858" y="4499"/>
                    </a:lnTo>
                    <a:lnTo>
                      <a:pt x="963" y="4436"/>
                    </a:lnTo>
                    <a:lnTo>
                      <a:pt x="1005" y="4499"/>
                    </a:lnTo>
                    <a:lnTo>
                      <a:pt x="1130" y="4499"/>
                    </a:lnTo>
                    <a:lnTo>
                      <a:pt x="1214" y="4541"/>
                    </a:lnTo>
                    <a:lnTo>
                      <a:pt x="1361" y="4541"/>
                    </a:lnTo>
                    <a:lnTo>
                      <a:pt x="1444" y="4457"/>
                    </a:lnTo>
                    <a:lnTo>
                      <a:pt x="1528" y="4499"/>
                    </a:lnTo>
                    <a:lnTo>
                      <a:pt x="1591" y="4457"/>
                    </a:lnTo>
                    <a:lnTo>
                      <a:pt x="1654" y="4352"/>
                    </a:lnTo>
                    <a:lnTo>
                      <a:pt x="1654" y="4290"/>
                    </a:lnTo>
                    <a:lnTo>
                      <a:pt x="1674" y="4373"/>
                    </a:lnTo>
                    <a:lnTo>
                      <a:pt x="1654" y="4478"/>
                    </a:lnTo>
                    <a:lnTo>
                      <a:pt x="1695" y="4603"/>
                    </a:lnTo>
                    <a:lnTo>
                      <a:pt x="1737" y="4792"/>
                    </a:lnTo>
                    <a:lnTo>
                      <a:pt x="1695" y="4896"/>
                    </a:lnTo>
                    <a:lnTo>
                      <a:pt x="1779" y="4896"/>
                    </a:lnTo>
                    <a:lnTo>
                      <a:pt x="1905" y="4750"/>
                    </a:lnTo>
                    <a:lnTo>
                      <a:pt x="1988" y="4708"/>
                    </a:lnTo>
                    <a:lnTo>
                      <a:pt x="2051" y="4771"/>
                    </a:lnTo>
                    <a:lnTo>
                      <a:pt x="2114" y="4750"/>
                    </a:lnTo>
                    <a:lnTo>
                      <a:pt x="2135" y="4687"/>
                    </a:lnTo>
                    <a:lnTo>
                      <a:pt x="2302" y="4687"/>
                    </a:lnTo>
                    <a:lnTo>
                      <a:pt x="2386" y="4583"/>
                    </a:lnTo>
                    <a:lnTo>
                      <a:pt x="2428" y="4583"/>
                    </a:lnTo>
                    <a:lnTo>
                      <a:pt x="2532" y="4645"/>
                    </a:lnTo>
                    <a:lnTo>
                      <a:pt x="2616" y="4583"/>
                    </a:lnTo>
                    <a:lnTo>
                      <a:pt x="2658" y="4645"/>
                    </a:lnTo>
                    <a:lnTo>
                      <a:pt x="2658" y="4750"/>
                    </a:lnTo>
                    <a:lnTo>
                      <a:pt x="2721" y="4792"/>
                    </a:lnTo>
                    <a:lnTo>
                      <a:pt x="2825" y="4813"/>
                    </a:lnTo>
                    <a:lnTo>
                      <a:pt x="2804" y="4750"/>
                    </a:lnTo>
                    <a:lnTo>
                      <a:pt x="2825" y="4666"/>
                    </a:lnTo>
                    <a:lnTo>
                      <a:pt x="2888" y="4750"/>
                    </a:lnTo>
                    <a:lnTo>
                      <a:pt x="2993" y="4771"/>
                    </a:lnTo>
                    <a:lnTo>
                      <a:pt x="3035" y="4750"/>
                    </a:lnTo>
                    <a:lnTo>
                      <a:pt x="3097" y="4813"/>
                    </a:lnTo>
                    <a:lnTo>
                      <a:pt x="3139" y="4792"/>
                    </a:lnTo>
                    <a:lnTo>
                      <a:pt x="3160" y="4855"/>
                    </a:lnTo>
                    <a:lnTo>
                      <a:pt x="3223" y="4917"/>
                    </a:lnTo>
                    <a:lnTo>
                      <a:pt x="3181" y="5022"/>
                    </a:lnTo>
                    <a:lnTo>
                      <a:pt x="3244" y="5189"/>
                    </a:lnTo>
                    <a:lnTo>
                      <a:pt x="3348" y="5168"/>
                    </a:lnTo>
                    <a:lnTo>
                      <a:pt x="3579" y="5064"/>
                    </a:lnTo>
                    <a:lnTo>
                      <a:pt x="3746" y="5022"/>
                    </a:lnTo>
                    <a:lnTo>
                      <a:pt x="3955" y="4896"/>
                    </a:lnTo>
                    <a:lnTo>
                      <a:pt x="4060" y="4666"/>
                    </a:lnTo>
                    <a:lnTo>
                      <a:pt x="4060" y="4583"/>
                    </a:lnTo>
                    <a:lnTo>
                      <a:pt x="4102" y="4457"/>
                    </a:lnTo>
                    <a:lnTo>
                      <a:pt x="4143" y="4478"/>
                    </a:lnTo>
                    <a:lnTo>
                      <a:pt x="4185" y="4478"/>
                    </a:lnTo>
                    <a:lnTo>
                      <a:pt x="4269" y="4290"/>
                    </a:lnTo>
                    <a:lnTo>
                      <a:pt x="4227" y="4269"/>
                    </a:lnTo>
                    <a:lnTo>
                      <a:pt x="4185" y="4227"/>
                    </a:lnTo>
                    <a:lnTo>
                      <a:pt x="4185" y="4164"/>
                    </a:lnTo>
                    <a:lnTo>
                      <a:pt x="4206" y="4185"/>
                    </a:lnTo>
                    <a:lnTo>
                      <a:pt x="4290" y="4227"/>
                    </a:lnTo>
                    <a:lnTo>
                      <a:pt x="4353" y="4143"/>
                    </a:lnTo>
                    <a:lnTo>
                      <a:pt x="4311" y="4059"/>
                    </a:lnTo>
                    <a:lnTo>
                      <a:pt x="4269" y="4059"/>
                    </a:lnTo>
                    <a:lnTo>
                      <a:pt x="4206" y="4039"/>
                    </a:lnTo>
                    <a:lnTo>
                      <a:pt x="4290" y="3976"/>
                    </a:lnTo>
                    <a:lnTo>
                      <a:pt x="4290" y="3871"/>
                    </a:lnTo>
                    <a:lnTo>
                      <a:pt x="4143" y="3871"/>
                    </a:lnTo>
                    <a:lnTo>
                      <a:pt x="4185" y="3808"/>
                    </a:lnTo>
                    <a:lnTo>
                      <a:pt x="4164" y="3746"/>
                    </a:lnTo>
                    <a:lnTo>
                      <a:pt x="4164" y="3746"/>
                    </a:lnTo>
                    <a:lnTo>
                      <a:pt x="4227" y="3767"/>
                    </a:lnTo>
                    <a:lnTo>
                      <a:pt x="4353" y="3725"/>
                    </a:lnTo>
                    <a:lnTo>
                      <a:pt x="4374" y="3620"/>
                    </a:lnTo>
                    <a:lnTo>
                      <a:pt x="4457" y="3515"/>
                    </a:lnTo>
                    <a:lnTo>
                      <a:pt x="4478" y="3390"/>
                    </a:lnTo>
                    <a:lnTo>
                      <a:pt x="4457" y="3306"/>
                    </a:lnTo>
                    <a:lnTo>
                      <a:pt x="4499" y="3348"/>
                    </a:lnTo>
                    <a:lnTo>
                      <a:pt x="4562" y="3453"/>
                    </a:lnTo>
                    <a:lnTo>
                      <a:pt x="4625" y="3348"/>
                    </a:lnTo>
                    <a:lnTo>
                      <a:pt x="4708" y="3243"/>
                    </a:lnTo>
                    <a:lnTo>
                      <a:pt x="4667" y="3097"/>
                    </a:lnTo>
                    <a:lnTo>
                      <a:pt x="4813" y="2971"/>
                    </a:lnTo>
                    <a:lnTo>
                      <a:pt x="4834" y="2783"/>
                    </a:lnTo>
                    <a:lnTo>
                      <a:pt x="4897" y="2699"/>
                    </a:lnTo>
                    <a:lnTo>
                      <a:pt x="4918" y="2469"/>
                    </a:lnTo>
                    <a:lnTo>
                      <a:pt x="4980" y="2406"/>
                    </a:lnTo>
                    <a:lnTo>
                      <a:pt x="4980" y="2344"/>
                    </a:lnTo>
                    <a:lnTo>
                      <a:pt x="5106" y="2197"/>
                    </a:lnTo>
                    <a:lnTo>
                      <a:pt x="5148" y="2281"/>
                    </a:lnTo>
                    <a:lnTo>
                      <a:pt x="5190" y="2239"/>
                    </a:lnTo>
                    <a:lnTo>
                      <a:pt x="5148" y="2072"/>
                    </a:lnTo>
                    <a:lnTo>
                      <a:pt x="5148" y="2072"/>
                    </a:lnTo>
                    <a:lnTo>
                      <a:pt x="5336" y="2260"/>
                    </a:lnTo>
                    <a:lnTo>
                      <a:pt x="5462" y="2260"/>
                    </a:lnTo>
                    <a:lnTo>
                      <a:pt x="5545" y="2197"/>
                    </a:lnTo>
                    <a:lnTo>
                      <a:pt x="5629" y="2239"/>
                    </a:lnTo>
                    <a:lnTo>
                      <a:pt x="5713" y="2197"/>
                    </a:lnTo>
                    <a:lnTo>
                      <a:pt x="5734" y="2093"/>
                    </a:lnTo>
                    <a:lnTo>
                      <a:pt x="5629" y="2072"/>
                    </a:lnTo>
                    <a:lnTo>
                      <a:pt x="5608" y="2030"/>
                    </a:lnTo>
                    <a:lnTo>
                      <a:pt x="5503" y="1883"/>
                    </a:lnTo>
                    <a:lnTo>
                      <a:pt x="5420" y="1883"/>
                    </a:lnTo>
                    <a:lnTo>
                      <a:pt x="5190" y="1674"/>
                    </a:lnTo>
                    <a:lnTo>
                      <a:pt x="5106" y="1632"/>
                    </a:lnTo>
                    <a:lnTo>
                      <a:pt x="5085" y="1528"/>
                    </a:lnTo>
                    <a:lnTo>
                      <a:pt x="5022" y="1465"/>
                    </a:lnTo>
                    <a:lnTo>
                      <a:pt x="5043" y="1423"/>
                    </a:lnTo>
                    <a:lnTo>
                      <a:pt x="5190" y="1360"/>
                    </a:lnTo>
                    <a:lnTo>
                      <a:pt x="5231" y="1256"/>
                    </a:lnTo>
                    <a:lnTo>
                      <a:pt x="5148" y="1193"/>
                    </a:lnTo>
                    <a:lnTo>
                      <a:pt x="4980" y="1005"/>
                    </a:lnTo>
                    <a:lnTo>
                      <a:pt x="4918" y="879"/>
                    </a:lnTo>
                    <a:lnTo>
                      <a:pt x="4834" y="795"/>
                    </a:lnTo>
                    <a:lnTo>
                      <a:pt x="4876" y="712"/>
                    </a:lnTo>
                    <a:lnTo>
                      <a:pt x="4918" y="691"/>
                    </a:lnTo>
                    <a:lnTo>
                      <a:pt x="4918" y="628"/>
                    </a:lnTo>
                    <a:lnTo>
                      <a:pt x="4876" y="607"/>
                    </a:lnTo>
                    <a:lnTo>
                      <a:pt x="4750" y="482"/>
                    </a:lnTo>
                    <a:lnTo>
                      <a:pt x="4813" y="461"/>
                    </a:lnTo>
                    <a:lnTo>
                      <a:pt x="4939" y="482"/>
                    </a:lnTo>
                    <a:lnTo>
                      <a:pt x="5085" y="461"/>
                    </a:lnTo>
                    <a:lnTo>
                      <a:pt x="4980" y="314"/>
                    </a:lnTo>
                    <a:lnTo>
                      <a:pt x="4834" y="272"/>
                    </a:lnTo>
                    <a:lnTo>
                      <a:pt x="4897" y="209"/>
                    </a:lnTo>
                    <a:lnTo>
                      <a:pt x="4876" y="168"/>
                    </a:lnTo>
                    <a:lnTo>
                      <a:pt x="4939" y="147"/>
                    </a:lnTo>
                    <a:lnTo>
                      <a:pt x="4939" y="105"/>
                    </a:lnTo>
                    <a:lnTo>
                      <a:pt x="4813" y="84"/>
                    </a:lnTo>
                    <a:lnTo>
                      <a:pt x="4667" y="84"/>
                    </a:lnTo>
                    <a:lnTo>
                      <a:pt x="4604" y="42"/>
                    </a:lnTo>
                    <a:lnTo>
                      <a:pt x="4164" y="42"/>
                    </a:lnTo>
                    <a:lnTo>
                      <a:pt x="406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9"/>
              <p:cNvSpPr/>
              <p:nvPr/>
            </p:nvSpPr>
            <p:spPr>
              <a:xfrm>
                <a:off x="5068275" y="3161675"/>
                <a:ext cx="43105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17242" h="8872" extrusionOk="0">
                    <a:moveTo>
                      <a:pt x="16991" y="8202"/>
                    </a:moveTo>
                    <a:lnTo>
                      <a:pt x="16886" y="8265"/>
                    </a:lnTo>
                    <a:lnTo>
                      <a:pt x="16928" y="8286"/>
                    </a:lnTo>
                    <a:lnTo>
                      <a:pt x="16907" y="8307"/>
                    </a:lnTo>
                    <a:cubicBezTo>
                      <a:pt x="16886" y="8307"/>
                      <a:pt x="16823" y="8349"/>
                      <a:pt x="16802" y="8349"/>
                    </a:cubicBezTo>
                    <a:lnTo>
                      <a:pt x="16802" y="8307"/>
                    </a:lnTo>
                    <a:lnTo>
                      <a:pt x="16782" y="8349"/>
                    </a:lnTo>
                    <a:cubicBezTo>
                      <a:pt x="16677" y="8370"/>
                      <a:pt x="16572" y="8370"/>
                      <a:pt x="16489" y="8390"/>
                    </a:cubicBezTo>
                    <a:lnTo>
                      <a:pt x="16593" y="8286"/>
                    </a:lnTo>
                    <a:lnTo>
                      <a:pt x="16551" y="8265"/>
                    </a:lnTo>
                    <a:lnTo>
                      <a:pt x="16468" y="8307"/>
                    </a:lnTo>
                    <a:lnTo>
                      <a:pt x="16384" y="8307"/>
                    </a:lnTo>
                    <a:lnTo>
                      <a:pt x="16342" y="8349"/>
                    </a:lnTo>
                    <a:lnTo>
                      <a:pt x="16363" y="8390"/>
                    </a:lnTo>
                    <a:lnTo>
                      <a:pt x="16300" y="8453"/>
                    </a:lnTo>
                    <a:lnTo>
                      <a:pt x="16196" y="8453"/>
                    </a:lnTo>
                    <a:lnTo>
                      <a:pt x="16258" y="8495"/>
                    </a:lnTo>
                    <a:lnTo>
                      <a:pt x="16384" y="8474"/>
                    </a:lnTo>
                    <a:lnTo>
                      <a:pt x="16447" y="8411"/>
                    </a:lnTo>
                    <a:cubicBezTo>
                      <a:pt x="16489" y="8411"/>
                      <a:pt x="16551" y="8411"/>
                      <a:pt x="16614" y="8390"/>
                    </a:cubicBezTo>
                    <a:lnTo>
                      <a:pt x="16614" y="8390"/>
                    </a:lnTo>
                    <a:lnTo>
                      <a:pt x="16593" y="8411"/>
                    </a:lnTo>
                    <a:lnTo>
                      <a:pt x="16677" y="8411"/>
                    </a:lnTo>
                    <a:lnTo>
                      <a:pt x="16719" y="8474"/>
                    </a:lnTo>
                    <a:lnTo>
                      <a:pt x="16802" y="8370"/>
                    </a:lnTo>
                    <a:cubicBezTo>
                      <a:pt x="16823" y="8370"/>
                      <a:pt x="16886" y="8349"/>
                      <a:pt x="16907" y="8349"/>
                    </a:cubicBezTo>
                    <a:lnTo>
                      <a:pt x="16907" y="8370"/>
                    </a:lnTo>
                    <a:lnTo>
                      <a:pt x="17012" y="8390"/>
                    </a:lnTo>
                    <a:lnTo>
                      <a:pt x="17200" y="8307"/>
                    </a:lnTo>
                    <a:lnTo>
                      <a:pt x="17242" y="8244"/>
                    </a:lnTo>
                    <a:lnTo>
                      <a:pt x="17200" y="8202"/>
                    </a:lnTo>
                    <a:lnTo>
                      <a:pt x="17033" y="8244"/>
                    </a:lnTo>
                    <a:lnTo>
                      <a:pt x="16991" y="8202"/>
                    </a:lnTo>
                    <a:close/>
                    <a:moveTo>
                      <a:pt x="16070" y="8411"/>
                    </a:move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26" y="8475"/>
                      <a:pt x="16037" y="8501"/>
                      <a:pt x="16036" y="8525"/>
                    </a:cubicBezTo>
                    <a:lnTo>
                      <a:pt x="16036" y="8525"/>
                    </a:lnTo>
                    <a:lnTo>
                      <a:pt x="16049" y="8474"/>
                    </a:lnTo>
                    <a:lnTo>
                      <a:pt x="16133" y="8453"/>
                    </a:lnTo>
                    <a:lnTo>
                      <a:pt x="16196" y="8453"/>
                    </a:lnTo>
                    <a:lnTo>
                      <a:pt x="16237" y="8411"/>
                    </a:lnTo>
                    <a:close/>
                    <a:moveTo>
                      <a:pt x="16036" y="8525"/>
                    </a:moveTo>
                    <a:lnTo>
                      <a:pt x="16028" y="8558"/>
                    </a:lnTo>
                    <a:cubicBezTo>
                      <a:pt x="16034" y="8547"/>
                      <a:pt x="16036" y="8536"/>
                      <a:pt x="16036" y="8525"/>
                    </a:cubicBezTo>
                    <a:close/>
                    <a:moveTo>
                      <a:pt x="105" y="0"/>
                    </a:moveTo>
                    <a:lnTo>
                      <a:pt x="22" y="42"/>
                    </a:lnTo>
                    <a:lnTo>
                      <a:pt x="1" y="105"/>
                    </a:lnTo>
                    <a:lnTo>
                      <a:pt x="22" y="251"/>
                    </a:lnTo>
                    <a:lnTo>
                      <a:pt x="168" y="565"/>
                    </a:lnTo>
                    <a:lnTo>
                      <a:pt x="252" y="628"/>
                    </a:lnTo>
                    <a:lnTo>
                      <a:pt x="524" y="879"/>
                    </a:lnTo>
                    <a:lnTo>
                      <a:pt x="587" y="879"/>
                    </a:lnTo>
                    <a:lnTo>
                      <a:pt x="754" y="1067"/>
                    </a:lnTo>
                    <a:lnTo>
                      <a:pt x="838" y="1088"/>
                    </a:lnTo>
                    <a:lnTo>
                      <a:pt x="900" y="1067"/>
                    </a:lnTo>
                    <a:lnTo>
                      <a:pt x="1089" y="1214"/>
                    </a:lnTo>
                    <a:lnTo>
                      <a:pt x="1298" y="1528"/>
                    </a:lnTo>
                    <a:lnTo>
                      <a:pt x="1507" y="1716"/>
                    </a:lnTo>
                    <a:lnTo>
                      <a:pt x="1570" y="1716"/>
                    </a:lnTo>
                    <a:lnTo>
                      <a:pt x="1570" y="1883"/>
                    </a:lnTo>
                    <a:lnTo>
                      <a:pt x="1612" y="1925"/>
                    </a:lnTo>
                    <a:lnTo>
                      <a:pt x="1633" y="2092"/>
                    </a:lnTo>
                    <a:lnTo>
                      <a:pt x="1716" y="2155"/>
                    </a:lnTo>
                    <a:lnTo>
                      <a:pt x="1842" y="2155"/>
                    </a:lnTo>
                    <a:lnTo>
                      <a:pt x="2009" y="2344"/>
                    </a:lnTo>
                    <a:lnTo>
                      <a:pt x="2093" y="2406"/>
                    </a:lnTo>
                    <a:lnTo>
                      <a:pt x="2156" y="2406"/>
                    </a:lnTo>
                    <a:lnTo>
                      <a:pt x="2198" y="2448"/>
                    </a:lnTo>
                    <a:lnTo>
                      <a:pt x="2135" y="2532"/>
                    </a:lnTo>
                    <a:lnTo>
                      <a:pt x="2219" y="2616"/>
                    </a:lnTo>
                    <a:lnTo>
                      <a:pt x="2261" y="2762"/>
                    </a:lnTo>
                    <a:lnTo>
                      <a:pt x="2261" y="2783"/>
                    </a:lnTo>
                    <a:lnTo>
                      <a:pt x="2365" y="3097"/>
                    </a:lnTo>
                    <a:lnTo>
                      <a:pt x="2428" y="3264"/>
                    </a:lnTo>
                    <a:lnTo>
                      <a:pt x="2574" y="3306"/>
                    </a:lnTo>
                    <a:lnTo>
                      <a:pt x="2763" y="3411"/>
                    </a:lnTo>
                    <a:lnTo>
                      <a:pt x="2763" y="3515"/>
                    </a:lnTo>
                    <a:lnTo>
                      <a:pt x="2888" y="3787"/>
                    </a:lnTo>
                    <a:lnTo>
                      <a:pt x="3035" y="3892"/>
                    </a:lnTo>
                    <a:lnTo>
                      <a:pt x="3056" y="4185"/>
                    </a:lnTo>
                    <a:lnTo>
                      <a:pt x="3265" y="4561"/>
                    </a:lnTo>
                    <a:lnTo>
                      <a:pt x="3265" y="4729"/>
                    </a:lnTo>
                    <a:lnTo>
                      <a:pt x="3307" y="4875"/>
                    </a:lnTo>
                    <a:lnTo>
                      <a:pt x="3516" y="5043"/>
                    </a:lnTo>
                    <a:lnTo>
                      <a:pt x="3725" y="5294"/>
                    </a:lnTo>
                    <a:lnTo>
                      <a:pt x="3788" y="5440"/>
                    </a:lnTo>
                    <a:lnTo>
                      <a:pt x="3934" y="5461"/>
                    </a:lnTo>
                    <a:lnTo>
                      <a:pt x="3997" y="5545"/>
                    </a:lnTo>
                    <a:lnTo>
                      <a:pt x="4123" y="5608"/>
                    </a:lnTo>
                    <a:lnTo>
                      <a:pt x="4144" y="5775"/>
                    </a:lnTo>
                    <a:lnTo>
                      <a:pt x="4290" y="5859"/>
                    </a:lnTo>
                    <a:lnTo>
                      <a:pt x="4437" y="6005"/>
                    </a:lnTo>
                    <a:lnTo>
                      <a:pt x="4709" y="6173"/>
                    </a:lnTo>
                    <a:lnTo>
                      <a:pt x="4750" y="6298"/>
                    </a:lnTo>
                    <a:lnTo>
                      <a:pt x="4918" y="6361"/>
                    </a:lnTo>
                    <a:lnTo>
                      <a:pt x="5253" y="6633"/>
                    </a:lnTo>
                    <a:lnTo>
                      <a:pt x="5274" y="6779"/>
                    </a:lnTo>
                    <a:lnTo>
                      <a:pt x="5357" y="6800"/>
                    </a:lnTo>
                    <a:lnTo>
                      <a:pt x="5441" y="6926"/>
                    </a:lnTo>
                    <a:lnTo>
                      <a:pt x="5483" y="6884"/>
                    </a:lnTo>
                    <a:lnTo>
                      <a:pt x="5483" y="6779"/>
                    </a:lnTo>
                    <a:lnTo>
                      <a:pt x="5462" y="6717"/>
                    </a:lnTo>
                    <a:lnTo>
                      <a:pt x="5462" y="6675"/>
                    </a:lnTo>
                    <a:lnTo>
                      <a:pt x="5566" y="6696"/>
                    </a:lnTo>
                    <a:lnTo>
                      <a:pt x="5797" y="6905"/>
                    </a:lnTo>
                    <a:lnTo>
                      <a:pt x="5859" y="6884"/>
                    </a:lnTo>
                    <a:lnTo>
                      <a:pt x="5859" y="6717"/>
                    </a:lnTo>
                    <a:lnTo>
                      <a:pt x="5901" y="6633"/>
                    </a:lnTo>
                    <a:lnTo>
                      <a:pt x="5985" y="6675"/>
                    </a:lnTo>
                    <a:cubicBezTo>
                      <a:pt x="5985" y="6696"/>
                      <a:pt x="6006" y="6696"/>
                      <a:pt x="6006" y="6717"/>
                    </a:cubicBezTo>
                    <a:lnTo>
                      <a:pt x="6090" y="6842"/>
                    </a:lnTo>
                    <a:lnTo>
                      <a:pt x="6110" y="6842"/>
                    </a:lnTo>
                    <a:cubicBezTo>
                      <a:pt x="6173" y="6905"/>
                      <a:pt x="6215" y="6989"/>
                      <a:pt x="6278" y="7030"/>
                    </a:cubicBezTo>
                    <a:lnTo>
                      <a:pt x="6236" y="7051"/>
                    </a:lnTo>
                    <a:lnTo>
                      <a:pt x="6236" y="7198"/>
                    </a:lnTo>
                    <a:lnTo>
                      <a:pt x="6194" y="7323"/>
                    </a:lnTo>
                    <a:lnTo>
                      <a:pt x="6069" y="7344"/>
                    </a:lnTo>
                    <a:lnTo>
                      <a:pt x="6069" y="7449"/>
                    </a:lnTo>
                    <a:lnTo>
                      <a:pt x="5985" y="7470"/>
                    </a:lnTo>
                    <a:lnTo>
                      <a:pt x="5922" y="7428"/>
                    </a:lnTo>
                    <a:lnTo>
                      <a:pt x="5880" y="7428"/>
                    </a:lnTo>
                    <a:lnTo>
                      <a:pt x="5880" y="7512"/>
                    </a:lnTo>
                    <a:lnTo>
                      <a:pt x="5964" y="7554"/>
                    </a:lnTo>
                    <a:lnTo>
                      <a:pt x="6194" y="7554"/>
                    </a:lnTo>
                    <a:lnTo>
                      <a:pt x="6320" y="7512"/>
                    </a:lnTo>
                    <a:lnTo>
                      <a:pt x="6382" y="7616"/>
                    </a:lnTo>
                    <a:lnTo>
                      <a:pt x="6445" y="7658"/>
                    </a:lnTo>
                    <a:lnTo>
                      <a:pt x="6529" y="7637"/>
                    </a:lnTo>
                    <a:lnTo>
                      <a:pt x="6613" y="7637"/>
                    </a:lnTo>
                    <a:lnTo>
                      <a:pt x="6550" y="7679"/>
                    </a:lnTo>
                    <a:lnTo>
                      <a:pt x="6466" y="7826"/>
                    </a:lnTo>
                    <a:lnTo>
                      <a:pt x="6529" y="7867"/>
                    </a:lnTo>
                    <a:lnTo>
                      <a:pt x="6696" y="7888"/>
                    </a:lnTo>
                    <a:lnTo>
                      <a:pt x="6822" y="7951"/>
                    </a:lnTo>
                    <a:lnTo>
                      <a:pt x="6926" y="7888"/>
                    </a:lnTo>
                    <a:lnTo>
                      <a:pt x="6989" y="7951"/>
                    </a:lnTo>
                    <a:lnTo>
                      <a:pt x="7178" y="7951"/>
                    </a:lnTo>
                    <a:lnTo>
                      <a:pt x="7366" y="8077"/>
                    </a:lnTo>
                    <a:lnTo>
                      <a:pt x="7638" y="8160"/>
                    </a:lnTo>
                    <a:lnTo>
                      <a:pt x="7743" y="8035"/>
                    </a:lnTo>
                    <a:lnTo>
                      <a:pt x="7805" y="8035"/>
                    </a:lnTo>
                    <a:lnTo>
                      <a:pt x="7889" y="8139"/>
                    </a:lnTo>
                    <a:lnTo>
                      <a:pt x="7994" y="8160"/>
                    </a:lnTo>
                    <a:lnTo>
                      <a:pt x="8077" y="8077"/>
                    </a:lnTo>
                    <a:lnTo>
                      <a:pt x="8140" y="8077"/>
                    </a:lnTo>
                    <a:lnTo>
                      <a:pt x="8287" y="8181"/>
                    </a:lnTo>
                    <a:lnTo>
                      <a:pt x="8454" y="8181"/>
                    </a:lnTo>
                    <a:lnTo>
                      <a:pt x="8747" y="8370"/>
                    </a:lnTo>
                    <a:lnTo>
                      <a:pt x="9061" y="8474"/>
                    </a:lnTo>
                    <a:lnTo>
                      <a:pt x="9186" y="8390"/>
                    </a:lnTo>
                    <a:lnTo>
                      <a:pt x="9395" y="8390"/>
                    </a:lnTo>
                    <a:lnTo>
                      <a:pt x="9521" y="8495"/>
                    </a:lnTo>
                    <a:lnTo>
                      <a:pt x="9647" y="8390"/>
                    </a:lnTo>
                    <a:lnTo>
                      <a:pt x="9793" y="8411"/>
                    </a:lnTo>
                    <a:lnTo>
                      <a:pt x="9960" y="8495"/>
                    </a:lnTo>
                    <a:lnTo>
                      <a:pt x="10149" y="8495"/>
                    </a:lnTo>
                    <a:lnTo>
                      <a:pt x="10295" y="8411"/>
                    </a:lnTo>
                    <a:lnTo>
                      <a:pt x="10379" y="8411"/>
                    </a:lnTo>
                    <a:lnTo>
                      <a:pt x="10483" y="8516"/>
                    </a:lnTo>
                    <a:lnTo>
                      <a:pt x="10609" y="8558"/>
                    </a:lnTo>
                    <a:lnTo>
                      <a:pt x="10776" y="8683"/>
                    </a:lnTo>
                    <a:lnTo>
                      <a:pt x="10902" y="8662"/>
                    </a:lnTo>
                    <a:lnTo>
                      <a:pt x="10986" y="8725"/>
                    </a:lnTo>
                    <a:lnTo>
                      <a:pt x="11048" y="8704"/>
                    </a:lnTo>
                    <a:lnTo>
                      <a:pt x="11028" y="8516"/>
                    </a:lnTo>
                    <a:lnTo>
                      <a:pt x="10965" y="8474"/>
                    </a:lnTo>
                    <a:lnTo>
                      <a:pt x="11007" y="8453"/>
                    </a:lnTo>
                    <a:cubicBezTo>
                      <a:pt x="11132" y="8453"/>
                      <a:pt x="11237" y="8474"/>
                      <a:pt x="11341" y="8495"/>
                    </a:cubicBezTo>
                    <a:lnTo>
                      <a:pt x="11467" y="8579"/>
                    </a:lnTo>
                    <a:lnTo>
                      <a:pt x="11488" y="8662"/>
                    </a:lnTo>
                    <a:lnTo>
                      <a:pt x="11551" y="8579"/>
                    </a:lnTo>
                    <a:lnTo>
                      <a:pt x="11634" y="8516"/>
                    </a:lnTo>
                    <a:cubicBezTo>
                      <a:pt x="11697" y="8579"/>
                      <a:pt x="11781" y="8600"/>
                      <a:pt x="11864" y="8621"/>
                    </a:cubicBezTo>
                    <a:lnTo>
                      <a:pt x="11844" y="8662"/>
                    </a:lnTo>
                    <a:lnTo>
                      <a:pt x="11864" y="8704"/>
                    </a:lnTo>
                    <a:lnTo>
                      <a:pt x="12053" y="8767"/>
                    </a:lnTo>
                    <a:lnTo>
                      <a:pt x="12157" y="8704"/>
                    </a:lnTo>
                    <a:lnTo>
                      <a:pt x="12220" y="8725"/>
                    </a:lnTo>
                    <a:lnTo>
                      <a:pt x="12220" y="8704"/>
                    </a:lnTo>
                    <a:cubicBezTo>
                      <a:pt x="12262" y="8725"/>
                      <a:pt x="12304" y="8725"/>
                      <a:pt x="12325" y="8767"/>
                    </a:cubicBezTo>
                    <a:lnTo>
                      <a:pt x="12388" y="8809"/>
                    </a:lnTo>
                    <a:lnTo>
                      <a:pt x="12492" y="8872"/>
                    </a:lnTo>
                    <a:lnTo>
                      <a:pt x="12597" y="8830"/>
                    </a:lnTo>
                    <a:lnTo>
                      <a:pt x="12680" y="8830"/>
                    </a:lnTo>
                    <a:lnTo>
                      <a:pt x="12722" y="8872"/>
                    </a:lnTo>
                    <a:lnTo>
                      <a:pt x="12848" y="8809"/>
                    </a:lnTo>
                    <a:lnTo>
                      <a:pt x="12911" y="8725"/>
                    </a:lnTo>
                    <a:lnTo>
                      <a:pt x="13015" y="8767"/>
                    </a:lnTo>
                    <a:lnTo>
                      <a:pt x="13141" y="8704"/>
                    </a:lnTo>
                    <a:lnTo>
                      <a:pt x="13245" y="8725"/>
                    </a:lnTo>
                    <a:lnTo>
                      <a:pt x="13371" y="8621"/>
                    </a:lnTo>
                    <a:lnTo>
                      <a:pt x="13413" y="8704"/>
                    </a:lnTo>
                    <a:lnTo>
                      <a:pt x="13517" y="8683"/>
                    </a:lnTo>
                    <a:lnTo>
                      <a:pt x="13664" y="8704"/>
                    </a:lnTo>
                    <a:lnTo>
                      <a:pt x="13580" y="8662"/>
                    </a:lnTo>
                    <a:lnTo>
                      <a:pt x="13894" y="8662"/>
                    </a:lnTo>
                    <a:lnTo>
                      <a:pt x="13936" y="8683"/>
                    </a:lnTo>
                    <a:lnTo>
                      <a:pt x="13936" y="8662"/>
                    </a:lnTo>
                    <a:lnTo>
                      <a:pt x="14166" y="8662"/>
                    </a:lnTo>
                    <a:lnTo>
                      <a:pt x="14250" y="8683"/>
                    </a:lnTo>
                    <a:lnTo>
                      <a:pt x="14313" y="8683"/>
                    </a:lnTo>
                    <a:lnTo>
                      <a:pt x="14396" y="8704"/>
                    </a:lnTo>
                    <a:lnTo>
                      <a:pt x="14480" y="8683"/>
                    </a:lnTo>
                    <a:lnTo>
                      <a:pt x="14564" y="8683"/>
                    </a:lnTo>
                    <a:lnTo>
                      <a:pt x="14626" y="8725"/>
                    </a:lnTo>
                    <a:lnTo>
                      <a:pt x="14731" y="8683"/>
                    </a:lnTo>
                    <a:lnTo>
                      <a:pt x="14794" y="8704"/>
                    </a:lnTo>
                    <a:lnTo>
                      <a:pt x="14877" y="8704"/>
                    </a:lnTo>
                    <a:lnTo>
                      <a:pt x="14898" y="8683"/>
                    </a:lnTo>
                    <a:lnTo>
                      <a:pt x="15024" y="8621"/>
                    </a:lnTo>
                    <a:lnTo>
                      <a:pt x="15212" y="8662"/>
                    </a:lnTo>
                    <a:lnTo>
                      <a:pt x="15359" y="8579"/>
                    </a:lnTo>
                    <a:lnTo>
                      <a:pt x="15547" y="8579"/>
                    </a:lnTo>
                    <a:lnTo>
                      <a:pt x="15631" y="8600"/>
                    </a:lnTo>
                    <a:lnTo>
                      <a:pt x="15652" y="8579"/>
                    </a:lnTo>
                    <a:cubicBezTo>
                      <a:pt x="15683" y="8589"/>
                      <a:pt x="15714" y="8594"/>
                      <a:pt x="15748" y="8594"/>
                    </a:cubicBezTo>
                    <a:cubicBezTo>
                      <a:pt x="15782" y="8594"/>
                      <a:pt x="15819" y="8589"/>
                      <a:pt x="15861" y="8579"/>
                    </a:cubicBezTo>
                    <a:cubicBezTo>
                      <a:pt x="15882" y="8579"/>
                      <a:pt x="15924" y="8558"/>
                      <a:pt x="15945" y="8516"/>
                    </a:cubicBezTo>
                    <a:lnTo>
                      <a:pt x="15986" y="8453"/>
                    </a:ln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01" y="8433"/>
                      <a:pt x="15994" y="8423"/>
                      <a:pt x="15986" y="8411"/>
                    </a:cubicBezTo>
                    <a:lnTo>
                      <a:pt x="16049" y="8390"/>
                    </a:lnTo>
                    <a:lnTo>
                      <a:pt x="16091" y="8286"/>
                    </a:lnTo>
                    <a:lnTo>
                      <a:pt x="16091" y="8181"/>
                    </a:lnTo>
                    <a:lnTo>
                      <a:pt x="15965" y="8139"/>
                    </a:lnTo>
                    <a:lnTo>
                      <a:pt x="15861" y="8202"/>
                    </a:lnTo>
                    <a:lnTo>
                      <a:pt x="15924" y="8244"/>
                    </a:lnTo>
                    <a:lnTo>
                      <a:pt x="15840" y="8349"/>
                    </a:lnTo>
                    <a:lnTo>
                      <a:pt x="15735" y="8370"/>
                    </a:lnTo>
                    <a:lnTo>
                      <a:pt x="15714" y="8390"/>
                    </a:lnTo>
                    <a:lnTo>
                      <a:pt x="15673" y="8390"/>
                    </a:lnTo>
                    <a:cubicBezTo>
                      <a:pt x="15652" y="8390"/>
                      <a:pt x="15631" y="8411"/>
                      <a:pt x="15610" y="8453"/>
                    </a:cubicBezTo>
                    <a:lnTo>
                      <a:pt x="15526" y="8453"/>
                    </a:lnTo>
                    <a:lnTo>
                      <a:pt x="15442" y="8390"/>
                    </a:lnTo>
                    <a:lnTo>
                      <a:pt x="15296" y="8390"/>
                    </a:lnTo>
                    <a:lnTo>
                      <a:pt x="15149" y="8453"/>
                    </a:lnTo>
                    <a:lnTo>
                      <a:pt x="15003" y="8349"/>
                    </a:lnTo>
                    <a:lnTo>
                      <a:pt x="14836" y="8307"/>
                    </a:lnTo>
                    <a:lnTo>
                      <a:pt x="14773" y="8349"/>
                    </a:lnTo>
                    <a:lnTo>
                      <a:pt x="14626" y="8265"/>
                    </a:lnTo>
                    <a:lnTo>
                      <a:pt x="14354" y="8307"/>
                    </a:lnTo>
                    <a:lnTo>
                      <a:pt x="14166" y="8411"/>
                    </a:lnTo>
                    <a:lnTo>
                      <a:pt x="14166" y="8453"/>
                    </a:lnTo>
                    <a:lnTo>
                      <a:pt x="13999" y="8453"/>
                    </a:lnTo>
                    <a:lnTo>
                      <a:pt x="13894" y="8411"/>
                    </a:lnTo>
                    <a:lnTo>
                      <a:pt x="13894" y="8474"/>
                    </a:lnTo>
                    <a:cubicBezTo>
                      <a:pt x="13852" y="8474"/>
                      <a:pt x="13769" y="8474"/>
                      <a:pt x="13727" y="8495"/>
                    </a:cubicBezTo>
                    <a:lnTo>
                      <a:pt x="13685" y="8453"/>
                    </a:lnTo>
                    <a:lnTo>
                      <a:pt x="13685" y="8370"/>
                    </a:lnTo>
                    <a:lnTo>
                      <a:pt x="13559" y="8349"/>
                    </a:lnTo>
                    <a:lnTo>
                      <a:pt x="13580" y="8453"/>
                    </a:lnTo>
                    <a:lnTo>
                      <a:pt x="13538" y="8474"/>
                    </a:lnTo>
                    <a:lnTo>
                      <a:pt x="13538" y="8370"/>
                    </a:lnTo>
                    <a:lnTo>
                      <a:pt x="13434" y="8286"/>
                    </a:lnTo>
                    <a:lnTo>
                      <a:pt x="13329" y="8349"/>
                    </a:lnTo>
                    <a:lnTo>
                      <a:pt x="13224" y="8265"/>
                    </a:lnTo>
                    <a:lnTo>
                      <a:pt x="13120" y="8202"/>
                    </a:lnTo>
                    <a:lnTo>
                      <a:pt x="12994" y="8286"/>
                    </a:lnTo>
                    <a:lnTo>
                      <a:pt x="12994" y="8349"/>
                    </a:lnTo>
                    <a:lnTo>
                      <a:pt x="13224" y="8411"/>
                    </a:lnTo>
                    <a:lnTo>
                      <a:pt x="13308" y="8495"/>
                    </a:lnTo>
                    <a:lnTo>
                      <a:pt x="13162" y="8495"/>
                    </a:lnTo>
                    <a:lnTo>
                      <a:pt x="13162" y="8516"/>
                    </a:lnTo>
                    <a:lnTo>
                      <a:pt x="13099" y="8579"/>
                    </a:lnTo>
                    <a:lnTo>
                      <a:pt x="13057" y="8579"/>
                    </a:lnTo>
                    <a:cubicBezTo>
                      <a:pt x="13094" y="8560"/>
                      <a:pt x="13098" y="8492"/>
                      <a:pt x="13055" y="8492"/>
                    </a:cubicBezTo>
                    <a:cubicBezTo>
                      <a:pt x="13049" y="8492"/>
                      <a:pt x="13043" y="8493"/>
                      <a:pt x="13036" y="8495"/>
                    </a:cubicBezTo>
                    <a:lnTo>
                      <a:pt x="12952" y="8495"/>
                    </a:lnTo>
                    <a:lnTo>
                      <a:pt x="12932" y="8390"/>
                    </a:lnTo>
                    <a:lnTo>
                      <a:pt x="12848" y="8370"/>
                    </a:lnTo>
                    <a:lnTo>
                      <a:pt x="12743" y="8390"/>
                    </a:lnTo>
                    <a:lnTo>
                      <a:pt x="12639" y="8370"/>
                    </a:lnTo>
                    <a:lnTo>
                      <a:pt x="12492" y="8411"/>
                    </a:lnTo>
                    <a:lnTo>
                      <a:pt x="12408" y="8516"/>
                    </a:lnTo>
                    <a:lnTo>
                      <a:pt x="12388" y="8600"/>
                    </a:lnTo>
                    <a:lnTo>
                      <a:pt x="12283" y="8600"/>
                    </a:lnTo>
                    <a:lnTo>
                      <a:pt x="12283" y="8579"/>
                    </a:lnTo>
                    <a:lnTo>
                      <a:pt x="12283" y="8558"/>
                    </a:lnTo>
                    <a:lnTo>
                      <a:pt x="12304" y="8558"/>
                    </a:lnTo>
                    <a:cubicBezTo>
                      <a:pt x="12325" y="8558"/>
                      <a:pt x="12304" y="8516"/>
                      <a:pt x="12304" y="8516"/>
                    </a:cubicBezTo>
                    <a:lnTo>
                      <a:pt x="12325" y="8495"/>
                    </a:lnTo>
                    <a:lnTo>
                      <a:pt x="12367" y="8370"/>
                    </a:lnTo>
                    <a:lnTo>
                      <a:pt x="12178" y="8307"/>
                    </a:lnTo>
                    <a:lnTo>
                      <a:pt x="12053" y="8390"/>
                    </a:lnTo>
                    <a:lnTo>
                      <a:pt x="12011" y="8516"/>
                    </a:lnTo>
                    <a:cubicBezTo>
                      <a:pt x="11885" y="8495"/>
                      <a:pt x="11781" y="8474"/>
                      <a:pt x="11676" y="8453"/>
                    </a:cubicBezTo>
                    <a:lnTo>
                      <a:pt x="11781" y="8411"/>
                    </a:lnTo>
                    <a:lnTo>
                      <a:pt x="11802" y="8349"/>
                    </a:lnTo>
                    <a:lnTo>
                      <a:pt x="11676" y="8181"/>
                    </a:lnTo>
                    <a:lnTo>
                      <a:pt x="11530" y="8160"/>
                    </a:lnTo>
                    <a:lnTo>
                      <a:pt x="11362" y="8202"/>
                    </a:lnTo>
                    <a:lnTo>
                      <a:pt x="11237" y="8181"/>
                    </a:lnTo>
                    <a:lnTo>
                      <a:pt x="11111" y="8202"/>
                    </a:lnTo>
                    <a:lnTo>
                      <a:pt x="11111" y="8244"/>
                    </a:lnTo>
                    <a:cubicBezTo>
                      <a:pt x="11069" y="8244"/>
                      <a:pt x="11069" y="8244"/>
                      <a:pt x="11048" y="8202"/>
                    </a:cubicBezTo>
                    <a:lnTo>
                      <a:pt x="11069" y="8056"/>
                    </a:lnTo>
                    <a:lnTo>
                      <a:pt x="11028" y="7972"/>
                    </a:lnTo>
                    <a:lnTo>
                      <a:pt x="10923" y="7951"/>
                    </a:lnTo>
                    <a:lnTo>
                      <a:pt x="10902" y="7930"/>
                    </a:lnTo>
                    <a:lnTo>
                      <a:pt x="10797" y="7930"/>
                    </a:lnTo>
                    <a:lnTo>
                      <a:pt x="10714" y="7972"/>
                    </a:lnTo>
                    <a:lnTo>
                      <a:pt x="10609" y="7972"/>
                    </a:lnTo>
                    <a:lnTo>
                      <a:pt x="10525" y="7930"/>
                    </a:lnTo>
                    <a:lnTo>
                      <a:pt x="10400" y="7972"/>
                    </a:lnTo>
                    <a:lnTo>
                      <a:pt x="10274" y="7930"/>
                    </a:lnTo>
                    <a:lnTo>
                      <a:pt x="10191" y="7846"/>
                    </a:lnTo>
                    <a:lnTo>
                      <a:pt x="10191" y="7763"/>
                    </a:lnTo>
                    <a:lnTo>
                      <a:pt x="10086" y="7595"/>
                    </a:lnTo>
                    <a:lnTo>
                      <a:pt x="10086" y="7449"/>
                    </a:lnTo>
                    <a:lnTo>
                      <a:pt x="9939" y="7449"/>
                    </a:lnTo>
                    <a:lnTo>
                      <a:pt x="9856" y="7470"/>
                    </a:lnTo>
                    <a:lnTo>
                      <a:pt x="9772" y="7386"/>
                    </a:lnTo>
                    <a:lnTo>
                      <a:pt x="9667" y="7386"/>
                    </a:lnTo>
                    <a:lnTo>
                      <a:pt x="9542" y="7282"/>
                    </a:lnTo>
                    <a:lnTo>
                      <a:pt x="9458" y="7240"/>
                    </a:lnTo>
                    <a:lnTo>
                      <a:pt x="9354" y="7261"/>
                    </a:lnTo>
                    <a:lnTo>
                      <a:pt x="9270" y="7261"/>
                    </a:lnTo>
                    <a:lnTo>
                      <a:pt x="9144" y="7114"/>
                    </a:lnTo>
                    <a:lnTo>
                      <a:pt x="9040" y="7114"/>
                    </a:lnTo>
                    <a:lnTo>
                      <a:pt x="9019" y="7344"/>
                    </a:lnTo>
                    <a:lnTo>
                      <a:pt x="8935" y="7449"/>
                    </a:lnTo>
                    <a:lnTo>
                      <a:pt x="8684" y="7491"/>
                    </a:lnTo>
                    <a:lnTo>
                      <a:pt x="8370" y="7449"/>
                    </a:lnTo>
                    <a:lnTo>
                      <a:pt x="8015" y="7449"/>
                    </a:lnTo>
                    <a:lnTo>
                      <a:pt x="7805" y="7365"/>
                    </a:lnTo>
                    <a:lnTo>
                      <a:pt x="7763" y="7323"/>
                    </a:lnTo>
                    <a:lnTo>
                      <a:pt x="7784" y="7219"/>
                    </a:lnTo>
                    <a:lnTo>
                      <a:pt x="7701" y="7072"/>
                    </a:lnTo>
                    <a:lnTo>
                      <a:pt x="7450" y="7051"/>
                    </a:lnTo>
                    <a:lnTo>
                      <a:pt x="7240" y="7010"/>
                    </a:lnTo>
                    <a:lnTo>
                      <a:pt x="7136" y="6926"/>
                    </a:lnTo>
                    <a:lnTo>
                      <a:pt x="6947" y="6926"/>
                    </a:lnTo>
                    <a:lnTo>
                      <a:pt x="6906" y="6968"/>
                    </a:lnTo>
                    <a:lnTo>
                      <a:pt x="6843" y="7030"/>
                    </a:lnTo>
                    <a:lnTo>
                      <a:pt x="6759" y="6947"/>
                    </a:lnTo>
                    <a:lnTo>
                      <a:pt x="6592" y="6926"/>
                    </a:lnTo>
                    <a:lnTo>
                      <a:pt x="6487" y="6926"/>
                    </a:lnTo>
                    <a:cubicBezTo>
                      <a:pt x="6403" y="6842"/>
                      <a:pt x="6320" y="6758"/>
                      <a:pt x="6278" y="6654"/>
                    </a:cubicBezTo>
                    <a:lnTo>
                      <a:pt x="6278" y="6486"/>
                    </a:lnTo>
                    <a:lnTo>
                      <a:pt x="6320" y="6173"/>
                    </a:lnTo>
                    <a:lnTo>
                      <a:pt x="6278" y="5963"/>
                    </a:lnTo>
                    <a:lnTo>
                      <a:pt x="6382" y="5712"/>
                    </a:lnTo>
                    <a:lnTo>
                      <a:pt x="6320" y="5649"/>
                    </a:lnTo>
                    <a:lnTo>
                      <a:pt x="6320" y="5461"/>
                    </a:lnTo>
                    <a:lnTo>
                      <a:pt x="6424" y="5398"/>
                    </a:lnTo>
                    <a:lnTo>
                      <a:pt x="6487" y="5336"/>
                    </a:lnTo>
                    <a:lnTo>
                      <a:pt x="6445" y="5231"/>
                    </a:lnTo>
                    <a:lnTo>
                      <a:pt x="6382" y="5168"/>
                    </a:lnTo>
                    <a:lnTo>
                      <a:pt x="6278" y="5085"/>
                    </a:lnTo>
                    <a:lnTo>
                      <a:pt x="6215" y="4959"/>
                    </a:lnTo>
                    <a:lnTo>
                      <a:pt x="6131" y="4938"/>
                    </a:lnTo>
                    <a:lnTo>
                      <a:pt x="6110" y="4854"/>
                    </a:lnTo>
                    <a:lnTo>
                      <a:pt x="6006" y="4813"/>
                    </a:lnTo>
                    <a:lnTo>
                      <a:pt x="5818" y="4833"/>
                    </a:lnTo>
                    <a:lnTo>
                      <a:pt x="5713" y="4813"/>
                    </a:lnTo>
                    <a:lnTo>
                      <a:pt x="5692" y="4624"/>
                    </a:lnTo>
                    <a:lnTo>
                      <a:pt x="5608" y="4520"/>
                    </a:lnTo>
                    <a:lnTo>
                      <a:pt x="5546" y="4561"/>
                    </a:lnTo>
                    <a:lnTo>
                      <a:pt x="5587" y="4457"/>
                    </a:lnTo>
                    <a:lnTo>
                      <a:pt x="5483" y="4415"/>
                    </a:lnTo>
                    <a:lnTo>
                      <a:pt x="5462" y="4122"/>
                    </a:lnTo>
                    <a:lnTo>
                      <a:pt x="5336" y="4185"/>
                    </a:lnTo>
                    <a:lnTo>
                      <a:pt x="5274" y="4122"/>
                    </a:lnTo>
                    <a:lnTo>
                      <a:pt x="5043" y="4122"/>
                    </a:lnTo>
                    <a:lnTo>
                      <a:pt x="4855" y="3996"/>
                    </a:lnTo>
                    <a:lnTo>
                      <a:pt x="4855" y="3892"/>
                    </a:lnTo>
                    <a:lnTo>
                      <a:pt x="4960" y="3850"/>
                    </a:lnTo>
                    <a:lnTo>
                      <a:pt x="5085" y="3766"/>
                    </a:lnTo>
                    <a:lnTo>
                      <a:pt x="5002" y="3704"/>
                    </a:lnTo>
                    <a:lnTo>
                      <a:pt x="4876" y="3745"/>
                    </a:lnTo>
                    <a:lnTo>
                      <a:pt x="4813" y="3704"/>
                    </a:lnTo>
                    <a:lnTo>
                      <a:pt x="4667" y="3766"/>
                    </a:lnTo>
                    <a:lnTo>
                      <a:pt x="4750" y="3683"/>
                    </a:lnTo>
                    <a:lnTo>
                      <a:pt x="4876" y="3578"/>
                    </a:lnTo>
                    <a:lnTo>
                      <a:pt x="5064" y="3557"/>
                    </a:lnTo>
                    <a:lnTo>
                      <a:pt x="5043" y="3432"/>
                    </a:lnTo>
                    <a:lnTo>
                      <a:pt x="4855" y="3222"/>
                    </a:lnTo>
                    <a:lnTo>
                      <a:pt x="4750" y="3222"/>
                    </a:lnTo>
                    <a:lnTo>
                      <a:pt x="4625" y="3285"/>
                    </a:lnTo>
                    <a:lnTo>
                      <a:pt x="4478" y="3369"/>
                    </a:lnTo>
                    <a:lnTo>
                      <a:pt x="4332" y="3369"/>
                    </a:lnTo>
                    <a:lnTo>
                      <a:pt x="4416" y="3348"/>
                    </a:lnTo>
                    <a:lnTo>
                      <a:pt x="4457" y="3285"/>
                    </a:lnTo>
                    <a:lnTo>
                      <a:pt x="4520" y="3264"/>
                    </a:lnTo>
                    <a:lnTo>
                      <a:pt x="4562" y="3180"/>
                    </a:lnTo>
                    <a:lnTo>
                      <a:pt x="4541" y="3097"/>
                    </a:lnTo>
                    <a:lnTo>
                      <a:pt x="4416" y="3055"/>
                    </a:lnTo>
                    <a:lnTo>
                      <a:pt x="4206" y="3055"/>
                    </a:lnTo>
                    <a:lnTo>
                      <a:pt x="4081" y="2929"/>
                    </a:lnTo>
                    <a:lnTo>
                      <a:pt x="4081" y="2846"/>
                    </a:lnTo>
                    <a:lnTo>
                      <a:pt x="4039" y="2678"/>
                    </a:lnTo>
                    <a:lnTo>
                      <a:pt x="3809" y="2448"/>
                    </a:lnTo>
                    <a:lnTo>
                      <a:pt x="3725" y="2427"/>
                    </a:lnTo>
                    <a:lnTo>
                      <a:pt x="3662" y="2448"/>
                    </a:lnTo>
                    <a:lnTo>
                      <a:pt x="3558" y="2364"/>
                    </a:lnTo>
                    <a:lnTo>
                      <a:pt x="3516" y="2155"/>
                    </a:lnTo>
                    <a:lnTo>
                      <a:pt x="3369" y="2009"/>
                    </a:lnTo>
                    <a:lnTo>
                      <a:pt x="3160" y="1883"/>
                    </a:lnTo>
                    <a:lnTo>
                      <a:pt x="3035" y="1883"/>
                    </a:lnTo>
                    <a:lnTo>
                      <a:pt x="2993" y="1925"/>
                    </a:lnTo>
                    <a:lnTo>
                      <a:pt x="2930" y="1883"/>
                    </a:lnTo>
                    <a:lnTo>
                      <a:pt x="2888" y="1716"/>
                    </a:lnTo>
                    <a:lnTo>
                      <a:pt x="2825" y="1800"/>
                    </a:lnTo>
                    <a:lnTo>
                      <a:pt x="2763" y="1716"/>
                    </a:lnTo>
                    <a:lnTo>
                      <a:pt x="2763" y="1528"/>
                    </a:lnTo>
                    <a:lnTo>
                      <a:pt x="2658" y="1402"/>
                    </a:lnTo>
                    <a:lnTo>
                      <a:pt x="2533" y="1381"/>
                    </a:lnTo>
                    <a:lnTo>
                      <a:pt x="2470" y="1297"/>
                    </a:lnTo>
                    <a:lnTo>
                      <a:pt x="2135" y="1088"/>
                    </a:lnTo>
                    <a:lnTo>
                      <a:pt x="2030" y="1088"/>
                    </a:lnTo>
                    <a:lnTo>
                      <a:pt x="1905" y="942"/>
                    </a:lnTo>
                    <a:lnTo>
                      <a:pt x="1779" y="900"/>
                    </a:lnTo>
                    <a:lnTo>
                      <a:pt x="1737" y="837"/>
                    </a:lnTo>
                    <a:lnTo>
                      <a:pt x="1716" y="649"/>
                    </a:lnTo>
                    <a:lnTo>
                      <a:pt x="1612" y="586"/>
                    </a:lnTo>
                    <a:lnTo>
                      <a:pt x="1528" y="460"/>
                    </a:lnTo>
                    <a:lnTo>
                      <a:pt x="1486" y="439"/>
                    </a:lnTo>
                    <a:lnTo>
                      <a:pt x="1403" y="272"/>
                    </a:lnTo>
                    <a:lnTo>
                      <a:pt x="1277" y="230"/>
                    </a:lnTo>
                    <a:lnTo>
                      <a:pt x="1152" y="230"/>
                    </a:lnTo>
                    <a:lnTo>
                      <a:pt x="1068" y="251"/>
                    </a:lnTo>
                    <a:lnTo>
                      <a:pt x="1005" y="209"/>
                    </a:lnTo>
                    <a:lnTo>
                      <a:pt x="859" y="209"/>
                    </a:lnTo>
                    <a:lnTo>
                      <a:pt x="670" y="251"/>
                    </a:lnTo>
                    <a:lnTo>
                      <a:pt x="587" y="209"/>
                    </a:lnTo>
                    <a:lnTo>
                      <a:pt x="336" y="21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1" name="Google Shape;231;p29"/>
            <p:cNvSpPr/>
            <p:nvPr/>
          </p:nvSpPr>
          <p:spPr>
            <a:xfrm>
              <a:off x="4437231" y="3100607"/>
              <a:ext cx="29912" cy="37370"/>
            </a:xfrm>
            <a:custGeom>
              <a:avLst/>
              <a:gdLst/>
              <a:ahLst/>
              <a:cxnLst/>
              <a:rect l="l" t="t" r="r" b="b"/>
              <a:pathLst>
                <a:path w="2512" h="3286" extrusionOk="0">
                  <a:moveTo>
                    <a:pt x="126" y="0"/>
                  </a:moveTo>
                  <a:lnTo>
                    <a:pt x="42" y="84"/>
                  </a:lnTo>
                  <a:lnTo>
                    <a:pt x="0" y="210"/>
                  </a:lnTo>
                  <a:lnTo>
                    <a:pt x="126" y="419"/>
                  </a:lnTo>
                  <a:lnTo>
                    <a:pt x="189" y="879"/>
                  </a:lnTo>
                  <a:lnTo>
                    <a:pt x="251" y="1047"/>
                  </a:lnTo>
                  <a:lnTo>
                    <a:pt x="314" y="1172"/>
                  </a:lnTo>
                  <a:lnTo>
                    <a:pt x="314" y="1360"/>
                  </a:lnTo>
                  <a:lnTo>
                    <a:pt x="251" y="1402"/>
                  </a:lnTo>
                  <a:lnTo>
                    <a:pt x="293" y="1507"/>
                  </a:lnTo>
                  <a:lnTo>
                    <a:pt x="356" y="1611"/>
                  </a:lnTo>
                  <a:lnTo>
                    <a:pt x="335" y="1674"/>
                  </a:lnTo>
                  <a:lnTo>
                    <a:pt x="419" y="1758"/>
                  </a:lnTo>
                  <a:lnTo>
                    <a:pt x="565" y="1863"/>
                  </a:lnTo>
                  <a:lnTo>
                    <a:pt x="649" y="2009"/>
                  </a:lnTo>
                  <a:lnTo>
                    <a:pt x="754" y="2072"/>
                  </a:lnTo>
                  <a:lnTo>
                    <a:pt x="837" y="2176"/>
                  </a:lnTo>
                  <a:lnTo>
                    <a:pt x="754" y="2281"/>
                  </a:lnTo>
                  <a:lnTo>
                    <a:pt x="733" y="2344"/>
                  </a:lnTo>
                  <a:lnTo>
                    <a:pt x="816" y="2407"/>
                  </a:lnTo>
                  <a:lnTo>
                    <a:pt x="1005" y="2490"/>
                  </a:lnTo>
                  <a:lnTo>
                    <a:pt x="1193" y="2616"/>
                  </a:lnTo>
                  <a:lnTo>
                    <a:pt x="1172" y="2720"/>
                  </a:lnTo>
                  <a:lnTo>
                    <a:pt x="1339" y="2867"/>
                  </a:lnTo>
                  <a:lnTo>
                    <a:pt x="1486" y="2867"/>
                  </a:lnTo>
                  <a:lnTo>
                    <a:pt x="1528" y="2909"/>
                  </a:lnTo>
                  <a:lnTo>
                    <a:pt x="1611" y="3013"/>
                  </a:lnTo>
                  <a:lnTo>
                    <a:pt x="1800" y="3118"/>
                  </a:lnTo>
                  <a:lnTo>
                    <a:pt x="1988" y="3139"/>
                  </a:lnTo>
                  <a:lnTo>
                    <a:pt x="2051" y="3223"/>
                  </a:lnTo>
                  <a:lnTo>
                    <a:pt x="2197" y="3264"/>
                  </a:lnTo>
                  <a:lnTo>
                    <a:pt x="2218" y="3244"/>
                  </a:lnTo>
                  <a:lnTo>
                    <a:pt x="2281" y="3285"/>
                  </a:lnTo>
                  <a:lnTo>
                    <a:pt x="2386" y="3223"/>
                  </a:lnTo>
                  <a:lnTo>
                    <a:pt x="2386" y="3181"/>
                  </a:lnTo>
                  <a:lnTo>
                    <a:pt x="2344" y="3181"/>
                  </a:lnTo>
                  <a:lnTo>
                    <a:pt x="2386" y="3118"/>
                  </a:lnTo>
                  <a:lnTo>
                    <a:pt x="2323" y="3076"/>
                  </a:lnTo>
                  <a:lnTo>
                    <a:pt x="2407" y="3118"/>
                  </a:lnTo>
                  <a:lnTo>
                    <a:pt x="2407" y="3181"/>
                  </a:lnTo>
                  <a:lnTo>
                    <a:pt x="2407" y="3223"/>
                  </a:lnTo>
                  <a:lnTo>
                    <a:pt x="2511" y="3244"/>
                  </a:lnTo>
                  <a:lnTo>
                    <a:pt x="2511" y="3118"/>
                  </a:lnTo>
                  <a:lnTo>
                    <a:pt x="2386" y="2846"/>
                  </a:lnTo>
                  <a:lnTo>
                    <a:pt x="2344" y="2846"/>
                  </a:lnTo>
                  <a:lnTo>
                    <a:pt x="2344" y="2804"/>
                  </a:lnTo>
                  <a:lnTo>
                    <a:pt x="2323" y="2762"/>
                  </a:lnTo>
                  <a:lnTo>
                    <a:pt x="2281" y="2741"/>
                  </a:lnTo>
                  <a:lnTo>
                    <a:pt x="2239" y="2553"/>
                  </a:lnTo>
                  <a:lnTo>
                    <a:pt x="2281" y="2511"/>
                  </a:lnTo>
                  <a:lnTo>
                    <a:pt x="2239" y="2448"/>
                  </a:lnTo>
                  <a:lnTo>
                    <a:pt x="2176" y="2448"/>
                  </a:lnTo>
                  <a:lnTo>
                    <a:pt x="2009" y="2344"/>
                  </a:lnTo>
                  <a:lnTo>
                    <a:pt x="1967" y="2197"/>
                  </a:lnTo>
                  <a:lnTo>
                    <a:pt x="1967" y="1904"/>
                  </a:lnTo>
                  <a:lnTo>
                    <a:pt x="1904" y="1821"/>
                  </a:lnTo>
                  <a:lnTo>
                    <a:pt x="1904" y="1716"/>
                  </a:lnTo>
                  <a:lnTo>
                    <a:pt x="1925" y="1674"/>
                  </a:lnTo>
                  <a:lnTo>
                    <a:pt x="1904" y="1381"/>
                  </a:lnTo>
                  <a:lnTo>
                    <a:pt x="1967" y="1339"/>
                  </a:lnTo>
                  <a:lnTo>
                    <a:pt x="1904" y="1088"/>
                  </a:lnTo>
                  <a:lnTo>
                    <a:pt x="1779" y="879"/>
                  </a:lnTo>
                  <a:lnTo>
                    <a:pt x="1360" y="461"/>
                  </a:lnTo>
                  <a:lnTo>
                    <a:pt x="1277" y="314"/>
                  </a:lnTo>
                  <a:lnTo>
                    <a:pt x="1235" y="335"/>
                  </a:lnTo>
                  <a:lnTo>
                    <a:pt x="1172" y="398"/>
                  </a:lnTo>
                  <a:lnTo>
                    <a:pt x="1088" y="398"/>
                  </a:lnTo>
                  <a:lnTo>
                    <a:pt x="1067" y="419"/>
                  </a:lnTo>
                  <a:lnTo>
                    <a:pt x="1067" y="523"/>
                  </a:lnTo>
                  <a:lnTo>
                    <a:pt x="984" y="565"/>
                  </a:lnTo>
                  <a:lnTo>
                    <a:pt x="921" y="523"/>
                  </a:lnTo>
                  <a:lnTo>
                    <a:pt x="816" y="523"/>
                  </a:lnTo>
                  <a:lnTo>
                    <a:pt x="670" y="628"/>
                  </a:lnTo>
                  <a:lnTo>
                    <a:pt x="523" y="607"/>
                  </a:lnTo>
                  <a:lnTo>
                    <a:pt x="523" y="523"/>
                  </a:lnTo>
                  <a:lnTo>
                    <a:pt x="607" y="440"/>
                  </a:lnTo>
                  <a:lnTo>
                    <a:pt x="607" y="251"/>
                  </a:lnTo>
                  <a:lnTo>
                    <a:pt x="544" y="189"/>
                  </a:lnTo>
                  <a:lnTo>
                    <a:pt x="419" y="189"/>
                  </a:lnTo>
                  <a:lnTo>
                    <a:pt x="398" y="126"/>
                  </a:lnTo>
                  <a:lnTo>
                    <a:pt x="231" y="8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9"/>
            <p:cNvSpPr/>
            <p:nvPr/>
          </p:nvSpPr>
          <p:spPr>
            <a:xfrm>
              <a:off x="4503746" y="3099174"/>
              <a:ext cx="65289" cy="42135"/>
            </a:xfrm>
            <a:custGeom>
              <a:avLst/>
              <a:gdLst/>
              <a:ahLst/>
              <a:cxnLst/>
              <a:rect l="l" t="t" r="r" b="b"/>
              <a:pathLst>
                <a:path w="5483" h="3705" extrusionOk="0">
                  <a:moveTo>
                    <a:pt x="4186" y="1"/>
                  </a:moveTo>
                  <a:lnTo>
                    <a:pt x="4144" y="22"/>
                  </a:lnTo>
                  <a:lnTo>
                    <a:pt x="4165" y="126"/>
                  </a:lnTo>
                  <a:lnTo>
                    <a:pt x="4039" y="252"/>
                  </a:lnTo>
                  <a:lnTo>
                    <a:pt x="3976" y="231"/>
                  </a:lnTo>
                  <a:lnTo>
                    <a:pt x="4039" y="126"/>
                  </a:lnTo>
                  <a:lnTo>
                    <a:pt x="4018" y="43"/>
                  </a:lnTo>
                  <a:lnTo>
                    <a:pt x="3935" y="43"/>
                  </a:lnTo>
                  <a:lnTo>
                    <a:pt x="3851" y="273"/>
                  </a:lnTo>
                  <a:lnTo>
                    <a:pt x="3767" y="315"/>
                  </a:lnTo>
                  <a:lnTo>
                    <a:pt x="3642" y="587"/>
                  </a:lnTo>
                  <a:lnTo>
                    <a:pt x="3642" y="754"/>
                  </a:lnTo>
                  <a:lnTo>
                    <a:pt x="3432" y="963"/>
                  </a:lnTo>
                  <a:lnTo>
                    <a:pt x="3328" y="963"/>
                  </a:lnTo>
                  <a:lnTo>
                    <a:pt x="3140" y="1005"/>
                  </a:lnTo>
                  <a:lnTo>
                    <a:pt x="3098" y="1089"/>
                  </a:lnTo>
                  <a:lnTo>
                    <a:pt x="3181" y="1089"/>
                  </a:lnTo>
                  <a:lnTo>
                    <a:pt x="3119" y="1152"/>
                  </a:lnTo>
                  <a:lnTo>
                    <a:pt x="3181" y="1173"/>
                  </a:lnTo>
                  <a:lnTo>
                    <a:pt x="3307" y="1152"/>
                  </a:lnTo>
                  <a:lnTo>
                    <a:pt x="3244" y="1214"/>
                  </a:lnTo>
                  <a:lnTo>
                    <a:pt x="3181" y="1277"/>
                  </a:lnTo>
                  <a:lnTo>
                    <a:pt x="3140" y="1298"/>
                  </a:lnTo>
                  <a:lnTo>
                    <a:pt x="3140" y="1319"/>
                  </a:lnTo>
                  <a:lnTo>
                    <a:pt x="3223" y="1528"/>
                  </a:lnTo>
                  <a:lnTo>
                    <a:pt x="3181" y="1633"/>
                  </a:lnTo>
                  <a:lnTo>
                    <a:pt x="3098" y="1591"/>
                  </a:lnTo>
                  <a:lnTo>
                    <a:pt x="3098" y="1465"/>
                  </a:lnTo>
                  <a:lnTo>
                    <a:pt x="3077" y="1361"/>
                  </a:lnTo>
                  <a:lnTo>
                    <a:pt x="3035" y="1361"/>
                  </a:lnTo>
                  <a:lnTo>
                    <a:pt x="3035" y="1319"/>
                  </a:lnTo>
                  <a:lnTo>
                    <a:pt x="2993" y="1319"/>
                  </a:lnTo>
                  <a:lnTo>
                    <a:pt x="2930" y="1424"/>
                  </a:lnTo>
                  <a:lnTo>
                    <a:pt x="2972" y="1675"/>
                  </a:lnTo>
                  <a:lnTo>
                    <a:pt x="2909" y="1717"/>
                  </a:lnTo>
                  <a:lnTo>
                    <a:pt x="2805" y="1612"/>
                  </a:lnTo>
                  <a:lnTo>
                    <a:pt x="2700" y="1465"/>
                  </a:lnTo>
                  <a:lnTo>
                    <a:pt x="2658" y="1465"/>
                  </a:lnTo>
                  <a:lnTo>
                    <a:pt x="2554" y="1403"/>
                  </a:lnTo>
                  <a:lnTo>
                    <a:pt x="2470" y="1507"/>
                  </a:lnTo>
                  <a:lnTo>
                    <a:pt x="2470" y="1633"/>
                  </a:lnTo>
                  <a:lnTo>
                    <a:pt x="2344" y="1779"/>
                  </a:lnTo>
                  <a:lnTo>
                    <a:pt x="2261" y="1884"/>
                  </a:lnTo>
                  <a:lnTo>
                    <a:pt x="2093" y="2030"/>
                  </a:lnTo>
                  <a:lnTo>
                    <a:pt x="2072" y="2135"/>
                  </a:lnTo>
                  <a:lnTo>
                    <a:pt x="1926" y="2323"/>
                  </a:lnTo>
                  <a:lnTo>
                    <a:pt x="1779" y="2449"/>
                  </a:lnTo>
                  <a:lnTo>
                    <a:pt x="1319" y="2554"/>
                  </a:lnTo>
                  <a:lnTo>
                    <a:pt x="1256" y="2574"/>
                  </a:lnTo>
                  <a:lnTo>
                    <a:pt x="1298" y="2742"/>
                  </a:lnTo>
                  <a:lnTo>
                    <a:pt x="1340" y="2784"/>
                  </a:lnTo>
                  <a:lnTo>
                    <a:pt x="1256" y="2763"/>
                  </a:lnTo>
                  <a:lnTo>
                    <a:pt x="1173" y="2826"/>
                  </a:lnTo>
                  <a:lnTo>
                    <a:pt x="1047" y="2846"/>
                  </a:lnTo>
                  <a:lnTo>
                    <a:pt x="984" y="2888"/>
                  </a:lnTo>
                  <a:lnTo>
                    <a:pt x="943" y="3035"/>
                  </a:lnTo>
                  <a:lnTo>
                    <a:pt x="943" y="3181"/>
                  </a:lnTo>
                  <a:lnTo>
                    <a:pt x="838" y="3349"/>
                  </a:lnTo>
                  <a:lnTo>
                    <a:pt x="838" y="3370"/>
                  </a:lnTo>
                  <a:lnTo>
                    <a:pt x="629" y="3349"/>
                  </a:lnTo>
                  <a:lnTo>
                    <a:pt x="399" y="3265"/>
                  </a:lnTo>
                  <a:lnTo>
                    <a:pt x="210" y="3265"/>
                  </a:lnTo>
                  <a:lnTo>
                    <a:pt x="168" y="3181"/>
                  </a:lnTo>
                  <a:lnTo>
                    <a:pt x="64" y="3056"/>
                  </a:lnTo>
                  <a:lnTo>
                    <a:pt x="1" y="3077"/>
                  </a:lnTo>
                  <a:lnTo>
                    <a:pt x="127" y="3286"/>
                  </a:lnTo>
                  <a:lnTo>
                    <a:pt x="315" y="3411"/>
                  </a:lnTo>
                  <a:lnTo>
                    <a:pt x="357" y="3474"/>
                  </a:lnTo>
                  <a:lnTo>
                    <a:pt x="482" y="3579"/>
                  </a:lnTo>
                  <a:lnTo>
                    <a:pt x="503" y="3683"/>
                  </a:lnTo>
                  <a:lnTo>
                    <a:pt x="608" y="3704"/>
                  </a:lnTo>
                  <a:lnTo>
                    <a:pt x="775" y="3662"/>
                  </a:lnTo>
                  <a:lnTo>
                    <a:pt x="796" y="3579"/>
                  </a:lnTo>
                  <a:lnTo>
                    <a:pt x="922" y="3600"/>
                  </a:lnTo>
                  <a:lnTo>
                    <a:pt x="1005" y="3558"/>
                  </a:lnTo>
                  <a:lnTo>
                    <a:pt x="1319" y="3579"/>
                  </a:lnTo>
                  <a:lnTo>
                    <a:pt x="1654" y="3453"/>
                  </a:lnTo>
                  <a:lnTo>
                    <a:pt x="1738" y="3370"/>
                  </a:lnTo>
                  <a:lnTo>
                    <a:pt x="2031" y="3370"/>
                  </a:lnTo>
                  <a:lnTo>
                    <a:pt x="2156" y="3411"/>
                  </a:lnTo>
                  <a:lnTo>
                    <a:pt x="2198" y="3495"/>
                  </a:lnTo>
                  <a:lnTo>
                    <a:pt x="2344" y="3495"/>
                  </a:lnTo>
                  <a:lnTo>
                    <a:pt x="2575" y="3370"/>
                  </a:lnTo>
                  <a:lnTo>
                    <a:pt x="2868" y="3307"/>
                  </a:lnTo>
                  <a:lnTo>
                    <a:pt x="2826" y="3244"/>
                  </a:lnTo>
                  <a:lnTo>
                    <a:pt x="3077" y="2888"/>
                  </a:lnTo>
                  <a:lnTo>
                    <a:pt x="3140" y="2637"/>
                  </a:lnTo>
                  <a:lnTo>
                    <a:pt x="3328" y="2365"/>
                  </a:lnTo>
                  <a:lnTo>
                    <a:pt x="3453" y="1926"/>
                  </a:lnTo>
                  <a:lnTo>
                    <a:pt x="3453" y="1842"/>
                  </a:lnTo>
                  <a:lnTo>
                    <a:pt x="3516" y="1737"/>
                  </a:lnTo>
                  <a:lnTo>
                    <a:pt x="3516" y="1675"/>
                  </a:lnTo>
                  <a:lnTo>
                    <a:pt x="3621" y="1528"/>
                  </a:lnTo>
                  <a:lnTo>
                    <a:pt x="3725" y="1570"/>
                  </a:lnTo>
                  <a:lnTo>
                    <a:pt x="4165" y="1570"/>
                  </a:lnTo>
                  <a:lnTo>
                    <a:pt x="4228" y="1612"/>
                  </a:lnTo>
                  <a:lnTo>
                    <a:pt x="4374" y="1612"/>
                  </a:lnTo>
                  <a:lnTo>
                    <a:pt x="4500" y="1633"/>
                  </a:lnTo>
                  <a:lnTo>
                    <a:pt x="4500" y="1591"/>
                  </a:lnTo>
                  <a:lnTo>
                    <a:pt x="4667" y="1675"/>
                  </a:lnTo>
                  <a:lnTo>
                    <a:pt x="4751" y="1696"/>
                  </a:lnTo>
                  <a:lnTo>
                    <a:pt x="4876" y="1633"/>
                  </a:lnTo>
                  <a:lnTo>
                    <a:pt x="5023" y="1612"/>
                  </a:lnTo>
                  <a:lnTo>
                    <a:pt x="5023" y="1528"/>
                  </a:lnTo>
                  <a:lnTo>
                    <a:pt x="4876" y="1403"/>
                  </a:lnTo>
                  <a:lnTo>
                    <a:pt x="4876" y="1277"/>
                  </a:lnTo>
                  <a:lnTo>
                    <a:pt x="4918" y="1214"/>
                  </a:lnTo>
                  <a:lnTo>
                    <a:pt x="5169" y="1256"/>
                  </a:lnTo>
                  <a:lnTo>
                    <a:pt x="5357" y="1193"/>
                  </a:lnTo>
                  <a:lnTo>
                    <a:pt x="5483" y="1089"/>
                  </a:lnTo>
                  <a:lnTo>
                    <a:pt x="5441" y="1005"/>
                  </a:lnTo>
                  <a:lnTo>
                    <a:pt x="5357" y="1005"/>
                  </a:lnTo>
                  <a:lnTo>
                    <a:pt x="5232" y="984"/>
                  </a:lnTo>
                  <a:lnTo>
                    <a:pt x="5127" y="880"/>
                  </a:lnTo>
                  <a:lnTo>
                    <a:pt x="5023" y="901"/>
                  </a:lnTo>
                  <a:lnTo>
                    <a:pt x="4897" y="775"/>
                  </a:lnTo>
                  <a:lnTo>
                    <a:pt x="4813" y="775"/>
                  </a:lnTo>
                  <a:lnTo>
                    <a:pt x="4709" y="859"/>
                  </a:lnTo>
                  <a:lnTo>
                    <a:pt x="4667" y="796"/>
                  </a:lnTo>
                  <a:lnTo>
                    <a:pt x="4792" y="691"/>
                  </a:lnTo>
                  <a:lnTo>
                    <a:pt x="4709" y="629"/>
                  </a:lnTo>
                  <a:lnTo>
                    <a:pt x="4688" y="649"/>
                  </a:lnTo>
                  <a:lnTo>
                    <a:pt x="4604" y="754"/>
                  </a:lnTo>
                  <a:lnTo>
                    <a:pt x="4562" y="670"/>
                  </a:lnTo>
                  <a:lnTo>
                    <a:pt x="4500" y="670"/>
                  </a:lnTo>
                  <a:lnTo>
                    <a:pt x="4500" y="482"/>
                  </a:lnTo>
                  <a:lnTo>
                    <a:pt x="4604" y="461"/>
                  </a:lnTo>
                  <a:lnTo>
                    <a:pt x="4604" y="377"/>
                  </a:lnTo>
                  <a:lnTo>
                    <a:pt x="4458" y="273"/>
                  </a:lnTo>
                  <a:lnTo>
                    <a:pt x="4437" y="336"/>
                  </a:lnTo>
                  <a:lnTo>
                    <a:pt x="4290" y="231"/>
                  </a:lnTo>
                  <a:lnTo>
                    <a:pt x="4290" y="64"/>
                  </a:lnTo>
                  <a:lnTo>
                    <a:pt x="418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9"/>
            <p:cNvSpPr/>
            <p:nvPr/>
          </p:nvSpPr>
          <p:spPr>
            <a:xfrm>
              <a:off x="4442708" y="2983061"/>
              <a:ext cx="56823" cy="104945"/>
            </a:xfrm>
            <a:custGeom>
              <a:avLst/>
              <a:gdLst/>
              <a:ahLst/>
              <a:cxnLst/>
              <a:rect l="l" t="t" r="r" b="b"/>
              <a:pathLst>
                <a:path w="4772" h="9228" extrusionOk="0">
                  <a:moveTo>
                    <a:pt x="1821" y="0"/>
                  </a:moveTo>
                  <a:lnTo>
                    <a:pt x="1737" y="84"/>
                  </a:lnTo>
                  <a:lnTo>
                    <a:pt x="1591" y="84"/>
                  </a:lnTo>
                  <a:lnTo>
                    <a:pt x="1465" y="126"/>
                  </a:lnTo>
                  <a:lnTo>
                    <a:pt x="1507" y="314"/>
                  </a:lnTo>
                  <a:lnTo>
                    <a:pt x="1298" y="398"/>
                  </a:lnTo>
                  <a:lnTo>
                    <a:pt x="1193" y="314"/>
                  </a:lnTo>
                  <a:lnTo>
                    <a:pt x="1026" y="377"/>
                  </a:lnTo>
                  <a:lnTo>
                    <a:pt x="1026" y="440"/>
                  </a:lnTo>
                  <a:lnTo>
                    <a:pt x="900" y="502"/>
                  </a:lnTo>
                  <a:lnTo>
                    <a:pt x="879" y="419"/>
                  </a:lnTo>
                  <a:lnTo>
                    <a:pt x="796" y="419"/>
                  </a:lnTo>
                  <a:lnTo>
                    <a:pt x="733" y="502"/>
                  </a:lnTo>
                  <a:lnTo>
                    <a:pt x="607" y="398"/>
                  </a:lnTo>
                  <a:lnTo>
                    <a:pt x="524" y="440"/>
                  </a:lnTo>
                  <a:lnTo>
                    <a:pt x="503" y="544"/>
                  </a:lnTo>
                  <a:lnTo>
                    <a:pt x="419" y="544"/>
                  </a:lnTo>
                  <a:lnTo>
                    <a:pt x="377" y="523"/>
                  </a:lnTo>
                  <a:lnTo>
                    <a:pt x="398" y="440"/>
                  </a:lnTo>
                  <a:lnTo>
                    <a:pt x="315" y="419"/>
                  </a:lnTo>
                  <a:lnTo>
                    <a:pt x="189" y="481"/>
                  </a:lnTo>
                  <a:lnTo>
                    <a:pt x="147" y="523"/>
                  </a:lnTo>
                  <a:lnTo>
                    <a:pt x="105" y="586"/>
                  </a:lnTo>
                  <a:lnTo>
                    <a:pt x="63" y="607"/>
                  </a:lnTo>
                  <a:lnTo>
                    <a:pt x="1" y="628"/>
                  </a:lnTo>
                  <a:lnTo>
                    <a:pt x="63" y="712"/>
                  </a:lnTo>
                  <a:lnTo>
                    <a:pt x="252" y="795"/>
                  </a:lnTo>
                  <a:lnTo>
                    <a:pt x="356" y="942"/>
                  </a:lnTo>
                  <a:lnTo>
                    <a:pt x="461" y="1025"/>
                  </a:lnTo>
                  <a:lnTo>
                    <a:pt x="482" y="1151"/>
                  </a:lnTo>
                  <a:lnTo>
                    <a:pt x="419" y="1235"/>
                  </a:lnTo>
                  <a:lnTo>
                    <a:pt x="628" y="1423"/>
                  </a:lnTo>
                  <a:lnTo>
                    <a:pt x="733" y="1632"/>
                  </a:lnTo>
                  <a:lnTo>
                    <a:pt x="984" y="1632"/>
                  </a:lnTo>
                  <a:lnTo>
                    <a:pt x="1131" y="1674"/>
                  </a:lnTo>
                  <a:lnTo>
                    <a:pt x="1256" y="1590"/>
                  </a:lnTo>
                  <a:lnTo>
                    <a:pt x="1423" y="1590"/>
                  </a:lnTo>
                  <a:lnTo>
                    <a:pt x="1507" y="1695"/>
                  </a:lnTo>
                  <a:lnTo>
                    <a:pt x="1654" y="1737"/>
                  </a:lnTo>
                  <a:lnTo>
                    <a:pt x="1675" y="1841"/>
                  </a:lnTo>
                  <a:lnTo>
                    <a:pt x="1654" y="1946"/>
                  </a:lnTo>
                  <a:lnTo>
                    <a:pt x="1842" y="1988"/>
                  </a:lnTo>
                  <a:lnTo>
                    <a:pt x="1842" y="2072"/>
                  </a:lnTo>
                  <a:lnTo>
                    <a:pt x="1758" y="2092"/>
                  </a:lnTo>
                  <a:lnTo>
                    <a:pt x="1675" y="2302"/>
                  </a:lnTo>
                  <a:lnTo>
                    <a:pt x="1633" y="2385"/>
                  </a:lnTo>
                  <a:lnTo>
                    <a:pt x="1507" y="2385"/>
                  </a:lnTo>
                  <a:lnTo>
                    <a:pt x="1340" y="2469"/>
                  </a:lnTo>
                  <a:lnTo>
                    <a:pt x="1256" y="2469"/>
                  </a:lnTo>
                  <a:lnTo>
                    <a:pt x="1256" y="2532"/>
                  </a:lnTo>
                  <a:lnTo>
                    <a:pt x="1403" y="2699"/>
                  </a:lnTo>
                  <a:lnTo>
                    <a:pt x="1319" y="2783"/>
                  </a:lnTo>
                  <a:lnTo>
                    <a:pt x="1340" y="2846"/>
                  </a:lnTo>
                  <a:lnTo>
                    <a:pt x="1423" y="2846"/>
                  </a:lnTo>
                  <a:lnTo>
                    <a:pt x="1507" y="3013"/>
                  </a:lnTo>
                  <a:lnTo>
                    <a:pt x="1675" y="3013"/>
                  </a:lnTo>
                  <a:lnTo>
                    <a:pt x="1863" y="3118"/>
                  </a:lnTo>
                  <a:lnTo>
                    <a:pt x="1968" y="3118"/>
                  </a:lnTo>
                  <a:lnTo>
                    <a:pt x="2114" y="3327"/>
                  </a:lnTo>
                  <a:lnTo>
                    <a:pt x="2281" y="3411"/>
                  </a:lnTo>
                  <a:lnTo>
                    <a:pt x="2407" y="3557"/>
                  </a:lnTo>
                  <a:lnTo>
                    <a:pt x="2386" y="3641"/>
                  </a:lnTo>
                  <a:lnTo>
                    <a:pt x="2574" y="3850"/>
                  </a:lnTo>
                  <a:lnTo>
                    <a:pt x="2616" y="3976"/>
                  </a:lnTo>
                  <a:lnTo>
                    <a:pt x="2700" y="4038"/>
                  </a:lnTo>
                  <a:lnTo>
                    <a:pt x="2825" y="4038"/>
                  </a:lnTo>
                  <a:lnTo>
                    <a:pt x="2909" y="4143"/>
                  </a:lnTo>
                  <a:lnTo>
                    <a:pt x="2909" y="4206"/>
                  </a:lnTo>
                  <a:lnTo>
                    <a:pt x="2993" y="4289"/>
                  </a:lnTo>
                  <a:lnTo>
                    <a:pt x="3035" y="4289"/>
                  </a:lnTo>
                  <a:lnTo>
                    <a:pt x="3118" y="4310"/>
                  </a:lnTo>
                  <a:lnTo>
                    <a:pt x="3097" y="4415"/>
                  </a:lnTo>
                  <a:lnTo>
                    <a:pt x="3139" y="4478"/>
                  </a:lnTo>
                  <a:lnTo>
                    <a:pt x="3286" y="4478"/>
                  </a:lnTo>
                  <a:lnTo>
                    <a:pt x="3348" y="4582"/>
                  </a:lnTo>
                  <a:lnTo>
                    <a:pt x="3411" y="4603"/>
                  </a:lnTo>
                  <a:lnTo>
                    <a:pt x="3516" y="4561"/>
                  </a:lnTo>
                  <a:lnTo>
                    <a:pt x="3558" y="4624"/>
                  </a:lnTo>
                  <a:lnTo>
                    <a:pt x="3495" y="4708"/>
                  </a:lnTo>
                  <a:lnTo>
                    <a:pt x="3453" y="4875"/>
                  </a:lnTo>
                  <a:lnTo>
                    <a:pt x="3516" y="4938"/>
                  </a:lnTo>
                  <a:lnTo>
                    <a:pt x="3600" y="4938"/>
                  </a:lnTo>
                  <a:lnTo>
                    <a:pt x="3600" y="5105"/>
                  </a:lnTo>
                  <a:lnTo>
                    <a:pt x="3432" y="5231"/>
                  </a:lnTo>
                  <a:lnTo>
                    <a:pt x="3453" y="5357"/>
                  </a:lnTo>
                  <a:lnTo>
                    <a:pt x="3495" y="5440"/>
                  </a:lnTo>
                  <a:lnTo>
                    <a:pt x="3516" y="5629"/>
                  </a:lnTo>
                  <a:lnTo>
                    <a:pt x="3411" y="5670"/>
                  </a:lnTo>
                  <a:lnTo>
                    <a:pt x="3390" y="5670"/>
                  </a:lnTo>
                  <a:lnTo>
                    <a:pt x="3453" y="5859"/>
                  </a:lnTo>
                  <a:lnTo>
                    <a:pt x="3558" y="5921"/>
                  </a:lnTo>
                  <a:lnTo>
                    <a:pt x="3662" y="6152"/>
                  </a:lnTo>
                  <a:lnTo>
                    <a:pt x="3641" y="6340"/>
                  </a:lnTo>
                  <a:lnTo>
                    <a:pt x="3662" y="6445"/>
                  </a:lnTo>
                  <a:lnTo>
                    <a:pt x="3641" y="6591"/>
                  </a:lnTo>
                  <a:lnTo>
                    <a:pt x="3662" y="6717"/>
                  </a:lnTo>
                  <a:lnTo>
                    <a:pt x="3558" y="6905"/>
                  </a:lnTo>
                  <a:lnTo>
                    <a:pt x="3495" y="6926"/>
                  </a:lnTo>
                  <a:lnTo>
                    <a:pt x="3453" y="7010"/>
                  </a:lnTo>
                  <a:lnTo>
                    <a:pt x="3307" y="7072"/>
                  </a:lnTo>
                  <a:lnTo>
                    <a:pt x="3139" y="7177"/>
                  </a:lnTo>
                  <a:lnTo>
                    <a:pt x="3076" y="7282"/>
                  </a:lnTo>
                  <a:lnTo>
                    <a:pt x="2867" y="7282"/>
                  </a:lnTo>
                  <a:lnTo>
                    <a:pt x="2763" y="7344"/>
                  </a:lnTo>
                  <a:lnTo>
                    <a:pt x="2784" y="7554"/>
                  </a:lnTo>
                  <a:lnTo>
                    <a:pt x="2909" y="7595"/>
                  </a:lnTo>
                  <a:lnTo>
                    <a:pt x="3014" y="7700"/>
                  </a:lnTo>
                  <a:lnTo>
                    <a:pt x="2993" y="7763"/>
                  </a:lnTo>
                  <a:lnTo>
                    <a:pt x="3035" y="7909"/>
                  </a:lnTo>
                  <a:lnTo>
                    <a:pt x="2867" y="7909"/>
                  </a:lnTo>
                  <a:lnTo>
                    <a:pt x="2825" y="7826"/>
                  </a:lnTo>
                  <a:lnTo>
                    <a:pt x="2721" y="7763"/>
                  </a:lnTo>
                  <a:lnTo>
                    <a:pt x="2449" y="7826"/>
                  </a:lnTo>
                  <a:lnTo>
                    <a:pt x="2386" y="7805"/>
                  </a:lnTo>
                  <a:lnTo>
                    <a:pt x="2260" y="7805"/>
                  </a:lnTo>
                  <a:lnTo>
                    <a:pt x="2198" y="7951"/>
                  </a:lnTo>
                  <a:lnTo>
                    <a:pt x="2072" y="7972"/>
                  </a:lnTo>
                  <a:lnTo>
                    <a:pt x="1968" y="8118"/>
                  </a:lnTo>
                  <a:lnTo>
                    <a:pt x="1988" y="8139"/>
                  </a:lnTo>
                  <a:lnTo>
                    <a:pt x="1988" y="8244"/>
                  </a:lnTo>
                  <a:lnTo>
                    <a:pt x="1988" y="8265"/>
                  </a:lnTo>
                  <a:lnTo>
                    <a:pt x="2093" y="8286"/>
                  </a:lnTo>
                  <a:lnTo>
                    <a:pt x="2156" y="8265"/>
                  </a:lnTo>
                  <a:lnTo>
                    <a:pt x="2198" y="8286"/>
                  </a:lnTo>
                  <a:lnTo>
                    <a:pt x="2281" y="8265"/>
                  </a:lnTo>
                  <a:lnTo>
                    <a:pt x="2407" y="8286"/>
                  </a:lnTo>
                  <a:lnTo>
                    <a:pt x="2491" y="8265"/>
                  </a:lnTo>
                  <a:lnTo>
                    <a:pt x="2449" y="8328"/>
                  </a:lnTo>
                  <a:lnTo>
                    <a:pt x="2281" y="8453"/>
                  </a:lnTo>
                  <a:lnTo>
                    <a:pt x="2198" y="8579"/>
                  </a:lnTo>
                  <a:lnTo>
                    <a:pt x="2198" y="8767"/>
                  </a:lnTo>
                  <a:lnTo>
                    <a:pt x="2177" y="8851"/>
                  </a:lnTo>
                  <a:lnTo>
                    <a:pt x="2240" y="8851"/>
                  </a:lnTo>
                  <a:lnTo>
                    <a:pt x="2198" y="8872"/>
                  </a:lnTo>
                  <a:lnTo>
                    <a:pt x="2198" y="9018"/>
                  </a:lnTo>
                  <a:lnTo>
                    <a:pt x="2281" y="9081"/>
                  </a:lnTo>
                  <a:lnTo>
                    <a:pt x="2344" y="9060"/>
                  </a:lnTo>
                  <a:lnTo>
                    <a:pt x="2344" y="9060"/>
                  </a:lnTo>
                  <a:lnTo>
                    <a:pt x="2281" y="9123"/>
                  </a:lnTo>
                  <a:lnTo>
                    <a:pt x="2177" y="9165"/>
                  </a:lnTo>
                  <a:lnTo>
                    <a:pt x="2072" y="9227"/>
                  </a:lnTo>
                  <a:lnTo>
                    <a:pt x="2240" y="9227"/>
                  </a:lnTo>
                  <a:lnTo>
                    <a:pt x="2470" y="9123"/>
                  </a:lnTo>
                  <a:lnTo>
                    <a:pt x="2470" y="9102"/>
                  </a:lnTo>
                  <a:lnTo>
                    <a:pt x="2491" y="9102"/>
                  </a:lnTo>
                  <a:lnTo>
                    <a:pt x="2574" y="9018"/>
                  </a:lnTo>
                  <a:lnTo>
                    <a:pt x="2595" y="8914"/>
                  </a:lnTo>
                  <a:lnTo>
                    <a:pt x="2616" y="8851"/>
                  </a:lnTo>
                  <a:lnTo>
                    <a:pt x="2700" y="8872"/>
                  </a:lnTo>
                  <a:lnTo>
                    <a:pt x="2721" y="8851"/>
                  </a:lnTo>
                  <a:lnTo>
                    <a:pt x="2867" y="8746"/>
                  </a:lnTo>
                  <a:lnTo>
                    <a:pt x="2909" y="8746"/>
                  </a:lnTo>
                  <a:lnTo>
                    <a:pt x="2930" y="8683"/>
                  </a:lnTo>
                  <a:lnTo>
                    <a:pt x="2993" y="8662"/>
                  </a:lnTo>
                  <a:lnTo>
                    <a:pt x="2972" y="8600"/>
                  </a:lnTo>
                  <a:lnTo>
                    <a:pt x="2972" y="8579"/>
                  </a:lnTo>
                  <a:lnTo>
                    <a:pt x="2930" y="8495"/>
                  </a:lnTo>
                  <a:lnTo>
                    <a:pt x="2993" y="8495"/>
                  </a:lnTo>
                  <a:lnTo>
                    <a:pt x="3035" y="8558"/>
                  </a:lnTo>
                  <a:lnTo>
                    <a:pt x="3097" y="8579"/>
                  </a:lnTo>
                  <a:lnTo>
                    <a:pt x="3139" y="8537"/>
                  </a:lnTo>
                  <a:lnTo>
                    <a:pt x="3139" y="8453"/>
                  </a:lnTo>
                  <a:lnTo>
                    <a:pt x="3035" y="8349"/>
                  </a:lnTo>
                  <a:lnTo>
                    <a:pt x="3160" y="8453"/>
                  </a:lnTo>
                  <a:lnTo>
                    <a:pt x="3244" y="8390"/>
                  </a:lnTo>
                  <a:lnTo>
                    <a:pt x="3223" y="8286"/>
                  </a:lnTo>
                  <a:lnTo>
                    <a:pt x="3244" y="8244"/>
                  </a:lnTo>
                  <a:lnTo>
                    <a:pt x="3097" y="8181"/>
                  </a:lnTo>
                  <a:lnTo>
                    <a:pt x="3160" y="8181"/>
                  </a:lnTo>
                  <a:lnTo>
                    <a:pt x="3223" y="8160"/>
                  </a:lnTo>
                  <a:lnTo>
                    <a:pt x="3223" y="8139"/>
                  </a:lnTo>
                  <a:lnTo>
                    <a:pt x="3139" y="8077"/>
                  </a:lnTo>
                  <a:lnTo>
                    <a:pt x="3244" y="8118"/>
                  </a:lnTo>
                  <a:lnTo>
                    <a:pt x="3286" y="8077"/>
                  </a:lnTo>
                  <a:lnTo>
                    <a:pt x="3307" y="8014"/>
                  </a:lnTo>
                  <a:lnTo>
                    <a:pt x="3307" y="8077"/>
                  </a:lnTo>
                  <a:lnTo>
                    <a:pt x="3286" y="8160"/>
                  </a:lnTo>
                  <a:lnTo>
                    <a:pt x="3307" y="8160"/>
                  </a:lnTo>
                  <a:lnTo>
                    <a:pt x="3411" y="8139"/>
                  </a:lnTo>
                  <a:lnTo>
                    <a:pt x="3495" y="8181"/>
                  </a:lnTo>
                  <a:lnTo>
                    <a:pt x="3620" y="8160"/>
                  </a:lnTo>
                  <a:lnTo>
                    <a:pt x="3872" y="8014"/>
                  </a:lnTo>
                  <a:lnTo>
                    <a:pt x="3955" y="7951"/>
                  </a:lnTo>
                  <a:lnTo>
                    <a:pt x="4060" y="7951"/>
                  </a:lnTo>
                  <a:lnTo>
                    <a:pt x="4060" y="7846"/>
                  </a:lnTo>
                  <a:lnTo>
                    <a:pt x="4164" y="7763"/>
                  </a:lnTo>
                  <a:lnTo>
                    <a:pt x="4269" y="7721"/>
                  </a:lnTo>
                  <a:lnTo>
                    <a:pt x="4395" y="7595"/>
                  </a:lnTo>
                  <a:lnTo>
                    <a:pt x="4457" y="7554"/>
                  </a:lnTo>
                  <a:lnTo>
                    <a:pt x="4478" y="7428"/>
                  </a:lnTo>
                  <a:lnTo>
                    <a:pt x="4541" y="7407"/>
                  </a:lnTo>
                  <a:lnTo>
                    <a:pt x="4604" y="7323"/>
                  </a:lnTo>
                  <a:lnTo>
                    <a:pt x="4583" y="7282"/>
                  </a:lnTo>
                  <a:lnTo>
                    <a:pt x="4604" y="7177"/>
                  </a:lnTo>
                  <a:lnTo>
                    <a:pt x="4541" y="7072"/>
                  </a:lnTo>
                  <a:lnTo>
                    <a:pt x="4646" y="6989"/>
                  </a:lnTo>
                  <a:lnTo>
                    <a:pt x="4646" y="6905"/>
                  </a:lnTo>
                  <a:lnTo>
                    <a:pt x="4688" y="6884"/>
                  </a:lnTo>
                  <a:lnTo>
                    <a:pt x="4688" y="6821"/>
                  </a:lnTo>
                  <a:lnTo>
                    <a:pt x="4646" y="6758"/>
                  </a:lnTo>
                  <a:lnTo>
                    <a:pt x="4646" y="6675"/>
                  </a:lnTo>
                  <a:lnTo>
                    <a:pt x="4688" y="6654"/>
                  </a:lnTo>
                  <a:lnTo>
                    <a:pt x="4709" y="6696"/>
                  </a:lnTo>
                  <a:lnTo>
                    <a:pt x="4709" y="6717"/>
                  </a:lnTo>
                  <a:lnTo>
                    <a:pt x="4729" y="6717"/>
                  </a:lnTo>
                  <a:lnTo>
                    <a:pt x="4771" y="6654"/>
                  </a:lnTo>
                  <a:lnTo>
                    <a:pt x="4688" y="6507"/>
                  </a:lnTo>
                  <a:lnTo>
                    <a:pt x="4667" y="6445"/>
                  </a:lnTo>
                  <a:lnTo>
                    <a:pt x="4604" y="6403"/>
                  </a:lnTo>
                  <a:lnTo>
                    <a:pt x="4604" y="6361"/>
                  </a:lnTo>
                  <a:lnTo>
                    <a:pt x="4583" y="6194"/>
                  </a:lnTo>
                  <a:lnTo>
                    <a:pt x="4604" y="6173"/>
                  </a:lnTo>
                  <a:lnTo>
                    <a:pt x="4562" y="6068"/>
                  </a:lnTo>
                  <a:lnTo>
                    <a:pt x="4583" y="6026"/>
                  </a:lnTo>
                  <a:lnTo>
                    <a:pt x="4583" y="5921"/>
                  </a:lnTo>
                  <a:lnTo>
                    <a:pt x="4541" y="5859"/>
                  </a:lnTo>
                  <a:lnTo>
                    <a:pt x="4499" y="5670"/>
                  </a:lnTo>
                  <a:lnTo>
                    <a:pt x="4457" y="5649"/>
                  </a:lnTo>
                  <a:lnTo>
                    <a:pt x="4437" y="5440"/>
                  </a:lnTo>
                  <a:lnTo>
                    <a:pt x="4332" y="5315"/>
                  </a:lnTo>
                  <a:lnTo>
                    <a:pt x="4353" y="5252"/>
                  </a:lnTo>
                  <a:lnTo>
                    <a:pt x="4332" y="5210"/>
                  </a:lnTo>
                  <a:lnTo>
                    <a:pt x="4332" y="5147"/>
                  </a:lnTo>
                  <a:lnTo>
                    <a:pt x="4185" y="5022"/>
                  </a:lnTo>
                  <a:lnTo>
                    <a:pt x="4185" y="4938"/>
                  </a:lnTo>
                  <a:lnTo>
                    <a:pt x="4164" y="4938"/>
                  </a:lnTo>
                  <a:lnTo>
                    <a:pt x="4144" y="4833"/>
                  </a:lnTo>
                  <a:lnTo>
                    <a:pt x="4060" y="4708"/>
                  </a:lnTo>
                  <a:lnTo>
                    <a:pt x="3809" y="4499"/>
                  </a:lnTo>
                  <a:lnTo>
                    <a:pt x="3746" y="4394"/>
                  </a:lnTo>
                  <a:lnTo>
                    <a:pt x="3453" y="4185"/>
                  </a:lnTo>
                  <a:lnTo>
                    <a:pt x="3139" y="4038"/>
                  </a:lnTo>
                  <a:lnTo>
                    <a:pt x="3139" y="3976"/>
                  </a:lnTo>
                  <a:lnTo>
                    <a:pt x="3014" y="3934"/>
                  </a:lnTo>
                  <a:lnTo>
                    <a:pt x="2784" y="3745"/>
                  </a:lnTo>
                  <a:lnTo>
                    <a:pt x="2763" y="3662"/>
                  </a:lnTo>
                  <a:lnTo>
                    <a:pt x="2721" y="3536"/>
                  </a:lnTo>
                  <a:lnTo>
                    <a:pt x="2721" y="3473"/>
                  </a:lnTo>
                  <a:lnTo>
                    <a:pt x="2721" y="3432"/>
                  </a:lnTo>
                  <a:lnTo>
                    <a:pt x="2679" y="3306"/>
                  </a:lnTo>
                  <a:lnTo>
                    <a:pt x="2595" y="3306"/>
                  </a:lnTo>
                  <a:lnTo>
                    <a:pt x="2470" y="3139"/>
                  </a:lnTo>
                  <a:lnTo>
                    <a:pt x="2281" y="3055"/>
                  </a:lnTo>
                  <a:lnTo>
                    <a:pt x="2177" y="3034"/>
                  </a:lnTo>
                  <a:lnTo>
                    <a:pt x="2281" y="2992"/>
                  </a:lnTo>
                  <a:lnTo>
                    <a:pt x="2281" y="2929"/>
                  </a:lnTo>
                  <a:lnTo>
                    <a:pt x="2177" y="2825"/>
                  </a:lnTo>
                  <a:lnTo>
                    <a:pt x="2240" y="2720"/>
                  </a:lnTo>
                  <a:lnTo>
                    <a:pt x="2281" y="2532"/>
                  </a:lnTo>
                  <a:lnTo>
                    <a:pt x="2260" y="2490"/>
                  </a:lnTo>
                  <a:lnTo>
                    <a:pt x="2198" y="2490"/>
                  </a:lnTo>
                  <a:lnTo>
                    <a:pt x="2198" y="2385"/>
                  </a:lnTo>
                  <a:lnTo>
                    <a:pt x="2260" y="2323"/>
                  </a:lnTo>
                  <a:lnTo>
                    <a:pt x="2281" y="2218"/>
                  </a:lnTo>
                  <a:lnTo>
                    <a:pt x="2344" y="2197"/>
                  </a:lnTo>
                  <a:lnTo>
                    <a:pt x="2365" y="2155"/>
                  </a:lnTo>
                  <a:lnTo>
                    <a:pt x="2386" y="2176"/>
                  </a:lnTo>
                  <a:lnTo>
                    <a:pt x="2449" y="2176"/>
                  </a:lnTo>
                  <a:lnTo>
                    <a:pt x="2553" y="2051"/>
                  </a:lnTo>
                  <a:lnTo>
                    <a:pt x="2574" y="2051"/>
                  </a:lnTo>
                  <a:lnTo>
                    <a:pt x="2616" y="1988"/>
                  </a:lnTo>
                  <a:lnTo>
                    <a:pt x="2574" y="1904"/>
                  </a:lnTo>
                  <a:lnTo>
                    <a:pt x="2595" y="1883"/>
                  </a:lnTo>
                  <a:lnTo>
                    <a:pt x="2595" y="1800"/>
                  </a:lnTo>
                  <a:lnTo>
                    <a:pt x="2595" y="1737"/>
                  </a:lnTo>
                  <a:lnTo>
                    <a:pt x="2574" y="1674"/>
                  </a:lnTo>
                  <a:lnTo>
                    <a:pt x="2616" y="1632"/>
                  </a:lnTo>
                  <a:lnTo>
                    <a:pt x="2616" y="1548"/>
                  </a:lnTo>
                  <a:lnTo>
                    <a:pt x="2679" y="1548"/>
                  </a:lnTo>
                  <a:lnTo>
                    <a:pt x="2700" y="1590"/>
                  </a:lnTo>
                  <a:lnTo>
                    <a:pt x="2721" y="1590"/>
                  </a:lnTo>
                  <a:lnTo>
                    <a:pt x="2804" y="1548"/>
                  </a:lnTo>
                  <a:lnTo>
                    <a:pt x="2888" y="1528"/>
                  </a:lnTo>
                  <a:lnTo>
                    <a:pt x="2930" y="1548"/>
                  </a:lnTo>
                  <a:lnTo>
                    <a:pt x="2972" y="1528"/>
                  </a:lnTo>
                  <a:lnTo>
                    <a:pt x="3014" y="1465"/>
                  </a:lnTo>
                  <a:lnTo>
                    <a:pt x="2993" y="1381"/>
                  </a:lnTo>
                  <a:lnTo>
                    <a:pt x="3014" y="1339"/>
                  </a:lnTo>
                  <a:lnTo>
                    <a:pt x="3118" y="1318"/>
                  </a:lnTo>
                  <a:lnTo>
                    <a:pt x="3223" y="1339"/>
                  </a:lnTo>
                  <a:lnTo>
                    <a:pt x="3328" y="1256"/>
                  </a:lnTo>
                  <a:lnTo>
                    <a:pt x="3390" y="1256"/>
                  </a:lnTo>
                  <a:lnTo>
                    <a:pt x="3432" y="1235"/>
                  </a:lnTo>
                  <a:lnTo>
                    <a:pt x="3495" y="1172"/>
                  </a:lnTo>
                  <a:lnTo>
                    <a:pt x="3453" y="1130"/>
                  </a:lnTo>
                  <a:lnTo>
                    <a:pt x="3348" y="1067"/>
                  </a:lnTo>
                  <a:lnTo>
                    <a:pt x="3286" y="1109"/>
                  </a:lnTo>
                  <a:lnTo>
                    <a:pt x="3223" y="1046"/>
                  </a:lnTo>
                  <a:lnTo>
                    <a:pt x="3118" y="1109"/>
                  </a:lnTo>
                  <a:lnTo>
                    <a:pt x="3014" y="1025"/>
                  </a:lnTo>
                  <a:lnTo>
                    <a:pt x="2888" y="1004"/>
                  </a:lnTo>
                  <a:lnTo>
                    <a:pt x="2867" y="900"/>
                  </a:lnTo>
                  <a:lnTo>
                    <a:pt x="2616" y="816"/>
                  </a:lnTo>
                  <a:lnTo>
                    <a:pt x="2595" y="712"/>
                  </a:lnTo>
                  <a:lnTo>
                    <a:pt x="2512" y="691"/>
                  </a:lnTo>
                  <a:lnTo>
                    <a:pt x="2574" y="481"/>
                  </a:lnTo>
                  <a:lnTo>
                    <a:pt x="2679" y="440"/>
                  </a:lnTo>
                  <a:lnTo>
                    <a:pt x="2679" y="335"/>
                  </a:lnTo>
                  <a:lnTo>
                    <a:pt x="2595" y="272"/>
                  </a:lnTo>
                  <a:lnTo>
                    <a:pt x="2449" y="314"/>
                  </a:lnTo>
                  <a:lnTo>
                    <a:pt x="2386" y="272"/>
                  </a:lnTo>
                  <a:lnTo>
                    <a:pt x="2114" y="272"/>
                  </a:lnTo>
                  <a:lnTo>
                    <a:pt x="2072" y="188"/>
                  </a:lnTo>
                  <a:lnTo>
                    <a:pt x="1947" y="168"/>
                  </a:lnTo>
                  <a:lnTo>
                    <a:pt x="1947" y="84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9"/>
            <p:cNvSpPr/>
            <p:nvPr/>
          </p:nvSpPr>
          <p:spPr>
            <a:xfrm>
              <a:off x="4450186" y="3045644"/>
              <a:ext cx="36139" cy="29750"/>
            </a:xfrm>
            <a:custGeom>
              <a:avLst/>
              <a:gdLst/>
              <a:ahLst/>
              <a:cxnLst/>
              <a:rect l="l" t="t" r="r" b="b"/>
              <a:pathLst>
                <a:path w="3035" h="2616" extrusionOk="0">
                  <a:moveTo>
                    <a:pt x="2407" y="0"/>
                  </a:moveTo>
                  <a:lnTo>
                    <a:pt x="2239" y="42"/>
                  </a:lnTo>
                  <a:lnTo>
                    <a:pt x="2135" y="126"/>
                  </a:lnTo>
                  <a:lnTo>
                    <a:pt x="2260" y="251"/>
                  </a:lnTo>
                  <a:lnTo>
                    <a:pt x="2239" y="356"/>
                  </a:lnTo>
                  <a:lnTo>
                    <a:pt x="2260" y="460"/>
                  </a:lnTo>
                  <a:lnTo>
                    <a:pt x="2260" y="544"/>
                  </a:lnTo>
                  <a:lnTo>
                    <a:pt x="2072" y="481"/>
                  </a:lnTo>
                  <a:lnTo>
                    <a:pt x="1967" y="314"/>
                  </a:lnTo>
                  <a:lnTo>
                    <a:pt x="1821" y="314"/>
                  </a:lnTo>
                  <a:lnTo>
                    <a:pt x="1758" y="230"/>
                  </a:lnTo>
                  <a:lnTo>
                    <a:pt x="1632" y="126"/>
                  </a:lnTo>
                  <a:lnTo>
                    <a:pt x="1549" y="167"/>
                  </a:lnTo>
                  <a:lnTo>
                    <a:pt x="1444" y="105"/>
                  </a:lnTo>
                  <a:lnTo>
                    <a:pt x="1298" y="126"/>
                  </a:lnTo>
                  <a:lnTo>
                    <a:pt x="1151" y="63"/>
                  </a:lnTo>
                  <a:lnTo>
                    <a:pt x="1026" y="63"/>
                  </a:lnTo>
                  <a:lnTo>
                    <a:pt x="879" y="146"/>
                  </a:lnTo>
                  <a:lnTo>
                    <a:pt x="816" y="105"/>
                  </a:lnTo>
                  <a:lnTo>
                    <a:pt x="670" y="105"/>
                  </a:lnTo>
                  <a:lnTo>
                    <a:pt x="398" y="167"/>
                  </a:lnTo>
                  <a:lnTo>
                    <a:pt x="272" y="167"/>
                  </a:lnTo>
                  <a:lnTo>
                    <a:pt x="168" y="335"/>
                  </a:lnTo>
                  <a:lnTo>
                    <a:pt x="105" y="523"/>
                  </a:lnTo>
                  <a:lnTo>
                    <a:pt x="42" y="649"/>
                  </a:lnTo>
                  <a:lnTo>
                    <a:pt x="0" y="858"/>
                  </a:lnTo>
                  <a:lnTo>
                    <a:pt x="63" y="1088"/>
                  </a:lnTo>
                  <a:lnTo>
                    <a:pt x="168" y="1151"/>
                  </a:lnTo>
                  <a:lnTo>
                    <a:pt x="210" y="1255"/>
                  </a:lnTo>
                  <a:lnTo>
                    <a:pt x="189" y="1486"/>
                  </a:lnTo>
                  <a:lnTo>
                    <a:pt x="189" y="1569"/>
                  </a:lnTo>
                  <a:lnTo>
                    <a:pt x="272" y="1632"/>
                  </a:lnTo>
                  <a:lnTo>
                    <a:pt x="272" y="1779"/>
                  </a:lnTo>
                  <a:lnTo>
                    <a:pt x="356" y="1820"/>
                  </a:lnTo>
                  <a:lnTo>
                    <a:pt x="356" y="1925"/>
                  </a:lnTo>
                  <a:lnTo>
                    <a:pt x="419" y="2051"/>
                  </a:lnTo>
                  <a:lnTo>
                    <a:pt x="482" y="2030"/>
                  </a:lnTo>
                  <a:lnTo>
                    <a:pt x="523" y="2113"/>
                  </a:lnTo>
                  <a:lnTo>
                    <a:pt x="503" y="2218"/>
                  </a:lnTo>
                  <a:lnTo>
                    <a:pt x="565" y="2260"/>
                  </a:lnTo>
                  <a:lnTo>
                    <a:pt x="565" y="2364"/>
                  </a:lnTo>
                  <a:lnTo>
                    <a:pt x="733" y="2364"/>
                  </a:lnTo>
                  <a:lnTo>
                    <a:pt x="733" y="2260"/>
                  </a:lnTo>
                  <a:lnTo>
                    <a:pt x="795" y="2218"/>
                  </a:lnTo>
                  <a:lnTo>
                    <a:pt x="837" y="2155"/>
                  </a:lnTo>
                  <a:lnTo>
                    <a:pt x="837" y="2239"/>
                  </a:lnTo>
                  <a:lnTo>
                    <a:pt x="900" y="2323"/>
                  </a:lnTo>
                  <a:lnTo>
                    <a:pt x="879" y="2406"/>
                  </a:lnTo>
                  <a:lnTo>
                    <a:pt x="816" y="2469"/>
                  </a:lnTo>
                  <a:lnTo>
                    <a:pt x="837" y="2553"/>
                  </a:lnTo>
                  <a:lnTo>
                    <a:pt x="879" y="2574"/>
                  </a:lnTo>
                  <a:lnTo>
                    <a:pt x="921" y="2574"/>
                  </a:lnTo>
                  <a:lnTo>
                    <a:pt x="1026" y="2511"/>
                  </a:lnTo>
                  <a:lnTo>
                    <a:pt x="1026" y="2469"/>
                  </a:lnTo>
                  <a:lnTo>
                    <a:pt x="1088" y="2532"/>
                  </a:lnTo>
                  <a:lnTo>
                    <a:pt x="1214" y="2553"/>
                  </a:lnTo>
                  <a:lnTo>
                    <a:pt x="1235" y="2532"/>
                  </a:lnTo>
                  <a:lnTo>
                    <a:pt x="1340" y="2615"/>
                  </a:lnTo>
                  <a:lnTo>
                    <a:pt x="1444" y="2469"/>
                  </a:lnTo>
                  <a:lnTo>
                    <a:pt x="1570" y="2448"/>
                  </a:lnTo>
                  <a:lnTo>
                    <a:pt x="1632" y="2302"/>
                  </a:lnTo>
                  <a:lnTo>
                    <a:pt x="1758" y="2302"/>
                  </a:lnTo>
                  <a:lnTo>
                    <a:pt x="1821" y="2323"/>
                  </a:lnTo>
                  <a:lnTo>
                    <a:pt x="2093" y="2260"/>
                  </a:lnTo>
                  <a:lnTo>
                    <a:pt x="2197" y="2323"/>
                  </a:lnTo>
                  <a:lnTo>
                    <a:pt x="2239" y="2406"/>
                  </a:lnTo>
                  <a:lnTo>
                    <a:pt x="2407" y="2406"/>
                  </a:lnTo>
                  <a:lnTo>
                    <a:pt x="2365" y="2260"/>
                  </a:lnTo>
                  <a:lnTo>
                    <a:pt x="2386" y="2197"/>
                  </a:lnTo>
                  <a:lnTo>
                    <a:pt x="2281" y="2092"/>
                  </a:lnTo>
                  <a:lnTo>
                    <a:pt x="2156" y="2051"/>
                  </a:lnTo>
                  <a:lnTo>
                    <a:pt x="2135" y="1841"/>
                  </a:lnTo>
                  <a:lnTo>
                    <a:pt x="2239" y="1779"/>
                  </a:lnTo>
                  <a:lnTo>
                    <a:pt x="2448" y="1779"/>
                  </a:lnTo>
                  <a:lnTo>
                    <a:pt x="2511" y="1674"/>
                  </a:lnTo>
                  <a:lnTo>
                    <a:pt x="2679" y="1569"/>
                  </a:lnTo>
                  <a:lnTo>
                    <a:pt x="2825" y="1507"/>
                  </a:lnTo>
                  <a:lnTo>
                    <a:pt x="2867" y="1423"/>
                  </a:lnTo>
                  <a:lnTo>
                    <a:pt x="2930" y="1402"/>
                  </a:lnTo>
                  <a:lnTo>
                    <a:pt x="3034" y="1214"/>
                  </a:lnTo>
                  <a:lnTo>
                    <a:pt x="3013" y="1088"/>
                  </a:lnTo>
                  <a:lnTo>
                    <a:pt x="3034" y="942"/>
                  </a:lnTo>
                  <a:lnTo>
                    <a:pt x="3013" y="837"/>
                  </a:lnTo>
                  <a:lnTo>
                    <a:pt x="3034" y="649"/>
                  </a:lnTo>
                  <a:lnTo>
                    <a:pt x="2930" y="418"/>
                  </a:lnTo>
                  <a:lnTo>
                    <a:pt x="2825" y="356"/>
                  </a:lnTo>
                  <a:lnTo>
                    <a:pt x="2762" y="167"/>
                  </a:lnTo>
                  <a:lnTo>
                    <a:pt x="2679" y="167"/>
                  </a:lnTo>
                  <a:lnTo>
                    <a:pt x="2574" y="126"/>
                  </a:lnTo>
                  <a:lnTo>
                    <a:pt x="2469" y="105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9"/>
            <p:cNvSpPr/>
            <p:nvPr/>
          </p:nvSpPr>
          <p:spPr>
            <a:xfrm>
              <a:off x="4429753" y="2990191"/>
              <a:ext cx="55822" cy="61650"/>
            </a:xfrm>
            <a:custGeom>
              <a:avLst/>
              <a:gdLst/>
              <a:ahLst/>
              <a:cxnLst/>
              <a:rect l="l" t="t" r="r" b="b"/>
              <a:pathLst>
                <a:path w="4688" h="5421" extrusionOk="0">
                  <a:moveTo>
                    <a:pt x="879" y="1"/>
                  </a:moveTo>
                  <a:lnTo>
                    <a:pt x="879" y="85"/>
                  </a:lnTo>
                  <a:lnTo>
                    <a:pt x="817" y="126"/>
                  </a:lnTo>
                  <a:lnTo>
                    <a:pt x="817" y="336"/>
                  </a:lnTo>
                  <a:lnTo>
                    <a:pt x="859" y="440"/>
                  </a:lnTo>
                  <a:lnTo>
                    <a:pt x="859" y="587"/>
                  </a:lnTo>
                  <a:lnTo>
                    <a:pt x="879" y="733"/>
                  </a:lnTo>
                  <a:lnTo>
                    <a:pt x="775" y="712"/>
                  </a:lnTo>
                  <a:lnTo>
                    <a:pt x="649" y="754"/>
                  </a:lnTo>
                  <a:lnTo>
                    <a:pt x="587" y="649"/>
                  </a:lnTo>
                  <a:lnTo>
                    <a:pt x="524" y="608"/>
                  </a:lnTo>
                  <a:lnTo>
                    <a:pt x="419" y="712"/>
                  </a:lnTo>
                  <a:lnTo>
                    <a:pt x="252" y="733"/>
                  </a:lnTo>
                  <a:lnTo>
                    <a:pt x="231" y="838"/>
                  </a:lnTo>
                  <a:lnTo>
                    <a:pt x="189" y="942"/>
                  </a:lnTo>
                  <a:lnTo>
                    <a:pt x="231" y="1026"/>
                  </a:lnTo>
                  <a:lnTo>
                    <a:pt x="105" y="1110"/>
                  </a:lnTo>
                  <a:lnTo>
                    <a:pt x="43" y="1110"/>
                  </a:lnTo>
                  <a:lnTo>
                    <a:pt x="1" y="1256"/>
                  </a:lnTo>
                  <a:lnTo>
                    <a:pt x="43" y="1382"/>
                  </a:lnTo>
                  <a:lnTo>
                    <a:pt x="210" y="1361"/>
                  </a:lnTo>
                  <a:lnTo>
                    <a:pt x="315" y="1486"/>
                  </a:lnTo>
                  <a:lnTo>
                    <a:pt x="335" y="1675"/>
                  </a:lnTo>
                  <a:lnTo>
                    <a:pt x="252" y="1758"/>
                  </a:lnTo>
                  <a:lnTo>
                    <a:pt x="335" y="1884"/>
                  </a:lnTo>
                  <a:lnTo>
                    <a:pt x="440" y="1947"/>
                  </a:lnTo>
                  <a:lnTo>
                    <a:pt x="524" y="1863"/>
                  </a:lnTo>
                  <a:lnTo>
                    <a:pt x="733" y="1863"/>
                  </a:lnTo>
                  <a:lnTo>
                    <a:pt x="754" y="1968"/>
                  </a:lnTo>
                  <a:lnTo>
                    <a:pt x="670" y="2093"/>
                  </a:lnTo>
                  <a:lnTo>
                    <a:pt x="754" y="2198"/>
                  </a:lnTo>
                  <a:lnTo>
                    <a:pt x="733" y="2281"/>
                  </a:lnTo>
                  <a:lnTo>
                    <a:pt x="670" y="2386"/>
                  </a:lnTo>
                  <a:lnTo>
                    <a:pt x="733" y="2512"/>
                  </a:lnTo>
                  <a:lnTo>
                    <a:pt x="733" y="2721"/>
                  </a:lnTo>
                  <a:lnTo>
                    <a:pt x="733" y="3014"/>
                  </a:lnTo>
                  <a:lnTo>
                    <a:pt x="879" y="2930"/>
                  </a:lnTo>
                  <a:lnTo>
                    <a:pt x="1047" y="2909"/>
                  </a:lnTo>
                  <a:lnTo>
                    <a:pt x="1047" y="2784"/>
                  </a:lnTo>
                  <a:lnTo>
                    <a:pt x="1235" y="2700"/>
                  </a:lnTo>
                  <a:lnTo>
                    <a:pt x="1444" y="2805"/>
                  </a:lnTo>
                  <a:lnTo>
                    <a:pt x="1549" y="2805"/>
                  </a:lnTo>
                  <a:lnTo>
                    <a:pt x="1633" y="2930"/>
                  </a:lnTo>
                  <a:lnTo>
                    <a:pt x="1884" y="2909"/>
                  </a:lnTo>
                  <a:lnTo>
                    <a:pt x="2009" y="2637"/>
                  </a:lnTo>
                  <a:lnTo>
                    <a:pt x="2198" y="2595"/>
                  </a:lnTo>
                  <a:lnTo>
                    <a:pt x="2449" y="2679"/>
                  </a:lnTo>
                  <a:lnTo>
                    <a:pt x="2532" y="2826"/>
                  </a:lnTo>
                  <a:lnTo>
                    <a:pt x="2804" y="3014"/>
                  </a:lnTo>
                  <a:lnTo>
                    <a:pt x="2930" y="3118"/>
                  </a:lnTo>
                  <a:lnTo>
                    <a:pt x="2972" y="3244"/>
                  </a:lnTo>
                  <a:lnTo>
                    <a:pt x="2972" y="3328"/>
                  </a:lnTo>
                  <a:lnTo>
                    <a:pt x="2930" y="3411"/>
                  </a:lnTo>
                  <a:lnTo>
                    <a:pt x="2972" y="3537"/>
                  </a:lnTo>
                  <a:lnTo>
                    <a:pt x="2972" y="3725"/>
                  </a:lnTo>
                  <a:lnTo>
                    <a:pt x="2951" y="3788"/>
                  </a:lnTo>
                  <a:lnTo>
                    <a:pt x="3056" y="3872"/>
                  </a:lnTo>
                  <a:lnTo>
                    <a:pt x="3160" y="3997"/>
                  </a:lnTo>
                  <a:lnTo>
                    <a:pt x="3286" y="3997"/>
                  </a:lnTo>
                  <a:lnTo>
                    <a:pt x="3369" y="4060"/>
                  </a:lnTo>
                  <a:lnTo>
                    <a:pt x="3348" y="4102"/>
                  </a:lnTo>
                  <a:lnTo>
                    <a:pt x="3495" y="4206"/>
                  </a:lnTo>
                  <a:lnTo>
                    <a:pt x="3495" y="4290"/>
                  </a:lnTo>
                  <a:lnTo>
                    <a:pt x="3474" y="4416"/>
                  </a:lnTo>
                  <a:lnTo>
                    <a:pt x="3474" y="4499"/>
                  </a:lnTo>
                  <a:lnTo>
                    <a:pt x="3453" y="4604"/>
                  </a:lnTo>
                  <a:lnTo>
                    <a:pt x="3474" y="4688"/>
                  </a:lnTo>
                  <a:lnTo>
                    <a:pt x="3474" y="4897"/>
                  </a:lnTo>
                  <a:lnTo>
                    <a:pt x="3390" y="4981"/>
                  </a:lnTo>
                  <a:lnTo>
                    <a:pt x="3348" y="5002"/>
                  </a:lnTo>
                  <a:lnTo>
                    <a:pt x="3474" y="5106"/>
                  </a:lnTo>
                  <a:lnTo>
                    <a:pt x="3537" y="5190"/>
                  </a:lnTo>
                  <a:lnTo>
                    <a:pt x="3683" y="5190"/>
                  </a:lnTo>
                  <a:lnTo>
                    <a:pt x="3788" y="5357"/>
                  </a:lnTo>
                  <a:lnTo>
                    <a:pt x="3976" y="5420"/>
                  </a:lnTo>
                  <a:lnTo>
                    <a:pt x="3976" y="5336"/>
                  </a:lnTo>
                  <a:lnTo>
                    <a:pt x="3955" y="5232"/>
                  </a:lnTo>
                  <a:lnTo>
                    <a:pt x="3976" y="5127"/>
                  </a:lnTo>
                  <a:lnTo>
                    <a:pt x="3851" y="5002"/>
                  </a:lnTo>
                  <a:lnTo>
                    <a:pt x="3955" y="4918"/>
                  </a:lnTo>
                  <a:lnTo>
                    <a:pt x="4123" y="4876"/>
                  </a:lnTo>
                  <a:lnTo>
                    <a:pt x="4185" y="4981"/>
                  </a:lnTo>
                  <a:lnTo>
                    <a:pt x="4290" y="5002"/>
                  </a:lnTo>
                  <a:lnTo>
                    <a:pt x="4395" y="5043"/>
                  </a:lnTo>
                  <a:lnTo>
                    <a:pt x="4499" y="5043"/>
                  </a:lnTo>
                  <a:lnTo>
                    <a:pt x="4604" y="5002"/>
                  </a:lnTo>
                  <a:lnTo>
                    <a:pt x="4583" y="4813"/>
                  </a:lnTo>
                  <a:lnTo>
                    <a:pt x="4541" y="4730"/>
                  </a:lnTo>
                  <a:lnTo>
                    <a:pt x="4520" y="4604"/>
                  </a:lnTo>
                  <a:lnTo>
                    <a:pt x="4688" y="4478"/>
                  </a:lnTo>
                  <a:lnTo>
                    <a:pt x="4688" y="4311"/>
                  </a:lnTo>
                  <a:lnTo>
                    <a:pt x="4604" y="4311"/>
                  </a:lnTo>
                  <a:lnTo>
                    <a:pt x="4541" y="4248"/>
                  </a:lnTo>
                  <a:lnTo>
                    <a:pt x="4583" y="4081"/>
                  </a:lnTo>
                  <a:lnTo>
                    <a:pt x="4646" y="3997"/>
                  </a:lnTo>
                  <a:lnTo>
                    <a:pt x="4604" y="3934"/>
                  </a:lnTo>
                  <a:lnTo>
                    <a:pt x="4499" y="3976"/>
                  </a:lnTo>
                  <a:lnTo>
                    <a:pt x="4436" y="3955"/>
                  </a:lnTo>
                  <a:lnTo>
                    <a:pt x="4374" y="3851"/>
                  </a:lnTo>
                  <a:lnTo>
                    <a:pt x="4227" y="3851"/>
                  </a:lnTo>
                  <a:lnTo>
                    <a:pt x="4185" y="3788"/>
                  </a:lnTo>
                  <a:lnTo>
                    <a:pt x="4206" y="3683"/>
                  </a:lnTo>
                  <a:lnTo>
                    <a:pt x="4123" y="3662"/>
                  </a:lnTo>
                  <a:lnTo>
                    <a:pt x="4081" y="3662"/>
                  </a:lnTo>
                  <a:lnTo>
                    <a:pt x="3997" y="3579"/>
                  </a:lnTo>
                  <a:lnTo>
                    <a:pt x="3997" y="3516"/>
                  </a:lnTo>
                  <a:lnTo>
                    <a:pt x="3913" y="3411"/>
                  </a:lnTo>
                  <a:lnTo>
                    <a:pt x="3788" y="3411"/>
                  </a:lnTo>
                  <a:lnTo>
                    <a:pt x="3704" y="3349"/>
                  </a:lnTo>
                  <a:lnTo>
                    <a:pt x="3662" y="3223"/>
                  </a:lnTo>
                  <a:lnTo>
                    <a:pt x="3474" y="3014"/>
                  </a:lnTo>
                  <a:lnTo>
                    <a:pt x="3495" y="2930"/>
                  </a:lnTo>
                  <a:lnTo>
                    <a:pt x="3369" y="2784"/>
                  </a:lnTo>
                  <a:lnTo>
                    <a:pt x="3202" y="2700"/>
                  </a:lnTo>
                  <a:lnTo>
                    <a:pt x="3056" y="2491"/>
                  </a:lnTo>
                  <a:lnTo>
                    <a:pt x="2951" y="2491"/>
                  </a:lnTo>
                  <a:lnTo>
                    <a:pt x="2763" y="2386"/>
                  </a:lnTo>
                  <a:lnTo>
                    <a:pt x="2595" y="2386"/>
                  </a:lnTo>
                  <a:lnTo>
                    <a:pt x="2511" y="2219"/>
                  </a:lnTo>
                  <a:lnTo>
                    <a:pt x="2428" y="2219"/>
                  </a:lnTo>
                  <a:lnTo>
                    <a:pt x="2407" y="2156"/>
                  </a:lnTo>
                  <a:lnTo>
                    <a:pt x="2491" y="2072"/>
                  </a:lnTo>
                  <a:lnTo>
                    <a:pt x="2344" y="1905"/>
                  </a:lnTo>
                  <a:lnTo>
                    <a:pt x="2344" y="1842"/>
                  </a:lnTo>
                  <a:lnTo>
                    <a:pt x="2428" y="1842"/>
                  </a:lnTo>
                  <a:lnTo>
                    <a:pt x="2595" y="1758"/>
                  </a:lnTo>
                  <a:lnTo>
                    <a:pt x="2721" y="1758"/>
                  </a:lnTo>
                  <a:lnTo>
                    <a:pt x="2763" y="1675"/>
                  </a:lnTo>
                  <a:lnTo>
                    <a:pt x="2846" y="1465"/>
                  </a:lnTo>
                  <a:lnTo>
                    <a:pt x="2930" y="1445"/>
                  </a:lnTo>
                  <a:lnTo>
                    <a:pt x="2930" y="1361"/>
                  </a:lnTo>
                  <a:lnTo>
                    <a:pt x="2742" y="1319"/>
                  </a:lnTo>
                  <a:lnTo>
                    <a:pt x="2763" y="1214"/>
                  </a:lnTo>
                  <a:lnTo>
                    <a:pt x="2742" y="1110"/>
                  </a:lnTo>
                  <a:lnTo>
                    <a:pt x="2595" y="1068"/>
                  </a:lnTo>
                  <a:lnTo>
                    <a:pt x="2511" y="963"/>
                  </a:lnTo>
                  <a:lnTo>
                    <a:pt x="2344" y="963"/>
                  </a:lnTo>
                  <a:lnTo>
                    <a:pt x="2219" y="1047"/>
                  </a:lnTo>
                  <a:lnTo>
                    <a:pt x="2072" y="1005"/>
                  </a:lnTo>
                  <a:lnTo>
                    <a:pt x="1821" y="1005"/>
                  </a:lnTo>
                  <a:lnTo>
                    <a:pt x="1716" y="796"/>
                  </a:lnTo>
                  <a:lnTo>
                    <a:pt x="1507" y="608"/>
                  </a:lnTo>
                  <a:lnTo>
                    <a:pt x="1570" y="524"/>
                  </a:lnTo>
                  <a:lnTo>
                    <a:pt x="1549" y="398"/>
                  </a:lnTo>
                  <a:lnTo>
                    <a:pt x="1444" y="315"/>
                  </a:lnTo>
                  <a:lnTo>
                    <a:pt x="1340" y="168"/>
                  </a:lnTo>
                  <a:lnTo>
                    <a:pt x="1151" y="85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9"/>
            <p:cNvSpPr/>
            <p:nvPr/>
          </p:nvSpPr>
          <p:spPr>
            <a:xfrm>
              <a:off x="4413309" y="3004475"/>
              <a:ext cx="58061" cy="103285"/>
            </a:xfrm>
            <a:custGeom>
              <a:avLst/>
              <a:gdLst/>
              <a:ahLst/>
              <a:cxnLst/>
              <a:rect l="l" t="t" r="r" b="b"/>
              <a:pathLst>
                <a:path w="4876" h="9082" extrusionOk="0">
                  <a:moveTo>
                    <a:pt x="1361" y="0"/>
                  </a:moveTo>
                  <a:lnTo>
                    <a:pt x="1193" y="21"/>
                  </a:lnTo>
                  <a:lnTo>
                    <a:pt x="1068" y="63"/>
                  </a:lnTo>
                  <a:lnTo>
                    <a:pt x="1068" y="126"/>
                  </a:lnTo>
                  <a:lnTo>
                    <a:pt x="1110" y="209"/>
                  </a:lnTo>
                  <a:lnTo>
                    <a:pt x="1089" y="293"/>
                  </a:lnTo>
                  <a:lnTo>
                    <a:pt x="921" y="272"/>
                  </a:lnTo>
                  <a:lnTo>
                    <a:pt x="859" y="314"/>
                  </a:lnTo>
                  <a:lnTo>
                    <a:pt x="859" y="481"/>
                  </a:lnTo>
                  <a:lnTo>
                    <a:pt x="838" y="523"/>
                  </a:lnTo>
                  <a:lnTo>
                    <a:pt x="691" y="523"/>
                  </a:lnTo>
                  <a:lnTo>
                    <a:pt x="566" y="628"/>
                  </a:lnTo>
                  <a:lnTo>
                    <a:pt x="335" y="544"/>
                  </a:lnTo>
                  <a:lnTo>
                    <a:pt x="252" y="691"/>
                  </a:lnTo>
                  <a:lnTo>
                    <a:pt x="273" y="858"/>
                  </a:lnTo>
                  <a:lnTo>
                    <a:pt x="210" y="942"/>
                  </a:lnTo>
                  <a:lnTo>
                    <a:pt x="210" y="1130"/>
                  </a:lnTo>
                  <a:lnTo>
                    <a:pt x="231" y="1214"/>
                  </a:lnTo>
                  <a:lnTo>
                    <a:pt x="126" y="1277"/>
                  </a:lnTo>
                  <a:lnTo>
                    <a:pt x="1" y="1360"/>
                  </a:lnTo>
                  <a:lnTo>
                    <a:pt x="1" y="1444"/>
                  </a:lnTo>
                  <a:lnTo>
                    <a:pt x="63" y="1465"/>
                  </a:lnTo>
                  <a:lnTo>
                    <a:pt x="168" y="1653"/>
                  </a:lnTo>
                  <a:lnTo>
                    <a:pt x="252" y="1737"/>
                  </a:lnTo>
                  <a:lnTo>
                    <a:pt x="315" y="1800"/>
                  </a:lnTo>
                  <a:lnTo>
                    <a:pt x="440" y="1904"/>
                  </a:lnTo>
                  <a:lnTo>
                    <a:pt x="587" y="2197"/>
                  </a:lnTo>
                  <a:lnTo>
                    <a:pt x="670" y="2260"/>
                  </a:lnTo>
                  <a:lnTo>
                    <a:pt x="754" y="2386"/>
                  </a:lnTo>
                  <a:lnTo>
                    <a:pt x="754" y="2511"/>
                  </a:lnTo>
                  <a:lnTo>
                    <a:pt x="879" y="2574"/>
                  </a:lnTo>
                  <a:lnTo>
                    <a:pt x="879" y="2699"/>
                  </a:lnTo>
                  <a:lnTo>
                    <a:pt x="775" y="2741"/>
                  </a:lnTo>
                  <a:lnTo>
                    <a:pt x="754" y="2825"/>
                  </a:lnTo>
                  <a:lnTo>
                    <a:pt x="796" y="3118"/>
                  </a:lnTo>
                  <a:lnTo>
                    <a:pt x="775" y="3222"/>
                  </a:lnTo>
                  <a:lnTo>
                    <a:pt x="670" y="3264"/>
                  </a:lnTo>
                  <a:lnTo>
                    <a:pt x="754" y="3474"/>
                  </a:lnTo>
                  <a:lnTo>
                    <a:pt x="754" y="3578"/>
                  </a:lnTo>
                  <a:lnTo>
                    <a:pt x="900" y="3766"/>
                  </a:lnTo>
                  <a:lnTo>
                    <a:pt x="1089" y="3892"/>
                  </a:lnTo>
                  <a:lnTo>
                    <a:pt x="1256" y="4059"/>
                  </a:lnTo>
                  <a:lnTo>
                    <a:pt x="1298" y="4311"/>
                  </a:lnTo>
                  <a:lnTo>
                    <a:pt x="1277" y="4394"/>
                  </a:lnTo>
                  <a:lnTo>
                    <a:pt x="1298" y="4520"/>
                  </a:lnTo>
                  <a:lnTo>
                    <a:pt x="1277" y="4624"/>
                  </a:lnTo>
                  <a:lnTo>
                    <a:pt x="1361" y="4708"/>
                  </a:lnTo>
                  <a:lnTo>
                    <a:pt x="1382" y="4896"/>
                  </a:lnTo>
                  <a:lnTo>
                    <a:pt x="1424" y="5001"/>
                  </a:lnTo>
                  <a:lnTo>
                    <a:pt x="1403" y="5147"/>
                  </a:lnTo>
                  <a:lnTo>
                    <a:pt x="1486" y="5294"/>
                  </a:lnTo>
                  <a:lnTo>
                    <a:pt x="1486" y="5461"/>
                  </a:lnTo>
                  <a:lnTo>
                    <a:pt x="1403" y="5524"/>
                  </a:lnTo>
                  <a:lnTo>
                    <a:pt x="1277" y="5880"/>
                  </a:lnTo>
                  <a:lnTo>
                    <a:pt x="1152" y="5963"/>
                  </a:lnTo>
                  <a:lnTo>
                    <a:pt x="1152" y="6131"/>
                  </a:lnTo>
                  <a:lnTo>
                    <a:pt x="1089" y="6194"/>
                  </a:lnTo>
                  <a:lnTo>
                    <a:pt x="1068" y="6298"/>
                  </a:lnTo>
                  <a:lnTo>
                    <a:pt x="1047" y="6487"/>
                  </a:lnTo>
                  <a:lnTo>
                    <a:pt x="1089" y="6487"/>
                  </a:lnTo>
                  <a:lnTo>
                    <a:pt x="1005" y="6591"/>
                  </a:lnTo>
                  <a:lnTo>
                    <a:pt x="1047" y="6654"/>
                  </a:lnTo>
                  <a:lnTo>
                    <a:pt x="963" y="6779"/>
                  </a:lnTo>
                  <a:lnTo>
                    <a:pt x="1047" y="6779"/>
                  </a:lnTo>
                  <a:lnTo>
                    <a:pt x="984" y="6863"/>
                  </a:lnTo>
                  <a:lnTo>
                    <a:pt x="921" y="6863"/>
                  </a:lnTo>
                  <a:lnTo>
                    <a:pt x="921" y="7072"/>
                  </a:lnTo>
                  <a:lnTo>
                    <a:pt x="859" y="7114"/>
                  </a:lnTo>
                  <a:lnTo>
                    <a:pt x="879" y="7282"/>
                  </a:lnTo>
                  <a:lnTo>
                    <a:pt x="859" y="7324"/>
                  </a:lnTo>
                  <a:lnTo>
                    <a:pt x="879" y="7533"/>
                  </a:lnTo>
                  <a:lnTo>
                    <a:pt x="921" y="7616"/>
                  </a:lnTo>
                  <a:lnTo>
                    <a:pt x="1005" y="7616"/>
                  </a:lnTo>
                  <a:lnTo>
                    <a:pt x="984" y="7512"/>
                  </a:lnTo>
                  <a:lnTo>
                    <a:pt x="1110" y="7449"/>
                  </a:lnTo>
                  <a:lnTo>
                    <a:pt x="1089" y="7512"/>
                  </a:lnTo>
                  <a:lnTo>
                    <a:pt x="1172" y="7554"/>
                  </a:lnTo>
                  <a:lnTo>
                    <a:pt x="1172" y="7637"/>
                  </a:lnTo>
                  <a:lnTo>
                    <a:pt x="1277" y="7658"/>
                  </a:lnTo>
                  <a:lnTo>
                    <a:pt x="1319" y="7868"/>
                  </a:lnTo>
                  <a:lnTo>
                    <a:pt x="1424" y="7868"/>
                  </a:lnTo>
                  <a:lnTo>
                    <a:pt x="1570" y="8035"/>
                  </a:lnTo>
                  <a:lnTo>
                    <a:pt x="1570" y="8119"/>
                  </a:lnTo>
                  <a:lnTo>
                    <a:pt x="1675" y="8140"/>
                  </a:lnTo>
                  <a:lnTo>
                    <a:pt x="1696" y="8244"/>
                  </a:lnTo>
                  <a:lnTo>
                    <a:pt x="1779" y="8244"/>
                  </a:lnTo>
                  <a:lnTo>
                    <a:pt x="1779" y="8286"/>
                  </a:lnTo>
                  <a:lnTo>
                    <a:pt x="1716" y="8370"/>
                  </a:lnTo>
                  <a:lnTo>
                    <a:pt x="1716" y="8391"/>
                  </a:lnTo>
                  <a:lnTo>
                    <a:pt x="1968" y="8579"/>
                  </a:lnTo>
                  <a:lnTo>
                    <a:pt x="2009" y="8663"/>
                  </a:lnTo>
                  <a:lnTo>
                    <a:pt x="2051" y="8537"/>
                  </a:lnTo>
                  <a:lnTo>
                    <a:pt x="2135" y="8453"/>
                  </a:lnTo>
                  <a:lnTo>
                    <a:pt x="2240" y="8537"/>
                  </a:lnTo>
                  <a:lnTo>
                    <a:pt x="2407" y="8579"/>
                  </a:lnTo>
                  <a:lnTo>
                    <a:pt x="2428" y="8642"/>
                  </a:lnTo>
                  <a:lnTo>
                    <a:pt x="2553" y="8642"/>
                  </a:lnTo>
                  <a:lnTo>
                    <a:pt x="2616" y="8704"/>
                  </a:lnTo>
                  <a:lnTo>
                    <a:pt x="2616" y="8893"/>
                  </a:lnTo>
                  <a:lnTo>
                    <a:pt x="2532" y="8976"/>
                  </a:lnTo>
                  <a:lnTo>
                    <a:pt x="2532" y="9060"/>
                  </a:lnTo>
                  <a:lnTo>
                    <a:pt x="2679" y="9081"/>
                  </a:lnTo>
                  <a:lnTo>
                    <a:pt x="2825" y="8976"/>
                  </a:lnTo>
                  <a:lnTo>
                    <a:pt x="2930" y="8976"/>
                  </a:lnTo>
                  <a:lnTo>
                    <a:pt x="2993" y="9018"/>
                  </a:lnTo>
                  <a:lnTo>
                    <a:pt x="3076" y="8976"/>
                  </a:lnTo>
                  <a:lnTo>
                    <a:pt x="3076" y="8872"/>
                  </a:lnTo>
                  <a:lnTo>
                    <a:pt x="3097" y="8851"/>
                  </a:lnTo>
                  <a:lnTo>
                    <a:pt x="3076" y="8788"/>
                  </a:lnTo>
                  <a:lnTo>
                    <a:pt x="2972" y="8704"/>
                  </a:lnTo>
                  <a:lnTo>
                    <a:pt x="2930" y="8642"/>
                  </a:lnTo>
                  <a:lnTo>
                    <a:pt x="2846" y="8474"/>
                  </a:lnTo>
                  <a:lnTo>
                    <a:pt x="2742" y="8432"/>
                  </a:lnTo>
                  <a:lnTo>
                    <a:pt x="2637" y="8432"/>
                  </a:lnTo>
                  <a:lnTo>
                    <a:pt x="2574" y="8453"/>
                  </a:lnTo>
                  <a:lnTo>
                    <a:pt x="2491" y="8391"/>
                  </a:lnTo>
                  <a:lnTo>
                    <a:pt x="2344" y="8244"/>
                  </a:lnTo>
                  <a:lnTo>
                    <a:pt x="2260" y="8160"/>
                  </a:lnTo>
                  <a:lnTo>
                    <a:pt x="2260" y="8056"/>
                  </a:lnTo>
                  <a:lnTo>
                    <a:pt x="2219" y="8035"/>
                  </a:lnTo>
                  <a:lnTo>
                    <a:pt x="2198" y="8140"/>
                  </a:lnTo>
                  <a:lnTo>
                    <a:pt x="2030" y="8056"/>
                  </a:lnTo>
                  <a:lnTo>
                    <a:pt x="2051" y="7972"/>
                  </a:lnTo>
                  <a:lnTo>
                    <a:pt x="2135" y="7930"/>
                  </a:lnTo>
                  <a:lnTo>
                    <a:pt x="2156" y="7951"/>
                  </a:lnTo>
                  <a:lnTo>
                    <a:pt x="2198" y="7930"/>
                  </a:lnTo>
                  <a:lnTo>
                    <a:pt x="2219" y="7868"/>
                  </a:lnTo>
                  <a:lnTo>
                    <a:pt x="2156" y="7637"/>
                  </a:lnTo>
                  <a:lnTo>
                    <a:pt x="2114" y="7616"/>
                  </a:lnTo>
                  <a:lnTo>
                    <a:pt x="2114" y="7533"/>
                  </a:lnTo>
                  <a:lnTo>
                    <a:pt x="2030" y="7428"/>
                  </a:lnTo>
                  <a:lnTo>
                    <a:pt x="2009" y="7344"/>
                  </a:lnTo>
                  <a:lnTo>
                    <a:pt x="2009" y="7386"/>
                  </a:lnTo>
                  <a:lnTo>
                    <a:pt x="2009" y="7449"/>
                  </a:lnTo>
                  <a:lnTo>
                    <a:pt x="1947" y="7449"/>
                  </a:lnTo>
                  <a:lnTo>
                    <a:pt x="1884" y="7324"/>
                  </a:lnTo>
                  <a:lnTo>
                    <a:pt x="1821" y="7303"/>
                  </a:lnTo>
                  <a:lnTo>
                    <a:pt x="1842" y="7177"/>
                  </a:lnTo>
                  <a:lnTo>
                    <a:pt x="1800" y="7114"/>
                  </a:lnTo>
                  <a:lnTo>
                    <a:pt x="1779" y="6989"/>
                  </a:lnTo>
                  <a:lnTo>
                    <a:pt x="1716" y="6926"/>
                  </a:lnTo>
                  <a:lnTo>
                    <a:pt x="1633" y="6926"/>
                  </a:lnTo>
                  <a:lnTo>
                    <a:pt x="1612" y="6905"/>
                  </a:lnTo>
                  <a:lnTo>
                    <a:pt x="1570" y="6968"/>
                  </a:lnTo>
                  <a:lnTo>
                    <a:pt x="1528" y="7010"/>
                  </a:lnTo>
                  <a:lnTo>
                    <a:pt x="1486" y="7031"/>
                  </a:lnTo>
                  <a:lnTo>
                    <a:pt x="1424" y="6989"/>
                  </a:lnTo>
                  <a:lnTo>
                    <a:pt x="1486" y="6884"/>
                  </a:lnTo>
                  <a:lnTo>
                    <a:pt x="1382" y="6717"/>
                  </a:lnTo>
                  <a:lnTo>
                    <a:pt x="1382" y="6654"/>
                  </a:lnTo>
                  <a:lnTo>
                    <a:pt x="1361" y="6507"/>
                  </a:lnTo>
                  <a:lnTo>
                    <a:pt x="1361" y="6466"/>
                  </a:lnTo>
                  <a:lnTo>
                    <a:pt x="1403" y="6382"/>
                  </a:lnTo>
                  <a:lnTo>
                    <a:pt x="1382" y="6361"/>
                  </a:lnTo>
                  <a:lnTo>
                    <a:pt x="1319" y="6361"/>
                  </a:lnTo>
                  <a:lnTo>
                    <a:pt x="1382" y="6256"/>
                  </a:lnTo>
                  <a:lnTo>
                    <a:pt x="1382" y="6131"/>
                  </a:lnTo>
                  <a:lnTo>
                    <a:pt x="1507" y="5943"/>
                  </a:lnTo>
                  <a:lnTo>
                    <a:pt x="1528" y="5503"/>
                  </a:lnTo>
                  <a:lnTo>
                    <a:pt x="1612" y="5399"/>
                  </a:lnTo>
                  <a:lnTo>
                    <a:pt x="1633" y="5252"/>
                  </a:lnTo>
                  <a:lnTo>
                    <a:pt x="1716" y="5147"/>
                  </a:lnTo>
                  <a:lnTo>
                    <a:pt x="1737" y="5001"/>
                  </a:lnTo>
                  <a:lnTo>
                    <a:pt x="1696" y="4980"/>
                  </a:lnTo>
                  <a:lnTo>
                    <a:pt x="1716" y="4896"/>
                  </a:lnTo>
                  <a:lnTo>
                    <a:pt x="1716" y="4771"/>
                  </a:lnTo>
                  <a:lnTo>
                    <a:pt x="1779" y="4666"/>
                  </a:lnTo>
                  <a:lnTo>
                    <a:pt x="1779" y="4562"/>
                  </a:lnTo>
                  <a:lnTo>
                    <a:pt x="1675" y="4520"/>
                  </a:lnTo>
                  <a:lnTo>
                    <a:pt x="1696" y="4457"/>
                  </a:lnTo>
                  <a:lnTo>
                    <a:pt x="1696" y="4415"/>
                  </a:lnTo>
                  <a:lnTo>
                    <a:pt x="1800" y="4415"/>
                  </a:lnTo>
                  <a:lnTo>
                    <a:pt x="1821" y="4394"/>
                  </a:lnTo>
                  <a:lnTo>
                    <a:pt x="1884" y="4415"/>
                  </a:lnTo>
                  <a:lnTo>
                    <a:pt x="1926" y="4415"/>
                  </a:lnTo>
                  <a:lnTo>
                    <a:pt x="2030" y="4373"/>
                  </a:lnTo>
                  <a:lnTo>
                    <a:pt x="2051" y="4394"/>
                  </a:lnTo>
                  <a:lnTo>
                    <a:pt x="2135" y="4394"/>
                  </a:lnTo>
                  <a:lnTo>
                    <a:pt x="2219" y="4415"/>
                  </a:lnTo>
                  <a:lnTo>
                    <a:pt x="2260" y="4499"/>
                  </a:lnTo>
                  <a:lnTo>
                    <a:pt x="2219" y="4520"/>
                  </a:lnTo>
                  <a:lnTo>
                    <a:pt x="2219" y="4687"/>
                  </a:lnTo>
                  <a:lnTo>
                    <a:pt x="2260" y="4792"/>
                  </a:lnTo>
                  <a:lnTo>
                    <a:pt x="2240" y="4813"/>
                  </a:lnTo>
                  <a:lnTo>
                    <a:pt x="2198" y="4917"/>
                  </a:lnTo>
                  <a:lnTo>
                    <a:pt x="2302" y="4896"/>
                  </a:lnTo>
                  <a:lnTo>
                    <a:pt x="2365" y="4917"/>
                  </a:lnTo>
                  <a:lnTo>
                    <a:pt x="2470" y="4896"/>
                  </a:lnTo>
                  <a:lnTo>
                    <a:pt x="2616" y="4917"/>
                  </a:lnTo>
                  <a:lnTo>
                    <a:pt x="2658" y="4980"/>
                  </a:lnTo>
                  <a:lnTo>
                    <a:pt x="2658" y="4938"/>
                  </a:lnTo>
                  <a:lnTo>
                    <a:pt x="2658" y="4917"/>
                  </a:lnTo>
                  <a:lnTo>
                    <a:pt x="2721" y="4875"/>
                  </a:lnTo>
                  <a:lnTo>
                    <a:pt x="2784" y="4896"/>
                  </a:lnTo>
                  <a:lnTo>
                    <a:pt x="2951" y="5043"/>
                  </a:lnTo>
                  <a:lnTo>
                    <a:pt x="3014" y="5085"/>
                  </a:lnTo>
                  <a:lnTo>
                    <a:pt x="3014" y="5127"/>
                  </a:lnTo>
                  <a:lnTo>
                    <a:pt x="3076" y="5127"/>
                  </a:lnTo>
                  <a:lnTo>
                    <a:pt x="3181" y="5231"/>
                  </a:lnTo>
                  <a:lnTo>
                    <a:pt x="3202" y="5252"/>
                  </a:lnTo>
                  <a:lnTo>
                    <a:pt x="3244" y="5252"/>
                  </a:lnTo>
                  <a:lnTo>
                    <a:pt x="3244" y="5189"/>
                  </a:lnTo>
                  <a:lnTo>
                    <a:pt x="3286" y="5189"/>
                  </a:lnTo>
                  <a:lnTo>
                    <a:pt x="3286" y="5106"/>
                  </a:lnTo>
                  <a:lnTo>
                    <a:pt x="3307" y="4875"/>
                  </a:lnTo>
                  <a:lnTo>
                    <a:pt x="3265" y="4771"/>
                  </a:lnTo>
                  <a:lnTo>
                    <a:pt x="3160" y="4708"/>
                  </a:lnTo>
                  <a:lnTo>
                    <a:pt x="3097" y="4478"/>
                  </a:lnTo>
                  <a:lnTo>
                    <a:pt x="3139" y="4269"/>
                  </a:lnTo>
                  <a:lnTo>
                    <a:pt x="3202" y="4143"/>
                  </a:lnTo>
                  <a:lnTo>
                    <a:pt x="3265" y="3955"/>
                  </a:lnTo>
                  <a:lnTo>
                    <a:pt x="3369" y="3787"/>
                  </a:lnTo>
                  <a:lnTo>
                    <a:pt x="3495" y="3787"/>
                  </a:lnTo>
                  <a:lnTo>
                    <a:pt x="3767" y="3725"/>
                  </a:lnTo>
                  <a:lnTo>
                    <a:pt x="3913" y="3725"/>
                  </a:lnTo>
                  <a:lnTo>
                    <a:pt x="3976" y="3766"/>
                  </a:lnTo>
                  <a:lnTo>
                    <a:pt x="4123" y="3683"/>
                  </a:lnTo>
                  <a:lnTo>
                    <a:pt x="4248" y="3683"/>
                  </a:lnTo>
                  <a:lnTo>
                    <a:pt x="4395" y="3746"/>
                  </a:lnTo>
                  <a:lnTo>
                    <a:pt x="4541" y="3725"/>
                  </a:lnTo>
                  <a:lnTo>
                    <a:pt x="4646" y="3787"/>
                  </a:lnTo>
                  <a:lnTo>
                    <a:pt x="4771" y="3725"/>
                  </a:lnTo>
                  <a:lnTo>
                    <a:pt x="4855" y="3641"/>
                  </a:lnTo>
                  <a:lnTo>
                    <a:pt x="4855" y="3432"/>
                  </a:lnTo>
                  <a:lnTo>
                    <a:pt x="4834" y="3348"/>
                  </a:lnTo>
                  <a:lnTo>
                    <a:pt x="4855" y="3243"/>
                  </a:lnTo>
                  <a:lnTo>
                    <a:pt x="4855" y="3160"/>
                  </a:lnTo>
                  <a:lnTo>
                    <a:pt x="4876" y="3034"/>
                  </a:lnTo>
                  <a:lnTo>
                    <a:pt x="4876" y="2950"/>
                  </a:lnTo>
                  <a:lnTo>
                    <a:pt x="4729" y="2846"/>
                  </a:lnTo>
                  <a:lnTo>
                    <a:pt x="4750" y="2804"/>
                  </a:lnTo>
                  <a:lnTo>
                    <a:pt x="4667" y="2741"/>
                  </a:lnTo>
                  <a:lnTo>
                    <a:pt x="4541" y="2741"/>
                  </a:lnTo>
                  <a:lnTo>
                    <a:pt x="4437" y="2616"/>
                  </a:lnTo>
                  <a:lnTo>
                    <a:pt x="4332" y="2532"/>
                  </a:lnTo>
                  <a:lnTo>
                    <a:pt x="4353" y="2469"/>
                  </a:lnTo>
                  <a:lnTo>
                    <a:pt x="4353" y="2281"/>
                  </a:lnTo>
                  <a:lnTo>
                    <a:pt x="4311" y="2155"/>
                  </a:lnTo>
                  <a:lnTo>
                    <a:pt x="4353" y="2072"/>
                  </a:lnTo>
                  <a:lnTo>
                    <a:pt x="4353" y="1988"/>
                  </a:lnTo>
                  <a:lnTo>
                    <a:pt x="4311" y="1862"/>
                  </a:lnTo>
                  <a:lnTo>
                    <a:pt x="4185" y="1758"/>
                  </a:lnTo>
                  <a:lnTo>
                    <a:pt x="3913" y="1570"/>
                  </a:lnTo>
                  <a:lnTo>
                    <a:pt x="3830" y="1423"/>
                  </a:lnTo>
                  <a:lnTo>
                    <a:pt x="3579" y="1339"/>
                  </a:lnTo>
                  <a:lnTo>
                    <a:pt x="3390" y="1381"/>
                  </a:lnTo>
                  <a:lnTo>
                    <a:pt x="3265" y="1653"/>
                  </a:lnTo>
                  <a:lnTo>
                    <a:pt x="3014" y="1674"/>
                  </a:lnTo>
                  <a:lnTo>
                    <a:pt x="2930" y="1549"/>
                  </a:lnTo>
                  <a:lnTo>
                    <a:pt x="2825" y="1549"/>
                  </a:lnTo>
                  <a:lnTo>
                    <a:pt x="2616" y="1444"/>
                  </a:lnTo>
                  <a:lnTo>
                    <a:pt x="2428" y="1528"/>
                  </a:lnTo>
                  <a:lnTo>
                    <a:pt x="2428" y="1653"/>
                  </a:lnTo>
                  <a:lnTo>
                    <a:pt x="2260" y="1674"/>
                  </a:lnTo>
                  <a:lnTo>
                    <a:pt x="2114" y="1758"/>
                  </a:lnTo>
                  <a:lnTo>
                    <a:pt x="2114" y="1465"/>
                  </a:lnTo>
                  <a:lnTo>
                    <a:pt x="2114" y="1256"/>
                  </a:lnTo>
                  <a:lnTo>
                    <a:pt x="2051" y="1130"/>
                  </a:lnTo>
                  <a:lnTo>
                    <a:pt x="2114" y="1025"/>
                  </a:lnTo>
                  <a:lnTo>
                    <a:pt x="2135" y="942"/>
                  </a:lnTo>
                  <a:lnTo>
                    <a:pt x="2051" y="837"/>
                  </a:lnTo>
                  <a:lnTo>
                    <a:pt x="2135" y="712"/>
                  </a:lnTo>
                  <a:lnTo>
                    <a:pt x="2114" y="607"/>
                  </a:lnTo>
                  <a:lnTo>
                    <a:pt x="1905" y="607"/>
                  </a:lnTo>
                  <a:lnTo>
                    <a:pt x="1821" y="691"/>
                  </a:lnTo>
                  <a:lnTo>
                    <a:pt x="1716" y="628"/>
                  </a:lnTo>
                  <a:lnTo>
                    <a:pt x="1633" y="502"/>
                  </a:lnTo>
                  <a:lnTo>
                    <a:pt x="1716" y="419"/>
                  </a:lnTo>
                  <a:lnTo>
                    <a:pt x="1696" y="230"/>
                  </a:lnTo>
                  <a:lnTo>
                    <a:pt x="1591" y="105"/>
                  </a:lnTo>
                  <a:lnTo>
                    <a:pt x="1424" y="126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9"/>
            <p:cNvSpPr/>
            <p:nvPr/>
          </p:nvSpPr>
          <p:spPr>
            <a:xfrm>
              <a:off x="4375443" y="2948079"/>
              <a:ext cx="61050" cy="131125"/>
            </a:xfrm>
            <a:custGeom>
              <a:avLst/>
              <a:gdLst/>
              <a:ahLst/>
              <a:cxnLst/>
              <a:rect l="l" t="t" r="r" b="b"/>
              <a:pathLst>
                <a:path w="5127" h="11530" extrusionOk="0">
                  <a:moveTo>
                    <a:pt x="2407" y="0"/>
                  </a:moveTo>
                  <a:lnTo>
                    <a:pt x="2302" y="42"/>
                  </a:lnTo>
                  <a:lnTo>
                    <a:pt x="2344" y="63"/>
                  </a:lnTo>
                  <a:lnTo>
                    <a:pt x="2365" y="147"/>
                  </a:lnTo>
                  <a:lnTo>
                    <a:pt x="2260" y="251"/>
                  </a:lnTo>
                  <a:lnTo>
                    <a:pt x="2260" y="419"/>
                  </a:lnTo>
                  <a:lnTo>
                    <a:pt x="2281" y="523"/>
                  </a:lnTo>
                  <a:lnTo>
                    <a:pt x="2155" y="461"/>
                  </a:lnTo>
                  <a:lnTo>
                    <a:pt x="2072" y="377"/>
                  </a:lnTo>
                  <a:lnTo>
                    <a:pt x="1925" y="482"/>
                  </a:lnTo>
                  <a:lnTo>
                    <a:pt x="1716" y="544"/>
                  </a:lnTo>
                  <a:lnTo>
                    <a:pt x="1653" y="691"/>
                  </a:lnTo>
                  <a:lnTo>
                    <a:pt x="1528" y="858"/>
                  </a:lnTo>
                  <a:lnTo>
                    <a:pt x="1402" y="900"/>
                  </a:lnTo>
                  <a:lnTo>
                    <a:pt x="1214" y="1193"/>
                  </a:lnTo>
                  <a:lnTo>
                    <a:pt x="1193" y="1360"/>
                  </a:lnTo>
                  <a:lnTo>
                    <a:pt x="1235" y="1402"/>
                  </a:lnTo>
                  <a:lnTo>
                    <a:pt x="1151" y="1632"/>
                  </a:lnTo>
                  <a:lnTo>
                    <a:pt x="1005" y="1904"/>
                  </a:lnTo>
                  <a:lnTo>
                    <a:pt x="1005" y="2009"/>
                  </a:lnTo>
                  <a:lnTo>
                    <a:pt x="1130" y="2051"/>
                  </a:lnTo>
                  <a:lnTo>
                    <a:pt x="1005" y="2365"/>
                  </a:lnTo>
                  <a:lnTo>
                    <a:pt x="942" y="2616"/>
                  </a:lnTo>
                  <a:lnTo>
                    <a:pt x="879" y="2825"/>
                  </a:lnTo>
                  <a:lnTo>
                    <a:pt x="712" y="2825"/>
                  </a:lnTo>
                  <a:lnTo>
                    <a:pt x="607" y="2783"/>
                  </a:lnTo>
                  <a:lnTo>
                    <a:pt x="502" y="2783"/>
                  </a:lnTo>
                  <a:lnTo>
                    <a:pt x="565" y="3076"/>
                  </a:lnTo>
                  <a:lnTo>
                    <a:pt x="565" y="3202"/>
                  </a:lnTo>
                  <a:lnTo>
                    <a:pt x="565" y="3411"/>
                  </a:lnTo>
                  <a:lnTo>
                    <a:pt x="419" y="3411"/>
                  </a:lnTo>
                  <a:lnTo>
                    <a:pt x="440" y="3578"/>
                  </a:lnTo>
                  <a:lnTo>
                    <a:pt x="419" y="3704"/>
                  </a:lnTo>
                  <a:lnTo>
                    <a:pt x="440" y="3808"/>
                  </a:lnTo>
                  <a:lnTo>
                    <a:pt x="398" y="4018"/>
                  </a:lnTo>
                  <a:lnTo>
                    <a:pt x="314" y="4039"/>
                  </a:lnTo>
                  <a:lnTo>
                    <a:pt x="272" y="4018"/>
                  </a:lnTo>
                  <a:lnTo>
                    <a:pt x="251" y="4122"/>
                  </a:lnTo>
                  <a:lnTo>
                    <a:pt x="251" y="4206"/>
                  </a:lnTo>
                  <a:lnTo>
                    <a:pt x="251" y="4332"/>
                  </a:lnTo>
                  <a:lnTo>
                    <a:pt x="189" y="4457"/>
                  </a:lnTo>
                  <a:lnTo>
                    <a:pt x="147" y="4436"/>
                  </a:lnTo>
                  <a:lnTo>
                    <a:pt x="42" y="4562"/>
                  </a:lnTo>
                  <a:lnTo>
                    <a:pt x="0" y="4666"/>
                  </a:lnTo>
                  <a:lnTo>
                    <a:pt x="0" y="4729"/>
                  </a:lnTo>
                  <a:lnTo>
                    <a:pt x="84" y="4834"/>
                  </a:lnTo>
                  <a:lnTo>
                    <a:pt x="105" y="4980"/>
                  </a:lnTo>
                  <a:lnTo>
                    <a:pt x="377" y="5231"/>
                  </a:lnTo>
                  <a:lnTo>
                    <a:pt x="377" y="5231"/>
                  </a:lnTo>
                  <a:lnTo>
                    <a:pt x="314" y="5127"/>
                  </a:lnTo>
                  <a:lnTo>
                    <a:pt x="314" y="5064"/>
                  </a:lnTo>
                  <a:lnTo>
                    <a:pt x="398" y="5148"/>
                  </a:lnTo>
                  <a:lnTo>
                    <a:pt x="523" y="5148"/>
                  </a:lnTo>
                  <a:lnTo>
                    <a:pt x="419" y="5231"/>
                  </a:lnTo>
                  <a:lnTo>
                    <a:pt x="440" y="5273"/>
                  </a:lnTo>
                  <a:lnTo>
                    <a:pt x="565" y="5273"/>
                  </a:lnTo>
                  <a:lnTo>
                    <a:pt x="565" y="5189"/>
                  </a:lnTo>
                  <a:lnTo>
                    <a:pt x="586" y="5273"/>
                  </a:lnTo>
                  <a:lnTo>
                    <a:pt x="691" y="5273"/>
                  </a:lnTo>
                  <a:lnTo>
                    <a:pt x="733" y="5357"/>
                  </a:lnTo>
                  <a:lnTo>
                    <a:pt x="921" y="5399"/>
                  </a:lnTo>
                  <a:lnTo>
                    <a:pt x="1026" y="5566"/>
                  </a:lnTo>
                  <a:lnTo>
                    <a:pt x="1026" y="5671"/>
                  </a:lnTo>
                  <a:lnTo>
                    <a:pt x="942" y="5692"/>
                  </a:lnTo>
                  <a:lnTo>
                    <a:pt x="900" y="5608"/>
                  </a:lnTo>
                  <a:lnTo>
                    <a:pt x="816" y="5671"/>
                  </a:lnTo>
                  <a:lnTo>
                    <a:pt x="900" y="5754"/>
                  </a:lnTo>
                  <a:lnTo>
                    <a:pt x="921" y="5775"/>
                  </a:lnTo>
                  <a:lnTo>
                    <a:pt x="900" y="5796"/>
                  </a:lnTo>
                  <a:lnTo>
                    <a:pt x="795" y="5775"/>
                  </a:lnTo>
                  <a:lnTo>
                    <a:pt x="774" y="5671"/>
                  </a:lnTo>
                  <a:lnTo>
                    <a:pt x="670" y="5671"/>
                  </a:lnTo>
                  <a:lnTo>
                    <a:pt x="670" y="5712"/>
                  </a:lnTo>
                  <a:lnTo>
                    <a:pt x="795" y="5817"/>
                  </a:lnTo>
                  <a:lnTo>
                    <a:pt x="795" y="5880"/>
                  </a:lnTo>
                  <a:lnTo>
                    <a:pt x="900" y="6005"/>
                  </a:lnTo>
                  <a:lnTo>
                    <a:pt x="1109" y="6068"/>
                  </a:lnTo>
                  <a:lnTo>
                    <a:pt x="1088" y="5880"/>
                  </a:lnTo>
                  <a:lnTo>
                    <a:pt x="1026" y="5775"/>
                  </a:lnTo>
                  <a:lnTo>
                    <a:pt x="1151" y="5859"/>
                  </a:lnTo>
                  <a:lnTo>
                    <a:pt x="1151" y="5964"/>
                  </a:lnTo>
                  <a:lnTo>
                    <a:pt x="1214" y="6068"/>
                  </a:lnTo>
                  <a:lnTo>
                    <a:pt x="1298" y="6131"/>
                  </a:lnTo>
                  <a:lnTo>
                    <a:pt x="1319" y="6298"/>
                  </a:lnTo>
                  <a:lnTo>
                    <a:pt x="1402" y="6382"/>
                  </a:lnTo>
                  <a:lnTo>
                    <a:pt x="1360" y="6403"/>
                  </a:lnTo>
                  <a:lnTo>
                    <a:pt x="1402" y="6445"/>
                  </a:lnTo>
                  <a:lnTo>
                    <a:pt x="1465" y="6487"/>
                  </a:lnTo>
                  <a:lnTo>
                    <a:pt x="1465" y="6717"/>
                  </a:lnTo>
                  <a:lnTo>
                    <a:pt x="1570" y="6947"/>
                  </a:lnTo>
                  <a:lnTo>
                    <a:pt x="1632" y="7010"/>
                  </a:lnTo>
                  <a:lnTo>
                    <a:pt x="1486" y="7114"/>
                  </a:lnTo>
                  <a:lnTo>
                    <a:pt x="1402" y="7658"/>
                  </a:lnTo>
                  <a:lnTo>
                    <a:pt x="1444" y="7784"/>
                  </a:lnTo>
                  <a:lnTo>
                    <a:pt x="1423" y="7847"/>
                  </a:lnTo>
                  <a:lnTo>
                    <a:pt x="1444" y="7889"/>
                  </a:lnTo>
                  <a:lnTo>
                    <a:pt x="1528" y="7742"/>
                  </a:lnTo>
                  <a:lnTo>
                    <a:pt x="1653" y="7637"/>
                  </a:lnTo>
                  <a:lnTo>
                    <a:pt x="1716" y="7470"/>
                  </a:lnTo>
                  <a:lnTo>
                    <a:pt x="1716" y="7658"/>
                  </a:lnTo>
                  <a:lnTo>
                    <a:pt x="1549" y="7805"/>
                  </a:lnTo>
                  <a:lnTo>
                    <a:pt x="1549" y="7972"/>
                  </a:lnTo>
                  <a:lnTo>
                    <a:pt x="1632" y="7951"/>
                  </a:lnTo>
                  <a:lnTo>
                    <a:pt x="1632" y="7868"/>
                  </a:lnTo>
                  <a:lnTo>
                    <a:pt x="1779" y="7784"/>
                  </a:lnTo>
                  <a:lnTo>
                    <a:pt x="1863" y="7868"/>
                  </a:lnTo>
                  <a:lnTo>
                    <a:pt x="1925" y="7868"/>
                  </a:lnTo>
                  <a:lnTo>
                    <a:pt x="1925" y="7805"/>
                  </a:lnTo>
                  <a:lnTo>
                    <a:pt x="1946" y="7847"/>
                  </a:lnTo>
                  <a:lnTo>
                    <a:pt x="1988" y="7847"/>
                  </a:lnTo>
                  <a:lnTo>
                    <a:pt x="2009" y="7805"/>
                  </a:lnTo>
                  <a:lnTo>
                    <a:pt x="2135" y="7805"/>
                  </a:lnTo>
                  <a:lnTo>
                    <a:pt x="2365" y="7658"/>
                  </a:lnTo>
                  <a:lnTo>
                    <a:pt x="2386" y="7575"/>
                  </a:lnTo>
                  <a:lnTo>
                    <a:pt x="2448" y="7596"/>
                  </a:lnTo>
                  <a:lnTo>
                    <a:pt x="2511" y="7596"/>
                  </a:lnTo>
                  <a:lnTo>
                    <a:pt x="2658" y="7533"/>
                  </a:lnTo>
                  <a:lnTo>
                    <a:pt x="2574" y="7491"/>
                  </a:lnTo>
                  <a:lnTo>
                    <a:pt x="2574" y="7470"/>
                  </a:lnTo>
                  <a:lnTo>
                    <a:pt x="2511" y="7365"/>
                  </a:lnTo>
                  <a:lnTo>
                    <a:pt x="2574" y="7365"/>
                  </a:lnTo>
                  <a:lnTo>
                    <a:pt x="2616" y="7449"/>
                  </a:lnTo>
                  <a:lnTo>
                    <a:pt x="2720" y="7470"/>
                  </a:lnTo>
                  <a:lnTo>
                    <a:pt x="2888" y="7345"/>
                  </a:lnTo>
                  <a:lnTo>
                    <a:pt x="2867" y="7282"/>
                  </a:lnTo>
                  <a:lnTo>
                    <a:pt x="2909" y="7240"/>
                  </a:lnTo>
                  <a:lnTo>
                    <a:pt x="2909" y="7114"/>
                  </a:lnTo>
                  <a:lnTo>
                    <a:pt x="2867" y="7052"/>
                  </a:lnTo>
                  <a:lnTo>
                    <a:pt x="2867" y="7010"/>
                  </a:lnTo>
                  <a:lnTo>
                    <a:pt x="2888" y="6947"/>
                  </a:lnTo>
                  <a:lnTo>
                    <a:pt x="2804" y="6863"/>
                  </a:lnTo>
                  <a:lnTo>
                    <a:pt x="2909" y="6947"/>
                  </a:lnTo>
                  <a:lnTo>
                    <a:pt x="2909" y="7010"/>
                  </a:lnTo>
                  <a:lnTo>
                    <a:pt x="2992" y="7010"/>
                  </a:lnTo>
                  <a:lnTo>
                    <a:pt x="2992" y="7073"/>
                  </a:lnTo>
                  <a:lnTo>
                    <a:pt x="3118" y="7282"/>
                  </a:lnTo>
                  <a:lnTo>
                    <a:pt x="3181" y="7365"/>
                  </a:lnTo>
                  <a:lnTo>
                    <a:pt x="3202" y="7491"/>
                  </a:lnTo>
                  <a:lnTo>
                    <a:pt x="3306" y="7491"/>
                  </a:lnTo>
                  <a:lnTo>
                    <a:pt x="3390" y="7470"/>
                  </a:lnTo>
                  <a:lnTo>
                    <a:pt x="3411" y="7386"/>
                  </a:lnTo>
                  <a:lnTo>
                    <a:pt x="3411" y="7470"/>
                  </a:lnTo>
                  <a:lnTo>
                    <a:pt x="3390" y="7533"/>
                  </a:lnTo>
                  <a:lnTo>
                    <a:pt x="3432" y="7658"/>
                  </a:lnTo>
                  <a:lnTo>
                    <a:pt x="3432" y="7700"/>
                  </a:lnTo>
                  <a:lnTo>
                    <a:pt x="3411" y="7742"/>
                  </a:lnTo>
                  <a:lnTo>
                    <a:pt x="3432" y="7847"/>
                  </a:lnTo>
                  <a:lnTo>
                    <a:pt x="3495" y="7889"/>
                  </a:lnTo>
                  <a:lnTo>
                    <a:pt x="3536" y="8307"/>
                  </a:lnTo>
                  <a:lnTo>
                    <a:pt x="3578" y="8328"/>
                  </a:lnTo>
                  <a:lnTo>
                    <a:pt x="3578" y="8516"/>
                  </a:lnTo>
                  <a:lnTo>
                    <a:pt x="3725" y="8600"/>
                  </a:lnTo>
                  <a:lnTo>
                    <a:pt x="3704" y="8642"/>
                  </a:lnTo>
                  <a:lnTo>
                    <a:pt x="3704" y="8788"/>
                  </a:lnTo>
                  <a:lnTo>
                    <a:pt x="3767" y="8851"/>
                  </a:lnTo>
                  <a:lnTo>
                    <a:pt x="3767" y="9123"/>
                  </a:lnTo>
                  <a:lnTo>
                    <a:pt x="3829" y="9228"/>
                  </a:lnTo>
                  <a:lnTo>
                    <a:pt x="3829" y="9332"/>
                  </a:lnTo>
                  <a:lnTo>
                    <a:pt x="3850" y="9311"/>
                  </a:lnTo>
                  <a:lnTo>
                    <a:pt x="3871" y="9123"/>
                  </a:lnTo>
                  <a:lnTo>
                    <a:pt x="3955" y="9249"/>
                  </a:lnTo>
                  <a:lnTo>
                    <a:pt x="3976" y="9374"/>
                  </a:lnTo>
                  <a:lnTo>
                    <a:pt x="4059" y="9458"/>
                  </a:lnTo>
                  <a:lnTo>
                    <a:pt x="4080" y="9793"/>
                  </a:lnTo>
                  <a:lnTo>
                    <a:pt x="4164" y="9855"/>
                  </a:lnTo>
                  <a:lnTo>
                    <a:pt x="4185" y="9960"/>
                  </a:lnTo>
                  <a:lnTo>
                    <a:pt x="4143" y="10002"/>
                  </a:lnTo>
                  <a:lnTo>
                    <a:pt x="4164" y="10169"/>
                  </a:lnTo>
                  <a:lnTo>
                    <a:pt x="4227" y="10253"/>
                  </a:lnTo>
                  <a:lnTo>
                    <a:pt x="4290" y="10316"/>
                  </a:lnTo>
                  <a:lnTo>
                    <a:pt x="4227" y="10399"/>
                  </a:lnTo>
                  <a:lnTo>
                    <a:pt x="4269" y="10567"/>
                  </a:lnTo>
                  <a:lnTo>
                    <a:pt x="4248" y="10609"/>
                  </a:lnTo>
                  <a:lnTo>
                    <a:pt x="4227" y="10630"/>
                  </a:lnTo>
                  <a:lnTo>
                    <a:pt x="4185" y="10797"/>
                  </a:lnTo>
                  <a:lnTo>
                    <a:pt x="4227" y="10818"/>
                  </a:lnTo>
                  <a:lnTo>
                    <a:pt x="4227" y="10922"/>
                  </a:lnTo>
                  <a:lnTo>
                    <a:pt x="4143" y="11027"/>
                  </a:lnTo>
                  <a:lnTo>
                    <a:pt x="4101" y="11048"/>
                  </a:lnTo>
                  <a:lnTo>
                    <a:pt x="4059" y="11048"/>
                  </a:lnTo>
                  <a:lnTo>
                    <a:pt x="4059" y="11111"/>
                  </a:lnTo>
                  <a:lnTo>
                    <a:pt x="4101" y="11194"/>
                  </a:lnTo>
                  <a:lnTo>
                    <a:pt x="4101" y="11341"/>
                  </a:lnTo>
                  <a:lnTo>
                    <a:pt x="4164" y="11529"/>
                  </a:lnTo>
                  <a:lnTo>
                    <a:pt x="4185" y="11341"/>
                  </a:lnTo>
                  <a:lnTo>
                    <a:pt x="4248" y="11236"/>
                  </a:lnTo>
                  <a:lnTo>
                    <a:pt x="4248" y="11257"/>
                  </a:lnTo>
                  <a:lnTo>
                    <a:pt x="4269" y="11153"/>
                  </a:lnTo>
                  <a:lnTo>
                    <a:pt x="4332" y="11090"/>
                  </a:lnTo>
                  <a:lnTo>
                    <a:pt x="4332" y="10922"/>
                  </a:lnTo>
                  <a:lnTo>
                    <a:pt x="4457" y="10839"/>
                  </a:lnTo>
                  <a:lnTo>
                    <a:pt x="4583" y="10483"/>
                  </a:lnTo>
                  <a:lnTo>
                    <a:pt x="4666" y="10420"/>
                  </a:lnTo>
                  <a:lnTo>
                    <a:pt x="4666" y="10253"/>
                  </a:lnTo>
                  <a:lnTo>
                    <a:pt x="4583" y="10106"/>
                  </a:lnTo>
                  <a:lnTo>
                    <a:pt x="4604" y="9960"/>
                  </a:lnTo>
                  <a:lnTo>
                    <a:pt x="4562" y="9855"/>
                  </a:lnTo>
                  <a:lnTo>
                    <a:pt x="4541" y="9667"/>
                  </a:lnTo>
                  <a:lnTo>
                    <a:pt x="4457" y="9583"/>
                  </a:lnTo>
                  <a:lnTo>
                    <a:pt x="4478" y="9479"/>
                  </a:lnTo>
                  <a:lnTo>
                    <a:pt x="4457" y="9353"/>
                  </a:lnTo>
                  <a:lnTo>
                    <a:pt x="4478" y="9270"/>
                  </a:lnTo>
                  <a:lnTo>
                    <a:pt x="4436" y="9018"/>
                  </a:lnTo>
                  <a:lnTo>
                    <a:pt x="4269" y="8851"/>
                  </a:lnTo>
                  <a:lnTo>
                    <a:pt x="4080" y="8725"/>
                  </a:lnTo>
                  <a:lnTo>
                    <a:pt x="3934" y="8537"/>
                  </a:lnTo>
                  <a:lnTo>
                    <a:pt x="3934" y="8433"/>
                  </a:lnTo>
                  <a:lnTo>
                    <a:pt x="3850" y="8223"/>
                  </a:lnTo>
                  <a:lnTo>
                    <a:pt x="3955" y="8181"/>
                  </a:lnTo>
                  <a:lnTo>
                    <a:pt x="3976" y="8077"/>
                  </a:lnTo>
                  <a:lnTo>
                    <a:pt x="3934" y="7784"/>
                  </a:lnTo>
                  <a:lnTo>
                    <a:pt x="3955" y="7700"/>
                  </a:lnTo>
                  <a:lnTo>
                    <a:pt x="4059" y="7658"/>
                  </a:lnTo>
                  <a:lnTo>
                    <a:pt x="4059" y="7533"/>
                  </a:lnTo>
                  <a:lnTo>
                    <a:pt x="3934" y="7470"/>
                  </a:lnTo>
                  <a:lnTo>
                    <a:pt x="3934" y="7345"/>
                  </a:lnTo>
                  <a:lnTo>
                    <a:pt x="3850" y="7219"/>
                  </a:lnTo>
                  <a:lnTo>
                    <a:pt x="3767" y="7156"/>
                  </a:lnTo>
                  <a:lnTo>
                    <a:pt x="3620" y="6863"/>
                  </a:lnTo>
                  <a:lnTo>
                    <a:pt x="3495" y="6759"/>
                  </a:lnTo>
                  <a:lnTo>
                    <a:pt x="3432" y="6696"/>
                  </a:lnTo>
                  <a:lnTo>
                    <a:pt x="3348" y="6612"/>
                  </a:lnTo>
                  <a:lnTo>
                    <a:pt x="3243" y="6424"/>
                  </a:lnTo>
                  <a:lnTo>
                    <a:pt x="3181" y="6403"/>
                  </a:lnTo>
                  <a:lnTo>
                    <a:pt x="3181" y="6319"/>
                  </a:lnTo>
                  <a:lnTo>
                    <a:pt x="3306" y="6236"/>
                  </a:lnTo>
                  <a:lnTo>
                    <a:pt x="3411" y="6173"/>
                  </a:lnTo>
                  <a:lnTo>
                    <a:pt x="3390" y="6089"/>
                  </a:lnTo>
                  <a:lnTo>
                    <a:pt x="3390" y="5901"/>
                  </a:lnTo>
                  <a:lnTo>
                    <a:pt x="3453" y="5817"/>
                  </a:lnTo>
                  <a:lnTo>
                    <a:pt x="3432" y="5650"/>
                  </a:lnTo>
                  <a:lnTo>
                    <a:pt x="3515" y="5503"/>
                  </a:lnTo>
                  <a:lnTo>
                    <a:pt x="3746" y="5587"/>
                  </a:lnTo>
                  <a:lnTo>
                    <a:pt x="3871" y="5482"/>
                  </a:lnTo>
                  <a:lnTo>
                    <a:pt x="4018" y="5482"/>
                  </a:lnTo>
                  <a:lnTo>
                    <a:pt x="4039" y="5440"/>
                  </a:lnTo>
                  <a:lnTo>
                    <a:pt x="4039" y="5273"/>
                  </a:lnTo>
                  <a:lnTo>
                    <a:pt x="4101" y="5231"/>
                  </a:lnTo>
                  <a:lnTo>
                    <a:pt x="4269" y="5252"/>
                  </a:lnTo>
                  <a:lnTo>
                    <a:pt x="4290" y="5168"/>
                  </a:lnTo>
                  <a:lnTo>
                    <a:pt x="4248" y="5085"/>
                  </a:lnTo>
                  <a:lnTo>
                    <a:pt x="4248" y="5022"/>
                  </a:lnTo>
                  <a:lnTo>
                    <a:pt x="4373" y="4980"/>
                  </a:lnTo>
                  <a:lnTo>
                    <a:pt x="4541" y="4959"/>
                  </a:lnTo>
                  <a:lnTo>
                    <a:pt x="4562" y="4959"/>
                  </a:lnTo>
                  <a:lnTo>
                    <a:pt x="4604" y="4813"/>
                  </a:lnTo>
                  <a:lnTo>
                    <a:pt x="4666" y="4813"/>
                  </a:lnTo>
                  <a:lnTo>
                    <a:pt x="4792" y="4729"/>
                  </a:lnTo>
                  <a:lnTo>
                    <a:pt x="4750" y="4645"/>
                  </a:lnTo>
                  <a:lnTo>
                    <a:pt x="4792" y="4541"/>
                  </a:lnTo>
                  <a:lnTo>
                    <a:pt x="4813" y="4436"/>
                  </a:lnTo>
                  <a:lnTo>
                    <a:pt x="4980" y="4415"/>
                  </a:lnTo>
                  <a:lnTo>
                    <a:pt x="5085" y="4311"/>
                  </a:lnTo>
                  <a:lnTo>
                    <a:pt x="5127" y="4290"/>
                  </a:lnTo>
                  <a:lnTo>
                    <a:pt x="5127" y="4143"/>
                  </a:lnTo>
                  <a:lnTo>
                    <a:pt x="5022" y="4122"/>
                  </a:lnTo>
                  <a:lnTo>
                    <a:pt x="4771" y="4227"/>
                  </a:lnTo>
                  <a:lnTo>
                    <a:pt x="4624" y="4227"/>
                  </a:lnTo>
                  <a:lnTo>
                    <a:pt x="4562" y="4311"/>
                  </a:lnTo>
                  <a:lnTo>
                    <a:pt x="4436" y="4248"/>
                  </a:lnTo>
                  <a:lnTo>
                    <a:pt x="4394" y="4122"/>
                  </a:lnTo>
                  <a:lnTo>
                    <a:pt x="4436" y="3997"/>
                  </a:lnTo>
                  <a:lnTo>
                    <a:pt x="4352" y="3892"/>
                  </a:lnTo>
                  <a:lnTo>
                    <a:pt x="4269" y="3976"/>
                  </a:lnTo>
                  <a:lnTo>
                    <a:pt x="4227" y="3913"/>
                  </a:lnTo>
                  <a:lnTo>
                    <a:pt x="4039" y="3913"/>
                  </a:lnTo>
                  <a:lnTo>
                    <a:pt x="3955" y="3934"/>
                  </a:lnTo>
                  <a:lnTo>
                    <a:pt x="3934" y="3871"/>
                  </a:lnTo>
                  <a:lnTo>
                    <a:pt x="4039" y="3767"/>
                  </a:lnTo>
                  <a:lnTo>
                    <a:pt x="4185" y="3578"/>
                  </a:lnTo>
                  <a:lnTo>
                    <a:pt x="4164" y="3495"/>
                  </a:lnTo>
                  <a:lnTo>
                    <a:pt x="4227" y="3390"/>
                  </a:lnTo>
                  <a:lnTo>
                    <a:pt x="4227" y="3306"/>
                  </a:lnTo>
                  <a:lnTo>
                    <a:pt x="4101" y="3244"/>
                  </a:lnTo>
                  <a:lnTo>
                    <a:pt x="3955" y="3244"/>
                  </a:lnTo>
                  <a:lnTo>
                    <a:pt x="3934" y="3285"/>
                  </a:lnTo>
                  <a:lnTo>
                    <a:pt x="3871" y="3202"/>
                  </a:lnTo>
                  <a:lnTo>
                    <a:pt x="3913" y="3160"/>
                  </a:lnTo>
                  <a:lnTo>
                    <a:pt x="3767" y="3139"/>
                  </a:lnTo>
                  <a:lnTo>
                    <a:pt x="3704" y="3055"/>
                  </a:lnTo>
                  <a:lnTo>
                    <a:pt x="3725" y="2951"/>
                  </a:lnTo>
                  <a:lnTo>
                    <a:pt x="3704" y="2846"/>
                  </a:lnTo>
                  <a:lnTo>
                    <a:pt x="3557" y="2867"/>
                  </a:lnTo>
                  <a:lnTo>
                    <a:pt x="3495" y="2825"/>
                  </a:lnTo>
                  <a:lnTo>
                    <a:pt x="3515" y="2741"/>
                  </a:lnTo>
                  <a:lnTo>
                    <a:pt x="3495" y="2658"/>
                  </a:lnTo>
                  <a:lnTo>
                    <a:pt x="3223" y="2720"/>
                  </a:lnTo>
                  <a:lnTo>
                    <a:pt x="3097" y="2825"/>
                  </a:lnTo>
                  <a:lnTo>
                    <a:pt x="3034" y="2679"/>
                  </a:lnTo>
                  <a:lnTo>
                    <a:pt x="3055" y="2532"/>
                  </a:lnTo>
                  <a:lnTo>
                    <a:pt x="2992" y="2469"/>
                  </a:lnTo>
                  <a:lnTo>
                    <a:pt x="2930" y="2407"/>
                  </a:lnTo>
                  <a:lnTo>
                    <a:pt x="2825" y="2344"/>
                  </a:lnTo>
                  <a:lnTo>
                    <a:pt x="2825" y="2239"/>
                  </a:lnTo>
                  <a:lnTo>
                    <a:pt x="2888" y="2155"/>
                  </a:lnTo>
                  <a:lnTo>
                    <a:pt x="2825" y="2093"/>
                  </a:lnTo>
                  <a:lnTo>
                    <a:pt x="2888" y="2009"/>
                  </a:lnTo>
                  <a:lnTo>
                    <a:pt x="2971" y="1904"/>
                  </a:lnTo>
                  <a:lnTo>
                    <a:pt x="3034" y="1925"/>
                  </a:lnTo>
                  <a:lnTo>
                    <a:pt x="3097" y="1883"/>
                  </a:lnTo>
                  <a:lnTo>
                    <a:pt x="3034" y="1779"/>
                  </a:lnTo>
                  <a:lnTo>
                    <a:pt x="3055" y="1695"/>
                  </a:lnTo>
                  <a:lnTo>
                    <a:pt x="3118" y="1674"/>
                  </a:lnTo>
                  <a:lnTo>
                    <a:pt x="3139" y="1570"/>
                  </a:lnTo>
                  <a:lnTo>
                    <a:pt x="3243" y="1507"/>
                  </a:lnTo>
                  <a:lnTo>
                    <a:pt x="3285" y="1423"/>
                  </a:lnTo>
                  <a:lnTo>
                    <a:pt x="3285" y="1319"/>
                  </a:lnTo>
                  <a:lnTo>
                    <a:pt x="3306" y="1067"/>
                  </a:lnTo>
                  <a:lnTo>
                    <a:pt x="3285" y="900"/>
                  </a:lnTo>
                  <a:lnTo>
                    <a:pt x="3202" y="691"/>
                  </a:lnTo>
                  <a:lnTo>
                    <a:pt x="3202" y="544"/>
                  </a:lnTo>
                  <a:lnTo>
                    <a:pt x="3097" y="419"/>
                  </a:lnTo>
                  <a:lnTo>
                    <a:pt x="2992" y="419"/>
                  </a:lnTo>
                  <a:lnTo>
                    <a:pt x="2971" y="251"/>
                  </a:lnTo>
                  <a:lnTo>
                    <a:pt x="2825" y="147"/>
                  </a:lnTo>
                  <a:lnTo>
                    <a:pt x="2783" y="0"/>
                  </a:lnTo>
                  <a:lnTo>
                    <a:pt x="2616" y="0"/>
                  </a:lnTo>
                  <a:lnTo>
                    <a:pt x="2532" y="42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9"/>
            <p:cNvSpPr/>
            <p:nvPr/>
          </p:nvSpPr>
          <p:spPr>
            <a:xfrm>
              <a:off x="4343054" y="2959975"/>
              <a:ext cx="35389" cy="43557"/>
            </a:xfrm>
            <a:custGeom>
              <a:avLst/>
              <a:gdLst/>
              <a:ahLst/>
              <a:cxnLst/>
              <a:rect l="l" t="t" r="r" b="b"/>
              <a:pathLst>
                <a:path w="2972" h="3830" extrusionOk="0">
                  <a:moveTo>
                    <a:pt x="209" y="1"/>
                  </a:moveTo>
                  <a:lnTo>
                    <a:pt x="189" y="63"/>
                  </a:lnTo>
                  <a:lnTo>
                    <a:pt x="147" y="63"/>
                  </a:lnTo>
                  <a:lnTo>
                    <a:pt x="147" y="147"/>
                  </a:lnTo>
                  <a:lnTo>
                    <a:pt x="189" y="210"/>
                  </a:lnTo>
                  <a:lnTo>
                    <a:pt x="147" y="356"/>
                  </a:lnTo>
                  <a:lnTo>
                    <a:pt x="21" y="482"/>
                  </a:lnTo>
                  <a:lnTo>
                    <a:pt x="0" y="628"/>
                  </a:lnTo>
                  <a:lnTo>
                    <a:pt x="293" y="733"/>
                  </a:lnTo>
                  <a:lnTo>
                    <a:pt x="398" y="670"/>
                  </a:lnTo>
                  <a:lnTo>
                    <a:pt x="523" y="691"/>
                  </a:lnTo>
                  <a:lnTo>
                    <a:pt x="502" y="754"/>
                  </a:lnTo>
                  <a:lnTo>
                    <a:pt x="544" y="900"/>
                  </a:lnTo>
                  <a:lnTo>
                    <a:pt x="481" y="963"/>
                  </a:lnTo>
                  <a:lnTo>
                    <a:pt x="398" y="942"/>
                  </a:lnTo>
                  <a:lnTo>
                    <a:pt x="314" y="984"/>
                  </a:lnTo>
                  <a:lnTo>
                    <a:pt x="272" y="1151"/>
                  </a:lnTo>
                  <a:lnTo>
                    <a:pt x="168" y="1172"/>
                  </a:lnTo>
                  <a:lnTo>
                    <a:pt x="168" y="1402"/>
                  </a:lnTo>
                  <a:lnTo>
                    <a:pt x="293" y="1570"/>
                  </a:lnTo>
                  <a:lnTo>
                    <a:pt x="419" y="1612"/>
                  </a:lnTo>
                  <a:lnTo>
                    <a:pt x="586" y="1800"/>
                  </a:lnTo>
                  <a:lnTo>
                    <a:pt x="586" y="1988"/>
                  </a:lnTo>
                  <a:lnTo>
                    <a:pt x="628" y="2114"/>
                  </a:lnTo>
                  <a:lnTo>
                    <a:pt x="607" y="2218"/>
                  </a:lnTo>
                  <a:lnTo>
                    <a:pt x="628" y="2407"/>
                  </a:lnTo>
                  <a:lnTo>
                    <a:pt x="816" y="2637"/>
                  </a:lnTo>
                  <a:lnTo>
                    <a:pt x="816" y="2783"/>
                  </a:lnTo>
                  <a:lnTo>
                    <a:pt x="837" y="2888"/>
                  </a:lnTo>
                  <a:lnTo>
                    <a:pt x="879" y="3076"/>
                  </a:lnTo>
                  <a:lnTo>
                    <a:pt x="921" y="3055"/>
                  </a:lnTo>
                  <a:lnTo>
                    <a:pt x="984" y="3160"/>
                  </a:lnTo>
                  <a:lnTo>
                    <a:pt x="1005" y="3202"/>
                  </a:lnTo>
                  <a:lnTo>
                    <a:pt x="1046" y="3202"/>
                  </a:lnTo>
                  <a:lnTo>
                    <a:pt x="1067" y="3139"/>
                  </a:lnTo>
                  <a:lnTo>
                    <a:pt x="1130" y="3097"/>
                  </a:lnTo>
                  <a:lnTo>
                    <a:pt x="1214" y="3160"/>
                  </a:lnTo>
                  <a:lnTo>
                    <a:pt x="1214" y="3181"/>
                  </a:lnTo>
                  <a:lnTo>
                    <a:pt x="1256" y="3160"/>
                  </a:lnTo>
                  <a:lnTo>
                    <a:pt x="1298" y="3055"/>
                  </a:lnTo>
                  <a:lnTo>
                    <a:pt x="1214" y="2930"/>
                  </a:lnTo>
                  <a:lnTo>
                    <a:pt x="1256" y="2888"/>
                  </a:lnTo>
                  <a:lnTo>
                    <a:pt x="1256" y="2783"/>
                  </a:lnTo>
                  <a:lnTo>
                    <a:pt x="1318" y="2721"/>
                  </a:lnTo>
                  <a:lnTo>
                    <a:pt x="1318" y="2742"/>
                  </a:lnTo>
                  <a:lnTo>
                    <a:pt x="1256" y="2951"/>
                  </a:lnTo>
                  <a:lnTo>
                    <a:pt x="1339" y="3055"/>
                  </a:lnTo>
                  <a:lnTo>
                    <a:pt x="1423" y="2930"/>
                  </a:lnTo>
                  <a:lnTo>
                    <a:pt x="1507" y="2888"/>
                  </a:lnTo>
                  <a:lnTo>
                    <a:pt x="1507" y="2888"/>
                  </a:lnTo>
                  <a:lnTo>
                    <a:pt x="1465" y="2951"/>
                  </a:lnTo>
                  <a:lnTo>
                    <a:pt x="1423" y="2972"/>
                  </a:lnTo>
                  <a:lnTo>
                    <a:pt x="1360" y="3076"/>
                  </a:lnTo>
                  <a:lnTo>
                    <a:pt x="1465" y="3139"/>
                  </a:lnTo>
                  <a:lnTo>
                    <a:pt x="1549" y="2951"/>
                  </a:lnTo>
                  <a:lnTo>
                    <a:pt x="1653" y="2930"/>
                  </a:lnTo>
                  <a:lnTo>
                    <a:pt x="1674" y="2762"/>
                  </a:lnTo>
                  <a:lnTo>
                    <a:pt x="1590" y="2637"/>
                  </a:lnTo>
                  <a:lnTo>
                    <a:pt x="1528" y="2616"/>
                  </a:lnTo>
                  <a:lnTo>
                    <a:pt x="1632" y="2553"/>
                  </a:lnTo>
                  <a:lnTo>
                    <a:pt x="1653" y="2511"/>
                  </a:lnTo>
                  <a:lnTo>
                    <a:pt x="1570" y="2365"/>
                  </a:lnTo>
                  <a:lnTo>
                    <a:pt x="1549" y="2156"/>
                  </a:lnTo>
                  <a:lnTo>
                    <a:pt x="1590" y="2344"/>
                  </a:lnTo>
                  <a:lnTo>
                    <a:pt x="1716" y="2449"/>
                  </a:lnTo>
                  <a:lnTo>
                    <a:pt x="1779" y="2428"/>
                  </a:lnTo>
                  <a:lnTo>
                    <a:pt x="1779" y="2470"/>
                  </a:lnTo>
                  <a:lnTo>
                    <a:pt x="1988" y="2574"/>
                  </a:lnTo>
                  <a:lnTo>
                    <a:pt x="2093" y="2511"/>
                  </a:lnTo>
                  <a:lnTo>
                    <a:pt x="2155" y="2532"/>
                  </a:lnTo>
                  <a:lnTo>
                    <a:pt x="2155" y="2470"/>
                  </a:lnTo>
                  <a:lnTo>
                    <a:pt x="2197" y="2470"/>
                  </a:lnTo>
                  <a:lnTo>
                    <a:pt x="2365" y="2888"/>
                  </a:lnTo>
                  <a:lnTo>
                    <a:pt x="2448" y="2951"/>
                  </a:lnTo>
                  <a:lnTo>
                    <a:pt x="2448" y="3034"/>
                  </a:lnTo>
                  <a:lnTo>
                    <a:pt x="2406" y="3160"/>
                  </a:lnTo>
                  <a:lnTo>
                    <a:pt x="2469" y="3181"/>
                  </a:lnTo>
                  <a:lnTo>
                    <a:pt x="2406" y="3348"/>
                  </a:lnTo>
                  <a:lnTo>
                    <a:pt x="2448" y="3369"/>
                  </a:lnTo>
                  <a:lnTo>
                    <a:pt x="2511" y="3306"/>
                  </a:lnTo>
                  <a:lnTo>
                    <a:pt x="2553" y="3265"/>
                  </a:lnTo>
                  <a:lnTo>
                    <a:pt x="2553" y="3265"/>
                  </a:lnTo>
                  <a:lnTo>
                    <a:pt x="2511" y="3369"/>
                  </a:lnTo>
                  <a:lnTo>
                    <a:pt x="2490" y="3411"/>
                  </a:lnTo>
                  <a:lnTo>
                    <a:pt x="2553" y="3495"/>
                  </a:lnTo>
                  <a:lnTo>
                    <a:pt x="2637" y="3620"/>
                  </a:lnTo>
                  <a:lnTo>
                    <a:pt x="2720" y="3830"/>
                  </a:lnTo>
                  <a:lnTo>
                    <a:pt x="2762" y="3830"/>
                  </a:lnTo>
                  <a:lnTo>
                    <a:pt x="2720" y="3683"/>
                  </a:lnTo>
                  <a:lnTo>
                    <a:pt x="2720" y="3620"/>
                  </a:lnTo>
                  <a:lnTo>
                    <a:pt x="2762" y="3516"/>
                  </a:lnTo>
                  <a:lnTo>
                    <a:pt x="2867" y="3390"/>
                  </a:lnTo>
                  <a:lnTo>
                    <a:pt x="2909" y="3411"/>
                  </a:lnTo>
                  <a:lnTo>
                    <a:pt x="2971" y="3286"/>
                  </a:lnTo>
                  <a:lnTo>
                    <a:pt x="2971" y="3160"/>
                  </a:lnTo>
                  <a:lnTo>
                    <a:pt x="2930" y="3139"/>
                  </a:lnTo>
                  <a:lnTo>
                    <a:pt x="2909" y="3076"/>
                  </a:lnTo>
                  <a:lnTo>
                    <a:pt x="2909" y="3034"/>
                  </a:lnTo>
                  <a:lnTo>
                    <a:pt x="2888" y="2972"/>
                  </a:lnTo>
                  <a:lnTo>
                    <a:pt x="2867" y="2888"/>
                  </a:lnTo>
                  <a:lnTo>
                    <a:pt x="2804" y="2742"/>
                  </a:lnTo>
                  <a:lnTo>
                    <a:pt x="2783" y="2511"/>
                  </a:lnTo>
                  <a:lnTo>
                    <a:pt x="2720" y="2428"/>
                  </a:lnTo>
                  <a:lnTo>
                    <a:pt x="2720" y="2302"/>
                  </a:lnTo>
                  <a:lnTo>
                    <a:pt x="2699" y="2135"/>
                  </a:lnTo>
                  <a:lnTo>
                    <a:pt x="2637" y="2051"/>
                  </a:lnTo>
                  <a:lnTo>
                    <a:pt x="2595" y="2009"/>
                  </a:lnTo>
                  <a:lnTo>
                    <a:pt x="2511" y="2009"/>
                  </a:lnTo>
                  <a:lnTo>
                    <a:pt x="2448" y="1946"/>
                  </a:lnTo>
                  <a:lnTo>
                    <a:pt x="2386" y="2009"/>
                  </a:lnTo>
                  <a:lnTo>
                    <a:pt x="2406" y="2051"/>
                  </a:lnTo>
                  <a:lnTo>
                    <a:pt x="2386" y="2114"/>
                  </a:lnTo>
                  <a:lnTo>
                    <a:pt x="2386" y="2156"/>
                  </a:lnTo>
                  <a:lnTo>
                    <a:pt x="2344" y="2239"/>
                  </a:lnTo>
                  <a:lnTo>
                    <a:pt x="2365" y="2302"/>
                  </a:lnTo>
                  <a:lnTo>
                    <a:pt x="2365" y="2365"/>
                  </a:lnTo>
                  <a:lnTo>
                    <a:pt x="2281" y="2365"/>
                  </a:lnTo>
                  <a:lnTo>
                    <a:pt x="2197" y="2260"/>
                  </a:lnTo>
                  <a:lnTo>
                    <a:pt x="2093" y="2156"/>
                  </a:lnTo>
                  <a:lnTo>
                    <a:pt x="2093" y="2114"/>
                  </a:lnTo>
                  <a:lnTo>
                    <a:pt x="2030" y="2051"/>
                  </a:lnTo>
                  <a:lnTo>
                    <a:pt x="1967" y="1905"/>
                  </a:lnTo>
                  <a:lnTo>
                    <a:pt x="1967" y="1821"/>
                  </a:lnTo>
                  <a:lnTo>
                    <a:pt x="2030" y="1800"/>
                  </a:lnTo>
                  <a:lnTo>
                    <a:pt x="2051" y="1716"/>
                  </a:lnTo>
                  <a:lnTo>
                    <a:pt x="2155" y="1633"/>
                  </a:lnTo>
                  <a:lnTo>
                    <a:pt x="2176" y="1695"/>
                  </a:lnTo>
                  <a:lnTo>
                    <a:pt x="2260" y="1695"/>
                  </a:lnTo>
                  <a:lnTo>
                    <a:pt x="2302" y="1633"/>
                  </a:lnTo>
                  <a:lnTo>
                    <a:pt x="2302" y="1570"/>
                  </a:lnTo>
                  <a:lnTo>
                    <a:pt x="2365" y="1528"/>
                  </a:lnTo>
                  <a:lnTo>
                    <a:pt x="2448" y="1319"/>
                  </a:lnTo>
                  <a:lnTo>
                    <a:pt x="2469" y="1193"/>
                  </a:lnTo>
                  <a:lnTo>
                    <a:pt x="2511" y="1068"/>
                  </a:lnTo>
                  <a:lnTo>
                    <a:pt x="2469" y="1047"/>
                  </a:lnTo>
                  <a:lnTo>
                    <a:pt x="2365" y="942"/>
                  </a:lnTo>
                  <a:lnTo>
                    <a:pt x="2302" y="963"/>
                  </a:lnTo>
                  <a:lnTo>
                    <a:pt x="2260" y="942"/>
                  </a:lnTo>
                  <a:lnTo>
                    <a:pt x="2176" y="942"/>
                  </a:lnTo>
                  <a:lnTo>
                    <a:pt x="1967" y="963"/>
                  </a:lnTo>
                  <a:lnTo>
                    <a:pt x="1779" y="942"/>
                  </a:lnTo>
                  <a:lnTo>
                    <a:pt x="1423" y="942"/>
                  </a:lnTo>
                  <a:lnTo>
                    <a:pt x="1298" y="879"/>
                  </a:lnTo>
                  <a:lnTo>
                    <a:pt x="1193" y="900"/>
                  </a:lnTo>
                  <a:lnTo>
                    <a:pt x="1067" y="858"/>
                  </a:lnTo>
                  <a:lnTo>
                    <a:pt x="1067" y="775"/>
                  </a:lnTo>
                  <a:lnTo>
                    <a:pt x="1026" y="649"/>
                  </a:lnTo>
                  <a:lnTo>
                    <a:pt x="1026" y="565"/>
                  </a:lnTo>
                  <a:lnTo>
                    <a:pt x="1005" y="440"/>
                  </a:lnTo>
                  <a:lnTo>
                    <a:pt x="921" y="314"/>
                  </a:lnTo>
                  <a:lnTo>
                    <a:pt x="879" y="314"/>
                  </a:lnTo>
                  <a:lnTo>
                    <a:pt x="837" y="356"/>
                  </a:lnTo>
                  <a:lnTo>
                    <a:pt x="733" y="314"/>
                  </a:lnTo>
                  <a:lnTo>
                    <a:pt x="691" y="252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523" y="252"/>
                  </a:lnTo>
                  <a:lnTo>
                    <a:pt x="607" y="314"/>
                  </a:lnTo>
                  <a:lnTo>
                    <a:pt x="544" y="335"/>
                  </a:lnTo>
                  <a:lnTo>
                    <a:pt x="419" y="314"/>
                  </a:lnTo>
                  <a:lnTo>
                    <a:pt x="356" y="210"/>
                  </a:lnTo>
                  <a:lnTo>
                    <a:pt x="356" y="147"/>
                  </a:lnTo>
                  <a:lnTo>
                    <a:pt x="272" y="42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9"/>
            <p:cNvSpPr/>
            <p:nvPr/>
          </p:nvSpPr>
          <p:spPr>
            <a:xfrm>
              <a:off x="3793178" y="2712975"/>
              <a:ext cx="26423" cy="30945"/>
            </a:xfrm>
            <a:custGeom>
              <a:avLst/>
              <a:gdLst/>
              <a:ahLst/>
              <a:cxnLst/>
              <a:rect l="l" t="t" r="r" b="b"/>
              <a:pathLst>
                <a:path w="2219" h="2721" extrusionOk="0">
                  <a:moveTo>
                    <a:pt x="1298" y="1"/>
                  </a:moveTo>
                  <a:lnTo>
                    <a:pt x="1152" y="168"/>
                  </a:lnTo>
                  <a:lnTo>
                    <a:pt x="984" y="231"/>
                  </a:lnTo>
                  <a:lnTo>
                    <a:pt x="880" y="231"/>
                  </a:lnTo>
                  <a:lnTo>
                    <a:pt x="817" y="336"/>
                  </a:lnTo>
                  <a:lnTo>
                    <a:pt x="754" y="482"/>
                  </a:lnTo>
                  <a:lnTo>
                    <a:pt x="649" y="545"/>
                  </a:lnTo>
                  <a:lnTo>
                    <a:pt x="524" y="545"/>
                  </a:lnTo>
                  <a:lnTo>
                    <a:pt x="357" y="649"/>
                  </a:lnTo>
                  <a:lnTo>
                    <a:pt x="315" y="629"/>
                  </a:lnTo>
                  <a:lnTo>
                    <a:pt x="231" y="629"/>
                  </a:lnTo>
                  <a:lnTo>
                    <a:pt x="210" y="754"/>
                  </a:lnTo>
                  <a:lnTo>
                    <a:pt x="126" y="838"/>
                  </a:lnTo>
                  <a:lnTo>
                    <a:pt x="189" y="901"/>
                  </a:lnTo>
                  <a:lnTo>
                    <a:pt x="231" y="859"/>
                  </a:lnTo>
                  <a:lnTo>
                    <a:pt x="357" y="1005"/>
                  </a:lnTo>
                  <a:lnTo>
                    <a:pt x="336" y="838"/>
                  </a:lnTo>
                  <a:lnTo>
                    <a:pt x="357" y="754"/>
                  </a:lnTo>
                  <a:lnTo>
                    <a:pt x="545" y="629"/>
                  </a:lnTo>
                  <a:lnTo>
                    <a:pt x="566" y="649"/>
                  </a:lnTo>
                  <a:lnTo>
                    <a:pt x="670" y="629"/>
                  </a:lnTo>
                  <a:lnTo>
                    <a:pt x="817" y="649"/>
                  </a:lnTo>
                  <a:lnTo>
                    <a:pt x="859" y="629"/>
                  </a:lnTo>
                  <a:lnTo>
                    <a:pt x="859" y="629"/>
                  </a:lnTo>
                  <a:cubicBezTo>
                    <a:pt x="859" y="649"/>
                    <a:pt x="838" y="649"/>
                    <a:pt x="838" y="691"/>
                  </a:cubicBezTo>
                  <a:lnTo>
                    <a:pt x="754" y="712"/>
                  </a:lnTo>
                  <a:lnTo>
                    <a:pt x="670" y="712"/>
                  </a:lnTo>
                  <a:lnTo>
                    <a:pt x="629" y="733"/>
                  </a:lnTo>
                  <a:lnTo>
                    <a:pt x="733" y="859"/>
                  </a:lnTo>
                  <a:lnTo>
                    <a:pt x="691" y="921"/>
                  </a:lnTo>
                  <a:lnTo>
                    <a:pt x="775" y="1026"/>
                  </a:lnTo>
                  <a:lnTo>
                    <a:pt x="775" y="1047"/>
                  </a:lnTo>
                  <a:lnTo>
                    <a:pt x="691" y="1026"/>
                  </a:lnTo>
                  <a:lnTo>
                    <a:pt x="587" y="1047"/>
                  </a:lnTo>
                  <a:lnTo>
                    <a:pt x="566" y="1005"/>
                  </a:lnTo>
                  <a:lnTo>
                    <a:pt x="629" y="942"/>
                  </a:lnTo>
                  <a:lnTo>
                    <a:pt x="566" y="838"/>
                  </a:lnTo>
                  <a:lnTo>
                    <a:pt x="545" y="838"/>
                  </a:lnTo>
                  <a:lnTo>
                    <a:pt x="461" y="963"/>
                  </a:lnTo>
                  <a:lnTo>
                    <a:pt x="524" y="1047"/>
                  </a:lnTo>
                  <a:lnTo>
                    <a:pt x="419" y="1131"/>
                  </a:lnTo>
                  <a:lnTo>
                    <a:pt x="336" y="1047"/>
                  </a:lnTo>
                  <a:lnTo>
                    <a:pt x="231" y="1047"/>
                  </a:lnTo>
                  <a:lnTo>
                    <a:pt x="147" y="1026"/>
                  </a:lnTo>
                  <a:lnTo>
                    <a:pt x="64" y="1110"/>
                  </a:lnTo>
                  <a:lnTo>
                    <a:pt x="210" y="1173"/>
                  </a:lnTo>
                  <a:lnTo>
                    <a:pt x="210" y="1277"/>
                  </a:lnTo>
                  <a:lnTo>
                    <a:pt x="126" y="1235"/>
                  </a:lnTo>
                  <a:lnTo>
                    <a:pt x="64" y="1256"/>
                  </a:lnTo>
                  <a:lnTo>
                    <a:pt x="105" y="1424"/>
                  </a:lnTo>
                  <a:lnTo>
                    <a:pt x="168" y="1465"/>
                  </a:lnTo>
                  <a:lnTo>
                    <a:pt x="168" y="1591"/>
                  </a:lnTo>
                  <a:lnTo>
                    <a:pt x="231" y="1675"/>
                  </a:lnTo>
                  <a:lnTo>
                    <a:pt x="64" y="1758"/>
                  </a:lnTo>
                  <a:lnTo>
                    <a:pt x="1" y="1905"/>
                  </a:lnTo>
                  <a:lnTo>
                    <a:pt x="64" y="1968"/>
                  </a:lnTo>
                  <a:lnTo>
                    <a:pt x="168" y="1905"/>
                  </a:lnTo>
                  <a:lnTo>
                    <a:pt x="315" y="2051"/>
                  </a:lnTo>
                  <a:lnTo>
                    <a:pt x="336" y="2219"/>
                  </a:lnTo>
                  <a:lnTo>
                    <a:pt x="273" y="2261"/>
                  </a:lnTo>
                  <a:lnTo>
                    <a:pt x="315" y="2323"/>
                  </a:lnTo>
                  <a:lnTo>
                    <a:pt x="461" y="2323"/>
                  </a:lnTo>
                  <a:lnTo>
                    <a:pt x="608" y="2533"/>
                  </a:lnTo>
                  <a:lnTo>
                    <a:pt x="649" y="2574"/>
                  </a:lnTo>
                  <a:lnTo>
                    <a:pt x="754" y="2533"/>
                  </a:lnTo>
                  <a:lnTo>
                    <a:pt x="775" y="2470"/>
                  </a:lnTo>
                  <a:lnTo>
                    <a:pt x="691" y="2386"/>
                  </a:lnTo>
                  <a:lnTo>
                    <a:pt x="649" y="2386"/>
                  </a:lnTo>
                  <a:lnTo>
                    <a:pt x="649" y="2302"/>
                  </a:lnTo>
                  <a:lnTo>
                    <a:pt x="733" y="2261"/>
                  </a:lnTo>
                  <a:lnTo>
                    <a:pt x="733" y="2177"/>
                  </a:lnTo>
                  <a:lnTo>
                    <a:pt x="670" y="2135"/>
                  </a:lnTo>
                  <a:lnTo>
                    <a:pt x="670" y="2072"/>
                  </a:lnTo>
                  <a:lnTo>
                    <a:pt x="754" y="2009"/>
                  </a:lnTo>
                  <a:cubicBezTo>
                    <a:pt x="775" y="2051"/>
                    <a:pt x="817" y="2093"/>
                    <a:pt x="838" y="2135"/>
                  </a:cubicBezTo>
                  <a:lnTo>
                    <a:pt x="838" y="2177"/>
                  </a:lnTo>
                  <a:lnTo>
                    <a:pt x="880" y="2302"/>
                  </a:lnTo>
                  <a:lnTo>
                    <a:pt x="984" y="2407"/>
                  </a:lnTo>
                  <a:lnTo>
                    <a:pt x="1089" y="2407"/>
                  </a:lnTo>
                  <a:lnTo>
                    <a:pt x="1152" y="2449"/>
                  </a:lnTo>
                  <a:lnTo>
                    <a:pt x="1256" y="2428"/>
                  </a:lnTo>
                  <a:cubicBezTo>
                    <a:pt x="1277" y="2428"/>
                    <a:pt x="1298" y="2428"/>
                    <a:pt x="1298" y="2407"/>
                  </a:cubicBezTo>
                  <a:cubicBezTo>
                    <a:pt x="1319" y="2407"/>
                    <a:pt x="1319" y="2428"/>
                    <a:pt x="1361" y="2428"/>
                  </a:cubicBezTo>
                  <a:lnTo>
                    <a:pt x="1361" y="2449"/>
                  </a:lnTo>
                  <a:lnTo>
                    <a:pt x="1298" y="2533"/>
                  </a:lnTo>
                  <a:lnTo>
                    <a:pt x="1319" y="2595"/>
                  </a:lnTo>
                  <a:lnTo>
                    <a:pt x="1382" y="2512"/>
                  </a:lnTo>
                  <a:lnTo>
                    <a:pt x="1403" y="2449"/>
                  </a:lnTo>
                  <a:cubicBezTo>
                    <a:pt x="1445" y="2491"/>
                    <a:pt x="1486" y="2512"/>
                    <a:pt x="1507" y="2553"/>
                  </a:cubicBezTo>
                  <a:lnTo>
                    <a:pt x="1507" y="2595"/>
                  </a:lnTo>
                  <a:lnTo>
                    <a:pt x="1465" y="2616"/>
                  </a:lnTo>
                  <a:lnTo>
                    <a:pt x="1507" y="2658"/>
                  </a:lnTo>
                  <a:lnTo>
                    <a:pt x="1675" y="2721"/>
                  </a:lnTo>
                  <a:lnTo>
                    <a:pt x="1821" y="2700"/>
                  </a:lnTo>
                  <a:lnTo>
                    <a:pt x="1884" y="2616"/>
                  </a:lnTo>
                  <a:lnTo>
                    <a:pt x="1905" y="2700"/>
                  </a:lnTo>
                  <a:lnTo>
                    <a:pt x="1926" y="2721"/>
                  </a:lnTo>
                  <a:lnTo>
                    <a:pt x="1926" y="2616"/>
                  </a:lnTo>
                  <a:lnTo>
                    <a:pt x="1968" y="2574"/>
                  </a:lnTo>
                  <a:cubicBezTo>
                    <a:pt x="2009" y="2533"/>
                    <a:pt x="2030" y="2512"/>
                    <a:pt x="2030" y="2470"/>
                  </a:cubicBezTo>
                  <a:lnTo>
                    <a:pt x="2093" y="2386"/>
                  </a:lnTo>
                  <a:lnTo>
                    <a:pt x="2177" y="2344"/>
                  </a:lnTo>
                  <a:lnTo>
                    <a:pt x="2135" y="2302"/>
                  </a:lnTo>
                  <a:lnTo>
                    <a:pt x="2072" y="2323"/>
                  </a:lnTo>
                  <a:lnTo>
                    <a:pt x="2009" y="2407"/>
                  </a:lnTo>
                  <a:lnTo>
                    <a:pt x="2009" y="2386"/>
                  </a:lnTo>
                  <a:cubicBezTo>
                    <a:pt x="1989" y="2344"/>
                    <a:pt x="1989" y="2344"/>
                    <a:pt x="1989" y="2323"/>
                  </a:cubicBezTo>
                  <a:lnTo>
                    <a:pt x="2009" y="2302"/>
                  </a:lnTo>
                  <a:lnTo>
                    <a:pt x="2009" y="2219"/>
                  </a:lnTo>
                  <a:lnTo>
                    <a:pt x="2135" y="2177"/>
                  </a:lnTo>
                  <a:lnTo>
                    <a:pt x="2198" y="2114"/>
                  </a:lnTo>
                  <a:lnTo>
                    <a:pt x="2177" y="2051"/>
                  </a:lnTo>
                  <a:lnTo>
                    <a:pt x="2072" y="1968"/>
                  </a:lnTo>
                  <a:lnTo>
                    <a:pt x="2072" y="1905"/>
                  </a:lnTo>
                  <a:lnTo>
                    <a:pt x="2198" y="1863"/>
                  </a:lnTo>
                  <a:lnTo>
                    <a:pt x="2219" y="1737"/>
                  </a:lnTo>
                  <a:lnTo>
                    <a:pt x="2219" y="1591"/>
                  </a:lnTo>
                  <a:lnTo>
                    <a:pt x="2198" y="1486"/>
                  </a:lnTo>
                  <a:lnTo>
                    <a:pt x="2072" y="1486"/>
                  </a:lnTo>
                  <a:lnTo>
                    <a:pt x="1905" y="1528"/>
                  </a:lnTo>
                  <a:lnTo>
                    <a:pt x="1863" y="1633"/>
                  </a:lnTo>
                  <a:lnTo>
                    <a:pt x="1905" y="1675"/>
                  </a:lnTo>
                  <a:lnTo>
                    <a:pt x="1989" y="1737"/>
                  </a:lnTo>
                  <a:lnTo>
                    <a:pt x="1989" y="1779"/>
                  </a:lnTo>
                  <a:lnTo>
                    <a:pt x="1926" y="1758"/>
                  </a:lnTo>
                  <a:lnTo>
                    <a:pt x="1905" y="1779"/>
                  </a:lnTo>
                  <a:lnTo>
                    <a:pt x="1800" y="1696"/>
                  </a:lnTo>
                  <a:lnTo>
                    <a:pt x="1800" y="1654"/>
                  </a:lnTo>
                  <a:lnTo>
                    <a:pt x="1758" y="1570"/>
                  </a:lnTo>
                  <a:lnTo>
                    <a:pt x="1696" y="1591"/>
                  </a:lnTo>
                  <a:lnTo>
                    <a:pt x="1654" y="1675"/>
                  </a:lnTo>
                  <a:lnTo>
                    <a:pt x="1570" y="1696"/>
                  </a:lnTo>
                  <a:lnTo>
                    <a:pt x="1591" y="1779"/>
                  </a:lnTo>
                  <a:lnTo>
                    <a:pt x="1654" y="1863"/>
                  </a:lnTo>
                  <a:lnTo>
                    <a:pt x="1654" y="1989"/>
                  </a:lnTo>
                  <a:lnTo>
                    <a:pt x="1717" y="2072"/>
                  </a:lnTo>
                  <a:lnTo>
                    <a:pt x="1800" y="2072"/>
                  </a:lnTo>
                  <a:lnTo>
                    <a:pt x="1926" y="2093"/>
                  </a:lnTo>
                  <a:lnTo>
                    <a:pt x="1968" y="2156"/>
                  </a:lnTo>
                  <a:lnTo>
                    <a:pt x="1905" y="2198"/>
                  </a:lnTo>
                  <a:lnTo>
                    <a:pt x="1968" y="2261"/>
                  </a:lnTo>
                  <a:cubicBezTo>
                    <a:pt x="1926" y="2281"/>
                    <a:pt x="1926" y="2323"/>
                    <a:pt x="1926" y="2365"/>
                  </a:cubicBezTo>
                  <a:lnTo>
                    <a:pt x="1905" y="2386"/>
                  </a:lnTo>
                  <a:lnTo>
                    <a:pt x="1863" y="2386"/>
                  </a:lnTo>
                  <a:lnTo>
                    <a:pt x="1779" y="2407"/>
                  </a:lnTo>
                  <a:lnTo>
                    <a:pt x="1675" y="2261"/>
                  </a:lnTo>
                  <a:lnTo>
                    <a:pt x="1612" y="2281"/>
                  </a:lnTo>
                  <a:cubicBezTo>
                    <a:pt x="1591" y="2261"/>
                    <a:pt x="1570" y="2261"/>
                    <a:pt x="1549" y="2219"/>
                  </a:cubicBezTo>
                  <a:lnTo>
                    <a:pt x="1549" y="2198"/>
                  </a:lnTo>
                  <a:lnTo>
                    <a:pt x="1465" y="2114"/>
                  </a:lnTo>
                  <a:lnTo>
                    <a:pt x="1465" y="2177"/>
                  </a:lnTo>
                  <a:cubicBezTo>
                    <a:pt x="1465" y="2177"/>
                    <a:pt x="1445" y="2177"/>
                    <a:pt x="1445" y="2156"/>
                  </a:cubicBezTo>
                  <a:cubicBezTo>
                    <a:pt x="1403" y="2156"/>
                    <a:pt x="1403" y="2156"/>
                    <a:pt x="1382" y="2177"/>
                  </a:cubicBezTo>
                  <a:lnTo>
                    <a:pt x="1403" y="2093"/>
                  </a:lnTo>
                  <a:lnTo>
                    <a:pt x="1382" y="2009"/>
                  </a:lnTo>
                  <a:lnTo>
                    <a:pt x="1298" y="1863"/>
                  </a:lnTo>
                  <a:lnTo>
                    <a:pt x="1235" y="1863"/>
                  </a:lnTo>
                  <a:lnTo>
                    <a:pt x="1089" y="1779"/>
                  </a:lnTo>
                  <a:lnTo>
                    <a:pt x="1026" y="1612"/>
                  </a:lnTo>
                  <a:lnTo>
                    <a:pt x="1047" y="1654"/>
                  </a:lnTo>
                  <a:lnTo>
                    <a:pt x="1173" y="1591"/>
                  </a:lnTo>
                  <a:lnTo>
                    <a:pt x="1173" y="1445"/>
                  </a:lnTo>
                  <a:lnTo>
                    <a:pt x="1131" y="1340"/>
                  </a:lnTo>
                  <a:lnTo>
                    <a:pt x="1193" y="1256"/>
                  </a:lnTo>
                  <a:lnTo>
                    <a:pt x="1298" y="1235"/>
                  </a:lnTo>
                  <a:lnTo>
                    <a:pt x="1382" y="1298"/>
                  </a:lnTo>
                  <a:lnTo>
                    <a:pt x="1445" y="1277"/>
                  </a:lnTo>
                  <a:lnTo>
                    <a:pt x="1486" y="1298"/>
                  </a:lnTo>
                  <a:lnTo>
                    <a:pt x="1507" y="1256"/>
                  </a:lnTo>
                  <a:lnTo>
                    <a:pt x="1549" y="1152"/>
                  </a:lnTo>
                  <a:lnTo>
                    <a:pt x="1445" y="1047"/>
                  </a:lnTo>
                  <a:lnTo>
                    <a:pt x="1382" y="1110"/>
                  </a:lnTo>
                  <a:lnTo>
                    <a:pt x="1256" y="1110"/>
                  </a:lnTo>
                  <a:lnTo>
                    <a:pt x="1193" y="1026"/>
                  </a:lnTo>
                  <a:lnTo>
                    <a:pt x="1152" y="921"/>
                  </a:lnTo>
                  <a:lnTo>
                    <a:pt x="1089" y="921"/>
                  </a:lnTo>
                  <a:lnTo>
                    <a:pt x="1152" y="859"/>
                  </a:lnTo>
                  <a:lnTo>
                    <a:pt x="1152" y="754"/>
                  </a:lnTo>
                  <a:lnTo>
                    <a:pt x="1131" y="754"/>
                  </a:lnTo>
                  <a:cubicBezTo>
                    <a:pt x="1131" y="733"/>
                    <a:pt x="1152" y="712"/>
                    <a:pt x="1152" y="691"/>
                  </a:cubicBezTo>
                  <a:lnTo>
                    <a:pt x="1173" y="691"/>
                  </a:lnTo>
                  <a:lnTo>
                    <a:pt x="1277" y="503"/>
                  </a:lnTo>
                  <a:lnTo>
                    <a:pt x="1256" y="377"/>
                  </a:lnTo>
                  <a:lnTo>
                    <a:pt x="1277" y="315"/>
                  </a:lnTo>
                  <a:lnTo>
                    <a:pt x="1256" y="210"/>
                  </a:lnTo>
                  <a:lnTo>
                    <a:pt x="1340" y="64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9"/>
            <p:cNvSpPr/>
            <p:nvPr/>
          </p:nvSpPr>
          <p:spPr>
            <a:xfrm>
              <a:off x="3772256" y="2560208"/>
              <a:ext cx="138282" cy="153495"/>
            </a:xfrm>
            <a:custGeom>
              <a:avLst/>
              <a:gdLst/>
              <a:ahLst/>
              <a:cxnLst/>
              <a:rect l="l" t="t" r="r" b="b"/>
              <a:pathLst>
                <a:path w="11613" h="13497" extrusionOk="0">
                  <a:moveTo>
                    <a:pt x="9792" y="1"/>
                  </a:moveTo>
                  <a:lnTo>
                    <a:pt x="9709" y="64"/>
                  </a:lnTo>
                  <a:lnTo>
                    <a:pt x="9709" y="126"/>
                  </a:lnTo>
                  <a:lnTo>
                    <a:pt x="9792" y="231"/>
                  </a:lnTo>
                  <a:lnTo>
                    <a:pt x="9730" y="273"/>
                  </a:lnTo>
                  <a:lnTo>
                    <a:pt x="9688" y="273"/>
                  </a:lnTo>
                  <a:lnTo>
                    <a:pt x="9604" y="168"/>
                  </a:lnTo>
                  <a:lnTo>
                    <a:pt x="9541" y="231"/>
                  </a:lnTo>
                  <a:lnTo>
                    <a:pt x="9520" y="336"/>
                  </a:lnTo>
                  <a:lnTo>
                    <a:pt x="9541" y="357"/>
                  </a:lnTo>
                  <a:lnTo>
                    <a:pt x="9625" y="357"/>
                  </a:lnTo>
                  <a:lnTo>
                    <a:pt x="9688" y="419"/>
                  </a:lnTo>
                  <a:lnTo>
                    <a:pt x="9646" y="440"/>
                  </a:lnTo>
                  <a:lnTo>
                    <a:pt x="9604" y="482"/>
                  </a:lnTo>
                  <a:lnTo>
                    <a:pt x="9604" y="566"/>
                  </a:lnTo>
                  <a:lnTo>
                    <a:pt x="9520" y="587"/>
                  </a:lnTo>
                  <a:lnTo>
                    <a:pt x="9520" y="670"/>
                  </a:lnTo>
                  <a:lnTo>
                    <a:pt x="9541" y="691"/>
                  </a:lnTo>
                  <a:lnTo>
                    <a:pt x="9479" y="754"/>
                  </a:lnTo>
                  <a:lnTo>
                    <a:pt x="9520" y="859"/>
                  </a:lnTo>
                  <a:lnTo>
                    <a:pt x="9479" y="901"/>
                  </a:lnTo>
                  <a:lnTo>
                    <a:pt x="9416" y="859"/>
                  </a:lnTo>
                  <a:lnTo>
                    <a:pt x="9332" y="901"/>
                  </a:lnTo>
                  <a:lnTo>
                    <a:pt x="9332" y="942"/>
                  </a:lnTo>
                  <a:lnTo>
                    <a:pt x="9269" y="984"/>
                  </a:lnTo>
                  <a:lnTo>
                    <a:pt x="9228" y="880"/>
                  </a:lnTo>
                  <a:lnTo>
                    <a:pt x="9332" y="670"/>
                  </a:lnTo>
                  <a:lnTo>
                    <a:pt x="9269" y="649"/>
                  </a:lnTo>
                  <a:lnTo>
                    <a:pt x="9269" y="587"/>
                  </a:lnTo>
                  <a:lnTo>
                    <a:pt x="9311" y="545"/>
                  </a:lnTo>
                  <a:lnTo>
                    <a:pt x="9311" y="357"/>
                  </a:lnTo>
                  <a:lnTo>
                    <a:pt x="9290" y="315"/>
                  </a:lnTo>
                  <a:lnTo>
                    <a:pt x="9228" y="315"/>
                  </a:lnTo>
                  <a:lnTo>
                    <a:pt x="9102" y="545"/>
                  </a:lnTo>
                  <a:lnTo>
                    <a:pt x="9081" y="670"/>
                  </a:lnTo>
                  <a:lnTo>
                    <a:pt x="8956" y="880"/>
                  </a:lnTo>
                  <a:lnTo>
                    <a:pt x="8893" y="1005"/>
                  </a:lnTo>
                  <a:lnTo>
                    <a:pt x="8956" y="1068"/>
                  </a:lnTo>
                  <a:lnTo>
                    <a:pt x="8914" y="1193"/>
                  </a:lnTo>
                  <a:lnTo>
                    <a:pt x="8767" y="1361"/>
                  </a:lnTo>
                  <a:lnTo>
                    <a:pt x="8704" y="1382"/>
                  </a:lnTo>
                  <a:lnTo>
                    <a:pt x="8704" y="1298"/>
                  </a:lnTo>
                  <a:lnTo>
                    <a:pt x="8663" y="1214"/>
                  </a:lnTo>
                  <a:lnTo>
                    <a:pt x="8767" y="1068"/>
                  </a:lnTo>
                  <a:lnTo>
                    <a:pt x="8746" y="963"/>
                  </a:lnTo>
                  <a:lnTo>
                    <a:pt x="8788" y="880"/>
                  </a:lnTo>
                  <a:lnTo>
                    <a:pt x="8746" y="775"/>
                  </a:lnTo>
                  <a:lnTo>
                    <a:pt x="8893" y="587"/>
                  </a:lnTo>
                  <a:lnTo>
                    <a:pt x="8914" y="482"/>
                  </a:lnTo>
                  <a:lnTo>
                    <a:pt x="8956" y="461"/>
                  </a:lnTo>
                  <a:lnTo>
                    <a:pt x="8956" y="419"/>
                  </a:lnTo>
                  <a:lnTo>
                    <a:pt x="8851" y="419"/>
                  </a:lnTo>
                  <a:lnTo>
                    <a:pt x="8767" y="315"/>
                  </a:lnTo>
                  <a:lnTo>
                    <a:pt x="8704" y="336"/>
                  </a:lnTo>
                  <a:lnTo>
                    <a:pt x="8746" y="440"/>
                  </a:lnTo>
                  <a:lnTo>
                    <a:pt x="8663" y="482"/>
                  </a:lnTo>
                  <a:lnTo>
                    <a:pt x="8663" y="419"/>
                  </a:lnTo>
                  <a:lnTo>
                    <a:pt x="8579" y="336"/>
                  </a:lnTo>
                  <a:lnTo>
                    <a:pt x="8495" y="315"/>
                  </a:lnTo>
                  <a:lnTo>
                    <a:pt x="8432" y="336"/>
                  </a:lnTo>
                  <a:lnTo>
                    <a:pt x="8453" y="482"/>
                  </a:lnTo>
                  <a:lnTo>
                    <a:pt x="8391" y="545"/>
                  </a:lnTo>
                  <a:lnTo>
                    <a:pt x="8349" y="482"/>
                  </a:lnTo>
                  <a:lnTo>
                    <a:pt x="8286" y="461"/>
                  </a:lnTo>
                  <a:lnTo>
                    <a:pt x="8244" y="482"/>
                  </a:lnTo>
                  <a:lnTo>
                    <a:pt x="8265" y="545"/>
                  </a:lnTo>
                  <a:lnTo>
                    <a:pt x="8391" y="608"/>
                  </a:lnTo>
                  <a:lnTo>
                    <a:pt x="8432" y="733"/>
                  </a:lnTo>
                  <a:lnTo>
                    <a:pt x="8391" y="775"/>
                  </a:lnTo>
                  <a:lnTo>
                    <a:pt x="8349" y="691"/>
                  </a:lnTo>
                  <a:lnTo>
                    <a:pt x="8265" y="775"/>
                  </a:lnTo>
                  <a:lnTo>
                    <a:pt x="8265" y="838"/>
                  </a:lnTo>
                  <a:lnTo>
                    <a:pt x="8286" y="880"/>
                  </a:lnTo>
                  <a:lnTo>
                    <a:pt x="8265" y="901"/>
                  </a:lnTo>
                  <a:lnTo>
                    <a:pt x="8160" y="859"/>
                  </a:lnTo>
                  <a:lnTo>
                    <a:pt x="8119" y="859"/>
                  </a:lnTo>
                  <a:lnTo>
                    <a:pt x="8035" y="963"/>
                  </a:lnTo>
                  <a:lnTo>
                    <a:pt x="7951" y="1005"/>
                  </a:lnTo>
                  <a:lnTo>
                    <a:pt x="7951" y="1047"/>
                  </a:lnTo>
                  <a:lnTo>
                    <a:pt x="8014" y="1068"/>
                  </a:lnTo>
                  <a:lnTo>
                    <a:pt x="7909" y="1131"/>
                  </a:lnTo>
                  <a:lnTo>
                    <a:pt x="7868" y="1214"/>
                  </a:lnTo>
                  <a:lnTo>
                    <a:pt x="7972" y="1319"/>
                  </a:lnTo>
                  <a:lnTo>
                    <a:pt x="7909" y="1382"/>
                  </a:lnTo>
                  <a:lnTo>
                    <a:pt x="7972" y="1424"/>
                  </a:lnTo>
                  <a:lnTo>
                    <a:pt x="8035" y="1466"/>
                  </a:lnTo>
                  <a:lnTo>
                    <a:pt x="7972" y="1507"/>
                  </a:lnTo>
                  <a:lnTo>
                    <a:pt x="7847" y="1507"/>
                  </a:lnTo>
                  <a:lnTo>
                    <a:pt x="7805" y="1361"/>
                  </a:lnTo>
                  <a:lnTo>
                    <a:pt x="7742" y="1319"/>
                  </a:lnTo>
                  <a:lnTo>
                    <a:pt x="7805" y="1277"/>
                  </a:lnTo>
                  <a:lnTo>
                    <a:pt x="7721" y="1214"/>
                  </a:lnTo>
                  <a:lnTo>
                    <a:pt x="7491" y="1214"/>
                  </a:lnTo>
                  <a:lnTo>
                    <a:pt x="7303" y="1089"/>
                  </a:lnTo>
                  <a:lnTo>
                    <a:pt x="7240" y="1089"/>
                  </a:lnTo>
                  <a:lnTo>
                    <a:pt x="7198" y="1131"/>
                  </a:lnTo>
                  <a:lnTo>
                    <a:pt x="7177" y="1068"/>
                  </a:lnTo>
                  <a:lnTo>
                    <a:pt x="7072" y="1173"/>
                  </a:lnTo>
                  <a:lnTo>
                    <a:pt x="6968" y="1173"/>
                  </a:lnTo>
                  <a:lnTo>
                    <a:pt x="6968" y="1214"/>
                  </a:lnTo>
                  <a:lnTo>
                    <a:pt x="7093" y="1382"/>
                  </a:lnTo>
                  <a:lnTo>
                    <a:pt x="7177" y="1382"/>
                  </a:lnTo>
                  <a:lnTo>
                    <a:pt x="7219" y="1424"/>
                  </a:lnTo>
                  <a:lnTo>
                    <a:pt x="7344" y="1424"/>
                  </a:lnTo>
                  <a:lnTo>
                    <a:pt x="7303" y="1528"/>
                  </a:lnTo>
                  <a:lnTo>
                    <a:pt x="7303" y="1633"/>
                  </a:lnTo>
                  <a:lnTo>
                    <a:pt x="7407" y="1779"/>
                  </a:lnTo>
                  <a:lnTo>
                    <a:pt x="7386" y="1842"/>
                  </a:lnTo>
                  <a:lnTo>
                    <a:pt x="7303" y="1800"/>
                  </a:lnTo>
                  <a:lnTo>
                    <a:pt x="7219" y="1654"/>
                  </a:lnTo>
                  <a:lnTo>
                    <a:pt x="7114" y="1612"/>
                  </a:lnTo>
                  <a:lnTo>
                    <a:pt x="7072" y="1528"/>
                  </a:lnTo>
                  <a:lnTo>
                    <a:pt x="7031" y="1633"/>
                  </a:lnTo>
                  <a:lnTo>
                    <a:pt x="6968" y="1717"/>
                  </a:lnTo>
                  <a:lnTo>
                    <a:pt x="6926" y="1591"/>
                  </a:lnTo>
                  <a:lnTo>
                    <a:pt x="6863" y="1633"/>
                  </a:lnTo>
                  <a:lnTo>
                    <a:pt x="6863" y="1717"/>
                  </a:lnTo>
                  <a:lnTo>
                    <a:pt x="6759" y="1800"/>
                  </a:lnTo>
                  <a:lnTo>
                    <a:pt x="6759" y="1884"/>
                  </a:lnTo>
                  <a:lnTo>
                    <a:pt x="6884" y="1947"/>
                  </a:lnTo>
                  <a:lnTo>
                    <a:pt x="6926" y="2051"/>
                  </a:lnTo>
                  <a:lnTo>
                    <a:pt x="6821" y="2030"/>
                  </a:lnTo>
                  <a:lnTo>
                    <a:pt x="6779" y="1989"/>
                  </a:lnTo>
                  <a:lnTo>
                    <a:pt x="6696" y="2114"/>
                  </a:lnTo>
                  <a:lnTo>
                    <a:pt x="6675" y="2177"/>
                  </a:lnTo>
                  <a:lnTo>
                    <a:pt x="6549" y="2302"/>
                  </a:lnTo>
                  <a:lnTo>
                    <a:pt x="6549" y="2219"/>
                  </a:lnTo>
                  <a:lnTo>
                    <a:pt x="6654" y="2156"/>
                  </a:lnTo>
                  <a:lnTo>
                    <a:pt x="6591" y="2093"/>
                  </a:lnTo>
                  <a:lnTo>
                    <a:pt x="6696" y="1926"/>
                  </a:lnTo>
                  <a:lnTo>
                    <a:pt x="6612" y="1612"/>
                  </a:lnTo>
                  <a:lnTo>
                    <a:pt x="6549" y="1654"/>
                  </a:lnTo>
                  <a:lnTo>
                    <a:pt x="6403" y="1842"/>
                  </a:lnTo>
                  <a:lnTo>
                    <a:pt x="6403" y="2010"/>
                  </a:lnTo>
                  <a:lnTo>
                    <a:pt x="6445" y="2051"/>
                  </a:lnTo>
                  <a:lnTo>
                    <a:pt x="6340" y="2156"/>
                  </a:lnTo>
                  <a:lnTo>
                    <a:pt x="6340" y="2051"/>
                  </a:lnTo>
                  <a:lnTo>
                    <a:pt x="6382" y="1947"/>
                  </a:lnTo>
                  <a:lnTo>
                    <a:pt x="6340" y="1800"/>
                  </a:lnTo>
                  <a:lnTo>
                    <a:pt x="6277" y="1779"/>
                  </a:lnTo>
                  <a:lnTo>
                    <a:pt x="6173" y="1842"/>
                  </a:lnTo>
                  <a:lnTo>
                    <a:pt x="6089" y="1989"/>
                  </a:lnTo>
                  <a:lnTo>
                    <a:pt x="6152" y="2114"/>
                  </a:lnTo>
                  <a:lnTo>
                    <a:pt x="6152" y="2177"/>
                  </a:lnTo>
                  <a:lnTo>
                    <a:pt x="6298" y="2323"/>
                  </a:lnTo>
                  <a:lnTo>
                    <a:pt x="6340" y="2407"/>
                  </a:lnTo>
                  <a:lnTo>
                    <a:pt x="6277" y="2512"/>
                  </a:lnTo>
                  <a:lnTo>
                    <a:pt x="6235" y="2344"/>
                  </a:lnTo>
                  <a:lnTo>
                    <a:pt x="6131" y="2302"/>
                  </a:lnTo>
                  <a:lnTo>
                    <a:pt x="6047" y="2114"/>
                  </a:lnTo>
                  <a:lnTo>
                    <a:pt x="5984" y="2093"/>
                  </a:lnTo>
                  <a:lnTo>
                    <a:pt x="5859" y="2135"/>
                  </a:lnTo>
                  <a:lnTo>
                    <a:pt x="5838" y="2219"/>
                  </a:lnTo>
                  <a:lnTo>
                    <a:pt x="5984" y="2323"/>
                  </a:lnTo>
                  <a:lnTo>
                    <a:pt x="6047" y="2323"/>
                  </a:lnTo>
                  <a:lnTo>
                    <a:pt x="6089" y="2365"/>
                  </a:lnTo>
                  <a:lnTo>
                    <a:pt x="5984" y="2344"/>
                  </a:lnTo>
                  <a:lnTo>
                    <a:pt x="5880" y="2407"/>
                  </a:lnTo>
                  <a:lnTo>
                    <a:pt x="5963" y="2512"/>
                  </a:lnTo>
                  <a:lnTo>
                    <a:pt x="5838" y="2428"/>
                  </a:lnTo>
                  <a:lnTo>
                    <a:pt x="5838" y="2302"/>
                  </a:lnTo>
                  <a:lnTo>
                    <a:pt x="5775" y="2261"/>
                  </a:lnTo>
                  <a:lnTo>
                    <a:pt x="5754" y="2156"/>
                  </a:lnTo>
                  <a:lnTo>
                    <a:pt x="5712" y="2219"/>
                  </a:lnTo>
                  <a:lnTo>
                    <a:pt x="5671" y="2365"/>
                  </a:lnTo>
                  <a:lnTo>
                    <a:pt x="5733" y="2428"/>
                  </a:lnTo>
                  <a:lnTo>
                    <a:pt x="5712" y="2554"/>
                  </a:lnTo>
                  <a:lnTo>
                    <a:pt x="5629" y="2512"/>
                  </a:lnTo>
                  <a:lnTo>
                    <a:pt x="5545" y="2533"/>
                  </a:lnTo>
                  <a:lnTo>
                    <a:pt x="5419" y="2658"/>
                  </a:lnTo>
                  <a:lnTo>
                    <a:pt x="5440" y="2679"/>
                  </a:lnTo>
                  <a:lnTo>
                    <a:pt x="5524" y="2658"/>
                  </a:lnTo>
                  <a:lnTo>
                    <a:pt x="5608" y="2763"/>
                  </a:lnTo>
                  <a:lnTo>
                    <a:pt x="5503" y="2763"/>
                  </a:lnTo>
                  <a:lnTo>
                    <a:pt x="5440" y="2826"/>
                  </a:lnTo>
                  <a:lnTo>
                    <a:pt x="5503" y="2846"/>
                  </a:lnTo>
                  <a:lnTo>
                    <a:pt x="5461" y="2888"/>
                  </a:lnTo>
                  <a:lnTo>
                    <a:pt x="5357" y="2930"/>
                  </a:lnTo>
                  <a:lnTo>
                    <a:pt x="5357" y="2972"/>
                  </a:lnTo>
                  <a:lnTo>
                    <a:pt x="5399" y="2993"/>
                  </a:lnTo>
                  <a:lnTo>
                    <a:pt x="5336" y="2993"/>
                  </a:lnTo>
                  <a:lnTo>
                    <a:pt x="5294" y="2951"/>
                  </a:lnTo>
                  <a:lnTo>
                    <a:pt x="5210" y="2972"/>
                  </a:lnTo>
                  <a:lnTo>
                    <a:pt x="5127" y="3077"/>
                  </a:lnTo>
                  <a:lnTo>
                    <a:pt x="5147" y="3139"/>
                  </a:lnTo>
                  <a:lnTo>
                    <a:pt x="5127" y="3160"/>
                  </a:lnTo>
                  <a:lnTo>
                    <a:pt x="5022" y="3160"/>
                  </a:lnTo>
                  <a:lnTo>
                    <a:pt x="4938" y="3265"/>
                  </a:lnTo>
                  <a:lnTo>
                    <a:pt x="5043" y="3307"/>
                  </a:lnTo>
                  <a:lnTo>
                    <a:pt x="5315" y="3223"/>
                  </a:lnTo>
                  <a:lnTo>
                    <a:pt x="5357" y="3265"/>
                  </a:lnTo>
                  <a:lnTo>
                    <a:pt x="5461" y="3202"/>
                  </a:lnTo>
                  <a:lnTo>
                    <a:pt x="5524" y="3202"/>
                  </a:lnTo>
                  <a:lnTo>
                    <a:pt x="5524" y="3286"/>
                  </a:lnTo>
                  <a:lnTo>
                    <a:pt x="5461" y="3370"/>
                  </a:lnTo>
                  <a:lnTo>
                    <a:pt x="5440" y="3516"/>
                  </a:lnTo>
                  <a:lnTo>
                    <a:pt x="5419" y="3558"/>
                  </a:lnTo>
                  <a:lnTo>
                    <a:pt x="5357" y="3495"/>
                  </a:lnTo>
                  <a:lnTo>
                    <a:pt x="5336" y="3411"/>
                  </a:lnTo>
                  <a:lnTo>
                    <a:pt x="5252" y="3453"/>
                  </a:lnTo>
                  <a:lnTo>
                    <a:pt x="5210" y="3390"/>
                  </a:lnTo>
                  <a:lnTo>
                    <a:pt x="5106" y="3390"/>
                  </a:lnTo>
                  <a:lnTo>
                    <a:pt x="5127" y="3453"/>
                  </a:lnTo>
                  <a:lnTo>
                    <a:pt x="5106" y="3495"/>
                  </a:lnTo>
                  <a:lnTo>
                    <a:pt x="5022" y="3453"/>
                  </a:lnTo>
                  <a:lnTo>
                    <a:pt x="4938" y="3474"/>
                  </a:lnTo>
                  <a:lnTo>
                    <a:pt x="5043" y="3516"/>
                  </a:lnTo>
                  <a:lnTo>
                    <a:pt x="5085" y="3600"/>
                  </a:lnTo>
                  <a:lnTo>
                    <a:pt x="5022" y="3621"/>
                  </a:lnTo>
                  <a:lnTo>
                    <a:pt x="5001" y="3683"/>
                  </a:lnTo>
                  <a:lnTo>
                    <a:pt x="5001" y="3746"/>
                  </a:lnTo>
                  <a:lnTo>
                    <a:pt x="4980" y="3809"/>
                  </a:lnTo>
                  <a:lnTo>
                    <a:pt x="4938" y="3725"/>
                  </a:lnTo>
                  <a:lnTo>
                    <a:pt x="4938" y="3621"/>
                  </a:lnTo>
                  <a:lnTo>
                    <a:pt x="4875" y="3558"/>
                  </a:lnTo>
                  <a:lnTo>
                    <a:pt x="4792" y="3621"/>
                  </a:lnTo>
                  <a:lnTo>
                    <a:pt x="4708" y="3662"/>
                  </a:lnTo>
                  <a:lnTo>
                    <a:pt x="4666" y="3579"/>
                  </a:lnTo>
                  <a:lnTo>
                    <a:pt x="4687" y="3516"/>
                  </a:lnTo>
                  <a:lnTo>
                    <a:pt x="4624" y="3516"/>
                  </a:lnTo>
                  <a:lnTo>
                    <a:pt x="4520" y="3621"/>
                  </a:lnTo>
                  <a:lnTo>
                    <a:pt x="4603" y="3704"/>
                  </a:lnTo>
                  <a:lnTo>
                    <a:pt x="4729" y="3704"/>
                  </a:lnTo>
                  <a:lnTo>
                    <a:pt x="4834" y="3746"/>
                  </a:lnTo>
                  <a:lnTo>
                    <a:pt x="4792" y="3830"/>
                  </a:lnTo>
                  <a:lnTo>
                    <a:pt x="4583" y="3893"/>
                  </a:lnTo>
                  <a:lnTo>
                    <a:pt x="4520" y="3830"/>
                  </a:lnTo>
                  <a:lnTo>
                    <a:pt x="4457" y="3830"/>
                  </a:lnTo>
                  <a:lnTo>
                    <a:pt x="4394" y="3934"/>
                  </a:lnTo>
                  <a:lnTo>
                    <a:pt x="4478" y="4018"/>
                  </a:lnTo>
                  <a:lnTo>
                    <a:pt x="4394" y="4102"/>
                  </a:lnTo>
                  <a:lnTo>
                    <a:pt x="4478" y="4102"/>
                  </a:lnTo>
                  <a:lnTo>
                    <a:pt x="4583" y="3976"/>
                  </a:lnTo>
                  <a:lnTo>
                    <a:pt x="4687" y="3976"/>
                  </a:lnTo>
                  <a:lnTo>
                    <a:pt x="4729" y="4039"/>
                  </a:lnTo>
                  <a:lnTo>
                    <a:pt x="4583" y="4081"/>
                  </a:lnTo>
                  <a:lnTo>
                    <a:pt x="4562" y="4186"/>
                  </a:lnTo>
                  <a:lnTo>
                    <a:pt x="4603" y="4248"/>
                  </a:lnTo>
                  <a:lnTo>
                    <a:pt x="4729" y="4332"/>
                  </a:lnTo>
                  <a:lnTo>
                    <a:pt x="4729" y="4416"/>
                  </a:lnTo>
                  <a:lnTo>
                    <a:pt x="4666" y="4353"/>
                  </a:lnTo>
                  <a:lnTo>
                    <a:pt x="4583" y="4353"/>
                  </a:lnTo>
                  <a:lnTo>
                    <a:pt x="4499" y="4248"/>
                  </a:lnTo>
                  <a:lnTo>
                    <a:pt x="4457" y="4248"/>
                  </a:lnTo>
                  <a:lnTo>
                    <a:pt x="4373" y="4332"/>
                  </a:lnTo>
                  <a:lnTo>
                    <a:pt x="4457" y="4395"/>
                  </a:lnTo>
                  <a:lnTo>
                    <a:pt x="4352" y="4416"/>
                  </a:lnTo>
                  <a:lnTo>
                    <a:pt x="4248" y="4499"/>
                  </a:lnTo>
                  <a:lnTo>
                    <a:pt x="4248" y="4541"/>
                  </a:lnTo>
                  <a:lnTo>
                    <a:pt x="4352" y="4604"/>
                  </a:lnTo>
                  <a:lnTo>
                    <a:pt x="4457" y="4541"/>
                  </a:lnTo>
                  <a:lnTo>
                    <a:pt x="4499" y="4604"/>
                  </a:lnTo>
                  <a:lnTo>
                    <a:pt x="4603" y="4562"/>
                  </a:lnTo>
                  <a:lnTo>
                    <a:pt x="4624" y="4646"/>
                  </a:lnTo>
                  <a:lnTo>
                    <a:pt x="4708" y="4709"/>
                  </a:lnTo>
                  <a:lnTo>
                    <a:pt x="4708" y="4751"/>
                  </a:lnTo>
                  <a:lnTo>
                    <a:pt x="4562" y="4667"/>
                  </a:lnTo>
                  <a:lnTo>
                    <a:pt x="4415" y="4667"/>
                  </a:lnTo>
                  <a:lnTo>
                    <a:pt x="4373" y="4709"/>
                  </a:lnTo>
                  <a:lnTo>
                    <a:pt x="4206" y="4730"/>
                  </a:lnTo>
                  <a:lnTo>
                    <a:pt x="4206" y="4792"/>
                  </a:lnTo>
                  <a:lnTo>
                    <a:pt x="4143" y="4855"/>
                  </a:lnTo>
                  <a:lnTo>
                    <a:pt x="4080" y="4834"/>
                  </a:lnTo>
                  <a:lnTo>
                    <a:pt x="3955" y="4918"/>
                  </a:lnTo>
                  <a:lnTo>
                    <a:pt x="3871" y="4918"/>
                  </a:lnTo>
                  <a:lnTo>
                    <a:pt x="3850" y="4960"/>
                  </a:lnTo>
                  <a:lnTo>
                    <a:pt x="3955" y="4981"/>
                  </a:lnTo>
                  <a:lnTo>
                    <a:pt x="3997" y="5064"/>
                  </a:lnTo>
                  <a:lnTo>
                    <a:pt x="3934" y="5127"/>
                  </a:lnTo>
                  <a:lnTo>
                    <a:pt x="3871" y="5085"/>
                  </a:lnTo>
                  <a:lnTo>
                    <a:pt x="3850" y="5127"/>
                  </a:lnTo>
                  <a:lnTo>
                    <a:pt x="3934" y="5169"/>
                  </a:lnTo>
                  <a:lnTo>
                    <a:pt x="3892" y="5232"/>
                  </a:lnTo>
                  <a:lnTo>
                    <a:pt x="3787" y="5190"/>
                  </a:lnTo>
                  <a:lnTo>
                    <a:pt x="3766" y="5169"/>
                  </a:lnTo>
                  <a:lnTo>
                    <a:pt x="3746" y="5190"/>
                  </a:lnTo>
                  <a:lnTo>
                    <a:pt x="3829" y="5274"/>
                  </a:lnTo>
                  <a:lnTo>
                    <a:pt x="3766" y="5295"/>
                  </a:lnTo>
                  <a:lnTo>
                    <a:pt x="3787" y="5378"/>
                  </a:lnTo>
                  <a:lnTo>
                    <a:pt x="3850" y="5378"/>
                  </a:lnTo>
                  <a:lnTo>
                    <a:pt x="3787" y="5399"/>
                  </a:lnTo>
                  <a:lnTo>
                    <a:pt x="3725" y="5441"/>
                  </a:lnTo>
                  <a:lnTo>
                    <a:pt x="3662" y="5378"/>
                  </a:lnTo>
                  <a:lnTo>
                    <a:pt x="3662" y="5462"/>
                  </a:lnTo>
                  <a:lnTo>
                    <a:pt x="3641" y="5504"/>
                  </a:lnTo>
                  <a:lnTo>
                    <a:pt x="3683" y="5546"/>
                  </a:lnTo>
                  <a:lnTo>
                    <a:pt x="3850" y="5587"/>
                  </a:lnTo>
                  <a:lnTo>
                    <a:pt x="3871" y="5671"/>
                  </a:lnTo>
                  <a:lnTo>
                    <a:pt x="3934" y="5671"/>
                  </a:lnTo>
                  <a:lnTo>
                    <a:pt x="4039" y="5650"/>
                  </a:lnTo>
                  <a:lnTo>
                    <a:pt x="3955" y="5692"/>
                  </a:lnTo>
                  <a:lnTo>
                    <a:pt x="3955" y="5755"/>
                  </a:lnTo>
                  <a:lnTo>
                    <a:pt x="3850" y="5755"/>
                  </a:lnTo>
                  <a:lnTo>
                    <a:pt x="3829" y="5713"/>
                  </a:lnTo>
                  <a:lnTo>
                    <a:pt x="3662" y="5713"/>
                  </a:lnTo>
                  <a:lnTo>
                    <a:pt x="3557" y="5818"/>
                  </a:lnTo>
                  <a:lnTo>
                    <a:pt x="3578" y="5839"/>
                  </a:lnTo>
                  <a:lnTo>
                    <a:pt x="3683" y="5839"/>
                  </a:lnTo>
                  <a:lnTo>
                    <a:pt x="3725" y="5922"/>
                  </a:lnTo>
                  <a:lnTo>
                    <a:pt x="3766" y="5985"/>
                  </a:lnTo>
                  <a:lnTo>
                    <a:pt x="3766" y="6069"/>
                  </a:lnTo>
                  <a:lnTo>
                    <a:pt x="3683" y="6006"/>
                  </a:lnTo>
                  <a:lnTo>
                    <a:pt x="3641" y="6006"/>
                  </a:lnTo>
                  <a:lnTo>
                    <a:pt x="3578" y="6069"/>
                  </a:lnTo>
                  <a:lnTo>
                    <a:pt x="3578" y="6131"/>
                  </a:lnTo>
                  <a:lnTo>
                    <a:pt x="3557" y="6173"/>
                  </a:lnTo>
                  <a:lnTo>
                    <a:pt x="3620" y="6215"/>
                  </a:lnTo>
                  <a:lnTo>
                    <a:pt x="3641" y="6299"/>
                  </a:lnTo>
                  <a:lnTo>
                    <a:pt x="3578" y="6299"/>
                  </a:lnTo>
                  <a:lnTo>
                    <a:pt x="3515" y="6236"/>
                  </a:lnTo>
                  <a:lnTo>
                    <a:pt x="3474" y="6278"/>
                  </a:lnTo>
                  <a:lnTo>
                    <a:pt x="3474" y="6341"/>
                  </a:lnTo>
                  <a:lnTo>
                    <a:pt x="3578" y="6362"/>
                  </a:lnTo>
                  <a:lnTo>
                    <a:pt x="3578" y="6424"/>
                  </a:lnTo>
                  <a:lnTo>
                    <a:pt x="3578" y="6508"/>
                  </a:lnTo>
                  <a:lnTo>
                    <a:pt x="3453" y="6403"/>
                  </a:lnTo>
                  <a:lnTo>
                    <a:pt x="3411" y="6445"/>
                  </a:lnTo>
                  <a:lnTo>
                    <a:pt x="3411" y="6529"/>
                  </a:lnTo>
                  <a:lnTo>
                    <a:pt x="3432" y="6529"/>
                  </a:lnTo>
                  <a:lnTo>
                    <a:pt x="3432" y="6634"/>
                  </a:lnTo>
                  <a:lnTo>
                    <a:pt x="3474" y="6738"/>
                  </a:lnTo>
                  <a:lnTo>
                    <a:pt x="3536" y="6738"/>
                  </a:lnTo>
                  <a:lnTo>
                    <a:pt x="3578" y="6634"/>
                  </a:lnTo>
                  <a:lnTo>
                    <a:pt x="3641" y="6634"/>
                  </a:lnTo>
                  <a:lnTo>
                    <a:pt x="3578" y="6759"/>
                  </a:lnTo>
                  <a:lnTo>
                    <a:pt x="3536" y="6801"/>
                  </a:lnTo>
                  <a:lnTo>
                    <a:pt x="3432" y="6885"/>
                  </a:lnTo>
                  <a:lnTo>
                    <a:pt x="3348" y="6885"/>
                  </a:lnTo>
                  <a:lnTo>
                    <a:pt x="3264" y="6927"/>
                  </a:lnTo>
                  <a:lnTo>
                    <a:pt x="3264" y="6968"/>
                  </a:lnTo>
                  <a:lnTo>
                    <a:pt x="3202" y="7031"/>
                  </a:lnTo>
                  <a:lnTo>
                    <a:pt x="3118" y="7073"/>
                  </a:lnTo>
                  <a:lnTo>
                    <a:pt x="3202" y="7136"/>
                  </a:lnTo>
                  <a:lnTo>
                    <a:pt x="3160" y="7157"/>
                  </a:lnTo>
                  <a:lnTo>
                    <a:pt x="3013" y="7178"/>
                  </a:lnTo>
                  <a:lnTo>
                    <a:pt x="2950" y="7261"/>
                  </a:lnTo>
                  <a:lnTo>
                    <a:pt x="2950" y="7324"/>
                  </a:lnTo>
                  <a:lnTo>
                    <a:pt x="3055" y="7345"/>
                  </a:lnTo>
                  <a:lnTo>
                    <a:pt x="2992" y="7387"/>
                  </a:lnTo>
                  <a:lnTo>
                    <a:pt x="2930" y="7492"/>
                  </a:lnTo>
                  <a:lnTo>
                    <a:pt x="2846" y="7492"/>
                  </a:lnTo>
                  <a:lnTo>
                    <a:pt x="2825" y="7408"/>
                  </a:lnTo>
                  <a:lnTo>
                    <a:pt x="2783" y="7366"/>
                  </a:lnTo>
                  <a:lnTo>
                    <a:pt x="2741" y="7408"/>
                  </a:lnTo>
                  <a:lnTo>
                    <a:pt x="2678" y="7408"/>
                  </a:lnTo>
                  <a:lnTo>
                    <a:pt x="2699" y="7492"/>
                  </a:lnTo>
                  <a:lnTo>
                    <a:pt x="2637" y="7554"/>
                  </a:lnTo>
                  <a:lnTo>
                    <a:pt x="2637" y="7596"/>
                  </a:lnTo>
                  <a:lnTo>
                    <a:pt x="2678" y="7659"/>
                  </a:lnTo>
                  <a:lnTo>
                    <a:pt x="2532" y="7659"/>
                  </a:lnTo>
                  <a:lnTo>
                    <a:pt x="2490" y="7680"/>
                  </a:lnTo>
                  <a:lnTo>
                    <a:pt x="2490" y="7805"/>
                  </a:lnTo>
                  <a:lnTo>
                    <a:pt x="2386" y="7868"/>
                  </a:lnTo>
                  <a:lnTo>
                    <a:pt x="2406" y="7910"/>
                  </a:lnTo>
                  <a:lnTo>
                    <a:pt x="2386" y="8015"/>
                  </a:lnTo>
                  <a:lnTo>
                    <a:pt x="2302" y="8098"/>
                  </a:lnTo>
                  <a:lnTo>
                    <a:pt x="2197" y="8182"/>
                  </a:lnTo>
                  <a:lnTo>
                    <a:pt x="2218" y="8224"/>
                  </a:lnTo>
                  <a:lnTo>
                    <a:pt x="2365" y="8161"/>
                  </a:lnTo>
                  <a:lnTo>
                    <a:pt x="2406" y="8161"/>
                  </a:lnTo>
                  <a:lnTo>
                    <a:pt x="2406" y="8224"/>
                  </a:lnTo>
                  <a:lnTo>
                    <a:pt x="2323" y="8266"/>
                  </a:lnTo>
                  <a:lnTo>
                    <a:pt x="2323" y="8370"/>
                  </a:lnTo>
                  <a:lnTo>
                    <a:pt x="2386" y="8454"/>
                  </a:lnTo>
                  <a:lnTo>
                    <a:pt x="2511" y="8391"/>
                  </a:lnTo>
                  <a:lnTo>
                    <a:pt x="2637" y="8370"/>
                  </a:lnTo>
                  <a:lnTo>
                    <a:pt x="2804" y="8203"/>
                  </a:lnTo>
                  <a:lnTo>
                    <a:pt x="2804" y="8119"/>
                  </a:lnTo>
                  <a:lnTo>
                    <a:pt x="2720" y="8161"/>
                  </a:lnTo>
                  <a:lnTo>
                    <a:pt x="2804" y="8056"/>
                  </a:lnTo>
                  <a:lnTo>
                    <a:pt x="2825" y="7910"/>
                  </a:lnTo>
                  <a:lnTo>
                    <a:pt x="2846" y="7910"/>
                  </a:lnTo>
                  <a:lnTo>
                    <a:pt x="2909" y="7868"/>
                  </a:lnTo>
                  <a:lnTo>
                    <a:pt x="3013" y="7889"/>
                  </a:lnTo>
                  <a:lnTo>
                    <a:pt x="3055" y="7889"/>
                  </a:lnTo>
                  <a:lnTo>
                    <a:pt x="2909" y="7994"/>
                  </a:lnTo>
                  <a:lnTo>
                    <a:pt x="2909" y="8056"/>
                  </a:lnTo>
                  <a:lnTo>
                    <a:pt x="3055" y="8098"/>
                  </a:lnTo>
                  <a:lnTo>
                    <a:pt x="3013" y="8182"/>
                  </a:lnTo>
                  <a:lnTo>
                    <a:pt x="2930" y="8182"/>
                  </a:lnTo>
                  <a:lnTo>
                    <a:pt x="2783" y="8370"/>
                  </a:lnTo>
                  <a:lnTo>
                    <a:pt x="2888" y="8412"/>
                  </a:lnTo>
                  <a:lnTo>
                    <a:pt x="2804" y="8496"/>
                  </a:lnTo>
                  <a:lnTo>
                    <a:pt x="2825" y="8600"/>
                  </a:lnTo>
                  <a:lnTo>
                    <a:pt x="2720" y="8580"/>
                  </a:lnTo>
                  <a:lnTo>
                    <a:pt x="2637" y="8496"/>
                  </a:lnTo>
                  <a:lnTo>
                    <a:pt x="2511" y="8496"/>
                  </a:lnTo>
                  <a:lnTo>
                    <a:pt x="2427" y="8538"/>
                  </a:lnTo>
                  <a:lnTo>
                    <a:pt x="2427" y="8642"/>
                  </a:lnTo>
                  <a:lnTo>
                    <a:pt x="2365" y="8705"/>
                  </a:lnTo>
                  <a:lnTo>
                    <a:pt x="2260" y="8747"/>
                  </a:lnTo>
                  <a:lnTo>
                    <a:pt x="2260" y="8747"/>
                  </a:lnTo>
                  <a:lnTo>
                    <a:pt x="2323" y="8684"/>
                  </a:lnTo>
                  <a:lnTo>
                    <a:pt x="2386" y="8642"/>
                  </a:lnTo>
                  <a:lnTo>
                    <a:pt x="2302" y="8538"/>
                  </a:lnTo>
                  <a:lnTo>
                    <a:pt x="2302" y="8433"/>
                  </a:lnTo>
                  <a:lnTo>
                    <a:pt x="2218" y="8328"/>
                  </a:lnTo>
                  <a:lnTo>
                    <a:pt x="2155" y="8328"/>
                  </a:lnTo>
                  <a:lnTo>
                    <a:pt x="2093" y="8412"/>
                  </a:lnTo>
                  <a:lnTo>
                    <a:pt x="1988" y="8412"/>
                  </a:lnTo>
                  <a:lnTo>
                    <a:pt x="1988" y="8454"/>
                  </a:lnTo>
                  <a:lnTo>
                    <a:pt x="2155" y="8454"/>
                  </a:lnTo>
                  <a:lnTo>
                    <a:pt x="1988" y="8600"/>
                  </a:lnTo>
                  <a:lnTo>
                    <a:pt x="1883" y="8580"/>
                  </a:lnTo>
                  <a:lnTo>
                    <a:pt x="1800" y="8580"/>
                  </a:lnTo>
                  <a:lnTo>
                    <a:pt x="1695" y="8684"/>
                  </a:lnTo>
                  <a:lnTo>
                    <a:pt x="1758" y="8705"/>
                  </a:lnTo>
                  <a:lnTo>
                    <a:pt x="1842" y="8684"/>
                  </a:lnTo>
                  <a:lnTo>
                    <a:pt x="1862" y="8705"/>
                  </a:lnTo>
                  <a:lnTo>
                    <a:pt x="1737" y="8789"/>
                  </a:lnTo>
                  <a:lnTo>
                    <a:pt x="1674" y="8831"/>
                  </a:lnTo>
                  <a:lnTo>
                    <a:pt x="1632" y="8789"/>
                  </a:lnTo>
                  <a:lnTo>
                    <a:pt x="1549" y="8789"/>
                  </a:lnTo>
                  <a:lnTo>
                    <a:pt x="1549" y="8831"/>
                  </a:lnTo>
                  <a:lnTo>
                    <a:pt x="1674" y="8914"/>
                  </a:lnTo>
                  <a:lnTo>
                    <a:pt x="1800" y="8914"/>
                  </a:lnTo>
                  <a:lnTo>
                    <a:pt x="1779" y="8977"/>
                  </a:lnTo>
                  <a:lnTo>
                    <a:pt x="1862" y="9019"/>
                  </a:lnTo>
                  <a:lnTo>
                    <a:pt x="1842" y="9103"/>
                  </a:lnTo>
                  <a:lnTo>
                    <a:pt x="1695" y="9040"/>
                  </a:lnTo>
                  <a:lnTo>
                    <a:pt x="1695" y="8956"/>
                  </a:lnTo>
                  <a:lnTo>
                    <a:pt x="1590" y="8956"/>
                  </a:lnTo>
                  <a:lnTo>
                    <a:pt x="1486" y="8893"/>
                  </a:lnTo>
                  <a:lnTo>
                    <a:pt x="1465" y="8810"/>
                  </a:lnTo>
                  <a:lnTo>
                    <a:pt x="1444" y="8810"/>
                  </a:lnTo>
                  <a:lnTo>
                    <a:pt x="1423" y="8914"/>
                  </a:lnTo>
                  <a:lnTo>
                    <a:pt x="1528" y="9040"/>
                  </a:lnTo>
                  <a:lnTo>
                    <a:pt x="1632" y="9124"/>
                  </a:lnTo>
                  <a:lnTo>
                    <a:pt x="1695" y="9124"/>
                  </a:lnTo>
                  <a:lnTo>
                    <a:pt x="1758" y="9165"/>
                  </a:lnTo>
                  <a:lnTo>
                    <a:pt x="1653" y="9165"/>
                  </a:lnTo>
                  <a:lnTo>
                    <a:pt x="1486" y="9124"/>
                  </a:lnTo>
                  <a:lnTo>
                    <a:pt x="1360" y="8956"/>
                  </a:lnTo>
                  <a:lnTo>
                    <a:pt x="1277" y="8977"/>
                  </a:lnTo>
                  <a:lnTo>
                    <a:pt x="1214" y="8935"/>
                  </a:lnTo>
                  <a:lnTo>
                    <a:pt x="1067" y="8935"/>
                  </a:lnTo>
                  <a:lnTo>
                    <a:pt x="1026" y="8893"/>
                  </a:lnTo>
                  <a:lnTo>
                    <a:pt x="963" y="8935"/>
                  </a:lnTo>
                  <a:lnTo>
                    <a:pt x="1005" y="9019"/>
                  </a:lnTo>
                  <a:lnTo>
                    <a:pt x="942" y="9061"/>
                  </a:lnTo>
                  <a:lnTo>
                    <a:pt x="1026" y="9165"/>
                  </a:lnTo>
                  <a:lnTo>
                    <a:pt x="1214" y="9124"/>
                  </a:lnTo>
                  <a:lnTo>
                    <a:pt x="1235" y="9144"/>
                  </a:lnTo>
                  <a:lnTo>
                    <a:pt x="1151" y="9207"/>
                  </a:lnTo>
                  <a:lnTo>
                    <a:pt x="1214" y="9228"/>
                  </a:lnTo>
                  <a:lnTo>
                    <a:pt x="1339" y="9165"/>
                  </a:lnTo>
                  <a:lnTo>
                    <a:pt x="1423" y="9165"/>
                  </a:lnTo>
                  <a:lnTo>
                    <a:pt x="1381" y="9228"/>
                  </a:lnTo>
                  <a:lnTo>
                    <a:pt x="1214" y="9312"/>
                  </a:lnTo>
                  <a:lnTo>
                    <a:pt x="1151" y="9375"/>
                  </a:lnTo>
                  <a:lnTo>
                    <a:pt x="1026" y="9354"/>
                  </a:lnTo>
                  <a:lnTo>
                    <a:pt x="942" y="9228"/>
                  </a:lnTo>
                  <a:lnTo>
                    <a:pt x="900" y="9228"/>
                  </a:lnTo>
                  <a:lnTo>
                    <a:pt x="837" y="9270"/>
                  </a:lnTo>
                  <a:lnTo>
                    <a:pt x="753" y="9207"/>
                  </a:lnTo>
                  <a:lnTo>
                    <a:pt x="691" y="9249"/>
                  </a:lnTo>
                  <a:lnTo>
                    <a:pt x="628" y="9228"/>
                  </a:lnTo>
                  <a:lnTo>
                    <a:pt x="544" y="9270"/>
                  </a:lnTo>
                  <a:lnTo>
                    <a:pt x="586" y="9333"/>
                  </a:lnTo>
                  <a:lnTo>
                    <a:pt x="753" y="9354"/>
                  </a:lnTo>
                  <a:lnTo>
                    <a:pt x="858" y="9416"/>
                  </a:lnTo>
                  <a:lnTo>
                    <a:pt x="1005" y="9479"/>
                  </a:lnTo>
                  <a:lnTo>
                    <a:pt x="963" y="9584"/>
                  </a:lnTo>
                  <a:lnTo>
                    <a:pt x="1026" y="9668"/>
                  </a:lnTo>
                  <a:lnTo>
                    <a:pt x="921" y="9688"/>
                  </a:lnTo>
                  <a:lnTo>
                    <a:pt x="900" y="9668"/>
                  </a:lnTo>
                  <a:lnTo>
                    <a:pt x="900" y="9500"/>
                  </a:lnTo>
                  <a:lnTo>
                    <a:pt x="795" y="9479"/>
                  </a:lnTo>
                  <a:lnTo>
                    <a:pt x="691" y="9479"/>
                  </a:lnTo>
                  <a:lnTo>
                    <a:pt x="733" y="9563"/>
                  </a:lnTo>
                  <a:lnTo>
                    <a:pt x="712" y="9626"/>
                  </a:lnTo>
                  <a:lnTo>
                    <a:pt x="586" y="9542"/>
                  </a:lnTo>
                  <a:lnTo>
                    <a:pt x="481" y="9668"/>
                  </a:lnTo>
                  <a:lnTo>
                    <a:pt x="586" y="9730"/>
                  </a:lnTo>
                  <a:lnTo>
                    <a:pt x="502" y="9751"/>
                  </a:lnTo>
                  <a:lnTo>
                    <a:pt x="440" y="9772"/>
                  </a:lnTo>
                  <a:lnTo>
                    <a:pt x="398" y="9668"/>
                  </a:lnTo>
                  <a:lnTo>
                    <a:pt x="230" y="9647"/>
                  </a:lnTo>
                  <a:lnTo>
                    <a:pt x="293" y="9772"/>
                  </a:lnTo>
                  <a:lnTo>
                    <a:pt x="209" y="9793"/>
                  </a:lnTo>
                  <a:lnTo>
                    <a:pt x="189" y="9688"/>
                  </a:lnTo>
                  <a:lnTo>
                    <a:pt x="105" y="9626"/>
                  </a:lnTo>
                  <a:lnTo>
                    <a:pt x="63" y="9647"/>
                  </a:lnTo>
                  <a:lnTo>
                    <a:pt x="63" y="9688"/>
                  </a:lnTo>
                  <a:lnTo>
                    <a:pt x="168" y="9793"/>
                  </a:lnTo>
                  <a:lnTo>
                    <a:pt x="105" y="9856"/>
                  </a:lnTo>
                  <a:lnTo>
                    <a:pt x="168" y="9898"/>
                  </a:lnTo>
                  <a:lnTo>
                    <a:pt x="293" y="9877"/>
                  </a:lnTo>
                  <a:lnTo>
                    <a:pt x="481" y="9898"/>
                  </a:lnTo>
                  <a:lnTo>
                    <a:pt x="586" y="9981"/>
                  </a:lnTo>
                  <a:lnTo>
                    <a:pt x="733" y="9981"/>
                  </a:lnTo>
                  <a:lnTo>
                    <a:pt x="795" y="9940"/>
                  </a:lnTo>
                  <a:lnTo>
                    <a:pt x="858" y="9940"/>
                  </a:lnTo>
                  <a:lnTo>
                    <a:pt x="753" y="10023"/>
                  </a:lnTo>
                  <a:lnTo>
                    <a:pt x="607" y="10023"/>
                  </a:lnTo>
                  <a:lnTo>
                    <a:pt x="544" y="10065"/>
                  </a:lnTo>
                  <a:lnTo>
                    <a:pt x="377" y="9960"/>
                  </a:lnTo>
                  <a:lnTo>
                    <a:pt x="272" y="9981"/>
                  </a:lnTo>
                  <a:lnTo>
                    <a:pt x="209" y="9981"/>
                  </a:lnTo>
                  <a:lnTo>
                    <a:pt x="126" y="10023"/>
                  </a:lnTo>
                  <a:lnTo>
                    <a:pt x="0" y="10065"/>
                  </a:lnTo>
                  <a:lnTo>
                    <a:pt x="0" y="10107"/>
                  </a:lnTo>
                  <a:lnTo>
                    <a:pt x="189" y="10191"/>
                  </a:lnTo>
                  <a:lnTo>
                    <a:pt x="105" y="10274"/>
                  </a:lnTo>
                  <a:lnTo>
                    <a:pt x="209" y="10295"/>
                  </a:lnTo>
                  <a:lnTo>
                    <a:pt x="272" y="10253"/>
                  </a:lnTo>
                  <a:lnTo>
                    <a:pt x="419" y="10253"/>
                  </a:lnTo>
                  <a:lnTo>
                    <a:pt x="314" y="10316"/>
                  </a:lnTo>
                  <a:lnTo>
                    <a:pt x="126" y="10316"/>
                  </a:lnTo>
                  <a:lnTo>
                    <a:pt x="105" y="10358"/>
                  </a:lnTo>
                  <a:lnTo>
                    <a:pt x="63" y="10358"/>
                  </a:lnTo>
                  <a:lnTo>
                    <a:pt x="63" y="10379"/>
                  </a:lnTo>
                  <a:lnTo>
                    <a:pt x="126" y="10400"/>
                  </a:lnTo>
                  <a:lnTo>
                    <a:pt x="189" y="10400"/>
                  </a:lnTo>
                  <a:lnTo>
                    <a:pt x="105" y="10463"/>
                  </a:lnTo>
                  <a:lnTo>
                    <a:pt x="63" y="10484"/>
                  </a:lnTo>
                  <a:lnTo>
                    <a:pt x="63" y="10525"/>
                  </a:lnTo>
                  <a:lnTo>
                    <a:pt x="105" y="10546"/>
                  </a:lnTo>
                  <a:lnTo>
                    <a:pt x="168" y="10630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523" y="10546"/>
                  </a:lnTo>
                  <a:lnTo>
                    <a:pt x="649" y="10588"/>
                  </a:lnTo>
                  <a:lnTo>
                    <a:pt x="691" y="10609"/>
                  </a:lnTo>
                  <a:lnTo>
                    <a:pt x="753" y="10546"/>
                  </a:lnTo>
                  <a:lnTo>
                    <a:pt x="753" y="10484"/>
                  </a:lnTo>
                  <a:lnTo>
                    <a:pt x="837" y="10463"/>
                  </a:lnTo>
                  <a:lnTo>
                    <a:pt x="858" y="10525"/>
                  </a:lnTo>
                  <a:lnTo>
                    <a:pt x="963" y="10525"/>
                  </a:lnTo>
                  <a:lnTo>
                    <a:pt x="1067" y="10421"/>
                  </a:lnTo>
                  <a:lnTo>
                    <a:pt x="1130" y="10463"/>
                  </a:lnTo>
                  <a:lnTo>
                    <a:pt x="1130" y="10505"/>
                  </a:lnTo>
                  <a:lnTo>
                    <a:pt x="1046" y="10525"/>
                  </a:lnTo>
                  <a:lnTo>
                    <a:pt x="1151" y="10588"/>
                  </a:lnTo>
                  <a:lnTo>
                    <a:pt x="1214" y="10525"/>
                  </a:lnTo>
                  <a:lnTo>
                    <a:pt x="1214" y="10463"/>
                  </a:lnTo>
                  <a:lnTo>
                    <a:pt x="1277" y="10358"/>
                  </a:lnTo>
                  <a:lnTo>
                    <a:pt x="1256" y="10421"/>
                  </a:lnTo>
                  <a:lnTo>
                    <a:pt x="1339" y="10525"/>
                  </a:lnTo>
                  <a:lnTo>
                    <a:pt x="1277" y="10609"/>
                  </a:lnTo>
                  <a:lnTo>
                    <a:pt x="1130" y="10672"/>
                  </a:lnTo>
                  <a:lnTo>
                    <a:pt x="1046" y="10714"/>
                  </a:lnTo>
                  <a:lnTo>
                    <a:pt x="1109" y="10735"/>
                  </a:lnTo>
                  <a:lnTo>
                    <a:pt x="1046" y="10839"/>
                  </a:lnTo>
                  <a:lnTo>
                    <a:pt x="921" y="10839"/>
                  </a:lnTo>
                  <a:lnTo>
                    <a:pt x="921" y="10797"/>
                  </a:lnTo>
                  <a:lnTo>
                    <a:pt x="963" y="10735"/>
                  </a:lnTo>
                  <a:lnTo>
                    <a:pt x="942" y="10630"/>
                  </a:lnTo>
                  <a:lnTo>
                    <a:pt x="837" y="10609"/>
                  </a:lnTo>
                  <a:lnTo>
                    <a:pt x="733" y="10735"/>
                  </a:lnTo>
                  <a:lnTo>
                    <a:pt x="712" y="10797"/>
                  </a:lnTo>
                  <a:lnTo>
                    <a:pt x="628" y="10693"/>
                  </a:lnTo>
                  <a:lnTo>
                    <a:pt x="523" y="10672"/>
                  </a:lnTo>
                  <a:lnTo>
                    <a:pt x="419" y="10693"/>
                  </a:lnTo>
                  <a:lnTo>
                    <a:pt x="335" y="10672"/>
                  </a:lnTo>
                  <a:lnTo>
                    <a:pt x="209" y="10735"/>
                  </a:lnTo>
                  <a:lnTo>
                    <a:pt x="126" y="10735"/>
                  </a:lnTo>
                  <a:lnTo>
                    <a:pt x="63" y="10693"/>
                  </a:lnTo>
                  <a:lnTo>
                    <a:pt x="21" y="10693"/>
                  </a:lnTo>
                  <a:lnTo>
                    <a:pt x="63" y="10797"/>
                  </a:lnTo>
                  <a:lnTo>
                    <a:pt x="21" y="10839"/>
                  </a:lnTo>
                  <a:lnTo>
                    <a:pt x="84" y="10902"/>
                  </a:lnTo>
                  <a:lnTo>
                    <a:pt x="168" y="10881"/>
                  </a:lnTo>
                  <a:lnTo>
                    <a:pt x="209" y="10818"/>
                  </a:lnTo>
                  <a:lnTo>
                    <a:pt x="293" y="10818"/>
                  </a:lnTo>
                  <a:lnTo>
                    <a:pt x="209" y="10902"/>
                  </a:lnTo>
                  <a:lnTo>
                    <a:pt x="209" y="11007"/>
                  </a:lnTo>
                  <a:lnTo>
                    <a:pt x="168" y="11049"/>
                  </a:lnTo>
                  <a:lnTo>
                    <a:pt x="84" y="11007"/>
                  </a:lnTo>
                  <a:lnTo>
                    <a:pt x="126" y="11132"/>
                  </a:lnTo>
                  <a:lnTo>
                    <a:pt x="189" y="11195"/>
                  </a:lnTo>
                  <a:lnTo>
                    <a:pt x="335" y="11007"/>
                  </a:lnTo>
                  <a:lnTo>
                    <a:pt x="481" y="11049"/>
                  </a:lnTo>
                  <a:lnTo>
                    <a:pt x="419" y="11111"/>
                  </a:lnTo>
                  <a:lnTo>
                    <a:pt x="419" y="11195"/>
                  </a:lnTo>
                  <a:lnTo>
                    <a:pt x="293" y="11258"/>
                  </a:lnTo>
                  <a:lnTo>
                    <a:pt x="314" y="11300"/>
                  </a:lnTo>
                  <a:lnTo>
                    <a:pt x="398" y="11321"/>
                  </a:lnTo>
                  <a:lnTo>
                    <a:pt x="377" y="11404"/>
                  </a:lnTo>
                  <a:lnTo>
                    <a:pt x="419" y="11467"/>
                  </a:lnTo>
                  <a:lnTo>
                    <a:pt x="377" y="11572"/>
                  </a:lnTo>
                  <a:lnTo>
                    <a:pt x="419" y="11572"/>
                  </a:lnTo>
                  <a:lnTo>
                    <a:pt x="502" y="11446"/>
                  </a:lnTo>
                  <a:lnTo>
                    <a:pt x="586" y="11425"/>
                  </a:lnTo>
                  <a:lnTo>
                    <a:pt x="607" y="11300"/>
                  </a:lnTo>
                  <a:lnTo>
                    <a:pt x="816" y="11216"/>
                  </a:lnTo>
                  <a:lnTo>
                    <a:pt x="921" y="11216"/>
                  </a:lnTo>
                  <a:lnTo>
                    <a:pt x="1005" y="11195"/>
                  </a:lnTo>
                  <a:lnTo>
                    <a:pt x="942" y="11237"/>
                  </a:lnTo>
                  <a:lnTo>
                    <a:pt x="837" y="11321"/>
                  </a:lnTo>
                  <a:lnTo>
                    <a:pt x="837" y="11446"/>
                  </a:lnTo>
                  <a:lnTo>
                    <a:pt x="858" y="11530"/>
                  </a:lnTo>
                  <a:lnTo>
                    <a:pt x="795" y="11467"/>
                  </a:lnTo>
                  <a:lnTo>
                    <a:pt x="753" y="11341"/>
                  </a:lnTo>
                  <a:lnTo>
                    <a:pt x="712" y="11341"/>
                  </a:lnTo>
                  <a:lnTo>
                    <a:pt x="628" y="11467"/>
                  </a:lnTo>
                  <a:lnTo>
                    <a:pt x="586" y="11509"/>
                  </a:lnTo>
                  <a:lnTo>
                    <a:pt x="691" y="11530"/>
                  </a:lnTo>
                  <a:lnTo>
                    <a:pt x="586" y="11655"/>
                  </a:lnTo>
                  <a:lnTo>
                    <a:pt x="502" y="11655"/>
                  </a:lnTo>
                  <a:lnTo>
                    <a:pt x="481" y="11739"/>
                  </a:lnTo>
                  <a:lnTo>
                    <a:pt x="523" y="11760"/>
                  </a:lnTo>
                  <a:lnTo>
                    <a:pt x="691" y="11760"/>
                  </a:lnTo>
                  <a:lnTo>
                    <a:pt x="733" y="11823"/>
                  </a:lnTo>
                  <a:lnTo>
                    <a:pt x="607" y="11844"/>
                  </a:lnTo>
                  <a:lnTo>
                    <a:pt x="586" y="11885"/>
                  </a:lnTo>
                  <a:lnTo>
                    <a:pt x="544" y="11969"/>
                  </a:lnTo>
                  <a:lnTo>
                    <a:pt x="440" y="11885"/>
                  </a:lnTo>
                  <a:lnTo>
                    <a:pt x="398" y="11927"/>
                  </a:lnTo>
                  <a:lnTo>
                    <a:pt x="377" y="12032"/>
                  </a:lnTo>
                  <a:lnTo>
                    <a:pt x="335" y="11885"/>
                  </a:lnTo>
                  <a:lnTo>
                    <a:pt x="272" y="11948"/>
                  </a:lnTo>
                  <a:lnTo>
                    <a:pt x="168" y="12074"/>
                  </a:lnTo>
                  <a:lnTo>
                    <a:pt x="209" y="12178"/>
                  </a:lnTo>
                  <a:lnTo>
                    <a:pt x="335" y="12367"/>
                  </a:lnTo>
                  <a:lnTo>
                    <a:pt x="398" y="12262"/>
                  </a:lnTo>
                  <a:lnTo>
                    <a:pt x="419" y="12283"/>
                  </a:lnTo>
                  <a:lnTo>
                    <a:pt x="502" y="12262"/>
                  </a:lnTo>
                  <a:lnTo>
                    <a:pt x="481" y="12199"/>
                  </a:lnTo>
                  <a:lnTo>
                    <a:pt x="523" y="12095"/>
                  </a:lnTo>
                  <a:lnTo>
                    <a:pt x="649" y="12178"/>
                  </a:lnTo>
                  <a:lnTo>
                    <a:pt x="607" y="12241"/>
                  </a:lnTo>
                  <a:lnTo>
                    <a:pt x="649" y="12304"/>
                  </a:lnTo>
                  <a:lnTo>
                    <a:pt x="628" y="12388"/>
                  </a:lnTo>
                  <a:lnTo>
                    <a:pt x="586" y="12450"/>
                  </a:lnTo>
                  <a:lnTo>
                    <a:pt x="628" y="12597"/>
                  </a:lnTo>
                  <a:lnTo>
                    <a:pt x="691" y="12555"/>
                  </a:lnTo>
                  <a:lnTo>
                    <a:pt x="816" y="12513"/>
                  </a:lnTo>
                  <a:lnTo>
                    <a:pt x="900" y="12597"/>
                  </a:lnTo>
                  <a:lnTo>
                    <a:pt x="753" y="12597"/>
                  </a:lnTo>
                  <a:lnTo>
                    <a:pt x="712" y="12639"/>
                  </a:lnTo>
                  <a:lnTo>
                    <a:pt x="753" y="12722"/>
                  </a:lnTo>
                  <a:lnTo>
                    <a:pt x="753" y="12785"/>
                  </a:lnTo>
                  <a:lnTo>
                    <a:pt x="544" y="12618"/>
                  </a:lnTo>
                  <a:lnTo>
                    <a:pt x="481" y="12639"/>
                  </a:lnTo>
                  <a:lnTo>
                    <a:pt x="419" y="12597"/>
                  </a:lnTo>
                  <a:lnTo>
                    <a:pt x="314" y="12597"/>
                  </a:lnTo>
                  <a:lnTo>
                    <a:pt x="314" y="12701"/>
                  </a:lnTo>
                  <a:lnTo>
                    <a:pt x="272" y="12764"/>
                  </a:lnTo>
                  <a:lnTo>
                    <a:pt x="419" y="12994"/>
                  </a:lnTo>
                  <a:lnTo>
                    <a:pt x="523" y="13015"/>
                  </a:lnTo>
                  <a:lnTo>
                    <a:pt x="691" y="13141"/>
                  </a:lnTo>
                  <a:lnTo>
                    <a:pt x="900" y="13245"/>
                  </a:lnTo>
                  <a:lnTo>
                    <a:pt x="921" y="13308"/>
                  </a:lnTo>
                  <a:lnTo>
                    <a:pt x="858" y="13329"/>
                  </a:lnTo>
                  <a:lnTo>
                    <a:pt x="963" y="13413"/>
                  </a:lnTo>
                  <a:lnTo>
                    <a:pt x="1026" y="13392"/>
                  </a:lnTo>
                  <a:lnTo>
                    <a:pt x="1005" y="13287"/>
                  </a:lnTo>
                  <a:lnTo>
                    <a:pt x="1067" y="13287"/>
                  </a:lnTo>
                  <a:lnTo>
                    <a:pt x="1151" y="13329"/>
                  </a:lnTo>
                  <a:lnTo>
                    <a:pt x="1130" y="13350"/>
                  </a:lnTo>
                  <a:lnTo>
                    <a:pt x="1235" y="13497"/>
                  </a:lnTo>
                  <a:lnTo>
                    <a:pt x="1277" y="13434"/>
                  </a:lnTo>
                  <a:lnTo>
                    <a:pt x="1339" y="13455"/>
                  </a:lnTo>
                  <a:lnTo>
                    <a:pt x="1444" y="13413"/>
                  </a:lnTo>
                  <a:lnTo>
                    <a:pt x="1570" y="13308"/>
                  </a:lnTo>
                  <a:lnTo>
                    <a:pt x="1632" y="13287"/>
                  </a:lnTo>
                  <a:lnTo>
                    <a:pt x="1653" y="13225"/>
                  </a:lnTo>
                  <a:lnTo>
                    <a:pt x="1674" y="13245"/>
                  </a:lnTo>
                  <a:lnTo>
                    <a:pt x="1695" y="13329"/>
                  </a:lnTo>
                  <a:lnTo>
                    <a:pt x="1779" y="13329"/>
                  </a:lnTo>
                  <a:lnTo>
                    <a:pt x="1988" y="13120"/>
                  </a:lnTo>
                  <a:lnTo>
                    <a:pt x="1967" y="13078"/>
                  </a:lnTo>
                  <a:lnTo>
                    <a:pt x="1883" y="12932"/>
                  </a:lnTo>
                  <a:lnTo>
                    <a:pt x="2051" y="13036"/>
                  </a:lnTo>
                  <a:lnTo>
                    <a:pt x="2155" y="12911"/>
                  </a:lnTo>
                  <a:lnTo>
                    <a:pt x="2114" y="12890"/>
                  </a:lnTo>
                  <a:lnTo>
                    <a:pt x="2197" y="12827"/>
                  </a:lnTo>
                  <a:lnTo>
                    <a:pt x="2176" y="12764"/>
                  </a:lnTo>
                  <a:lnTo>
                    <a:pt x="2281" y="12701"/>
                  </a:lnTo>
                  <a:lnTo>
                    <a:pt x="2386" y="12681"/>
                  </a:lnTo>
                  <a:lnTo>
                    <a:pt x="2386" y="12597"/>
                  </a:lnTo>
                  <a:lnTo>
                    <a:pt x="2302" y="12492"/>
                  </a:lnTo>
                  <a:lnTo>
                    <a:pt x="2323" y="12409"/>
                  </a:lnTo>
                  <a:lnTo>
                    <a:pt x="2260" y="12304"/>
                  </a:lnTo>
                  <a:lnTo>
                    <a:pt x="2155" y="12241"/>
                  </a:lnTo>
                  <a:lnTo>
                    <a:pt x="2176" y="12157"/>
                  </a:lnTo>
                  <a:lnTo>
                    <a:pt x="2218" y="12178"/>
                  </a:lnTo>
                  <a:lnTo>
                    <a:pt x="2323" y="12304"/>
                  </a:lnTo>
                  <a:lnTo>
                    <a:pt x="2386" y="12471"/>
                  </a:lnTo>
                  <a:lnTo>
                    <a:pt x="2406" y="12492"/>
                  </a:lnTo>
                  <a:lnTo>
                    <a:pt x="2490" y="12513"/>
                  </a:lnTo>
                  <a:lnTo>
                    <a:pt x="2469" y="12576"/>
                  </a:lnTo>
                  <a:lnTo>
                    <a:pt x="2511" y="12639"/>
                  </a:lnTo>
                  <a:lnTo>
                    <a:pt x="2616" y="12597"/>
                  </a:lnTo>
                  <a:lnTo>
                    <a:pt x="2595" y="12513"/>
                  </a:lnTo>
                  <a:lnTo>
                    <a:pt x="2532" y="12492"/>
                  </a:lnTo>
                  <a:lnTo>
                    <a:pt x="2595" y="12409"/>
                  </a:lnTo>
                  <a:lnTo>
                    <a:pt x="2678" y="12492"/>
                  </a:lnTo>
                  <a:lnTo>
                    <a:pt x="2699" y="12555"/>
                  </a:lnTo>
                  <a:lnTo>
                    <a:pt x="2825" y="12409"/>
                  </a:lnTo>
                  <a:lnTo>
                    <a:pt x="2846" y="12283"/>
                  </a:lnTo>
                  <a:lnTo>
                    <a:pt x="2825" y="12178"/>
                  </a:lnTo>
                  <a:lnTo>
                    <a:pt x="2741" y="12157"/>
                  </a:lnTo>
                  <a:lnTo>
                    <a:pt x="2720" y="12074"/>
                  </a:lnTo>
                  <a:lnTo>
                    <a:pt x="2783" y="12053"/>
                  </a:lnTo>
                  <a:lnTo>
                    <a:pt x="2783" y="11990"/>
                  </a:lnTo>
                  <a:lnTo>
                    <a:pt x="2825" y="11990"/>
                  </a:lnTo>
                  <a:lnTo>
                    <a:pt x="2888" y="11948"/>
                  </a:lnTo>
                  <a:lnTo>
                    <a:pt x="2825" y="11865"/>
                  </a:lnTo>
                  <a:lnTo>
                    <a:pt x="2825" y="11760"/>
                  </a:lnTo>
                  <a:lnTo>
                    <a:pt x="2909" y="11718"/>
                  </a:lnTo>
                  <a:lnTo>
                    <a:pt x="2992" y="11781"/>
                  </a:lnTo>
                  <a:lnTo>
                    <a:pt x="2930" y="11885"/>
                  </a:lnTo>
                  <a:lnTo>
                    <a:pt x="2950" y="12032"/>
                  </a:lnTo>
                  <a:lnTo>
                    <a:pt x="2930" y="12095"/>
                  </a:lnTo>
                  <a:lnTo>
                    <a:pt x="2992" y="12199"/>
                  </a:lnTo>
                  <a:lnTo>
                    <a:pt x="3013" y="12283"/>
                  </a:lnTo>
                  <a:lnTo>
                    <a:pt x="3118" y="12409"/>
                  </a:lnTo>
                  <a:lnTo>
                    <a:pt x="3264" y="12409"/>
                  </a:lnTo>
                  <a:lnTo>
                    <a:pt x="3327" y="12450"/>
                  </a:lnTo>
                  <a:lnTo>
                    <a:pt x="3264" y="12492"/>
                  </a:lnTo>
                  <a:lnTo>
                    <a:pt x="3348" y="12555"/>
                  </a:lnTo>
                  <a:lnTo>
                    <a:pt x="3432" y="12639"/>
                  </a:lnTo>
                  <a:lnTo>
                    <a:pt x="3474" y="12555"/>
                  </a:lnTo>
                  <a:lnTo>
                    <a:pt x="3453" y="12178"/>
                  </a:lnTo>
                  <a:lnTo>
                    <a:pt x="3369" y="12032"/>
                  </a:lnTo>
                  <a:lnTo>
                    <a:pt x="3432" y="11948"/>
                  </a:lnTo>
                  <a:lnTo>
                    <a:pt x="3515" y="11885"/>
                  </a:lnTo>
                  <a:lnTo>
                    <a:pt x="3432" y="11781"/>
                  </a:lnTo>
                  <a:lnTo>
                    <a:pt x="3474" y="11718"/>
                  </a:lnTo>
                  <a:lnTo>
                    <a:pt x="3662" y="11676"/>
                  </a:lnTo>
                  <a:lnTo>
                    <a:pt x="3683" y="11593"/>
                  </a:lnTo>
                  <a:lnTo>
                    <a:pt x="3683" y="11467"/>
                  </a:lnTo>
                  <a:lnTo>
                    <a:pt x="3766" y="11321"/>
                  </a:lnTo>
                  <a:lnTo>
                    <a:pt x="3683" y="11195"/>
                  </a:lnTo>
                  <a:lnTo>
                    <a:pt x="3662" y="10923"/>
                  </a:lnTo>
                  <a:lnTo>
                    <a:pt x="3536" y="10714"/>
                  </a:lnTo>
                  <a:lnTo>
                    <a:pt x="3557" y="10609"/>
                  </a:lnTo>
                  <a:lnTo>
                    <a:pt x="3829" y="10525"/>
                  </a:lnTo>
                  <a:lnTo>
                    <a:pt x="3829" y="10358"/>
                  </a:lnTo>
                  <a:lnTo>
                    <a:pt x="3871" y="10212"/>
                  </a:lnTo>
                  <a:lnTo>
                    <a:pt x="3662" y="10002"/>
                  </a:lnTo>
                  <a:lnTo>
                    <a:pt x="3515" y="9898"/>
                  </a:lnTo>
                  <a:lnTo>
                    <a:pt x="3515" y="9688"/>
                  </a:lnTo>
                  <a:lnTo>
                    <a:pt x="3536" y="9479"/>
                  </a:lnTo>
                  <a:lnTo>
                    <a:pt x="3515" y="9249"/>
                  </a:lnTo>
                  <a:lnTo>
                    <a:pt x="3453" y="9103"/>
                  </a:lnTo>
                  <a:lnTo>
                    <a:pt x="3515" y="8914"/>
                  </a:lnTo>
                  <a:lnTo>
                    <a:pt x="3453" y="8621"/>
                  </a:lnTo>
                  <a:lnTo>
                    <a:pt x="3411" y="8308"/>
                  </a:lnTo>
                  <a:lnTo>
                    <a:pt x="3453" y="8077"/>
                  </a:lnTo>
                  <a:lnTo>
                    <a:pt x="3578" y="7847"/>
                  </a:lnTo>
                  <a:lnTo>
                    <a:pt x="3683" y="7764"/>
                  </a:lnTo>
                  <a:lnTo>
                    <a:pt x="3850" y="7784"/>
                  </a:lnTo>
                  <a:lnTo>
                    <a:pt x="4059" y="7805"/>
                  </a:lnTo>
                  <a:lnTo>
                    <a:pt x="4164" y="7680"/>
                  </a:lnTo>
                  <a:lnTo>
                    <a:pt x="4143" y="7450"/>
                  </a:lnTo>
                  <a:lnTo>
                    <a:pt x="4080" y="7366"/>
                  </a:lnTo>
                  <a:lnTo>
                    <a:pt x="4080" y="7240"/>
                  </a:lnTo>
                  <a:lnTo>
                    <a:pt x="4290" y="6738"/>
                  </a:lnTo>
                  <a:lnTo>
                    <a:pt x="4290" y="6487"/>
                  </a:lnTo>
                  <a:lnTo>
                    <a:pt x="4352" y="6215"/>
                  </a:lnTo>
                  <a:lnTo>
                    <a:pt x="4394" y="6069"/>
                  </a:lnTo>
                  <a:lnTo>
                    <a:pt x="4394" y="5901"/>
                  </a:lnTo>
                  <a:lnTo>
                    <a:pt x="4311" y="5818"/>
                  </a:lnTo>
                  <a:lnTo>
                    <a:pt x="4311" y="5692"/>
                  </a:lnTo>
                  <a:lnTo>
                    <a:pt x="4499" y="5587"/>
                  </a:lnTo>
                  <a:lnTo>
                    <a:pt x="4708" y="5567"/>
                  </a:lnTo>
                  <a:lnTo>
                    <a:pt x="4792" y="5483"/>
                  </a:lnTo>
                  <a:lnTo>
                    <a:pt x="4813" y="5357"/>
                  </a:lnTo>
                  <a:lnTo>
                    <a:pt x="4980" y="5064"/>
                  </a:lnTo>
                  <a:lnTo>
                    <a:pt x="5127" y="4855"/>
                  </a:lnTo>
                  <a:lnTo>
                    <a:pt x="5189" y="4730"/>
                  </a:lnTo>
                  <a:lnTo>
                    <a:pt x="5106" y="4541"/>
                  </a:lnTo>
                  <a:lnTo>
                    <a:pt x="5043" y="4458"/>
                  </a:lnTo>
                  <a:lnTo>
                    <a:pt x="5043" y="4206"/>
                  </a:lnTo>
                  <a:lnTo>
                    <a:pt x="5127" y="4186"/>
                  </a:lnTo>
                  <a:lnTo>
                    <a:pt x="5189" y="4081"/>
                  </a:lnTo>
                  <a:lnTo>
                    <a:pt x="5231" y="3934"/>
                  </a:lnTo>
                  <a:lnTo>
                    <a:pt x="5315" y="3893"/>
                  </a:lnTo>
                  <a:lnTo>
                    <a:pt x="5399" y="3704"/>
                  </a:lnTo>
                  <a:lnTo>
                    <a:pt x="5524" y="3600"/>
                  </a:lnTo>
                  <a:lnTo>
                    <a:pt x="5629" y="3683"/>
                  </a:lnTo>
                  <a:lnTo>
                    <a:pt x="5712" y="3725"/>
                  </a:lnTo>
                  <a:lnTo>
                    <a:pt x="5754" y="3725"/>
                  </a:lnTo>
                  <a:lnTo>
                    <a:pt x="5859" y="3621"/>
                  </a:lnTo>
                  <a:lnTo>
                    <a:pt x="5775" y="3516"/>
                  </a:lnTo>
                  <a:lnTo>
                    <a:pt x="5859" y="3474"/>
                  </a:lnTo>
                  <a:lnTo>
                    <a:pt x="5859" y="3390"/>
                  </a:lnTo>
                  <a:lnTo>
                    <a:pt x="5880" y="3349"/>
                  </a:lnTo>
                  <a:lnTo>
                    <a:pt x="5775" y="3181"/>
                  </a:lnTo>
                  <a:lnTo>
                    <a:pt x="5838" y="3160"/>
                  </a:lnTo>
                  <a:lnTo>
                    <a:pt x="6026" y="3160"/>
                  </a:lnTo>
                  <a:lnTo>
                    <a:pt x="6152" y="3077"/>
                  </a:lnTo>
                  <a:lnTo>
                    <a:pt x="6340" y="3139"/>
                  </a:lnTo>
                  <a:lnTo>
                    <a:pt x="6445" y="3202"/>
                  </a:lnTo>
                  <a:lnTo>
                    <a:pt x="6570" y="3223"/>
                  </a:lnTo>
                  <a:lnTo>
                    <a:pt x="6654" y="3286"/>
                  </a:lnTo>
                  <a:lnTo>
                    <a:pt x="6696" y="3265"/>
                  </a:lnTo>
                  <a:lnTo>
                    <a:pt x="6759" y="3307"/>
                  </a:lnTo>
                  <a:lnTo>
                    <a:pt x="6759" y="3160"/>
                  </a:lnTo>
                  <a:lnTo>
                    <a:pt x="6696" y="3077"/>
                  </a:lnTo>
                  <a:lnTo>
                    <a:pt x="6717" y="2888"/>
                  </a:lnTo>
                  <a:lnTo>
                    <a:pt x="6800" y="2846"/>
                  </a:lnTo>
                  <a:lnTo>
                    <a:pt x="6779" y="2700"/>
                  </a:lnTo>
                  <a:lnTo>
                    <a:pt x="6696" y="2658"/>
                  </a:lnTo>
                  <a:lnTo>
                    <a:pt x="6675" y="2554"/>
                  </a:lnTo>
                  <a:lnTo>
                    <a:pt x="6675" y="2554"/>
                  </a:lnTo>
                  <a:lnTo>
                    <a:pt x="6800" y="2616"/>
                  </a:lnTo>
                  <a:lnTo>
                    <a:pt x="6926" y="2574"/>
                  </a:lnTo>
                  <a:lnTo>
                    <a:pt x="6989" y="2554"/>
                  </a:lnTo>
                  <a:lnTo>
                    <a:pt x="7010" y="2533"/>
                  </a:lnTo>
                  <a:lnTo>
                    <a:pt x="7072" y="2533"/>
                  </a:lnTo>
                  <a:lnTo>
                    <a:pt x="7093" y="2512"/>
                  </a:lnTo>
                  <a:lnTo>
                    <a:pt x="7072" y="2428"/>
                  </a:lnTo>
                  <a:lnTo>
                    <a:pt x="7093" y="2323"/>
                  </a:lnTo>
                  <a:lnTo>
                    <a:pt x="7177" y="2261"/>
                  </a:lnTo>
                  <a:lnTo>
                    <a:pt x="7282" y="2261"/>
                  </a:lnTo>
                  <a:lnTo>
                    <a:pt x="7344" y="2407"/>
                  </a:lnTo>
                  <a:lnTo>
                    <a:pt x="7616" y="2616"/>
                  </a:lnTo>
                  <a:lnTo>
                    <a:pt x="7637" y="2742"/>
                  </a:lnTo>
                  <a:lnTo>
                    <a:pt x="7742" y="2846"/>
                  </a:lnTo>
                  <a:lnTo>
                    <a:pt x="7909" y="2930"/>
                  </a:lnTo>
                  <a:lnTo>
                    <a:pt x="8160" y="2930"/>
                  </a:lnTo>
                  <a:lnTo>
                    <a:pt x="8328" y="2784"/>
                  </a:lnTo>
                  <a:lnTo>
                    <a:pt x="8391" y="2700"/>
                  </a:lnTo>
                  <a:lnTo>
                    <a:pt x="8495" y="2700"/>
                  </a:lnTo>
                  <a:lnTo>
                    <a:pt x="8704" y="2846"/>
                  </a:lnTo>
                  <a:lnTo>
                    <a:pt x="8851" y="2867"/>
                  </a:lnTo>
                  <a:lnTo>
                    <a:pt x="8893" y="2742"/>
                  </a:lnTo>
                  <a:lnTo>
                    <a:pt x="8976" y="2679"/>
                  </a:lnTo>
                  <a:lnTo>
                    <a:pt x="9060" y="2616"/>
                  </a:lnTo>
                  <a:lnTo>
                    <a:pt x="9165" y="2616"/>
                  </a:lnTo>
                  <a:lnTo>
                    <a:pt x="9269" y="2554"/>
                  </a:lnTo>
                  <a:lnTo>
                    <a:pt x="9311" y="2470"/>
                  </a:lnTo>
                  <a:lnTo>
                    <a:pt x="9269" y="2365"/>
                  </a:lnTo>
                  <a:lnTo>
                    <a:pt x="9207" y="2219"/>
                  </a:lnTo>
                  <a:lnTo>
                    <a:pt x="9228" y="1905"/>
                  </a:lnTo>
                  <a:lnTo>
                    <a:pt x="9290" y="1821"/>
                  </a:lnTo>
                  <a:lnTo>
                    <a:pt x="9228" y="1717"/>
                  </a:lnTo>
                  <a:lnTo>
                    <a:pt x="9290" y="1696"/>
                  </a:lnTo>
                  <a:lnTo>
                    <a:pt x="9395" y="1570"/>
                  </a:lnTo>
                  <a:lnTo>
                    <a:pt x="9374" y="1507"/>
                  </a:lnTo>
                  <a:lnTo>
                    <a:pt x="9500" y="1424"/>
                  </a:lnTo>
                  <a:lnTo>
                    <a:pt x="9646" y="1486"/>
                  </a:lnTo>
                  <a:lnTo>
                    <a:pt x="9730" y="1466"/>
                  </a:lnTo>
                  <a:lnTo>
                    <a:pt x="9730" y="1403"/>
                  </a:lnTo>
                  <a:lnTo>
                    <a:pt x="9813" y="1298"/>
                  </a:lnTo>
                  <a:lnTo>
                    <a:pt x="10065" y="1298"/>
                  </a:lnTo>
                  <a:lnTo>
                    <a:pt x="10169" y="1382"/>
                  </a:lnTo>
                  <a:lnTo>
                    <a:pt x="10316" y="1528"/>
                  </a:lnTo>
                  <a:lnTo>
                    <a:pt x="10378" y="1633"/>
                  </a:lnTo>
                  <a:lnTo>
                    <a:pt x="10525" y="1654"/>
                  </a:lnTo>
                  <a:lnTo>
                    <a:pt x="10692" y="1696"/>
                  </a:lnTo>
                  <a:lnTo>
                    <a:pt x="10755" y="1800"/>
                  </a:lnTo>
                  <a:lnTo>
                    <a:pt x="10860" y="1905"/>
                  </a:lnTo>
                  <a:lnTo>
                    <a:pt x="10839" y="2030"/>
                  </a:lnTo>
                  <a:lnTo>
                    <a:pt x="10734" y="2177"/>
                  </a:lnTo>
                  <a:lnTo>
                    <a:pt x="10755" y="2428"/>
                  </a:lnTo>
                  <a:lnTo>
                    <a:pt x="10839" y="2428"/>
                  </a:lnTo>
                  <a:lnTo>
                    <a:pt x="10839" y="2219"/>
                  </a:lnTo>
                  <a:lnTo>
                    <a:pt x="10985" y="2051"/>
                  </a:lnTo>
                  <a:lnTo>
                    <a:pt x="11111" y="2030"/>
                  </a:lnTo>
                  <a:lnTo>
                    <a:pt x="11194" y="1926"/>
                  </a:lnTo>
                  <a:lnTo>
                    <a:pt x="11194" y="1779"/>
                  </a:lnTo>
                  <a:lnTo>
                    <a:pt x="11299" y="1738"/>
                  </a:lnTo>
                  <a:lnTo>
                    <a:pt x="11404" y="1800"/>
                  </a:lnTo>
                  <a:lnTo>
                    <a:pt x="11487" y="1717"/>
                  </a:lnTo>
                  <a:lnTo>
                    <a:pt x="11487" y="1591"/>
                  </a:lnTo>
                  <a:lnTo>
                    <a:pt x="11425" y="1591"/>
                  </a:lnTo>
                  <a:lnTo>
                    <a:pt x="11362" y="1507"/>
                  </a:lnTo>
                  <a:lnTo>
                    <a:pt x="11299" y="1507"/>
                  </a:lnTo>
                  <a:lnTo>
                    <a:pt x="11278" y="1528"/>
                  </a:lnTo>
                  <a:lnTo>
                    <a:pt x="11278" y="1612"/>
                  </a:lnTo>
                  <a:lnTo>
                    <a:pt x="11215" y="1570"/>
                  </a:lnTo>
                  <a:lnTo>
                    <a:pt x="11194" y="1507"/>
                  </a:lnTo>
                  <a:lnTo>
                    <a:pt x="11153" y="1507"/>
                  </a:lnTo>
                  <a:lnTo>
                    <a:pt x="11153" y="1570"/>
                  </a:lnTo>
                  <a:lnTo>
                    <a:pt x="11111" y="1696"/>
                  </a:lnTo>
                  <a:lnTo>
                    <a:pt x="11090" y="1654"/>
                  </a:lnTo>
                  <a:lnTo>
                    <a:pt x="11048" y="1591"/>
                  </a:lnTo>
                  <a:lnTo>
                    <a:pt x="10964" y="1633"/>
                  </a:lnTo>
                  <a:lnTo>
                    <a:pt x="10943" y="1696"/>
                  </a:lnTo>
                  <a:lnTo>
                    <a:pt x="10901" y="1612"/>
                  </a:lnTo>
                  <a:lnTo>
                    <a:pt x="10881" y="1486"/>
                  </a:lnTo>
                  <a:lnTo>
                    <a:pt x="10839" y="1486"/>
                  </a:lnTo>
                  <a:lnTo>
                    <a:pt x="10776" y="1361"/>
                  </a:lnTo>
                  <a:lnTo>
                    <a:pt x="10734" y="1319"/>
                  </a:lnTo>
                  <a:lnTo>
                    <a:pt x="10650" y="1319"/>
                  </a:lnTo>
                  <a:lnTo>
                    <a:pt x="10567" y="1298"/>
                  </a:lnTo>
                  <a:lnTo>
                    <a:pt x="10420" y="1277"/>
                  </a:lnTo>
                  <a:lnTo>
                    <a:pt x="10357" y="1193"/>
                  </a:lnTo>
                  <a:lnTo>
                    <a:pt x="10378" y="1173"/>
                  </a:lnTo>
                  <a:lnTo>
                    <a:pt x="10546" y="1214"/>
                  </a:lnTo>
                  <a:lnTo>
                    <a:pt x="10692" y="1193"/>
                  </a:lnTo>
                  <a:lnTo>
                    <a:pt x="10797" y="1214"/>
                  </a:lnTo>
                  <a:lnTo>
                    <a:pt x="11048" y="1256"/>
                  </a:lnTo>
                  <a:lnTo>
                    <a:pt x="11194" y="1193"/>
                  </a:lnTo>
                  <a:lnTo>
                    <a:pt x="11299" y="984"/>
                  </a:lnTo>
                  <a:lnTo>
                    <a:pt x="11508" y="942"/>
                  </a:lnTo>
                  <a:lnTo>
                    <a:pt x="11613" y="859"/>
                  </a:lnTo>
                  <a:lnTo>
                    <a:pt x="11613" y="838"/>
                  </a:lnTo>
                  <a:lnTo>
                    <a:pt x="11529" y="796"/>
                  </a:lnTo>
                  <a:lnTo>
                    <a:pt x="11508" y="754"/>
                  </a:lnTo>
                  <a:lnTo>
                    <a:pt x="11425" y="733"/>
                  </a:lnTo>
                  <a:lnTo>
                    <a:pt x="11320" y="754"/>
                  </a:lnTo>
                  <a:lnTo>
                    <a:pt x="11194" y="608"/>
                  </a:lnTo>
                  <a:lnTo>
                    <a:pt x="11111" y="608"/>
                  </a:lnTo>
                  <a:lnTo>
                    <a:pt x="11006" y="733"/>
                  </a:lnTo>
                  <a:lnTo>
                    <a:pt x="10964" y="733"/>
                  </a:lnTo>
                  <a:lnTo>
                    <a:pt x="10943" y="691"/>
                  </a:lnTo>
                  <a:lnTo>
                    <a:pt x="11048" y="649"/>
                  </a:lnTo>
                  <a:lnTo>
                    <a:pt x="11048" y="566"/>
                  </a:lnTo>
                  <a:lnTo>
                    <a:pt x="10943" y="524"/>
                  </a:lnTo>
                  <a:lnTo>
                    <a:pt x="10901" y="482"/>
                  </a:lnTo>
                  <a:lnTo>
                    <a:pt x="10839" y="482"/>
                  </a:lnTo>
                  <a:lnTo>
                    <a:pt x="10776" y="608"/>
                  </a:lnTo>
                  <a:lnTo>
                    <a:pt x="10734" y="608"/>
                  </a:lnTo>
                  <a:lnTo>
                    <a:pt x="10734" y="524"/>
                  </a:lnTo>
                  <a:lnTo>
                    <a:pt x="10671" y="545"/>
                  </a:lnTo>
                  <a:lnTo>
                    <a:pt x="10650" y="587"/>
                  </a:lnTo>
                  <a:lnTo>
                    <a:pt x="10588" y="587"/>
                  </a:lnTo>
                  <a:lnTo>
                    <a:pt x="10567" y="545"/>
                  </a:lnTo>
                  <a:lnTo>
                    <a:pt x="10650" y="482"/>
                  </a:lnTo>
                  <a:lnTo>
                    <a:pt x="10650" y="419"/>
                  </a:lnTo>
                  <a:lnTo>
                    <a:pt x="10546" y="357"/>
                  </a:lnTo>
                  <a:lnTo>
                    <a:pt x="10420" y="357"/>
                  </a:lnTo>
                  <a:lnTo>
                    <a:pt x="10357" y="377"/>
                  </a:lnTo>
                  <a:lnTo>
                    <a:pt x="10337" y="545"/>
                  </a:lnTo>
                  <a:lnTo>
                    <a:pt x="10253" y="587"/>
                  </a:lnTo>
                  <a:lnTo>
                    <a:pt x="10253" y="649"/>
                  </a:lnTo>
                  <a:lnTo>
                    <a:pt x="10316" y="796"/>
                  </a:lnTo>
                  <a:lnTo>
                    <a:pt x="10316" y="880"/>
                  </a:lnTo>
                  <a:lnTo>
                    <a:pt x="10253" y="942"/>
                  </a:lnTo>
                  <a:lnTo>
                    <a:pt x="10211" y="838"/>
                  </a:lnTo>
                  <a:lnTo>
                    <a:pt x="10127" y="838"/>
                  </a:lnTo>
                  <a:lnTo>
                    <a:pt x="10127" y="859"/>
                  </a:lnTo>
                  <a:lnTo>
                    <a:pt x="10023" y="838"/>
                  </a:lnTo>
                  <a:lnTo>
                    <a:pt x="9897" y="901"/>
                  </a:lnTo>
                  <a:lnTo>
                    <a:pt x="9897" y="901"/>
                  </a:lnTo>
                  <a:lnTo>
                    <a:pt x="10002" y="754"/>
                  </a:lnTo>
                  <a:lnTo>
                    <a:pt x="10065" y="733"/>
                  </a:lnTo>
                  <a:lnTo>
                    <a:pt x="10127" y="608"/>
                  </a:lnTo>
                  <a:lnTo>
                    <a:pt x="10127" y="566"/>
                  </a:lnTo>
                  <a:lnTo>
                    <a:pt x="10065" y="566"/>
                  </a:lnTo>
                  <a:lnTo>
                    <a:pt x="9960" y="649"/>
                  </a:lnTo>
                  <a:lnTo>
                    <a:pt x="9897" y="649"/>
                  </a:lnTo>
                  <a:lnTo>
                    <a:pt x="9918" y="587"/>
                  </a:lnTo>
                  <a:lnTo>
                    <a:pt x="10002" y="524"/>
                  </a:lnTo>
                  <a:lnTo>
                    <a:pt x="10002" y="482"/>
                  </a:lnTo>
                  <a:lnTo>
                    <a:pt x="9897" y="461"/>
                  </a:lnTo>
                  <a:lnTo>
                    <a:pt x="9855" y="419"/>
                  </a:lnTo>
                  <a:lnTo>
                    <a:pt x="9960" y="377"/>
                  </a:lnTo>
                  <a:lnTo>
                    <a:pt x="10002" y="419"/>
                  </a:lnTo>
                  <a:lnTo>
                    <a:pt x="10127" y="419"/>
                  </a:lnTo>
                  <a:lnTo>
                    <a:pt x="10169" y="231"/>
                  </a:lnTo>
                  <a:lnTo>
                    <a:pt x="10169" y="168"/>
                  </a:lnTo>
                  <a:lnTo>
                    <a:pt x="10044" y="210"/>
                  </a:lnTo>
                  <a:lnTo>
                    <a:pt x="10002" y="147"/>
                  </a:lnTo>
                  <a:lnTo>
                    <a:pt x="10023" y="64"/>
                  </a:lnTo>
                  <a:lnTo>
                    <a:pt x="10002" y="1"/>
                  </a:lnTo>
                  <a:lnTo>
                    <a:pt x="9918" y="64"/>
                  </a:lnTo>
                  <a:lnTo>
                    <a:pt x="9855" y="64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9"/>
            <p:cNvSpPr/>
            <p:nvPr/>
          </p:nvSpPr>
          <p:spPr>
            <a:xfrm>
              <a:off x="3810372" y="2589242"/>
              <a:ext cx="68528" cy="147786"/>
            </a:xfrm>
            <a:custGeom>
              <a:avLst/>
              <a:gdLst/>
              <a:ahLst/>
              <a:cxnLst/>
              <a:rect l="l" t="t" r="r" b="b"/>
              <a:pathLst>
                <a:path w="5755" h="12995" extrusionOk="0">
                  <a:moveTo>
                    <a:pt x="3788" y="1"/>
                  </a:moveTo>
                  <a:lnTo>
                    <a:pt x="3725" y="21"/>
                  </a:lnTo>
                  <a:lnTo>
                    <a:pt x="3599" y="63"/>
                  </a:lnTo>
                  <a:lnTo>
                    <a:pt x="3474" y="1"/>
                  </a:lnTo>
                  <a:lnTo>
                    <a:pt x="3474" y="1"/>
                  </a:lnTo>
                  <a:lnTo>
                    <a:pt x="3495" y="105"/>
                  </a:lnTo>
                  <a:lnTo>
                    <a:pt x="3578" y="147"/>
                  </a:lnTo>
                  <a:lnTo>
                    <a:pt x="3599" y="293"/>
                  </a:lnTo>
                  <a:lnTo>
                    <a:pt x="3516" y="335"/>
                  </a:lnTo>
                  <a:lnTo>
                    <a:pt x="3495" y="524"/>
                  </a:lnTo>
                  <a:lnTo>
                    <a:pt x="3558" y="607"/>
                  </a:lnTo>
                  <a:lnTo>
                    <a:pt x="3558" y="754"/>
                  </a:lnTo>
                  <a:lnTo>
                    <a:pt x="3495" y="712"/>
                  </a:lnTo>
                  <a:lnTo>
                    <a:pt x="3453" y="733"/>
                  </a:lnTo>
                  <a:lnTo>
                    <a:pt x="3369" y="670"/>
                  </a:lnTo>
                  <a:lnTo>
                    <a:pt x="3244" y="649"/>
                  </a:lnTo>
                  <a:lnTo>
                    <a:pt x="3139" y="586"/>
                  </a:lnTo>
                  <a:lnTo>
                    <a:pt x="2951" y="524"/>
                  </a:lnTo>
                  <a:lnTo>
                    <a:pt x="2825" y="607"/>
                  </a:lnTo>
                  <a:lnTo>
                    <a:pt x="2637" y="607"/>
                  </a:lnTo>
                  <a:lnTo>
                    <a:pt x="2574" y="628"/>
                  </a:lnTo>
                  <a:lnTo>
                    <a:pt x="2679" y="796"/>
                  </a:lnTo>
                  <a:lnTo>
                    <a:pt x="2658" y="837"/>
                  </a:lnTo>
                  <a:lnTo>
                    <a:pt x="2658" y="921"/>
                  </a:lnTo>
                  <a:lnTo>
                    <a:pt x="2574" y="963"/>
                  </a:lnTo>
                  <a:lnTo>
                    <a:pt x="2658" y="1068"/>
                  </a:lnTo>
                  <a:lnTo>
                    <a:pt x="2553" y="1172"/>
                  </a:lnTo>
                  <a:lnTo>
                    <a:pt x="2511" y="1172"/>
                  </a:lnTo>
                  <a:lnTo>
                    <a:pt x="2428" y="1130"/>
                  </a:lnTo>
                  <a:lnTo>
                    <a:pt x="2323" y="1047"/>
                  </a:lnTo>
                  <a:lnTo>
                    <a:pt x="2198" y="1151"/>
                  </a:lnTo>
                  <a:lnTo>
                    <a:pt x="2114" y="1340"/>
                  </a:lnTo>
                  <a:lnTo>
                    <a:pt x="2030" y="1381"/>
                  </a:lnTo>
                  <a:lnTo>
                    <a:pt x="1988" y="1528"/>
                  </a:lnTo>
                  <a:lnTo>
                    <a:pt x="1926" y="1633"/>
                  </a:lnTo>
                  <a:lnTo>
                    <a:pt x="1842" y="1653"/>
                  </a:lnTo>
                  <a:lnTo>
                    <a:pt x="1842" y="1905"/>
                  </a:lnTo>
                  <a:lnTo>
                    <a:pt x="1905" y="1988"/>
                  </a:lnTo>
                  <a:lnTo>
                    <a:pt x="1988" y="2177"/>
                  </a:lnTo>
                  <a:lnTo>
                    <a:pt x="1926" y="2302"/>
                  </a:lnTo>
                  <a:lnTo>
                    <a:pt x="1779" y="2511"/>
                  </a:lnTo>
                  <a:lnTo>
                    <a:pt x="1612" y="2804"/>
                  </a:lnTo>
                  <a:lnTo>
                    <a:pt x="1591" y="2930"/>
                  </a:lnTo>
                  <a:lnTo>
                    <a:pt x="1507" y="3014"/>
                  </a:lnTo>
                  <a:lnTo>
                    <a:pt x="1298" y="3034"/>
                  </a:lnTo>
                  <a:lnTo>
                    <a:pt x="1110" y="3139"/>
                  </a:lnTo>
                  <a:lnTo>
                    <a:pt x="1110" y="3265"/>
                  </a:lnTo>
                  <a:lnTo>
                    <a:pt x="1193" y="3348"/>
                  </a:lnTo>
                  <a:lnTo>
                    <a:pt x="1193" y="3516"/>
                  </a:lnTo>
                  <a:lnTo>
                    <a:pt x="1151" y="3662"/>
                  </a:lnTo>
                  <a:lnTo>
                    <a:pt x="1089" y="3934"/>
                  </a:lnTo>
                  <a:lnTo>
                    <a:pt x="1089" y="4185"/>
                  </a:lnTo>
                  <a:lnTo>
                    <a:pt x="879" y="4687"/>
                  </a:lnTo>
                  <a:lnTo>
                    <a:pt x="879" y="4813"/>
                  </a:lnTo>
                  <a:lnTo>
                    <a:pt x="942" y="4897"/>
                  </a:lnTo>
                  <a:lnTo>
                    <a:pt x="963" y="5127"/>
                  </a:lnTo>
                  <a:lnTo>
                    <a:pt x="858" y="5252"/>
                  </a:lnTo>
                  <a:lnTo>
                    <a:pt x="649" y="5231"/>
                  </a:lnTo>
                  <a:lnTo>
                    <a:pt x="482" y="5211"/>
                  </a:lnTo>
                  <a:lnTo>
                    <a:pt x="377" y="5294"/>
                  </a:lnTo>
                  <a:lnTo>
                    <a:pt x="252" y="5524"/>
                  </a:lnTo>
                  <a:lnTo>
                    <a:pt x="210" y="5755"/>
                  </a:lnTo>
                  <a:lnTo>
                    <a:pt x="252" y="6068"/>
                  </a:lnTo>
                  <a:lnTo>
                    <a:pt x="314" y="6361"/>
                  </a:lnTo>
                  <a:lnTo>
                    <a:pt x="252" y="6550"/>
                  </a:lnTo>
                  <a:lnTo>
                    <a:pt x="314" y="6696"/>
                  </a:lnTo>
                  <a:lnTo>
                    <a:pt x="335" y="6926"/>
                  </a:lnTo>
                  <a:lnTo>
                    <a:pt x="314" y="7135"/>
                  </a:lnTo>
                  <a:lnTo>
                    <a:pt x="314" y="7345"/>
                  </a:lnTo>
                  <a:lnTo>
                    <a:pt x="461" y="7449"/>
                  </a:lnTo>
                  <a:lnTo>
                    <a:pt x="670" y="7659"/>
                  </a:lnTo>
                  <a:lnTo>
                    <a:pt x="628" y="7805"/>
                  </a:lnTo>
                  <a:lnTo>
                    <a:pt x="628" y="7972"/>
                  </a:lnTo>
                  <a:lnTo>
                    <a:pt x="356" y="8056"/>
                  </a:lnTo>
                  <a:lnTo>
                    <a:pt x="335" y="8161"/>
                  </a:lnTo>
                  <a:lnTo>
                    <a:pt x="461" y="8370"/>
                  </a:lnTo>
                  <a:lnTo>
                    <a:pt x="482" y="8642"/>
                  </a:lnTo>
                  <a:lnTo>
                    <a:pt x="565" y="8768"/>
                  </a:lnTo>
                  <a:lnTo>
                    <a:pt x="482" y="8914"/>
                  </a:lnTo>
                  <a:lnTo>
                    <a:pt x="482" y="9040"/>
                  </a:lnTo>
                  <a:lnTo>
                    <a:pt x="461" y="9123"/>
                  </a:lnTo>
                  <a:lnTo>
                    <a:pt x="273" y="9165"/>
                  </a:lnTo>
                  <a:lnTo>
                    <a:pt x="231" y="9228"/>
                  </a:lnTo>
                  <a:lnTo>
                    <a:pt x="314" y="9332"/>
                  </a:lnTo>
                  <a:lnTo>
                    <a:pt x="231" y="9395"/>
                  </a:lnTo>
                  <a:lnTo>
                    <a:pt x="168" y="9479"/>
                  </a:lnTo>
                  <a:lnTo>
                    <a:pt x="252" y="9625"/>
                  </a:lnTo>
                  <a:lnTo>
                    <a:pt x="273" y="10002"/>
                  </a:lnTo>
                  <a:lnTo>
                    <a:pt x="231" y="10086"/>
                  </a:lnTo>
                  <a:lnTo>
                    <a:pt x="147" y="10002"/>
                  </a:lnTo>
                  <a:lnTo>
                    <a:pt x="63" y="9939"/>
                  </a:lnTo>
                  <a:lnTo>
                    <a:pt x="63" y="9960"/>
                  </a:lnTo>
                  <a:lnTo>
                    <a:pt x="1" y="10023"/>
                  </a:lnTo>
                  <a:lnTo>
                    <a:pt x="21" y="10253"/>
                  </a:lnTo>
                  <a:lnTo>
                    <a:pt x="42" y="10337"/>
                  </a:lnTo>
                  <a:lnTo>
                    <a:pt x="63" y="10525"/>
                  </a:lnTo>
                  <a:lnTo>
                    <a:pt x="147" y="10546"/>
                  </a:lnTo>
                  <a:lnTo>
                    <a:pt x="168" y="10588"/>
                  </a:lnTo>
                  <a:lnTo>
                    <a:pt x="147" y="10734"/>
                  </a:lnTo>
                  <a:lnTo>
                    <a:pt x="273" y="10672"/>
                  </a:lnTo>
                  <a:lnTo>
                    <a:pt x="210" y="10567"/>
                  </a:lnTo>
                  <a:lnTo>
                    <a:pt x="231" y="10483"/>
                  </a:lnTo>
                  <a:lnTo>
                    <a:pt x="273" y="10483"/>
                  </a:lnTo>
                  <a:lnTo>
                    <a:pt x="252" y="10546"/>
                  </a:lnTo>
                  <a:lnTo>
                    <a:pt x="335" y="10588"/>
                  </a:lnTo>
                  <a:lnTo>
                    <a:pt x="377" y="10672"/>
                  </a:lnTo>
                  <a:lnTo>
                    <a:pt x="252" y="10755"/>
                  </a:lnTo>
                  <a:lnTo>
                    <a:pt x="231" y="10860"/>
                  </a:lnTo>
                  <a:lnTo>
                    <a:pt x="273" y="10944"/>
                  </a:lnTo>
                  <a:lnTo>
                    <a:pt x="252" y="11069"/>
                  </a:lnTo>
                  <a:lnTo>
                    <a:pt x="210" y="11111"/>
                  </a:lnTo>
                  <a:lnTo>
                    <a:pt x="273" y="11216"/>
                  </a:lnTo>
                  <a:lnTo>
                    <a:pt x="356" y="11257"/>
                  </a:lnTo>
                  <a:lnTo>
                    <a:pt x="440" y="11383"/>
                  </a:lnTo>
                  <a:lnTo>
                    <a:pt x="482" y="11425"/>
                  </a:lnTo>
                  <a:lnTo>
                    <a:pt x="586" y="11634"/>
                  </a:lnTo>
                  <a:lnTo>
                    <a:pt x="586" y="11801"/>
                  </a:lnTo>
                  <a:lnTo>
                    <a:pt x="733" y="11843"/>
                  </a:lnTo>
                  <a:lnTo>
                    <a:pt x="754" y="11948"/>
                  </a:lnTo>
                  <a:lnTo>
                    <a:pt x="858" y="12094"/>
                  </a:lnTo>
                  <a:lnTo>
                    <a:pt x="984" y="12011"/>
                  </a:lnTo>
                  <a:lnTo>
                    <a:pt x="1005" y="12136"/>
                  </a:lnTo>
                  <a:lnTo>
                    <a:pt x="942" y="12304"/>
                  </a:lnTo>
                  <a:lnTo>
                    <a:pt x="775" y="12325"/>
                  </a:lnTo>
                  <a:lnTo>
                    <a:pt x="754" y="12366"/>
                  </a:lnTo>
                  <a:lnTo>
                    <a:pt x="838" y="12429"/>
                  </a:lnTo>
                  <a:lnTo>
                    <a:pt x="858" y="12534"/>
                  </a:lnTo>
                  <a:lnTo>
                    <a:pt x="984" y="12555"/>
                  </a:lnTo>
                  <a:lnTo>
                    <a:pt x="1047" y="12848"/>
                  </a:lnTo>
                  <a:lnTo>
                    <a:pt x="963" y="12952"/>
                  </a:lnTo>
                  <a:lnTo>
                    <a:pt x="1005" y="12994"/>
                  </a:lnTo>
                  <a:lnTo>
                    <a:pt x="1151" y="12994"/>
                  </a:lnTo>
                  <a:lnTo>
                    <a:pt x="1423" y="12931"/>
                  </a:lnTo>
                  <a:lnTo>
                    <a:pt x="1570" y="12973"/>
                  </a:lnTo>
                  <a:lnTo>
                    <a:pt x="1695" y="12869"/>
                  </a:lnTo>
                  <a:lnTo>
                    <a:pt x="1674" y="12764"/>
                  </a:lnTo>
                  <a:lnTo>
                    <a:pt x="1612" y="12701"/>
                  </a:lnTo>
                  <a:lnTo>
                    <a:pt x="1695" y="12534"/>
                  </a:lnTo>
                  <a:lnTo>
                    <a:pt x="1884" y="12513"/>
                  </a:lnTo>
                  <a:lnTo>
                    <a:pt x="1905" y="12325"/>
                  </a:lnTo>
                  <a:lnTo>
                    <a:pt x="1926" y="12408"/>
                  </a:lnTo>
                  <a:lnTo>
                    <a:pt x="2135" y="12450"/>
                  </a:lnTo>
                  <a:lnTo>
                    <a:pt x="2260" y="12366"/>
                  </a:lnTo>
                  <a:lnTo>
                    <a:pt x="2365" y="12429"/>
                  </a:lnTo>
                  <a:lnTo>
                    <a:pt x="2449" y="12513"/>
                  </a:lnTo>
                  <a:lnTo>
                    <a:pt x="2553" y="12345"/>
                  </a:lnTo>
                  <a:lnTo>
                    <a:pt x="2616" y="12115"/>
                  </a:lnTo>
                  <a:lnTo>
                    <a:pt x="2679" y="12032"/>
                  </a:lnTo>
                  <a:lnTo>
                    <a:pt x="2721" y="11739"/>
                  </a:lnTo>
                  <a:lnTo>
                    <a:pt x="2762" y="11634"/>
                  </a:lnTo>
                  <a:lnTo>
                    <a:pt x="2658" y="11571"/>
                  </a:lnTo>
                  <a:lnTo>
                    <a:pt x="2679" y="11467"/>
                  </a:lnTo>
                  <a:lnTo>
                    <a:pt x="2783" y="11320"/>
                  </a:lnTo>
                  <a:lnTo>
                    <a:pt x="2679" y="11216"/>
                  </a:lnTo>
                  <a:lnTo>
                    <a:pt x="2783" y="11111"/>
                  </a:lnTo>
                  <a:lnTo>
                    <a:pt x="2658" y="11048"/>
                  </a:lnTo>
                  <a:lnTo>
                    <a:pt x="2721" y="10965"/>
                  </a:lnTo>
                  <a:lnTo>
                    <a:pt x="2658" y="10839"/>
                  </a:lnTo>
                  <a:lnTo>
                    <a:pt x="2762" y="10881"/>
                  </a:lnTo>
                  <a:lnTo>
                    <a:pt x="2930" y="10860"/>
                  </a:lnTo>
                  <a:lnTo>
                    <a:pt x="2783" y="10755"/>
                  </a:lnTo>
                  <a:lnTo>
                    <a:pt x="2846" y="10609"/>
                  </a:lnTo>
                  <a:lnTo>
                    <a:pt x="2846" y="10546"/>
                  </a:lnTo>
                  <a:lnTo>
                    <a:pt x="2658" y="10483"/>
                  </a:lnTo>
                  <a:lnTo>
                    <a:pt x="2888" y="10483"/>
                  </a:lnTo>
                  <a:lnTo>
                    <a:pt x="2762" y="10358"/>
                  </a:lnTo>
                  <a:lnTo>
                    <a:pt x="2679" y="10358"/>
                  </a:lnTo>
                  <a:lnTo>
                    <a:pt x="2742" y="10274"/>
                  </a:lnTo>
                  <a:lnTo>
                    <a:pt x="2783" y="10274"/>
                  </a:lnTo>
                  <a:lnTo>
                    <a:pt x="2825" y="10316"/>
                  </a:lnTo>
                  <a:lnTo>
                    <a:pt x="2888" y="10232"/>
                  </a:lnTo>
                  <a:lnTo>
                    <a:pt x="2867" y="10148"/>
                  </a:lnTo>
                  <a:lnTo>
                    <a:pt x="2972" y="10232"/>
                  </a:lnTo>
                  <a:lnTo>
                    <a:pt x="2993" y="10128"/>
                  </a:lnTo>
                  <a:lnTo>
                    <a:pt x="3076" y="10023"/>
                  </a:lnTo>
                  <a:lnTo>
                    <a:pt x="3160" y="10023"/>
                  </a:lnTo>
                  <a:lnTo>
                    <a:pt x="3139" y="9939"/>
                  </a:lnTo>
                  <a:lnTo>
                    <a:pt x="3181" y="9897"/>
                  </a:lnTo>
                  <a:lnTo>
                    <a:pt x="3202" y="9939"/>
                  </a:lnTo>
                  <a:lnTo>
                    <a:pt x="3181" y="10044"/>
                  </a:lnTo>
                  <a:lnTo>
                    <a:pt x="3265" y="10044"/>
                  </a:lnTo>
                  <a:lnTo>
                    <a:pt x="3369" y="9897"/>
                  </a:lnTo>
                  <a:lnTo>
                    <a:pt x="3453" y="9897"/>
                  </a:lnTo>
                  <a:lnTo>
                    <a:pt x="3516" y="9835"/>
                  </a:lnTo>
                  <a:lnTo>
                    <a:pt x="3495" y="9730"/>
                  </a:lnTo>
                  <a:lnTo>
                    <a:pt x="3411" y="9646"/>
                  </a:lnTo>
                  <a:lnTo>
                    <a:pt x="3286" y="9625"/>
                  </a:lnTo>
                  <a:lnTo>
                    <a:pt x="3181" y="9688"/>
                  </a:lnTo>
                  <a:lnTo>
                    <a:pt x="3139" y="9646"/>
                  </a:lnTo>
                  <a:lnTo>
                    <a:pt x="3055" y="9709"/>
                  </a:lnTo>
                  <a:lnTo>
                    <a:pt x="2972" y="9604"/>
                  </a:lnTo>
                  <a:lnTo>
                    <a:pt x="2846" y="9563"/>
                  </a:lnTo>
                  <a:lnTo>
                    <a:pt x="2762" y="9521"/>
                  </a:lnTo>
                  <a:lnTo>
                    <a:pt x="2616" y="9542"/>
                  </a:lnTo>
                  <a:lnTo>
                    <a:pt x="2616" y="9604"/>
                  </a:lnTo>
                  <a:lnTo>
                    <a:pt x="2553" y="9542"/>
                  </a:lnTo>
                  <a:lnTo>
                    <a:pt x="2407" y="9542"/>
                  </a:lnTo>
                  <a:lnTo>
                    <a:pt x="2365" y="9500"/>
                  </a:lnTo>
                  <a:lnTo>
                    <a:pt x="2470" y="9479"/>
                  </a:lnTo>
                  <a:lnTo>
                    <a:pt x="2553" y="9521"/>
                  </a:lnTo>
                  <a:lnTo>
                    <a:pt x="2637" y="9395"/>
                  </a:lnTo>
                  <a:lnTo>
                    <a:pt x="2679" y="9437"/>
                  </a:lnTo>
                  <a:lnTo>
                    <a:pt x="2783" y="9416"/>
                  </a:lnTo>
                  <a:lnTo>
                    <a:pt x="2825" y="9332"/>
                  </a:lnTo>
                  <a:lnTo>
                    <a:pt x="2930" y="9374"/>
                  </a:lnTo>
                  <a:lnTo>
                    <a:pt x="2972" y="9416"/>
                  </a:lnTo>
                  <a:lnTo>
                    <a:pt x="3034" y="9416"/>
                  </a:lnTo>
                  <a:lnTo>
                    <a:pt x="3055" y="9332"/>
                  </a:lnTo>
                  <a:lnTo>
                    <a:pt x="3097" y="9416"/>
                  </a:lnTo>
                  <a:lnTo>
                    <a:pt x="3244" y="9437"/>
                  </a:lnTo>
                  <a:lnTo>
                    <a:pt x="3202" y="9521"/>
                  </a:lnTo>
                  <a:lnTo>
                    <a:pt x="3306" y="9563"/>
                  </a:lnTo>
                  <a:lnTo>
                    <a:pt x="3474" y="9542"/>
                  </a:lnTo>
                  <a:lnTo>
                    <a:pt x="3495" y="9416"/>
                  </a:lnTo>
                  <a:lnTo>
                    <a:pt x="3662" y="9270"/>
                  </a:lnTo>
                  <a:lnTo>
                    <a:pt x="3725" y="9102"/>
                  </a:lnTo>
                  <a:lnTo>
                    <a:pt x="3599" y="8977"/>
                  </a:lnTo>
                  <a:lnTo>
                    <a:pt x="3599" y="8893"/>
                  </a:lnTo>
                  <a:lnTo>
                    <a:pt x="3453" y="8788"/>
                  </a:lnTo>
                  <a:lnTo>
                    <a:pt x="3474" y="8747"/>
                  </a:lnTo>
                  <a:lnTo>
                    <a:pt x="3265" y="8579"/>
                  </a:lnTo>
                  <a:lnTo>
                    <a:pt x="3244" y="8475"/>
                  </a:lnTo>
                  <a:lnTo>
                    <a:pt x="3160" y="8391"/>
                  </a:lnTo>
                  <a:lnTo>
                    <a:pt x="3055" y="8516"/>
                  </a:lnTo>
                  <a:lnTo>
                    <a:pt x="2993" y="8433"/>
                  </a:lnTo>
                  <a:lnTo>
                    <a:pt x="2951" y="8454"/>
                  </a:lnTo>
                  <a:lnTo>
                    <a:pt x="2951" y="8349"/>
                  </a:lnTo>
                  <a:lnTo>
                    <a:pt x="2867" y="8349"/>
                  </a:lnTo>
                  <a:lnTo>
                    <a:pt x="2825" y="8244"/>
                  </a:lnTo>
                  <a:lnTo>
                    <a:pt x="2742" y="8182"/>
                  </a:lnTo>
                  <a:lnTo>
                    <a:pt x="2825" y="8077"/>
                  </a:lnTo>
                  <a:lnTo>
                    <a:pt x="2762" y="7952"/>
                  </a:lnTo>
                  <a:lnTo>
                    <a:pt x="2825" y="7931"/>
                  </a:lnTo>
                  <a:lnTo>
                    <a:pt x="2825" y="7847"/>
                  </a:lnTo>
                  <a:lnTo>
                    <a:pt x="2742" y="7826"/>
                  </a:lnTo>
                  <a:lnTo>
                    <a:pt x="2825" y="7721"/>
                  </a:lnTo>
                  <a:lnTo>
                    <a:pt x="2783" y="7533"/>
                  </a:lnTo>
                  <a:lnTo>
                    <a:pt x="2825" y="7512"/>
                  </a:lnTo>
                  <a:lnTo>
                    <a:pt x="2867" y="7554"/>
                  </a:lnTo>
                  <a:lnTo>
                    <a:pt x="2888" y="7449"/>
                  </a:lnTo>
                  <a:lnTo>
                    <a:pt x="2825" y="7345"/>
                  </a:lnTo>
                  <a:lnTo>
                    <a:pt x="2846" y="7198"/>
                  </a:lnTo>
                  <a:lnTo>
                    <a:pt x="2825" y="7073"/>
                  </a:lnTo>
                  <a:lnTo>
                    <a:pt x="2846" y="7010"/>
                  </a:lnTo>
                  <a:lnTo>
                    <a:pt x="2825" y="6884"/>
                  </a:lnTo>
                  <a:lnTo>
                    <a:pt x="2679" y="6696"/>
                  </a:lnTo>
                  <a:lnTo>
                    <a:pt x="2679" y="6696"/>
                  </a:lnTo>
                  <a:lnTo>
                    <a:pt x="2783" y="6759"/>
                  </a:lnTo>
                  <a:lnTo>
                    <a:pt x="2951" y="6717"/>
                  </a:lnTo>
                  <a:lnTo>
                    <a:pt x="3055" y="6571"/>
                  </a:lnTo>
                  <a:lnTo>
                    <a:pt x="2993" y="6466"/>
                  </a:lnTo>
                  <a:lnTo>
                    <a:pt x="3034" y="6403"/>
                  </a:lnTo>
                  <a:lnTo>
                    <a:pt x="3139" y="6424"/>
                  </a:lnTo>
                  <a:lnTo>
                    <a:pt x="3286" y="6299"/>
                  </a:lnTo>
                  <a:lnTo>
                    <a:pt x="3286" y="6236"/>
                  </a:lnTo>
                  <a:lnTo>
                    <a:pt x="3202" y="6236"/>
                  </a:lnTo>
                  <a:lnTo>
                    <a:pt x="3265" y="6131"/>
                  </a:lnTo>
                  <a:lnTo>
                    <a:pt x="3348" y="6047"/>
                  </a:lnTo>
                  <a:lnTo>
                    <a:pt x="3390" y="6089"/>
                  </a:lnTo>
                  <a:lnTo>
                    <a:pt x="3453" y="6089"/>
                  </a:lnTo>
                  <a:lnTo>
                    <a:pt x="3474" y="5964"/>
                  </a:lnTo>
                  <a:lnTo>
                    <a:pt x="3516" y="5964"/>
                  </a:lnTo>
                  <a:lnTo>
                    <a:pt x="3558" y="6047"/>
                  </a:lnTo>
                  <a:lnTo>
                    <a:pt x="3620" y="5964"/>
                  </a:lnTo>
                  <a:lnTo>
                    <a:pt x="3620" y="5838"/>
                  </a:lnTo>
                  <a:lnTo>
                    <a:pt x="3683" y="5734"/>
                  </a:lnTo>
                  <a:lnTo>
                    <a:pt x="3788" y="5734"/>
                  </a:lnTo>
                  <a:lnTo>
                    <a:pt x="3788" y="5817"/>
                  </a:lnTo>
                  <a:lnTo>
                    <a:pt x="3871" y="5817"/>
                  </a:lnTo>
                  <a:lnTo>
                    <a:pt x="3913" y="5713"/>
                  </a:lnTo>
                  <a:lnTo>
                    <a:pt x="4039" y="5629"/>
                  </a:lnTo>
                  <a:lnTo>
                    <a:pt x="4018" y="5524"/>
                  </a:lnTo>
                  <a:lnTo>
                    <a:pt x="4018" y="5420"/>
                  </a:lnTo>
                  <a:lnTo>
                    <a:pt x="4102" y="5503"/>
                  </a:lnTo>
                  <a:lnTo>
                    <a:pt x="4206" y="5378"/>
                  </a:lnTo>
                  <a:lnTo>
                    <a:pt x="4290" y="5378"/>
                  </a:lnTo>
                  <a:lnTo>
                    <a:pt x="4395" y="5190"/>
                  </a:lnTo>
                  <a:lnTo>
                    <a:pt x="4395" y="5001"/>
                  </a:lnTo>
                  <a:lnTo>
                    <a:pt x="4457" y="4897"/>
                  </a:lnTo>
                  <a:lnTo>
                    <a:pt x="4541" y="4897"/>
                  </a:lnTo>
                  <a:lnTo>
                    <a:pt x="4646" y="4771"/>
                  </a:lnTo>
                  <a:lnTo>
                    <a:pt x="4562" y="4771"/>
                  </a:lnTo>
                  <a:lnTo>
                    <a:pt x="4499" y="4666"/>
                  </a:lnTo>
                  <a:lnTo>
                    <a:pt x="4562" y="4625"/>
                  </a:lnTo>
                  <a:lnTo>
                    <a:pt x="4541" y="4562"/>
                  </a:lnTo>
                  <a:lnTo>
                    <a:pt x="4436" y="4562"/>
                  </a:lnTo>
                  <a:lnTo>
                    <a:pt x="4332" y="4457"/>
                  </a:lnTo>
                  <a:lnTo>
                    <a:pt x="4457" y="4415"/>
                  </a:lnTo>
                  <a:lnTo>
                    <a:pt x="4436" y="4332"/>
                  </a:lnTo>
                  <a:lnTo>
                    <a:pt x="4520" y="4164"/>
                  </a:lnTo>
                  <a:lnTo>
                    <a:pt x="4541" y="4081"/>
                  </a:lnTo>
                  <a:lnTo>
                    <a:pt x="4499" y="3997"/>
                  </a:lnTo>
                  <a:lnTo>
                    <a:pt x="4415" y="3997"/>
                  </a:lnTo>
                  <a:lnTo>
                    <a:pt x="4395" y="3934"/>
                  </a:lnTo>
                  <a:lnTo>
                    <a:pt x="4415" y="3892"/>
                  </a:lnTo>
                  <a:lnTo>
                    <a:pt x="4499" y="3934"/>
                  </a:lnTo>
                  <a:lnTo>
                    <a:pt x="4520" y="3955"/>
                  </a:lnTo>
                  <a:lnTo>
                    <a:pt x="4541" y="3955"/>
                  </a:lnTo>
                  <a:lnTo>
                    <a:pt x="4541" y="3871"/>
                  </a:lnTo>
                  <a:lnTo>
                    <a:pt x="4436" y="3850"/>
                  </a:lnTo>
                  <a:lnTo>
                    <a:pt x="4541" y="3788"/>
                  </a:lnTo>
                  <a:lnTo>
                    <a:pt x="4625" y="3788"/>
                  </a:lnTo>
                  <a:lnTo>
                    <a:pt x="4729" y="3725"/>
                  </a:lnTo>
                  <a:lnTo>
                    <a:pt x="4646" y="3662"/>
                  </a:lnTo>
                  <a:lnTo>
                    <a:pt x="4562" y="3516"/>
                  </a:lnTo>
                  <a:lnTo>
                    <a:pt x="4646" y="3537"/>
                  </a:lnTo>
                  <a:lnTo>
                    <a:pt x="4708" y="3620"/>
                  </a:lnTo>
                  <a:lnTo>
                    <a:pt x="4813" y="3578"/>
                  </a:lnTo>
                  <a:lnTo>
                    <a:pt x="4834" y="3474"/>
                  </a:lnTo>
                  <a:lnTo>
                    <a:pt x="4855" y="3369"/>
                  </a:lnTo>
                  <a:lnTo>
                    <a:pt x="4918" y="3327"/>
                  </a:lnTo>
                  <a:lnTo>
                    <a:pt x="4980" y="3453"/>
                  </a:lnTo>
                  <a:lnTo>
                    <a:pt x="5064" y="3348"/>
                  </a:lnTo>
                  <a:lnTo>
                    <a:pt x="5127" y="3453"/>
                  </a:lnTo>
                  <a:lnTo>
                    <a:pt x="5190" y="3474"/>
                  </a:lnTo>
                  <a:lnTo>
                    <a:pt x="5252" y="3369"/>
                  </a:lnTo>
                  <a:lnTo>
                    <a:pt x="5357" y="3432"/>
                  </a:lnTo>
                  <a:lnTo>
                    <a:pt x="5483" y="3348"/>
                  </a:lnTo>
                  <a:lnTo>
                    <a:pt x="5545" y="3432"/>
                  </a:lnTo>
                  <a:lnTo>
                    <a:pt x="5671" y="3432"/>
                  </a:lnTo>
                  <a:lnTo>
                    <a:pt x="5713" y="3369"/>
                  </a:lnTo>
                  <a:lnTo>
                    <a:pt x="5755" y="3411"/>
                  </a:lnTo>
                  <a:lnTo>
                    <a:pt x="5755" y="3265"/>
                  </a:lnTo>
                  <a:lnTo>
                    <a:pt x="5671" y="3202"/>
                  </a:lnTo>
                  <a:lnTo>
                    <a:pt x="5587" y="2993"/>
                  </a:lnTo>
                  <a:lnTo>
                    <a:pt x="5462" y="2951"/>
                  </a:lnTo>
                  <a:lnTo>
                    <a:pt x="5399" y="2762"/>
                  </a:lnTo>
                  <a:lnTo>
                    <a:pt x="5462" y="2700"/>
                  </a:lnTo>
                  <a:lnTo>
                    <a:pt x="5462" y="2490"/>
                  </a:lnTo>
                  <a:lnTo>
                    <a:pt x="5441" y="2386"/>
                  </a:lnTo>
                  <a:lnTo>
                    <a:pt x="5462" y="2302"/>
                  </a:lnTo>
                  <a:lnTo>
                    <a:pt x="5399" y="2093"/>
                  </a:lnTo>
                  <a:lnTo>
                    <a:pt x="5357" y="1988"/>
                  </a:lnTo>
                  <a:lnTo>
                    <a:pt x="5336" y="1842"/>
                  </a:lnTo>
                  <a:lnTo>
                    <a:pt x="5378" y="1758"/>
                  </a:lnTo>
                  <a:lnTo>
                    <a:pt x="5357" y="1633"/>
                  </a:lnTo>
                  <a:lnTo>
                    <a:pt x="5190" y="1591"/>
                  </a:lnTo>
                  <a:lnTo>
                    <a:pt x="5190" y="1486"/>
                  </a:lnTo>
                  <a:lnTo>
                    <a:pt x="5252" y="1361"/>
                  </a:lnTo>
                  <a:lnTo>
                    <a:pt x="5190" y="1172"/>
                  </a:lnTo>
                  <a:lnTo>
                    <a:pt x="5252" y="1068"/>
                  </a:lnTo>
                  <a:lnTo>
                    <a:pt x="5190" y="1005"/>
                  </a:lnTo>
                  <a:lnTo>
                    <a:pt x="5127" y="1005"/>
                  </a:lnTo>
                  <a:lnTo>
                    <a:pt x="5022" y="858"/>
                  </a:lnTo>
                  <a:lnTo>
                    <a:pt x="4939" y="858"/>
                  </a:lnTo>
                  <a:lnTo>
                    <a:pt x="4876" y="754"/>
                  </a:lnTo>
                  <a:lnTo>
                    <a:pt x="4771" y="628"/>
                  </a:lnTo>
                  <a:lnTo>
                    <a:pt x="4708" y="607"/>
                  </a:lnTo>
                  <a:lnTo>
                    <a:pt x="4604" y="545"/>
                  </a:lnTo>
                  <a:lnTo>
                    <a:pt x="4395" y="524"/>
                  </a:lnTo>
                  <a:lnTo>
                    <a:pt x="4227" y="419"/>
                  </a:lnTo>
                  <a:lnTo>
                    <a:pt x="4018" y="189"/>
                  </a:lnTo>
                  <a:lnTo>
                    <a:pt x="3892" y="105"/>
                  </a:lnTo>
                  <a:lnTo>
                    <a:pt x="378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9"/>
            <p:cNvSpPr/>
            <p:nvPr/>
          </p:nvSpPr>
          <p:spPr>
            <a:xfrm>
              <a:off x="3883127" y="2693471"/>
              <a:ext cx="27411" cy="23803"/>
            </a:xfrm>
            <a:custGeom>
              <a:avLst/>
              <a:gdLst/>
              <a:ahLst/>
              <a:cxnLst/>
              <a:rect l="l" t="t" r="r" b="b"/>
              <a:pathLst>
                <a:path w="2302" h="2093" extrusionOk="0">
                  <a:moveTo>
                    <a:pt x="1026" y="0"/>
                  </a:moveTo>
                  <a:lnTo>
                    <a:pt x="1026" y="63"/>
                  </a:lnTo>
                  <a:lnTo>
                    <a:pt x="942" y="63"/>
                  </a:lnTo>
                  <a:lnTo>
                    <a:pt x="942" y="105"/>
                  </a:lnTo>
                  <a:lnTo>
                    <a:pt x="1005" y="167"/>
                  </a:lnTo>
                  <a:lnTo>
                    <a:pt x="900" y="230"/>
                  </a:lnTo>
                  <a:lnTo>
                    <a:pt x="837" y="209"/>
                  </a:lnTo>
                  <a:lnTo>
                    <a:pt x="628" y="209"/>
                  </a:lnTo>
                  <a:lnTo>
                    <a:pt x="607" y="147"/>
                  </a:lnTo>
                  <a:lnTo>
                    <a:pt x="586" y="251"/>
                  </a:lnTo>
                  <a:lnTo>
                    <a:pt x="481" y="230"/>
                  </a:lnTo>
                  <a:lnTo>
                    <a:pt x="335" y="272"/>
                  </a:lnTo>
                  <a:lnTo>
                    <a:pt x="335" y="356"/>
                  </a:lnTo>
                  <a:lnTo>
                    <a:pt x="272" y="356"/>
                  </a:lnTo>
                  <a:lnTo>
                    <a:pt x="84" y="439"/>
                  </a:lnTo>
                  <a:lnTo>
                    <a:pt x="0" y="544"/>
                  </a:lnTo>
                  <a:lnTo>
                    <a:pt x="21" y="900"/>
                  </a:lnTo>
                  <a:lnTo>
                    <a:pt x="84" y="900"/>
                  </a:lnTo>
                  <a:lnTo>
                    <a:pt x="126" y="879"/>
                  </a:lnTo>
                  <a:lnTo>
                    <a:pt x="230" y="900"/>
                  </a:lnTo>
                  <a:lnTo>
                    <a:pt x="189" y="983"/>
                  </a:lnTo>
                  <a:lnTo>
                    <a:pt x="105" y="983"/>
                  </a:lnTo>
                  <a:lnTo>
                    <a:pt x="105" y="1151"/>
                  </a:lnTo>
                  <a:lnTo>
                    <a:pt x="209" y="1276"/>
                  </a:lnTo>
                  <a:lnTo>
                    <a:pt x="377" y="1423"/>
                  </a:lnTo>
                  <a:lnTo>
                    <a:pt x="419" y="1423"/>
                  </a:lnTo>
                  <a:lnTo>
                    <a:pt x="419" y="1318"/>
                  </a:lnTo>
                  <a:lnTo>
                    <a:pt x="544" y="1214"/>
                  </a:lnTo>
                  <a:lnTo>
                    <a:pt x="586" y="1318"/>
                  </a:lnTo>
                  <a:lnTo>
                    <a:pt x="523" y="1611"/>
                  </a:lnTo>
                  <a:lnTo>
                    <a:pt x="523" y="1695"/>
                  </a:lnTo>
                  <a:lnTo>
                    <a:pt x="586" y="1674"/>
                  </a:lnTo>
                  <a:lnTo>
                    <a:pt x="754" y="1569"/>
                  </a:lnTo>
                  <a:lnTo>
                    <a:pt x="900" y="1507"/>
                  </a:lnTo>
                  <a:lnTo>
                    <a:pt x="1046" y="1632"/>
                  </a:lnTo>
                  <a:lnTo>
                    <a:pt x="1130" y="1611"/>
                  </a:lnTo>
                  <a:lnTo>
                    <a:pt x="1151" y="1507"/>
                  </a:lnTo>
                  <a:lnTo>
                    <a:pt x="1235" y="1590"/>
                  </a:lnTo>
                  <a:lnTo>
                    <a:pt x="1277" y="1674"/>
                  </a:lnTo>
                  <a:lnTo>
                    <a:pt x="1339" y="1674"/>
                  </a:lnTo>
                  <a:lnTo>
                    <a:pt x="1528" y="1779"/>
                  </a:lnTo>
                  <a:lnTo>
                    <a:pt x="1570" y="1925"/>
                  </a:lnTo>
                  <a:lnTo>
                    <a:pt x="1695" y="1967"/>
                  </a:lnTo>
                  <a:lnTo>
                    <a:pt x="1779" y="2092"/>
                  </a:lnTo>
                  <a:lnTo>
                    <a:pt x="1988" y="2009"/>
                  </a:lnTo>
                  <a:lnTo>
                    <a:pt x="2155" y="2030"/>
                  </a:lnTo>
                  <a:lnTo>
                    <a:pt x="2260" y="1904"/>
                  </a:lnTo>
                  <a:lnTo>
                    <a:pt x="2218" y="1800"/>
                  </a:lnTo>
                  <a:lnTo>
                    <a:pt x="2302" y="1716"/>
                  </a:lnTo>
                  <a:lnTo>
                    <a:pt x="2302" y="1611"/>
                  </a:lnTo>
                  <a:lnTo>
                    <a:pt x="2051" y="1109"/>
                  </a:lnTo>
                  <a:lnTo>
                    <a:pt x="2093" y="691"/>
                  </a:lnTo>
                  <a:lnTo>
                    <a:pt x="2155" y="649"/>
                  </a:lnTo>
                  <a:lnTo>
                    <a:pt x="2197" y="481"/>
                  </a:lnTo>
                  <a:lnTo>
                    <a:pt x="2281" y="356"/>
                  </a:lnTo>
                  <a:lnTo>
                    <a:pt x="2302" y="335"/>
                  </a:lnTo>
                  <a:lnTo>
                    <a:pt x="2302" y="314"/>
                  </a:lnTo>
                  <a:lnTo>
                    <a:pt x="2260" y="230"/>
                  </a:lnTo>
                  <a:lnTo>
                    <a:pt x="2218" y="272"/>
                  </a:lnTo>
                  <a:lnTo>
                    <a:pt x="1758" y="251"/>
                  </a:lnTo>
                  <a:lnTo>
                    <a:pt x="1570" y="126"/>
                  </a:lnTo>
                  <a:lnTo>
                    <a:pt x="1339" y="126"/>
                  </a:lnTo>
                  <a:lnTo>
                    <a:pt x="1235" y="63"/>
                  </a:lnTo>
                  <a:lnTo>
                    <a:pt x="1130" y="105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9"/>
            <p:cNvSpPr/>
            <p:nvPr/>
          </p:nvSpPr>
          <p:spPr>
            <a:xfrm>
              <a:off x="3870422" y="2710598"/>
              <a:ext cx="43605" cy="22620"/>
            </a:xfrm>
            <a:custGeom>
              <a:avLst/>
              <a:gdLst/>
              <a:ahLst/>
              <a:cxnLst/>
              <a:rect l="l" t="t" r="r" b="b"/>
              <a:pathLst>
                <a:path w="3662" h="1989" extrusionOk="0">
                  <a:moveTo>
                    <a:pt x="1967" y="1"/>
                  </a:moveTo>
                  <a:lnTo>
                    <a:pt x="1821" y="63"/>
                  </a:lnTo>
                  <a:lnTo>
                    <a:pt x="1653" y="168"/>
                  </a:lnTo>
                  <a:lnTo>
                    <a:pt x="1590" y="189"/>
                  </a:lnTo>
                  <a:lnTo>
                    <a:pt x="1590" y="314"/>
                  </a:lnTo>
                  <a:lnTo>
                    <a:pt x="1653" y="586"/>
                  </a:lnTo>
                  <a:lnTo>
                    <a:pt x="1590" y="754"/>
                  </a:lnTo>
                  <a:lnTo>
                    <a:pt x="1402" y="963"/>
                  </a:lnTo>
                  <a:lnTo>
                    <a:pt x="1256" y="963"/>
                  </a:lnTo>
                  <a:lnTo>
                    <a:pt x="1130" y="838"/>
                  </a:lnTo>
                  <a:lnTo>
                    <a:pt x="1130" y="733"/>
                  </a:lnTo>
                  <a:lnTo>
                    <a:pt x="837" y="440"/>
                  </a:lnTo>
                  <a:lnTo>
                    <a:pt x="837" y="294"/>
                  </a:lnTo>
                  <a:lnTo>
                    <a:pt x="774" y="294"/>
                  </a:lnTo>
                  <a:lnTo>
                    <a:pt x="670" y="398"/>
                  </a:lnTo>
                  <a:lnTo>
                    <a:pt x="523" y="419"/>
                  </a:lnTo>
                  <a:lnTo>
                    <a:pt x="460" y="461"/>
                  </a:lnTo>
                  <a:lnTo>
                    <a:pt x="335" y="461"/>
                  </a:lnTo>
                  <a:lnTo>
                    <a:pt x="251" y="607"/>
                  </a:lnTo>
                  <a:lnTo>
                    <a:pt x="293" y="733"/>
                  </a:lnTo>
                  <a:lnTo>
                    <a:pt x="230" y="712"/>
                  </a:lnTo>
                  <a:lnTo>
                    <a:pt x="230" y="921"/>
                  </a:lnTo>
                  <a:lnTo>
                    <a:pt x="84" y="1110"/>
                  </a:lnTo>
                  <a:lnTo>
                    <a:pt x="84" y="1214"/>
                  </a:lnTo>
                  <a:lnTo>
                    <a:pt x="84" y="1319"/>
                  </a:lnTo>
                  <a:lnTo>
                    <a:pt x="0" y="1382"/>
                  </a:lnTo>
                  <a:lnTo>
                    <a:pt x="42" y="1674"/>
                  </a:lnTo>
                  <a:lnTo>
                    <a:pt x="126" y="1737"/>
                  </a:lnTo>
                  <a:lnTo>
                    <a:pt x="126" y="1758"/>
                  </a:lnTo>
                  <a:lnTo>
                    <a:pt x="230" y="1737"/>
                  </a:lnTo>
                  <a:lnTo>
                    <a:pt x="251" y="1591"/>
                  </a:lnTo>
                  <a:lnTo>
                    <a:pt x="440" y="1465"/>
                  </a:lnTo>
                  <a:lnTo>
                    <a:pt x="670" y="1382"/>
                  </a:lnTo>
                  <a:lnTo>
                    <a:pt x="879" y="1423"/>
                  </a:lnTo>
                  <a:lnTo>
                    <a:pt x="1025" y="1423"/>
                  </a:lnTo>
                  <a:lnTo>
                    <a:pt x="1088" y="1465"/>
                  </a:lnTo>
                  <a:lnTo>
                    <a:pt x="1235" y="1382"/>
                  </a:lnTo>
                  <a:lnTo>
                    <a:pt x="1339" y="1361"/>
                  </a:lnTo>
                  <a:lnTo>
                    <a:pt x="1360" y="1444"/>
                  </a:lnTo>
                  <a:lnTo>
                    <a:pt x="1465" y="1444"/>
                  </a:lnTo>
                  <a:lnTo>
                    <a:pt x="1548" y="1549"/>
                  </a:lnTo>
                  <a:lnTo>
                    <a:pt x="1716" y="1549"/>
                  </a:lnTo>
                  <a:lnTo>
                    <a:pt x="1779" y="1570"/>
                  </a:lnTo>
                  <a:lnTo>
                    <a:pt x="1967" y="1444"/>
                  </a:lnTo>
                  <a:lnTo>
                    <a:pt x="2176" y="1549"/>
                  </a:lnTo>
                  <a:lnTo>
                    <a:pt x="2344" y="1570"/>
                  </a:lnTo>
                  <a:lnTo>
                    <a:pt x="2511" y="1758"/>
                  </a:lnTo>
                  <a:lnTo>
                    <a:pt x="2637" y="1758"/>
                  </a:lnTo>
                  <a:lnTo>
                    <a:pt x="2762" y="1946"/>
                  </a:lnTo>
                  <a:lnTo>
                    <a:pt x="2929" y="1967"/>
                  </a:lnTo>
                  <a:lnTo>
                    <a:pt x="2971" y="1988"/>
                  </a:lnTo>
                  <a:lnTo>
                    <a:pt x="3160" y="1905"/>
                  </a:lnTo>
                  <a:lnTo>
                    <a:pt x="3390" y="1884"/>
                  </a:lnTo>
                  <a:lnTo>
                    <a:pt x="3432" y="1737"/>
                  </a:lnTo>
                  <a:lnTo>
                    <a:pt x="3536" y="1674"/>
                  </a:lnTo>
                  <a:lnTo>
                    <a:pt x="3578" y="1570"/>
                  </a:lnTo>
                  <a:lnTo>
                    <a:pt x="3662" y="1549"/>
                  </a:lnTo>
                  <a:lnTo>
                    <a:pt x="3662" y="1382"/>
                  </a:lnTo>
                  <a:lnTo>
                    <a:pt x="3578" y="1277"/>
                  </a:lnTo>
                  <a:lnTo>
                    <a:pt x="3494" y="1110"/>
                  </a:lnTo>
                  <a:lnTo>
                    <a:pt x="3473" y="1047"/>
                  </a:lnTo>
                  <a:lnTo>
                    <a:pt x="3390" y="921"/>
                  </a:lnTo>
                  <a:lnTo>
                    <a:pt x="3432" y="838"/>
                  </a:lnTo>
                  <a:lnTo>
                    <a:pt x="3369" y="733"/>
                  </a:lnTo>
                  <a:lnTo>
                    <a:pt x="3327" y="712"/>
                  </a:lnTo>
                  <a:lnTo>
                    <a:pt x="3348" y="649"/>
                  </a:lnTo>
                  <a:lnTo>
                    <a:pt x="3348" y="545"/>
                  </a:lnTo>
                  <a:lnTo>
                    <a:pt x="3055" y="503"/>
                  </a:lnTo>
                  <a:lnTo>
                    <a:pt x="2846" y="586"/>
                  </a:lnTo>
                  <a:lnTo>
                    <a:pt x="2762" y="461"/>
                  </a:lnTo>
                  <a:lnTo>
                    <a:pt x="2637" y="419"/>
                  </a:lnTo>
                  <a:lnTo>
                    <a:pt x="2595" y="273"/>
                  </a:lnTo>
                  <a:lnTo>
                    <a:pt x="2406" y="168"/>
                  </a:lnTo>
                  <a:lnTo>
                    <a:pt x="2344" y="168"/>
                  </a:lnTo>
                  <a:lnTo>
                    <a:pt x="2302" y="84"/>
                  </a:lnTo>
                  <a:lnTo>
                    <a:pt x="2218" y="1"/>
                  </a:lnTo>
                  <a:lnTo>
                    <a:pt x="2197" y="105"/>
                  </a:lnTo>
                  <a:lnTo>
                    <a:pt x="2113" y="126"/>
                  </a:lnTo>
                  <a:lnTo>
                    <a:pt x="19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9"/>
            <p:cNvSpPr/>
            <p:nvPr/>
          </p:nvSpPr>
          <p:spPr>
            <a:xfrm>
              <a:off x="3871910" y="2726065"/>
              <a:ext cx="33901" cy="23803"/>
            </a:xfrm>
            <a:custGeom>
              <a:avLst/>
              <a:gdLst/>
              <a:ahLst/>
              <a:cxnLst/>
              <a:rect l="l" t="t" r="r" b="b"/>
              <a:pathLst>
                <a:path w="2847" h="2093" extrusionOk="0">
                  <a:moveTo>
                    <a:pt x="1214" y="1"/>
                  </a:moveTo>
                  <a:lnTo>
                    <a:pt x="1110" y="22"/>
                  </a:lnTo>
                  <a:lnTo>
                    <a:pt x="963" y="105"/>
                  </a:lnTo>
                  <a:lnTo>
                    <a:pt x="900" y="63"/>
                  </a:lnTo>
                  <a:lnTo>
                    <a:pt x="754" y="63"/>
                  </a:lnTo>
                  <a:lnTo>
                    <a:pt x="545" y="22"/>
                  </a:lnTo>
                  <a:lnTo>
                    <a:pt x="315" y="105"/>
                  </a:lnTo>
                  <a:lnTo>
                    <a:pt x="126" y="231"/>
                  </a:lnTo>
                  <a:lnTo>
                    <a:pt x="105" y="377"/>
                  </a:lnTo>
                  <a:lnTo>
                    <a:pt x="1" y="398"/>
                  </a:lnTo>
                  <a:lnTo>
                    <a:pt x="1" y="586"/>
                  </a:lnTo>
                  <a:lnTo>
                    <a:pt x="63" y="712"/>
                  </a:lnTo>
                  <a:lnTo>
                    <a:pt x="1" y="796"/>
                  </a:lnTo>
                  <a:lnTo>
                    <a:pt x="22" y="817"/>
                  </a:lnTo>
                  <a:lnTo>
                    <a:pt x="231" y="754"/>
                  </a:lnTo>
                  <a:lnTo>
                    <a:pt x="398" y="1005"/>
                  </a:lnTo>
                  <a:lnTo>
                    <a:pt x="524" y="1047"/>
                  </a:lnTo>
                  <a:lnTo>
                    <a:pt x="733" y="1005"/>
                  </a:lnTo>
                  <a:lnTo>
                    <a:pt x="817" y="1047"/>
                  </a:lnTo>
                  <a:lnTo>
                    <a:pt x="838" y="1151"/>
                  </a:lnTo>
                  <a:lnTo>
                    <a:pt x="921" y="1172"/>
                  </a:lnTo>
                  <a:lnTo>
                    <a:pt x="963" y="1235"/>
                  </a:lnTo>
                  <a:lnTo>
                    <a:pt x="921" y="1340"/>
                  </a:lnTo>
                  <a:lnTo>
                    <a:pt x="921" y="1549"/>
                  </a:lnTo>
                  <a:lnTo>
                    <a:pt x="1047" y="1528"/>
                  </a:lnTo>
                  <a:lnTo>
                    <a:pt x="1172" y="1633"/>
                  </a:lnTo>
                  <a:lnTo>
                    <a:pt x="1256" y="1633"/>
                  </a:lnTo>
                  <a:lnTo>
                    <a:pt x="1319" y="1863"/>
                  </a:lnTo>
                  <a:lnTo>
                    <a:pt x="1319" y="1988"/>
                  </a:lnTo>
                  <a:lnTo>
                    <a:pt x="1361" y="2093"/>
                  </a:lnTo>
                  <a:lnTo>
                    <a:pt x="1486" y="2009"/>
                  </a:lnTo>
                  <a:lnTo>
                    <a:pt x="1696" y="1947"/>
                  </a:lnTo>
                  <a:lnTo>
                    <a:pt x="1863" y="2009"/>
                  </a:lnTo>
                  <a:lnTo>
                    <a:pt x="2009" y="1947"/>
                  </a:lnTo>
                  <a:lnTo>
                    <a:pt x="2114" y="1947"/>
                  </a:lnTo>
                  <a:lnTo>
                    <a:pt x="2051" y="1779"/>
                  </a:lnTo>
                  <a:lnTo>
                    <a:pt x="2219" y="1758"/>
                  </a:lnTo>
                  <a:lnTo>
                    <a:pt x="2281" y="1633"/>
                  </a:lnTo>
                  <a:lnTo>
                    <a:pt x="2386" y="1570"/>
                  </a:lnTo>
                  <a:lnTo>
                    <a:pt x="2407" y="1654"/>
                  </a:lnTo>
                  <a:lnTo>
                    <a:pt x="2532" y="1654"/>
                  </a:lnTo>
                  <a:lnTo>
                    <a:pt x="2532" y="1528"/>
                  </a:lnTo>
                  <a:lnTo>
                    <a:pt x="2386" y="1444"/>
                  </a:lnTo>
                  <a:lnTo>
                    <a:pt x="2428" y="1277"/>
                  </a:lnTo>
                  <a:lnTo>
                    <a:pt x="2512" y="1256"/>
                  </a:lnTo>
                  <a:lnTo>
                    <a:pt x="2616" y="1068"/>
                  </a:lnTo>
                  <a:lnTo>
                    <a:pt x="2825" y="963"/>
                  </a:lnTo>
                  <a:lnTo>
                    <a:pt x="2825" y="858"/>
                  </a:lnTo>
                  <a:lnTo>
                    <a:pt x="2721" y="817"/>
                  </a:lnTo>
                  <a:lnTo>
                    <a:pt x="2846" y="628"/>
                  </a:lnTo>
                  <a:lnTo>
                    <a:pt x="2804" y="607"/>
                  </a:lnTo>
                  <a:lnTo>
                    <a:pt x="2637" y="586"/>
                  </a:lnTo>
                  <a:lnTo>
                    <a:pt x="2512" y="398"/>
                  </a:lnTo>
                  <a:lnTo>
                    <a:pt x="2386" y="398"/>
                  </a:lnTo>
                  <a:lnTo>
                    <a:pt x="2219" y="210"/>
                  </a:lnTo>
                  <a:lnTo>
                    <a:pt x="2051" y="189"/>
                  </a:lnTo>
                  <a:lnTo>
                    <a:pt x="1842" y="84"/>
                  </a:lnTo>
                  <a:lnTo>
                    <a:pt x="1654" y="210"/>
                  </a:lnTo>
                  <a:lnTo>
                    <a:pt x="1591" y="189"/>
                  </a:lnTo>
                  <a:lnTo>
                    <a:pt x="1423" y="189"/>
                  </a:lnTo>
                  <a:lnTo>
                    <a:pt x="1340" y="84"/>
                  </a:lnTo>
                  <a:lnTo>
                    <a:pt x="1235" y="84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9"/>
            <p:cNvSpPr/>
            <p:nvPr/>
          </p:nvSpPr>
          <p:spPr>
            <a:xfrm>
              <a:off x="3888104" y="2727737"/>
              <a:ext cx="57573" cy="42601"/>
            </a:xfrm>
            <a:custGeom>
              <a:avLst/>
              <a:gdLst/>
              <a:ahLst/>
              <a:cxnLst/>
              <a:rect l="l" t="t" r="r" b="b"/>
              <a:pathLst>
                <a:path w="4835" h="3746" extrusionOk="0">
                  <a:moveTo>
                    <a:pt x="2470" y="0"/>
                  </a:moveTo>
                  <a:lnTo>
                    <a:pt x="2323" y="84"/>
                  </a:lnTo>
                  <a:lnTo>
                    <a:pt x="2219" y="42"/>
                  </a:lnTo>
                  <a:lnTo>
                    <a:pt x="2093" y="63"/>
                  </a:lnTo>
                  <a:lnTo>
                    <a:pt x="2051" y="167"/>
                  </a:lnTo>
                  <a:lnTo>
                    <a:pt x="1947" y="230"/>
                  </a:lnTo>
                  <a:lnTo>
                    <a:pt x="1905" y="377"/>
                  </a:lnTo>
                  <a:lnTo>
                    <a:pt x="1675" y="398"/>
                  </a:lnTo>
                  <a:lnTo>
                    <a:pt x="1486" y="481"/>
                  </a:lnTo>
                  <a:lnTo>
                    <a:pt x="1361" y="670"/>
                  </a:lnTo>
                  <a:lnTo>
                    <a:pt x="1465" y="711"/>
                  </a:lnTo>
                  <a:lnTo>
                    <a:pt x="1465" y="816"/>
                  </a:lnTo>
                  <a:lnTo>
                    <a:pt x="1256" y="921"/>
                  </a:lnTo>
                  <a:lnTo>
                    <a:pt x="1152" y="1109"/>
                  </a:lnTo>
                  <a:lnTo>
                    <a:pt x="1068" y="1130"/>
                  </a:lnTo>
                  <a:lnTo>
                    <a:pt x="1026" y="1297"/>
                  </a:lnTo>
                  <a:lnTo>
                    <a:pt x="1172" y="1381"/>
                  </a:lnTo>
                  <a:lnTo>
                    <a:pt x="1172" y="1507"/>
                  </a:lnTo>
                  <a:lnTo>
                    <a:pt x="1047" y="1507"/>
                  </a:lnTo>
                  <a:lnTo>
                    <a:pt x="1026" y="1423"/>
                  </a:lnTo>
                  <a:lnTo>
                    <a:pt x="921" y="1486"/>
                  </a:lnTo>
                  <a:lnTo>
                    <a:pt x="859" y="1611"/>
                  </a:lnTo>
                  <a:lnTo>
                    <a:pt x="691" y="1632"/>
                  </a:lnTo>
                  <a:lnTo>
                    <a:pt x="754" y="1800"/>
                  </a:lnTo>
                  <a:lnTo>
                    <a:pt x="649" y="1800"/>
                  </a:lnTo>
                  <a:lnTo>
                    <a:pt x="503" y="1862"/>
                  </a:lnTo>
                  <a:lnTo>
                    <a:pt x="336" y="1800"/>
                  </a:lnTo>
                  <a:lnTo>
                    <a:pt x="126" y="1862"/>
                  </a:lnTo>
                  <a:lnTo>
                    <a:pt x="1" y="1946"/>
                  </a:lnTo>
                  <a:lnTo>
                    <a:pt x="22" y="2009"/>
                  </a:lnTo>
                  <a:lnTo>
                    <a:pt x="126" y="2260"/>
                  </a:lnTo>
                  <a:lnTo>
                    <a:pt x="210" y="2385"/>
                  </a:lnTo>
                  <a:lnTo>
                    <a:pt x="231" y="2532"/>
                  </a:lnTo>
                  <a:lnTo>
                    <a:pt x="294" y="2574"/>
                  </a:lnTo>
                  <a:lnTo>
                    <a:pt x="294" y="2950"/>
                  </a:lnTo>
                  <a:lnTo>
                    <a:pt x="189" y="2992"/>
                  </a:lnTo>
                  <a:lnTo>
                    <a:pt x="105" y="3118"/>
                  </a:lnTo>
                  <a:lnTo>
                    <a:pt x="126" y="3306"/>
                  </a:lnTo>
                  <a:lnTo>
                    <a:pt x="273" y="3494"/>
                  </a:lnTo>
                  <a:lnTo>
                    <a:pt x="273" y="3536"/>
                  </a:lnTo>
                  <a:lnTo>
                    <a:pt x="336" y="3536"/>
                  </a:lnTo>
                  <a:lnTo>
                    <a:pt x="524" y="3620"/>
                  </a:lnTo>
                  <a:lnTo>
                    <a:pt x="628" y="3578"/>
                  </a:lnTo>
                  <a:lnTo>
                    <a:pt x="1047" y="3515"/>
                  </a:lnTo>
                  <a:lnTo>
                    <a:pt x="1235" y="3515"/>
                  </a:lnTo>
                  <a:lnTo>
                    <a:pt x="1340" y="3411"/>
                  </a:lnTo>
                  <a:lnTo>
                    <a:pt x="1424" y="3411"/>
                  </a:lnTo>
                  <a:lnTo>
                    <a:pt x="1549" y="3494"/>
                  </a:lnTo>
                  <a:lnTo>
                    <a:pt x="1884" y="3536"/>
                  </a:lnTo>
                  <a:lnTo>
                    <a:pt x="2009" y="3620"/>
                  </a:lnTo>
                  <a:lnTo>
                    <a:pt x="2051" y="3683"/>
                  </a:lnTo>
                  <a:lnTo>
                    <a:pt x="2260" y="3599"/>
                  </a:lnTo>
                  <a:lnTo>
                    <a:pt x="2365" y="3683"/>
                  </a:lnTo>
                  <a:lnTo>
                    <a:pt x="2428" y="3683"/>
                  </a:lnTo>
                  <a:lnTo>
                    <a:pt x="2470" y="3620"/>
                  </a:lnTo>
                  <a:lnTo>
                    <a:pt x="2637" y="3641"/>
                  </a:lnTo>
                  <a:lnTo>
                    <a:pt x="2721" y="3704"/>
                  </a:lnTo>
                  <a:lnTo>
                    <a:pt x="2909" y="3599"/>
                  </a:lnTo>
                  <a:lnTo>
                    <a:pt x="3056" y="3599"/>
                  </a:lnTo>
                  <a:lnTo>
                    <a:pt x="3097" y="3724"/>
                  </a:lnTo>
                  <a:lnTo>
                    <a:pt x="3202" y="3745"/>
                  </a:lnTo>
                  <a:lnTo>
                    <a:pt x="3307" y="3620"/>
                  </a:lnTo>
                  <a:lnTo>
                    <a:pt x="3411" y="3599"/>
                  </a:lnTo>
                  <a:lnTo>
                    <a:pt x="3516" y="3683"/>
                  </a:lnTo>
                  <a:lnTo>
                    <a:pt x="3662" y="3620"/>
                  </a:lnTo>
                  <a:lnTo>
                    <a:pt x="3767" y="3704"/>
                  </a:lnTo>
                  <a:lnTo>
                    <a:pt x="3893" y="3704"/>
                  </a:lnTo>
                  <a:lnTo>
                    <a:pt x="3893" y="3494"/>
                  </a:lnTo>
                  <a:lnTo>
                    <a:pt x="3997" y="3285"/>
                  </a:lnTo>
                  <a:lnTo>
                    <a:pt x="4165" y="3264"/>
                  </a:lnTo>
                  <a:lnTo>
                    <a:pt x="4395" y="3201"/>
                  </a:lnTo>
                  <a:lnTo>
                    <a:pt x="4416" y="3201"/>
                  </a:lnTo>
                  <a:lnTo>
                    <a:pt x="4416" y="3055"/>
                  </a:lnTo>
                  <a:lnTo>
                    <a:pt x="4290" y="2908"/>
                  </a:lnTo>
                  <a:lnTo>
                    <a:pt x="4311" y="2762"/>
                  </a:lnTo>
                  <a:lnTo>
                    <a:pt x="4185" y="2574"/>
                  </a:lnTo>
                  <a:lnTo>
                    <a:pt x="4185" y="2427"/>
                  </a:lnTo>
                  <a:lnTo>
                    <a:pt x="4248" y="2344"/>
                  </a:lnTo>
                  <a:lnTo>
                    <a:pt x="4374" y="2448"/>
                  </a:lnTo>
                  <a:lnTo>
                    <a:pt x="4667" y="2427"/>
                  </a:lnTo>
                  <a:lnTo>
                    <a:pt x="4771" y="2218"/>
                  </a:lnTo>
                  <a:lnTo>
                    <a:pt x="4834" y="2155"/>
                  </a:lnTo>
                  <a:lnTo>
                    <a:pt x="4688" y="2051"/>
                  </a:lnTo>
                  <a:lnTo>
                    <a:pt x="4688" y="1946"/>
                  </a:lnTo>
                  <a:lnTo>
                    <a:pt x="4457" y="1758"/>
                  </a:lnTo>
                  <a:lnTo>
                    <a:pt x="4269" y="1716"/>
                  </a:lnTo>
                  <a:lnTo>
                    <a:pt x="4206" y="1527"/>
                  </a:lnTo>
                  <a:lnTo>
                    <a:pt x="4102" y="1423"/>
                  </a:lnTo>
                  <a:lnTo>
                    <a:pt x="3955" y="1214"/>
                  </a:lnTo>
                  <a:lnTo>
                    <a:pt x="3872" y="1046"/>
                  </a:lnTo>
                  <a:lnTo>
                    <a:pt x="3746" y="921"/>
                  </a:lnTo>
                  <a:lnTo>
                    <a:pt x="3746" y="753"/>
                  </a:lnTo>
                  <a:lnTo>
                    <a:pt x="3662" y="649"/>
                  </a:lnTo>
                  <a:lnTo>
                    <a:pt x="3683" y="481"/>
                  </a:lnTo>
                  <a:lnTo>
                    <a:pt x="3662" y="356"/>
                  </a:lnTo>
                  <a:lnTo>
                    <a:pt x="3411" y="272"/>
                  </a:lnTo>
                  <a:lnTo>
                    <a:pt x="3328" y="272"/>
                  </a:lnTo>
                  <a:lnTo>
                    <a:pt x="3265" y="167"/>
                  </a:lnTo>
                  <a:lnTo>
                    <a:pt x="3097" y="230"/>
                  </a:lnTo>
                  <a:lnTo>
                    <a:pt x="2930" y="356"/>
                  </a:lnTo>
                  <a:lnTo>
                    <a:pt x="2825" y="147"/>
                  </a:lnTo>
                  <a:lnTo>
                    <a:pt x="2721" y="147"/>
                  </a:lnTo>
                  <a:lnTo>
                    <a:pt x="2574" y="188"/>
                  </a:lnTo>
                  <a:lnTo>
                    <a:pt x="24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9"/>
            <p:cNvSpPr/>
            <p:nvPr/>
          </p:nvSpPr>
          <p:spPr>
            <a:xfrm>
              <a:off x="3848488" y="2796972"/>
              <a:ext cx="39628" cy="24519"/>
            </a:xfrm>
            <a:custGeom>
              <a:avLst/>
              <a:gdLst/>
              <a:ahLst/>
              <a:cxnLst/>
              <a:rect l="l" t="t" r="r" b="b"/>
              <a:pathLst>
                <a:path w="3328" h="2156" extrusionOk="0">
                  <a:moveTo>
                    <a:pt x="2993" y="1"/>
                  </a:moveTo>
                  <a:lnTo>
                    <a:pt x="2867" y="64"/>
                  </a:lnTo>
                  <a:lnTo>
                    <a:pt x="2679" y="43"/>
                  </a:lnTo>
                  <a:lnTo>
                    <a:pt x="2449" y="43"/>
                  </a:lnTo>
                  <a:lnTo>
                    <a:pt x="2302" y="22"/>
                  </a:lnTo>
                  <a:lnTo>
                    <a:pt x="2135" y="43"/>
                  </a:lnTo>
                  <a:lnTo>
                    <a:pt x="2030" y="210"/>
                  </a:lnTo>
                  <a:lnTo>
                    <a:pt x="1926" y="273"/>
                  </a:lnTo>
                  <a:lnTo>
                    <a:pt x="1926" y="377"/>
                  </a:lnTo>
                  <a:lnTo>
                    <a:pt x="1758" y="210"/>
                  </a:lnTo>
                  <a:lnTo>
                    <a:pt x="1549" y="357"/>
                  </a:lnTo>
                  <a:lnTo>
                    <a:pt x="1403" y="419"/>
                  </a:lnTo>
                  <a:lnTo>
                    <a:pt x="1403" y="545"/>
                  </a:lnTo>
                  <a:lnTo>
                    <a:pt x="1089" y="566"/>
                  </a:lnTo>
                  <a:lnTo>
                    <a:pt x="880" y="629"/>
                  </a:lnTo>
                  <a:lnTo>
                    <a:pt x="691" y="587"/>
                  </a:lnTo>
                  <a:lnTo>
                    <a:pt x="294" y="357"/>
                  </a:lnTo>
                  <a:lnTo>
                    <a:pt x="294" y="440"/>
                  </a:lnTo>
                  <a:lnTo>
                    <a:pt x="315" y="566"/>
                  </a:lnTo>
                  <a:lnTo>
                    <a:pt x="294" y="670"/>
                  </a:lnTo>
                  <a:lnTo>
                    <a:pt x="64" y="670"/>
                  </a:lnTo>
                  <a:lnTo>
                    <a:pt x="43" y="733"/>
                  </a:lnTo>
                  <a:lnTo>
                    <a:pt x="147" y="838"/>
                  </a:lnTo>
                  <a:lnTo>
                    <a:pt x="85" y="984"/>
                  </a:lnTo>
                  <a:lnTo>
                    <a:pt x="64" y="1089"/>
                  </a:lnTo>
                  <a:lnTo>
                    <a:pt x="147" y="1193"/>
                  </a:lnTo>
                  <a:lnTo>
                    <a:pt x="43" y="1298"/>
                  </a:lnTo>
                  <a:lnTo>
                    <a:pt x="1" y="1298"/>
                  </a:lnTo>
                  <a:lnTo>
                    <a:pt x="168" y="1486"/>
                  </a:lnTo>
                  <a:lnTo>
                    <a:pt x="189" y="1675"/>
                  </a:lnTo>
                  <a:lnTo>
                    <a:pt x="273" y="1696"/>
                  </a:lnTo>
                  <a:lnTo>
                    <a:pt x="524" y="1905"/>
                  </a:lnTo>
                  <a:lnTo>
                    <a:pt x="629" y="1947"/>
                  </a:lnTo>
                  <a:lnTo>
                    <a:pt x="733" y="2030"/>
                  </a:lnTo>
                  <a:lnTo>
                    <a:pt x="1026" y="2093"/>
                  </a:lnTo>
                  <a:lnTo>
                    <a:pt x="1235" y="2156"/>
                  </a:lnTo>
                  <a:lnTo>
                    <a:pt x="1340" y="2030"/>
                  </a:lnTo>
                  <a:lnTo>
                    <a:pt x="1403" y="2051"/>
                  </a:lnTo>
                  <a:lnTo>
                    <a:pt x="1466" y="1989"/>
                  </a:lnTo>
                  <a:lnTo>
                    <a:pt x="1612" y="1926"/>
                  </a:lnTo>
                  <a:lnTo>
                    <a:pt x="1717" y="1926"/>
                  </a:lnTo>
                  <a:lnTo>
                    <a:pt x="1738" y="1884"/>
                  </a:lnTo>
                  <a:lnTo>
                    <a:pt x="1863" y="1779"/>
                  </a:lnTo>
                  <a:lnTo>
                    <a:pt x="1968" y="1800"/>
                  </a:lnTo>
                  <a:lnTo>
                    <a:pt x="2072" y="1821"/>
                  </a:lnTo>
                  <a:lnTo>
                    <a:pt x="2156" y="1842"/>
                  </a:lnTo>
                  <a:lnTo>
                    <a:pt x="2282" y="1717"/>
                  </a:lnTo>
                  <a:lnTo>
                    <a:pt x="2386" y="1696"/>
                  </a:lnTo>
                  <a:lnTo>
                    <a:pt x="2449" y="1591"/>
                  </a:lnTo>
                  <a:lnTo>
                    <a:pt x="2595" y="1612"/>
                  </a:lnTo>
                  <a:lnTo>
                    <a:pt x="2700" y="1507"/>
                  </a:lnTo>
                  <a:lnTo>
                    <a:pt x="2679" y="1403"/>
                  </a:lnTo>
                  <a:lnTo>
                    <a:pt x="2888" y="1089"/>
                  </a:lnTo>
                  <a:lnTo>
                    <a:pt x="3014" y="754"/>
                  </a:lnTo>
                  <a:lnTo>
                    <a:pt x="3118" y="524"/>
                  </a:lnTo>
                  <a:lnTo>
                    <a:pt x="3286" y="482"/>
                  </a:lnTo>
                  <a:lnTo>
                    <a:pt x="3328" y="357"/>
                  </a:lnTo>
                  <a:lnTo>
                    <a:pt x="3307" y="336"/>
                  </a:lnTo>
                  <a:lnTo>
                    <a:pt x="3286" y="231"/>
                  </a:lnTo>
                  <a:lnTo>
                    <a:pt x="3118" y="126"/>
                  </a:lnTo>
                  <a:lnTo>
                    <a:pt x="29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9"/>
            <p:cNvSpPr/>
            <p:nvPr/>
          </p:nvSpPr>
          <p:spPr>
            <a:xfrm>
              <a:off x="3851727" y="2789842"/>
              <a:ext cx="34151" cy="14284"/>
            </a:xfrm>
            <a:custGeom>
              <a:avLst/>
              <a:gdLst/>
              <a:ahLst/>
              <a:cxnLst/>
              <a:rect l="l" t="t" r="r" b="b"/>
              <a:pathLst>
                <a:path w="2868" h="1256" extrusionOk="0">
                  <a:moveTo>
                    <a:pt x="2240" y="0"/>
                  </a:moveTo>
                  <a:lnTo>
                    <a:pt x="2177" y="21"/>
                  </a:lnTo>
                  <a:lnTo>
                    <a:pt x="2093" y="105"/>
                  </a:lnTo>
                  <a:lnTo>
                    <a:pt x="2010" y="42"/>
                  </a:lnTo>
                  <a:lnTo>
                    <a:pt x="1884" y="42"/>
                  </a:lnTo>
                  <a:lnTo>
                    <a:pt x="1779" y="21"/>
                  </a:lnTo>
                  <a:lnTo>
                    <a:pt x="1696" y="42"/>
                  </a:lnTo>
                  <a:lnTo>
                    <a:pt x="1612" y="147"/>
                  </a:lnTo>
                  <a:lnTo>
                    <a:pt x="1507" y="168"/>
                  </a:lnTo>
                  <a:lnTo>
                    <a:pt x="1486" y="147"/>
                  </a:lnTo>
                  <a:lnTo>
                    <a:pt x="1235" y="126"/>
                  </a:lnTo>
                  <a:lnTo>
                    <a:pt x="1089" y="230"/>
                  </a:lnTo>
                  <a:lnTo>
                    <a:pt x="942" y="251"/>
                  </a:lnTo>
                  <a:lnTo>
                    <a:pt x="775" y="419"/>
                  </a:lnTo>
                  <a:lnTo>
                    <a:pt x="566" y="440"/>
                  </a:lnTo>
                  <a:lnTo>
                    <a:pt x="336" y="523"/>
                  </a:lnTo>
                  <a:lnTo>
                    <a:pt x="294" y="460"/>
                  </a:lnTo>
                  <a:lnTo>
                    <a:pt x="147" y="481"/>
                  </a:lnTo>
                  <a:lnTo>
                    <a:pt x="22" y="565"/>
                  </a:lnTo>
                  <a:lnTo>
                    <a:pt x="1" y="565"/>
                  </a:lnTo>
                  <a:lnTo>
                    <a:pt x="1" y="753"/>
                  </a:lnTo>
                  <a:lnTo>
                    <a:pt x="22" y="984"/>
                  </a:lnTo>
                  <a:lnTo>
                    <a:pt x="419" y="1214"/>
                  </a:lnTo>
                  <a:lnTo>
                    <a:pt x="608" y="1256"/>
                  </a:lnTo>
                  <a:lnTo>
                    <a:pt x="817" y="1193"/>
                  </a:lnTo>
                  <a:lnTo>
                    <a:pt x="1131" y="1172"/>
                  </a:lnTo>
                  <a:lnTo>
                    <a:pt x="1131" y="1046"/>
                  </a:lnTo>
                  <a:lnTo>
                    <a:pt x="1277" y="984"/>
                  </a:lnTo>
                  <a:lnTo>
                    <a:pt x="1486" y="837"/>
                  </a:lnTo>
                  <a:lnTo>
                    <a:pt x="1654" y="1004"/>
                  </a:lnTo>
                  <a:lnTo>
                    <a:pt x="1654" y="900"/>
                  </a:lnTo>
                  <a:lnTo>
                    <a:pt x="1758" y="837"/>
                  </a:lnTo>
                  <a:lnTo>
                    <a:pt x="1863" y="670"/>
                  </a:lnTo>
                  <a:lnTo>
                    <a:pt x="2030" y="649"/>
                  </a:lnTo>
                  <a:lnTo>
                    <a:pt x="2177" y="670"/>
                  </a:lnTo>
                  <a:lnTo>
                    <a:pt x="2407" y="670"/>
                  </a:lnTo>
                  <a:lnTo>
                    <a:pt x="2595" y="691"/>
                  </a:lnTo>
                  <a:lnTo>
                    <a:pt x="2742" y="628"/>
                  </a:lnTo>
                  <a:lnTo>
                    <a:pt x="2763" y="419"/>
                  </a:lnTo>
                  <a:lnTo>
                    <a:pt x="2867" y="147"/>
                  </a:lnTo>
                  <a:lnTo>
                    <a:pt x="2637" y="21"/>
                  </a:lnTo>
                  <a:lnTo>
                    <a:pt x="2407" y="21"/>
                  </a:lnTo>
                  <a:lnTo>
                    <a:pt x="2344" y="42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9"/>
            <p:cNvSpPr/>
            <p:nvPr/>
          </p:nvSpPr>
          <p:spPr>
            <a:xfrm>
              <a:off x="3869672" y="2845760"/>
              <a:ext cx="12967" cy="23803"/>
            </a:xfrm>
            <a:custGeom>
              <a:avLst/>
              <a:gdLst/>
              <a:ahLst/>
              <a:cxnLst/>
              <a:rect l="l" t="t" r="r" b="b"/>
              <a:pathLst>
                <a:path w="1089" h="2093" extrusionOk="0">
                  <a:moveTo>
                    <a:pt x="419" y="0"/>
                  </a:moveTo>
                  <a:lnTo>
                    <a:pt x="314" y="126"/>
                  </a:lnTo>
                  <a:lnTo>
                    <a:pt x="272" y="21"/>
                  </a:lnTo>
                  <a:lnTo>
                    <a:pt x="210" y="21"/>
                  </a:lnTo>
                  <a:lnTo>
                    <a:pt x="84" y="147"/>
                  </a:lnTo>
                  <a:lnTo>
                    <a:pt x="0" y="314"/>
                  </a:lnTo>
                  <a:lnTo>
                    <a:pt x="0" y="544"/>
                  </a:lnTo>
                  <a:lnTo>
                    <a:pt x="189" y="628"/>
                  </a:lnTo>
                  <a:lnTo>
                    <a:pt x="168" y="691"/>
                  </a:lnTo>
                  <a:lnTo>
                    <a:pt x="105" y="733"/>
                  </a:lnTo>
                  <a:lnTo>
                    <a:pt x="63" y="984"/>
                  </a:lnTo>
                  <a:lnTo>
                    <a:pt x="105" y="1172"/>
                  </a:lnTo>
                  <a:lnTo>
                    <a:pt x="63" y="1277"/>
                  </a:lnTo>
                  <a:lnTo>
                    <a:pt x="63" y="1423"/>
                  </a:lnTo>
                  <a:lnTo>
                    <a:pt x="147" y="1528"/>
                  </a:lnTo>
                  <a:lnTo>
                    <a:pt x="84" y="1674"/>
                  </a:lnTo>
                  <a:lnTo>
                    <a:pt x="147" y="1716"/>
                  </a:lnTo>
                  <a:lnTo>
                    <a:pt x="377" y="1737"/>
                  </a:lnTo>
                  <a:lnTo>
                    <a:pt x="482" y="2009"/>
                  </a:lnTo>
                  <a:lnTo>
                    <a:pt x="565" y="2093"/>
                  </a:lnTo>
                  <a:lnTo>
                    <a:pt x="628" y="2030"/>
                  </a:lnTo>
                  <a:lnTo>
                    <a:pt x="712" y="1883"/>
                  </a:lnTo>
                  <a:lnTo>
                    <a:pt x="733" y="1737"/>
                  </a:lnTo>
                  <a:lnTo>
                    <a:pt x="942" y="1674"/>
                  </a:lnTo>
                  <a:lnTo>
                    <a:pt x="1047" y="1507"/>
                  </a:lnTo>
                  <a:lnTo>
                    <a:pt x="1088" y="1360"/>
                  </a:lnTo>
                  <a:lnTo>
                    <a:pt x="942" y="1256"/>
                  </a:lnTo>
                  <a:lnTo>
                    <a:pt x="900" y="1109"/>
                  </a:lnTo>
                  <a:lnTo>
                    <a:pt x="795" y="963"/>
                  </a:lnTo>
                  <a:lnTo>
                    <a:pt x="775" y="753"/>
                  </a:lnTo>
                  <a:lnTo>
                    <a:pt x="795" y="544"/>
                  </a:lnTo>
                  <a:lnTo>
                    <a:pt x="775" y="481"/>
                  </a:lnTo>
                  <a:lnTo>
                    <a:pt x="775" y="335"/>
                  </a:lnTo>
                  <a:lnTo>
                    <a:pt x="712" y="230"/>
                  </a:lnTo>
                  <a:lnTo>
                    <a:pt x="607" y="147"/>
                  </a:lnTo>
                  <a:lnTo>
                    <a:pt x="565" y="147"/>
                  </a:lnTo>
                  <a:lnTo>
                    <a:pt x="482" y="21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9"/>
            <p:cNvSpPr/>
            <p:nvPr/>
          </p:nvSpPr>
          <p:spPr>
            <a:xfrm>
              <a:off x="3863444" y="2836958"/>
              <a:ext cx="12467" cy="15000"/>
            </a:xfrm>
            <a:custGeom>
              <a:avLst/>
              <a:gdLst/>
              <a:ahLst/>
              <a:cxnLst/>
              <a:rect l="l" t="t" r="r" b="b"/>
              <a:pathLst>
                <a:path w="1047" h="1319" extrusionOk="0">
                  <a:moveTo>
                    <a:pt x="293" y="0"/>
                  </a:moveTo>
                  <a:lnTo>
                    <a:pt x="210" y="63"/>
                  </a:lnTo>
                  <a:lnTo>
                    <a:pt x="210" y="167"/>
                  </a:lnTo>
                  <a:lnTo>
                    <a:pt x="314" y="209"/>
                  </a:lnTo>
                  <a:lnTo>
                    <a:pt x="356" y="293"/>
                  </a:lnTo>
                  <a:lnTo>
                    <a:pt x="272" y="356"/>
                  </a:lnTo>
                  <a:lnTo>
                    <a:pt x="189" y="356"/>
                  </a:lnTo>
                  <a:lnTo>
                    <a:pt x="147" y="481"/>
                  </a:lnTo>
                  <a:lnTo>
                    <a:pt x="147" y="628"/>
                  </a:lnTo>
                  <a:lnTo>
                    <a:pt x="84" y="732"/>
                  </a:lnTo>
                  <a:lnTo>
                    <a:pt x="0" y="795"/>
                  </a:lnTo>
                  <a:lnTo>
                    <a:pt x="63" y="837"/>
                  </a:lnTo>
                  <a:lnTo>
                    <a:pt x="168" y="879"/>
                  </a:lnTo>
                  <a:lnTo>
                    <a:pt x="377" y="1151"/>
                  </a:lnTo>
                  <a:lnTo>
                    <a:pt x="398" y="1235"/>
                  </a:lnTo>
                  <a:lnTo>
                    <a:pt x="523" y="1318"/>
                  </a:lnTo>
                  <a:lnTo>
                    <a:pt x="523" y="1088"/>
                  </a:lnTo>
                  <a:lnTo>
                    <a:pt x="607" y="921"/>
                  </a:lnTo>
                  <a:lnTo>
                    <a:pt x="733" y="795"/>
                  </a:lnTo>
                  <a:lnTo>
                    <a:pt x="795" y="795"/>
                  </a:lnTo>
                  <a:lnTo>
                    <a:pt x="837" y="900"/>
                  </a:lnTo>
                  <a:lnTo>
                    <a:pt x="942" y="774"/>
                  </a:lnTo>
                  <a:lnTo>
                    <a:pt x="984" y="711"/>
                  </a:lnTo>
                  <a:lnTo>
                    <a:pt x="1046" y="628"/>
                  </a:lnTo>
                  <a:lnTo>
                    <a:pt x="1046" y="502"/>
                  </a:lnTo>
                  <a:lnTo>
                    <a:pt x="900" y="481"/>
                  </a:lnTo>
                  <a:lnTo>
                    <a:pt x="816" y="398"/>
                  </a:lnTo>
                  <a:lnTo>
                    <a:pt x="691" y="398"/>
                  </a:lnTo>
                  <a:lnTo>
                    <a:pt x="628" y="314"/>
                  </a:lnTo>
                  <a:lnTo>
                    <a:pt x="628" y="251"/>
                  </a:lnTo>
                  <a:lnTo>
                    <a:pt x="502" y="105"/>
                  </a:lnTo>
                  <a:lnTo>
                    <a:pt x="502" y="146"/>
                  </a:lnTo>
                  <a:lnTo>
                    <a:pt x="398" y="84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9"/>
            <p:cNvSpPr/>
            <p:nvPr/>
          </p:nvSpPr>
          <p:spPr>
            <a:xfrm>
              <a:off x="3844761" y="2824346"/>
              <a:ext cx="25923" cy="21665"/>
            </a:xfrm>
            <a:custGeom>
              <a:avLst/>
              <a:gdLst/>
              <a:ahLst/>
              <a:cxnLst/>
              <a:rect l="l" t="t" r="r" b="b"/>
              <a:pathLst>
                <a:path w="2177" h="1905" extrusionOk="0">
                  <a:moveTo>
                    <a:pt x="105" y="0"/>
                  </a:moveTo>
                  <a:lnTo>
                    <a:pt x="63" y="42"/>
                  </a:lnTo>
                  <a:lnTo>
                    <a:pt x="63" y="167"/>
                  </a:lnTo>
                  <a:lnTo>
                    <a:pt x="0" y="230"/>
                  </a:lnTo>
                  <a:lnTo>
                    <a:pt x="42" y="314"/>
                  </a:lnTo>
                  <a:lnTo>
                    <a:pt x="84" y="314"/>
                  </a:lnTo>
                  <a:lnTo>
                    <a:pt x="209" y="439"/>
                  </a:lnTo>
                  <a:lnTo>
                    <a:pt x="251" y="544"/>
                  </a:lnTo>
                  <a:lnTo>
                    <a:pt x="314" y="649"/>
                  </a:lnTo>
                  <a:lnTo>
                    <a:pt x="272" y="670"/>
                  </a:lnTo>
                  <a:lnTo>
                    <a:pt x="293" y="753"/>
                  </a:lnTo>
                  <a:lnTo>
                    <a:pt x="774" y="1151"/>
                  </a:lnTo>
                  <a:lnTo>
                    <a:pt x="1151" y="1611"/>
                  </a:lnTo>
                  <a:lnTo>
                    <a:pt x="1109" y="1695"/>
                  </a:lnTo>
                  <a:lnTo>
                    <a:pt x="1193" y="1716"/>
                  </a:lnTo>
                  <a:lnTo>
                    <a:pt x="1402" y="1737"/>
                  </a:lnTo>
                  <a:lnTo>
                    <a:pt x="1465" y="1716"/>
                  </a:lnTo>
                  <a:lnTo>
                    <a:pt x="1569" y="1904"/>
                  </a:lnTo>
                  <a:lnTo>
                    <a:pt x="1653" y="1841"/>
                  </a:lnTo>
                  <a:lnTo>
                    <a:pt x="1716" y="1737"/>
                  </a:lnTo>
                  <a:lnTo>
                    <a:pt x="1716" y="1590"/>
                  </a:lnTo>
                  <a:lnTo>
                    <a:pt x="1758" y="1465"/>
                  </a:lnTo>
                  <a:lnTo>
                    <a:pt x="1841" y="1465"/>
                  </a:lnTo>
                  <a:lnTo>
                    <a:pt x="1925" y="1402"/>
                  </a:lnTo>
                  <a:lnTo>
                    <a:pt x="1883" y="1318"/>
                  </a:lnTo>
                  <a:lnTo>
                    <a:pt x="1779" y="1276"/>
                  </a:lnTo>
                  <a:lnTo>
                    <a:pt x="1779" y="1172"/>
                  </a:lnTo>
                  <a:lnTo>
                    <a:pt x="1862" y="1109"/>
                  </a:lnTo>
                  <a:lnTo>
                    <a:pt x="1967" y="1193"/>
                  </a:lnTo>
                  <a:lnTo>
                    <a:pt x="2071" y="1255"/>
                  </a:lnTo>
                  <a:lnTo>
                    <a:pt x="2134" y="1193"/>
                  </a:lnTo>
                  <a:lnTo>
                    <a:pt x="1988" y="1046"/>
                  </a:lnTo>
                  <a:lnTo>
                    <a:pt x="1988" y="900"/>
                  </a:lnTo>
                  <a:lnTo>
                    <a:pt x="2051" y="879"/>
                  </a:lnTo>
                  <a:lnTo>
                    <a:pt x="2155" y="942"/>
                  </a:lnTo>
                  <a:lnTo>
                    <a:pt x="2176" y="858"/>
                  </a:lnTo>
                  <a:lnTo>
                    <a:pt x="2134" y="795"/>
                  </a:lnTo>
                  <a:lnTo>
                    <a:pt x="2030" y="774"/>
                  </a:lnTo>
                  <a:lnTo>
                    <a:pt x="1862" y="649"/>
                  </a:lnTo>
                  <a:lnTo>
                    <a:pt x="1862" y="565"/>
                  </a:lnTo>
                  <a:lnTo>
                    <a:pt x="1967" y="419"/>
                  </a:lnTo>
                  <a:lnTo>
                    <a:pt x="1988" y="251"/>
                  </a:lnTo>
                  <a:lnTo>
                    <a:pt x="1925" y="251"/>
                  </a:lnTo>
                  <a:lnTo>
                    <a:pt x="1862" y="272"/>
                  </a:lnTo>
                  <a:lnTo>
                    <a:pt x="1820" y="230"/>
                  </a:lnTo>
                  <a:lnTo>
                    <a:pt x="1653" y="230"/>
                  </a:lnTo>
                  <a:lnTo>
                    <a:pt x="1548" y="126"/>
                  </a:lnTo>
                  <a:lnTo>
                    <a:pt x="1465" y="147"/>
                  </a:lnTo>
                  <a:lnTo>
                    <a:pt x="1339" y="105"/>
                  </a:lnTo>
                  <a:lnTo>
                    <a:pt x="1214" y="126"/>
                  </a:lnTo>
                  <a:lnTo>
                    <a:pt x="1193" y="63"/>
                  </a:lnTo>
                  <a:lnTo>
                    <a:pt x="1088" y="126"/>
                  </a:lnTo>
                  <a:lnTo>
                    <a:pt x="942" y="63"/>
                  </a:lnTo>
                  <a:lnTo>
                    <a:pt x="900" y="126"/>
                  </a:lnTo>
                  <a:lnTo>
                    <a:pt x="837" y="21"/>
                  </a:lnTo>
                  <a:lnTo>
                    <a:pt x="732" y="0"/>
                  </a:lnTo>
                  <a:lnTo>
                    <a:pt x="690" y="42"/>
                  </a:lnTo>
                  <a:lnTo>
                    <a:pt x="607" y="0"/>
                  </a:lnTo>
                  <a:lnTo>
                    <a:pt x="565" y="63"/>
                  </a:lnTo>
                  <a:lnTo>
                    <a:pt x="481" y="42"/>
                  </a:lnTo>
                  <a:lnTo>
                    <a:pt x="377" y="63"/>
                  </a:lnTo>
                  <a:lnTo>
                    <a:pt x="377" y="147"/>
                  </a:lnTo>
                  <a:lnTo>
                    <a:pt x="293" y="167"/>
                  </a:lnTo>
                  <a:lnTo>
                    <a:pt x="251" y="10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9"/>
            <p:cNvSpPr/>
            <p:nvPr/>
          </p:nvSpPr>
          <p:spPr>
            <a:xfrm>
              <a:off x="3830555" y="2811734"/>
              <a:ext cx="20195" cy="12146"/>
            </a:xfrm>
            <a:custGeom>
              <a:avLst/>
              <a:gdLst/>
              <a:ahLst/>
              <a:cxnLst/>
              <a:rect l="l" t="t" r="r" b="b"/>
              <a:pathLst>
                <a:path w="1696" h="1068" extrusionOk="0">
                  <a:moveTo>
                    <a:pt x="1507" y="0"/>
                  </a:moveTo>
                  <a:lnTo>
                    <a:pt x="1381" y="63"/>
                  </a:lnTo>
                  <a:lnTo>
                    <a:pt x="1130" y="209"/>
                  </a:lnTo>
                  <a:lnTo>
                    <a:pt x="1067" y="188"/>
                  </a:lnTo>
                  <a:lnTo>
                    <a:pt x="984" y="209"/>
                  </a:lnTo>
                  <a:lnTo>
                    <a:pt x="858" y="272"/>
                  </a:lnTo>
                  <a:lnTo>
                    <a:pt x="733" y="272"/>
                  </a:lnTo>
                  <a:lnTo>
                    <a:pt x="607" y="314"/>
                  </a:lnTo>
                  <a:lnTo>
                    <a:pt x="523" y="230"/>
                  </a:lnTo>
                  <a:lnTo>
                    <a:pt x="251" y="230"/>
                  </a:lnTo>
                  <a:lnTo>
                    <a:pt x="147" y="209"/>
                  </a:lnTo>
                  <a:lnTo>
                    <a:pt x="21" y="419"/>
                  </a:lnTo>
                  <a:lnTo>
                    <a:pt x="84" y="502"/>
                  </a:lnTo>
                  <a:lnTo>
                    <a:pt x="0" y="628"/>
                  </a:lnTo>
                  <a:lnTo>
                    <a:pt x="21" y="816"/>
                  </a:lnTo>
                  <a:lnTo>
                    <a:pt x="42" y="816"/>
                  </a:lnTo>
                  <a:lnTo>
                    <a:pt x="147" y="858"/>
                  </a:lnTo>
                  <a:lnTo>
                    <a:pt x="147" y="942"/>
                  </a:lnTo>
                  <a:lnTo>
                    <a:pt x="42" y="963"/>
                  </a:lnTo>
                  <a:lnTo>
                    <a:pt x="42" y="1067"/>
                  </a:lnTo>
                  <a:lnTo>
                    <a:pt x="251" y="1067"/>
                  </a:lnTo>
                  <a:lnTo>
                    <a:pt x="398" y="963"/>
                  </a:lnTo>
                  <a:lnTo>
                    <a:pt x="523" y="921"/>
                  </a:lnTo>
                  <a:lnTo>
                    <a:pt x="733" y="1025"/>
                  </a:lnTo>
                  <a:lnTo>
                    <a:pt x="858" y="1025"/>
                  </a:lnTo>
                  <a:lnTo>
                    <a:pt x="879" y="816"/>
                  </a:lnTo>
                  <a:lnTo>
                    <a:pt x="1067" y="732"/>
                  </a:lnTo>
                  <a:lnTo>
                    <a:pt x="1088" y="586"/>
                  </a:lnTo>
                  <a:lnTo>
                    <a:pt x="1444" y="398"/>
                  </a:lnTo>
                  <a:lnTo>
                    <a:pt x="1695" y="398"/>
                  </a:lnTo>
                  <a:lnTo>
                    <a:pt x="1674" y="188"/>
                  </a:lnTo>
                  <a:lnTo>
                    <a:pt x="15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9"/>
            <p:cNvSpPr/>
            <p:nvPr/>
          </p:nvSpPr>
          <p:spPr>
            <a:xfrm>
              <a:off x="3804645" y="2793401"/>
              <a:ext cx="47594" cy="21903"/>
            </a:xfrm>
            <a:custGeom>
              <a:avLst/>
              <a:gdLst/>
              <a:ahLst/>
              <a:cxnLst/>
              <a:rect l="l" t="t" r="r" b="b"/>
              <a:pathLst>
                <a:path w="3997" h="1926" extrusionOk="0">
                  <a:moveTo>
                    <a:pt x="2846" y="1"/>
                  </a:moveTo>
                  <a:lnTo>
                    <a:pt x="2804" y="106"/>
                  </a:lnTo>
                  <a:lnTo>
                    <a:pt x="2741" y="147"/>
                  </a:lnTo>
                  <a:lnTo>
                    <a:pt x="2720" y="252"/>
                  </a:lnTo>
                  <a:lnTo>
                    <a:pt x="2574" y="252"/>
                  </a:lnTo>
                  <a:lnTo>
                    <a:pt x="2511" y="315"/>
                  </a:lnTo>
                  <a:lnTo>
                    <a:pt x="2218" y="147"/>
                  </a:lnTo>
                  <a:lnTo>
                    <a:pt x="2155" y="147"/>
                  </a:lnTo>
                  <a:lnTo>
                    <a:pt x="2114" y="252"/>
                  </a:lnTo>
                  <a:lnTo>
                    <a:pt x="2114" y="357"/>
                  </a:lnTo>
                  <a:lnTo>
                    <a:pt x="2051" y="357"/>
                  </a:lnTo>
                  <a:lnTo>
                    <a:pt x="1967" y="461"/>
                  </a:lnTo>
                  <a:lnTo>
                    <a:pt x="1842" y="545"/>
                  </a:lnTo>
                  <a:lnTo>
                    <a:pt x="1674" y="733"/>
                  </a:lnTo>
                  <a:lnTo>
                    <a:pt x="1674" y="796"/>
                  </a:lnTo>
                  <a:lnTo>
                    <a:pt x="1842" y="880"/>
                  </a:lnTo>
                  <a:lnTo>
                    <a:pt x="1863" y="984"/>
                  </a:lnTo>
                  <a:lnTo>
                    <a:pt x="1779" y="1047"/>
                  </a:lnTo>
                  <a:lnTo>
                    <a:pt x="1653" y="963"/>
                  </a:lnTo>
                  <a:lnTo>
                    <a:pt x="1528" y="984"/>
                  </a:lnTo>
                  <a:lnTo>
                    <a:pt x="1381" y="963"/>
                  </a:lnTo>
                  <a:lnTo>
                    <a:pt x="1319" y="963"/>
                  </a:lnTo>
                  <a:lnTo>
                    <a:pt x="1130" y="1089"/>
                  </a:lnTo>
                  <a:lnTo>
                    <a:pt x="1026" y="1110"/>
                  </a:lnTo>
                  <a:lnTo>
                    <a:pt x="942" y="1089"/>
                  </a:lnTo>
                  <a:lnTo>
                    <a:pt x="837" y="1110"/>
                  </a:lnTo>
                  <a:lnTo>
                    <a:pt x="754" y="1047"/>
                  </a:lnTo>
                  <a:lnTo>
                    <a:pt x="440" y="1047"/>
                  </a:lnTo>
                  <a:lnTo>
                    <a:pt x="440" y="1110"/>
                  </a:lnTo>
                  <a:lnTo>
                    <a:pt x="419" y="1173"/>
                  </a:lnTo>
                  <a:lnTo>
                    <a:pt x="272" y="1152"/>
                  </a:lnTo>
                  <a:lnTo>
                    <a:pt x="189" y="1047"/>
                  </a:lnTo>
                  <a:lnTo>
                    <a:pt x="84" y="1089"/>
                  </a:lnTo>
                  <a:lnTo>
                    <a:pt x="21" y="1110"/>
                  </a:lnTo>
                  <a:lnTo>
                    <a:pt x="0" y="1110"/>
                  </a:lnTo>
                  <a:lnTo>
                    <a:pt x="63" y="1173"/>
                  </a:lnTo>
                  <a:lnTo>
                    <a:pt x="63" y="1256"/>
                  </a:lnTo>
                  <a:lnTo>
                    <a:pt x="105" y="1298"/>
                  </a:lnTo>
                  <a:lnTo>
                    <a:pt x="105" y="1403"/>
                  </a:lnTo>
                  <a:lnTo>
                    <a:pt x="210" y="1403"/>
                  </a:lnTo>
                  <a:lnTo>
                    <a:pt x="293" y="1382"/>
                  </a:lnTo>
                  <a:lnTo>
                    <a:pt x="398" y="1507"/>
                  </a:lnTo>
                  <a:lnTo>
                    <a:pt x="502" y="1403"/>
                  </a:lnTo>
                  <a:lnTo>
                    <a:pt x="586" y="1403"/>
                  </a:lnTo>
                  <a:lnTo>
                    <a:pt x="628" y="1507"/>
                  </a:lnTo>
                  <a:lnTo>
                    <a:pt x="837" y="1591"/>
                  </a:lnTo>
                  <a:lnTo>
                    <a:pt x="1130" y="1403"/>
                  </a:lnTo>
                  <a:lnTo>
                    <a:pt x="1256" y="1424"/>
                  </a:lnTo>
                  <a:lnTo>
                    <a:pt x="1444" y="1424"/>
                  </a:lnTo>
                  <a:lnTo>
                    <a:pt x="1444" y="1528"/>
                  </a:lnTo>
                  <a:lnTo>
                    <a:pt x="1737" y="1717"/>
                  </a:lnTo>
                  <a:lnTo>
                    <a:pt x="2072" y="1779"/>
                  </a:lnTo>
                  <a:lnTo>
                    <a:pt x="2260" y="1738"/>
                  </a:lnTo>
                  <a:lnTo>
                    <a:pt x="2323" y="1821"/>
                  </a:lnTo>
                  <a:lnTo>
                    <a:pt x="2427" y="1842"/>
                  </a:lnTo>
                  <a:lnTo>
                    <a:pt x="2699" y="1842"/>
                  </a:lnTo>
                  <a:lnTo>
                    <a:pt x="2783" y="1926"/>
                  </a:lnTo>
                  <a:lnTo>
                    <a:pt x="2909" y="1884"/>
                  </a:lnTo>
                  <a:lnTo>
                    <a:pt x="3034" y="1884"/>
                  </a:lnTo>
                  <a:lnTo>
                    <a:pt x="3160" y="1821"/>
                  </a:lnTo>
                  <a:lnTo>
                    <a:pt x="3243" y="1800"/>
                  </a:lnTo>
                  <a:lnTo>
                    <a:pt x="3306" y="1821"/>
                  </a:lnTo>
                  <a:lnTo>
                    <a:pt x="3557" y="1675"/>
                  </a:lnTo>
                  <a:lnTo>
                    <a:pt x="3683" y="1612"/>
                  </a:lnTo>
                  <a:lnTo>
                    <a:pt x="3725" y="1612"/>
                  </a:lnTo>
                  <a:lnTo>
                    <a:pt x="3829" y="1507"/>
                  </a:lnTo>
                  <a:lnTo>
                    <a:pt x="3746" y="1403"/>
                  </a:lnTo>
                  <a:lnTo>
                    <a:pt x="3767" y="1298"/>
                  </a:lnTo>
                  <a:lnTo>
                    <a:pt x="3829" y="1152"/>
                  </a:lnTo>
                  <a:lnTo>
                    <a:pt x="3725" y="1047"/>
                  </a:lnTo>
                  <a:lnTo>
                    <a:pt x="3746" y="984"/>
                  </a:lnTo>
                  <a:lnTo>
                    <a:pt x="3976" y="984"/>
                  </a:lnTo>
                  <a:lnTo>
                    <a:pt x="3997" y="880"/>
                  </a:lnTo>
                  <a:lnTo>
                    <a:pt x="3976" y="754"/>
                  </a:lnTo>
                  <a:lnTo>
                    <a:pt x="3976" y="671"/>
                  </a:lnTo>
                  <a:lnTo>
                    <a:pt x="3955" y="440"/>
                  </a:lnTo>
                  <a:lnTo>
                    <a:pt x="3955" y="252"/>
                  </a:lnTo>
                  <a:lnTo>
                    <a:pt x="3725" y="210"/>
                  </a:lnTo>
                  <a:lnTo>
                    <a:pt x="3641" y="127"/>
                  </a:lnTo>
                  <a:lnTo>
                    <a:pt x="3474" y="147"/>
                  </a:lnTo>
                  <a:lnTo>
                    <a:pt x="3327" y="147"/>
                  </a:lnTo>
                  <a:lnTo>
                    <a:pt x="3160" y="43"/>
                  </a:lnTo>
                  <a:lnTo>
                    <a:pt x="2951" y="43"/>
                  </a:lnTo>
                  <a:lnTo>
                    <a:pt x="28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9"/>
            <p:cNvSpPr/>
            <p:nvPr/>
          </p:nvSpPr>
          <p:spPr>
            <a:xfrm>
              <a:off x="3831556" y="2741054"/>
              <a:ext cx="63038" cy="50699"/>
            </a:xfrm>
            <a:custGeom>
              <a:avLst/>
              <a:gdLst/>
              <a:ahLst/>
              <a:cxnLst/>
              <a:rect l="l" t="t" r="r" b="b"/>
              <a:pathLst>
                <a:path w="5294" h="4458" extrusionOk="0">
                  <a:moveTo>
                    <a:pt x="1883" y="1"/>
                  </a:moveTo>
                  <a:lnTo>
                    <a:pt x="1632" y="105"/>
                  </a:lnTo>
                  <a:lnTo>
                    <a:pt x="1486" y="105"/>
                  </a:lnTo>
                  <a:lnTo>
                    <a:pt x="1318" y="147"/>
                  </a:lnTo>
                  <a:lnTo>
                    <a:pt x="1214" y="315"/>
                  </a:lnTo>
                  <a:lnTo>
                    <a:pt x="1046" y="315"/>
                  </a:lnTo>
                  <a:lnTo>
                    <a:pt x="942" y="398"/>
                  </a:lnTo>
                  <a:lnTo>
                    <a:pt x="942" y="524"/>
                  </a:lnTo>
                  <a:lnTo>
                    <a:pt x="753" y="524"/>
                  </a:lnTo>
                  <a:lnTo>
                    <a:pt x="481" y="670"/>
                  </a:lnTo>
                  <a:lnTo>
                    <a:pt x="314" y="670"/>
                  </a:lnTo>
                  <a:lnTo>
                    <a:pt x="251" y="796"/>
                  </a:lnTo>
                  <a:lnTo>
                    <a:pt x="209" y="963"/>
                  </a:lnTo>
                  <a:lnTo>
                    <a:pt x="147" y="984"/>
                  </a:lnTo>
                  <a:lnTo>
                    <a:pt x="167" y="1047"/>
                  </a:lnTo>
                  <a:lnTo>
                    <a:pt x="126" y="1047"/>
                  </a:lnTo>
                  <a:lnTo>
                    <a:pt x="167" y="1298"/>
                  </a:lnTo>
                  <a:lnTo>
                    <a:pt x="147" y="1486"/>
                  </a:lnTo>
                  <a:lnTo>
                    <a:pt x="0" y="1570"/>
                  </a:lnTo>
                  <a:lnTo>
                    <a:pt x="0" y="1633"/>
                  </a:lnTo>
                  <a:lnTo>
                    <a:pt x="167" y="1842"/>
                  </a:lnTo>
                  <a:lnTo>
                    <a:pt x="147" y="1947"/>
                  </a:lnTo>
                  <a:lnTo>
                    <a:pt x="230" y="2051"/>
                  </a:lnTo>
                  <a:lnTo>
                    <a:pt x="230" y="2135"/>
                  </a:lnTo>
                  <a:lnTo>
                    <a:pt x="272" y="2261"/>
                  </a:lnTo>
                  <a:lnTo>
                    <a:pt x="230" y="2365"/>
                  </a:lnTo>
                  <a:lnTo>
                    <a:pt x="335" y="2616"/>
                  </a:lnTo>
                  <a:lnTo>
                    <a:pt x="419" y="2658"/>
                  </a:lnTo>
                  <a:lnTo>
                    <a:pt x="481" y="2742"/>
                  </a:lnTo>
                  <a:lnTo>
                    <a:pt x="481" y="3056"/>
                  </a:lnTo>
                  <a:lnTo>
                    <a:pt x="460" y="3097"/>
                  </a:lnTo>
                  <a:lnTo>
                    <a:pt x="523" y="3181"/>
                  </a:lnTo>
                  <a:lnTo>
                    <a:pt x="565" y="3139"/>
                  </a:lnTo>
                  <a:lnTo>
                    <a:pt x="649" y="3160"/>
                  </a:lnTo>
                  <a:lnTo>
                    <a:pt x="732" y="3097"/>
                  </a:lnTo>
                  <a:lnTo>
                    <a:pt x="963" y="3160"/>
                  </a:lnTo>
                  <a:lnTo>
                    <a:pt x="942" y="3202"/>
                  </a:lnTo>
                  <a:lnTo>
                    <a:pt x="1046" y="3307"/>
                  </a:lnTo>
                  <a:lnTo>
                    <a:pt x="1151" y="3307"/>
                  </a:lnTo>
                  <a:lnTo>
                    <a:pt x="1214" y="3390"/>
                  </a:lnTo>
                  <a:lnTo>
                    <a:pt x="1172" y="3495"/>
                  </a:lnTo>
                  <a:lnTo>
                    <a:pt x="1193" y="3579"/>
                  </a:lnTo>
                  <a:lnTo>
                    <a:pt x="1255" y="3600"/>
                  </a:lnTo>
                  <a:lnTo>
                    <a:pt x="1255" y="3704"/>
                  </a:lnTo>
                  <a:lnTo>
                    <a:pt x="1318" y="3725"/>
                  </a:lnTo>
                  <a:lnTo>
                    <a:pt x="1381" y="3683"/>
                  </a:lnTo>
                  <a:lnTo>
                    <a:pt x="1465" y="3683"/>
                  </a:lnTo>
                  <a:lnTo>
                    <a:pt x="1318" y="3516"/>
                  </a:lnTo>
                  <a:lnTo>
                    <a:pt x="1381" y="3474"/>
                  </a:lnTo>
                  <a:lnTo>
                    <a:pt x="1632" y="3621"/>
                  </a:lnTo>
                  <a:lnTo>
                    <a:pt x="1820" y="3600"/>
                  </a:lnTo>
                  <a:lnTo>
                    <a:pt x="1779" y="3704"/>
                  </a:lnTo>
                  <a:lnTo>
                    <a:pt x="1904" y="3809"/>
                  </a:lnTo>
                  <a:lnTo>
                    <a:pt x="2134" y="3767"/>
                  </a:lnTo>
                  <a:lnTo>
                    <a:pt x="2302" y="3809"/>
                  </a:lnTo>
                  <a:lnTo>
                    <a:pt x="2636" y="4081"/>
                  </a:lnTo>
                  <a:lnTo>
                    <a:pt x="2762" y="4248"/>
                  </a:lnTo>
                  <a:lnTo>
                    <a:pt x="2846" y="4248"/>
                  </a:lnTo>
                  <a:lnTo>
                    <a:pt x="2888" y="4206"/>
                  </a:lnTo>
                  <a:lnTo>
                    <a:pt x="3055" y="4206"/>
                  </a:lnTo>
                  <a:lnTo>
                    <a:pt x="3139" y="4290"/>
                  </a:lnTo>
                  <a:lnTo>
                    <a:pt x="3180" y="4437"/>
                  </a:lnTo>
                  <a:lnTo>
                    <a:pt x="3201" y="4458"/>
                  </a:lnTo>
                  <a:lnTo>
                    <a:pt x="3306" y="4437"/>
                  </a:lnTo>
                  <a:lnTo>
                    <a:pt x="3390" y="4332"/>
                  </a:lnTo>
                  <a:lnTo>
                    <a:pt x="3473" y="4311"/>
                  </a:lnTo>
                  <a:lnTo>
                    <a:pt x="3578" y="4332"/>
                  </a:lnTo>
                  <a:lnTo>
                    <a:pt x="3704" y="4332"/>
                  </a:lnTo>
                  <a:lnTo>
                    <a:pt x="3787" y="4395"/>
                  </a:lnTo>
                  <a:lnTo>
                    <a:pt x="3871" y="4311"/>
                  </a:lnTo>
                  <a:lnTo>
                    <a:pt x="3934" y="4290"/>
                  </a:lnTo>
                  <a:lnTo>
                    <a:pt x="4038" y="4332"/>
                  </a:lnTo>
                  <a:lnTo>
                    <a:pt x="4101" y="4311"/>
                  </a:lnTo>
                  <a:lnTo>
                    <a:pt x="4331" y="4311"/>
                  </a:lnTo>
                  <a:lnTo>
                    <a:pt x="4561" y="4437"/>
                  </a:lnTo>
                  <a:lnTo>
                    <a:pt x="4708" y="4458"/>
                  </a:lnTo>
                  <a:lnTo>
                    <a:pt x="4708" y="4290"/>
                  </a:lnTo>
                  <a:lnTo>
                    <a:pt x="4666" y="4123"/>
                  </a:lnTo>
                  <a:lnTo>
                    <a:pt x="5043" y="3725"/>
                  </a:lnTo>
                  <a:lnTo>
                    <a:pt x="5064" y="3558"/>
                  </a:lnTo>
                  <a:lnTo>
                    <a:pt x="5168" y="3474"/>
                  </a:lnTo>
                  <a:lnTo>
                    <a:pt x="5252" y="3474"/>
                  </a:lnTo>
                  <a:lnTo>
                    <a:pt x="5294" y="3286"/>
                  </a:lnTo>
                  <a:lnTo>
                    <a:pt x="5252" y="3202"/>
                  </a:lnTo>
                  <a:lnTo>
                    <a:pt x="5231" y="3139"/>
                  </a:lnTo>
                  <a:lnTo>
                    <a:pt x="5273" y="3056"/>
                  </a:lnTo>
                  <a:lnTo>
                    <a:pt x="5147" y="2972"/>
                  </a:lnTo>
                  <a:lnTo>
                    <a:pt x="5064" y="2825"/>
                  </a:lnTo>
                  <a:lnTo>
                    <a:pt x="5022" y="2742"/>
                  </a:lnTo>
                  <a:lnTo>
                    <a:pt x="4980" y="2470"/>
                  </a:lnTo>
                  <a:lnTo>
                    <a:pt x="5022" y="2365"/>
                  </a:lnTo>
                  <a:lnTo>
                    <a:pt x="5022" y="2323"/>
                  </a:lnTo>
                  <a:lnTo>
                    <a:pt x="4875" y="2135"/>
                  </a:lnTo>
                  <a:lnTo>
                    <a:pt x="4854" y="1947"/>
                  </a:lnTo>
                  <a:lnTo>
                    <a:pt x="4938" y="1821"/>
                  </a:lnTo>
                  <a:lnTo>
                    <a:pt x="5043" y="1779"/>
                  </a:lnTo>
                  <a:lnTo>
                    <a:pt x="5043" y="1403"/>
                  </a:lnTo>
                  <a:lnTo>
                    <a:pt x="4980" y="1361"/>
                  </a:lnTo>
                  <a:lnTo>
                    <a:pt x="4959" y="1214"/>
                  </a:lnTo>
                  <a:lnTo>
                    <a:pt x="4875" y="1089"/>
                  </a:lnTo>
                  <a:lnTo>
                    <a:pt x="4771" y="838"/>
                  </a:lnTo>
                  <a:lnTo>
                    <a:pt x="4750" y="775"/>
                  </a:lnTo>
                  <a:lnTo>
                    <a:pt x="4708" y="670"/>
                  </a:lnTo>
                  <a:lnTo>
                    <a:pt x="4708" y="545"/>
                  </a:lnTo>
                  <a:lnTo>
                    <a:pt x="4645" y="315"/>
                  </a:lnTo>
                  <a:lnTo>
                    <a:pt x="4561" y="315"/>
                  </a:lnTo>
                  <a:lnTo>
                    <a:pt x="4436" y="210"/>
                  </a:lnTo>
                  <a:lnTo>
                    <a:pt x="4310" y="231"/>
                  </a:lnTo>
                  <a:lnTo>
                    <a:pt x="3683" y="273"/>
                  </a:lnTo>
                  <a:lnTo>
                    <a:pt x="2950" y="231"/>
                  </a:lnTo>
                  <a:lnTo>
                    <a:pt x="2867" y="252"/>
                  </a:lnTo>
                  <a:lnTo>
                    <a:pt x="2678" y="440"/>
                  </a:lnTo>
                  <a:lnTo>
                    <a:pt x="2511" y="482"/>
                  </a:lnTo>
                  <a:lnTo>
                    <a:pt x="2469" y="440"/>
                  </a:lnTo>
                  <a:lnTo>
                    <a:pt x="2636" y="356"/>
                  </a:lnTo>
                  <a:lnTo>
                    <a:pt x="2783" y="210"/>
                  </a:lnTo>
                  <a:lnTo>
                    <a:pt x="2741" y="210"/>
                  </a:lnTo>
                  <a:lnTo>
                    <a:pt x="2616" y="315"/>
                  </a:lnTo>
                  <a:lnTo>
                    <a:pt x="2406" y="398"/>
                  </a:lnTo>
                  <a:lnTo>
                    <a:pt x="2134" y="356"/>
                  </a:lnTo>
                  <a:lnTo>
                    <a:pt x="2092" y="210"/>
                  </a:lnTo>
                  <a:lnTo>
                    <a:pt x="2134" y="126"/>
                  </a:lnTo>
                  <a:lnTo>
                    <a:pt x="2260" y="126"/>
                  </a:lnTo>
                  <a:lnTo>
                    <a:pt x="2323" y="168"/>
                  </a:lnTo>
                  <a:lnTo>
                    <a:pt x="2323" y="126"/>
                  </a:lnTo>
                  <a:lnTo>
                    <a:pt x="2155" y="43"/>
                  </a:lnTo>
                  <a:lnTo>
                    <a:pt x="18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9"/>
            <p:cNvSpPr/>
            <p:nvPr/>
          </p:nvSpPr>
          <p:spPr>
            <a:xfrm>
              <a:off x="3819089" y="2776036"/>
              <a:ext cx="50345" cy="20948"/>
            </a:xfrm>
            <a:custGeom>
              <a:avLst/>
              <a:gdLst/>
              <a:ahLst/>
              <a:cxnLst/>
              <a:rect l="l" t="t" r="r" b="b"/>
              <a:pathLst>
                <a:path w="4228" h="1842" extrusionOk="0">
                  <a:moveTo>
                    <a:pt x="1403" y="1"/>
                  </a:moveTo>
                  <a:lnTo>
                    <a:pt x="1319" y="63"/>
                  </a:lnTo>
                  <a:lnTo>
                    <a:pt x="1152" y="21"/>
                  </a:lnTo>
                  <a:lnTo>
                    <a:pt x="1152" y="126"/>
                  </a:lnTo>
                  <a:lnTo>
                    <a:pt x="1068" y="189"/>
                  </a:lnTo>
                  <a:lnTo>
                    <a:pt x="984" y="168"/>
                  </a:lnTo>
                  <a:lnTo>
                    <a:pt x="775" y="168"/>
                  </a:lnTo>
                  <a:lnTo>
                    <a:pt x="733" y="273"/>
                  </a:lnTo>
                  <a:lnTo>
                    <a:pt x="587" y="273"/>
                  </a:lnTo>
                  <a:lnTo>
                    <a:pt x="482" y="398"/>
                  </a:lnTo>
                  <a:lnTo>
                    <a:pt x="378" y="398"/>
                  </a:lnTo>
                  <a:lnTo>
                    <a:pt x="168" y="586"/>
                  </a:lnTo>
                  <a:lnTo>
                    <a:pt x="106" y="545"/>
                  </a:lnTo>
                  <a:lnTo>
                    <a:pt x="22" y="503"/>
                  </a:lnTo>
                  <a:lnTo>
                    <a:pt x="1" y="524"/>
                  </a:lnTo>
                  <a:lnTo>
                    <a:pt x="1" y="628"/>
                  </a:lnTo>
                  <a:lnTo>
                    <a:pt x="147" y="712"/>
                  </a:lnTo>
                  <a:lnTo>
                    <a:pt x="252" y="900"/>
                  </a:lnTo>
                  <a:lnTo>
                    <a:pt x="252" y="1047"/>
                  </a:lnTo>
                  <a:lnTo>
                    <a:pt x="273" y="1130"/>
                  </a:lnTo>
                  <a:lnTo>
                    <a:pt x="378" y="1172"/>
                  </a:lnTo>
                  <a:lnTo>
                    <a:pt x="587" y="1319"/>
                  </a:lnTo>
                  <a:lnTo>
                    <a:pt x="691" y="1382"/>
                  </a:lnTo>
                  <a:lnTo>
                    <a:pt x="942" y="1674"/>
                  </a:lnTo>
                  <a:lnTo>
                    <a:pt x="1005" y="1674"/>
                  </a:lnTo>
                  <a:lnTo>
                    <a:pt x="1298" y="1842"/>
                  </a:lnTo>
                  <a:lnTo>
                    <a:pt x="1361" y="1779"/>
                  </a:lnTo>
                  <a:lnTo>
                    <a:pt x="1507" y="1779"/>
                  </a:lnTo>
                  <a:lnTo>
                    <a:pt x="1528" y="1674"/>
                  </a:lnTo>
                  <a:lnTo>
                    <a:pt x="1591" y="1633"/>
                  </a:lnTo>
                  <a:lnTo>
                    <a:pt x="1633" y="1528"/>
                  </a:lnTo>
                  <a:lnTo>
                    <a:pt x="1738" y="1570"/>
                  </a:lnTo>
                  <a:lnTo>
                    <a:pt x="1947" y="1570"/>
                  </a:lnTo>
                  <a:lnTo>
                    <a:pt x="2114" y="1674"/>
                  </a:lnTo>
                  <a:lnTo>
                    <a:pt x="2261" y="1674"/>
                  </a:lnTo>
                  <a:lnTo>
                    <a:pt x="2428" y="1654"/>
                  </a:lnTo>
                  <a:lnTo>
                    <a:pt x="2512" y="1737"/>
                  </a:lnTo>
                  <a:lnTo>
                    <a:pt x="2742" y="1779"/>
                  </a:lnTo>
                  <a:lnTo>
                    <a:pt x="2763" y="1779"/>
                  </a:lnTo>
                  <a:lnTo>
                    <a:pt x="2888" y="1695"/>
                  </a:lnTo>
                  <a:lnTo>
                    <a:pt x="3035" y="1674"/>
                  </a:lnTo>
                  <a:lnTo>
                    <a:pt x="3077" y="1737"/>
                  </a:lnTo>
                  <a:lnTo>
                    <a:pt x="3307" y="1654"/>
                  </a:lnTo>
                  <a:lnTo>
                    <a:pt x="3516" y="1633"/>
                  </a:lnTo>
                  <a:lnTo>
                    <a:pt x="3683" y="1465"/>
                  </a:lnTo>
                  <a:lnTo>
                    <a:pt x="3830" y="1444"/>
                  </a:lnTo>
                  <a:lnTo>
                    <a:pt x="3976" y="1340"/>
                  </a:lnTo>
                  <a:lnTo>
                    <a:pt x="4227" y="1361"/>
                  </a:lnTo>
                  <a:lnTo>
                    <a:pt x="4186" y="1214"/>
                  </a:lnTo>
                  <a:lnTo>
                    <a:pt x="4102" y="1130"/>
                  </a:lnTo>
                  <a:lnTo>
                    <a:pt x="3935" y="1130"/>
                  </a:lnTo>
                  <a:lnTo>
                    <a:pt x="3893" y="1172"/>
                  </a:lnTo>
                  <a:lnTo>
                    <a:pt x="3809" y="1172"/>
                  </a:lnTo>
                  <a:lnTo>
                    <a:pt x="3683" y="1005"/>
                  </a:lnTo>
                  <a:lnTo>
                    <a:pt x="3349" y="733"/>
                  </a:lnTo>
                  <a:lnTo>
                    <a:pt x="3181" y="691"/>
                  </a:lnTo>
                  <a:lnTo>
                    <a:pt x="2951" y="733"/>
                  </a:lnTo>
                  <a:lnTo>
                    <a:pt x="2826" y="628"/>
                  </a:lnTo>
                  <a:lnTo>
                    <a:pt x="2867" y="524"/>
                  </a:lnTo>
                  <a:lnTo>
                    <a:pt x="2679" y="545"/>
                  </a:lnTo>
                  <a:lnTo>
                    <a:pt x="2428" y="398"/>
                  </a:lnTo>
                  <a:lnTo>
                    <a:pt x="2365" y="440"/>
                  </a:lnTo>
                  <a:lnTo>
                    <a:pt x="2512" y="607"/>
                  </a:lnTo>
                  <a:lnTo>
                    <a:pt x="2428" y="607"/>
                  </a:lnTo>
                  <a:lnTo>
                    <a:pt x="2365" y="649"/>
                  </a:lnTo>
                  <a:lnTo>
                    <a:pt x="2302" y="628"/>
                  </a:lnTo>
                  <a:lnTo>
                    <a:pt x="2302" y="524"/>
                  </a:lnTo>
                  <a:lnTo>
                    <a:pt x="2240" y="503"/>
                  </a:lnTo>
                  <a:lnTo>
                    <a:pt x="2219" y="419"/>
                  </a:lnTo>
                  <a:lnTo>
                    <a:pt x="2261" y="314"/>
                  </a:lnTo>
                  <a:lnTo>
                    <a:pt x="2198" y="231"/>
                  </a:lnTo>
                  <a:lnTo>
                    <a:pt x="2093" y="231"/>
                  </a:lnTo>
                  <a:lnTo>
                    <a:pt x="1989" y="126"/>
                  </a:lnTo>
                  <a:lnTo>
                    <a:pt x="2010" y="84"/>
                  </a:lnTo>
                  <a:lnTo>
                    <a:pt x="1779" y="21"/>
                  </a:lnTo>
                  <a:lnTo>
                    <a:pt x="1696" y="84"/>
                  </a:lnTo>
                  <a:lnTo>
                    <a:pt x="1612" y="63"/>
                  </a:lnTo>
                  <a:lnTo>
                    <a:pt x="1570" y="105"/>
                  </a:lnTo>
                  <a:lnTo>
                    <a:pt x="1507" y="21"/>
                  </a:lnTo>
                  <a:lnTo>
                    <a:pt x="1486" y="63"/>
                  </a:lnTo>
                  <a:lnTo>
                    <a:pt x="14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9"/>
            <p:cNvSpPr/>
            <p:nvPr/>
          </p:nvSpPr>
          <p:spPr>
            <a:xfrm>
              <a:off x="3779972" y="2741293"/>
              <a:ext cx="57323" cy="65449"/>
            </a:xfrm>
            <a:custGeom>
              <a:avLst/>
              <a:gdLst/>
              <a:ahLst/>
              <a:cxnLst/>
              <a:rect l="l" t="t" r="r" b="b"/>
              <a:pathLst>
                <a:path w="4814" h="5755" extrusionOk="0">
                  <a:moveTo>
                    <a:pt x="1340" y="1"/>
                  </a:moveTo>
                  <a:lnTo>
                    <a:pt x="1340" y="22"/>
                  </a:lnTo>
                  <a:lnTo>
                    <a:pt x="1340" y="126"/>
                  </a:lnTo>
                  <a:lnTo>
                    <a:pt x="1424" y="189"/>
                  </a:lnTo>
                  <a:lnTo>
                    <a:pt x="1466" y="189"/>
                  </a:lnTo>
                  <a:lnTo>
                    <a:pt x="1466" y="252"/>
                  </a:lnTo>
                  <a:lnTo>
                    <a:pt x="1612" y="377"/>
                  </a:lnTo>
                  <a:lnTo>
                    <a:pt x="1507" y="419"/>
                  </a:lnTo>
                  <a:lnTo>
                    <a:pt x="1403" y="419"/>
                  </a:lnTo>
                  <a:lnTo>
                    <a:pt x="1403" y="524"/>
                  </a:lnTo>
                  <a:lnTo>
                    <a:pt x="1507" y="461"/>
                  </a:lnTo>
                  <a:lnTo>
                    <a:pt x="1507" y="628"/>
                  </a:lnTo>
                  <a:lnTo>
                    <a:pt x="1612" y="670"/>
                  </a:lnTo>
                  <a:lnTo>
                    <a:pt x="1528" y="754"/>
                  </a:lnTo>
                  <a:lnTo>
                    <a:pt x="1528" y="838"/>
                  </a:lnTo>
                  <a:lnTo>
                    <a:pt x="1612" y="880"/>
                  </a:lnTo>
                  <a:lnTo>
                    <a:pt x="1738" y="880"/>
                  </a:lnTo>
                  <a:lnTo>
                    <a:pt x="1926" y="1068"/>
                  </a:lnTo>
                  <a:lnTo>
                    <a:pt x="2156" y="1172"/>
                  </a:lnTo>
                  <a:lnTo>
                    <a:pt x="1926" y="1131"/>
                  </a:lnTo>
                  <a:lnTo>
                    <a:pt x="1738" y="942"/>
                  </a:lnTo>
                  <a:lnTo>
                    <a:pt x="1612" y="963"/>
                  </a:lnTo>
                  <a:lnTo>
                    <a:pt x="1507" y="942"/>
                  </a:lnTo>
                  <a:lnTo>
                    <a:pt x="1424" y="942"/>
                  </a:lnTo>
                  <a:lnTo>
                    <a:pt x="1340" y="1068"/>
                  </a:lnTo>
                  <a:lnTo>
                    <a:pt x="1361" y="1152"/>
                  </a:lnTo>
                  <a:lnTo>
                    <a:pt x="1361" y="1340"/>
                  </a:lnTo>
                  <a:lnTo>
                    <a:pt x="1424" y="1444"/>
                  </a:lnTo>
                  <a:lnTo>
                    <a:pt x="1298" y="1277"/>
                  </a:lnTo>
                  <a:lnTo>
                    <a:pt x="1319" y="1152"/>
                  </a:lnTo>
                  <a:lnTo>
                    <a:pt x="1235" y="1068"/>
                  </a:lnTo>
                  <a:lnTo>
                    <a:pt x="1194" y="1089"/>
                  </a:lnTo>
                  <a:lnTo>
                    <a:pt x="1194" y="1172"/>
                  </a:lnTo>
                  <a:lnTo>
                    <a:pt x="1235" y="1277"/>
                  </a:lnTo>
                  <a:lnTo>
                    <a:pt x="1152" y="1361"/>
                  </a:lnTo>
                  <a:lnTo>
                    <a:pt x="1089" y="1235"/>
                  </a:lnTo>
                  <a:lnTo>
                    <a:pt x="1089" y="1089"/>
                  </a:lnTo>
                  <a:lnTo>
                    <a:pt x="942" y="1026"/>
                  </a:lnTo>
                  <a:lnTo>
                    <a:pt x="880" y="1047"/>
                  </a:lnTo>
                  <a:lnTo>
                    <a:pt x="608" y="1131"/>
                  </a:lnTo>
                  <a:lnTo>
                    <a:pt x="587" y="1235"/>
                  </a:lnTo>
                  <a:lnTo>
                    <a:pt x="629" y="1340"/>
                  </a:lnTo>
                  <a:lnTo>
                    <a:pt x="775" y="1361"/>
                  </a:lnTo>
                  <a:lnTo>
                    <a:pt x="796" y="1465"/>
                  </a:lnTo>
                  <a:lnTo>
                    <a:pt x="796" y="1486"/>
                  </a:lnTo>
                  <a:lnTo>
                    <a:pt x="733" y="1507"/>
                  </a:lnTo>
                  <a:lnTo>
                    <a:pt x="733" y="1591"/>
                  </a:lnTo>
                  <a:lnTo>
                    <a:pt x="691" y="1696"/>
                  </a:lnTo>
                  <a:lnTo>
                    <a:pt x="691" y="1800"/>
                  </a:lnTo>
                  <a:lnTo>
                    <a:pt x="608" y="1863"/>
                  </a:lnTo>
                  <a:lnTo>
                    <a:pt x="503" y="1800"/>
                  </a:lnTo>
                  <a:lnTo>
                    <a:pt x="461" y="1926"/>
                  </a:lnTo>
                  <a:lnTo>
                    <a:pt x="482" y="1988"/>
                  </a:lnTo>
                  <a:lnTo>
                    <a:pt x="608" y="1988"/>
                  </a:lnTo>
                  <a:lnTo>
                    <a:pt x="670" y="2030"/>
                  </a:lnTo>
                  <a:lnTo>
                    <a:pt x="629" y="2114"/>
                  </a:lnTo>
                  <a:lnTo>
                    <a:pt x="608" y="2240"/>
                  </a:lnTo>
                  <a:lnTo>
                    <a:pt x="524" y="2302"/>
                  </a:lnTo>
                  <a:lnTo>
                    <a:pt x="608" y="2407"/>
                  </a:lnTo>
                  <a:lnTo>
                    <a:pt x="524" y="2449"/>
                  </a:lnTo>
                  <a:lnTo>
                    <a:pt x="378" y="2407"/>
                  </a:lnTo>
                  <a:lnTo>
                    <a:pt x="210" y="2449"/>
                  </a:lnTo>
                  <a:lnTo>
                    <a:pt x="168" y="2553"/>
                  </a:lnTo>
                  <a:lnTo>
                    <a:pt x="85" y="2658"/>
                  </a:lnTo>
                  <a:lnTo>
                    <a:pt x="105" y="2825"/>
                  </a:lnTo>
                  <a:lnTo>
                    <a:pt x="85" y="3035"/>
                  </a:lnTo>
                  <a:lnTo>
                    <a:pt x="43" y="3139"/>
                  </a:lnTo>
                  <a:lnTo>
                    <a:pt x="43" y="3160"/>
                  </a:lnTo>
                  <a:lnTo>
                    <a:pt x="1" y="3244"/>
                  </a:lnTo>
                  <a:lnTo>
                    <a:pt x="85" y="3432"/>
                  </a:lnTo>
                  <a:lnTo>
                    <a:pt x="85" y="3474"/>
                  </a:lnTo>
                  <a:lnTo>
                    <a:pt x="168" y="3579"/>
                  </a:lnTo>
                  <a:lnTo>
                    <a:pt x="85" y="3746"/>
                  </a:lnTo>
                  <a:lnTo>
                    <a:pt x="147" y="3746"/>
                  </a:lnTo>
                  <a:lnTo>
                    <a:pt x="273" y="3913"/>
                  </a:lnTo>
                  <a:lnTo>
                    <a:pt x="294" y="4060"/>
                  </a:lnTo>
                  <a:lnTo>
                    <a:pt x="357" y="4102"/>
                  </a:lnTo>
                  <a:lnTo>
                    <a:pt x="357" y="4290"/>
                  </a:lnTo>
                  <a:lnTo>
                    <a:pt x="461" y="4374"/>
                  </a:lnTo>
                  <a:lnTo>
                    <a:pt x="461" y="4437"/>
                  </a:lnTo>
                  <a:lnTo>
                    <a:pt x="566" y="4520"/>
                  </a:lnTo>
                  <a:lnTo>
                    <a:pt x="629" y="4478"/>
                  </a:lnTo>
                  <a:lnTo>
                    <a:pt x="733" y="4478"/>
                  </a:lnTo>
                  <a:lnTo>
                    <a:pt x="817" y="4520"/>
                  </a:lnTo>
                  <a:lnTo>
                    <a:pt x="922" y="4478"/>
                  </a:lnTo>
                  <a:lnTo>
                    <a:pt x="1047" y="4541"/>
                  </a:lnTo>
                  <a:lnTo>
                    <a:pt x="1152" y="4541"/>
                  </a:lnTo>
                  <a:lnTo>
                    <a:pt x="1298" y="4625"/>
                  </a:lnTo>
                  <a:lnTo>
                    <a:pt x="1152" y="4750"/>
                  </a:lnTo>
                  <a:lnTo>
                    <a:pt x="1089" y="4918"/>
                  </a:lnTo>
                  <a:lnTo>
                    <a:pt x="1089" y="5022"/>
                  </a:lnTo>
                  <a:lnTo>
                    <a:pt x="1005" y="5106"/>
                  </a:lnTo>
                  <a:lnTo>
                    <a:pt x="942" y="5273"/>
                  </a:lnTo>
                  <a:lnTo>
                    <a:pt x="942" y="5441"/>
                  </a:lnTo>
                  <a:lnTo>
                    <a:pt x="1047" y="5525"/>
                  </a:lnTo>
                  <a:lnTo>
                    <a:pt x="1110" y="5629"/>
                  </a:lnTo>
                  <a:lnTo>
                    <a:pt x="1214" y="5650"/>
                  </a:lnTo>
                  <a:lnTo>
                    <a:pt x="1319" y="5587"/>
                  </a:lnTo>
                  <a:lnTo>
                    <a:pt x="1445" y="5650"/>
                  </a:lnTo>
                  <a:lnTo>
                    <a:pt x="1507" y="5566"/>
                  </a:lnTo>
                  <a:lnTo>
                    <a:pt x="1466" y="5525"/>
                  </a:lnTo>
                  <a:lnTo>
                    <a:pt x="1612" y="5462"/>
                  </a:lnTo>
                  <a:lnTo>
                    <a:pt x="1633" y="5566"/>
                  </a:lnTo>
                  <a:lnTo>
                    <a:pt x="1717" y="5587"/>
                  </a:lnTo>
                  <a:lnTo>
                    <a:pt x="1758" y="5545"/>
                  </a:lnTo>
                  <a:lnTo>
                    <a:pt x="1842" y="5545"/>
                  </a:lnTo>
                  <a:lnTo>
                    <a:pt x="1989" y="5671"/>
                  </a:lnTo>
                  <a:lnTo>
                    <a:pt x="2072" y="5692"/>
                  </a:lnTo>
                  <a:lnTo>
                    <a:pt x="2093" y="5692"/>
                  </a:lnTo>
                  <a:lnTo>
                    <a:pt x="2156" y="5671"/>
                  </a:lnTo>
                  <a:lnTo>
                    <a:pt x="2261" y="5629"/>
                  </a:lnTo>
                  <a:lnTo>
                    <a:pt x="2344" y="5734"/>
                  </a:lnTo>
                  <a:lnTo>
                    <a:pt x="2491" y="5755"/>
                  </a:lnTo>
                  <a:lnTo>
                    <a:pt x="2512" y="5692"/>
                  </a:lnTo>
                  <a:lnTo>
                    <a:pt x="2512" y="5629"/>
                  </a:lnTo>
                  <a:lnTo>
                    <a:pt x="2826" y="5629"/>
                  </a:lnTo>
                  <a:lnTo>
                    <a:pt x="2909" y="5692"/>
                  </a:lnTo>
                  <a:lnTo>
                    <a:pt x="3014" y="5671"/>
                  </a:lnTo>
                  <a:lnTo>
                    <a:pt x="3098" y="5692"/>
                  </a:lnTo>
                  <a:lnTo>
                    <a:pt x="3202" y="5671"/>
                  </a:lnTo>
                  <a:lnTo>
                    <a:pt x="3391" y="5545"/>
                  </a:lnTo>
                  <a:lnTo>
                    <a:pt x="3453" y="5545"/>
                  </a:lnTo>
                  <a:lnTo>
                    <a:pt x="3600" y="5566"/>
                  </a:lnTo>
                  <a:lnTo>
                    <a:pt x="3725" y="5545"/>
                  </a:lnTo>
                  <a:lnTo>
                    <a:pt x="3851" y="5629"/>
                  </a:lnTo>
                  <a:lnTo>
                    <a:pt x="3935" y="5566"/>
                  </a:lnTo>
                  <a:lnTo>
                    <a:pt x="3914" y="5462"/>
                  </a:lnTo>
                  <a:lnTo>
                    <a:pt x="3746" y="5378"/>
                  </a:lnTo>
                  <a:lnTo>
                    <a:pt x="3746" y="5315"/>
                  </a:lnTo>
                  <a:lnTo>
                    <a:pt x="3914" y="5127"/>
                  </a:lnTo>
                  <a:lnTo>
                    <a:pt x="4039" y="5043"/>
                  </a:lnTo>
                  <a:lnTo>
                    <a:pt x="4123" y="4939"/>
                  </a:lnTo>
                  <a:lnTo>
                    <a:pt x="4186" y="4939"/>
                  </a:lnTo>
                  <a:lnTo>
                    <a:pt x="4186" y="4834"/>
                  </a:lnTo>
                  <a:lnTo>
                    <a:pt x="4227" y="4729"/>
                  </a:lnTo>
                  <a:lnTo>
                    <a:pt x="3976" y="4437"/>
                  </a:lnTo>
                  <a:lnTo>
                    <a:pt x="3872" y="4374"/>
                  </a:lnTo>
                  <a:lnTo>
                    <a:pt x="3663" y="4227"/>
                  </a:lnTo>
                  <a:lnTo>
                    <a:pt x="3558" y="4185"/>
                  </a:lnTo>
                  <a:lnTo>
                    <a:pt x="3537" y="4102"/>
                  </a:lnTo>
                  <a:lnTo>
                    <a:pt x="3537" y="3955"/>
                  </a:lnTo>
                  <a:lnTo>
                    <a:pt x="3432" y="3767"/>
                  </a:lnTo>
                  <a:lnTo>
                    <a:pt x="3286" y="3683"/>
                  </a:lnTo>
                  <a:lnTo>
                    <a:pt x="3286" y="3579"/>
                  </a:lnTo>
                  <a:lnTo>
                    <a:pt x="3307" y="3558"/>
                  </a:lnTo>
                  <a:lnTo>
                    <a:pt x="3391" y="3600"/>
                  </a:lnTo>
                  <a:lnTo>
                    <a:pt x="3453" y="3641"/>
                  </a:lnTo>
                  <a:lnTo>
                    <a:pt x="3663" y="3453"/>
                  </a:lnTo>
                  <a:lnTo>
                    <a:pt x="3767" y="3453"/>
                  </a:lnTo>
                  <a:lnTo>
                    <a:pt x="3872" y="3328"/>
                  </a:lnTo>
                  <a:lnTo>
                    <a:pt x="4018" y="3328"/>
                  </a:lnTo>
                  <a:lnTo>
                    <a:pt x="4060" y="3223"/>
                  </a:lnTo>
                  <a:lnTo>
                    <a:pt x="4269" y="3223"/>
                  </a:lnTo>
                  <a:lnTo>
                    <a:pt x="4353" y="3244"/>
                  </a:lnTo>
                  <a:lnTo>
                    <a:pt x="4437" y="3181"/>
                  </a:lnTo>
                  <a:lnTo>
                    <a:pt x="4437" y="3076"/>
                  </a:lnTo>
                  <a:lnTo>
                    <a:pt x="4604" y="3118"/>
                  </a:lnTo>
                  <a:lnTo>
                    <a:pt x="4688" y="3056"/>
                  </a:lnTo>
                  <a:lnTo>
                    <a:pt x="4771" y="3118"/>
                  </a:lnTo>
                  <a:lnTo>
                    <a:pt x="4792" y="3076"/>
                  </a:lnTo>
                  <a:lnTo>
                    <a:pt x="4813" y="3035"/>
                  </a:lnTo>
                  <a:lnTo>
                    <a:pt x="4813" y="2721"/>
                  </a:lnTo>
                  <a:lnTo>
                    <a:pt x="4751" y="2637"/>
                  </a:lnTo>
                  <a:lnTo>
                    <a:pt x="4667" y="2595"/>
                  </a:lnTo>
                  <a:lnTo>
                    <a:pt x="4562" y="2344"/>
                  </a:lnTo>
                  <a:lnTo>
                    <a:pt x="4604" y="2240"/>
                  </a:lnTo>
                  <a:lnTo>
                    <a:pt x="4562" y="2114"/>
                  </a:lnTo>
                  <a:lnTo>
                    <a:pt x="4562" y="2030"/>
                  </a:lnTo>
                  <a:lnTo>
                    <a:pt x="4479" y="1926"/>
                  </a:lnTo>
                  <a:lnTo>
                    <a:pt x="4499" y="1821"/>
                  </a:lnTo>
                  <a:lnTo>
                    <a:pt x="4332" y="1612"/>
                  </a:lnTo>
                  <a:lnTo>
                    <a:pt x="4332" y="1549"/>
                  </a:lnTo>
                  <a:lnTo>
                    <a:pt x="4479" y="1465"/>
                  </a:lnTo>
                  <a:lnTo>
                    <a:pt x="4499" y="1277"/>
                  </a:lnTo>
                  <a:lnTo>
                    <a:pt x="4458" y="1026"/>
                  </a:lnTo>
                  <a:lnTo>
                    <a:pt x="4353" y="1026"/>
                  </a:lnTo>
                  <a:lnTo>
                    <a:pt x="4269" y="963"/>
                  </a:lnTo>
                  <a:lnTo>
                    <a:pt x="4165" y="963"/>
                  </a:lnTo>
                  <a:lnTo>
                    <a:pt x="4060" y="880"/>
                  </a:lnTo>
                  <a:lnTo>
                    <a:pt x="4081" y="775"/>
                  </a:lnTo>
                  <a:lnTo>
                    <a:pt x="4039" y="670"/>
                  </a:lnTo>
                  <a:lnTo>
                    <a:pt x="3914" y="712"/>
                  </a:lnTo>
                  <a:lnTo>
                    <a:pt x="3767" y="545"/>
                  </a:lnTo>
                  <a:lnTo>
                    <a:pt x="3663" y="545"/>
                  </a:lnTo>
                  <a:lnTo>
                    <a:pt x="3621" y="461"/>
                  </a:lnTo>
                  <a:lnTo>
                    <a:pt x="3558" y="503"/>
                  </a:lnTo>
                  <a:lnTo>
                    <a:pt x="3432" y="524"/>
                  </a:lnTo>
                  <a:lnTo>
                    <a:pt x="3328" y="608"/>
                  </a:lnTo>
                  <a:lnTo>
                    <a:pt x="3286" y="545"/>
                  </a:lnTo>
                  <a:lnTo>
                    <a:pt x="3349" y="503"/>
                  </a:lnTo>
                  <a:lnTo>
                    <a:pt x="3349" y="524"/>
                  </a:lnTo>
                  <a:lnTo>
                    <a:pt x="3411" y="461"/>
                  </a:lnTo>
                  <a:lnTo>
                    <a:pt x="3516" y="419"/>
                  </a:lnTo>
                  <a:lnTo>
                    <a:pt x="3391" y="419"/>
                  </a:lnTo>
                  <a:lnTo>
                    <a:pt x="3328" y="440"/>
                  </a:lnTo>
                  <a:lnTo>
                    <a:pt x="3307" y="503"/>
                  </a:lnTo>
                  <a:lnTo>
                    <a:pt x="3202" y="545"/>
                  </a:lnTo>
                  <a:lnTo>
                    <a:pt x="3202" y="608"/>
                  </a:lnTo>
                  <a:lnTo>
                    <a:pt x="2993" y="628"/>
                  </a:lnTo>
                  <a:lnTo>
                    <a:pt x="2909" y="733"/>
                  </a:lnTo>
                  <a:lnTo>
                    <a:pt x="2888" y="838"/>
                  </a:lnTo>
                  <a:lnTo>
                    <a:pt x="2763" y="838"/>
                  </a:lnTo>
                  <a:lnTo>
                    <a:pt x="2721" y="775"/>
                  </a:lnTo>
                  <a:lnTo>
                    <a:pt x="2616" y="754"/>
                  </a:lnTo>
                  <a:lnTo>
                    <a:pt x="2574" y="775"/>
                  </a:lnTo>
                  <a:lnTo>
                    <a:pt x="2407" y="733"/>
                  </a:lnTo>
                  <a:lnTo>
                    <a:pt x="2512" y="670"/>
                  </a:lnTo>
                  <a:lnTo>
                    <a:pt x="2595" y="670"/>
                  </a:lnTo>
                  <a:lnTo>
                    <a:pt x="2679" y="608"/>
                  </a:lnTo>
                  <a:lnTo>
                    <a:pt x="2679" y="503"/>
                  </a:lnTo>
                  <a:lnTo>
                    <a:pt x="2616" y="461"/>
                  </a:lnTo>
                  <a:lnTo>
                    <a:pt x="2512" y="545"/>
                  </a:lnTo>
                  <a:lnTo>
                    <a:pt x="2491" y="566"/>
                  </a:lnTo>
                  <a:lnTo>
                    <a:pt x="2365" y="461"/>
                  </a:lnTo>
                  <a:lnTo>
                    <a:pt x="2302" y="419"/>
                  </a:lnTo>
                  <a:lnTo>
                    <a:pt x="2261" y="440"/>
                  </a:lnTo>
                  <a:lnTo>
                    <a:pt x="2240" y="524"/>
                  </a:lnTo>
                  <a:lnTo>
                    <a:pt x="2135" y="566"/>
                  </a:lnTo>
                  <a:lnTo>
                    <a:pt x="2093" y="461"/>
                  </a:lnTo>
                  <a:lnTo>
                    <a:pt x="2030" y="440"/>
                  </a:lnTo>
                  <a:lnTo>
                    <a:pt x="1968" y="377"/>
                  </a:lnTo>
                  <a:lnTo>
                    <a:pt x="2051" y="335"/>
                  </a:lnTo>
                  <a:lnTo>
                    <a:pt x="2093" y="210"/>
                  </a:lnTo>
                  <a:lnTo>
                    <a:pt x="1989" y="189"/>
                  </a:lnTo>
                  <a:lnTo>
                    <a:pt x="1863" y="84"/>
                  </a:lnTo>
                  <a:lnTo>
                    <a:pt x="1758" y="84"/>
                  </a:lnTo>
                  <a:lnTo>
                    <a:pt x="1717" y="43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9"/>
            <p:cNvSpPr/>
            <p:nvPr/>
          </p:nvSpPr>
          <p:spPr>
            <a:xfrm>
              <a:off x="3764778" y="2755577"/>
              <a:ext cx="24672" cy="21426"/>
            </a:xfrm>
            <a:custGeom>
              <a:avLst/>
              <a:gdLst/>
              <a:ahLst/>
              <a:cxnLst/>
              <a:rect l="l" t="t" r="r" b="b"/>
              <a:pathLst>
                <a:path w="2072" h="1884" extrusionOk="0">
                  <a:moveTo>
                    <a:pt x="1695" y="0"/>
                  </a:moveTo>
                  <a:lnTo>
                    <a:pt x="1549" y="21"/>
                  </a:lnTo>
                  <a:lnTo>
                    <a:pt x="1444" y="126"/>
                  </a:lnTo>
                  <a:lnTo>
                    <a:pt x="1340" y="84"/>
                  </a:lnTo>
                  <a:lnTo>
                    <a:pt x="1277" y="126"/>
                  </a:lnTo>
                  <a:lnTo>
                    <a:pt x="1130" y="126"/>
                  </a:lnTo>
                  <a:lnTo>
                    <a:pt x="1005" y="251"/>
                  </a:lnTo>
                  <a:lnTo>
                    <a:pt x="796" y="398"/>
                  </a:lnTo>
                  <a:lnTo>
                    <a:pt x="754" y="335"/>
                  </a:lnTo>
                  <a:lnTo>
                    <a:pt x="628" y="398"/>
                  </a:lnTo>
                  <a:lnTo>
                    <a:pt x="628" y="544"/>
                  </a:lnTo>
                  <a:lnTo>
                    <a:pt x="524" y="628"/>
                  </a:lnTo>
                  <a:lnTo>
                    <a:pt x="545" y="753"/>
                  </a:lnTo>
                  <a:lnTo>
                    <a:pt x="524" y="879"/>
                  </a:lnTo>
                  <a:lnTo>
                    <a:pt x="482" y="984"/>
                  </a:lnTo>
                  <a:lnTo>
                    <a:pt x="440" y="1046"/>
                  </a:lnTo>
                  <a:lnTo>
                    <a:pt x="335" y="1130"/>
                  </a:lnTo>
                  <a:lnTo>
                    <a:pt x="335" y="1193"/>
                  </a:lnTo>
                  <a:lnTo>
                    <a:pt x="482" y="1339"/>
                  </a:lnTo>
                  <a:lnTo>
                    <a:pt x="607" y="1360"/>
                  </a:lnTo>
                  <a:lnTo>
                    <a:pt x="482" y="1360"/>
                  </a:lnTo>
                  <a:lnTo>
                    <a:pt x="419" y="1402"/>
                  </a:lnTo>
                  <a:lnTo>
                    <a:pt x="377" y="1444"/>
                  </a:lnTo>
                  <a:lnTo>
                    <a:pt x="419" y="1507"/>
                  </a:lnTo>
                  <a:lnTo>
                    <a:pt x="503" y="1507"/>
                  </a:lnTo>
                  <a:lnTo>
                    <a:pt x="503" y="1569"/>
                  </a:lnTo>
                  <a:lnTo>
                    <a:pt x="398" y="1569"/>
                  </a:lnTo>
                  <a:lnTo>
                    <a:pt x="293" y="1486"/>
                  </a:lnTo>
                  <a:lnTo>
                    <a:pt x="189" y="1444"/>
                  </a:lnTo>
                  <a:lnTo>
                    <a:pt x="105" y="1465"/>
                  </a:lnTo>
                  <a:lnTo>
                    <a:pt x="126" y="1507"/>
                  </a:lnTo>
                  <a:lnTo>
                    <a:pt x="210" y="1548"/>
                  </a:lnTo>
                  <a:lnTo>
                    <a:pt x="314" y="1611"/>
                  </a:lnTo>
                  <a:lnTo>
                    <a:pt x="335" y="1590"/>
                  </a:lnTo>
                  <a:lnTo>
                    <a:pt x="440" y="1674"/>
                  </a:lnTo>
                  <a:lnTo>
                    <a:pt x="335" y="1611"/>
                  </a:lnTo>
                  <a:lnTo>
                    <a:pt x="273" y="1653"/>
                  </a:lnTo>
                  <a:lnTo>
                    <a:pt x="105" y="1590"/>
                  </a:lnTo>
                  <a:lnTo>
                    <a:pt x="1" y="1590"/>
                  </a:lnTo>
                  <a:lnTo>
                    <a:pt x="84" y="1611"/>
                  </a:lnTo>
                  <a:lnTo>
                    <a:pt x="126" y="1695"/>
                  </a:lnTo>
                  <a:lnTo>
                    <a:pt x="210" y="1695"/>
                  </a:lnTo>
                  <a:lnTo>
                    <a:pt x="293" y="1758"/>
                  </a:lnTo>
                  <a:lnTo>
                    <a:pt x="335" y="1695"/>
                  </a:lnTo>
                  <a:lnTo>
                    <a:pt x="440" y="1674"/>
                  </a:lnTo>
                  <a:lnTo>
                    <a:pt x="482" y="1653"/>
                  </a:lnTo>
                  <a:lnTo>
                    <a:pt x="545" y="1653"/>
                  </a:lnTo>
                  <a:lnTo>
                    <a:pt x="586" y="1548"/>
                  </a:lnTo>
                  <a:lnTo>
                    <a:pt x="796" y="1548"/>
                  </a:lnTo>
                  <a:lnTo>
                    <a:pt x="837" y="1611"/>
                  </a:lnTo>
                  <a:lnTo>
                    <a:pt x="942" y="1611"/>
                  </a:lnTo>
                  <a:lnTo>
                    <a:pt x="1005" y="1695"/>
                  </a:lnTo>
                  <a:lnTo>
                    <a:pt x="1151" y="1695"/>
                  </a:lnTo>
                  <a:lnTo>
                    <a:pt x="1214" y="1779"/>
                  </a:lnTo>
                  <a:lnTo>
                    <a:pt x="1214" y="1862"/>
                  </a:lnTo>
                  <a:lnTo>
                    <a:pt x="1319" y="1883"/>
                  </a:lnTo>
                  <a:lnTo>
                    <a:pt x="1361" y="1779"/>
                  </a:lnTo>
                  <a:lnTo>
                    <a:pt x="1381" y="1569"/>
                  </a:lnTo>
                  <a:lnTo>
                    <a:pt x="1361" y="1402"/>
                  </a:lnTo>
                  <a:lnTo>
                    <a:pt x="1444" y="1297"/>
                  </a:lnTo>
                  <a:lnTo>
                    <a:pt x="1486" y="1193"/>
                  </a:lnTo>
                  <a:lnTo>
                    <a:pt x="1654" y="1151"/>
                  </a:lnTo>
                  <a:lnTo>
                    <a:pt x="1800" y="1193"/>
                  </a:lnTo>
                  <a:lnTo>
                    <a:pt x="1884" y="1151"/>
                  </a:lnTo>
                  <a:lnTo>
                    <a:pt x="1800" y="1046"/>
                  </a:lnTo>
                  <a:lnTo>
                    <a:pt x="1884" y="984"/>
                  </a:lnTo>
                  <a:lnTo>
                    <a:pt x="1905" y="858"/>
                  </a:lnTo>
                  <a:lnTo>
                    <a:pt x="1946" y="774"/>
                  </a:lnTo>
                  <a:lnTo>
                    <a:pt x="1884" y="732"/>
                  </a:lnTo>
                  <a:lnTo>
                    <a:pt x="1758" y="732"/>
                  </a:lnTo>
                  <a:lnTo>
                    <a:pt x="1737" y="670"/>
                  </a:lnTo>
                  <a:lnTo>
                    <a:pt x="1779" y="544"/>
                  </a:lnTo>
                  <a:lnTo>
                    <a:pt x="1884" y="607"/>
                  </a:lnTo>
                  <a:lnTo>
                    <a:pt x="1967" y="544"/>
                  </a:lnTo>
                  <a:lnTo>
                    <a:pt x="1967" y="440"/>
                  </a:lnTo>
                  <a:lnTo>
                    <a:pt x="2009" y="335"/>
                  </a:lnTo>
                  <a:lnTo>
                    <a:pt x="2009" y="251"/>
                  </a:lnTo>
                  <a:lnTo>
                    <a:pt x="2072" y="230"/>
                  </a:lnTo>
                  <a:lnTo>
                    <a:pt x="2072" y="209"/>
                  </a:lnTo>
                  <a:lnTo>
                    <a:pt x="1967" y="147"/>
                  </a:lnTo>
                  <a:lnTo>
                    <a:pt x="1863" y="84"/>
                  </a:lnTo>
                  <a:lnTo>
                    <a:pt x="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9"/>
            <p:cNvSpPr/>
            <p:nvPr/>
          </p:nvSpPr>
          <p:spPr>
            <a:xfrm>
              <a:off x="3762540" y="2773181"/>
              <a:ext cx="19445" cy="15956"/>
            </a:xfrm>
            <a:custGeom>
              <a:avLst/>
              <a:gdLst/>
              <a:ahLst/>
              <a:cxnLst/>
              <a:rect l="l" t="t" r="r" b="b"/>
              <a:pathLst>
                <a:path w="1633" h="1403" extrusionOk="0">
                  <a:moveTo>
                    <a:pt x="774" y="0"/>
                  </a:moveTo>
                  <a:lnTo>
                    <a:pt x="733" y="105"/>
                  </a:lnTo>
                  <a:lnTo>
                    <a:pt x="670" y="105"/>
                  </a:lnTo>
                  <a:lnTo>
                    <a:pt x="628" y="126"/>
                  </a:lnTo>
                  <a:lnTo>
                    <a:pt x="523" y="147"/>
                  </a:lnTo>
                  <a:lnTo>
                    <a:pt x="481" y="210"/>
                  </a:lnTo>
                  <a:lnTo>
                    <a:pt x="398" y="147"/>
                  </a:lnTo>
                  <a:lnTo>
                    <a:pt x="314" y="147"/>
                  </a:lnTo>
                  <a:lnTo>
                    <a:pt x="272" y="63"/>
                  </a:lnTo>
                  <a:lnTo>
                    <a:pt x="189" y="42"/>
                  </a:lnTo>
                  <a:lnTo>
                    <a:pt x="84" y="126"/>
                  </a:lnTo>
                  <a:lnTo>
                    <a:pt x="0" y="272"/>
                  </a:lnTo>
                  <a:lnTo>
                    <a:pt x="63" y="335"/>
                  </a:lnTo>
                  <a:lnTo>
                    <a:pt x="84" y="524"/>
                  </a:lnTo>
                  <a:lnTo>
                    <a:pt x="209" y="565"/>
                  </a:lnTo>
                  <a:lnTo>
                    <a:pt x="251" y="670"/>
                  </a:lnTo>
                  <a:lnTo>
                    <a:pt x="398" y="796"/>
                  </a:lnTo>
                  <a:lnTo>
                    <a:pt x="481" y="796"/>
                  </a:lnTo>
                  <a:lnTo>
                    <a:pt x="565" y="858"/>
                  </a:lnTo>
                  <a:lnTo>
                    <a:pt x="628" y="879"/>
                  </a:lnTo>
                  <a:lnTo>
                    <a:pt x="628" y="1047"/>
                  </a:lnTo>
                  <a:lnTo>
                    <a:pt x="774" y="1109"/>
                  </a:lnTo>
                  <a:lnTo>
                    <a:pt x="816" y="1068"/>
                  </a:lnTo>
                  <a:lnTo>
                    <a:pt x="900" y="1068"/>
                  </a:lnTo>
                  <a:lnTo>
                    <a:pt x="942" y="1109"/>
                  </a:lnTo>
                  <a:lnTo>
                    <a:pt x="1025" y="1151"/>
                  </a:lnTo>
                  <a:lnTo>
                    <a:pt x="1151" y="1298"/>
                  </a:lnTo>
                  <a:lnTo>
                    <a:pt x="1256" y="1319"/>
                  </a:lnTo>
                  <a:lnTo>
                    <a:pt x="1360" y="1402"/>
                  </a:lnTo>
                  <a:lnTo>
                    <a:pt x="1423" y="1361"/>
                  </a:lnTo>
                  <a:lnTo>
                    <a:pt x="1507" y="1361"/>
                  </a:lnTo>
                  <a:lnTo>
                    <a:pt x="1507" y="1298"/>
                  </a:lnTo>
                  <a:lnTo>
                    <a:pt x="1444" y="1256"/>
                  </a:lnTo>
                  <a:lnTo>
                    <a:pt x="1444" y="1172"/>
                  </a:lnTo>
                  <a:lnTo>
                    <a:pt x="1423" y="1109"/>
                  </a:lnTo>
                  <a:lnTo>
                    <a:pt x="1465" y="1047"/>
                  </a:lnTo>
                  <a:lnTo>
                    <a:pt x="1528" y="942"/>
                  </a:lnTo>
                  <a:lnTo>
                    <a:pt x="1549" y="942"/>
                  </a:lnTo>
                  <a:lnTo>
                    <a:pt x="1632" y="775"/>
                  </a:lnTo>
                  <a:lnTo>
                    <a:pt x="1549" y="670"/>
                  </a:lnTo>
                  <a:lnTo>
                    <a:pt x="1549" y="628"/>
                  </a:lnTo>
                  <a:lnTo>
                    <a:pt x="1465" y="440"/>
                  </a:lnTo>
                  <a:lnTo>
                    <a:pt x="1507" y="356"/>
                  </a:lnTo>
                  <a:lnTo>
                    <a:pt x="1507" y="335"/>
                  </a:lnTo>
                  <a:lnTo>
                    <a:pt x="1402" y="314"/>
                  </a:lnTo>
                  <a:lnTo>
                    <a:pt x="1402" y="231"/>
                  </a:lnTo>
                  <a:lnTo>
                    <a:pt x="1339" y="147"/>
                  </a:lnTo>
                  <a:lnTo>
                    <a:pt x="1193" y="147"/>
                  </a:lnTo>
                  <a:lnTo>
                    <a:pt x="1130" y="63"/>
                  </a:lnTo>
                  <a:lnTo>
                    <a:pt x="1025" y="63"/>
                  </a:lnTo>
                  <a:lnTo>
                    <a:pt x="98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9"/>
            <p:cNvSpPr/>
            <p:nvPr/>
          </p:nvSpPr>
          <p:spPr>
            <a:xfrm>
              <a:off x="3681319" y="2737017"/>
              <a:ext cx="27661" cy="34982"/>
            </a:xfrm>
            <a:custGeom>
              <a:avLst/>
              <a:gdLst/>
              <a:ahLst/>
              <a:cxnLst/>
              <a:rect l="l" t="t" r="r" b="b"/>
              <a:pathLst>
                <a:path w="2323" h="3076" extrusionOk="0">
                  <a:moveTo>
                    <a:pt x="1737" y="0"/>
                  </a:moveTo>
                  <a:lnTo>
                    <a:pt x="1779" y="84"/>
                  </a:lnTo>
                  <a:lnTo>
                    <a:pt x="1653" y="84"/>
                  </a:lnTo>
                  <a:lnTo>
                    <a:pt x="1674" y="209"/>
                  </a:lnTo>
                  <a:lnTo>
                    <a:pt x="1590" y="314"/>
                  </a:lnTo>
                  <a:lnTo>
                    <a:pt x="1590" y="230"/>
                  </a:lnTo>
                  <a:lnTo>
                    <a:pt x="1653" y="188"/>
                  </a:lnTo>
                  <a:lnTo>
                    <a:pt x="1590" y="84"/>
                  </a:lnTo>
                  <a:lnTo>
                    <a:pt x="1528" y="105"/>
                  </a:lnTo>
                  <a:lnTo>
                    <a:pt x="1569" y="167"/>
                  </a:lnTo>
                  <a:lnTo>
                    <a:pt x="1465" y="188"/>
                  </a:lnTo>
                  <a:lnTo>
                    <a:pt x="1423" y="147"/>
                  </a:lnTo>
                  <a:lnTo>
                    <a:pt x="1256" y="167"/>
                  </a:lnTo>
                  <a:lnTo>
                    <a:pt x="1256" y="230"/>
                  </a:lnTo>
                  <a:lnTo>
                    <a:pt x="1214" y="230"/>
                  </a:lnTo>
                  <a:lnTo>
                    <a:pt x="1172" y="356"/>
                  </a:lnTo>
                  <a:lnTo>
                    <a:pt x="1256" y="377"/>
                  </a:lnTo>
                  <a:lnTo>
                    <a:pt x="1235" y="419"/>
                  </a:lnTo>
                  <a:lnTo>
                    <a:pt x="1151" y="419"/>
                  </a:lnTo>
                  <a:lnTo>
                    <a:pt x="1151" y="481"/>
                  </a:lnTo>
                  <a:lnTo>
                    <a:pt x="1046" y="502"/>
                  </a:lnTo>
                  <a:lnTo>
                    <a:pt x="1067" y="586"/>
                  </a:lnTo>
                  <a:lnTo>
                    <a:pt x="1214" y="586"/>
                  </a:lnTo>
                  <a:lnTo>
                    <a:pt x="1172" y="607"/>
                  </a:lnTo>
                  <a:lnTo>
                    <a:pt x="1276" y="586"/>
                  </a:lnTo>
                  <a:lnTo>
                    <a:pt x="1360" y="586"/>
                  </a:lnTo>
                  <a:lnTo>
                    <a:pt x="1235" y="711"/>
                  </a:lnTo>
                  <a:lnTo>
                    <a:pt x="1046" y="795"/>
                  </a:lnTo>
                  <a:lnTo>
                    <a:pt x="1130" y="837"/>
                  </a:lnTo>
                  <a:lnTo>
                    <a:pt x="942" y="879"/>
                  </a:lnTo>
                  <a:lnTo>
                    <a:pt x="858" y="837"/>
                  </a:lnTo>
                  <a:lnTo>
                    <a:pt x="795" y="921"/>
                  </a:lnTo>
                  <a:lnTo>
                    <a:pt x="753" y="816"/>
                  </a:lnTo>
                  <a:lnTo>
                    <a:pt x="502" y="753"/>
                  </a:lnTo>
                  <a:lnTo>
                    <a:pt x="502" y="816"/>
                  </a:lnTo>
                  <a:lnTo>
                    <a:pt x="335" y="753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419" y="942"/>
                  </a:lnTo>
                  <a:lnTo>
                    <a:pt x="440" y="984"/>
                  </a:lnTo>
                  <a:lnTo>
                    <a:pt x="481" y="1088"/>
                  </a:lnTo>
                  <a:lnTo>
                    <a:pt x="419" y="1088"/>
                  </a:lnTo>
                  <a:lnTo>
                    <a:pt x="398" y="1025"/>
                  </a:lnTo>
                  <a:lnTo>
                    <a:pt x="272" y="1025"/>
                  </a:lnTo>
                  <a:lnTo>
                    <a:pt x="419" y="1130"/>
                  </a:lnTo>
                  <a:lnTo>
                    <a:pt x="544" y="1109"/>
                  </a:lnTo>
                  <a:lnTo>
                    <a:pt x="586" y="1214"/>
                  </a:lnTo>
                  <a:lnTo>
                    <a:pt x="440" y="1235"/>
                  </a:lnTo>
                  <a:lnTo>
                    <a:pt x="419" y="1276"/>
                  </a:lnTo>
                  <a:lnTo>
                    <a:pt x="440" y="1339"/>
                  </a:lnTo>
                  <a:lnTo>
                    <a:pt x="293" y="1360"/>
                  </a:lnTo>
                  <a:lnTo>
                    <a:pt x="335" y="1444"/>
                  </a:lnTo>
                  <a:lnTo>
                    <a:pt x="272" y="1465"/>
                  </a:lnTo>
                  <a:lnTo>
                    <a:pt x="377" y="1528"/>
                  </a:lnTo>
                  <a:lnTo>
                    <a:pt x="419" y="1507"/>
                  </a:lnTo>
                  <a:lnTo>
                    <a:pt x="398" y="1548"/>
                  </a:lnTo>
                  <a:lnTo>
                    <a:pt x="523" y="1528"/>
                  </a:lnTo>
                  <a:lnTo>
                    <a:pt x="544" y="1674"/>
                  </a:lnTo>
                  <a:lnTo>
                    <a:pt x="858" y="1674"/>
                  </a:lnTo>
                  <a:lnTo>
                    <a:pt x="753" y="1758"/>
                  </a:lnTo>
                  <a:lnTo>
                    <a:pt x="691" y="1737"/>
                  </a:lnTo>
                  <a:lnTo>
                    <a:pt x="586" y="1925"/>
                  </a:lnTo>
                  <a:lnTo>
                    <a:pt x="628" y="1925"/>
                  </a:lnTo>
                  <a:lnTo>
                    <a:pt x="523" y="2051"/>
                  </a:lnTo>
                  <a:lnTo>
                    <a:pt x="335" y="2176"/>
                  </a:lnTo>
                  <a:lnTo>
                    <a:pt x="419" y="2176"/>
                  </a:lnTo>
                  <a:lnTo>
                    <a:pt x="523" y="2134"/>
                  </a:lnTo>
                  <a:lnTo>
                    <a:pt x="586" y="2155"/>
                  </a:lnTo>
                  <a:lnTo>
                    <a:pt x="732" y="2155"/>
                  </a:lnTo>
                  <a:lnTo>
                    <a:pt x="816" y="2072"/>
                  </a:lnTo>
                  <a:lnTo>
                    <a:pt x="816" y="2092"/>
                  </a:lnTo>
                  <a:lnTo>
                    <a:pt x="942" y="2134"/>
                  </a:lnTo>
                  <a:lnTo>
                    <a:pt x="691" y="2176"/>
                  </a:lnTo>
                  <a:lnTo>
                    <a:pt x="502" y="2197"/>
                  </a:lnTo>
                  <a:lnTo>
                    <a:pt x="440" y="2281"/>
                  </a:lnTo>
                  <a:lnTo>
                    <a:pt x="314" y="2302"/>
                  </a:lnTo>
                  <a:lnTo>
                    <a:pt x="377" y="2364"/>
                  </a:lnTo>
                  <a:lnTo>
                    <a:pt x="335" y="2406"/>
                  </a:lnTo>
                  <a:lnTo>
                    <a:pt x="398" y="2448"/>
                  </a:lnTo>
                  <a:lnTo>
                    <a:pt x="293" y="2469"/>
                  </a:lnTo>
                  <a:lnTo>
                    <a:pt x="209" y="2385"/>
                  </a:lnTo>
                  <a:lnTo>
                    <a:pt x="188" y="2448"/>
                  </a:lnTo>
                  <a:lnTo>
                    <a:pt x="168" y="2406"/>
                  </a:lnTo>
                  <a:lnTo>
                    <a:pt x="0" y="2490"/>
                  </a:lnTo>
                  <a:lnTo>
                    <a:pt x="21" y="2511"/>
                  </a:lnTo>
                  <a:lnTo>
                    <a:pt x="398" y="2511"/>
                  </a:lnTo>
                  <a:lnTo>
                    <a:pt x="272" y="2595"/>
                  </a:lnTo>
                  <a:lnTo>
                    <a:pt x="105" y="2657"/>
                  </a:lnTo>
                  <a:lnTo>
                    <a:pt x="63" y="2762"/>
                  </a:lnTo>
                  <a:lnTo>
                    <a:pt x="168" y="2762"/>
                  </a:lnTo>
                  <a:lnTo>
                    <a:pt x="188" y="2825"/>
                  </a:lnTo>
                  <a:lnTo>
                    <a:pt x="440" y="2762"/>
                  </a:lnTo>
                  <a:lnTo>
                    <a:pt x="440" y="2762"/>
                  </a:lnTo>
                  <a:lnTo>
                    <a:pt x="230" y="2888"/>
                  </a:lnTo>
                  <a:lnTo>
                    <a:pt x="168" y="2929"/>
                  </a:lnTo>
                  <a:lnTo>
                    <a:pt x="314" y="2929"/>
                  </a:lnTo>
                  <a:lnTo>
                    <a:pt x="502" y="2825"/>
                  </a:lnTo>
                  <a:lnTo>
                    <a:pt x="481" y="2908"/>
                  </a:lnTo>
                  <a:lnTo>
                    <a:pt x="314" y="2992"/>
                  </a:lnTo>
                  <a:lnTo>
                    <a:pt x="419" y="2992"/>
                  </a:lnTo>
                  <a:lnTo>
                    <a:pt x="398" y="3034"/>
                  </a:lnTo>
                  <a:lnTo>
                    <a:pt x="398" y="3034"/>
                  </a:lnTo>
                  <a:lnTo>
                    <a:pt x="523" y="3013"/>
                  </a:lnTo>
                  <a:lnTo>
                    <a:pt x="607" y="3076"/>
                  </a:lnTo>
                  <a:lnTo>
                    <a:pt x="795" y="3034"/>
                  </a:lnTo>
                  <a:lnTo>
                    <a:pt x="963" y="2992"/>
                  </a:lnTo>
                  <a:lnTo>
                    <a:pt x="1130" y="2888"/>
                  </a:lnTo>
                  <a:lnTo>
                    <a:pt x="1067" y="2783"/>
                  </a:lnTo>
                  <a:lnTo>
                    <a:pt x="1172" y="2783"/>
                  </a:lnTo>
                  <a:lnTo>
                    <a:pt x="1151" y="2867"/>
                  </a:lnTo>
                  <a:lnTo>
                    <a:pt x="1256" y="2867"/>
                  </a:lnTo>
                  <a:lnTo>
                    <a:pt x="1360" y="2720"/>
                  </a:lnTo>
                  <a:lnTo>
                    <a:pt x="1444" y="2762"/>
                  </a:lnTo>
                  <a:lnTo>
                    <a:pt x="1465" y="2657"/>
                  </a:lnTo>
                  <a:lnTo>
                    <a:pt x="1800" y="2595"/>
                  </a:lnTo>
                  <a:lnTo>
                    <a:pt x="1841" y="2511"/>
                  </a:lnTo>
                  <a:lnTo>
                    <a:pt x="1862" y="2616"/>
                  </a:lnTo>
                  <a:lnTo>
                    <a:pt x="1946" y="2553"/>
                  </a:lnTo>
                  <a:lnTo>
                    <a:pt x="2009" y="2574"/>
                  </a:lnTo>
                  <a:lnTo>
                    <a:pt x="2176" y="2574"/>
                  </a:lnTo>
                  <a:lnTo>
                    <a:pt x="2072" y="2406"/>
                  </a:lnTo>
                  <a:lnTo>
                    <a:pt x="2155" y="2385"/>
                  </a:lnTo>
                  <a:lnTo>
                    <a:pt x="2218" y="2281"/>
                  </a:lnTo>
                  <a:lnTo>
                    <a:pt x="2218" y="2176"/>
                  </a:lnTo>
                  <a:lnTo>
                    <a:pt x="2302" y="2072"/>
                  </a:lnTo>
                  <a:lnTo>
                    <a:pt x="2323" y="1967"/>
                  </a:lnTo>
                  <a:lnTo>
                    <a:pt x="2302" y="1716"/>
                  </a:lnTo>
                  <a:lnTo>
                    <a:pt x="2218" y="1674"/>
                  </a:lnTo>
                  <a:lnTo>
                    <a:pt x="2302" y="1632"/>
                  </a:lnTo>
                  <a:lnTo>
                    <a:pt x="2302" y="1507"/>
                  </a:lnTo>
                  <a:lnTo>
                    <a:pt x="2218" y="1402"/>
                  </a:lnTo>
                  <a:lnTo>
                    <a:pt x="2260" y="1256"/>
                  </a:lnTo>
                  <a:lnTo>
                    <a:pt x="2176" y="1214"/>
                  </a:lnTo>
                  <a:lnTo>
                    <a:pt x="2197" y="1130"/>
                  </a:lnTo>
                  <a:lnTo>
                    <a:pt x="2281" y="1151"/>
                  </a:lnTo>
                  <a:lnTo>
                    <a:pt x="2281" y="1151"/>
                  </a:lnTo>
                  <a:lnTo>
                    <a:pt x="2155" y="1088"/>
                  </a:lnTo>
                  <a:lnTo>
                    <a:pt x="2072" y="1046"/>
                  </a:lnTo>
                  <a:lnTo>
                    <a:pt x="1967" y="837"/>
                  </a:lnTo>
                  <a:lnTo>
                    <a:pt x="1800" y="732"/>
                  </a:lnTo>
                  <a:lnTo>
                    <a:pt x="1737" y="795"/>
                  </a:lnTo>
                  <a:lnTo>
                    <a:pt x="1695" y="942"/>
                  </a:lnTo>
                  <a:lnTo>
                    <a:pt x="1632" y="984"/>
                  </a:lnTo>
                  <a:lnTo>
                    <a:pt x="1360" y="732"/>
                  </a:lnTo>
                  <a:lnTo>
                    <a:pt x="1486" y="502"/>
                  </a:lnTo>
                  <a:lnTo>
                    <a:pt x="1632" y="481"/>
                  </a:lnTo>
                  <a:lnTo>
                    <a:pt x="1653" y="377"/>
                  </a:lnTo>
                  <a:lnTo>
                    <a:pt x="1737" y="356"/>
                  </a:lnTo>
                  <a:lnTo>
                    <a:pt x="1779" y="272"/>
                  </a:lnTo>
                  <a:lnTo>
                    <a:pt x="1737" y="293"/>
                  </a:lnTo>
                  <a:lnTo>
                    <a:pt x="1737" y="293"/>
                  </a:lnTo>
                  <a:lnTo>
                    <a:pt x="1841" y="188"/>
                  </a:lnTo>
                  <a:lnTo>
                    <a:pt x="1946" y="147"/>
                  </a:lnTo>
                  <a:lnTo>
                    <a:pt x="1841" y="84"/>
                  </a:lnTo>
                  <a:lnTo>
                    <a:pt x="17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9" name="Google Shape;259;p29"/>
            <p:cNvGrpSpPr/>
            <p:nvPr/>
          </p:nvGrpSpPr>
          <p:grpSpPr>
            <a:xfrm>
              <a:off x="3697513" y="2707266"/>
              <a:ext cx="59549" cy="79733"/>
              <a:chOff x="3586375" y="2281300"/>
              <a:chExt cx="125025" cy="175275"/>
            </a:xfrm>
          </p:grpSpPr>
          <p:sp>
            <p:nvSpPr>
              <p:cNvPr id="260" name="Google Shape;260;p29"/>
              <p:cNvSpPr/>
              <p:nvPr/>
            </p:nvSpPr>
            <p:spPr>
              <a:xfrm>
                <a:off x="3609900" y="2281300"/>
                <a:ext cx="101500" cy="175275"/>
              </a:xfrm>
              <a:custGeom>
                <a:avLst/>
                <a:gdLst/>
                <a:ahLst/>
                <a:cxnLst/>
                <a:rect l="l" t="t" r="r" b="b"/>
                <a:pathLst>
                  <a:path w="4060" h="7011" extrusionOk="0">
                    <a:moveTo>
                      <a:pt x="1340" y="1"/>
                    </a:moveTo>
                    <a:lnTo>
                      <a:pt x="1277" y="63"/>
                    </a:lnTo>
                    <a:lnTo>
                      <a:pt x="1235" y="42"/>
                    </a:lnTo>
                    <a:lnTo>
                      <a:pt x="1110" y="84"/>
                    </a:lnTo>
                    <a:lnTo>
                      <a:pt x="1026" y="84"/>
                    </a:lnTo>
                    <a:lnTo>
                      <a:pt x="921" y="105"/>
                    </a:lnTo>
                    <a:lnTo>
                      <a:pt x="859" y="105"/>
                    </a:lnTo>
                    <a:lnTo>
                      <a:pt x="838" y="168"/>
                    </a:lnTo>
                    <a:lnTo>
                      <a:pt x="838" y="105"/>
                    </a:lnTo>
                    <a:lnTo>
                      <a:pt x="796" y="84"/>
                    </a:lnTo>
                    <a:lnTo>
                      <a:pt x="712" y="168"/>
                    </a:lnTo>
                    <a:lnTo>
                      <a:pt x="733" y="105"/>
                    </a:lnTo>
                    <a:lnTo>
                      <a:pt x="608" y="42"/>
                    </a:lnTo>
                    <a:lnTo>
                      <a:pt x="587" y="105"/>
                    </a:lnTo>
                    <a:lnTo>
                      <a:pt x="524" y="168"/>
                    </a:lnTo>
                    <a:lnTo>
                      <a:pt x="545" y="231"/>
                    </a:lnTo>
                    <a:lnTo>
                      <a:pt x="524" y="231"/>
                    </a:lnTo>
                    <a:lnTo>
                      <a:pt x="524" y="314"/>
                    </a:lnTo>
                    <a:lnTo>
                      <a:pt x="419" y="356"/>
                    </a:lnTo>
                    <a:lnTo>
                      <a:pt x="482" y="419"/>
                    </a:lnTo>
                    <a:lnTo>
                      <a:pt x="440" y="503"/>
                    </a:lnTo>
                    <a:lnTo>
                      <a:pt x="398" y="503"/>
                    </a:lnTo>
                    <a:lnTo>
                      <a:pt x="503" y="607"/>
                    </a:lnTo>
                    <a:lnTo>
                      <a:pt x="545" y="670"/>
                    </a:lnTo>
                    <a:lnTo>
                      <a:pt x="419" y="607"/>
                    </a:lnTo>
                    <a:lnTo>
                      <a:pt x="398" y="670"/>
                    </a:lnTo>
                    <a:lnTo>
                      <a:pt x="315" y="587"/>
                    </a:lnTo>
                    <a:lnTo>
                      <a:pt x="294" y="628"/>
                    </a:lnTo>
                    <a:lnTo>
                      <a:pt x="315" y="691"/>
                    </a:lnTo>
                    <a:lnTo>
                      <a:pt x="294" y="733"/>
                    </a:lnTo>
                    <a:lnTo>
                      <a:pt x="273" y="628"/>
                    </a:lnTo>
                    <a:lnTo>
                      <a:pt x="210" y="733"/>
                    </a:lnTo>
                    <a:lnTo>
                      <a:pt x="273" y="796"/>
                    </a:lnTo>
                    <a:lnTo>
                      <a:pt x="210" y="817"/>
                    </a:lnTo>
                    <a:lnTo>
                      <a:pt x="294" y="900"/>
                    </a:lnTo>
                    <a:lnTo>
                      <a:pt x="336" y="900"/>
                    </a:lnTo>
                    <a:lnTo>
                      <a:pt x="294" y="942"/>
                    </a:lnTo>
                    <a:lnTo>
                      <a:pt x="210" y="900"/>
                    </a:lnTo>
                    <a:lnTo>
                      <a:pt x="210" y="1026"/>
                    </a:lnTo>
                    <a:lnTo>
                      <a:pt x="210" y="1047"/>
                    </a:lnTo>
                    <a:lnTo>
                      <a:pt x="377" y="1026"/>
                    </a:lnTo>
                    <a:lnTo>
                      <a:pt x="273" y="1089"/>
                    </a:lnTo>
                    <a:lnTo>
                      <a:pt x="273" y="1110"/>
                    </a:lnTo>
                    <a:lnTo>
                      <a:pt x="294" y="1131"/>
                    </a:lnTo>
                    <a:lnTo>
                      <a:pt x="377" y="1110"/>
                    </a:lnTo>
                    <a:lnTo>
                      <a:pt x="336" y="1131"/>
                    </a:lnTo>
                    <a:lnTo>
                      <a:pt x="398" y="1151"/>
                    </a:lnTo>
                    <a:lnTo>
                      <a:pt x="398" y="1151"/>
                    </a:lnTo>
                    <a:lnTo>
                      <a:pt x="315" y="1131"/>
                    </a:lnTo>
                    <a:lnTo>
                      <a:pt x="294" y="1151"/>
                    </a:lnTo>
                    <a:lnTo>
                      <a:pt x="294" y="1214"/>
                    </a:lnTo>
                    <a:lnTo>
                      <a:pt x="315" y="1235"/>
                    </a:lnTo>
                    <a:lnTo>
                      <a:pt x="273" y="1256"/>
                    </a:lnTo>
                    <a:lnTo>
                      <a:pt x="231" y="1319"/>
                    </a:lnTo>
                    <a:lnTo>
                      <a:pt x="294" y="1319"/>
                    </a:lnTo>
                    <a:lnTo>
                      <a:pt x="294" y="1361"/>
                    </a:lnTo>
                    <a:lnTo>
                      <a:pt x="210" y="1340"/>
                    </a:lnTo>
                    <a:lnTo>
                      <a:pt x="189" y="1403"/>
                    </a:lnTo>
                    <a:lnTo>
                      <a:pt x="210" y="1444"/>
                    </a:lnTo>
                    <a:lnTo>
                      <a:pt x="189" y="1465"/>
                    </a:lnTo>
                    <a:lnTo>
                      <a:pt x="168" y="1528"/>
                    </a:lnTo>
                    <a:lnTo>
                      <a:pt x="63" y="1528"/>
                    </a:lnTo>
                    <a:lnTo>
                      <a:pt x="1" y="1549"/>
                    </a:lnTo>
                    <a:lnTo>
                      <a:pt x="63" y="1570"/>
                    </a:lnTo>
                    <a:lnTo>
                      <a:pt x="126" y="1570"/>
                    </a:lnTo>
                    <a:lnTo>
                      <a:pt x="189" y="1612"/>
                    </a:lnTo>
                    <a:lnTo>
                      <a:pt x="168" y="1633"/>
                    </a:lnTo>
                    <a:lnTo>
                      <a:pt x="105" y="1633"/>
                    </a:lnTo>
                    <a:lnTo>
                      <a:pt x="189" y="1716"/>
                    </a:lnTo>
                    <a:lnTo>
                      <a:pt x="210" y="1716"/>
                    </a:lnTo>
                    <a:lnTo>
                      <a:pt x="273" y="1737"/>
                    </a:lnTo>
                    <a:lnTo>
                      <a:pt x="503" y="1507"/>
                    </a:lnTo>
                    <a:lnTo>
                      <a:pt x="482" y="1570"/>
                    </a:lnTo>
                    <a:lnTo>
                      <a:pt x="503" y="1612"/>
                    </a:lnTo>
                    <a:lnTo>
                      <a:pt x="419" y="1633"/>
                    </a:lnTo>
                    <a:lnTo>
                      <a:pt x="377" y="1758"/>
                    </a:lnTo>
                    <a:lnTo>
                      <a:pt x="377" y="1779"/>
                    </a:lnTo>
                    <a:lnTo>
                      <a:pt x="315" y="1947"/>
                    </a:lnTo>
                    <a:lnTo>
                      <a:pt x="336" y="1947"/>
                    </a:lnTo>
                    <a:lnTo>
                      <a:pt x="294" y="2135"/>
                    </a:lnTo>
                    <a:lnTo>
                      <a:pt x="294" y="2239"/>
                    </a:lnTo>
                    <a:lnTo>
                      <a:pt x="231" y="2281"/>
                    </a:lnTo>
                    <a:lnTo>
                      <a:pt x="294" y="2323"/>
                    </a:lnTo>
                    <a:lnTo>
                      <a:pt x="315" y="2302"/>
                    </a:lnTo>
                    <a:lnTo>
                      <a:pt x="231" y="2449"/>
                    </a:lnTo>
                    <a:lnTo>
                      <a:pt x="231" y="2595"/>
                    </a:lnTo>
                    <a:lnTo>
                      <a:pt x="189" y="2658"/>
                    </a:lnTo>
                    <a:lnTo>
                      <a:pt x="189" y="2700"/>
                    </a:lnTo>
                    <a:lnTo>
                      <a:pt x="315" y="2700"/>
                    </a:lnTo>
                    <a:lnTo>
                      <a:pt x="294" y="2595"/>
                    </a:lnTo>
                    <a:lnTo>
                      <a:pt x="336" y="2491"/>
                    </a:lnTo>
                    <a:lnTo>
                      <a:pt x="336" y="2407"/>
                    </a:lnTo>
                    <a:lnTo>
                      <a:pt x="398" y="2323"/>
                    </a:lnTo>
                    <a:lnTo>
                      <a:pt x="336" y="2135"/>
                    </a:lnTo>
                    <a:lnTo>
                      <a:pt x="398" y="2135"/>
                    </a:lnTo>
                    <a:lnTo>
                      <a:pt x="545" y="1947"/>
                    </a:lnTo>
                    <a:lnTo>
                      <a:pt x="440" y="2135"/>
                    </a:lnTo>
                    <a:lnTo>
                      <a:pt x="419" y="2239"/>
                    </a:lnTo>
                    <a:lnTo>
                      <a:pt x="482" y="2260"/>
                    </a:lnTo>
                    <a:lnTo>
                      <a:pt x="482" y="2198"/>
                    </a:lnTo>
                    <a:lnTo>
                      <a:pt x="545" y="2135"/>
                    </a:lnTo>
                    <a:lnTo>
                      <a:pt x="587" y="2260"/>
                    </a:lnTo>
                    <a:lnTo>
                      <a:pt x="628" y="2135"/>
                    </a:lnTo>
                    <a:lnTo>
                      <a:pt x="628" y="2030"/>
                    </a:lnTo>
                    <a:lnTo>
                      <a:pt x="691" y="1988"/>
                    </a:lnTo>
                    <a:lnTo>
                      <a:pt x="649" y="2135"/>
                    </a:lnTo>
                    <a:lnTo>
                      <a:pt x="754" y="2198"/>
                    </a:lnTo>
                    <a:lnTo>
                      <a:pt x="649" y="2177"/>
                    </a:lnTo>
                    <a:lnTo>
                      <a:pt x="628" y="2323"/>
                    </a:lnTo>
                    <a:lnTo>
                      <a:pt x="649" y="2449"/>
                    </a:lnTo>
                    <a:lnTo>
                      <a:pt x="712" y="2470"/>
                    </a:lnTo>
                    <a:lnTo>
                      <a:pt x="754" y="2574"/>
                    </a:lnTo>
                    <a:lnTo>
                      <a:pt x="649" y="2658"/>
                    </a:lnTo>
                    <a:lnTo>
                      <a:pt x="587" y="2909"/>
                    </a:lnTo>
                    <a:lnTo>
                      <a:pt x="587" y="3014"/>
                    </a:lnTo>
                    <a:lnTo>
                      <a:pt x="503" y="2972"/>
                    </a:lnTo>
                    <a:lnTo>
                      <a:pt x="503" y="3097"/>
                    </a:lnTo>
                    <a:lnTo>
                      <a:pt x="628" y="3244"/>
                    </a:lnTo>
                    <a:lnTo>
                      <a:pt x="587" y="3097"/>
                    </a:lnTo>
                    <a:lnTo>
                      <a:pt x="649" y="3076"/>
                    </a:lnTo>
                    <a:lnTo>
                      <a:pt x="859" y="3223"/>
                    </a:lnTo>
                    <a:lnTo>
                      <a:pt x="859" y="3097"/>
                    </a:lnTo>
                    <a:lnTo>
                      <a:pt x="796" y="3035"/>
                    </a:lnTo>
                    <a:lnTo>
                      <a:pt x="838" y="3014"/>
                    </a:lnTo>
                    <a:lnTo>
                      <a:pt x="1005" y="3118"/>
                    </a:lnTo>
                    <a:lnTo>
                      <a:pt x="1131" y="3118"/>
                    </a:lnTo>
                    <a:lnTo>
                      <a:pt x="1131" y="3076"/>
                    </a:lnTo>
                    <a:lnTo>
                      <a:pt x="1235" y="3076"/>
                    </a:lnTo>
                    <a:lnTo>
                      <a:pt x="1256" y="2972"/>
                    </a:lnTo>
                    <a:lnTo>
                      <a:pt x="1549" y="2993"/>
                    </a:lnTo>
                    <a:lnTo>
                      <a:pt x="1361" y="3014"/>
                    </a:lnTo>
                    <a:lnTo>
                      <a:pt x="1235" y="3348"/>
                    </a:lnTo>
                    <a:lnTo>
                      <a:pt x="1382" y="3620"/>
                    </a:lnTo>
                    <a:lnTo>
                      <a:pt x="1444" y="3558"/>
                    </a:lnTo>
                    <a:lnTo>
                      <a:pt x="1444" y="3704"/>
                    </a:lnTo>
                    <a:lnTo>
                      <a:pt x="1549" y="3600"/>
                    </a:lnTo>
                    <a:lnTo>
                      <a:pt x="1654" y="3600"/>
                    </a:lnTo>
                    <a:lnTo>
                      <a:pt x="1633" y="3746"/>
                    </a:lnTo>
                    <a:lnTo>
                      <a:pt x="1654" y="3767"/>
                    </a:lnTo>
                    <a:lnTo>
                      <a:pt x="1549" y="3851"/>
                    </a:lnTo>
                    <a:lnTo>
                      <a:pt x="1570" y="4018"/>
                    </a:lnTo>
                    <a:lnTo>
                      <a:pt x="1528" y="4123"/>
                    </a:lnTo>
                    <a:lnTo>
                      <a:pt x="1570" y="4227"/>
                    </a:lnTo>
                    <a:lnTo>
                      <a:pt x="1654" y="4290"/>
                    </a:lnTo>
                    <a:lnTo>
                      <a:pt x="1737" y="4290"/>
                    </a:lnTo>
                    <a:lnTo>
                      <a:pt x="1675" y="4332"/>
                    </a:lnTo>
                    <a:lnTo>
                      <a:pt x="1591" y="4332"/>
                    </a:lnTo>
                    <a:lnTo>
                      <a:pt x="1549" y="4248"/>
                    </a:lnTo>
                    <a:lnTo>
                      <a:pt x="1465" y="4269"/>
                    </a:lnTo>
                    <a:lnTo>
                      <a:pt x="1528" y="4353"/>
                    </a:lnTo>
                    <a:lnTo>
                      <a:pt x="1591" y="4395"/>
                    </a:lnTo>
                    <a:lnTo>
                      <a:pt x="1486" y="4374"/>
                    </a:lnTo>
                    <a:lnTo>
                      <a:pt x="1424" y="4290"/>
                    </a:lnTo>
                    <a:lnTo>
                      <a:pt x="1235" y="4353"/>
                    </a:lnTo>
                    <a:lnTo>
                      <a:pt x="1152" y="4353"/>
                    </a:lnTo>
                    <a:lnTo>
                      <a:pt x="963" y="4436"/>
                    </a:lnTo>
                    <a:lnTo>
                      <a:pt x="859" y="4583"/>
                    </a:lnTo>
                    <a:lnTo>
                      <a:pt x="733" y="4667"/>
                    </a:lnTo>
                    <a:lnTo>
                      <a:pt x="691" y="4750"/>
                    </a:lnTo>
                    <a:lnTo>
                      <a:pt x="817" y="4750"/>
                    </a:lnTo>
                    <a:lnTo>
                      <a:pt x="817" y="4688"/>
                    </a:lnTo>
                    <a:lnTo>
                      <a:pt x="1026" y="4646"/>
                    </a:lnTo>
                    <a:lnTo>
                      <a:pt x="1005" y="4750"/>
                    </a:lnTo>
                    <a:lnTo>
                      <a:pt x="1068" y="4813"/>
                    </a:lnTo>
                    <a:lnTo>
                      <a:pt x="1005" y="4876"/>
                    </a:lnTo>
                    <a:lnTo>
                      <a:pt x="1026" y="4960"/>
                    </a:lnTo>
                    <a:lnTo>
                      <a:pt x="1068" y="4960"/>
                    </a:lnTo>
                    <a:lnTo>
                      <a:pt x="942" y="5190"/>
                    </a:lnTo>
                    <a:lnTo>
                      <a:pt x="859" y="5232"/>
                    </a:lnTo>
                    <a:lnTo>
                      <a:pt x="754" y="5294"/>
                    </a:lnTo>
                    <a:lnTo>
                      <a:pt x="733" y="5294"/>
                    </a:lnTo>
                    <a:lnTo>
                      <a:pt x="608" y="5378"/>
                    </a:lnTo>
                    <a:lnTo>
                      <a:pt x="524" y="5378"/>
                    </a:lnTo>
                    <a:lnTo>
                      <a:pt x="398" y="5483"/>
                    </a:lnTo>
                    <a:lnTo>
                      <a:pt x="503" y="5483"/>
                    </a:lnTo>
                    <a:lnTo>
                      <a:pt x="503" y="5545"/>
                    </a:lnTo>
                    <a:lnTo>
                      <a:pt x="419" y="5608"/>
                    </a:lnTo>
                    <a:lnTo>
                      <a:pt x="545" y="5629"/>
                    </a:lnTo>
                    <a:lnTo>
                      <a:pt x="524" y="5650"/>
                    </a:lnTo>
                    <a:lnTo>
                      <a:pt x="587" y="5692"/>
                    </a:lnTo>
                    <a:lnTo>
                      <a:pt x="649" y="5650"/>
                    </a:lnTo>
                    <a:lnTo>
                      <a:pt x="754" y="5608"/>
                    </a:lnTo>
                    <a:lnTo>
                      <a:pt x="900" y="5545"/>
                    </a:lnTo>
                    <a:lnTo>
                      <a:pt x="921" y="5629"/>
                    </a:lnTo>
                    <a:lnTo>
                      <a:pt x="1026" y="5650"/>
                    </a:lnTo>
                    <a:lnTo>
                      <a:pt x="942" y="5692"/>
                    </a:lnTo>
                    <a:lnTo>
                      <a:pt x="921" y="5734"/>
                    </a:lnTo>
                    <a:lnTo>
                      <a:pt x="1068" y="5734"/>
                    </a:lnTo>
                    <a:lnTo>
                      <a:pt x="1068" y="5713"/>
                    </a:lnTo>
                    <a:lnTo>
                      <a:pt x="1152" y="5692"/>
                    </a:lnTo>
                    <a:lnTo>
                      <a:pt x="1256" y="5796"/>
                    </a:lnTo>
                    <a:lnTo>
                      <a:pt x="1319" y="5859"/>
                    </a:lnTo>
                    <a:lnTo>
                      <a:pt x="1486" y="5859"/>
                    </a:lnTo>
                    <a:lnTo>
                      <a:pt x="1549" y="5796"/>
                    </a:lnTo>
                    <a:lnTo>
                      <a:pt x="1633" y="5755"/>
                    </a:lnTo>
                    <a:lnTo>
                      <a:pt x="1758" y="5713"/>
                    </a:lnTo>
                    <a:lnTo>
                      <a:pt x="1800" y="5650"/>
                    </a:lnTo>
                    <a:lnTo>
                      <a:pt x="1905" y="5608"/>
                    </a:lnTo>
                    <a:lnTo>
                      <a:pt x="1758" y="5755"/>
                    </a:lnTo>
                    <a:lnTo>
                      <a:pt x="1633" y="5901"/>
                    </a:lnTo>
                    <a:lnTo>
                      <a:pt x="1633" y="6048"/>
                    </a:lnTo>
                    <a:lnTo>
                      <a:pt x="1528" y="6048"/>
                    </a:lnTo>
                    <a:lnTo>
                      <a:pt x="1444" y="6068"/>
                    </a:lnTo>
                    <a:lnTo>
                      <a:pt x="1361" y="6027"/>
                    </a:lnTo>
                    <a:lnTo>
                      <a:pt x="1131" y="6006"/>
                    </a:lnTo>
                    <a:lnTo>
                      <a:pt x="963" y="6048"/>
                    </a:lnTo>
                    <a:lnTo>
                      <a:pt x="963" y="6131"/>
                    </a:lnTo>
                    <a:lnTo>
                      <a:pt x="900" y="6215"/>
                    </a:lnTo>
                    <a:lnTo>
                      <a:pt x="796" y="6215"/>
                    </a:lnTo>
                    <a:lnTo>
                      <a:pt x="796" y="6382"/>
                    </a:lnTo>
                    <a:lnTo>
                      <a:pt x="691" y="6487"/>
                    </a:lnTo>
                    <a:lnTo>
                      <a:pt x="649" y="6550"/>
                    </a:lnTo>
                    <a:lnTo>
                      <a:pt x="545" y="6550"/>
                    </a:lnTo>
                    <a:lnTo>
                      <a:pt x="524" y="6675"/>
                    </a:lnTo>
                    <a:lnTo>
                      <a:pt x="482" y="6675"/>
                    </a:lnTo>
                    <a:lnTo>
                      <a:pt x="440" y="6738"/>
                    </a:lnTo>
                    <a:lnTo>
                      <a:pt x="315" y="6843"/>
                    </a:lnTo>
                    <a:lnTo>
                      <a:pt x="231" y="6801"/>
                    </a:lnTo>
                    <a:lnTo>
                      <a:pt x="168" y="6864"/>
                    </a:lnTo>
                    <a:lnTo>
                      <a:pt x="168" y="6968"/>
                    </a:lnTo>
                    <a:lnTo>
                      <a:pt x="273" y="6968"/>
                    </a:lnTo>
                    <a:lnTo>
                      <a:pt x="273" y="6885"/>
                    </a:lnTo>
                    <a:lnTo>
                      <a:pt x="377" y="6905"/>
                    </a:lnTo>
                    <a:lnTo>
                      <a:pt x="419" y="7010"/>
                    </a:lnTo>
                    <a:lnTo>
                      <a:pt x="503" y="6968"/>
                    </a:lnTo>
                    <a:lnTo>
                      <a:pt x="482" y="6905"/>
                    </a:lnTo>
                    <a:lnTo>
                      <a:pt x="524" y="6843"/>
                    </a:lnTo>
                    <a:lnTo>
                      <a:pt x="545" y="6864"/>
                    </a:lnTo>
                    <a:lnTo>
                      <a:pt x="628" y="6801"/>
                    </a:lnTo>
                    <a:lnTo>
                      <a:pt x="649" y="6801"/>
                    </a:lnTo>
                    <a:lnTo>
                      <a:pt x="712" y="6696"/>
                    </a:lnTo>
                    <a:lnTo>
                      <a:pt x="817" y="6759"/>
                    </a:lnTo>
                    <a:lnTo>
                      <a:pt x="900" y="6696"/>
                    </a:lnTo>
                    <a:lnTo>
                      <a:pt x="963" y="6738"/>
                    </a:lnTo>
                    <a:lnTo>
                      <a:pt x="1005" y="6696"/>
                    </a:lnTo>
                    <a:lnTo>
                      <a:pt x="1047" y="6759"/>
                    </a:lnTo>
                    <a:lnTo>
                      <a:pt x="1110" y="6759"/>
                    </a:lnTo>
                    <a:lnTo>
                      <a:pt x="1172" y="6801"/>
                    </a:lnTo>
                    <a:lnTo>
                      <a:pt x="1277" y="6801"/>
                    </a:lnTo>
                    <a:lnTo>
                      <a:pt x="1256" y="6759"/>
                    </a:lnTo>
                    <a:lnTo>
                      <a:pt x="1340" y="6738"/>
                    </a:lnTo>
                    <a:lnTo>
                      <a:pt x="1361" y="6654"/>
                    </a:lnTo>
                    <a:lnTo>
                      <a:pt x="1340" y="6571"/>
                    </a:lnTo>
                    <a:lnTo>
                      <a:pt x="1382" y="6487"/>
                    </a:lnTo>
                    <a:lnTo>
                      <a:pt x="1444" y="6487"/>
                    </a:lnTo>
                    <a:lnTo>
                      <a:pt x="1465" y="6445"/>
                    </a:lnTo>
                    <a:lnTo>
                      <a:pt x="1675" y="6424"/>
                    </a:lnTo>
                    <a:lnTo>
                      <a:pt x="1779" y="6424"/>
                    </a:lnTo>
                    <a:lnTo>
                      <a:pt x="1905" y="6487"/>
                    </a:lnTo>
                    <a:lnTo>
                      <a:pt x="2093" y="6487"/>
                    </a:lnTo>
                    <a:lnTo>
                      <a:pt x="2177" y="6529"/>
                    </a:lnTo>
                    <a:lnTo>
                      <a:pt x="2198" y="6445"/>
                    </a:lnTo>
                    <a:lnTo>
                      <a:pt x="2323" y="6361"/>
                    </a:lnTo>
                    <a:lnTo>
                      <a:pt x="2407" y="6382"/>
                    </a:lnTo>
                    <a:lnTo>
                      <a:pt x="2512" y="6320"/>
                    </a:lnTo>
                    <a:lnTo>
                      <a:pt x="2616" y="6340"/>
                    </a:lnTo>
                    <a:lnTo>
                      <a:pt x="2637" y="6320"/>
                    </a:lnTo>
                    <a:lnTo>
                      <a:pt x="2721" y="6278"/>
                    </a:lnTo>
                    <a:lnTo>
                      <a:pt x="2721" y="6320"/>
                    </a:lnTo>
                    <a:lnTo>
                      <a:pt x="2804" y="6361"/>
                    </a:lnTo>
                    <a:lnTo>
                      <a:pt x="2888" y="6320"/>
                    </a:lnTo>
                    <a:lnTo>
                      <a:pt x="3056" y="6320"/>
                    </a:lnTo>
                    <a:lnTo>
                      <a:pt x="3202" y="6278"/>
                    </a:lnTo>
                    <a:lnTo>
                      <a:pt x="3307" y="6320"/>
                    </a:lnTo>
                    <a:lnTo>
                      <a:pt x="3349" y="6340"/>
                    </a:lnTo>
                    <a:lnTo>
                      <a:pt x="3453" y="6257"/>
                    </a:lnTo>
                    <a:lnTo>
                      <a:pt x="3537" y="6236"/>
                    </a:lnTo>
                    <a:lnTo>
                      <a:pt x="3621" y="6152"/>
                    </a:lnTo>
                    <a:lnTo>
                      <a:pt x="3683" y="6152"/>
                    </a:lnTo>
                    <a:lnTo>
                      <a:pt x="3746" y="6173"/>
                    </a:lnTo>
                    <a:lnTo>
                      <a:pt x="3725" y="6110"/>
                    </a:lnTo>
                    <a:lnTo>
                      <a:pt x="3851" y="6027"/>
                    </a:lnTo>
                    <a:lnTo>
                      <a:pt x="3955" y="6006"/>
                    </a:lnTo>
                    <a:lnTo>
                      <a:pt x="3955" y="5922"/>
                    </a:lnTo>
                    <a:lnTo>
                      <a:pt x="3934" y="5859"/>
                    </a:lnTo>
                    <a:lnTo>
                      <a:pt x="3955" y="5796"/>
                    </a:lnTo>
                    <a:lnTo>
                      <a:pt x="3788" y="5796"/>
                    </a:lnTo>
                    <a:lnTo>
                      <a:pt x="3683" y="5838"/>
                    </a:lnTo>
                    <a:lnTo>
                      <a:pt x="3641" y="5838"/>
                    </a:lnTo>
                    <a:lnTo>
                      <a:pt x="3537" y="5817"/>
                    </a:lnTo>
                    <a:lnTo>
                      <a:pt x="3474" y="5796"/>
                    </a:lnTo>
                    <a:lnTo>
                      <a:pt x="3537" y="5755"/>
                    </a:lnTo>
                    <a:lnTo>
                      <a:pt x="3558" y="5755"/>
                    </a:lnTo>
                    <a:lnTo>
                      <a:pt x="3558" y="5734"/>
                    </a:lnTo>
                    <a:lnTo>
                      <a:pt x="3474" y="5713"/>
                    </a:lnTo>
                    <a:lnTo>
                      <a:pt x="3411" y="5734"/>
                    </a:lnTo>
                    <a:lnTo>
                      <a:pt x="3516" y="5650"/>
                    </a:lnTo>
                    <a:lnTo>
                      <a:pt x="3579" y="5692"/>
                    </a:lnTo>
                    <a:lnTo>
                      <a:pt x="3662" y="5629"/>
                    </a:lnTo>
                    <a:lnTo>
                      <a:pt x="3641" y="5545"/>
                    </a:lnTo>
                    <a:lnTo>
                      <a:pt x="3558" y="5545"/>
                    </a:lnTo>
                    <a:lnTo>
                      <a:pt x="3621" y="5504"/>
                    </a:lnTo>
                    <a:lnTo>
                      <a:pt x="3662" y="5441"/>
                    </a:lnTo>
                    <a:lnTo>
                      <a:pt x="3725" y="5504"/>
                    </a:lnTo>
                    <a:lnTo>
                      <a:pt x="3788" y="5441"/>
                    </a:lnTo>
                    <a:lnTo>
                      <a:pt x="3851" y="5399"/>
                    </a:lnTo>
                    <a:lnTo>
                      <a:pt x="3788" y="5378"/>
                    </a:lnTo>
                    <a:lnTo>
                      <a:pt x="3830" y="5336"/>
                    </a:lnTo>
                    <a:lnTo>
                      <a:pt x="3725" y="5336"/>
                    </a:lnTo>
                    <a:lnTo>
                      <a:pt x="3767" y="5273"/>
                    </a:lnTo>
                    <a:lnTo>
                      <a:pt x="3830" y="5294"/>
                    </a:lnTo>
                    <a:lnTo>
                      <a:pt x="3851" y="5315"/>
                    </a:lnTo>
                    <a:lnTo>
                      <a:pt x="3893" y="5232"/>
                    </a:lnTo>
                    <a:lnTo>
                      <a:pt x="3976" y="5211"/>
                    </a:lnTo>
                    <a:lnTo>
                      <a:pt x="3976" y="5064"/>
                    </a:lnTo>
                    <a:lnTo>
                      <a:pt x="4060" y="4897"/>
                    </a:lnTo>
                    <a:lnTo>
                      <a:pt x="3997" y="4813"/>
                    </a:lnTo>
                    <a:lnTo>
                      <a:pt x="3976" y="4688"/>
                    </a:lnTo>
                    <a:lnTo>
                      <a:pt x="3767" y="4541"/>
                    </a:lnTo>
                    <a:lnTo>
                      <a:pt x="3349" y="4541"/>
                    </a:lnTo>
                    <a:lnTo>
                      <a:pt x="3328" y="4667"/>
                    </a:lnTo>
                    <a:lnTo>
                      <a:pt x="3307" y="4708"/>
                    </a:lnTo>
                    <a:lnTo>
                      <a:pt x="3202" y="4646"/>
                    </a:lnTo>
                    <a:lnTo>
                      <a:pt x="3097" y="4604"/>
                    </a:lnTo>
                    <a:lnTo>
                      <a:pt x="3265" y="4436"/>
                    </a:lnTo>
                    <a:lnTo>
                      <a:pt x="3265" y="4332"/>
                    </a:lnTo>
                    <a:lnTo>
                      <a:pt x="3139" y="4123"/>
                    </a:lnTo>
                    <a:lnTo>
                      <a:pt x="3097" y="4123"/>
                    </a:lnTo>
                    <a:lnTo>
                      <a:pt x="2951" y="4039"/>
                    </a:lnTo>
                    <a:lnTo>
                      <a:pt x="2909" y="3955"/>
                    </a:lnTo>
                    <a:lnTo>
                      <a:pt x="2846" y="3976"/>
                    </a:lnTo>
                    <a:lnTo>
                      <a:pt x="2825" y="3976"/>
                    </a:lnTo>
                    <a:lnTo>
                      <a:pt x="2742" y="3955"/>
                    </a:lnTo>
                    <a:lnTo>
                      <a:pt x="2825" y="3955"/>
                    </a:lnTo>
                    <a:lnTo>
                      <a:pt x="2930" y="3934"/>
                    </a:lnTo>
                    <a:lnTo>
                      <a:pt x="2993" y="3955"/>
                    </a:lnTo>
                    <a:lnTo>
                      <a:pt x="3014" y="4018"/>
                    </a:lnTo>
                    <a:lnTo>
                      <a:pt x="3139" y="4018"/>
                    </a:lnTo>
                    <a:lnTo>
                      <a:pt x="2993" y="3830"/>
                    </a:lnTo>
                    <a:lnTo>
                      <a:pt x="2909" y="3725"/>
                    </a:lnTo>
                    <a:lnTo>
                      <a:pt x="2951" y="3641"/>
                    </a:lnTo>
                    <a:lnTo>
                      <a:pt x="2993" y="3641"/>
                    </a:lnTo>
                    <a:lnTo>
                      <a:pt x="2909" y="3600"/>
                    </a:lnTo>
                    <a:lnTo>
                      <a:pt x="2888" y="3537"/>
                    </a:lnTo>
                    <a:lnTo>
                      <a:pt x="2846" y="3537"/>
                    </a:lnTo>
                    <a:lnTo>
                      <a:pt x="2784" y="3348"/>
                    </a:lnTo>
                    <a:lnTo>
                      <a:pt x="2616" y="3307"/>
                    </a:lnTo>
                    <a:lnTo>
                      <a:pt x="2428" y="3244"/>
                    </a:lnTo>
                    <a:lnTo>
                      <a:pt x="2428" y="3181"/>
                    </a:lnTo>
                    <a:lnTo>
                      <a:pt x="2386" y="3139"/>
                    </a:lnTo>
                    <a:lnTo>
                      <a:pt x="2323" y="2930"/>
                    </a:lnTo>
                    <a:lnTo>
                      <a:pt x="2260" y="2825"/>
                    </a:lnTo>
                    <a:lnTo>
                      <a:pt x="2198" y="2574"/>
                    </a:lnTo>
                    <a:lnTo>
                      <a:pt x="2156" y="2470"/>
                    </a:lnTo>
                    <a:lnTo>
                      <a:pt x="2093" y="2470"/>
                    </a:lnTo>
                    <a:lnTo>
                      <a:pt x="1947" y="2239"/>
                    </a:lnTo>
                    <a:lnTo>
                      <a:pt x="1842" y="2198"/>
                    </a:lnTo>
                    <a:lnTo>
                      <a:pt x="1758" y="2156"/>
                    </a:lnTo>
                    <a:lnTo>
                      <a:pt x="1654" y="2093"/>
                    </a:lnTo>
                    <a:lnTo>
                      <a:pt x="1591" y="2156"/>
                    </a:lnTo>
                    <a:lnTo>
                      <a:pt x="1486" y="2198"/>
                    </a:lnTo>
                    <a:lnTo>
                      <a:pt x="1361" y="2177"/>
                    </a:lnTo>
                    <a:lnTo>
                      <a:pt x="1277" y="2177"/>
                    </a:lnTo>
                    <a:lnTo>
                      <a:pt x="1172" y="2156"/>
                    </a:lnTo>
                    <a:lnTo>
                      <a:pt x="1152" y="2072"/>
                    </a:lnTo>
                    <a:lnTo>
                      <a:pt x="1152" y="2072"/>
                    </a:lnTo>
                    <a:lnTo>
                      <a:pt x="1214" y="2093"/>
                    </a:lnTo>
                    <a:lnTo>
                      <a:pt x="1340" y="2135"/>
                    </a:lnTo>
                    <a:lnTo>
                      <a:pt x="1465" y="2093"/>
                    </a:lnTo>
                    <a:lnTo>
                      <a:pt x="1486" y="1988"/>
                    </a:lnTo>
                    <a:lnTo>
                      <a:pt x="1591" y="1988"/>
                    </a:lnTo>
                    <a:lnTo>
                      <a:pt x="1696" y="1926"/>
                    </a:lnTo>
                    <a:lnTo>
                      <a:pt x="1591" y="1884"/>
                    </a:lnTo>
                    <a:lnTo>
                      <a:pt x="1591" y="1800"/>
                    </a:lnTo>
                    <a:lnTo>
                      <a:pt x="1549" y="1779"/>
                    </a:lnTo>
                    <a:lnTo>
                      <a:pt x="1424" y="1863"/>
                    </a:lnTo>
                    <a:lnTo>
                      <a:pt x="1382" y="1842"/>
                    </a:lnTo>
                    <a:lnTo>
                      <a:pt x="1486" y="1758"/>
                    </a:lnTo>
                    <a:lnTo>
                      <a:pt x="1633" y="1758"/>
                    </a:lnTo>
                    <a:lnTo>
                      <a:pt x="1696" y="1716"/>
                    </a:lnTo>
                    <a:lnTo>
                      <a:pt x="1696" y="1633"/>
                    </a:lnTo>
                    <a:lnTo>
                      <a:pt x="1758" y="1612"/>
                    </a:lnTo>
                    <a:lnTo>
                      <a:pt x="1842" y="1444"/>
                    </a:lnTo>
                    <a:lnTo>
                      <a:pt x="1884" y="1403"/>
                    </a:lnTo>
                    <a:lnTo>
                      <a:pt x="1884" y="1340"/>
                    </a:lnTo>
                    <a:lnTo>
                      <a:pt x="1947" y="1235"/>
                    </a:lnTo>
                    <a:lnTo>
                      <a:pt x="1905" y="1214"/>
                    </a:lnTo>
                    <a:lnTo>
                      <a:pt x="1968" y="1047"/>
                    </a:lnTo>
                    <a:lnTo>
                      <a:pt x="2072" y="984"/>
                    </a:lnTo>
                    <a:lnTo>
                      <a:pt x="2072" y="900"/>
                    </a:lnTo>
                    <a:lnTo>
                      <a:pt x="1905" y="754"/>
                    </a:lnTo>
                    <a:lnTo>
                      <a:pt x="1884" y="796"/>
                    </a:lnTo>
                    <a:lnTo>
                      <a:pt x="1675" y="796"/>
                    </a:lnTo>
                    <a:lnTo>
                      <a:pt x="1528" y="754"/>
                    </a:lnTo>
                    <a:lnTo>
                      <a:pt x="1486" y="817"/>
                    </a:lnTo>
                    <a:lnTo>
                      <a:pt x="1424" y="817"/>
                    </a:lnTo>
                    <a:lnTo>
                      <a:pt x="1340" y="754"/>
                    </a:lnTo>
                    <a:lnTo>
                      <a:pt x="1256" y="796"/>
                    </a:lnTo>
                    <a:lnTo>
                      <a:pt x="1256" y="817"/>
                    </a:lnTo>
                    <a:lnTo>
                      <a:pt x="1172" y="838"/>
                    </a:lnTo>
                    <a:lnTo>
                      <a:pt x="1068" y="900"/>
                    </a:lnTo>
                    <a:lnTo>
                      <a:pt x="1047" y="900"/>
                    </a:lnTo>
                    <a:lnTo>
                      <a:pt x="963" y="942"/>
                    </a:lnTo>
                    <a:lnTo>
                      <a:pt x="942" y="921"/>
                    </a:lnTo>
                    <a:lnTo>
                      <a:pt x="1047" y="817"/>
                    </a:lnTo>
                    <a:lnTo>
                      <a:pt x="1131" y="691"/>
                    </a:lnTo>
                    <a:lnTo>
                      <a:pt x="1131" y="691"/>
                    </a:lnTo>
                    <a:lnTo>
                      <a:pt x="1068" y="712"/>
                    </a:lnTo>
                    <a:lnTo>
                      <a:pt x="963" y="691"/>
                    </a:lnTo>
                    <a:lnTo>
                      <a:pt x="1026" y="670"/>
                    </a:lnTo>
                    <a:lnTo>
                      <a:pt x="1047" y="587"/>
                    </a:lnTo>
                    <a:lnTo>
                      <a:pt x="1277" y="419"/>
                    </a:lnTo>
                    <a:lnTo>
                      <a:pt x="1340" y="294"/>
                    </a:lnTo>
                    <a:lnTo>
                      <a:pt x="1424" y="273"/>
                    </a:lnTo>
                    <a:lnTo>
                      <a:pt x="1444" y="168"/>
                    </a:lnTo>
                    <a:lnTo>
                      <a:pt x="1424" y="147"/>
                    </a:lnTo>
                    <a:lnTo>
                      <a:pt x="1465" y="63"/>
                    </a:lnTo>
                    <a:lnTo>
                      <a:pt x="14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29"/>
              <p:cNvSpPr/>
              <p:nvPr/>
            </p:nvSpPr>
            <p:spPr>
              <a:xfrm>
                <a:off x="3586375" y="2350350"/>
                <a:ext cx="31925" cy="25125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005" extrusionOk="0">
                    <a:moveTo>
                      <a:pt x="732" y="1"/>
                    </a:moveTo>
                    <a:lnTo>
                      <a:pt x="628" y="63"/>
                    </a:lnTo>
                    <a:lnTo>
                      <a:pt x="544" y="63"/>
                    </a:lnTo>
                    <a:lnTo>
                      <a:pt x="523" y="126"/>
                    </a:lnTo>
                    <a:lnTo>
                      <a:pt x="419" y="126"/>
                    </a:lnTo>
                    <a:lnTo>
                      <a:pt x="377" y="210"/>
                    </a:lnTo>
                    <a:lnTo>
                      <a:pt x="293" y="231"/>
                    </a:lnTo>
                    <a:lnTo>
                      <a:pt x="272" y="335"/>
                    </a:lnTo>
                    <a:lnTo>
                      <a:pt x="126" y="356"/>
                    </a:lnTo>
                    <a:lnTo>
                      <a:pt x="0" y="586"/>
                    </a:lnTo>
                    <a:lnTo>
                      <a:pt x="272" y="838"/>
                    </a:lnTo>
                    <a:lnTo>
                      <a:pt x="335" y="796"/>
                    </a:lnTo>
                    <a:lnTo>
                      <a:pt x="377" y="649"/>
                    </a:lnTo>
                    <a:lnTo>
                      <a:pt x="440" y="586"/>
                    </a:lnTo>
                    <a:lnTo>
                      <a:pt x="607" y="691"/>
                    </a:lnTo>
                    <a:lnTo>
                      <a:pt x="712" y="900"/>
                    </a:lnTo>
                    <a:lnTo>
                      <a:pt x="795" y="942"/>
                    </a:lnTo>
                    <a:lnTo>
                      <a:pt x="921" y="1005"/>
                    </a:lnTo>
                    <a:lnTo>
                      <a:pt x="942" y="1005"/>
                    </a:lnTo>
                    <a:lnTo>
                      <a:pt x="942" y="942"/>
                    </a:lnTo>
                    <a:lnTo>
                      <a:pt x="1004" y="942"/>
                    </a:lnTo>
                    <a:lnTo>
                      <a:pt x="1067" y="858"/>
                    </a:lnTo>
                    <a:lnTo>
                      <a:pt x="1067" y="775"/>
                    </a:lnTo>
                    <a:lnTo>
                      <a:pt x="1214" y="796"/>
                    </a:lnTo>
                    <a:lnTo>
                      <a:pt x="1235" y="691"/>
                    </a:lnTo>
                    <a:lnTo>
                      <a:pt x="1151" y="691"/>
                    </a:lnTo>
                    <a:lnTo>
                      <a:pt x="1172" y="586"/>
                    </a:lnTo>
                    <a:lnTo>
                      <a:pt x="1151" y="545"/>
                    </a:lnTo>
                    <a:lnTo>
                      <a:pt x="1214" y="524"/>
                    </a:lnTo>
                    <a:lnTo>
                      <a:pt x="1277" y="733"/>
                    </a:lnTo>
                    <a:lnTo>
                      <a:pt x="1235" y="461"/>
                    </a:lnTo>
                    <a:lnTo>
                      <a:pt x="1109" y="461"/>
                    </a:lnTo>
                    <a:lnTo>
                      <a:pt x="1172" y="419"/>
                    </a:lnTo>
                    <a:lnTo>
                      <a:pt x="1004" y="147"/>
                    </a:lnTo>
                    <a:lnTo>
                      <a:pt x="1004" y="42"/>
                    </a:lnTo>
                    <a:lnTo>
                      <a:pt x="921" y="21"/>
                    </a:lnTo>
                    <a:lnTo>
                      <a:pt x="7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2" name="Google Shape;262;p29"/>
            <p:cNvSpPr/>
            <p:nvPr/>
          </p:nvSpPr>
          <p:spPr>
            <a:xfrm>
              <a:off x="4037841" y="3224817"/>
              <a:ext cx="52333" cy="93527"/>
            </a:xfrm>
            <a:custGeom>
              <a:avLst/>
              <a:gdLst/>
              <a:ahLst/>
              <a:cxnLst/>
              <a:rect l="l" t="t" r="r" b="b"/>
              <a:pathLst>
                <a:path w="4395" h="8224" extrusionOk="0">
                  <a:moveTo>
                    <a:pt x="3914" y="1"/>
                  </a:moveTo>
                  <a:lnTo>
                    <a:pt x="3746" y="168"/>
                  </a:lnTo>
                  <a:lnTo>
                    <a:pt x="3809" y="252"/>
                  </a:lnTo>
                  <a:lnTo>
                    <a:pt x="3704" y="293"/>
                  </a:lnTo>
                  <a:lnTo>
                    <a:pt x="3600" y="252"/>
                  </a:lnTo>
                  <a:lnTo>
                    <a:pt x="3537" y="252"/>
                  </a:lnTo>
                  <a:lnTo>
                    <a:pt x="3621" y="377"/>
                  </a:lnTo>
                  <a:lnTo>
                    <a:pt x="3621" y="419"/>
                  </a:lnTo>
                  <a:lnTo>
                    <a:pt x="3704" y="503"/>
                  </a:lnTo>
                  <a:lnTo>
                    <a:pt x="3704" y="524"/>
                  </a:lnTo>
                  <a:lnTo>
                    <a:pt x="3600" y="670"/>
                  </a:lnTo>
                  <a:lnTo>
                    <a:pt x="3600" y="817"/>
                  </a:lnTo>
                  <a:lnTo>
                    <a:pt x="3516" y="921"/>
                  </a:lnTo>
                  <a:lnTo>
                    <a:pt x="3432" y="900"/>
                  </a:lnTo>
                  <a:lnTo>
                    <a:pt x="3328" y="1026"/>
                  </a:lnTo>
                  <a:lnTo>
                    <a:pt x="3328" y="1109"/>
                  </a:lnTo>
                  <a:lnTo>
                    <a:pt x="3244" y="1151"/>
                  </a:lnTo>
                  <a:lnTo>
                    <a:pt x="3181" y="1130"/>
                  </a:lnTo>
                  <a:lnTo>
                    <a:pt x="3181" y="1005"/>
                  </a:lnTo>
                  <a:lnTo>
                    <a:pt x="3118" y="984"/>
                  </a:lnTo>
                  <a:lnTo>
                    <a:pt x="3035" y="1047"/>
                  </a:lnTo>
                  <a:lnTo>
                    <a:pt x="3035" y="1193"/>
                  </a:lnTo>
                  <a:lnTo>
                    <a:pt x="3139" y="1298"/>
                  </a:lnTo>
                  <a:lnTo>
                    <a:pt x="3181" y="1340"/>
                  </a:lnTo>
                  <a:lnTo>
                    <a:pt x="3139" y="1402"/>
                  </a:lnTo>
                  <a:lnTo>
                    <a:pt x="3077" y="1361"/>
                  </a:lnTo>
                  <a:lnTo>
                    <a:pt x="2930" y="1402"/>
                  </a:lnTo>
                  <a:lnTo>
                    <a:pt x="2993" y="1507"/>
                  </a:lnTo>
                  <a:lnTo>
                    <a:pt x="3098" y="1549"/>
                  </a:lnTo>
                  <a:lnTo>
                    <a:pt x="3098" y="1612"/>
                  </a:lnTo>
                  <a:lnTo>
                    <a:pt x="3077" y="1674"/>
                  </a:lnTo>
                  <a:lnTo>
                    <a:pt x="2993" y="1612"/>
                  </a:lnTo>
                  <a:lnTo>
                    <a:pt x="2909" y="1633"/>
                  </a:lnTo>
                  <a:lnTo>
                    <a:pt x="2888" y="1716"/>
                  </a:lnTo>
                  <a:lnTo>
                    <a:pt x="2721" y="1842"/>
                  </a:lnTo>
                  <a:lnTo>
                    <a:pt x="2721" y="1716"/>
                  </a:lnTo>
                  <a:lnTo>
                    <a:pt x="2763" y="1674"/>
                  </a:lnTo>
                  <a:lnTo>
                    <a:pt x="2721" y="1612"/>
                  </a:lnTo>
                  <a:lnTo>
                    <a:pt x="2616" y="1716"/>
                  </a:lnTo>
                  <a:lnTo>
                    <a:pt x="2679" y="1758"/>
                  </a:lnTo>
                  <a:lnTo>
                    <a:pt x="2658" y="1821"/>
                  </a:lnTo>
                  <a:lnTo>
                    <a:pt x="2512" y="1884"/>
                  </a:lnTo>
                  <a:lnTo>
                    <a:pt x="2574" y="1988"/>
                  </a:lnTo>
                  <a:lnTo>
                    <a:pt x="2658" y="2030"/>
                  </a:lnTo>
                  <a:lnTo>
                    <a:pt x="2658" y="2072"/>
                  </a:lnTo>
                  <a:lnTo>
                    <a:pt x="2574" y="2093"/>
                  </a:lnTo>
                  <a:lnTo>
                    <a:pt x="2470" y="2156"/>
                  </a:lnTo>
                  <a:lnTo>
                    <a:pt x="2470" y="2072"/>
                  </a:lnTo>
                  <a:lnTo>
                    <a:pt x="2407" y="2072"/>
                  </a:lnTo>
                  <a:lnTo>
                    <a:pt x="2470" y="1967"/>
                  </a:lnTo>
                  <a:lnTo>
                    <a:pt x="2407" y="1946"/>
                  </a:lnTo>
                  <a:lnTo>
                    <a:pt x="2198" y="2135"/>
                  </a:lnTo>
                  <a:lnTo>
                    <a:pt x="2177" y="2281"/>
                  </a:lnTo>
                  <a:lnTo>
                    <a:pt x="2198" y="2365"/>
                  </a:lnTo>
                  <a:lnTo>
                    <a:pt x="2156" y="2407"/>
                  </a:lnTo>
                  <a:lnTo>
                    <a:pt x="2093" y="2386"/>
                  </a:lnTo>
                  <a:lnTo>
                    <a:pt x="2051" y="2365"/>
                  </a:lnTo>
                  <a:lnTo>
                    <a:pt x="2051" y="2197"/>
                  </a:lnTo>
                  <a:lnTo>
                    <a:pt x="1989" y="2197"/>
                  </a:lnTo>
                  <a:lnTo>
                    <a:pt x="1863" y="2344"/>
                  </a:lnTo>
                  <a:lnTo>
                    <a:pt x="1717" y="2239"/>
                  </a:lnTo>
                  <a:lnTo>
                    <a:pt x="1675" y="2281"/>
                  </a:lnTo>
                  <a:lnTo>
                    <a:pt x="1633" y="2281"/>
                  </a:lnTo>
                  <a:lnTo>
                    <a:pt x="1654" y="2449"/>
                  </a:lnTo>
                  <a:lnTo>
                    <a:pt x="1612" y="2449"/>
                  </a:lnTo>
                  <a:lnTo>
                    <a:pt x="1549" y="2469"/>
                  </a:lnTo>
                  <a:lnTo>
                    <a:pt x="1549" y="2365"/>
                  </a:lnTo>
                  <a:lnTo>
                    <a:pt x="1507" y="2344"/>
                  </a:lnTo>
                  <a:lnTo>
                    <a:pt x="1445" y="2449"/>
                  </a:lnTo>
                  <a:lnTo>
                    <a:pt x="1403" y="2344"/>
                  </a:lnTo>
                  <a:lnTo>
                    <a:pt x="1152" y="2553"/>
                  </a:lnTo>
                  <a:lnTo>
                    <a:pt x="1110" y="2553"/>
                  </a:lnTo>
                  <a:lnTo>
                    <a:pt x="1047" y="2511"/>
                  </a:lnTo>
                  <a:lnTo>
                    <a:pt x="921" y="2511"/>
                  </a:lnTo>
                  <a:lnTo>
                    <a:pt x="880" y="2595"/>
                  </a:lnTo>
                  <a:lnTo>
                    <a:pt x="901" y="2783"/>
                  </a:lnTo>
                  <a:lnTo>
                    <a:pt x="733" y="3034"/>
                  </a:lnTo>
                  <a:lnTo>
                    <a:pt x="733" y="3097"/>
                  </a:lnTo>
                  <a:lnTo>
                    <a:pt x="587" y="3244"/>
                  </a:lnTo>
                  <a:lnTo>
                    <a:pt x="587" y="3327"/>
                  </a:lnTo>
                  <a:lnTo>
                    <a:pt x="670" y="3411"/>
                  </a:lnTo>
                  <a:lnTo>
                    <a:pt x="587" y="3516"/>
                  </a:lnTo>
                  <a:lnTo>
                    <a:pt x="629" y="3704"/>
                  </a:lnTo>
                  <a:lnTo>
                    <a:pt x="629" y="3830"/>
                  </a:lnTo>
                  <a:lnTo>
                    <a:pt x="796" y="4143"/>
                  </a:lnTo>
                  <a:lnTo>
                    <a:pt x="796" y="4227"/>
                  </a:lnTo>
                  <a:lnTo>
                    <a:pt x="880" y="4332"/>
                  </a:lnTo>
                  <a:lnTo>
                    <a:pt x="880" y="4374"/>
                  </a:lnTo>
                  <a:lnTo>
                    <a:pt x="796" y="4457"/>
                  </a:lnTo>
                  <a:lnTo>
                    <a:pt x="817" y="4541"/>
                  </a:lnTo>
                  <a:lnTo>
                    <a:pt x="775" y="4792"/>
                  </a:lnTo>
                  <a:lnTo>
                    <a:pt x="670" y="4876"/>
                  </a:lnTo>
                  <a:lnTo>
                    <a:pt x="629" y="5022"/>
                  </a:lnTo>
                  <a:lnTo>
                    <a:pt x="566" y="5064"/>
                  </a:lnTo>
                  <a:lnTo>
                    <a:pt x="524" y="5127"/>
                  </a:lnTo>
                  <a:lnTo>
                    <a:pt x="419" y="5231"/>
                  </a:lnTo>
                  <a:lnTo>
                    <a:pt x="419" y="5441"/>
                  </a:lnTo>
                  <a:lnTo>
                    <a:pt x="357" y="5524"/>
                  </a:lnTo>
                  <a:lnTo>
                    <a:pt x="168" y="5545"/>
                  </a:lnTo>
                  <a:lnTo>
                    <a:pt x="147" y="5608"/>
                  </a:lnTo>
                  <a:lnTo>
                    <a:pt x="147" y="5796"/>
                  </a:lnTo>
                  <a:lnTo>
                    <a:pt x="43" y="5943"/>
                  </a:lnTo>
                  <a:lnTo>
                    <a:pt x="43" y="6068"/>
                  </a:lnTo>
                  <a:lnTo>
                    <a:pt x="1" y="6173"/>
                  </a:lnTo>
                  <a:lnTo>
                    <a:pt x="43" y="6236"/>
                  </a:lnTo>
                  <a:lnTo>
                    <a:pt x="43" y="6424"/>
                  </a:lnTo>
                  <a:lnTo>
                    <a:pt x="189" y="6591"/>
                  </a:lnTo>
                  <a:lnTo>
                    <a:pt x="168" y="6738"/>
                  </a:lnTo>
                  <a:lnTo>
                    <a:pt x="189" y="6843"/>
                  </a:lnTo>
                  <a:lnTo>
                    <a:pt x="273" y="6863"/>
                  </a:lnTo>
                  <a:lnTo>
                    <a:pt x="294" y="6863"/>
                  </a:lnTo>
                  <a:lnTo>
                    <a:pt x="273" y="6884"/>
                  </a:lnTo>
                  <a:lnTo>
                    <a:pt x="147" y="6905"/>
                  </a:lnTo>
                  <a:lnTo>
                    <a:pt x="147" y="7052"/>
                  </a:lnTo>
                  <a:lnTo>
                    <a:pt x="168" y="7219"/>
                  </a:lnTo>
                  <a:lnTo>
                    <a:pt x="147" y="7470"/>
                  </a:lnTo>
                  <a:lnTo>
                    <a:pt x="189" y="7512"/>
                  </a:lnTo>
                  <a:lnTo>
                    <a:pt x="189" y="7596"/>
                  </a:lnTo>
                  <a:lnTo>
                    <a:pt x="273" y="7638"/>
                  </a:lnTo>
                  <a:lnTo>
                    <a:pt x="357" y="7742"/>
                  </a:lnTo>
                  <a:lnTo>
                    <a:pt x="398" y="7784"/>
                  </a:lnTo>
                  <a:lnTo>
                    <a:pt x="461" y="7847"/>
                  </a:lnTo>
                  <a:lnTo>
                    <a:pt x="524" y="7951"/>
                  </a:lnTo>
                  <a:lnTo>
                    <a:pt x="608" y="7931"/>
                  </a:lnTo>
                  <a:lnTo>
                    <a:pt x="629" y="7951"/>
                  </a:lnTo>
                  <a:lnTo>
                    <a:pt x="733" y="7993"/>
                  </a:lnTo>
                  <a:lnTo>
                    <a:pt x="817" y="8119"/>
                  </a:lnTo>
                  <a:lnTo>
                    <a:pt x="901" y="8140"/>
                  </a:lnTo>
                  <a:lnTo>
                    <a:pt x="901" y="8161"/>
                  </a:lnTo>
                  <a:lnTo>
                    <a:pt x="921" y="8223"/>
                  </a:lnTo>
                  <a:lnTo>
                    <a:pt x="1005" y="8161"/>
                  </a:lnTo>
                  <a:lnTo>
                    <a:pt x="1131" y="8161"/>
                  </a:lnTo>
                  <a:lnTo>
                    <a:pt x="1256" y="8098"/>
                  </a:lnTo>
                  <a:lnTo>
                    <a:pt x="1361" y="7951"/>
                  </a:lnTo>
                  <a:lnTo>
                    <a:pt x="1737" y="7931"/>
                  </a:lnTo>
                  <a:lnTo>
                    <a:pt x="1842" y="7951"/>
                  </a:lnTo>
                  <a:lnTo>
                    <a:pt x="2030" y="7889"/>
                  </a:lnTo>
                  <a:lnTo>
                    <a:pt x="2093" y="7784"/>
                  </a:lnTo>
                  <a:lnTo>
                    <a:pt x="2177" y="7742"/>
                  </a:lnTo>
                  <a:lnTo>
                    <a:pt x="2240" y="7596"/>
                  </a:lnTo>
                  <a:lnTo>
                    <a:pt x="2344" y="7428"/>
                  </a:lnTo>
                  <a:lnTo>
                    <a:pt x="2344" y="7324"/>
                  </a:lnTo>
                  <a:lnTo>
                    <a:pt x="2449" y="7261"/>
                  </a:lnTo>
                  <a:lnTo>
                    <a:pt x="2449" y="7094"/>
                  </a:lnTo>
                  <a:lnTo>
                    <a:pt x="2407" y="7073"/>
                  </a:lnTo>
                  <a:lnTo>
                    <a:pt x="2491" y="6989"/>
                  </a:lnTo>
                  <a:lnTo>
                    <a:pt x="2554" y="6801"/>
                  </a:lnTo>
                  <a:lnTo>
                    <a:pt x="2512" y="6780"/>
                  </a:lnTo>
                  <a:lnTo>
                    <a:pt x="2574" y="6780"/>
                  </a:lnTo>
                  <a:lnTo>
                    <a:pt x="2679" y="6591"/>
                  </a:lnTo>
                  <a:lnTo>
                    <a:pt x="2763" y="6236"/>
                  </a:lnTo>
                  <a:lnTo>
                    <a:pt x="2805" y="6027"/>
                  </a:lnTo>
                  <a:lnTo>
                    <a:pt x="2909" y="5922"/>
                  </a:lnTo>
                  <a:lnTo>
                    <a:pt x="2972" y="5692"/>
                  </a:lnTo>
                  <a:lnTo>
                    <a:pt x="3118" y="5420"/>
                  </a:lnTo>
                  <a:lnTo>
                    <a:pt x="3286" y="4959"/>
                  </a:lnTo>
                  <a:lnTo>
                    <a:pt x="3390" y="4792"/>
                  </a:lnTo>
                  <a:lnTo>
                    <a:pt x="3390" y="4583"/>
                  </a:lnTo>
                  <a:lnTo>
                    <a:pt x="3495" y="4374"/>
                  </a:lnTo>
                  <a:lnTo>
                    <a:pt x="3516" y="4269"/>
                  </a:lnTo>
                  <a:lnTo>
                    <a:pt x="3642" y="4060"/>
                  </a:lnTo>
                  <a:lnTo>
                    <a:pt x="3704" y="3746"/>
                  </a:lnTo>
                  <a:lnTo>
                    <a:pt x="3746" y="3516"/>
                  </a:lnTo>
                  <a:lnTo>
                    <a:pt x="3809" y="3453"/>
                  </a:lnTo>
                  <a:lnTo>
                    <a:pt x="3830" y="3286"/>
                  </a:lnTo>
                  <a:lnTo>
                    <a:pt x="3809" y="3202"/>
                  </a:lnTo>
                  <a:lnTo>
                    <a:pt x="3830" y="3076"/>
                  </a:lnTo>
                  <a:lnTo>
                    <a:pt x="3934" y="2888"/>
                  </a:lnTo>
                  <a:lnTo>
                    <a:pt x="3934" y="2804"/>
                  </a:lnTo>
                  <a:lnTo>
                    <a:pt x="4018" y="2700"/>
                  </a:lnTo>
                  <a:lnTo>
                    <a:pt x="3976" y="2574"/>
                  </a:lnTo>
                  <a:lnTo>
                    <a:pt x="3934" y="2511"/>
                  </a:lnTo>
                  <a:lnTo>
                    <a:pt x="3976" y="2449"/>
                  </a:lnTo>
                  <a:lnTo>
                    <a:pt x="3976" y="2281"/>
                  </a:lnTo>
                  <a:lnTo>
                    <a:pt x="3934" y="2260"/>
                  </a:lnTo>
                  <a:lnTo>
                    <a:pt x="3934" y="2135"/>
                  </a:lnTo>
                  <a:lnTo>
                    <a:pt x="4018" y="2072"/>
                  </a:lnTo>
                  <a:lnTo>
                    <a:pt x="4060" y="2135"/>
                  </a:lnTo>
                  <a:lnTo>
                    <a:pt x="4081" y="2260"/>
                  </a:lnTo>
                  <a:lnTo>
                    <a:pt x="4186" y="2386"/>
                  </a:lnTo>
                  <a:lnTo>
                    <a:pt x="4269" y="2386"/>
                  </a:lnTo>
                  <a:lnTo>
                    <a:pt x="4290" y="2302"/>
                  </a:lnTo>
                  <a:lnTo>
                    <a:pt x="4332" y="2239"/>
                  </a:lnTo>
                  <a:lnTo>
                    <a:pt x="4353" y="2177"/>
                  </a:lnTo>
                  <a:lnTo>
                    <a:pt x="4353" y="2072"/>
                  </a:lnTo>
                  <a:lnTo>
                    <a:pt x="4395" y="2051"/>
                  </a:lnTo>
                  <a:lnTo>
                    <a:pt x="4374" y="1925"/>
                  </a:lnTo>
                  <a:lnTo>
                    <a:pt x="4269" y="1779"/>
                  </a:lnTo>
                  <a:lnTo>
                    <a:pt x="4248" y="1674"/>
                  </a:lnTo>
                  <a:lnTo>
                    <a:pt x="4269" y="1633"/>
                  </a:lnTo>
                  <a:lnTo>
                    <a:pt x="4269" y="1507"/>
                  </a:lnTo>
                  <a:lnTo>
                    <a:pt x="4248" y="1340"/>
                  </a:lnTo>
                  <a:lnTo>
                    <a:pt x="4269" y="1256"/>
                  </a:lnTo>
                  <a:lnTo>
                    <a:pt x="4269" y="984"/>
                  </a:lnTo>
                  <a:lnTo>
                    <a:pt x="4186" y="879"/>
                  </a:lnTo>
                  <a:lnTo>
                    <a:pt x="4186" y="607"/>
                  </a:lnTo>
                  <a:lnTo>
                    <a:pt x="4144" y="524"/>
                  </a:lnTo>
                  <a:lnTo>
                    <a:pt x="4081" y="524"/>
                  </a:lnTo>
                  <a:lnTo>
                    <a:pt x="3976" y="398"/>
                  </a:lnTo>
                  <a:lnTo>
                    <a:pt x="3976" y="293"/>
                  </a:lnTo>
                  <a:lnTo>
                    <a:pt x="3872" y="252"/>
                  </a:lnTo>
                  <a:lnTo>
                    <a:pt x="3934" y="147"/>
                  </a:lnTo>
                  <a:lnTo>
                    <a:pt x="39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3" name="Google Shape;263;p29"/>
            <p:cNvGrpSpPr/>
            <p:nvPr/>
          </p:nvGrpSpPr>
          <p:grpSpPr>
            <a:xfrm>
              <a:off x="4513224" y="3221724"/>
              <a:ext cx="274563" cy="280321"/>
              <a:chOff x="5298975" y="3412225"/>
              <a:chExt cx="576450" cy="616225"/>
            </a:xfrm>
          </p:grpSpPr>
          <p:sp>
            <p:nvSpPr>
              <p:cNvPr id="264" name="Google Shape;264;p29"/>
              <p:cNvSpPr/>
              <p:nvPr/>
            </p:nvSpPr>
            <p:spPr>
              <a:xfrm>
                <a:off x="5298975" y="3412225"/>
                <a:ext cx="576450" cy="515275"/>
              </a:xfrm>
              <a:custGeom>
                <a:avLst/>
                <a:gdLst/>
                <a:ahLst/>
                <a:cxnLst/>
                <a:rect l="l" t="t" r="r" b="b"/>
                <a:pathLst>
                  <a:path w="23058" h="20611" extrusionOk="0">
                    <a:moveTo>
                      <a:pt x="18015" y="1"/>
                    </a:moveTo>
                    <a:lnTo>
                      <a:pt x="17890" y="42"/>
                    </a:lnTo>
                    <a:lnTo>
                      <a:pt x="17806" y="147"/>
                    </a:lnTo>
                    <a:lnTo>
                      <a:pt x="17806" y="335"/>
                    </a:lnTo>
                    <a:lnTo>
                      <a:pt x="17764" y="524"/>
                    </a:lnTo>
                    <a:lnTo>
                      <a:pt x="17764" y="565"/>
                    </a:lnTo>
                    <a:lnTo>
                      <a:pt x="17722" y="670"/>
                    </a:lnTo>
                    <a:lnTo>
                      <a:pt x="17660" y="670"/>
                    </a:lnTo>
                    <a:lnTo>
                      <a:pt x="17597" y="858"/>
                    </a:lnTo>
                    <a:lnTo>
                      <a:pt x="17492" y="1005"/>
                    </a:lnTo>
                    <a:lnTo>
                      <a:pt x="17576" y="1089"/>
                    </a:lnTo>
                    <a:lnTo>
                      <a:pt x="17681" y="1172"/>
                    </a:lnTo>
                    <a:lnTo>
                      <a:pt x="17618" y="1214"/>
                    </a:lnTo>
                    <a:lnTo>
                      <a:pt x="17555" y="1193"/>
                    </a:lnTo>
                    <a:lnTo>
                      <a:pt x="17492" y="1319"/>
                    </a:lnTo>
                    <a:lnTo>
                      <a:pt x="17450" y="1423"/>
                    </a:lnTo>
                    <a:lnTo>
                      <a:pt x="17513" y="1570"/>
                    </a:lnTo>
                    <a:lnTo>
                      <a:pt x="17513" y="1674"/>
                    </a:lnTo>
                    <a:lnTo>
                      <a:pt x="17450" y="1633"/>
                    </a:lnTo>
                    <a:lnTo>
                      <a:pt x="17367" y="1674"/>
                    </a:lnTo>
                    <a:lnTo>
                      <a:pt x="17304" y="1946"/>
                    </a:lnTo>
                    <a:lnTo>
                      <a:pt x="17367" y="2156"/>
                    </a:lnTo>
                    <a:lnTo>
                      <a:pt x="17346" y="2365"/>
                    </a:lnTo>
                    <a:lnTo>
                      <a:pt x="17388" y="2511"/>
                    </a:lnTo>
                    <a:lnTo>
                      <a:pt x="17388" y="2679"/>
                    </a:lnTo>
                    <a:lnTo>
                      <a:pt x="17262" y="2783"/>
                    </a:lnTo>
                    <a:lnTo>
                      <a:pt x="17262" y="2867"/>
                    </a:lnTo>
                    <a:lnTo>
                      <a:pt x="17157" y="3097"/>
                    </a:lnTo>
                    <a:lnTo>
                      <a:pt x="17137" y="3411"/>
                    </a:lnTo>
                    <a:lnTo>
                      <a:pt x="17032" y="3558"/>
                    </a:lnTo>
                    <a:lnTo>
                      <a:pt x="17074" y="3662"/>
                    </a:lnTo>
                    <a:lnTo>
                      <a:pt x="16990" y="3830"/>
                    </a:lnTo>
                    <a:lnTo>
                      <a:pt x="16885" y="3934"/>
                    </a:lnTo>
                    <a:lnTo>
                      <a:pt x="16885" y="4143"/>
                    </a:lnTo>
                    <a:lnTo>
                      <a:pt x="16718" y="4290"/>
                    </a:lnTo>
                    <a:lnTo>
                      <a:pt x="16341" y="4436"/>
                    </a:lnTo>
                    <a:lnTo>
                      <a:pt x="16195" y="4332"/>
                    </a:lnTo>
                    <a:lnTo>
                      <a:pt x="16028" y="4311"/>
                    </a:lnTo>
                    <a:lnTo>
                      <a:pt x="15944" y="4227"/>
                    </a:lnTo>
                    <a:lnTo>
                      <a:pt x="15818" y="4102"/>
                    </a:lnTo>
                    <a:lnTo>
                      <a:pt x="15818" y="4039"/>
                    </a:lnTo>
                    <a:lnTo>
                      <a:pt x="15776" y="3997"/>
                    </a:lnTo>
                    <a:lnTo>
                      <a:pt x="15735" y="3871"/>
                    </a:lnTo>
                    <a:lnTo>
                      <a:pt x="15609" y="3830"/>
                    </a:lnTo>
                    <a:lnTo>
                      <a:pt x="15484" y="3788"/>
                    </a:lnTo>
                    <a:lnTo>
                      <a:pt x="15316" y="3788"/>
                    </a:lnTo>
                    <a:lnTo>
                      <a:pt x="15149" y="3683"/>
                    </a:lnTo>
                    <a:lnTo>
                      <a:pt x="15107" y="3578"/>
                    </a:lnTo>
                    <a:lnTo>
                      <a:pt x="14981" y="3411"/>
                    </a:lnTo>
                    <a:lnTo>
                      <a:pt x="14835" y="3390"/>
                    </a:lnTo>
                    <a:lnTo>
                      <a:pt x="14688" y="3306"/>
                    </a:lnTo>
                    <a:lnTo>
                      <a:pt x="14688" y="3244"/>
                    </a:lnTo>
                    <a:lnTo>
                      <a:pt x="14626" y="3244"/>
                    </a:lnTo>
                    <a:lnTo>
                      <a:pt x="14563" y="3181"/>
                    </a:lnTo>
                    <a:lnTo>
                      <a:pt x="14437" y="3181"/>
                    </a:lnTo>
                    <a:lnTo>
                      <a:pt x="14333" y="3160"/>
                    </a:lnTo>
                    <a:lnTo>
                      <a:pt x="14354" y="3097"/>
                    </a:lnTo>
                    <a:lnTo>
                      <a:pt x="14207" y="2993"/>
                    </a:lnTo>
                    <a:lnTo>
                      <a:pt x="14165" y="2867"/>
                    </a:lnTo>
                    <a:lnTo>
                      <a:pt x="14040" y="2721"/>
                    </a:lnTo>
                    <a:lnTo>
                      <a:pt x="13935" y="2721"/>
                    </a:lnTo>
                    <a:lnTo>
                      <a:pt x="13810" y="2553"/>
                    </a:lnTo>
                    <a:lnTo>
                      <a:pt x="13810" y="2428"/>
                    </a:lnTo>
                    <a:lnTo>
                      <a:pt x="13914" y="2239"/>
                    </a:lnTo>
                    <a:lnTo>
                      <a:pt x="13935" y="2114"/>
                    </a:lnTo>
                    <a:lnTo>
                      <a:pt x="14061" y="2030"/>
                    </a:lnTo>
                    <a:lnTo>
                      <a:pt x="14103" y="1884"/>
                    </a:lnTo>
                    <a:lnTo>
                      <a:pt x="14144" y="1779"/>
                    </a:lnTo>
                    <a:lnTo>
                      <a:pt x="14040" y="1821"/>
                    </a:lnTo>
                    <a:lnTo>
                      <a:pt x="13956" y="1674"/>
                    </a:lnTo>
                    <a:lnTo>
                      <a:pt x="14061" y="1591"/>
                    </a:lnTo>
                    <a:lnTo>
                      <a:pt x="14040" y="1486"/>
                    </a:lnTo>
                    <a:lnTo>
                      <a:pt x="14124" y="1486"/>
                    </a:lnTo>
                    <a:lnTo>
                      <a:pt x="14165" y="1465"/>
                    </a:lnTo>
                    <a:lnTo>
                      <a:pt x="14228" y="1486"/>
                    </a:lnTo>
                    <a:lnTo>
                      <a:pt x="14333" y="1507"/>
                    </a:lnTo>
                    <a:lnTo>
                      <a:pt x="14458" y="1465"/>
                    </a:lnTo>
                    <a:lnTo>
                      <a:pt x="14521" y="1319"/>
                    </a:lnTo>
                    <a:lnTo>
                      <a:pt x="14416" y="1256"/>
                    </a:lnTo>
                    <a:lnTo>
                      <a:pt x="14479" y="1172"/>
                    </a:lnTo>
                    <a:lnTo>
                      <a:pt x="14563" y="1193"/>
                    </a:lnTo>
                    <a:lnTo>
                      <a:pt x="14626" y="1005"/>
                    </a:lnTo>
                    <a:lnTo>
                      <a:pt x="14688" y="963"/>
                    </a:lnTo>
                    <a:lnTo>
                      <a:pt x="14772" y="858"/>
                    </a:lnTo>
                    <a:lnTo>
                      <a:pt x="14772" y="796"/>
                    </a:lnTo>
                    <a:lnTo>
                      <a:pt x="14668" y="754"/>
                    </a:lnTo>
                    <a:lnTo>
                      <a:pt x="14584" y="837"/>
                    </a:lnTo>
                    <a:lnTo>
                      <a:pt x="14521" y="796"/>
                    </a:lnTo>
                    <a:lnTo>
                      <a:pt x="14521" y="586"/>
                    </a:lnTo>
                    <a:lnTo>
                      <a:pt x="14416" y="649"/>
                    </a:lnTo>
                    <a:lnTo>
                      <a:pt x="14270" y="796"/>
                    </a:lnTo>
                    <a:lnTo>
                      <a:pt x="14333" y="837"/>
                    </a:lnTo>
                    <a:lnTo>
                      <a:pt x="14333" y="900"/>
                    </a:lnTo>
                    <a:lnTo>
                      <a:pt x="14249" y="963"/>
                    </a:lnTo>
                    <a:lnTo>
                      <a:pt x="14144" y="900"/>
                    </a:lnTo>
                    <a:lnTo>
                      <a:pt x="14124" y="837"/>
                    </a:lnTo>
                    <a:lnTo>
                      <a:pt x="14103" y="775"/>
                    </a:lnTo>
                    <a:lnTo>
                      <a:pt x="14040" y="858"/>
                    </a:lnTo>
                    <a:lnTo>
                      <a:pt x="13956" y="879"/>
                    </a:lnTo>
                    <a:lnTo>
                      <a:pt x="13956" y="796"/>
                    </a:lnTo>
                    <a:lnTo>
                      <a:pt x="14040" y="733"/>
                    </a:lnTo>
                    <a:lnTo>
                      <a:pt x="14061" y="670"/>
                    </a:lnTo>
                    <a:lnTo>
                      <a:pt x="13998" y="691"/>
                    </a:lnTo>
                    <a:lnTo>
                      <a:pt x="13914" y="775"/>
                    </a:lnTo>
                    <a:lnTo>
                      <a:pt x="13789" y="837"/>
                    </a:lnTo>
                    <a:lnTo>
                      <a:pt x="13789" y="858"/>
                    </a:lnTo>
                    <a:lnTo>
                      <a:pt x="13705" y="879"/>
                    </a:lnTo>
                    <a:lnTo>
                      <a:pt x="13684" y="837"/>
                    </a:lnTo>
                    <a:lnTo>
                      <a:pt x="13538" y="837"/>
                    </a:lnTo>
                    <a:lnTo>
                      <a:pt x="13538" y="775"/>
                    </a:lnTo>
                    <a:lnTo>
                      <a:pt x="13475" y="649"/>
                    </a:lnTo>
                    <a:lnTo>
                      <a:pt x="13412" y="649"/>
                    </a:lnTo>
                    <a:lnTo>
                      <a:pt x="13287" y="691"/>
                    </a:lnTo>
                    <a:lnTo>
                      <a:pt x="13182" y="670"/>
                    </a:lnTo>
                    <a:lnTo>
                      <a:pt x="13119" y="691"/>
                    </a:lnTo>
                    <a:lnTo>
                      <a:pt x="13077" y="628"/>
                    </a:lnTo>
                    <a:lnTo>
                      <a:pt x="13015" y="628"/>
                    </a:lnTo>
                    <a:lnTo>
                      <a:pt x="12973" y="482"/>
                    </a:lnTo>
                    <a:lnTo>
                      <a:pt x="12847" y="545"/>
                    </a:lnTo>
                    <a:lnTo>
                      <a:pt x="12701" y="524"/>
                    </a:lnTo>
                    <a:lnTo>
                      <a:pt x="12575" y="461"/>
                    </a:lnTo>
                    <a:lnTo>
                      <a:pt x="12575" y="377"/>
                    </a:lnTo>
                    <a:lnTo>
                      <a:pt x="12491" y="273"/>
                    </a:lnTo>
                    <a:lnTo>
                      <a:pt x="12450" y="273"/>
                    </a:lnTo>
                    <a:lnTo>
                      <a:pt x="12450" y="335"/>
                    </a:lnTo>
                    <a:lnTo>
                      <a:pt x="12282" y="377"/>
                    </a:lnTo>
                    <a:lnTo>
                      <a:pt x="12240" y="273"/>
                    </a:lnTo>
                    <a:lnTo>
                      <a:pt x="12136" y="252"/>
                    </a:lnTo>
                    <a:lnTo>
                      <a:pt x="11968" y="168"/>
                    </a:lnTo>
                    <a:lnTo>
                      <a:pt x="11968" y="210"/>
                    </a:lnTo>
                    <a:lnTo>
                      <a:pt x="11906" y="147"/>
                    </a:lnTo>
                    <a:lnTo>
                      <a:pt x="11801" y="231"/>
                    </a:lnTo>
                    <a:lnTo>
                      <a:pt x="11906" y="314"/>
                    </a:lnTo>
                    <a:lnTo>
                      <a:pt x="11864" y="335"/>
                    </a:lnTo>
                    <a:lnTo>
                      <a:pt x="11968" y="356"/>
                    </a:lnTo>
                    <a:lnTo>
                      <a:pt x="12073" y="335"/>
                    </a:lnTo>
                    <a:lnTo>
                      <a:pt x="12240" y="461"/>
                    </a:lnTo>
                    <a:lnTo>
                      <a:pt x="12240" y="545"/>
                    </a:lnTo>
                    <a:lnTo>
                      <a:pt x="12261" y="733"/>
                    </a:lnTo>
                    <a:lnTo>
                      <a:pt x="12136" y="733"/>
                    </a:lnTo>
                    <a:lnTo>
                      <a:pt x="12115" y="858"/>
                    </a:lnTo>
                    <a:lnTo>
                      <a:pt x="12052" y="775"/>
                    </a:lnTo>
                    <a:lnTo>
                      <a:pt x="11968" y="754"/>
                    </a:lnTo>
                    <a:lnTo>
                      <a:pt x="11864" y="837"/>
                    </a:lnTo>
                    <a:lnTo>
                      <a:pt x="11550" y="837"/>
                    </a:lnTo>
                    <a:lnTo>
                      <a:pt x="11424" y="733"/>
                    </a:lnTo>
                    <a:lnTo>
                      <a:pt x="11403" y="775"/>
                    </a:lnTo>
                    <a:lnTo>
                      <a:pt x="11278" y="837"/>
                    </a:lnTo>
                    <a:lnTo>
                      <a:pt x="11299" y="942"/>
                    </a:lnTo>
                    <a:lnTo>
                      <a:pt x="11194" y="900"/>
                    </a:lnTo>
                    <a:lnTo>
                      <a:pt x="11215" y="1068"/>
                    </a:lnTo>
                    <a:lnTo>
                      <a:pt x="11173" y="1005"/>
                    </a:lnTo>
                    <a:lnTo>
                      <a:pt x="11027" y="963"/>
                    </a:lnTo>
                    <a:lnTo>
                      <a:pt x="10985" y="1047"/>
                    </a:lnTo>
                    <a:lnTo>
                      <a:pt x="11027" y="1109"/>
                    </a:lnTo>
                    <a:lnTo>
                      <a:pt x="11027" y="1172"/>
                    </a:lnTo>
                    <a:lnTo>
                      <a:pt x="10880" y="1109"/>
                    </a:lnTo>
                    <a:lnTo>
                      <a:pt x="10818" y="1193"/>
                    </a:lnTo>
                    <a:lnTo>
                      <a:pt x="10880" y="1256"/>
                    </a:lnTo>
                    <a:lnTo>
                      <a:pt x="10797" y="1298"/>
                    </a:lnTo>
                    <a:lnTo>
                      <a:pt x="10713" y="1361"/>
                    </a:lnTo>
                    <a:lnTo>
                      <a:pt x="10713" y="1402"/>
                    </a:lnTo>
                    <a:lnTo>
                      <a:pt x="10797" y="1507"/>
                    </a:lnTo>
                    <a:lnTo>
                      <a:pt x="10818" y="1570"/>
                    </a:lnTo>
                    <a:lnTo>
                      <a:pt x="10818" y="1570"/>
                    </a:lnTo>
                    <a:lnTo>
                      <a:pt x="10713" y="1507"/>
                    </a:lnTo>
                    <a:lnTo>
                      <a:pt x="10650" y="1591"/>
                    </a:lnTo>
                    <a:lnTo>
                      <a:pt x="10546" y="1591"/>
                    </a:lnTo>
                    <a:lnTo>
                      <a:pt x="10462" y="1737"/>
                    </a:lnTo>
                    <a:lnTo>
                      <a:pt x="10357" y="1925"/>
                    </a:lnTo>
                    <a:lnTo>
                      <a:pt x="10274" y="1946"/>
                    </a:lnTo>
                    <a:lnTo>
                      <a:pt x="10253" y="2114"/>
                    </a:lnTo>
                    <a:lnTo>
                      <a:pt x="10148" y="2156"/>
                    </a:lnTo>
                    <a:lnTo>
                      <a:pt x="10232" y="2239"/>
                    </a:lnTo>
                    <a:lnTo>
                      <a:pt x="10441" y="2260"/>
                    </a:lnTo>
                    <a:lnTo>
                      <a:pt x="10357" y="2302"/>
                    </a:lnTo>
                    <a:lnTo>
                      <a:pt x="10294" y="2365"/>
                    </a:lnTo>
                    <a:lnTo>
                      <a:pt x="10546" y="2449"/>
                    </a:lnTo>
                    <a:lnTo>
                      <a:pt x="10462" y="2511"/>
                    </a:lnTo>
                    <a:lnTo>
                      <a:pt x="10294" y="2469"/>
                    </a:lnTo>
                    <a:lnTo>
                      <a:pt x="10253" y="2407"/>
                    </a:lnTo>
                    <a:lnTo>
                      <a:pt x="10253" y="2407"/>
                    </a:lnTo>
                    <a:lnTo>
                      <a:pt x="10274" y="2469"/>
                    </a:lnTo>
                    <a:lnTo>
                      <a:pt x="10357" y="2553"/>
                    </a:lnTo>
                    <a:lnTo>
                      <a:pt x="10357" y="2679"/>
                    </a:lnTo>
                    <a:lnTo>
                      <a:pt x="10462" y="2825"/>
                    </a:lnTo>
                    <a:lnTo>
                      <a:pt x="10294" y="2679"/>
                    </a:lnTo>
                    <a:lnTo>
                      <a:pt x="10232" y="2532"/>
                    </a:lnTo>
                    <a:lnTo>
                      <a:pt x="10127" y="2511"/>
                    </a:lnTo>
                    <a:lnTo>
                      <a:pt x="10085" y="2574"/>
                    </a:lnTo>
                    <a:lnTo>
                      <a:pt x="10064" y="2658"/>
                    </a:lnTo>
                    <a:lnTo>
                      <a:pt x="10043" y="2574"/>
                    </a:lnTo>
                    <a:lnTo>
                      <a:pt x="9813" y="2428"/>
                    </a:lnTo>
                    <a:lnTo>
                      <a:pt x="9625" y="2449"/>
                    </a:lnTo>
                    <a:lnTo>
                      <a:pt x="9667" y="2511"/>
                    </a:lnTo>
                    <a:lnTo>
                      <a:pt x="9625" y="2574"/>
                    </a:lnTo>
                    <a:lnTo>
                      <a:pt x="9562" y="2532"/>
                    </a:lnTo>
                    <a:lnTo>
                      <a:pt x="9520" y="2532"/>
                    </a:lnTo>
                    <a:lnTo>
                      <a:pt x="9458" y="2574"/>
                    </a:lnTo>
                    <a:lnTo>
                      <a:pt x="9541" y="2721"/>
                    </a:lnTo>
                    <a:lnTo>
                      <a:pt x="9520" y="2762"/>
                    </a:lnTo>
                    <a:lnTo>
                      <a:pt x="9499" y="2721"/>
                    </a:lnTo>
                    <a:lnTo>
                      <a:pt x="9437" y="2741"/>
                    </a:lnTo>
                    <a:lnTo>
                      <a:pt x="9437" y="2783"/>
                    </a:lnTo>
                    <a:lnTo>
                      <a:pt x="9332" y="2846"/>
                    </a:lnTo>
                    <a:lnTo>
                      <a:pt x="9186" y="2888"/>
                    </a:lnTo>
                    <a:lnTo>
                      <a:pt x="9311" y="2825"/>
                    </a:lnTo>
                    <a:lnTo>
                      <a:pt x="9395" y="2721"/>
                    </a:lnTo>
                    <a:lnTo>
                      <a:pt x="9395" y="2532"/>
                    </a:lnTo>
                    <a:lnTo>
                      <a:pt x="9458" y="2428"/>
                    </a:lnTo>
                    <a:lnTo>
                      <a:pt x="9416" y="2344"/>
                    </a:lnTo>
                    <a:lnTo>
                      <a:pt x="9311" y="2323"/>
                    </a:lnTo>
                    <a:lnTo>
                      <a:pt x="9144" y="2030"/>
                    </a:lnTo>
                    <a:lnTo>
                      <a:pt x="9081" y="1905"/>
                    </a:lnTo>
                    <a:lnTo>
                      <a:pt x="8893" y="1842"/>
                    </a:lnTo>
                    <a:lnTo>
                      <a:pt x="8788" y="1800"/>
                    </a:lnTo>
                    <a:lnTo>
                      <a:pt x="8725" y="1821"/>
                    </a:lnTo>
                    <a:lnTo>
                      <a:pt x="8788" y="1884"/>
                    </a:lnTo>
                    <a:lnTo>
                      <a:pt x="8704" y="1905"/>
                    </a:lnTo>
                    <a:lnTo>
                      <a:pt x="8621" y="2030"/>
                    </a:lnTo>
                    <a:lnTo>
                      <a:pt x="8558" y="2009"/>
                    </a:lnTo>
                    <a:lnTo>
                      <a:pt x="8579" y="1946"/>
                    </a:lnTo>
                    <a:lnTo>
                      <a:pt x="8474" y="1988"/>
                    </a:lnTo>
                    <a:lnTo>
                      <a:pt x="8453" y="2051"/>
                    </a:lnTo>
                    <a:lnTo>
                      <a:pt x="8370" y="1884"/>
                    </a:lnTo>
                    <a:lnTo>
                      <a:pt x="8307" y="1884"/>
                    </a:lnTo>
                    <a:lnTo>
                      <a:pt x="8286" y="1946"/>
                    </a:lnTo>
                    <a:lnTo>
                      <a:pt x="8370" y="2009"/>
                    </a:lnTo>
                    <a:lnTo>
                      <a:pt x="8265" y="2093"/>
                    </a:lnTo>
                    <a:lnTo>
                      <a:pt x="8202" y="2218"/>
                    </a:lnTo>
                    <a:lnTo>
                      <a:pt x="8265" y="2260"/>
                    </a:lnTo>
                    <a:lnTo>
                      <a:pt x="8139" y="2344"/>
                    </a:lnTo>
                    <a:lnTo>
                      <a:pt x="8077" y="2260"/>
                    </a:lnTo>
                    <a:lnTo>
                      <a:pt x="8035" y="2260"/>
                    </a:lnTo>
                    <a:lnTo>
                      <a:pt x="7993" y="2197"/>
                    </a:lnTo>
                    <a:lnTo>
                      <a:pt x="8077" y="2114"/>
                    </a:lnTo>
                    <a:lnTo>
                      <a:pt x="7993" y="2114"/>
                    </a:lnTo>
                    <a:lnTo>
                      <a:pt x="7951" y="2239"/>
                    </a:lnTo>
                    <a:lnTo>
                      <a:pt x="7846" y="2260"/>
                    </a:lnTo>
                    <a:lnTo>
                      <a:pt x="7784" y="2323"/>
                    </a:lnTo>
                    <a:lnTo>
                      <a:pt x="7763" y="2449"/>
                    </a:lnTo>
                    <a:lnTo>
                      <a:pt x="7951" y="2511"/>
                    </a:lnTo>
                    <a:lnTo>
                      <a:pt x="7784" y="2637"/>
                    </a:lnTo>
                    <a:lnTo>
                      <a:pt x="7679" y="2574"/>
                    </a:lnTo>
                    <a:lnTo>
                      <a:pt x="7533" y="2658"/>
                    </a:lnTo>
                    <a:lnTo>
                      <a:pt x="7554" y="2741"/>
                    </a:lnTo>
                    <a:lnTo>
                      <a:pt x="7742" y="2762"/>
                    </a:lnTo>
                    <a:lnTo>
                      <a:pt x="7658" y="2846"/>
                    </a:lnTo>
                    <a:lnTo>
                      <a:pt x="7574" y="2867"/>
                    </a:lnTo>
                    <a:lnTo>
                      <a:pt x="7470" y="2741"/>
                    </a:lnTo>
                    <a:lnTo>
                      <a:pt x="7365" y="2846"/>
                    </a:lnTo>
                    <a:lnTo>
                      <a:pt x="7261" y="2867"/>
                    </a:lnTo>
                    <a:lnTo>
                      <a:pt x="7302" y="2951"/>
                    </a:lnTo>
                    <a:lnTo>
                      <a:pt x="7323" y="3034"/>
                    </a:lnTo>
                    <a:lnTo>
                      <a:pt x="7323" y="3097"/>
                    </a:lnTo>
                    <a:lnTo>
                      <a:pt x="7407" y="3076"/>
                    </a:lnTo>
                    <a:lnTo>
                      <a:pt x="7323" y="3181"/>
                    </a:lnTo>
                    <a:lnTo>
                      <a:pt x="7365" y="3286"/>
                    </a:lnTo>
                    <a:lnTo>
                      <a:pt x="7261" y="3306"/>
                    </a:lnTo>
                    <a:lnTo>
                      <a:pt x="7219" y="3390"/>
                    </a:lnTo>
                    <a:lnTo>
                      <a:pt x="7407" y="3453"/>
                    </a:lnTo>
                    <a:lnTo>
                      <a:pt x="7302" y="3495"/>
                    </a:lnTo>
                    <a:lnTo>
                      <a:pt x="7261" y="3558"/>
                    </a:lnTo>
                    <a:lnTo>
                      <a:pt x="7135" y="3516"/>
                    </a:lnTo>
                    <a:lnTo>
                      <a:pt x="7093" y="3453"/>
                    </a:lnTo>
                    <a:lnTo>
                      <a:pt x="7009" y="3390"/>
                    </a:lnTo>
                    <a:lnTo>
                      <a:pt x="6905" y="3474"/>
                    </a:lnTo>
                    <a:lnTo>
                      <a:pt x="6884" y="3369"/>
                    </a:lnTo>
                    <a:lnTo>
                      <a:pt x="6779" y="3306"/>
                    </a:lnTo>
                    <a:lnTo>
                      <a:pt x="6696" y="3369"/>
                    </a:lnTo>
                    <a:lnTo>
                      <a:pt x="6821" y="3474"/>
                    </a:lnTo>
                    <a:lnTo>
                      <a:pt x="6779" y="3495"/>
                    </a:lnTo>
                    <a:lnTo>
                      <a:pt x="6717" y="3599"/>
                    </a:lnTo>
                    <a:lnTo>
                      <a:pt x="6821" y="3704"/>
                    </a:lnTo>
                    <a:lnTo>
                      <a:pt x="6947" y="3704"/>
                    </a:lnTo>
                    <a:lnTo>
                      <a:pt x="6905" y="3809"/>
                    </a:lnTo>
                    <a:lnTo>
                      <a:pt x="6905" y="3913"/>
                    </a:lnTo>
                    <a:lnTo>
                      <a:pt x="6842" y="3871"/>
                    </a:lnTo>
                    <a:lnTo>
                      <a:pt x="6779" y="3871"/>
                    </a:lnTo>
                    <a:lnTo>
                      <a:pt x="6800" y="3997"/>
                    </a:lnTo>
                    <a:lnTo>
                      <a:pt x="6737" y="4122"/>
                    </a:lnTo>
                    <a:lnTo>
                      <a:pt x="6737" y="4248"/>
                    </a:lnTo>
                    <a:lnTo>
                      <a:pt x="6570" y="3871"/>
                    </a:lnTo>
                    <a:lnTo>
                      <a:pt x="6424" y="3620"/>
                    </a:lnTo>
                    <a:lnTo>
                      <a:pt x="6382" y="3558"/>
                    </a:lnTo>
                    <a:lnTo>
                      <a:pt x="6403" y="3390"/>
                    </a:lnTo>
                    <a:lnTo>
                      <a:pt x="6361" y="3474"/>
                    </a:lnTo>
                    <a:lnTo>
                      <a:pt x="6214" y="3558"/>
                    </a:lnTo>
                    <a:lnTo>
                      <a:pt x="6193" y="3704"/>
                    </a:lnTo>
                    <a:lnTo>
                      <a:pt x="6110" y="3725"/>
                    </a:lnTo>
                    <a:lnTo>
                      <a:pt x="6089" y="3809"/>
                    </a:lnTo>
                    <a:lnTo>
                      <a:pt x="5984" y="3788"/>
                    </a:lnTo>
                    <a:lnTo>
                      <a:pt x="5901" y="3892"/>
                    </a:lnTo>
                    <a:lnTo>
                      <a:pt x="5838" y="3976"/>
                    </a:lnTo>
                    <a:lnTo>
                      <a:pt x="5859" y="4102"/>
                    </a:lnTo>
                    <a:lnTo>
                      <a:pt x="5859" y="4415"/>
                    </a:lnTo>
                    <a:lnTo>
                      <a:pt x="5901" y="4436"/>
                    </a:lnTo>
                    <a:lnTo>
                      <a:pt x="5901" y="4541"/>
                    </a:lnTo>
                    <a:lnTo>
                      <a:pt x="5796" y="4604"/>
                    </a:lnTo>
                    <a:lnTo>
                      <a:pt x="5733" y="4708"/>
                    </a:lnTo>
                    <a:lnTo>
                      <a:pt x="5566" y="4750"/>
                    </a:lnTo>
                    <a:lnTo>
                      <a:pt x="5587" y="4834"/>
                    </a:lnTo>
                    <a:lnTo>
                      <a:pt x="5461" y="4918"/>
                    </a:lnTo>
                    <a:lnTo>
                      <a:pt x="5461" y="5064"/>
                    </a:lnTo>
                    <a:lnTo>
                      <a:pt x="5377" y="5127"/>
                    </a:lnTo>
                    <a:lnTo>
                      <a:pt x="5210" y="5378"/>
                    </a:lnTo>
                    <a:lnTo>
                      <a:pt x="4854" y="5587"/>
                    </a:lnTo>
                    <a:lnTo>
                      <a:pt x="4561" y="5608"/>
                    </a:lnTo>
                    <a:lnTo>
                      <a:pt x="4436" y="5650"/>
                    </a:lnTo>
                    <a:lnTo>
                      <a:pt x="4268" y="5671"/>
                    </a:lnTo>
                    <a:lnTo>
                      <a:pt x="4122" y="5692"/>
                    </a:lnTo>
                    <a:lnTo>
                      <a:pt x="3996" y="5671"/>
                    </a:lnTo>
                    <a:lnTo>
                      <a:pt x="3808" y="5754"/>
                    </a:lnTo>
                    <a:lnTo>
                      <a:pt x="3787" y="5859"/>
                    </a:lnTo>
                    <a:lnTo>
                      <a:pt x="3683" y="5901"/>
                    </a:lnTo>
                    <a:lnTo>
                      <a:pt x="3285" y="5880"/>
                    </a:lnTo>
                    <a:lnTo>
                      <a:pt x="3222" y="5922"/>
                    </a:lnTo>
                    <a:lnTo>
                      <a:pt x="3160" y="6027"/>
                    </a:lnTo>
                    <a:lnTo>
                      <a:pt x="2929" y="6131"/>
                    </a:lnTo>
                    <a:lnTo>
                      <a:pt x="2762" y="6131"/>
                    </a:lnTo>
                    <a:lnTo>
                      <a:pt x="2657" y="6089"/>
                    </a:lnTo>
                    <a:lnTo>
                      <a:pt x="2553" y="6110"/>
                    </a:lnTo>
                    <a:lnTo>
                      <a:pt x="2532" y="6027"/>
                    </a:lnTo>
                    <a:lnTo>
                      <a:pt x="2427" y="6089"/>
                    </a:lnTo>
                    <a:lnTo>
                      <a:pt x="2344" y="6215"/>
                    </a:lnTo>
                    <a:lnTo>
                      <a:pt x="2113" y="6278"/>
                    </a:lnTo>
                    <a:lnTo>
                      <a:pt x="2092" y="6319"/>
                    </a:lnTo>
                    <a:lnTo>
                      <a:pt x="2009" y="6319"/>
                    </a:lnTo>
                    <a:lnTo>
                      <a:pt x="1820" y="6487"/>
                    </a:lnTo>
                    <a:lnTo>
                      <a:pt x="1569" y="6612"/>
                    </a:lnTo>
                    <a:lnTo>
                      <a:pt x="1255" y="6717"/>
                    </a:lnTo>
                    <a:lnTo>
                      <a:pt x="1088" y="6905"/>
                    </a:lnTo>
                    <a:lnTo>
                      <a:pt x="1088" y="7115"/>
                    </a:lnTo>
                    <a:lnTo>
                      <a:pt x="963" y="7219"/>
                    </a:lnTo>
                    <a:lnTo>
                      <a:pt x="879" y="7156"/>
                    </a:lnTo>
                    <a:lnTo>
                      <a:pt x="900" y="7073"/>
                    </a:lnTo>
                    <a:lnTo>
                      <a:pt x="900" y="7010"/>
                    </a:lnTo>
                    <a:lnTo>
                      <a:pt x="963" y="6843"/>
                    </a:lnTo>
                    <a:lnTo>
                      <a:pt x="963" y="6738"/>
                    </a:lnTo>
                    <a:lnTo>
                      <a:pt x="774" y="6863"/>
                    </a:lnTo>
                    <a:lnTo>
                      <a:pt x="732" y="7052"/>
                    </a:lnTo>
                    <a:lnTo>
                      <a:pt x="607" y="7282"/>
                    </a:lnTo>
                    <a:lnTo>
                      <a:pt x="711" y="7470"/>
                    </a:lnTo>
                    <a:lnTo>
                      <a:pt x="628" y="7638"/>
                    </a:lnTo>
                    <a:lnTo>
                      <a:pt x="649" y="7889"/>
                    </a:lnTo>
                    <a:lnTo>
                      <a:pt x="419" y="8161"/>
                    </a:lnTo>
                    <a:lnTo>
                      <a:pt x="335" y="8537"/>
                    </a:lnTo>
                    <a:lnTo>
                      <a:pt x="377" y="8726"/>
                    </a:lnTo>
                    <a:lnTo>
                      <a:pt x="356" y="9019"/>
                    </a:lnTo>
                    <a:lnTo>
                      <a:pt x="565" y="9353"/>
                    </a:lnTo>
                    <a:lnTo>
                      <a:pt x="565" y="9479"/>
                    </a:lnTo>
                    <a:lnTo>
                      <a:pt x="649" y="9584"/>
                    </a:lnTo>
                    <a:lnTo>
                      <a:pt x="565" y="9751"/>
                    </a:lnTo>
                    <a:lnTo>
                      <a:pt x="628" y="9897"/>
                    </a:lnTo>
                    <a:lnTo>
                      <a:pt x="502" y="9960"/>
                    </a:lnTo>
                    <a:lnTo>
                      <a:pt x="439" y="9856"/>
                    </a:lnTo>
                    <a:lnTo>
                      <a:pt x="439" y="9667"/>
                    </a:lnTo>
                    <a:lnTo>
                      <a:pt x="356" y="9772"/>
                    </a:lnTo>
                    <a:lnTo>
                      <a:pt x="335" y="9730"/>
                    </a:lnTo>
                    <a:lnTo>
                      <a:pt x="335" y="9542"/>
                    </a:lnTo>
                    <a:lnTo>
                      <a:pt x="230" y="9312"/>
                    </a:lnTo>
                    <a:lnTo>
                      <a:pt x="147" y="9416"/>
                    </a:lnTo>
                    <a:lnTo>
                      <a:pt x="188" y="9667"/>
                    </a:lnTo>
                    <a:lnTo>
                      <a:pt x="335" y="9835"/>
                    </a:lnTo>
                    <a:lnTo>
                      <a:pt x="439" y="10023"/>
                    </a:lnTo>
                    <a:lnTo>
                      <a:pt x="293" y="10065"/>
                    </a:lnTo>
                    <a:lnTo>
                      <a:pt x="147" y="9897"/>
                    </a:lnTo>
                    <a:lnTo>
                      <a:pt x="126" y="9688"/>
                    </a:lnTo>
                    <a:lnTo>
                      <a:pt x="84" y="9772"/>
                    </a:lnTo>
                    <a:lnTo>
                      <a:pt x="0" y="9835"/>
                    </a:lnTo>
                    <a:lnTo>
                      <a:pt x="105" y="10002"/>
                    </a:lnTo>
                    <a:lnTo>
                      <a:pt x="314" y="10253"/>
                    </a:lnTo>
                    <a:lnTo>
                      <a:pt x="419" y="10588"/>
                    </a:lnTo>
                    <a:lnTo>
                      <a:pt x="377" y="11153"/>
                    </a:lnTo>
                    <a:lnTo>
                      <a:pt x="460" y="11257"/>
                    </a:lnTo>
                    <a:lnTo>
                      <a:pt x="544" y="11592"/>
                    </a:lnTo>
                    <a:lnTo>
                      <a:pt x="711" y="12032"/>
                    </a:lnTo>
                    <a:lnTo>
                      <a:pt x="649" y="12178"/>
                    </a:lnTo>
                    <a:lnTo>
                      <a:pt x="670" y="12827"/>
                    </a:lnTo>
                    <a:lnTo>
                      <a:pt x="649" y="12910"/>
                    </a:lnTo>
                    <a:lnTo>
                      <a:pt x="711" y="13099"/>
                    </a:lnTo>
                    <a:lnTo>
                      <a:pt x="711" y="13308"/>
                    </a:lnTo>
                    <a:lnTo>
                      <a:pt x="837" y="13559"/>
                    </a:lnTo>
                    <a:lnTo>
                      <a:pt x="837" y="13726"/>
                    </a:lnTo>
                    <a:lnTo>
                      <a:pt x="732" y="13810"/>
                    </a:lnTo>
                    <a:lnTo>
                      <a:pt x="774" y="13852"/>
                    </a:lnTo>
                    <a:lnTo>
                      <a:pt x="732" y="14019"/>
                    </a:lnTo>
                    <a:lnTo>
                      <a:pt x="711" y="14270"/>
                    </a:lnTo>
                    <a:lnTo>
                      <a:pt x="628" y="14354"/>
                    </a:lnTo>
                    <a:lnTo>
                      <a:pt x="649" y="14438"/>
                    </a:lnTo>
                    <a:lnTo>
                      <a:pt x="628" y="14584"/>
                    </a:lnTo>
                    <a:lnTo>
                      <a:pt x="523" y="14668"/>
                    </a:lnTo>
                    <a:lnTo>
                      <a:pt x="544" y="14793"/>
                    </a:lnTo>
                    <a:lnTo>
                      <a:pt x="335" y="14961"/>
                    </a:lnTo>
                    <a:lnTo>
                      <a:pt x="251" y="14877"/>
                    </a:lnTo>
                    <a:lnTo>
                      <a:pt x="126" y="15086"/>
                    </a:lnTo>
                    <a:lnTo>
                      <a:pt x="126" y="15442"/>
                    </a:lnTo>
                    <a:lnTo>
                      <a:pt x="209" y="15526"/>
                    </a:lnTo>
                    <a:lnTo>
                      <a:pt x="293" y="15526"/>
                    </a:lnTo>
                    <a:lnTo>
                      <a:pt x="544" y="15756"/>
                    </a:lnTo>
                    <a:lnTo>
                      <a:pt x="544" y="15861"/>
                    </a:lnTo>
                    <a:lnTo>
                      <a:pt x="565" y="15923"/>
                    </a:lnTo>
                    <a:lnTo>
                      <a:pt x="711" y="15944"/>
                    </a:lnTo>
                    <a:lnTo>
                      <a:pt x="753" y="16007"/>
                    </a:lnTo>
                    <a:lnTo>
                      <a:pt x="942" y="16028"/>
                    </a:lnTo>
                    <a:lnTo>
                      <a:pt x="983" y="16028"/>
                    </a:lnTo>
                    <a:lnTo>
                      <a:pt x="1025" y="16070"/>
                    </a:lnTo>
                    <a:lnTo>
                      <a:pt x="1151" y="16070"/>
                    </a:lnTo>
                    <a:lnTo>
                      <a:pt x="1297" y="16049"/>
                    </a:lnTo>
                    <a:lnTo>
                      <a:pt x="1339" y="16133"/>
                    </a:lnTo>
                    <a:lnTo>
                      <a:pt x="1402" y="16070"/>
                    </a:lnTo>
                    <a:lnTo>
                      <a:pt x="1423" y="16112"/>
                    </a:lnTo>
                    <a:lnTo>
                      <a:pt x="1611" y="16070"/>
                    </a:lnTo>
                    <a:lnTo>
                      <a:pt x="1758" y="16070"/>
                    </a:lnTo>
                    <a:lnTo>
                      <a:pt x="1779" y="16007"/>
                    </a:lnTo>
                    <a:lnTo>
                      <a:pt x="1862" y="15965"/>
                    </a:lnTo>
                    <a:lnTo>
                      <a:pt x="1946" y="15840"/>
                    </a:lnTo>
                    <a:lnTo>
                      <a:pt x="2113" y="15861"/>
                    </a:lnTo>
                    <a:lnTo>
                      <a:pt x="2113" y="15756"/>
                    </a:lnTo>
                    <a:lnTo>
                      <a:pt x="2218" y="15693"/>
                    </a:lnTo>
                    <a:lnTo>
                      <a:pt x="2323" y="15693"/>
                    </a:lnTo>
                    <a:lnTo>
                      <a:pt x="2406" y="15777"/>
                    </a:lnTo>
                    <a:lnTo>
                      <a:pt x="2511" y="15651"/>
                    </a:lnTo>
                    <a:lnTo>
                      <a:pt x="2532" y="15693"/>
                    </a:lnTo>
                    <a:lnTo>
                      <a:pt x="2616" y="15651"/>
                    </a:lnTo>
                    <a:lnTo>
                      <a:pt x="2636" y="15526"/>
                    </a:lnTo>
                    <a:lnTo>
                      <a:pt x="2950" y="15317"/>
                    </a:lnTo>
                    <a:lnTo>
                      <a:pt x="3076" y="15338"/>
                    </a:lnTo>
                    <a:lnTo>
                      <a:pt x="3160" y="15379"/>
                    </a:lnTo>
                    <a:lnTo>
                      <a:pt x="3264" y="15317"/>
                    </a:lnTo>
                    <a:lnTo>
                      <a:pt x="3557" y="15233"/>
                    </a:lnTo>
                    <a:lnTo>
                      <a:pt x="3599" y="15317"/>
                    </a:lnTo>
                    <a:lnTo>
                      <a:pt x="3787" y="15254"/>
                    </a:lnTo>
                    <a:lnTo>
                      <a:pt x="3850" y="15296"/>
                    </a:lnTo>
                    <a:lnTo>
                      <a:pt x="3955" y="15317"/>
                    </a:lnTo>
                    <a:lnTo>
                      <a:pt x="4038" y="15254"/>
                    </a:lnTo>
                    <a:lnTo>
                      <a:pt x="4101" y="15400"/>
                    </a:lnTo>
                    <a:lnTo>
                      <a:pt x="4185" y="15400"/>
                    </a:lnTo>
                    <a:lnTo>
                      <a:pt x="4268" y="15338"/>
                    </a:lnTo>
                    <a:lnTo>
                      <a:pt x="4310" y="15400"/>
                    </a:lnTo>
                    <a:lnTo>
                      <a:pt x="4415" y="15338"/>
                    </a:lnTo>
                    <a:lnTo>
                      <a:pt x="4624" y="15338"/>
                    </a:lnTo>
                    <a:lnTo>
                      <a:pt x="4624" y="15442"/>
                    </a:lnTo>
                    <a:lnTo>
                      <a:pt x="4645" y="15442"/>
                    </a:lnTo>
                    <a:lnTo>
                      <a:pt x="4792" y="15338"/>
                    </a:lnTo>
                    <a:lnTo>
                      <a:pt x="4917" y="15379"/>
                    </a:lnTo>
                    <a:lnTo>
                      <a:pt x="5064" y="15254"/>
                    </a:lnTo>
                    <a:lnTo>
                      <a:pt x="5126" y="15128"/>
                    </a:lnTo>
                    <a:lnTo>
                      <a:pt x="5168" y="15107"/>
                    </a:lnTo>
                    <a:lnTo>
                      <a:pt x="5315" y="14982"/>
                    </a:lnTo>
                    <a:lnTo>
                      <a:pt x="5377" y="14773"/>
                    </a:lnTo>
                    <a:lnTo>
                      <a:pt x="5524" y="14668"/>
                    </a:lnTo>
                    <a:lnTo>
                      <a:pt x="5670" y="14647"/>
                    </a:lnTo>
                    <a:lnTo>
                      <a:pt x="5754" y="14668"/>
                    </a:lnTo>
                    <a:lnTo>
                      <a:pt x="5984" y="14584"/>
                    </a:lnTo>
                    <a:lnTo>
                      <a:pt x="6277" y="14396"/>
                    </a:lnTo>
                    <a:lnTo>
                      <a:pt x="6486" y="14208"/>
                    </a:lnTo>
                    <a:lnTo>
                      <a:pt x="6570" y="14187"/>
                    </a:lnTo>
                    <a:lnTo>
                      <a:pt x="6737" y="14187"/>
                    </a:lnTo>
                    <a:lnTo>
                      <a:pt x="6905" y="14249"/>
                    </a:lnTo>
                    <a:lnTo>
                      <a:pt x="7051" y="14270"/>
                    </a:lnTo>
                    <a:lnTo>
                      <a:pt x="7198" y="14208"/>
                    </a:lnTo>
                    <a:lnTo>
                      <a:pt x="7407" y="14249"/>
                    </a:lnTo>
                    <a:lnTo>
                      <a:pt x="7742" y="14145"/>
                    </a:lnTo>
                    <a:lnTo>
                      <a:pt x="7930" y="14082"/>
                    </a:lnTo>
                    <a:lnTo>
                      <a:pt x="8056" y="13977"/>
                    </a:lnTo>
                    <a:lnTo>
                      <a:pt x="8139" y="13977"/>
                    </a:lnTo>
                    <a:lnTo>
                      <a:pt x="8307" y="13852"/>
                    </a:lnTo>
                    <a:lnTo>
                      <a:pt x="8558" y="13852"/>
                    </a:lnTo>
                    <a:lnTo>
                      <a:pt x="9186" y="13810"/>
                    </a:lnTo>
                    <a:lnTo>
                      <a:pt x="9395" y="13852"/>
                    </a:lnTo>
                    <a:lnTo>
                      <a:pt x="9520" y="13852"/>
                    </a:lnTo>
                    <a:lnTo>
                      <a:pt x="9709" y="13810"/>
                    </a:lnTo>
                    <a:lnTo>
                      <a:pt x="9834" y="13831"/>
                    </a:lnTo>
                    <a:lnTo>
                      <a:pt x="10022" y="13977"/>
                    </a:lnTo>
                    <a:lnTo>
                      <a:pt x="10148" y="14208"/>
                    </a:lnTo>
                    <a:lnTo>
                      <a:pt x="10253" y="14249"/>
                    </a:lnTo>
                    <a:lnTo>
                      <a:pt x="10336" y="14187"/>
                    </a:lnTo>
                    <a:lnTo>
                      <a:pt x="10378" y="14166"/>
                    </a:lnTo>
                    <a:lnTo>
                      <a:pt x="10441" y="14208"/>
                    </a:lnTo>
                    <a:lnTo>
                      <a:pt x="10504" y="14187"/>
                    </a:lnTo>
                    <a:lnTo>
                      <a:pt x="10650" y="14208"/>
                    </a:lnTo>
                    <a:lnTo>
                      <a:pt x="10755" y="14354"/>
                    </a:lnTo>
                    <a:lnTo>
                      <a:pt x="10880" y="14375"/>
                    </a:lnTo>
                    <a:lnTo>
                      <a:pt x="10964" y="14354"/>
                    </a:lnTo>
                    <a:lnTo>
                      <a:pt x="11194" y="14542"/>
                    </a:lnTo>
                    <a:lnTo>
                      <a:pt x="11194" y="14647"/>
                    </a:lnTo>
                    <a:lnTo>
                      <a:pt x="11278" y="14647"/>
                    </a:lnTo>
                    <a:lnTo>
                      <a:pt x="11341" y="14731"/>
                    </a:lnTo>
                    <a:lnTo>
                      <a:pt x="11320" y="14814"/>
                    </a:lnTo>
                    <a:lnTo>
                      <a:pt x="11215" y="14814"/>
                    </a:lnTo>
                    <a:lnTo>
                      <a:pt x="11194" y="14898"/>
                    </a:lnTo>
                    <a:lnTo>
                      <a:pt x="11299" y="15107"/>
                    </a:lnTo>
                    <a:lnTo>
                      <a:pt x="11403" y="15128"/>
                    </a:lnTo>
                    <a:lnTo>
                      <a:pt x="11508" y="15254"/>
                    </a:lnTo>
                    <a:lnTo>
                      <a:pt x="11550" y="15421"/>
                    </a:lnTo>
                    <a:lnTo>
                      <a:pt x="11529" y="15526"/>
                    </a:lnTo>
                    <a:lnTo>
                      <a:pt x="11655" y="15819"/>
                    </a:lnTo>
                    <a:lnTo>
                      <a:pt x="11613" y="15944"/>
                    </a:lnTo>
                    <a:lnTo>
                      <a:pt x="11655" y="16007"/>
                    </a:lnTo>
                    <a:lnTo>
                      <a:pt x="11634" y="16154"/>
                    </a:lnTo>
                    <a:lnTo>
                      <a:pt x="11613" y="16237"/>
                    </a:lnTo>
                    <a:lnTo>
                      <a:pt x="11529" y="16216"/>
                    </a:lnTo>
                    <a:lnTo>
                      <a:pt x="11508" y="16237"/>
                    </a:lnTo>
                    <a:lnTo>
                      <a:pt x="11592" y="16363"/>
                    </a:lnTo>
                    <a:lnTo>
                      <a:pt x="11655" y="16384"/>
                    </a:lnTo>
                    <a:lnTo>
                      <a:pt x="11717" y="16530"/>
                    </a:lnTo>
                    <a:lnTo>
                      <a:pt x="11822" y="16488"/>
                    </a:lnTo>
                    <a:lnTo>
                      <a:pt x="11927" y="16572"/>
                    </a:lnTo>
                    <a:lnTo>
                      <a:pt x="11927" y="16467"/>
                    </a:lnTo>
                    <a:lnTo>
                      <a:pt x="11864" y="16363"/>
                    </a:lnTo>
                    <a:lnTo>
                      <a:pt x="11927" y="16300"/>
                    </a:lnTo>
                    <a:lnTo>
                      <a:pt x="11968" y="16174"/>
                    </a:lnTo>
                    <a:lnTo>
                      <a:pt x="12073" y="16174"/>
                    </a:lnTo>
                    <a:lnTo>
                      <a:pt x="12136" y="16070"/>
                    </a:lnTo>
                    <a:lnTo>
                      <a:pt x="12240" y="16028"/>
                    </a:lnTo>
                    <a:lnTo>
                      <a:pt x="12261" y="15923"/>
                    </a:lnTo>
                    <a:lnTo>
                      <a:pt x="12366" y="15777"/>
                    </a:lnTo>
                    <a:lnTo>
                      <a:pt x="12596" y="15693"/>
                    </a:lnTo>
                    <a:lnTo>
                      <a:pt x="12638" y="15610"/>
                    </a:lnTo>
                    <a:lnTo>
                      <a:pt x="12680" y="15610"/>
                    </a:lnTo>
                    <a:lnTo>
                      <a:pt x="12868" y="15505"/>
                    </a:lnTo>
                    <a:lnTo>
                      <a:pt x="12910" y="15338"/>
                    </a:lnTo>
                    <a:lnTo>
                      <a:pt x="13077" y="15107"/>
                    </a:lnTo>
                    <a:lnTo>
                      <a:pt x="13224" y="15086"/>
                    </a:lnTo>
                    <a:lnTo>
                      <a:pt x="13307" y="14982"/>
                    </a:lnTo>
                    <a:lnTo>
                      <a:pt x="13266" y="14856"/>
                    </a:lnTo>
                    <a:lnTo>
                      <a:pt x="13287" y="14710"/>
                    </a:lnTo>
                    <a:lnTo>
                      <a:pt x="13370" y="14877"/>
                    </a:lnTo>
                    <a:lnTo>
                      <a:pt x="13370" y="15024"/>
                    </a:lnTo>
                    <a:lnTo>
                      <a:pt x="13370" y="15191"/>
                    </a:lnTo>
                    <a:lnTo>
                      <a:pt x="13287" y="15254"/>
                    </a:lnTo>
                    <a:lnTo>
                      <a:pt x="13266" y="15547"/>
                    </a:lnTo>
                    <a:lnTo>
                      <a:pt x="13015" y="15714"/>
                    </a:lnTo>
                    <a:lnTo>
                      <a:pt x="12973" y="15840"/>
                    </a:lnTo>
                    <a:lnTo>
                      <a:pt x="12910" y="15923"/>
                    </a:lnTo>
                    <a:lnTo>
                      <a:pt x="12910" y="16070"/>
                    </a:lnTo>
                    <a:lnTo>
                      <a:pt x="12784" y="16258"/>
                    </a:lnTo>
                    <a:lnTo>
                      <a:pt x="12805" y="16300"/>
                    </a:lnTo>
                    <a:lnTo>
                      <a:pt x="12743" y="16593"/>
                    </a:lnTo>
                    <a:lnTo>
                      <a:pt x="12450" y="16572"/>
                    </a:lnTo>
                    <a:lnTo>
                      <a:pt x="12387" y="16739"/>
                    </a:lnTo>
                    <a:lnTo>
                      <a:pt x="12324" y="16823"/>
                    </a:lnTo>
                    <a:lnTo>
                      <a:pt x="12324" y="16886"/>
                    </a:lnTo>
                    <a:lnTo>
                      <a:pt x="12491" y="16823"/>
                    </a:lnTo>
                    <a:lnTo>
                      <a:pt x="12659" y="16760"/>
                    </a:lnTo>
                    <a:lnTo>
                      <a:pt x="12868" y="16823"/>
                    </a:lnTo>
                    <a:lnTo>
                      <a:pt x="13056" y="16530"/>
                    </a:lnTo>
                    <a:lnTo>
                      <a:pt x="13098" y="16216"/>
                    </a:lnTo>
                    <a:lnTo>
                      <a:pt x="13266" y="16049"/>
                    </a:lnTo>
                    <a:lnTo>
                      <a:pt x="13307" y="16112"/>
                    </a:lnTo>
                    <a:lnTo>
                      <a:pt x="13307" y="16384"/>
                    </a:lnTo>
                    <a:lnTo>
                      <a:pt x="13370" y="16551"/>
                    </a:lnTo>
                    <a:lnTo>
                      <a:pt x="13307" y="16551"/>
                    </a:lnTo>
                    <a:lnTo>
                      <a:pt x="13328" y="16823"/>
                    </a:lnTo>
                    <a:lnTo>
                      <a:pt x="13203" y="17074"/>
                    </a:lnTo>
                    <a:lnTo>
                      <a:pt x="12994" y="17158"/>
                    </a:lnTo>
                    <a:lnTo>
                      <a:pt x="13015" y="17221"/>
                    </a:lnTo>
                    <a:lnTo>
                      <a:pt x="13161" y="17200"/>
                    </a:lnTo>
                    <a:lnTo>
                      <a:pt x="13307" y="17221"/>
                    </a:lnTo>
                    <a:lnTo>
                      <a:pt x="13391" y="17158"/>
                    </a:lnTo>
                    <a:lnTo>
                      <a:pt x="13496" y="17116"/>
                    </a:lnTo>
                    <a:lnTo>
                      <a:pt x="13600" y="17011"/>
                    </a:lnTo>
                    <a:lnTo>
                      <a:pt x="13705" y="17053"/>
                    </a:lnTo>
                    <a:lnTo>
                      <a:pt x="13789" y="17053"/>
                    </a:lnTo>
                    <a:lnTo>
                      <a:pt x="13705" y="17158"/>
                    </a:lnTo>
                    <a:lnTo>
                      <a:pt x="13642" y="17221"/>
                    </a:lnTo>
                    <a:lnTo>
                      <a:pt x="13538" y="17221"/>
                    </a:lnTo>
                    <a:lnTo>
                      <a:pt x="13517" y="17283"/>
                    </a:lnTo>
                    <a:lnTo>
                      <a:pt x="13621" y="17430"/>
                    </a:lnTo>
                    <a:lnTo>
                      <a:pt x="13684" y="17576"/>
                    </a:lnTo>
                    <a:lnTo>
                      <a:pt x="13747" y="17744"/>
                    </a:lnTo>
                    <a:lnTo>
                      <a:pt x="13747" y="17953"/>
                    </a:lnTo>
                    <a:lnTo>
                      <a:pt x="13726" y="18225"/>
                    </a:lnTo>
                    <a:lnTo>
                      <a:pt x="13600" y="18371"/>
                    </a:lnTo>
                    <a:lnTo>
                      <a:pt x="13621" y="18455"/>
                    </a:lnTo>
                    <a:lnTo>
                      <a:pt x="13600" y="18664"/>
                    </a:lnTo>
                    <a:lnTo>
                      <a:pt x="13705" y="18748"/>
                    </a:lnTo>
                    <a:lnTo>
                      <a:pt x="13789" y="18895"/>
                    </a:lnTo>
                    <a:lnTo>
                      <a:pt x="13810" y="19083"/>
                    </a:lnTo>
                    <a:lnTo>
                      <a:pt x="14019" y="19355"/>
                    </a:lnTo>
                    <a:lnTo>
                      <a:pt x="14165" y="19397"/>
                    </a:lnTo>
                    <a:lnTo>
                      <a:pt x="14270" y="19480"/>
                    </a:lnTo>
                    <a:lnTo>
                      <a:pt x="14333" y="19606"/>
                    </a:lnTo>
                    <a:lnTo>
                      <a:pt x="14437" y="19627"/>
                    </a:lnTo>
                    <a:lnTo>
                      <a:pt x="14458" y="19585"/>
                    </a:lnTo>
                    <a:lnTo>
                      <a:pt x="14542" y="19564"/>
                    </a:lnTo>
                    <a:lnTo>
                      <a:pt x="14688" y="19585"/>
                    </a:lnTo>
                    <a:lnTo>
                      <a:pt x="14835" y="19731"/>
                    </a:lnTo>
                    <a:lnTo>
                      <a:pt x="14960" y="19773"/>
                    </a:lnTo>
                    <a:lnTo>
                      <a:pt x="15086" y="19899"/>
                    </a:lnTo>
                    <a:lnTo>
                      <a:pt x="15107" y="20003"/>
                    </a:lnTo>
                    <a:lnTo>
                      <a:pt x="15212" y="20045"/>
                    </a:lnTo>
                    <a:lnTo>
                      <a:pt x="15358" y="20192"/>
                    </a:lnTo>
                    <a:lnTo>
                      <a:pt x="15421" y="20192"/>
                    </a:lnTo>
                    <a:lnTo>
                      <a:pt x="15463" y="20108"/>
                    </a:lnTo>
                    <a:lnTo>
                      <a:pt x="15693" y="20003"/>
                    </a:lnTo>
                    <a:lnTo>
                      <a:pt x="15776" y="19899"/>
                    </a:lnTo>
                    <a:lnTo>
                      <a:pt x="15902" y="19899"/>
                    </a:lnTo>
                    <a:lnTo>
                      <a:pt x="16048" y="19773"/>
                    </a:lnTo>
                    <a:lnTo>
                      <a:pt x="16153" y="19773"/>
                    </a:lnTo>
                    <a:lnTo>
                      <a:pt x="16195" y="19711"/>
                    </a:lnTo>
                    <a:lnTo>
                      <a:pt x="16153" y="19669"/>
                    </a:lnTo>
                    <a:lnTo>
                      <a:pt x="16048" y="19627"/>
                    </a:lnTo>
                    <a:lnTo>
                      <a:pt x="16090" y="19564"/>
                    </a:lnTo>
                    <a:lnTo>
                      <a:pt x="16320" y="19397"/>
                    </a:lnTo>
                    <a:lnTo>
                      <a:pt x="16509" y="19522"/>
                    </a:lnTo>
                    <a:lnTo>
                      <a:pt x="16509" y="19669"/>
                    </a:lnTo>
                    <a:lnTo>
                      <a:pt x="16258" y="19794"/>
                    </a:lnTo>
                    <a:lnTo>
                      <a:pt x="16320" y="19899"/>
                    </a:lnTo>
                    <a:lnTo>
                      <a:pt x="16404" y="19920"/>
                    </a:lnTo>
                    <a:lnTo>
                      <a:pt x="16467" y="19815"/>
                    </a:lnTo>
                    <a:lnTo>
                      <a:pt x="16572" y="19731"/>
                    </a:lnTo>
                    <a:lnTo>
                      <a:pt x="16676" y="19815"/>
                    </a:lnTo>
                    <a:lnTo>
                      <a:pt x="16676" y="19920"/>
                    </a:lnTo>
                    <a:lnTo>
                      <a:pt x="16613" y="19920"/>
                    </a:lnTo>
                    <a:lnTo>
                      <a:pt x="16509" y="20003"/>
                    </a:lnTo>
                    <a:lnTo>
                      <a:pt x="16655" y="20192"/>
                    </a:lnTo>
                    <a:lnTo>
                      <a:pt x="16676" y="20401"/>
                    </a:lnTo>
                    <a:lnTo>
                      <a:pt x="16760" y="20338"/>
                    </a:lnTo>
                    <a:lnTo>
                      <a:pt x="16844" y="20359"/>
                    </a:lnTo>
                    <a:lnTo>
                      <a:pt x="16844" y="20464"/>
                    </a:lnTo>
                    <a:lnTo>
                      <a:pt x="16927" y="20610"/>
                    </a:lnTo>
                    <a:lnTo>
                      <a:pt x="16990" y="20443"/>
                    </a:lnTo>
                    <a:lnTo>
                      <a:pt x="16990" y="20296"/>
                    </a:lnTo>
                    <a:lnTo>
                      <a:pt x="16885" y="20359"/>
                    </a:lnTo>
                    <a:lnTo>
                      <a:pt x="16885" y="20317"/>
                    </a:lnTo>
                    <a:lnTo>
                      <a:pt x="16948" y="20234"/>
                    </a:lnTo>
                    <a:lnTo>
                      <a:pt x="17241" y="20234"/>
                    </a:lnTo>
                    <a:lnTo>
                      <a:pt x="17262" y="20296"/>
                    </a:lnTo>
                    <a:lnTo>
                      <a:pt x="17304" y="20234"/>
                    </a:lnTo>
                    <a:lnTo>
                      <a:pt x="17450" y="20024"/>
                    </a:lnTo>
                    <a:lnTo>
                      <a:pt x="17764" y="19836"/>
                    </a:lnTo>
                    <a:lnTo>
                      <a:pt x="17911" y="19711"/>
                    </a:lnTo>
                    <a:lnTo>
                      <a:pt x="17827" y="19711"/>
                    </a:lnTo>
                    <a:lnTo>
                      <a:pt x="17764" y="19731"/>
                    </a:lnTo>
                    <a:lnTo>
                      <a:pt x="17785" y="19711"/>
                    </a:lnTo>
                    <a:lnTo>
                      <a:pt x="17681" y="19669"/>
                    </a:lnTo>
                    <a:lnTo>
                      <a:pt x="17932" y="19669"/>
                    </a:lnTo>
                    <a:lnTo>
                      <a:pt x="18183" y="19606"/>
                    </a:lnTo>
                    <a:lnTo>
                      <a:pt x="18622" y="19501"/>
                    </a:lnTo>
                    <a:lnTo>
                      <a:pt x="18957" y="19585"/>
                    </a:lnTo>
                    <a:lnTo>
                      <a:pt x="19124" y="19501"/>
                    </a:lnTo>
                    <a:lnTo>
                      <a:pt x="19124" y="19397"/>
                    </a:lnTo>
                    <a:lnTo>
                      <a:pt x="19229" y="19397"/>
                    </a:lnTo>
                    <a:lnTo>
                      <a:pt x="19333" y="19313"/>
                    </a:lnTo>
                    <a:lnTo>
                      <a:pt x="19438" y="19104"/>
                    </a:lnTo>
                    <a:lnTo>
                      <a:pt x="19375" y="18895"/>
                    </a:lnTo>
                    <a:lnTo>
                      <a:pt x="19375" y="18769"/>
                    </a:lnTo>
                    <a:lnTo>
                      <a:pt x="19585" y="18560"/>
                    </a:lnTo>
                    <a:lnTo>
                      <a:pt x="19585" y="18225"/>
                    </a:lnTo>
                    <a:lnTo>
                      <a:pt x="19668" y="18099"/>
                    </a:lnTo>
                    <a:lnTo>
                      <a:pt x="19710" y="17869"/>
                    </a:lnTo>
                    <a:lnTo>
                      <a:pt x="19815" y="17827"/>
                    </a:lnTo>
                    <a:lnTo>
                      <a:pt x="19815" y="17702"/>
                    </a:lnTo>
                    <a:lnTo>
                      <a:pt x="20170" y="17283"/>
                    </a:lnTo>
                    <a:lnTo>
                      <a:pt x="20275" y="17262"/>
                    </a:lnTo>
                    <a:lnTo>
                      <a:pt x="20317" y="17011"/>
                    </a:lnTo>
                    <a:lnTo>
                      <a:pt x="20442" y="16823"/>
                    </a:lnTo>
                    <a:lnTo>
                      <a:pt x="20547" y="16593"/>
                    </a:lnTo>
                    <a:lnTo>
                      <a:pt x="20694" y="16446"/>
                    </a:lnTo>
                    <a:lnTo>
                      <a:pt x="20652" y="16342"/>
                    </a:lnTo>
                    <a:lnTo>
                      <a:pt x="20756" y="16258"/>
                    </a:lnTo>
                    <a:lnTo>
                      <a:pt x="20861" y="16049"/>
                    </a:lnTo>
                    <a:lnTo>
                      <a:pt x="20798" y="15965"/>
                    </a:lnTo>
                    <a:lnTo>
                      <a:pt x="20966" y="15902"/>
                    </a:lnTo>
                    <a:lnTo>
                      <a:pt x="21070" y="15714"/>
                    </a:lnTo>
                    <a:lnTo>
                      <a:pt x="21154" y="15630"/>
                    </a:lnTo>
                    <a:lnTo>
                      <a:pt x="21258" y="15442"/>
                    </a:lnTo>
                    <a:lnTo>
                      <a:pt x="21426" y="15400"/>
                    </a:lnTo>
                    <a:lnTo>
                      <a:pt x="21530" y="15338"/>
                    </a:lnTo>
                    <a:lnTo>
                      <a:pt x="21342" y="15338"/>
                    </a:lnTo>
                    <a:lnTo>
                      <a:pt x="21384" y="15296"/>
                    </a:lnTo>
                    <a:lnTo>
                      <a:pt x="21593" y="15254"/>
                    </a:lnTo>
                    <a:lnTo>
                      <a:pt x="21782" y="15170"/>
                    </a:lnTo>
                    <a:lnTo>
                      <a:pt x="21802" y="15003"/>
                    </a:lnTo>
                    <a:lnTo>
                      <a:pt x="21782" y="14961"/>
                    </a:lnTo>
                    <a:lnTo>
                      <a:pt x="21802" y="14814"/>
                    </a:lnTo>
                    <a:lnTo>
                      <a:pt x="22012" y="14689"/>
                    </a:lnTo>
                    <a:lnTo>
                      <a:pt x="22012" y="14563"/>
                    </a:lnTo>
                    <a:lnTo>
                      <a:pt x="22158" y="14501"/>
                    </a:lnTo>
                    <a:lnTo>
                      <a:pt x="22284" y="14291"/>
                    </a:lnTo>
                    <a:lnTo>
                      <a:pt x="22263" y="14187"/>
                    </a:lnTo>
                    <a:lnTo>
                      <a:pt x="22305" y="14019"/>
                    </a:lnTo>
                    <a:lnTo>
                      <a:pt x="22284" y="13957"/>
                    </a:lnTo>
                    <a:lnTo>
                      <a:pt x="22284" y="13852"/>
                    </a:lnTo>
                    <a:lnTo>
                      <a:pt x="22430" y="13496"/>
                    </a:lnTo>
                    <a:lnTo>
                      <a:pt x="22493" y="13287"/>
                    </a:lnTo>
                    <a:lnTo>
                      <a:pt x="22702" y="12910"/>
                    </a:lnTo>
                    <a:lnTo>
                      <a:pt x="22702" y="12785"/>
                    </a:lnTo>
                    <a:lnTo>
                      <a:pt x="22807" y="12492"/>
                    </a:lnTo>
                    <a:lnTo>
                      <a:pt x="22953" y="12366"/>
                    </a:lnTo>
                    <a:lnTo>
                      <a:pt x="23016" y="12199"/>
                    </a:lnTo>
                    <a:lnTo>
                      <a:pt x="22953" y="12053"/>
                    </a:lnTo>
                    <a:lnTo>
                      <a:pt x="23058" y="11927"/>
                    </a:lnTo>
                    <a:lnTo>
                      <a:pt x="22995" y="11655"/>
                    </a:lnTo>
                    <a:lnTo>
                      <a:pt x="22995" y="11529"/>
                    </a:lnTo>
                    <a:lnTo>
                      <a:pt x="22911" y="11320"/>
                    </a:lnTo>
                    <a:lnTo>
                      <a:pt x="22891" y="11236"/>
                    </a:lnTo>
                    <a:lnTo>
                      <a:pt x="22849" y="11111"/>
                    </a:lnTo>
                    <a:lnTo>
                      <a:pt x="22911" y="11069"/>
                    </a:lnTo>
                    <a:lnTo>
                      <a:pt x="22911" y="10923"/>
                    </a:lnTo>
                    <a:lnTo>
                      <a:pt x="23016" y="10776"/>
                    </a:lnTo>
                    <a:lnTo>
                      <a:pt x="23016" y="10713"/>
                    </a:lnTo>
                    <a:lnTo>
                      <a:pt x="22995" y="10379"/>
                    </a:lnTo>
                    <a:lnTo>
                      <a:pt x="23058" y="10253"/>
                    </a:lnTo>
                    <a:lnTo>
                      <a:pt x="23016" y="10190"/>
                    </a:lnTo>
                    <a:lnTo>
                      <a:pt x="22995" y="10065"/>
                    </a:lnTo>
                    <a:lnTo>
                      <a:pt x="22995" y="9856"/>
                    </a:lnTo>
                    <a:lnTo>
                      <a:pt x="22932" y="9835"/>
                    </a:lnTo>
                    <a:lnTo>
                      <a:pt x="22995" y="9688"/>
                    </a:lnTo>
                    <a:lnTo>
                      <a:pt x="22891" y="9667"/>
                    </a:lnTo>
                    <a:lnTo>
                      <a:pt x="22828" y="9542"/>
                    </a:lnTo>
                    <a:lnTo>
                      <a:pt x="22828" y="9416"/>
                    </a:lnTo>
                    <a:lnTo>
                      <a:pt x="22702" y="9312"/>
                    </a:lnTo>
                    <a:lnTo>
                      <a:pt x="22619" y="9144"/>
                    </a:lnTo>
                    <a:lnTo>
                      <a:pt x="22598" y="8956"/>
                    </a:lnTo>
                    <a:lnTo>
                      <a:pt x="22514" y="8830"/>
                    </a:lnTo>
                    <a:lnTo>
                      <a:pt x="22430" y="8830"/>
                    </a:lnTo>
                    <a:lnTo>
                      <a:pt x="22367" y="8851"/>
                    </a:lnTo>
                    <a:lnTo>
                      <a:pt x="22284" y="8809"/>
                    </a:lnTo>
                    <a:lnTo>
                      <a:pt x="22263" y="8642"/>
                    </a:lnTo>
                    <a:lnTo>
                      <a:pt x="22200" y="8621"/>
                    </a:lnTo>
                    <a:lnTo>
                      <a:pt x="22179" y="8537"/>
                    </a:lnTo>
                    <a:lnTo>
                      <a:pt x="22054" y="8412"/>
                    </a:lnTo>
                    <a:lnTo>
                      <a:pt x="21970" y="8370"/>
                    </a:lnTo>
                    <a:lnTo>
                      <a:pt x="22012" y="8265"/>
                    </a:lnTo>
                    <a:lnTo>
                      <a:pt x="21949" y="8119"/>
                    </a:lnTo>
                    <a:lnTo>
                      <a:pt x="22054" y="7993"/>
                    </a:lnTo>
                    <a:lnTo>
                      <a:pt x="22074" y="7805"/>
                    </a:lnTo>
                    <a:lnTo>
                      <a:pt x="22012" y="7742"/>
                    </a:lnTo>
                    <a:lnTo>
                      <a:pt x="22054" y="7638"/>
                    </a:lnTo>
                    <a:lnTo>
                      <a:pt x="21970" y="7575"/>
                    </a:lnTo>
                    <a:lnTo>
                      <a:pt x="21949" y="7638"/>
                    </a:lnTo>
                    <a:lnTo>
                      <a:pt x="21991" y="7679"/>
                    </a:lnTo>
                    <a:lnTo>
                      <a:pt x="21949" y="7763"/>
                    </a:lnTo>
                    <a:lnTo>
                      <a:pt x="21677" y="7533"/>
                    </a:lnTo>
                    <a:lnTo>
                      <a:pt x="21635" y="7366"/>
                    </a:lnTo>
                    <a:lnTo>
                      <a:pt x="21572" y="7387"/>
                    </a:lnTo>
                    <a:lnTo>
                      <a:pt x="21572" y="7470"/>
                    </a:lnTo>
                    <a:lnTo>
                      <a:pt x="21551" y="7575"/>
                    </a:lnTo>
                    <a:lnTo>
                      <a:pt x="21593" y="7763"/>
                    </a:lnTo>
                    <a:lnTo>
                      <a:pt x="21468" y="7596"/>
                    </a:lnTo>
                    <a:lnTo>
                      <a:pt x="21426" y="7659"/>
                    </a:lnTo>
                    <a:lnTo>
                      <a:pt x="21426" y="7554"/>
                    </a:lnTo>
                    <a:lnTo>
                      <a:pt x="21363" y="7470"/>
                    </a:lnTo>
                    <a:lnTo>
                      <a:pt x="21342" y="7135"/>
                    </a:lnTo>
                    <a:lnTo>
                      <a:pt x="21384" y="7115"/>
                    </a:lnTo>
                    <a:lnTo>
                      <a:pt x="21384" y="7031"/>
                    </a:lnTo>
                    <a:lnTo>
                      <a:pt x="21279" y="6947"/>
                    </a:lnTo>
                    <a:lnTo>
                      <a:pt x="21321" y="6863"/>
                    </a:lnTo>
                    <a:lnTo>
                      <a:pt x="21238" y="6801"/>
                    </a:lnTo>
                    <a:lnTo>
                      <a:pt x="21258" y="6696"/>
                    </a:lnTo>
                    <a:lnTo>
                      <a:pt x="21070" y="6529"/>
                    </a:lnTo>
                    <a:lnTo>
                      <a:pt x="21028" y="6424"/>
                    </a:lnTo>
                    <a:lnTo>
                      <a:pt x="21028" y="6299"/>
                    </a:lnTo>
                    <a:lnTo>
                      <a:pt x="21133" y="6319"/>
                    </a:lnTo>
                    <a:lnTo>
                      <a:pt x="21133" y="6194"/>
                    </a:lnTo>
                    <a:lnTo>
                      <a:pt x="21028" y="6027"/>
                    </a:lnTo>
                    <a:lnTo>
                      <a:pt x="20966" y="6068"/>
                    </a:lnTo>
                    <a:lnTo>
                      <a:pt x="20861" y="6068"/>
                    </a:lnTo>
                    <a:lnTo>
                      <a:pt x="20756" y="5880"/>
                    </a:lnTo>
                    <a:lnTo>
                      <a:pt x="20694" y="5880"/>
                    </a:lnTo>
                    <a:lnTo>
                      <a:pt x="20589" y="5796"/>
                    </a:lnTo>
                    <a:lnTo>
                      <a:pt x="20505" y="5859"/>
                    </a:lnTo>
                    <a:lnTo>
                      <a:pt x="20484" y="5796"/>
                    </a:lnTo>
                    <a:lnTo>
                      <a:pt x="20338" y="5754"/>
                    </a:lnTo>
                    <a:lnTo>
                      <a:pt x="20275" y="5817"/>
                    </a:lnTo>
                    <a:lnTo>
                      <a:pt x="20317" y="5713"/>
                    </a:lnTo>
                    <a:lnTo>
                      <a:pt x="20442" y="5692"/>
                    </a:lnTo>
                    <a:lnTo>
                      <a:pt x="20442" y="5608"/>
                    </a:lnTo>
                    <a:lnTo>
                      <a:pt x="20422" y="5545"/>
                    </a:lnTo>
                    <a:lnTo>
                      <a:pt x="20296" y="5566"/>
                    </a:lnTo>
                    <a:lnTo>
                      <a:pt x="20191" y="5545"/>
                    </a:lnTo>
                    <a:lnTo>
                      <a:pt x="20170" y="5482"/>
                    </a:lnTo>
                    <a:lnTo>
                      <a:pt x="20087" y="5482"/>
                    </a:lnTo>
                    <a:lnTo>
                      <a:pt x="19857" y="5336"/>
                    </a:lnTo>
                    <a:lnTo>
                      <a:pt x="19752" y="5127"/>
                    </a:lnTo>
                    <a:lnTo>
                      <a:pt x="19710" y="4918"/>
                    </a:lnTo>
                    <a:lnTo>
                      <a:pt x="19668" y="4771"/>
                    </a:lnTo>
                    <a:lnTo>
                      <a:pt x="19668" y="4666"/>
                    </a:lnTo>
                    <a:lnTo>
                      <a:pt x="19710" y="4646"/>
                    </a:lnTo>
                    <a:lnTo>
                      <a:pt x="19773" y="4415"/>
                    </a:lnTo>
                    <a:lnTo>
                      <a:pt x="19689" y="4122"/>
                    </a:lnTo>
                    <a:lnTo>
                      <a:pt x="19647" y="3976"/>
                    </a:lnTo>
                    <a:lnTo>
                      <a:pt x="19689" y="3934"/>
                    </a:lnTo>
                    <a:lnTo>
                      <a:pt x="19606" y="3892"/>
                    </a:lnTo>
                    <a:lnTo>
                      <a:pt x="19543" y="3892"/>
                    </a:lnTo>
                    <a:lnTo>
                      <a:pt x="19438" y="3662"/>
                    </a:lnTo>
                    <a:lnTo>
                      <a:pt x="19438" y="3369"/>
                    </a:lnTo>
                    <a:lnTo>
                      <a:pt x="19459" y="3348"/>
                    </a:lnTo>
                    <a:lnTo>
                      <a:pt x="19459" y="3265"/>
                    </a:lnTo>
                    <a:lnTo>
                      <a:pt x="19396" y="3202"/>
                    </a:lnTo>
                    <a:lnTo>
                      <a:pt x="19375" y="2846"/>
                    </a:lnTo>
                    <a:lnTo>
                      <a:pt x="19438" y="2762"/>
                    </a:lnTo>
                    <a:lnTo>
                      <a:pt x="19375" y="2637"/>
                    </a:lnTo>
                    <a:lnTo>
                      <a:pt x="19438" y="2616"/>
                    </a:lnTo>
                    <a:lnTo>
                      <a:pt x="19438" y="2532"/>
                    </a:lnTo>
                    <a:lnTo>
                      <a:pt x="19250" y="2323"/>
                    </a:lnTo>
                    <a:lnTo>
                      <a:pt x="19124" y="2260"/>
                    </a:lnTo>
                    <a:lnTo>
                      <a:pt x="19145" y="2218"/>
                    </a:lnTo>
                    <a:lnTo>
                      <a:pt x="19020" y="2093"/>
                    </a:lnTo>
                    <a:lnTo>
                      <a:pt x="18915" y="2156"/>
                    </a:lnTo>
                    <a:lnTo>
                      <a:pt x="18852" y="2114"/>
                    </a:lnTo>
                    <a:lnTo>
                      <a:pt x="18769" y="2239"/>
                    </a:lnTo>
                    <a:lnTo>
                      <a:pt x="18706" y="2239"/>
                    </a:lnTo>
                    <a:lnTo>
                      <a:pt x="18559" y="2051"/>
                    </a:lnTo>
                    <a:lnTo>
                      <a:pt x="18601" y="1988"/>
                    </a:lnTo>
                    <a:lnTo>
                      <a:pt x="18517" y="1800"/>
                    </a:lnTo>
                    <a:lnTo>
                      <a:pt x="18538" y="1591"/>
                    </a:lnTo>
                    <a:lnTo>
                      <a:pt x="18517" y="1319"/>
                    </a:lnTo>
                    <a:lnTo>
                      <a:pt x="18497" y="1361"/>
                    </a:lnTo>
                    <a:lnTo>
                      <a:pt x="18434" y="1256"/>
                    </a:lnTo>
                    <a:lnTo>
                      <a:pt x="18497" y="1151"/>
                    </a:lnTo>
                    <a:lnTo>
                      <a:pt x="18413" y="1047"/>
                    </a:lnTo>
                    <a:lnTo>
                      <a:pt x="18392" y="942"/>
                    </a:lnTo>
                    <a:lnTo>
                      <a:pt x="18329" y="900"/>
                    </a:lnTo>
                    <a:lnTo>
                      <a:pt x="18329" y="754"/>
                    </a:lnTo>
                    <a:lnTo>
                      <a:pt x="18413" y="670"/>
                    </a:lnTo>
                    <a:lnTo>
                      <a:pt x="18329" y="649"/>
                    </a:lnTo>
                    <a:lnTo>
                      <a:pt x="18225" y="670"/>
                    </a:lnTo>
                    <a:lnTo>
                      <a:pt x="18141" y="586"/>
                    </a:lnTo>
                    <a:lnTo>
                      <a:pt x="18204" y="314"/>
                    </a:lnTo>
                    <a:lnTo>
                      <a:pt x="18183" y="252"/>
                    </a:lnTo>
                    <a:lnTo>
                      <a:pt x="18120" y="105"/>
                    </a:lnTo>
                    <a:lnTo>
                      <a:pt x="18015" y="63"/>
                    </a:lnTo>
                    <a:lnTo>
                      <a:pt x="18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  <p:sp>
            <p:nvSpPr>
              <p:cNvPr id="265" name="Google Shape;265;p29"/>
              <p:cNvSpPr/>
              <p:nvPr/>
            </p:nvSpPr>
            <p:spPr>
              <a:xfrm>
                <a:off x="5683950" y="3957275"/>
                <a:ext cx="54950" cy="7117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2847" extrusionOk="0">
                    <a:moveTo>
                      <a:pt x="168" y="1"/>
                    </a:moveTo>
                    <a:lnTo>
                      <a:pt x="126" y="64"/>
                    </a:lnTo>
                    <a:lnTo>
                      <a:pt x="126" y="189"/>
                    </a:lnTo>
                    <a:lnTo>
                      <a:pt x="105" y="210"/>
                    </a:lnTo>
                    <a:lnTo>
                      <a:pt x="105" y="336"/>
                    </a:lnTo>
                    <a:lnTo>
                      <a:pt x="126" y="587"/>
                    </a:lnTo>
                    <a:lnTo>
                      <a:pt x="105" y="733"/>
                    </a:lnTo>
                    <a:lnTo>
                      <a:pt x="126" y="1005"/>
                    </a:lnTo>
                    <a:lnTo>
                      <a:pt x="168" y="1214"/>
                    </a:lnTo>
                    <a:lnTo>
                      <a:pt x="126" y="1361"/>
                    </a:lnTo>
                    <a:lnTo>
                      <a:pt x="189" y="1382"/>
                    </a:lnTo>
                    <a:lnTo>
                      <a:pt x="189" y="1466"/>
                    </a:lnTo>
                    <a:lnTo>
                      <a:pt x="294" y="1570"/>
                    </a:lnTo>
                    <a:lnTo>
                      <a:pt x="168" y="1570"/>
                    </a:lnTo>
                    <a:lnTo>
                      <a:pt x="64" y="1466"/>
                    </a:lnTo>
                    <a:lnTo>
                      <a:pt x="1" y="1570"/>
                    </a:lnTo>
                    <a:lnTo>
                      <a:pt x="1" y="1779"/>
                    </a:lnTo>
                    <a:lnTo>
                      <a:pt x="85" y="1842"/>
                    </a:lnTo>
                    <a:lnTo>
                      <a:pt x="64" y="1884"/>
                    </a:lnTo>
                    <a:lnTo>
                      <a:pt x="64" y="2198"/>
                    </a:lnTo>
                    <a:lnTo>
                      <a:pt x="105" y="2261"/>
                    </a:lnTo>
                    <a:lnTo>
                      <a:pt x="85" y="2303"/>
                    </a:lnTo>
                    <a:lnTo>
                      <a:pt x="105" y="2470"/>
                    </a:lnTo>
                    <a:lnTo>
                      <a:pt x="210" y="2491"/>
                    </a:lnTo>
                    <a:lnTo>
                      <a:pt x="168" y="2575"/>
                    </a:lnTo>
                    <a:lnTo>
                      <a:pt x="168" y="2700"/>
                    </a:lnTo>
                    <a:lnTo>
                      <a:pt x="210" y="2721"/>
                    </a:lnTo>
                    <a:lnTo>
                      <a:pt x="315" y="2700"/>
                    </a:lnTo>
                    <a:lnTo>
                      <a:pt x="398" y="2784"/>
                    </a:lnTo>
                    <a:lnTo>
                      <a:pt x="503" y="2637"/>
                    </a:lnTo>
                    <a:lnTo>
                      <a:pt x="503" y="2742"/>
                    </a:lnTo>
                    <a:lnTo>
                      <a:pt x="545" y="2847"/>
                    </a:lnTo>
                    <a:lnTo>
                      <a:pt x="649" y="2847"/>
                    </a:lnTo>
                    <a:lnTo>
                      <a:pt x="754" y="2700"/>
                    </a:lnTo>
                    <a:lnTo>
                      <a:pt x="796" y="2595"/>
                    </a:lnTo>
                    <a:lnTo>
                      <a:pt x="838" y="2407"/>
                    </a:lnTo>
                    <a:lnTo>
                      <a:pt x="921" y="2491"/>
                    </a:lnTo>
                    <a:lnTo>
                      <a:pt x="942" y="2428"/>
                    </a:lnTo>
                    <a:lnTo>
                      <a:pt x="1047" y="2365"/>
                    </a:lnTo>
                    <a:lnTo>
                      <a:pt x="1110" y="2219"/>
                    </a:lnTo>
                    <a:lnTo>
                      <a:pt x="1110" y="2365"/>
                    </a:lnTo>
                    <a:lnTo>
                      <a:pt x="1173" y="2386"/>
                    </a:lnTo>
                    <a:lnTo>
                      <a:pt x="1235" y="2282"/>
                    </a:lnTo>
                    <a:lnTo>
                      <a:pt x="1340" y="2261"/>
                    </a:lnTo>
                    <a:lnTo>
                      <a:pt x="1382" y="2303"/>
                    </a:lnTo>
                    <a:lnTo>
                      <a:pt x="1361" y="2407"/>
                    </a:lnTo>
                    <a:lnTo>
                      <a:pt x="1256" y="2365"/>
                    </a:lnTo>
                    <a:lnTo>
                      <a:pt x="1256" y="2512"/>
                    </a:lnTo>
                    <a:lnTo>
                      <a:pt x="1361" y="2470"/>
                    </a:lnTo>
                    <a:lnTo>
                      <a:pt x="1424" y="2491"/>
                    </a:lnTo>
                    <a:lnTo>
                      <a:pt x="1549" y="2303"/>
                    </a:lnTo>
                    <a:lnTo>
                      <a:pt x="1549" y="2219"/>
                    </a:lnTo>
                    <a:lnTo>
                      <a:pt x="1466" y="2177"/>
                    </a:lnTo>
                    <a:lnTo>
                      <a:pt x="1549" y="2072"/>
                    </a:lnTo>
                    <a:lnTo>
                      <a:pt x="1549" y="1947"/>
                    </a:lnTo>
                    <a:lnTo>
                      <a:pt x="1633" y="1947"/>
                    </a:lnTo>
                    <a:lnTo>
                      <a:pt x="1675" y="1884"/>
                    </a:lnTo>
                    <a:lnTo>
                      <a:pt x="1675" y="1633"/>
                    </a:lnTo>
                    <a:lnTo>
                      <a:pt x="1758" y="1570"/>
                    </a:lnTo>
                    <a:lnTo>
                      <a:pt x="1800" y="1466"/>
                    </a:lnTo>
                    <a:lnTo>
                      <a:pt x="1842" y="1633"/>
                    </a:lnTo>
                    <a:lnTo>
                      <a:pt x="1863" y="1696"/>
                    </a:lnTo>
                    <a:lnTo>
                      <a:pt x="1905" y="1570"/>
                    </a:lnTo>
                    <a:lnTo>
                      <a:pt x="1905" y="1466"/>
                    </a:lnTo>
                    <a:lnTo>
                      <a:pt x="1947" y="1424"/>
                    </a:lnTo>
                    <a:lnTo>
                      <a:pt x="1905" y="1256"/>
                    </a:lnTo>
                    <a:lnTo>
                      <a:pt x="1989" y="1131"/>
                    </a:lnTo>
                    <a:lnTo>
                      <a:pt x="1989" y="922"/>
                    </a:lnTo>
                    <a:lnTo>
                      <a:pt x="2093" y="796"/>
                    </a:lnTo>
                    <a:lnTo>
                      <a:pt x="2156" y="503"/>
                    </a:lnTo>
                    <a:lnTo>
                      <a:pt x="2198" y="398"/>
                    </a:lnTo>
                    <a:lnTo>
                      <a:pt x="2072" y="294"/>
                    </a:lnTo>
                    <a:lnTo>
                      <a:pt x="1947" y="294"/>
                    </a:lnTo>
                    <a:lnTo>
                      <a:pt x="1947" y="315"/>
                    </a:lnTo>
                    <a:lnTo>
                      <a:pt x="1884" y="419"/>
                    </a:lnTo>
                    <a:lnTo>
                      <a:pt x="1863" y="398"/>
                    </a:lnTo>
                    <a:lnTo>
                      <a:pt x="1800" y="398"/>
                    </a:lnTo>
                    <a:lnTo>
                      <a:pt x="1738" y="440"/>
                    </a:lnTo>
                    <a:lnTo>
                      <a:pt x="1675" y="503"/>
                    </a:lnTo>
                    <a:lnTo>
                      <a:pt x="1340" y="482"/>
                    </a:lnTo>
                    <a:lnTo>
                      <a:pt x="1256" y="524"/>
                    </a:lnTo>
                    <a:lnTo>
                      <a:pt x="1256" y="629"/>
                    </a:lnTo>
                    <a:lnTo>
                      <a:pt x="1173" y="545"/>
                    </a:lnTo>
                    <a:lnTo>
                      <a:pt x="1068" y="545"/>
                    </a:lnTo>
                    <a:lnTo>
                      <a:pt x="1005" y="608"/>
                    </a:lnTo>
                    <a:lnTo>
                      <a:pt x="901" y="524"/>
                    </a:lnTo>
                    <a:lnTo>
                      <a:pt x="733" y="398"/>
                    </a:lnTo>
                    <a:lnTo>
                      <a:pt x="524" y="294"/>
                    </a:lnTo>
                    <a:lnTo>
                      <a:pt x="524" y="106"/>
                    </a:lnTo>
                    <a:lnTo>
                      <a:pt x="482" y="168"/>
                    </a:lnTo>
                    <a:lnTo>
                      <a:pt x="440" y="210"/>
                    </a:lnTo>
                    <a:lnTo>
                      <a:pt x="377" y="126"/>
                    </a:lnTo>
                    <a:lnTo>
                      <a:pt x="273" y="85"/>
                    </a:lnTo>
                    <a:lnTo>
                      <a:pt x="1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6" name="Google Shape;266;p29"/>
            <p:cNvSpPr/>
            <p:nvPr/>
          </p:nvSpPr>
          <p:spPr>
            <a:xfrm>
              <a:off x="3608564" y="2619698"/>
              <a:ext cx="60550" cy="35232"/>
            </a:xfrm>
            <a:custGeom>
              <a:avLst/>
              <a:gdLst/>
              <a:ahLst/>
              <a:cxnLst/>
              <a:rect l="l" t="t" r="r" b="b"/>
              <a:pathLst>
                <a:path w="5085" h="3098" extrusionOk="0">
                  <a:moveTo>
                    <a:pt x="900" y="1"/>
                  </a:moveTo>
                  <a:lnTo>
                    <a:pt x="733" y="22"/>
                  </a:lnTo>
                  <a:lnTo>
                    <a:pt x="733" y="64"/>
                  </a:lnTo>
                  <a:lnTo>
                    <a:pt x="775" y="126"/>
                  </a:lnTo>
                  <a:lnTo>
                    <a:pt x="837" y="126"/>
                  </a:lnTo>
                  <a:lnTo>
                    <a:pt x="858" y="64"/>
                  </a:lnTo>
                  <a:lnTo>
                    <a:pt x="942" y="64"/>
                  </a:lnTo>
                  <a:lnTo>
                    <a:pt x="984" y="126"/>
                  </a:lnTo>
                  <a:lnTo>
                    <a:pt x="1088" y="147"/>
                  </a:lnTo>
                  <a:lnTo>
                    <a:pt x="1047" y="210"/>
                  </a:lnTo>
                  <a:lnTo>
                    <a:pt x="942" y="168"/>
                  </a:lnTo>
                  <a:lnTo>
                    <a:pt x="837" y="168"/>
                  </a:lnTo>
                  <a:lnTo>
                    <a:pt x="858" y="231"/>
                  </a:lnTo>
                  <a:lnTo>
                    <a:pt x="1005" y="315"/>
                  </a:lnTo>
                  <a:lnTo>
                    <a:pt x="1109" y="440"/>
                  </a:lnTo>
                  <a:lnTo>
                    <a:pt x="1088" y="524"/>
                  </a:lnTo>
                  <a:lnTo>
                    <a:pt x="1047" y="545"/>
                  </a:lnTo>
                  <a:lnTo>
                    <a:pt x="1047" y="461"/>
                  </a:lnTo>
                  <a:lnTo>
                    <a:pt x="900" y="377"/>
                  </a:lnTo>
                  <a:lnTo>
                    <a:pt x="837" y="461"/>
                  </a:lnTo>
                  <a:lnTo>
                    <a:pt x="775" y="440"/>
                  </a:lnTo>
                  <a:lnTo>
                    <a:pt x="796" y="356"/>
                  </a:lnTo>
                  <a:lnTo>
                    <a:pt x="691" y="252"/>
                  </a:lnTo>
                  <a:lnTo>
                    <a:pt x="586" y="210"/>
                  </a:lnTo>
                  <a:lnTo>
                    <a:pt x="524" y="252"/>
                  </a:lnTo>
                  <a:lnTo>
                    <a:pt x="586" y="356"/>
                  </a:lnTo>
                  <a:lnTo>
                    <a:pt x="565" y="419"/>
                  </a:lnTo>
                  <a:lnTo>
                    <a:pt x="524" y="315"/>
                  </a:lnTo>
                  <a:lnTo>
                    <a:pt x="419" y="273"/>
                  </a:lnTo>
                  <a:lnTo>
                    <a:pt x="377" y="356"/>
                  </a:lnTo>
                  <a:lnTo>
                    <a:pt x="461" y="440"/>
                  </a:lnTo>
                  <a:lnTo>
                    <a:pt x="524" y="482"/>
                  </a:lnTo>
                  <a:lnTo>
                    <a:pt x="565" y="545"/>
                  </a:lnTo>
                  <a:lnTo>
                    <a:pt x="461" y="482"/>
                  </a:lnTo>
                  <a:lnTo>
                    <a:pt x="356" y="545"/>
                  </a:lnTo>
                  <a:lnTo>
                    <a:pt x="419" y="608"/>
                  </a:lnTo>
                  <a:lnTo>
                    <a:pt x="565" y="670"/>
                  </a:lnTo>
                  <a:lnTo>
                    <a:pt x="482" y="670"/>
                  </a:lnTo>
                  <a:lnTo>
                    <a:pt x="461" y="733"/>
                  </a:lnTo>
                  <a:lnTo>
                    <a:pt x="482" y="775"/>
                  </a:lnTo>
                  <a:lnTo>
                    <a:pt x="461" y="775"/>
                  </a:lnTo>
                  <a:lnTo>
                    <a:pt x="272" y="649"/>
                  </a:lnTo>
                  <a:lnTo>
                    <a:pt x="231" y="608"/>
                  </a:lnTo>
                  <a:lnTo>
                    <a:pt x="168" y="670"/>
                  </a:lnTo>
                  <a:lnTo>
                    <a:pt x="252" y="796"/>
                  </a:lnTo>
                  <a:lnTo>
                    <a:pt x="314" y="880"/>
                  </a:lnTo>
                  <a:lnTo>
                    <a:pt x="252" y="900"/>
                  </a:lnTo>
                  <a:lnTo>
                    <a:pt x="147" y="775"/>
                  </a:lnTo>
                  <a:lnTo>
                    <a:pt x="63" y="754"/>
                  </a:lnTo>
                  <a:lnTo>
                    <a:pt x="0" y="859"/>
                  </a:lnTo>
                  <a:lnTo>
                    <a:pt x="126" y="900"/>
                  </a:lnTo>
                  <a:lnTo>
                    <a:pt x="231" y="1005"/>
                  </a:lnTo>
                  <a:lnTo>
                    <a:pt x="356" y="1047"/>
                  </a:lnTo>
                  <a:lnTo>
                    <a:pt x="440" y="942"/>
                  </a:lnTo>
                  <a:lnTo>
                    <a:pt x="565" y="900"/>
                  </a:lnTo>
                  <a:lnTo>
                    <a:pt x="628" y="796"/>
                  </a:lnTo>
                  <a:lnTo>
                    <a:pt x="649" y="859"/>
                  </a:lnTo>
                  <a:lnTo>
                    <a:pt x="649" y="900"/>
                  </a:lnTo>
                  <a:lnTo>
                    <a:pt x="691" y="900"/>
                  </a:lnTo>
                  <a:lnTo>
                    <a:pt x="775" y="880"/>
                  </a:lnTo>
                  <a:lnTo>
                    <a:pt x="796" y="984"/>
                  </a:lnTo>
                  <a:lnTo>
                    <a:pt x="858" y="984"/>
                  </a:lnTo>
                  <a:lnTo>
                    <a:pt x="942" y="900"/>
                  </a:lnTo>
                  <a:lnTo>
                    <a:pt x="963" y="859"/>
                  </a:lnTo>
                  <a:lnTo>
                    <a:pt x="984" y="963"/>
                  </a:lnTo>
                  <a:lnTo>
                    <a:pt x="1005" y="963"/>
                  </a:lnTo>
                  <a:lnTo>
                    <a:pt x="1151" y="859"/>
                  </a:lnTo>
                  <a:lnTo>
                    <a:pt x="1109" y="900"/>
                  </a:lnTo>
                  <a:lnTo>
                    <a:pt x="1088" y="1005"/>
                  </a:lnTo>
                  <a:lnTo>
                    <a:pt x="1151" y="1047"/>
                  </a:lnTo>
                  <a:lnTo>
                    <a:pt x="1214" y="984"/>
                  </a:lnTo>
                  <a:lnTo>
                    <a:pt x="1360" y="1068"/>
                  </a:lnTo>
                  <a:lnTo>
                    <a:pt x="1277" y="1089"/>
                  </a:lnTo>
                  <a:lnTo>
                    <a:pt x="1193" y="1089"/>
                  </a:lnTo>
                  <a:lnTo>
                    <a:pt x="1109" y="1131"/>
                  </a:lnTo>
                  <a:lnTo>
                    <a:pt x="1047" y="1131"/>
                  </a:lnTo>
                  <a:lnTo>
                    <a:pt x="879" y="1214"/>
                  </a:lnTo>
                  <a:lnTo>
                    <a:pt x="879" y="1256"/>
                  </a:lnTo>
                  <a:lnTo>
                    <a:pt x="1068" y="1298"/>
                  </a:lnTo>
                  <a:lnTo>
                    <a:pt x="1172" y="1298"/>
                  </a:lnTo>
                  <a:lnTo>
                    <a:pt x="1214" y="1214"/>
                  </a:lnTo>
                  <a:lnTo>
                    <a:pt x="1277" y="1193"/>
                  </a:lnTo>
                  <a:lnTo>
                    <a:pt x="1277" y="1298"/>
                  </a:lnTo>
                  <a:lnTo>
                    <a:pt x="1193" y="1382"/>
                  </a:lnTo>
                  <a:lnTo>
                    <a:pt x="1005" y="1403"/>
                  </a:lnTo>
                  <a:lnTo>
                    <a:pt x="942" y="1382"/>
                  </a:lnTo>
                  <a:lnTo>
                    <a:pt x="858" y="1486"/>
                  </a:lnTo>
                  <a:lnTo>
                    <a:pt x="796" y="1403"/>
                  </a:lnTo>
                  <a:lnTo>
                    <a:pt x="775" y="1382"/>
                  </a:lnTo>
                  <a:lnTo>
                    <a:pt x="775" y="1319"/>
                  </a:lnTo>
                  <a:lnTo>
                    <a:pt x="691" y="1319"/>
                  </a:lnTo>
                  <a:lnTo>
                    <a:pt x="691" y="1361"/>
                  </a:lnTo>
                  <a:lnTo>
                    <a:pt x="691" y="1382"/>
                  </a:lnTo>
                  <a:lnTo>
                    <a:pt x="628" y="1465"/>
                  </a:lnTo>
                  <a:lnTo>
                    <a:pt x="544" y="1403"/>
                  </a:lnTo>
                  <a:lnTo>
                    <a:pt x="461" y="1424"/>
                  </a:lnTo>
                  <a:lnTo>
                    <a:pt x="356" y="1486"/>
                  </a:lnTo>
                  <a:lnTo>
                    <a:pt x="252" y="1424"/>
                  </a:lnTo>
                  <a:lnTo>
                    <a:pt x="168" y="1465"/>
                  </a:lnTo>
                  <a:lnTo>
                    <a:pt x="126" y="1465"/>
                  </a:lnTo>
                  <a:lnTo>
                    <a:pt x="168" y="1591"/>
                  </a:lnTo>
                  <a:lnTo>
                    <a:pt x="231" y="1654"/>
                  </a:lnTo>
                  <a:lnTo>
                    <a:pt x="377" y="1696"/>
                  </a:lnTo>
                  <a:lnTo>
                    <a:pt x="377" y="1633"/>
                  </a:lnTo>
                  <a:lnTo>
                    <a:pt x="565" y="1696"/>
                  </a:lnTo>
                  <a:lnTo>
                    <a:pt x="900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837" y="1842"/>
                  </a:lnTo>
                  <a:lnTo>
                    <a:pt x="942" y="1926"/>
                  </a:lnTo>
                  <a:lnTo>
                    <a:pt x="963" y="2009"/>
                  </a:lnTo>
                  <a:lnTo>
                    <a:pt x="1005" y="2009"/>
                  </a:lnTo>
                  <a:lnTo>
                    <a:pt x="1172" y="1905"/>
                  </a:lnTo>
                  <a:lnTo>
                    <a:pt x="1151" y="1988"/>
                  </a:lnTo>
                  <a:lnTo>
                    <a:pt x="1047" y="2030"/>
                  </a:lnTo>
                  <a:lnTo>
                    <a:pt x="984" y="2135"/>
                  </a:lnTo>
                  <a:lnTo>
                    <a:pt x="1068" y="2177"/>
                  </a:lnTo>
                  <a:lnTo>
                    <a:pt x="1214" y="2051"/>
                  </a:lnTo>
                  <a:lnTo>
                    <a:pt x="1360" y="2114"/>
                  </a:lnTo>
                  <a:lnTo>
                    <a:pt x="1381" y="2156"/>
                  </a:lnTo>
                  <a:lnTo>
                    <a:pt x="1298" y="2114"/>
                  </a:lnTo>
                  <a:lnTo>
                    <a:pt x="1193" y="2156"/>
                  </a:lnTo>
                  <a:lnTo>
                    <a:pt x="1109" y="2240"/>
                  </a:lnTo>
                  <a:lnTo>
                    <a:pt x="984" y="2240"/>
                  </a:lnTo>
                  <a:lnTo>
                    <a:pt x="984" y="2323"/>
                  </a:lnTo>
                  <a:lnTo>
                    <a:pt x="942" y="2365"/>
                  </a:lnTo>
                  <a:lnTo>
                    <a:pt x="879" y="2365"/>
                  </a:lnTo>
                  <a:lnTo>
                    <a:pt x="796" y="2407"/>
                  </a:lnTo>
                  <a:lnTo>
                    <a:pt x="775" y="2344"/>
                  </a:lnTo>
                  <a:lnTo>
                    <a:pt x="670" y="2261"/>
                  </a:lnTo>
                  <a:lnTo>
                    <a:pt x="670" y="2323"/>
                  </a:lnTo>
                  <a:lnTo>
                    <a:pt x="628" y="2323"/>
                  </a:lnTo>
                  <a:lnTo>
                    <a:pt x="649" y="2449"/>
                  </a:lnTo>
                  <a:lnTo>
                    <a:pt x="691" y="2470"/>
                  </a:lnTo>
                  <a:lnTo>
                    <a:pt x="670" y="2512"/>
                  </a:lnTo>
                  <a:lnTo>
                    <a:pt x="649" y="2700"/>
                  </a:lnTo>
                  <a:lnTo>
                    <a:pt x="775" y="2679"/>
                  </a:lnTo>
                  <a:lnTo>
                    <a:pt x="837" y="2658"/>
                  </a:lnTo>
                  <a:lnTo>
                    <a:pt x="900" y="2700"/>
                  </a:lnTo>
                  <a:lnTo>
                    <a:pt x="1088" y="2742"/>
                  </a:lnTo>
                  <a:lnTo>
                    <a:pt x="1214" y="2637"/>
                  </a:lnTo>
                  <a:lnTo>
                    <a:pt x="1360" y="2679"/>
                  </a:lnTo>
                  <a:lnTo>
                    <a:pt x="1423" y="2637"/>
                  </a:lnTo>
                  <a:lnTo>
                    <a:pt x="1465" y="2679"/>
                  </a:lnTo>
                  <a:lnTo>
                    <a:pt x="1528" y="2700"/>
                  </a:lnTo>
                  <a:lnTo>
                    <a:pt x="1632" y="2679"/>
                  </a:lnTo>
                  <a:lnTo>
                    <a:pt x="1632" y="2784"/>
                  </a:lnTo>
                  <a:lnTo>
                    <a:pt x="1779" y="2930"/>
                  </a:lnTo>
                  <a:lnTo>
                    <a:pt x="1842" y="2972"/>
                  </a:lnTo>
                  <a:lnTo>
                    <a:pt x="1946" y="2888"/>
                  </a:lnTo>
                  <a:lnTo>
                    <a:pt x="2051" y="2888"/>
                  </a:lnTo>
                  <a:lnTo>
                    <a:pt x="2239" y="3077"/>
                  </a:lnTo>
                  <a:lnTo>
                    <a:pt x="2469" y="3077"/>
                  </a:lnTo>
                  <a:lnTo>
                    <a:pt x="2574" y="3097"/>
                  </a:lnTo>
                  <a:lnTo>
                    <a:pt x="2741" y="3056"/>
                  </a:lnTo>
                  <a:lnTo>
                    <a:pt x="2721" y="2951"/>
                  </a:lnTo>
                  <a:lnTo>
                    <a:pt x="2741" y="2867"/>
                  </a:lnTo>
                  <a:lnTo>
                    <a:pt x="2762" y="2951"/>
                  </a:lnTo>
                  <a:lnTo>
                    <a:pt x="2888" y="2972"/>
                  </a:lnTo>
                  <a:lnTo>
                    <a:pt x="3034" y="2867"/>
                  </a:lnTo>
                  <a:lnTo>
                    <a:pt x="3034" y="2700"/>
                  </a:lnTo>
                  <a:lnTo>
                    <a:pt x="3181" y="2700"/>
                  </a:lnTo>
                  <a:lnTo>
                    <a:pt x="3139" y="2763"/>
                  </a:lnTo>
                  <a:lnTo>
                    <a:pt x="3181" y="2846"/>
                  </a:lnTo>
                  <a:lnTo>
                    <a:pt x="3202" y="2763"/>
                  </a:lnTo>
                  <a:lnTo>
                    <a:pt x="3306" y="2763"/>
                  </a:lnTo>
                  <a:lnTo>
                    <a:pt x="3411" y="2637"/>
                  </a:lnTo>
                  <a:lnTo>
                    <a:pt x="3474" y="2658"/>
                  </a:lnTo>
                  <a:lnTo>
                    <a:pt x="3495" y="2637"/>
                  </a:lnTo>
                  <a:lnTo>
                    <a:pt x="3599" y="2658"/>
                  </a:lnTo>
                  <a:lnTo>
                    <a:pt x="3599" y="2679"/>
                  </a:lnTo>
                  <a:lnTo>
                    <a:pt x="3662" y="2658"/>
                  </a:lnTo>
                  <a:lnTo>
                    <a:pt x="3892" y="2449"/>
                  </a:lnTo>
                  <a:lnTo>
                    <a:pt x="3976" y="2323"/>
                  </a:lnTo>
                  <a:lnTo>
                    <a:pt x="4248" y="2261"/>
                  </a:lnTo>
                  <a:lnTo>
                    <a:pt x="4332" y="2177"/>
                  </a:lnTo>
                  <a:lnTo>
                    <a:pt x="4290" y="2135"/>
                  </a:lnTo>
                  <a:lnTo>
                    <a:pt x="4311" y="2051"/>
                  </a:lnTo>
                  <a:lnTo>
                    <a:pt x="4353" y="2051"/>
                  </a:lnTo>
                  <a:lnTo>
                    <a:pt x="4394" y="2156"/>
                  </a:lnTo>
                  <a:lnTo>
                    <a:pt x="4541" y="2177"/>
                  </a:lnTo>
                  <a:lnTo>
                    <a:pt x="4625" y="2114"/>
                  </a:lnTo>
                  <a:lnTo>
                    <a:pt x="4625" y="2030"/>
                  </a:lnTo>
                  <a:lnTo>
                    <a:pt x="4604" y="2009"/>
                  </a:lnTo>
                  <a:lnTo>
                    <a:pt x="4604" y="1926"/>
                  </a:lnTo>
                  <a:lnTo>
                    <a:pt x="4666" y="1905"/>
                  </a:lnTo>
                  <a:lnTo>
                    <a:pt x="4625" y="1779"/>
                  </a:lnTo>
                  <a:lnTo>
                    <a:pt x="4666" y="1716"/>
                  </a:lnTo>
                  <a:lnTo>
                    <a:pt x="4771" y="1779"/>
                  </a:lnTo>
                  <a:lnTo>
                    <a:pt x="4771" y="1884"/>
                  </a:lnTo>
                  <a:lnTo>
                    <a:pt x="4876" y="1842"/>
                  </a:lnTo>
                  <a:lnTo>
                    <a:pt x="4938" y="1716"/>
                  </a:lnTo>
                  <a:lnTo>
                    <a:pt x="4917" y="1612"/>
                  </a:lnTo>
                  <a:lnTo>
                    <a:pt x="4813" y="1507"/>
                  </a:lnTo>
                  <a:lnTo>
                    <a:pt x="4813" y="1403"/>
                  </a:lnTo>
                  <a:lnTo>
                    <a:pt x="4855" y="1361"/>
                  </a:lnTo>
                  <a:lnTo>
                    <a:pt x="4855" y="1256"/>
                  </a:lnTo>
                  <a:lnTo>
                    <a:pt x="4959" y="1193"/>
                  </a:lnTo>
                  <a:lnTo>
                    <a:pt x="5043" y="1193"/>
                  </a:lnTo>
                  <a:lnTo>
                    <a:pt x="5085" y="1110"/>
                  </a:lnTo>
                  <a:lnTo>
                    <a:pt x="5022" y="1005"/>
                  </a:lnTo>
                  <a:lnTo>
                    <a:pt x="4771" y="984"/>
                  </a:lnTo>
                  <a:lnTo>
                    <a:pt x="4708" y="1068"/>
                  </a:lnTo>
                  <a:lnTo>
                    <a:pt x="4750" y="963"/>
                  </a:lnTo>
                  <a:lnTo>
                    <a:pt x="4750" y="859"/>
                  </a:lnTo>
                  <a:lnTo>
                    <a:pt x="4625" y="859"/>
                  </a:lnTo>
                  <a:lnTo>
                    <a:pt x="4604" y="880"/>
                  </a:lnTo>
                  <a:lnTo>
                    <a:pt x="4541" y="775"/>
                  </a:lnTo>
                  <a:lnTo>
                    <a:pt x="4625" y="670"/>
                  </a:lnTo>
                  <a:lnTo>
                    <a:pt x="4708" y="649"/>
                  </a:lnTo>
                  <a:lnTo>
                    <a:pt x="4708" y="482"/>
                  </a:lnTo>
                  <a:lnTo>
                    <a:pt x="4645" y="461"/>
                  </a:lnTo>
                  <a:lnTo>
                    <a:pt x="4562" y="545"/>
                  </a:lnTo>
                  <a:lnTo>
                    <a:pt x="4457" y="482"/>
                  </a:lnTo>
                  <a:lnTo>
                    <a:pt x="4415" y="377"/>
                  </a:lnTo>
                  <a:lnTo>
                    <a:pt x="4520" y="336"/>
                  </a:lnTo>
                  <a:lnTo>
                    <a:pt x="4541" y="252"/>
                  </a:lnTo>
                  <a:lnTo>
                    <a:pt x="4604" y="210"/>
                  </a:lnTo>
                  <a:lnTo>
                    <a:pt x="4708" y="168"/>
                  </a:lnTo>
                  <a:lnTo>
                    <a:pt x="4562" y="126"/>
                  </a:lnTo>
                  <a:lnTo>
                    <a:pt x="4499" y="147"/>
                  </a:lnTo>
                  <a:lnTo>
                    <a:pt x="4311" y="336"/>
                  </a:lnTo>
                  <a:lnTo>
                    <a:pt x="4290" y="419"/>
                  </a:lnTo>
                  <a:lnTo>
                    <a:pt x="4206" y="440"/>
                  </a:lnTo>
                  <a:lnTo>
                    <a:pt x="4122" y="315"/>
                  </a:lnTo>
                  <a:lnTo>
                    <a:pt x="4185" y="252"/>
                  </a:lnTo>
                  <a:lnTo>
                    <a:pt x="4122" y="210"/>
                  </a:lnTo>
                  <a:lnTo>
                    <a:pt x="4101" y="84"/>
                  </a:lnTo>
                  <a:lnTo>
                    <a:pt x="3997" y="64"/>
                  </a:lnTo>
                  <a:lnTo>
                    <a:pt x="3913" y="126"/>
                  </a:lnTo>
                  <a:lnTo>
                    <a:pt x="3829" y="84"/>
                  </a:lnTo>
                  <a:lnTo>
                    <a:pt x="3788" y="168"/>
                  </a:lnTo>
                  <a:lnTo>
                    <a:pt x="3829" y="315"/>
                  </a:lnTo>
                  <a:lnTo>
                    <a:pt x="3788" y="377"/>
                  </a:lnTo>
                  <a:lnTo>
                    <a:pt x="3683" y="377"/>
                  </a:lnTo>
                  <a:lnTo>
                    <a:pt x="3578" y="440"/>
                  </a:lnTo>
                  <a:lnTo>
                    <a:pt x="3557" y="336"/>
                  </a:lnTo>
                  <a:lnTo>
                    <a:pt x="3495" y="315"/>
                  </a:lnTo>
                  <a:lnTo>
                    <a:pt x="3453" y="377"/>
                  </a:lnTo>
                  <a:lnTo>
                    <a:pt x="3369" y="545"/>
                  </a:lnTo>
                  <a:lnTo>
                    <a:pt x="3265" y="545"/>
                  </a:lnTo>
                  <a:lnTo>
                    <a:pt x="3160" y="356"/>
                  </a:lnTo>
                  <a:lnTo>
                    <a:pt x="3076" y="356"/>
                  </a:lnTo>
                  <a:lnTo>
                    <a:pt x="3034" y="336"/>
                  </a:lnTo>
                  <a:lnTo>
                    <a:pt x="2951" y="356"/>
                  </a:lnTo>
                  <a:lnTo>
                    <a:pt x="2888" y="545"/>
                  </a:lnTo>
                  <a:lnTo>
                    <a:pt x="2993" y="754"/>
                  </a:lnTo>
                  <a:lnTo>
                    <a:pt x="2888" y="1047"/>
                  </a:lnTo>
                  <a:lnTo>
                    <a:pt x="2930" y="775"/>
                  </a:lnTo>
                  <a:lnTo>
                    <a:pt x="2825" y="608"/>
                  </a:lnTo>
                  <a:lnTo>
                    <a:pt x="2825" y="524"/>
                  </a:lnTo>
                  <a:lnTo>
                    <a:pt x="2762" y="482"/>
                  </a:lnTo>
                  <a:lnTo>
                    <a:pt x="2783" y="356"/>
                  </a:lnTo>
                  <a:lnTo>
                    <a:pt x="2658" y="273"/>
                  </a:lnTo>
                  <a:lnTo>
                    <a:pt x="2448" y="440"/>
                  </a:lnTo>
                  <a:lnTo>
                    <a:pt x="2428" y="566"/>
                  </a:lnTo>
                  <a:lnTo>
                    <a:pt x="2448" y="649"/>
                  </a:lnTo>
                  <a:lnTo>
                    <a:pt x="2344" y="796"/>
                  </a:lnTo>
                  <a:lnTo>
                    <a:pt x="2260" y="796"/>
                  </a:lnTo>
                  <a:lnTo>
                    <a:pt x="2260" y="649"/>
                  </a:lnTo>
                  <a:lnTo>
                    <a:pt x="2156" y="587"/>
                  </a:lnTo>
                  <a:lnTo>
                    <a:pt x="2156" y="356"/>
                  </a:lnTo>
                  <a:lnTo>
                    <a:pt x="2093" y="315"/>
                  </a:lnTo>
                  <a:lnTo>
                    <a:pt x="1925" y="440"/>
                  </a:lnTo>
                  <a:lnTo>
                    <a:pt x="1946" y="691"/>
                  </a:lnTo>
                  <a:lnTo>
                    <a:pt x="2009" y="775"/>
                  </a:lnTo>
                  <a:lnTo>
                    <a:pt x="2009" y="963"/>
                  </a:lnTo>
                  <a:lnTo>
                    <a:pt x="1925" y="1047"/>
                  </a:lnTo>
                  <a:lnTo>
                    <a:pt x="1842" y="1047"/>
                  </a:lnTo>
                  <a:lnTo>
                    <a:pt x="1821" y="900"/>
                  </a:lnTo>
                  <a:lnTo>
                    <a:pt x="1716" y="963"/>
                  </a:lnTo>
                  <a:lnTo>
                    <a:pt x="1674" y="1110"/>
                  </a:lnTo>
                  <a:lnTo>
                    <a:pt x="1612" y="1131"/>
                  </a:lnTo>
                  <a:lnTo>
                    <a:pt x="1591" y="1319"/>
                  </a:lnTo>
                  <a:lnTo>
                    <a:pt x="1507" y="1131"/>
                  </a:lnTo>
                  <a:lnTo>
                    <a:pt x="1423" y="1131"/>
                  </a:lnTo>
                  <a:lnTo>
                    <a:pt x="1465" y="1068"/>
                  </a:lnTo>
                  <a:lnTo>
                    <a:pt x="1528" y="963"/>
                  </a:lnTo>
                  <a:lnTo>
                    <a:pt x="1528" y="859"/>
                  </a:lnTo>
                  <a:lnTo>
                    <a:pt x="1402" y="859"/>
                  </a:lnTo>
                  <a:lnTo>
                    <a:pt x="1465" y="775"/>
                  </a:lnTo>
                  <a:lnTo>
                    <a:pt x="1402" y="649"/>
                  </a:lnTo>
                  <a:lnTo>
                    <a:pt x="1486" y="691"/>
                  </a:lnTo>
                  <a:lnTo>
                    <a:pt x="1570" y="608"/>
                  </a:lnTo>
                  <a:lnTo>
                    <a:pt x="1528" y="545"/>
                  </a:lnTo>
                  <a:lnTo>
                    <a:pt x="1423" y="482"/>
                  </a:lnTo>
                  <a:lnTo>
                    <a:pt x="1528" y="440"/>
                  </a:lnTo>
                  <a:lnTo>
                    <a:pt x="1465" y="336"/>
                  </a:lnTo>
                  <a:lnTo>
                    <a:pt x="1381" y="377"/>
                  </a:lnTo>
                  <a:lnTo>
                    <a:pt x="1319" y="315"/>
                  </a:lnTo>
                  <a:lnTo>
                    <a:pt x="1193" y="231"/>
                  </a:lnTo>
                  <a:lnTo>
                    <a:pt x="1193" y="126"/>
                  </a:lnTo>
                  <a:lnTo>
                    <a:pt x="1109" y="22"/>
                  </a:lnTo>
                  <a:lnTo>
                    <a:pt x="1005" y="43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9"/>
            <p:cNvSpPr/>
            <p:nvPr/>
          </p:nvSpPr>
          <p:spPr>
            <a:xfrm>
              <a:off x="4188328" y="2704412"/>
              <a:ext cx="421823" cy="300791"/>
            </a:xfrm>
            <a:custGeom>
              <a:avLst/>
              <a:gdLst/>
              <a:ahLst/>
              <a:cxnLst/>
              <a:rect l="l" t="t" r="r" b="b"/>
              <a:pathLst>
                <a:path w="35425" h="26449" extrusionOk="0">
                  <a:moveTo>
                    <a:pt x="27390" y="1"/>
                  </a:moveTo>
                  <a:lnTo>
                    <a:pt x="27369" y="21"/>
                  </a:lnTo>
                  <a:lnTo>
                    <a:pt x="27180" y="42"/>
                  </a:lnTo>
                  <a:lnTo>
                    <a:pt x="27139" y="126"/>
                  </a:lnTo>
                  <a:lnTo>
                    <a:pt x="27097" y="126"/>
                  </a:lnTo>
                  <a:lnTo>
                    <a:pt x="27055" y="189"/>
                  </a:lnTo>
                  <a:lnTo>
                    <a:pt x="26867" y="189"/>
                  </a:lnTo>
                  <a:lnTo>
                    <a:pt x="26741" y="147"/>
                  </a:lnTo>
                  <a:lnTo>
                    <a:pt x="26678" y="231"/>
                  </a:lnTo>
                  <a:lnTo>
                    <a:pt x="26574" y="231"/>
                  </a:lnTo>
                  <a:lnTo>
                    <a:pt x="26532" y="335"/>
                  </a:lnTo>
                  <a:lnTo>
                    <a:pt x="26448" y="356"/>
                  </a:lnTo>
                  <a:lnTo>
                    <a:pt x="26344" y="356"/>
                  </a:lnTo>
                  <a:lnTo>
                    <a:pt x="26260" y="398"/>
                  </a:lnTo>
                  <a:lnTo>
                    <a:pt x="26176" y="419"/>
                  </a:lnTo>
                  <a:lnTo>
                    <a:pt x="26051" y="419"/>
                  </a:lnTo>
                  <a:lnTo>
                    <a:pt x="25967" y="461"/>
                  </a:lnTo>
                  <a:lnTo>
                    <a:pt x="25967" y="545"/>
                  </a:lnTo>
                  <a:lnTo>
                    <a:pt x="25904" y="649"/>
                  </a:lnTo>
                  <a:lnTo>
                    <a:pt x="25862" y="754"/>
                  </a:lnTo>
                  <a:lnTo>
                    <a:pt x="25820" y="817"/>
                  </a:lnTo>
                  <a:lnTo>
                    <a:pt x="25820" y="858"/>
                  </a:lnTo>
                  <a:lnTo>
                    <a:pt x="25800" y="921"/>
                  </a:lnTo>
                  <a:lnTo>
                    <a:pt x="25800" y="1068"/>
                  </a:lnTo>
                  <a:lnTo>
                    <a:pt x="25820" y="1089"/>
                  </a:lnTo>
                  <a:lnTo>
                    <a:pt x="25862" y="1130"/>
                  </a:lnTo>
                  <a:lnTo>
                    <a:pt x="26009" y="1047"/>
                  </a:lnTo>
                  <a:lnTo>
                    <a:pt x="26072" y="984"/>
                  </a:lnTo>
                  <a:lnTo>
                    <a:pt x="26155" y="1005"/>
                  </a:lnTo>
                  <a:lnTo>
                    <a:pt x="26239" y="1151"/>
                  </a:lnTo>
                  <a:lnTo>
                    <a:pt x="26281" y="1256"/>
                  </a:lnTo>
                  <a:lnTo>
                    <a:pt x="26364" y="1340"/>
                  </a:lnTo>
                  <a:lnTo>
                    <a:pt x="26364" y="1402"/>
                  </a:lnTo>
                  <a:lnTo>
                    <a:pt x="26385" y="1486"/>
                  </a:lnTo>
                  <a:lnTo>
                    <a:pt x="26385" y="1612"/>
                  </a:lnTo>
                  <a:lnTo>
                    <a:pt x="26323" y="1674"/>
                  </a:lnTo>
                  <a:lnTo>
                    <a:pt x="26239" y="1779"/>
                  </a:lnTo>
                  <a:lnTo>
                    <a:pt x="26218" y="1926"/>
                  </a:lnTo>
                  <a:lnTo>
                    <a:pt x="26134" y="1988"/>
                  </a:lnTo>
                  <a:lnTo>
                    <a:pt x="26072" y="2093"/>
                  </a:lnTo>
                  <a:lnTo>
                    <a:pt x="26051" y="2198"/>
                  </a:lnTo>
                  <a:lnTo>
                    <a:pt x="26134" y="2281"/>
                  </a:lnTo>
                  <a:lnTo>
                    <a:pt x="26092" y="2344"/>
                  </a:lnTo>
                  <a:lnTo>
                    <a:pt x="26134" y="2490"/>
                  </a:lnTo>
                  <a:lnTo>
                    <a:pt x="26176" y="2532"/>
                  </a:lnTo>
                  <a:lnTo>
                    <a:pt x="26176" y="2658"/>
                  </a:lnTo>
                  <a:lnTo>
                    <a:pt x="26092" y="2700"/>
                  </a:lnTo>
                  <a:lnTo>
                    <a:pt x="26072" y="2742"/>
                  </a:lnTo>
                  <a:lnTo>
                    <a:pt x="26134" y="2846"/>
                  </a:lnTo>
                  <a:lnTo>
                    <a:pt x="26134" y="3034"/>
                  </a:lnTo>
                  <a:lnTo>
                    <a:pt x="26092" y="3076"/>
                  </a:lnTo>
                  <a:lnTo>
                    <a:pt x="26092" y="3244"/>
                  </a:lnTo>
                  <a:lnTo>
                    <a:pt x="26155" y="3244"/>
                  </a:lnTo>
                  <a:lnTo>
                    <a:pt x="26218" y="3265"/>
                  </a:lnTo>
                  <a:lnTo>
                    <a:pt x="26260" y="3244"/>
                  </a:lnTo>
                  <a:lnTo>
                    <a:pt x="26281" y="3265"/>
                  </a:lnTo>
                  <a:lnTo>
                    <a:pt x="26323" y="3390"/>
                  </a:lnTo>
                  <a:lnTo>
                    <a:pt x="26281" y="3495"/>
                  </a:lnTo>
                  <a:lnTo>
                    <a:pt x="26218" y="3578"/>
                  </a:lnTo>
                  <a:lnTo>
                    <a:pt x="26009" y="3620"/>
                  </a:lnTo>
                  <a:lnTo>
                    <a:pt x="25862" y="3704"/>
                  </a:lnTo>
                  <a:lnTo>
                    <a:pt x="25569" y="3976"/>
                  </a:lnTo>
                  <a:lnTo>
                    <a:pt x="25527" y="3997"/>
                  </a:lnTo>
                  <a:lnTo>
                    <a:pt x="25444" y="3913"/>
                  </a:lnTo>
                  <a:lnTo>
                    <a:pt x="25276" y="3892"/>
                  </a:lnTo>
                  <a:lnTo>
                    <a:pt x="25172" y="3913"/>
                  </a:lnTo>
                  <a:lnTo>
                    <a:pt x="25130" y="3871"/>
                  </a:lnTo>
                  <a:lnTo>
                    <a:pt x="25004" y="3871"/>
                  </a:lnTo>
                  <a:lnTo>
                    <a:pt x="25004" y="3892"/>
                  </a:lnTo>
                  <a:lnTo>
                    <a:pt x="24879" y="4792"/>
                  </a:lnTo>
                  <a:lnTo>
                    <a:pt x="24900" y="4959"/>
                  </a:lnTo>
                  <a:lnTo>
                    <a:pt x="24858" y="5148"/>
                  </a:lnTo>
                  <a:lnTo>
                    <a:pt x="24879" y="5252"/>
                  </a:lnTo>
                  <a:lnTo>
                    <a:pt x="24795" y="5524"/>
                  </a:lnTo>
                  <a:lnTo>
                    <a:pt x="24900" y="5692"/>
                  </a:lnTo>
                  <a:lnTo>
                    <a:pt x="25172" y="5838"/>
                  </a:lnTo>
                  <a:lnTo>
                    <a:pt x="25339" y="5671"/>
                  </a:lnTo>
                  <a:lnTo>
                    <a:pt x="25569" y="5671"/>
                  </a:lnTo>
                  <a:lnTo>
                    <a:pt x="25841" y="5734"/>
                  </a:lnTo>
                  <a:lnTo>
                    <a:pt x="25946" y="5838"/>
                  </a:lnTo>
                  <a:lnTo>
                    <a:pt x="26072" y="5629"/>
                  </a:lnTo>
                  <a:lnTo>
                    <a:pt x="26072" y="5483"/>
                  </a:lnTo>
                  <a:lnTo>
                    <a:pt x="26072" y="5378"/>
                  </a:lnTo>
                  <a:lnTo>
                    <a:pt x="26239" y="5336"/>
                  </a:lnTo>
                  <a:lnTo>
                    <a:pt x="26281" y="5273"/>
                  </a:lnTo>
                  <a:lnTo>
                    <a:pt x="26553" y="5357"/>
                  </a:lnTo>
                  <a:lnTo>
                    <a:pt x="26699" y="5545"/>
                  </a:lnTo>
                  <a:lnTo>
                    <a:pt x="26908" y="5734"/>
                  </a:lnTo>
                  <a:lnTo>
                    <a:pt x="27076" y="5943"/>
                  </a:lnTo>
                  <a:lnTo>
                    <a:pt x="27285" y="6089"/>
                  </a:lnTo>
                  <a:lnTo>
                    <a:pt x="27306" y="6194"/>
                  </a:lnTo>
                  <a:lnTo>
                    <a:pt x="27327" y="6278"/>
                  </a:lnTo>
                  <a:lnTo>
                    <a:pt x="27327" y="6382"/>
                  </a:lnTo>
                  <a:lnTo>
                    <a:pt x="27285" y="6424"/>
                  </a:lnTo>
                  <a:lnTo>
                    <a:pt x="27285" y="6508"/>
                  </a:lnTo>
                  <a:lnTo>
                    <a:pt x="27264" y="6591"/>
                  </a:lnTo>
                  <a:lnTo>
                    <a:pt x="27139" y="6571"/>
                  </a:lnTo>
                  <a:lnTo>
                    <a:pt x="27097" y="6508"/>
                  </a:lnTo>
                  <a:lnTo>
                    <a:pt x="26992" y="6529"/>
                  </a:lnTo>
                  <a:lnTo>
                    <a:pt x="26908" y="6591"/>
                  </a:lnTo>
                  <a:lnTo>
                    <a:pt x="26762" y="6508"/>
                  </a:lnTo>
                  <a:lnTo>
                    <a:pt x="26657" y="6529"/>
                  </a:lnTo>
                  <a:lnTo>
                    <a:pt x="26553" y="6675"/>
                  </a:lnTo>
                  <a:lnTo>
                    <a:pt x="26385" y="6801"/>
                  </a:lnTo>
                  <a:lnTo>
                    <a:pt x="26323" y="6843"/>
                  </a:lnTo>
                  <a:lnTo>
                    <a:pt x="26218" y="6780"/>
                  </a:lnTo>
                  <a:lnTo>
                    <a:pt x="26155" y="6801"/>
                  </a:lnTo>
                  <a:lnTo>
                    <a:pt x="26155" y="6905"/>
                  </a:lnTo>
                  <a:lnTo>
                    <a:pt x="26092" y="6947"/>
                  </a:lnTo>
                  <a:lnTo>
                    <a:pt x="26030" y="6989"/>
                  </a:lnTo>
                  <a:lnTo>
                    <a:pt x="25967" y="6947"/>
                  </a:lnTo>
                  <a:lnTo>
                    <a:pt x="25925" y="7031"/>
                  </a:lnTo>
                  <a:lnTo>
                    <a:pt x="25820" y="7198"/>
                  </a:lnTo>
                  <a:lnTo>
                    <a:pt x="25800" y="7366"/>
                  </a:lnTo>
                  <a:lnTo>
                    <a:pt x="25800" y="7470"/>
                  </a:lnTo>
                  <a:lnTo>
                    <a:pt x="25737" y="7554"/>
                  </a:lnTo>
                  <a:lnTo>
                    <a:pt x="25611" y="7575"/>
                  </a:lnTo>
                  <a:lnTo>
                    <a:pt x="25381" y="7763"/>
                  </a:lnTo>
                  <a:lnTo>
                    <a:pt x="25214" y="7763"/>
                  </a:lnTo>
                  <a:lnTo>
                    <a:pt x="25088" y="7742"/>
                  </a:lnTo>
                  <a:lnTo>
                    <a:pt x="25004" y="7784"/>
                  </a:lnTo>
                  <a:lnTo>
                    <a:pt x="24900" y="7993"/>
                  </a:lnTo>
                  <a:lnTo>
                    <a:pt x="24795" y="8077"/>
                  </a:lnTo>
                  <a:lnTo>
                    <a:pt x="24670" y="8182"/>
                  </a:lnTo>
                  <a:lnTo>
                    <a:pt x="24586" y="8265"/>
                  </a:lnTo>
                  <a:lnTo>
                    <a:pt x="24565" y="8370"/>
                  </a:lnTo>
                  <a:lnTo>
                    <a:pt x="24502" y="8370"/>
                  </a:lnTo>
                  <a:lnTo>
                    <a:pt x="24377" y="8307"/>
                  </a:lnTo>
                  <a:lnTo>
                    <a:pt x="24251" y="8286"/>
                  </a:lnTo>
                  <a:lnTo>
                    <a:pt x="24063" y="8203"/>
                  </a:lnTo>
                  <a:lnTo>
                    <a:pt x="23937" y="8140"/>
                  </a:lnTo>
                  <a:lnTo>
                    <a:pt x="23770" y="8098"/>
                  </a:lnTo>
                  <a:lnTo>
                    <a:pt x="23561" y="8161"/>
                  </a:lnTo>
                  <a:lnTo>
                    <a:pt x="23435" y="8265"/>
                  </a:lnTo>
                  <a:lnTo>
                    <a:pt x="23331" y="8391"/>
                  </a:lnTo>
                  <a:lnTo>
                    <a:pt x="23331" y="8621"/>
                  </a:lnTo>
                  <a:lnTo>
                    <a:pt x="23351" y="8768"/>
                  </a:lnTo>
                  <a:lnTo>
                    <a:pt x="23331" y="8830"/>
                  </a:lnTo>
                  <a:lnTo>
                    <a:pt x="23603" y="9019"/>
                  </a:lnTo>
                  <a:lnTo>
                    <a:pt x="23833" y="9144"/>
                  </a:lnTo>
                  <a:lnTo>
                    <a:pt x="23833" y="9228"/>
                  </a:lnTo>
                  <a:lnTo>
                    <a:pt x="23770" y="9332"/>
                  </a:lnTo>
                  <a:lnTo>
                    <a:pt x="23707" y="9437"/>
                  </a:lnTo>
                  <a:lnTo>
                    <a:pt x="23435" y="9730"/>
                  </a:lnTo>
                  <a:lnTo>
                    <a:pt x="23310" y="9960"/>
                  </a:lnTo>
                  <a:lnTo>
                    <a:pt x="23226" y="10169"/>
                  </a:lnTo>
                  <a:lnTo>
                    <a:pt x="23121" y="10169"/>
                  </a:lnTo>
                  <a:lnTo>
                    <a:pt x="22933" y="10232"/>
                  </a:lnTo>
                  <a:lnTo>
                    <a:pt x="22807" y="10232"/>
                  </a:lnTo>
                  <a:lnTo>
                    <a:pt x="22661" y="10337"/>
                  </a:lnTo>
                  <a:lnTo>
                    <a:pt x="22494" y="10462"/>
                  </a:lnTo>
                  <a:lnTo>
                    <a:pt x="22347" y="10462"/>
                  </a:lnTo>
                  <a:lnTo>
                    <a:pt x="22096" y="10483"/>
                  </a:lnTo>
                  <a:lnTo>
                    <a:pt x="21908" y="10546"/>
                  </a:lnTo>
                  <a:lnTo>
                    <a:pt x="21740" y="10588"/>
                  </a:lnTo>
                  <a:lnTo>
                    <a:pt x="21322" y="10755"/>
                  </a:lnTo>
                  <a:lnTo>
                    <a:pt x="21008" y="10860"/>
                  </a:lnTo>
                  <a:lnTo>
                    <a:pt x="20841" y="11027"/>
                  </a:lnTo>
                  <a:lnTo>
                    <a:pt x="20590" y="11216"/>
                  </a:lnTo>
                  <a:lnTo>
                    <a:pt x="20485" y="11320"/>
                  </a:lnTo>
                  <a:lnTo>
                    <a:pt x="20338" y="11320"/>
                  </a:lnTo>
                  <a:lnTo>
                    <a:pt x="20192" y="11278"/>
                  </a:lnTo>
                  <a:lnTo>
                    <a:pt x="20192" y="11216"/>
                  </a:lnTo>
                  <a:lnTo>
                    <a:pt x="20171" y="11111"/>
                  </a:lnTo>
                  <a:lnTo>
                    <a:pt x="19899" y="11195"/>
                  </a:lnTo>
                  <a:lnTo>
                    <a:pt x="19732" y="11216"/>
                  </a:lnTo>
                  <a:lnTo>
                    <a:pt x="19522" y="11111"/>
                  </a:lnTo>
                  <a:lnTo>
                    <a:pt x="19355" y="11090"/>
                  </a:lnTo>
                  <a:lnTo>
                    <a:pt x="18999" y="10965"/>
                  </a:lnTo>
                  <a:lnTo>
                    <a:pt x="18623" y="10797"/>
                  </a:lnTo>
                  <a:lnTo>
                    <a:pt x="18413" y="10609"/>
                  </a:lnTo>
                  <a:lnTo>
                    <a:pt x="18288" y="10588"/>
                  </a:lnTo>
                  <a:lnTo>
                    <a:pt x="17869" y="10567"/>
                  </a:lnTo>
                  <a:lnTo>
                    <a:pt x="17493" y="10567"/>
                  </a:lnTo>
                  <a:lnTo>
                    <a:pt x="17430" y="10546"/>
                  </a:lnTo>
                  <a:lnTo>
                    <a:pt x="17367" y="10588"/>
                  </a:lnTo>
                  <a:lnTo>
                    <a:pt x="17325" y="10651"/>
                  </a:lnTo>
                  <a:lnTo>
                    <a:pt x="17137" y="10713"/>
                  </a:lnTo>
                  <a:lnTo>
                    <a:pt x="16865" y="10755"/>
                  </a:lnTo>
                  <a:lnTo>
                    <a:pt x="16384" y="10693"/>
                  </a:lnTo>
                  <a:lnTo>
                    <a:pt x="16028" y="10713"/>
                  </a:lnTo>
                  <a:lnTo>
                    <a:pt x="15777" y="10693"/>
                  </a:lnTo>
                  <a:lnTo>
                    <a:pt x="15547" y="10713"/>
                  </a:lnTo>
                  <a:lnTo>
                    <a:pt x="15442" y="10755"/>
                  </a:lnTo>
                  <a:lnTo>
                    <a:pt x="15338" y="10713"/>
                  </a:lnTo>
                  <a:lnTo>
                    <a:pt x="15191" y="10462"/>
                  </a:lnTo>
                  <a:lnTo>
                    <a:pt x="15149" y="10337"/>
                  </a:lnTo>
                  <a:lnTo>
                    <a:pt x="15024" y="10169"/>
                  </a:lnTo>
                  <a:lnTo>
                    <a:pt x="14919" y="10044"/>
                  </a:lnTo>
                  <a:lnTo>
                    <a:pt x="14856" y="9877"/>
                  </a:lnTo>
                  <a:lnTo>
                    <a:pt x="14856" y="9814"/>
                  </a:lnTo>
                  <a:lnTo>
                    <a:pt x="14752" y="9709"/>
                  </a:lnTo>
                  <a:lnTo>
                    <a:pt x="14668" y="9667"/>
                  </a:lnTo>
                  <a:lnTo>
                    <a:pt x="14626" y="9667"/>
                  </a:lnTo>
                  <a:lnTo>
                    <a:pt x="14584" y="9604"/>
                  </a:lnTo>
                  <a:lnTo>
                    <a:pt x="14564" y="9500"/>
                  </a:lnTo>
                  <a:lnTo>
                    <a:pt x="14333" y="9500"/>
                  </a:lnTo>
                  <a:lnTo>
                    <a:pt x="14187" y="9416"/>
                  </a:lnTo>
                  <a:lnTo>
                    <a:pt x="13978" y="9249"/>
                  </a:lnTo>
                  <a:lnTo>
                    <a:pt x="13873" y="9249"/>
                  </a:lnTo>
                  <a:lnTo>
                    <a:pt x="13768" y="9228"/>
                  </a:lnTo>
                  <a:lnTo>
                    <a:pt x="13706" y="9186"/>
                  </a:lnTo>
                  <a:lnTo>
                    <a:pt x="13517" y="9040"/>
                  </a:lnTo>
                  <a:lnTo>
                    <a:pt x="13141" y="8977"/>
                  </a:lnTo>
                  <a:lnTo>
                    <a:pt x="13099" y="8977"/>
                  </a:lnTo>
                  <a:lnTo>
                    <a:pt x="13057" y="9019"/>
                  </a:lnTo>
                  <a:lnTo>
                    <a:pt x="12890" y="9019"/>
                  </a:lnTo>
                  <a:lnTo>
                    <a:pt x="12639" y="9040"/>
                  </a:lnTo>
                  <a:lnTo>
                    <a:pt x="12053" y="8914"/>
                  </a:lnTo>
                  <a:lnTo>
                    <a:pt x="11948" y="8830"/>
                  </a:lnTo>
                  <a:lnTo>
                    <a:pt x="11823" y="8663"/>
                  </a:lnTo>
                  <a:lnTo>
                    <a:pt x="11802" y="8558"/>
                  </a:lnTo>
                  <a:lnTo>
                    <a:pt x="11802" y="8475"/>
                  </a:lnTo>
                  <a:lnTo>
                    <a:pt x="11823" y="8412"/>
                  </a:lnTo>
                  <a:lnTo>
                    <a:pt x="11906" y="8349"/>
                  </a:lnTo>
                  <a:lnTo>
                    <a:pt x="11948" y="8244"/>
                  </a:lnTo>
                  <a:lnTo>
                    <a:pt x="11885" y="8161"/>
                  </a:lnTo>
                  <a:lnTo>
                    <a:pt x="11843" y="8035"/>
                  </a:lnTo>
                  <a:lnTo>
                    <a:pt x="11885" y="7952"/>
                  </a:lnTo>
                  <a:lnTo>
                    <a:pt x="11885" y="7826"/>
                  </a:lnTo>
                  <a:lnTo>
                    <a:pt x="11823" y="7763"/>
                  </a:lnTo>
                  <a:lnTo>
                    <a:pt x="11739" y="7638"/>
                  </a:lnTo>
                  <a:lnTo>
                    <a:pt x="11676" y="7575"/>
                  </a:lnTo>
                  <a:lnTo>
                    <a:pt x="11592" y="7533"/>
                  </a:lnTo>
                  <a:lnTo>
                    <a:pt x="11530" y="7428"/>
                  </a:lnTo>
                  <a:lnTo>
                    <a:pt x="11488" y="7345"/>
                  </a:lnTo>
                  <a:lnTo>
                    <a:pt x="11446" y="7240"/>
                  </a:lnTo>
                  <a:lnTo>
                    <a:pt x="11425" y="7136"/>
                  </a:lnTo>
                  <a:lnTo>
                    <a:pt x="11383" y="7052"/>
                  </a:lnTo>
                  <a:lnTo>
                    <a:pt x="11279" y="6989"/>
                  </a:lnTo>
                  <a:lnTo>
                    <a:pt x="11195" y="6947"/>
                  </a:lnTo>
                  <a:lnTo>
                    <a:pt x="11153" y="6884"/>
                  </a:lnTo>
                  <a:lnTo>
                    <a:pt x="11069" y="6843"/>
                  </a:lnTo>
                  <a:lnTo>
                    <a:pt x="10965" y="6843"/>
                  </a:lnTo>
                  <a:lnTo>
                    <a:pt x="10902" y="6905"/>
                  </a:lnTo>
                  <a:lnTo>
                    <a:pt x="10860" y="6926"/>
                  </a:lnTo>
                  <a:lnTo>
                    <a:pt x="10776" y="6905"/>
                  </a:lnTo>
                  <a:lnTo>
                    <a:pt x="10693" y="6801"/>
                  </a:lnTo>
                  <a:lnTo>
                    <a:pt x="10672" y="6738"/>
                  </a:lnTo>
                  <a:lnTo>
                    <a:pt x="10567" y="6738"/>
                  </a:lnTo>
                  <a:lnTo>
                    <a:pt x="10442" y="6801"/>
                  </a:lnTo>
                  <a:lnTo>
                    <a:pt x="10400" y="6843"/>
                  </a:lnTo>
                  <a:lnTo>
                    <a:pt x="10379" y="6926"/>
                  </a:lnTo>
                  <a:lnTo>
                    <a:pt x="10337" y="6926"/>
                  </a:lnTo>
                  <a:lnTo>
                    <a:pt x="10211" y="6843"/>
                  </a:lnTo>
                  <a:lnTo>
                    <a:pt x="10170" y="6780"/>
                  </a:lnTo>
                  <a:lnTo>
                    <a:pt x="10170" y="6717"/>
                  </a:lnTo>
                  <a:lnTo>
                    <a:pt x="10107" y="6633"/>
                  </a:lnTo>
                  <a:lnTo>
                    <a:pt x="10002" y="6571"/>
                  </a:lnTo>
                  <a:lnTo>
                    <a:pt x="9877" y="6466"/>
                  </a:lnTo>
                  <a:lnTo>
                    <a:pt x="9835" y="6424"/>
                  </a:lnTo>
                  <a:lnTo>
                    <a:pt x="9751" y="6382"/>
                  </a:lnTo>
                  <a:lnTo>
                    <a:pt x="9730" y="6299"/>
                  </a:lnTo>
                  <a:lnTo>
                    <a:pt x="9730" y="6215"/>
                  </a:lnTo>
                  <a:lnTo>
                    <a:pt x="9709" y="6173"/>
                  </a:lnTo>
                  <a:lnTo>
                    <a:pt x="9688" y="6173"/>
                  </a:lnTo>
                  <a:lnTo>
                    <a:pt x="9688" y="6215"/>
                  </a:lnTo>
                  <a:lnTo>
                    <a:pt x="9646" y="6215"/>
                  </a:lnTo>
                  <a:lnTo>
                    <a:pt x="9605" y="6152"/>
                  </a:lnTo>
                  <a:lnTo>
                    <a:pt x="9584" y="6110"/>
                  </a:lnTo>
                  <a:lnTo>
                    <a:pt x="9584" y="5985"/>
                  </a:lnTo>
                  <a:lnTo>
                    <a:pt x="9542" y="5943"/>
                  </a:lnTo>
                  <a:lnTo>
                    <a:pt x="9521" y="5943"/>
                  </a:lnTo>
                  <a:lnTo>
                    <a:pt x="9395" y="5880"/>
                  </a:lnTo>
                  <a:lnTo>
                    <a:pt x="9312" y="5880"/>
                  </a:lnTo>
                  <a:lnTo>
                    <a:pt x="9333" y="5901"/>
                  </a:lnTo>
                  <a:lnTo>
                    <a:pt x="9228" y="6006"/>
                  </a:lnTo>
                  <a:lnTo>
                    <a:pt x="9123" y="6068"/>
                  </a:lnTo>
                  <a:lnTo>
                    <a:pt x="8998" y="6215"/>
                  </a:lnTo>
                  <a:lnTo>
                    <a:pt x="8977" y="6319"/>
                  </a:lnTo>
                  <a:lnTo>
                    <a:pt x="9019" y="6382"/>
                  </a:lnTo>
                  <a:lnTo>
                    <a:pt x="8956" y="6508"/>
                  </a:lnTo>
                  <a:lnTo>
                    <a:pt x="8768" y="6571"/>
                  </a:lnTo>
                  <a:lnTo>
                    <a:pt x="8684" y="6633"/>
                  </a:lnTo>
                  <a:lnTo>
                    <a:pt x="8663" y="6780"/>
                  </a:lnTo>
                  <a:lnTo>
                    <a:pt x="8663" y="7010"/>
                  </a:lnTo>
                  <a:lnTo>
                    <a:pt x="8768" y="7240"/>
                  </a:lnTo>
                  <a:lnTo>
                    <a:pt x="8872" y="7408"/>
                  </a:lnTo>
                  <a:lnTo>
                    <a:pt x="8872" y="7470"/>
                  </a:lnTo>
                  <a:lnTo>
                    <a:pt x="8705" y="7638"/>
                  </a:lnTo>
                  <a:lnTo>
                    <a:pt x="8579" y="7680"/>
                  </a:lnTo>
                  <a:lnTo>
                    <a:pt x="8496" y="7784"/>
                  </a:lnTo>
                  <a:lnTo>
                    <a:pt x="8433" y="7826"/>
                  </a:lnTo>
                  <a:lnTo>
                    <a:pt x="8349" y="7826"/>
                  </a:lnTo>
                  <a:lnTo>
                    <a:pt x="8307" y="7742"/>
                  </a:lnTo>
                  <a:lnTo>
                    <a:pt x="8245" y="7742"/>
                  </a:lnTo>
                  <a:lnTo>
                    <a:pt x="8014" y="7784"/>
                  </a:lnTo>
                  <a:lnTo>
                    <a:pt x="7847" y="7763"/>
                  </a:lnTo>
                  <a:lnTo>
                    <a:pt x="7638" y="7680"/>
                  </a:lnTo>
                  <a:lnTo>
                    <a:pt x="7429" y="7680"/>
                  </a:lnTo>
                  <a:lnTo>
                    <a:pt x="7387" y="7952"/>
                  </a:lnTo>
                  <a:lnTo>
                    <a:pt x="7324" y="8098"/>
                  </a:lnTo>
                  <a:lnTo>
                    <a:pt x="7324" y="8244"/>
                  </a:lnTo>
                  <a:lnTo>
                    <a:pt x="7261" y="8579"/>
                  </a:lnTo>
                  <a:lnTo>
                    <a:pt x="7261" y="8830"/>
                  </a:lnTo>
                  <a:lnTo>
                    <a:pt x="7240" y="8914"/>
                  </a:lnTo>
                  <a:lnTo>
                    <a:pt x="7303" y="8977"/>
                  </a:lnTo>
                  <a:lnTo>
                    <a:pt x="7429" y="9019"/>
                  </a:lnTo>
                  <a:lnTo>
                    <a:pt x="7387" y="9144"/>
                  </a:lnTo>
                  <a:lnTo>
                    <a:pt x="7387" y="9228"/>
                  </a:lnTo>
                  <a:lnTo>
                    <a:pt x="7303" y="9228"/>
                  </a:lnTo>
                  <a:lnTo>
                    <a:pt x="7219" y="9291"/>
                  </a:lnTo>
                  <a:lnTo>
                    <a:pt x="7136" y="9291"/>
                  </a:lnTo>
                  <a:lnTo>
                    <a:pt x="7073" y="9228"/>
                  </a:lnTo>
                  <a:lnTo>
                    <a:pt x="6989" y="9249"/>
                  </a:lnTo>
                  <a:lnTo>
                    <a:pt x="6864" y="9291"/>
                  </a:lnTo>
                  <a:lnTo>
                    <a:pt x="6592" y="9332"/>
                  </a:lnTo>
                  <a:lnTo>
                    <a:pt x="6445" y="9416"/>
                  </a:lnTo>
                  <a:lnTo>
                    <a:pt x="6341" y="9416"/>
                  </a:lnTo>
                  <a:lnTo>
                    <a:pt x="6278" y="9353"/>
                  </a:lnTo>
                  <a:lnTo>
                    <a:pt x="6173" y="9416"/>
                  </a:lnTo>
                  <a:lnTo>
                    <a:pt x="6069" y="9521"/>
                  </a:lnTo>
                  <a:lnTo>
                    <a:pt x="6069" y="9604"/>
                  </a:lnTo>
                  <a:lnTo>
                    <a:pt x="6173" y="9667"/>
                  </a:lnTo>
                  <a:lnTo>
                    <a:pt x="6341" y="9646"/>
                  </a:lnTo>
                  <a:lnTo>
                    <a:pt x="6466" y="9667"/>
                  </a:lnTo>
                  <a:lnTo>
                    <a:pt x="6466" y="9730"/>
                  </a:lnTo>
                  <a:lnTo>
                    <a:pt x="6382" y="9814"/>
                  </a:lnTo>
                  <a:lnTo>
                    <a:pt x="6445" y="9981"/>
                  </a:lnTo>
                  <a:lnTo>
                    <a:pt x="6445" y="10065"/>
                  </a:lnTo>
                  <a:lnTo>
                    <a:pt x="6487" y="10149"/>
                  </a:lnTo>
                  <a:lnTo>
                    <a:pt x="6508" y="10253"/>
                  </a:lnTo>
                  <a:lnTo>
                    <a:pt x="6613" y="10441"/>
                  </a:lnTo>
                  <a:lnTo>
                    <a:pt x="6654" y="10546"/>
                  </a:lnTo>
                  <a:lnTo>
                    <a:pt x="6780" y="10609"/>
                  </a:lnTo>
                  <a:lnTo>
                    <a:pt x="6822" y="10860"/>
                  </a:lnTo>
                  <a:lnTo>
                    <a:pt x="6738" y="10923"/>
                  </a:lnTo>
                  <a:lnTo>
                    <a:pt x="6696" y="11027"/>
                  </a:lnTo>
                  <a:lnTo>
                    <a:pt x="6801" y="11132"/>
                  </a:lnTo>
                  <a:lnTo>
                    <a:pt x="6738" y="11174"/>
                  </a:lnTo>
                  <a:lnTo>
                    <a:pt x="6738" y="11216"/>
                  </a:lnTo>
                  <a:lnTo>
                    <a:pt x="6613" y="11299"/>
                  </a:lnTo>
                  <a:lnTo>
                    <a:pt x="6654" y="11446"/>
                  </a:lnTo>
                  <a:lnTo>
                    <a:pt x="6508" y="11509"/>
                  </a:lnTo>
                  <a:lnTo>
                    <a:pt x="6278" y="11446"/>
                  </a:lnTo>
                  <a:lnTo>
                    <a:pt x="6027" y="11174"/>
                  </a:lnTo>
                  <a:lnTo>
                    <a:pt x="5922" y="11195"/>
                  </a:lnTo>
                  <a:lnTo>
                    <a:pt x="5671" y="11090"/>
                  </a:lnTo>
                  <a:lnTo>
                    <a:pt x="5336" y="11090"/>
                  </a:lnTo>
                  <a:lnTo>
                    <a:pt x="5148" y="11132"/>
                  </a:lnTo>
                  <a:lnTo>
                    <a:pt x="4876" y="11069"/>
                  </a:lnTo>
                  <a:lnTo>
                    <a:pt x="4583" y="11132"/>
                  </a:lnTo>
                  <a:lnTo>
                    <a:pt x="4457" y="11132"/>
                  </a:lnTo>
                  <a:lnTo>
                    <a:pt x="4311" y="11111"/>
                  </a:lnTo>
                  <a:lnTo>
                    <a:pt x="4206" y="11195"/>
                  </a:lnTo>
                  <a:lnTo>
                    <a:pt x="4102" y="11237"/>
                  </a:lnTo>
                  <a:lnTo>
                    <a:pt x="3767" y="11195"/>
                  </a:lnTo>
                  <a:lnTo>
                    <a:pt x="3558" y="11132"/>
                  </a:lnTo>
                  <a:lnTo>
                    <a:pt x="3432" y="11069"/>
                  </a:lnTo>
                  <a:lnTo>
                    <a:pt x="3244" y="11069"/>
                  </a:lnTo>
                  <a:lnTo>
                    <a:pt x="3202" y="11111"/>
                  </a:lnTo>
                  <a:lnTo>
                    <a:pt x="3035" y="11090"/>
                  </a:lnTo>
                  <a:lnTo>
                    <a:pt x="2930" y="11069"/>
                  </a:lnTo>
                  <a:lnTo>
                    <a:pt x="2888" y="11111"/>
                  </a:lnTo>
                  <a:lnTo>
                    <a:pt x="2888" y="11237"/>
                  </a:lnTo>
                  <a:lnTo>
                    <a:pt x="2909" y="11383"/>
                  </a:lnTo>
                  <a:lnTo>
                    <a:pt x="2930" y="11509"/>
                  </a:lnTo>
                  <a:lnTo>
                    <a:pt x="2742" y="11550"/>
                  </a:lnTo>
                  <a:lnTo>
                    <a:pt x="2386" y="11550"/>
                  </a:lnTo>
                  <a:lnTo>
                    <a:pt x="1968" y="11509"/>
                  </a:lnTo>
                  <a:lnTo>
                    <a:pt x="1863" y="11446"/>
                  </a:lnTo>
                  <a:lnTo>
                    <a:pt x="1675" y="11425"/>
                  </a:lnTo>
                  <a:lnTo>
                    <a:pt x="1570" y="11550"/>
                  </a:lnTo>
                  <a:lnTo>
                    <a:pt x="1591" y="11613"/>
                  </a:lnTo>
                  <a:lnTo>
                    <a:pt x="1465" y="11697"/>
                  </a:lnTo>
                  <a:lnTo>
                    <a:pt x="1465" y="11739"/>
                  </a:lnTo>
                  <a:lnTo>
                    <a:pt x="1507" y="11739"/>
                  </a:lnTo>
                  <a:lnTo>
                    <a:pt x="1507" y="11864"/>
                  </a:lnTo>
                  <a:lnTo>
                    <a:pt x="1340" y="12157"/>
                  </a:lnTo>
                  <a:lnTo>
                    <a:pt x="1256" y="12283"/>
                  </a:lnTo>
                  <a:lnTo>
                    <a:pt x="1361" y="12366"/>
                  </a:lnTo>
                  <a:lnTo>
                    <a:pt x="1633" y="12450"/>
                  </a:lnTo>
                  <a:lnTo>
                    <a:pt x="1737" y="12555"/>
                  </a:lnTo>
                  <a:lnTo>
                    <a:pt x="1842" y="12576"/>
                  </a:lnTo>
                  <a:lnTo>
                    <a:pt x="1947" y="12471"/>
                  </a:lnTo>
                  <a:lnTo>
                    <a:pt x="1947" y="12325"/>
                  </a:lnTo>
                  <a:lnTo>
                    <a:pt x="2009" y="12325"/>
                  </a:lnTo>
                  <a:lnTo>
                    <a:pt x="2302" y="12555"/>
                  </a:lnTo>
                  <a:lnTo>
                    <a:pt x="2323" y="12659"/>
                  </a:lnTo>
                  <a:lnTo>
                    <a:pt x="2177" y="12848"/>
                  </a:lnTo>
                  <a:lnTo>
                    <a:pt x="1968" y="12848"/>
                  </a:lnTo>
                  <a:lnTo>
                    <a:pt x="1675" y="12890"/>
                  </a:lnTo>
                  <a:lnTo>
                    <a:pt x="1654" y="12785"/>
                  </a:lnTo>
                  <a:lnTo>
                    <a:pt x="1507" y="12659"/>
                  </a:lnTo>
                  <a:lnTo>
                    <a:pt x="1340" y="12869"/>
                  </a:lnTo>
                  <a:lnTo>
                    <a:pt x="1235" y="12848"/>
                  </a:lnTo>
                  <a:lnTo>
                    <a:pt x="1068" y="12973"/>
                  </a:lnTo>
                  <a:lnTo>
                    <a:pt x="921" y="13015"/>
                  </a:lnTo>
                  <a:lnTo>
                    <a:pt x="921" y="13162"/>
                  </a:lnTo>
                  <a:lnTo>
                    <a:pt x="1110" y="13224"/>
                  </a:lnTo>
                  <a:lnTo>
                    <a:pt x="1068" y="13371"/>
                  </a:lnTo>
                  <a:lnTo>
                    <a:pt x="900" y="13434"/>
                  </a:lnTo>
                  <a:lnTo>
                    <a:pt x="628" y="13496"/>
                  </a:lnTo>
                  <a:lnTo>
                    <a:pt x="691" y="13538"/>
                  </a:lnTo>
                  <a:lnTo>
                    <a:pt x="733" y="13622"/>
                  </a:lnTo>
                  <a:lnTo>
                    <a:pt x="503" y="13706"/>
                  </a:lnTo>
                  <a:lnTo>
                    <a:pt x="503" y="13831"/>
                  </a:lnTo>
                  <a:lnTo>
                    <a:pt x="398" y="13852"/>
                  </a:lnTo>
                  <a:lnTo>
                    <a:pt x="126" y="13831"/>
                  </a:lnTo>
                  <a:lnTo>
                    <a:pt x="1" y="13936"/>
                  </a:lnTo>
                  <a:lnTo>
                    <a:pt x="1" y="14103"/>
                  </a:lnTo>
                  <a:lnTo>
                    <a:pt x="168" y="14333"/>
                  </a:lnTo>
                  <a:lnTo>
                    <a:pt x="273" y="14270"/>
                  </a:lnTo>
                  <a:lnTo>
                    <a:pt x="419" y="14250"/>
                  </a:lnTo>
                  <a:lnTo>
                    <a:pt x="440" y="14375"/>
                  </a:lnTo>
                  <a:lnTo>
                    <a:pt x="398" y="14522"/>
                  </a:lnTo>
                  <a:lnTo>
                    <a:pt x="461" y="14668"/>
                  </a:lnTo>
                  <a:lnTo>
                    <a:pt x="587" y="14731"/>
                  </a:lnTo>
                  <a:lnTo>
                    <a:pt x="607" y="14877"/>
                  </a:lnTo>
                  <a:lnTo>
                    <a:pt x="545" y="14940"/>
                  </a:lnTo>
                  <a:lnTo>
                    <a:pt x="419" y="15212"/>
                  </a:lnTo>
                  <a:lnTo>
                    <a:pt x="377" y="15589"/>
                  </a:lnTo>
                  <a:lnTo>
                    <a:pt x="335" y="15526"/>
                  </a:lnTo>
                  <a:lnTo>
                    <a:pt x="440" y="15693"/>
                  </a:lnTo>
                  <a:lnTo>
                    <a:pt x="545" y="15714"/>
                  </a:lnTo>
                  <a:lnTo>
                    <a:pt x="733" y="15693"/>
                  </a:lnTo>
                  <a:lnTo>
                    <a:pt x="859" y="15610"/>
                  </a:lnTo>
                  <a:lnTo>
                    <a:pt x="921" y="15526"/>
                  </a:lnTo>
                  <a:lnTo>
                    <a:pt x="984" y="15505"/>
                  </a:lnTo>
                  <a:lnTo>
                    <a:pt x="1047" y="15463"/>
                  </a:lnTo>
                  <a:lnTo>
                    <a:pt x="1110" y="15484"/>
                  </a:lnTo>
                  <a:lnTo>
                    <a:pt x="1172" y="15568"/>
                  </a:lnTo>
                  <a:lnTo>
                    <a:pt x="1361" y="15589"/>
                  </a:lnTo>
                  <a:lnTo>
                    <a:pt x="1361" y="15505"/>
                  </a:lnTo>
                  <a:lnTo>
                    <a:pt x="1319" y="15463"/>
                  </a:lnTo>
                  <a:lnTo>
                    <a:pt x="1319" y="15358"/>
                  </a:lnTo>
                  <a:lnTo>
                    <a:pt x="1444" y="15317"/>
                  </a:lnTo>
                  <a:lnTo>
                    <a:pt x="1486" y="15275"/>
                  </a:lnTo>
                  <a:lnTo>
                    <a:pt x="1549" y="15275"/>
                  </a:lnTo>
                  <a:lnTo>
                    <a:pt x="1570" y="15317"/>
                  </a:lnTo>
                  <a:lnTo>
                    <a:pt x="1695" y="15317"/>
                  </a:lnTo>
                  <a:lnTo>
                    <a:pt x="1779" y="15191"/>
                  </a:lnTo>
                  <a:lnTo>
                    <a:pt x="1758" y="15045"/>
                  </a:lnTo>
                  <a:lnTo>
                    <a:pt x="1779" y="14961"/>
                  </a:lnTo>
                  <a:lnTo>
                    <a:pt x="1863" y="14898"/>
                  </a:lnTo>
                  <a:lnTo>
                    <a:pt x="1884" y="14731"/>
                  </a:lnTo>
                  <a:lnTo>
                    <a:pt x="1947" y="14626"/>
                  </a:lnTo>
                  <a:lnTo>
                    <a:pt x="2072" y="14626"/>
                  </a:lnTo>
                  <a:lnTo>
                    <a:pt x="2177" y="14689"/>
                  </a:lnTo>
                  <a:lnTo>
                    <a:pt x="2281" y="14752"/>
                  </a:lnTo>
                  <a:lnTo>
                    <a:pt x="2281" y="14835"/>
                  </a:lnTo>
                  <a:lnTo>
                    <a:pt x="2260" y="14982"/>
                  </a:lnTo>
                  <a:lnTo>
                    <a:pt x="2281" y="15086"/>
                  </a:lnTo>
                  <a:lnTo>
                    <a:pt x="2386" y="15086"/>
                  </a:lnTo>
                  <a:lnTo>
                    <a:pt x="2428" y="15191"/>
                  </a:lnTo>
                  <a:lnTo>
                    <a:pt x="2407" y="15317"/>
                  </a:lnTo>
                  <a:lnTo>
                    <a:pt x="2428" y="15463"/>
                  </a:lnTo>
                  <a:lnTo>
                    <a:pt x="2428" y="15672"/>
                  </a:lnTo>
                  <a:lnTo>
                    <a:pt x="2532" y="15798"/>
                  </a:lnTo>
                  <a:lnTo>
                    <a:pt x="2532" y="15882"/>
                  </a:lnTo>
                  <a:lnTo>
                    <a:pt x="2637" y="15903"/>
                  </a:lnTo>
                  <a:lnTo>
                    <a:pt x="2784" y="15903"/>
                  </a:lnTo>
                  <a:lnTo>
                    <a:pt x="2888" y="15819"/>
                  </a:lnTo>
                  <a:lnTo>
                    <a:pt x="2909" y="15777"/>
                  </a:lnTo>
                  <a:lnTo>
                    <a:pt x="3076" y="15693"/>
                  </a:lnTo>
                  <a:lnTo>
                    <a:pt x="3202" y="15610"/>
                  </a:lnTo>
                  <a:lnTo>
                    <a:pt x="3223" y="15484"/>
                  </a:lnTo>
                  <a:lnTo>
                    <a:pt x="3307" y="15421"/>
                  </a:lnTo>
                  <a:lnTo>
                    <a:pt x="3558" y="15275"/>
                  </a:lnTo>
                  <a:lnTo>
                    <a:pt x="3725" y="15212"/>
                  </a:lnTo>
                  <a:lnTo>
                    <a:pt x="3746" y="15358"/>
                  </a:lnTo>
                  <a:lnTo>
                    <a:pt x="3976" y="15317"/>
                  </a:lnTo>
                  <a:lnTo>
                    <a:pt x="4039" y="15212"/>
                  </a:lnTo>
                  <a:lnTo>
                    <a:pt x="4290" y="15212"/>
                  </a:lnTo>
                  <a:lnTo>
                    <a:pt x="4311" y="15317"/>
                  </a:lnTo>
                  <a:lnTo>
                    <a:pt x="4123" y="15484"/>
                  </a:lnTo>
                  <a:lnTo>
                    <a:pt x="4248" y="15505"/>
                  </a:lnTo>
                  <a:lnTo>
                    <a:pt x="4290" y="15463"/>
                  </a:lnTo>
                  <a:lnTo>
                    <a:pt x="4374" y="15463"/>
                  </a:lnTo>
                  <a:lnTo>
                    <a:pt x="4478" y="15526"/>
                  </a:lnTo>
                  <a:lnTo>
                    <a:pt x="4520" y="15505"/>
                  </a:lnTo>
                  <a:lnTo>
                    <a:pt x="4625" y="15505"/>
                  </a:lnTo>
                  <a:lnTo>
                    <a:pt x="4688" y="15463"/>
                  </a:lnTo>
                  <a:lnTo>
                    <a:pt x="4729" y="15400"/>
                  </a:lnTo>
                  <a:lnTo>
                    <a:pt x="4813" y="15400"/>
                  </a:lnTo>
                  <a:lnTo>
                    <a:pt x="4897" y="15484"/>
                  </a:lnTo>
                  <a:lnTo>
                    <a:pt x="4981" y="15672"/>
                  </a:lnTo>
                  <a:lnTo>
                    <a:pt x="5232" y="16049"/>
                  </a:lnTo>
                  <a:lnTo>
                    <a:pt x="5357" y="16133"/>
                  </a:lnTo>
                  <a:lnTo>
                    <a:pt x="5399" y="16300"/>
                  </a:lnTo>
                  <a:lnTo>
                    <a:pt x="5462" y="16363"/>
                  </a:lnTo>
                  <a:lnTo>
                    <a:pt x="5545" y="16447"/>
                  </a:lnTo>
                  <a:lnTo>
                    <a:pt x="5776" y="16467"/>
                  </a:lnTo>
                  <a:lnTo>
                    <a:pt x="5985" y="16467"/>
                  </a:lnTo>
                  <a:lnTo>
                    <a:pt x="6089" y="16509"/>
                  </a:lnTo>
                  <a:lnTo>
                    <a:pt x="6131" y="16635"/>
                  </a:lnTo>
                  <a:lnTo>
                    <a:pt x="6361" y="16719"/>
                  </a:lnTo>
                  <a:lnTo>
                    <a:pt x="6550" y="16823"/>
                  </a:lnTo>
                  <a:lnTo>
                    <a:pt x="6654" y="17095"/>
                  </a:lnTo>
                  <a:lnTo>
                    <a:pt x="6801" y="17263"/>
                  </a:lnTo>
                  <a:lnTo>
                    <a:pt x="6989" y="17367"/>
                  </a:lnTo>
                  <a:lnTo>
                    <a:pt x="7073" y="17514"/>
                  </a:lnTo>
                  <a:lnTo>
                    <a:pt x="7073" y="17786"/>
                  </a:lnTo>
                  <a:lnTo>
                    <a:pt x="7177" y="18037"/>
                  </a:lnTo>
                  <a:lnTo>
                    <a:pt x="7324" y="18079"/>
                  </a:lnTo>
                  <a:lnTo>
                    <a:pt x="7387" y="18330"/>
                  </a:lnTo>
                  <a:lnTo>
                    <a:pt x="7429" y="18539"/>
                  </a:lnTo>
                  <a:lnTo>
                    <a:pt x="7345" y="18664"/>
                  </a:lnTo>
                  <a:lnTo>
                    <a:pt x="7324" y="18602"/>
                  </a:lnTo>
                  <a:lnTo>
                    <a:pt x="7219" y="18539"/>
                  </a:lnTo>
                  <a:lnTo>
                    <a:pt x="7073" y="18727"/>
                  </a:lnTo>
                  <a:lnTo>
                    <a:pt x="7094" y="18811"/>
                  </a:lnTo>
                  <a:lnTo>
                    <a:pt x="7115" y="18874"/>
                  </a:lnTo>
                  <a:lnTo>
                    <a:pt x="7261" y="18957"/>
                  </a:lnTo>
                  <a:lnTo>
                    <a:pt x="7240" y="19188"/>
                  </a:lnTo>
                  <a:lnTo>
                    <a:pt x="7303" y="19292"/>
                  </a:lnTo>
                  <a:lnTo>
                    <a:pt x="7261" y="19376"/>
                  </a:lnTo>
                  <a:lnTo>
                    <a:pt x="7324" y="19397"/>
                  </a:lnTo>
                  <a:lnTo>
                    <a:pt x="7408" y="19501"/>
                  </a:lnTo>
                  <a:lnTo>
                    <a:pt x="7408" y="19606"/>
                  </a:lnTo>
                  <a:lnTo>
                    <a:pt x="7449" y="19606"/>
                  </a:lnTo>
                  <a:lnTo>
                    <a:pt x="7491" y="19752"/>
                  </a:lnTo>
                  <a:lnTo>
                    <a:pt x="7617" y="19794"/>
                  </a:lnTo>
                  <a:lnTo>
                    <a:pt x="7701" y="19690"/>
                  </a:lnTo>
                  <a:lnTo>
                    <a:pt x="7826" y="19690"/>
                  </a:lnTo>
                  <a:lnTo>
                    <a:pt x="7868" y="19773"/>
                  </a:lnTo>
                  <a:lnTo>
                    <a:pt x="8014" y="19794"/>
                  </a:lnTo>
                  <a:lnTo>
                    <a:pt x="8119" y="19899"/>
                  </a:lnTo>
                  <a:lnTo>
                    <a:pt x="8182" y="19920"/>
                  </a:lnTo>
                  <a:lnTo>
                    <a:pt x="8266" y="20087"/>
                  </a:lnTo>
                  <a:lnTo>
                    <a:pt x="8370" y="20087"/>
                  </a:lnTo>
                  <a:lnTo>
                    <a:pt x="8391" y="20192"/>
                  </a:lnTo>
                  <a:lnTo>
                    <a:pt x="8433" y="20171"/>
                  </a:lnTo>
                  <a:lnTo>
                    <a:pt x="8454" y="20129"/>
                  </a:lnTo>
                  <a:lnTo>
                    <a:pt x="8600" y="20213"/>
                  </a:lnTo>
                  <a:lnTo>
                    <a:pt x="8663" y="20296"/>
                  </a:lnTo>
                  <a:lnTo>
                    <a:pt x="8768" y="20296"/>
                  </a:lnTo>
                  <a:lnTo>
                    <a:pt x="8830" y="20317"/>
                  </a:lnTo>
                  <a:lnTo>
                    <a:pt x="8893" y="20213"/>
                  </a:lnTo>
                  <a:lnTo>
                    <a:pt x="9061" y="20192"/>
                  </a:lnTo>
                  <a:lnTo>
                    <a:pt x="9270" y="20276"/>
                  </a:lnTo>
                  <a:lnTo>
                    <a:pt x="9312" y="20338"/>
                  </a:lnTo>
                  <a:lnTo>
                    <a:pt x="9437" y="20338"/>
                  </a:lnTo>
                  <a:lnTo>
                    <a:pt x="9542" y="20401"/>
                  </a:lnTo>
                  <a:lnTo>
                    <a:pt x="9709" y="20589"/>
                  </a:lnTo>
                  <a:lnTo>
                    <a:pt x="9835" y="20589"/>
                  </a:lnTo>
                  <a:lnTo>
                    <a:pt x="9960" y="20652"/>
                  </a:lnTo>
                  <a:lnTo>
                    <a:pt x="10023" y="20715"/>
                  </a:lnTo>
                  <a:lnTo>
                    <a:pt x="10128" y="20840"/>
                  </a:lnTo>
                  <a:lnTo>
                    <a:pt x="10170" y="20966"/>
                  </a:lnTo>
                  <a:lnTo>
                    <a:pt x="10232" y="20945"/>
                  </a:lnTo>
                  <a:lnTo>
                    <a:pt x="10232" y="20757"/>
                  </a:lnTo>
                  <a:lnTo>
                    <a:pt x="10316" y="20715"/>
                  </a:lnTo>
                  <a:lnTo>
                    <a:pt x="10337" y="20757"/>
                  </a:lnTo>
                  <a:lnTo>
                    <a:pt x="10462" y="20757"/>
                  </a:lnTo>
                  <a:lnTo>
                    <a:pt x="10588" y="20840"/>
                  </a:lnTo>
                  <a:lnTo>
                    <a:pt x="10588" y="21008"/>
                  </a:lnTo>
                  <a:lnTo>
                    <a:pt x="10755" y="21133"/>
                  </a:lnTo>
                  <a:lnTo>
                    <a:pt x="10923" y="21071"/>
                  </a:lnTo>
                  <a:lnTo>
                    <a:pt x="11069" y="21071"/>
                  </a:lnTo>
                  <a:lnTo>
                    <a:pt x="11048" y="21322"/>
                  </a:lnTo>
                  <a:lnTo>
                    <a:pt x="11090" y="21468"/>
                  </a:lnTo>
                  <a:lnTo>
                    <a:pt x="11195" y="21447"/>
                  </a:lnTo>
                  <a:lnTo>
                    <a:pt x="11362" y="21531"/>
                  </a:lnTo>
                  <a:lnTo>
                    <a:pt x="11425" y="21447"/>
                  </a:lnTo>
                  <a:lnTo>
                    <a:pt x="11571" y="21426"/>
                  </a:lnTo>
                  <a:lnTo>
                    <a:pt x="11676" y="21322"/>
                  </a:lnTo>
                  <a:lnTo>
                    <a:pt x="11885" y="21322"/>
                  </a:lnTo>
                  <a:lnTo>
                    <a:pt x="12011" y="21384"/>
                  </a:lnTo>
                  <a:lnTo>
                    <a:pt x="12053" y="21531"/>
                  </a:lnTo>
                  <a:lnTo>
                    <a:pt x="12220" y="21594"/>
                  </a:lnTo>
                  <a:lnTo>
                    <a:pt x="12346" y="21761"/>
                  </a:lnTo>
                  <a:lnTo>
                    <a:pt x="12429" y="21782"/>
                  </a:lnTo>
                  <a:lnTo>
                    <a:pt x="12576" y="21740"/>
                  </a:lnTo>
                  <a:lnTo>
                    <a:pt x="12639" y="21761"/>
                  </a:lnTo>
                  <a:lnTo>
                    <a:pt x="12785" y="21698"/>
                  </a:lnTo>
                  <a:lnTo>
                    <a:pt x="12931" y="21698"/>
                  </a:lnTo>
                  <a:lnTo>
                    <a:pt x="13015" y="21594"/>
                  </a:lnTo>
                  <a:lnTo>
                    <a:pt x="13162" y="21594"/>
                  </a:lnTo>
                  <a:lnTo>
                    <a:pt x="13203" y="21698"/>
                  </a:lnTo>
                  <a:lnTo>
                    <a:pt x="13245" y="21866"/>
                  </a:lnTo>
                  <a:lnTo>
                    <a:pt x="13350" y="21949"/>
                  </a:lnTo>
                  <a:lnTo>
                    <a:pt x="13475" y="21887"/>
                  </a:lnTo>
                  <a:lnTo>
                    <a:pt x="13601" y="21636"/>
                  </a:lnTo>
                  <a:lnTo>
                    <a:pt x="13873" y="21468"/>
                  </a:lnTo>
                  <a:lnTo>
                    <a:pt x="14040" y="21447"/>
                  </a:lnTo>
                  <a:lnTo>
                    <a:pt x="14124" y="21552"/>
                  </a:lnTo>
                  <a:lnTo>
                    <a:pt x="14396" y="21573"/>
                  </a:lnTo>
                  <a:lnTo>
                    <a:pt x="14501" y="21636"/>
                  </a:lnTo>
                  <a:lnTo>
                    <a:pt x="14647" y="21552"/>
                  </a:lnTo>
                  <a:lnTo>
                    <a:pt x="14815" y="21573"/>
                  </a:lnTo>
                  <a:lnTo>
                    <a:pt x="14877" y="21677"/>
                  </a:lnTo>
                  <a:lnTo>
                    <a:pt x="14982" y="21677"/>
                  </a:lnTo>
                  <a:lnTo>
                    <a:pt x="15191" y="21636"/>
                  </a:lnTo>
                  <a:lnTo>
                    <a:pt x="15296" y="21636"/>
                  </a:lnTo>
                  <a:lnTo>
                    <a:pt x="15359" y="21468"/>
                  </a:lnTo>
                  <a:lnTo>
                    <a:pt x="15442" y="21426"/>
                  </a:lnTo>
                  <a:lnTo>
                    <a:pt x="15547" y="21447"/>
                  </a:lnTo>
                  <a:lnTo>
                    <a:pt x="15547" y="21364"/>
                  </a:lnTo>
                  <a:lnTo>
                    <a:pt x="15631" y="21343"/>
                  </a:lnTo>
                  <a:lnTo>
                    <a:pt x="15693" y="21217"/>
                  </a:lnTo>
                  <a:lnTo>
                    <a:pt x="15798" y="21112"/>
                  </a:lnTo>
                  <a:lnTo>
                    <a:pt x="15903" y="21071"/>
                  </a:lnTo>
                  <a:lnTo>
                    <a:pt x="16133" y="21029"/>
                  </a:lnTo>
                  <a:lnTo>
                    <a:pt x="16237" y="20861"/>
                  </a:lnTo>
                  <a:lnTo>
                    <a:pt x="16237" y="20736"/>
                  </a:lnTo>
                  <a:lnTo>
                    <a:pt x="16321" y="20736"/>
                  </a:lnTo>
                  <a:lnTo>
                    <a:pt x="16447" y="20631"/>
                  </a:lnTo>
                  <a:lnTo>
                    <a:pt x="16551" y="20799"/>
                  </a:lnTo>
                  <a:lnTo>
                    <a:pt x="16719" y="20736"/>
                  </a:lnTo>
                  <a:lnTo>
                    <a:pt x="16928" y="20820"/>
                  </a:lnTo>
                  <a:lnTo>
                    <a:pt x="17012" y="20757"/>
                  </a:lnTo>
                  <a:lnTo>
                    <a:pt x="16970" y="20652"/>
                  </a:lnTo>
                  <a:lnTo>
                    <a:pt x="17242" y="20506"/>
                  </a:lnTo>
                  <a:lnTo>
                    <a:pt x="17325" y="20527"/>
                  </a:lnTo>
                  <a:lnTo>
                    <a:pt x="17367" y="20610"/>
                  </a:lnTo>
                  <a:lnTo>
                    <a:pt x="17451" y="20610"/>
                  </a:lnTo>
                  <a:lnTo>
                    <a:pt x="17472" y="20652"/>
                  </a:lnTo>
                  <a:lnTo>
                    <a:pt x="17388" y="20820"/>
                  </a:lnTo>
                  <a:lnTo>
                    <a:pt x="17451" y="20903"/>
                  </a:lnTo>
                  <a:lnTo>
                    <a:pt x="17535" y="20903"/>
                  </a:lnTo>
                  <a:lnTo>
                    <a:pt x="17597" y="20861"/>
                  </a:lnTo>
                  <a:lnTo>
                    <a:pt x="17639" y="20945"/>
                  </a:lnTo>
                  <a:lnTo>
                    <a:pt x="17702" y="21050"/>
                  </a:lnTo>
                  <a:lnTo>
                    <a:pt x="17702" y="21133"/>
                  </a:lnTo>
                  <a:lnTo>
                    <a:pt x="17597" y="21238"/>
                  </a:lnTo>
                  <a:lnTo>
                    <a:pt x="17639" y="21343"/>
                  </a:lnTo>
                  <a:lnTo>
                    <a:pt x="17765" y="21364"/>
                  </a:lnTo>
                  <a:lnTo>
                    <a:pt x="17849" y="21322"/>
                  </a:lnTo>
                  <a:lnTo>
                    <a:pt x="17953" y="21364"/>
                  </a:lnTo>
                  <a:lnTo>
                    <a:pt x="18016" y="21468"/>
                  </a:lnTo>
                  <a:lnTo>
                    <a:pt x="18121" y="21426"/>
                  </a:lnTo>
                  <a:lnTo>
                    <a:pt x="18246" y="21468"/>
                  </a:lnTo>
                  <a:lnTo>
                    <a:pt x="18330" y="21426"/>
                  </a:lnTo>
                  <a:lnTo>
                    <a:pt x="18497" y="21426"/>
                  </a:lnTo>
                  <a:lnTo>
                    <a:pt x="18539" y="21573"/>
                  </a:lnTo>
                  <a:lnTo>
                    <a:pt x="18685" y="21677"/>
                  </a:lnTo>
                  <a:lnTo>
                    <a:pt x="18706" y="21845"/>
                  </a:lnTo>
                  <a:lnTo>
                    <a:pt x="18811" y="21845"/>
                  </a:lnTo>
                  <a:lnTo>
                    <a:pt x="18916" y="21970"/>
                  </a:lnTo>
                  <a:lnTo>
                    <a:pt x="18916" y="22117"/>
                  </a:lnTo>
                  <a:lnTo>
                    <a:pt x="18999" y="22326"/>
                  </a:lnTo>
                  <a:lnTo>
                    <a:pt x="19020" y="22493"/>
                  </a:lnTo>
                  <a:lnTo>
                    <a:pt x="18999" y="22745"/>
                  </a:lnTo>
                  <a:lnTo>
                    <a:pt x="18999" y="22849"/>
                  </a:lnTo>
                  <a:lnTo>
                    <a:pt x="18957" y="22933"/>
                  </a:lnTo>
                  <a:lnTo>
                    <a:pt x="18853" y="22996"/>
                  </a:lnTo>
                  <a:lnTo>
                    <a:pt x="18832" y="23100"/>
                  </a:lnTo>
                  <a:lnTo>
                    <a:pt x="18769" y="23121"/>
                  </a:lnTo>
                  <a:lnTo>
                    <a:pt x="18748" y="23205"/>
                  </a:lnTo>
                  <a:lnTo>
                    <a:pt x="18811" y="23309"/>
                  </a:lnTo>
                  <a:lnTo>
                    <a:pt x="18748" y="23351"/>
                  </a:lnTo>
                  <a:lnTo>
                    <a:pt x="18685" y="23330"/>
                  </a:lnTo>
                  <a:lnTo>
                    <a:pt x="18602" y="23435"/>
                  </a:lnTo>
                  <a:lnTo>
                    <a:pt x="18539" y="23519"/>
                  </a:lnTo>
                  <a:lnTo>
                    <a:pt x="18602" y="23581"/>
                  </a:lnTo>
                  <a:lnTo>
                    <a:pt x="18539" y="23665"/>
                  </a:lnTo>
                  <a:lnTo>
                    <a:pt x="18539" y="23770"/>
                  </a:lnTo>
                  <a:lnTo>
                    <a:pt x="18644" y="23833"/>
                  </a:lnTo>
                  <a:lnTo>
                    <a:pt x="18706" y="23895"/>
                  </a:lnTo>
                  <a:lnTo>
                    <a:pt x="18769" y="23958"/>
                  </a:lnTo>
                  <a:lnTo>
                    <a:pt x="18748" y="24105"/>
                  </a:lnTo>
                  <a:lnTo>
                    <a:pt x="18811" y="24251"/>
                  </a:lnTo>
                  <a:lnTo>
                    <a:pt x="18937" y="24146"/>
                  </a:lnTo>
                  <a:lnTo>
                    <a:pt x="19209" y="24084"/>
                  </a:lnTo>
                  <a:lnTo>
                    <a:pt x="19229" y="24167"/>
                  </a:lnTo>
                  <a:lnTo>
                    <a:pt x="19209" y="24251"/>
                  </a:lnTo>
                  <a:lnTo>
                    <a:pt x="19271" y="24293"/>
                  </a:lnTo>
                  <a:lnTo>
                    <a:pt x="19418" y="24272"/>
                  </a:lnTo>
                  <a:lnTo>
                    <a:pt x="19439" y="24377"/>
                  </a:lnTo>
                  <a:lnTo>
                    <a:pt x="19418" y="24481"/>
                  </a:lnTo>
                  <a:lnTo>
                    <a:pt x="19481" y="24565"/>
                  </a:lnTo>
                  <a:lnTo>
                    <a:pt x="19627" y="24586"/>
                  </a:lnTo>
                  <a:lnTo>
                    <a:pt x="19585" y="24628"/>
                  </a:lnTo>
                  <a:lnTo>
                    <a:pt x="19648" y="24711"/>
                  </a:lnTo>
                  <a:lnTo>
                    <a:pt x="19669" y="24670"/>
                  </a:lnTo>
                  <a:lnTo>
                    <a:pt x="19815" y="24670"/>
                  </a:lnTo>
                  <a:lnTo>
                    <a:pt x="19941" y="24732"/>
                  </a:lnTo>
                  <a:lnTo>
                    <a:pt x="19941" y="24816"/>
                  </a:lnTo>
                  <a:lnTo>
                    <a:pt x="19878" y="24921"/>
                  </a:lnTo>
                  <a:lnTo>
                    <a:pt x="19899" y="25004"/>
                  </a:lnTo>
                  <a:lnTo>
                    <a:pt x="19753" y="25193"/>
                  </a:lnTo>
                  <a:lnTo>
                    <a:pt x="19648" y="25297"/>
                  </a:lnTo>
                  <a:lnTo>
                    <a:pt x="19669" y="25360"/>
                  </a:lnTo>
                  <a:lnTo>
                    <a:pt x="19753" y="25339"/>
                  </a:lnTo>
                  <a:lnTo>
                    <a:pt x="19941" y="25339"/>
                  </a:lnTo>
                  <a:lnTo>
                    <a:pt x="19983" y="25402"/>
                  </a:lnTo>
                  <a:lnTo>
                    <a:pt x="20066" y="25318"/>
                  </a:lnTo>
                  <a:lnTo>
                    <a:pt x="20150" y="25423"/>
                  </a:lnTo>
                  <a:lnTo>
                    <a:pt x="20108" y="25548"/>
                  </a:lnTo>
                  <a:lnTo>
                    <a:pt x="20150" y="25674"/>
                  </a:lnTo>
                  <a:lnTo>
                    <a:pt x="20276" y="25737"/>
                  </a:lnTo>
                  <a:lnTo>
                    <a:pt x="20338" y="25653"/>
                  </a:lnTo>
                  <a:lnTo>
                    <a:pt x="20485" y="25653"/>
                  </a:lnTo>
                  <a:lnTo>
                    <a:pt x="20736" y="25548"/>
                  </a:lnTo>
                  <a:lnTo>
                    <a:pt x="20841" y="25569"/>
                  </a:lnTo>
                  <a:lnTo>
                    <a:pt x="20841" y="25716"/>
                  </a:lnTo>
                  <a:lnTo>
                    <a:pt x="20799" y="25737"/>
                  </a:lnTo>
                  <a:lnTo>
                    <a:pt x="20862" y="25778"/>
                  </a:lnTo>
                  <a:lnTo>
                    <a:pt x="20924" y="25883"/>
                  </a:lnTo>
                  <a:lnTo>
                    <a:pt x="21050" y="25841"/>
                  </a:lnTo>
                  <a:lnTo>
                    <a:pt x="21154" y="25862"/>
                  </a:lnTo>
                  <a:lnTo>
                    <a:pt x="21134" y="25716"/>
                  </a:lnTo>
                  <a:lnTo>
                    <a:pt x="21134" y="25569"/>
                  </a:lnTo>
                  <a:lnTo>
                    <a:pt x="21092" y="25465"/>
                  </a:lnTo>
                  <a:lnTo>
                    <a:pt x="21092" y="25255"/>
                  </a:lnTo>
                  <a:lnTo>
                    <a:pt x="21154" y="25214"/>
                  </a:lnTo>
                  <a:lnTo>
                    <a:pt x="21154" y="25130"/>
                  </a:lnTo>
                  <a:lnTo>
                    <a:pt x="21364" y="25130"/>
                  </a:lnTo>
                  <a:lnTo>
                    <a:pt x="21426" y="25109"/>
                  </a:lnTo>
                  <a:lnTo>
                    <a:pt x="21468" y="25088"/>
                  </a:lnTo>
                  <a:lnTo>
                    <a:pt x="21510" y="25025"/>
                  </a:lnTo>
                  <a:lnTo>
                    <a:pt x="21552" y="24983"/>
                  </a:lnTo>
                  <a:lnTo>
                    <a:pt x="21678" y="24921"/>
                  </a:lnTo>
                  <a:lnTo>
                    <a:pt x="21761" y="24942"/>
                  </a:lnTo>
                  <a:lnTo>
                    <a:pt x="21740" y="25025"/>
                  </a:lnTo>
                  <a:lnTo>
                    <a:pt x="21782" y="25046"/>
                  </a:lnTo>
                  <a:lnTo>
                    <a:pt x="21866" y="25046"/>
                  </a:lnTo>
                  <a:lnTo>
                    <a:pt x="21887" y="24942"/>
                  </a:lnTo>
                  <a:lnTo>
                    <a:pt x="21970" y="24900"/>
                  </a:lnTo>
                  <a:lnTo>
                    <a:pt x="22096" y="25004"/>
                  </a:lnTo>
                  <a:lnTo>
                    <a:pt x="22159" y="24921"/>
                  </a:lnTo>
                  <a:lnTo>
                    <a:pt x="22242" y="24921"/>
                  </a:lnTo>
                  <a:lnTo>
                    <a:pt x="22263" y="25004"/>
                  </a:lnTo>
                  <a:lnTo>
                    <a:pt x="22389" y="24942"/>
                  </a:lnTo>
                  <a:lnTo>
                    <a:pt x="22389" y="24879"/>
                  </a:lnTo>
                  <a:lnTo>
                    <a:pt x="22556" y="24816"/>
                  </a:lnTo>
                  <a:lnTo>
                    <a:pt x="22661" y="24900"/>
                  </a:lnTo>
                  <a:lnTo>
                    <a:pt x="22870" y="24816"/>
                  </a:lnTo>
                  <a:lnTo>
                    <a:pt x="22828" y="24628"/>
                  </a:lnTo>
                  <a:lnTo>
                    <a:pt x="22954" y="24586"/>
                  </a:lnTo>
                  <a:lnTo>
                    <a:pt x="23100" y="24586"/>
                  </a:lnTo>
                  <a:lnTo>
                    <a:pt x="23184" y="24502"/>
                  </a:lnTo>
                  <a:lnTo>
                    <a:pt x="23310" y="24586"/>
                  </a:lnTo>
                  <a:lnTo>
                    <a:pt x="23310" y="24670"/>
                  </a:lnTo>
                  <a:lnTo>
                    <a:pt x="23435" y="24690"/>
                  </a:lnTo>
                  <a:lnTo>
                    <a:pt x="23477" y="24774"/>
                  </a:lnTo>
                  <a:lnTo>
                    <a:pt x="23749" y="24774"/>
                  </a:lnTo>
                  <a:lnTo>
                    <a:pt x="23812" y="24816"/>
                  </a:lnTo>
                  <a:lnTo>
                    <a:pt x="23958" y="24774"/>
                  </a:lnTo>
                  <a:lnTo>
                    <a:pt x="24042" y="24837"/>
                  </a:lnTo>
                  <a:lnTo>
                    <a:pt x="24042" y="24942"/>
                  </a:lnTo>
                  <a:lnTo>
                    <a:pt x="23937" y="24983"/>
                  </a:lnTo>
                  <a:lnTo>
                    <a:pt x="23875" y="25193"/>
                  </a:lnTo>
                  <a:lnTo>
                    <a:pt x="23958" y="25214"/>
                  </a:lnTo>
                  <a:lnTo>
                    <a:pt x="23979" y="25318"/>
                  </a:lnTo>
                  <a:lnTo>
                    <a:pt x="24230" y="25402"/>
                  </a:lnTo>
                  <a:lnTo>
                    <a:pt x="24251" y="25506"/>
                  </a:lnTo>
                  <a:lnTo>
                    <a:pt x="24377" y="25527"/>
                  </a:lnTo>
                  <a:lnTo>
                    <a:pt x="24481" y="25611"/>
                  </a:lnTo>
                  <a:lnTo>
                    <a:pt x="24586" y="25548"/>
                  </a:lnTo>
                  <a:lnTo>
                    <a:pt x="24649" y="25611"/>
                  </a:lnTo>
                  <a:lnTo>
                    <a:pt x="24711" y="25569"/>
                  </a:lnTo>
                  <a:lnTo>
                    <a:pt x="24816" y="25632"/>
                  </a:lnTo>
                  <a:lnTo>
                    <a:pt x="24858" y="25632"/>
                  </a:lnTo>
                  <a:lnTo>
                    <a:pt x="24900" y="25611"/>
                  </a:lnTo>
                  <a:lnTo>
                    <a:pt x="24963" y="25653"/>
                  </a:lnTo>
                  <a:lnTo>
                    <a:pt x="25046" y="25611"/>
                  </a:lnTo>
                  <a:lnTo>
                    <a:pt x="25046" y="25548"/>
                  </a:lnTo>
                  <a:lnTo>
                    <a:pt x="25088" y="25423"/>
                  </a:lnTo>
                  <a:lnTo>
                    <a:pt x="25130" y="25527"/>
                  </a:lnTo>
                  <a:lnTo>
                    <a:pt x="25235" y="25653"/>
                  </a:lnTo>
                  <a:lnTo>
                    <a:pt x="25297" y="25632"/>
                  </a:lnTo>
                  <a:lnTo>
                    <a:pt x="25444" y="25737"/>
                  </a:lnTo>
                  <a:lnTo>
                    <a:pt x="25569" y="25737"/>
                  </a:lnTo>
                  <a:lnTo>
                    <a:pt x="25632" y="25632"/>
                  </a:lnTo>
                  <a:lnTo>
                    <a:pt x="25716" y="25716"/>
                  </a:lnTo>
                  <a:lnTo>
                    <a:pt x="25820" y="25674"/>
                  </a:lnTo>
                  <a:lnTo>
                    <a:pt x="25862" y="25716"/>
                  </a:lnTo>
                  <a:lnTo>
                    <a:pt x="25862" y="25737"/>
                  </a:lnTo>
                  <a:lnTo>
                    <a:pt x="25800" y="25758"/>
                  </a:lnTo>
                  <a:lnTo>
                    <a:pt x="25758" y="25862"/>
                  </a:lnTo>
                  <a:lnTo>
                    <a:pt x="25695" y="25967"/>
                  </a:lnTo>
                  <a:lnTo>
                    <a:pt x="25695" y="26030"/>
                  </a:lnTo>
                  <a:lnTo>
                    <a:pt x="25820" y="26197"/>
                  </a:lnTo>
                  <a:lnTo>
                    <a:pt x="25904" y="26260"/>
                  </a:lnTo>
                  <a:lnTo>
                    <a:pt x="25904" y="26302"/>
                  </a:lnTo>
                  <a:lnTo>
                    <a:pt x="25925" y="26448"/>
                  </a:lnTo>
                  <a:lnTo>
                    <a:pt x="25946" y="26406"/>
                  </a:lnTo>
                  <a:lnTo>
                    <a:pt x="26009" y="26343"/>
                  </a:lnTo>
                  <a:lnTo>
                    <a:pt x="26092" y="26364"/>
                  </a:lnTo>
                  <a:lnTo>
                    <a:pt x="26134" y="26385"/>
                  </a:lnTo>
                  <a:lnTo>
                    <a:pt x="26176" y="26385"/>
                  </a:lnTo>
                  <a:lnTo>
                    <a:pt x="26281" y="26281"/>
                  </a:lnTo>
                  <a:lnTo>
                    <a:pt x="26260" y="26239"/>
                  </a:lnTo>
                  <a:lnTo>
                    <a:pt x="26218" y="26197"/>
                  </a:lnTo>
                  <a:lnTo>
                    <a:pt x="26218" y="26176"/>
                  </a:lnTo>
                  <a:lnTo>
                    <a:pt x="26155" y="26071"/>
                  </a:lnTo>
                  <a:lnTo>
                    <a:pt x="26072" y="26071"/>
                  </a:lnTo>
                  <a:lnTo>
                    <a:pt x="26030" y="25967"/>
                  </a:lnTo>
                  <a:lnTo>
                    <a:pt x="26051" y="25925"/>
                  </a:lnTo>
                  <a:lnTo>
                    <a:pt x="26155" y="25841"/>
                  </a:lnTo>
                  <a:lnTo>
                    <a:pt x="26155" y="25758"/>
                  </a:lnTo>
                  <a:lnTo>
                    <a:pt x="26155" y="25716"/>
                  </a:lnTo>
                  <a:lnTo>
                    <a:pt x="26176" y="25716"/>
                  </a:lnTo>
                  <a:lnTo>
                    <a:pt x="26218" y="25653"/>
                  </a:lnTo>
                  <a:lnTo>
                    <a:pt x="26239" y="25716"/>
                  </a:lnTo>
                  <a:lnTo>
                    <a:pt x="26260" y="25737"/>
                  </a:lnTo>
                  <a:lnTo>
                    <a:pt x="26281" y="25737"/>
                  </a:lnTo>
                  <a:lnTo>
                    <a:pt x="26260" y="25758"/>
                  </a:lnTo>
                  <a:lnTo>
                    <a:pt x="26260" y="25778"/>
                  </a:lnTo>
                  <a:lnTo>
                    <a:pt x="26323" y="25778"/>
                  </a:lnTo>
                  <a:lnTo>
                    <a:pt x="26281" y="25820"/>
                  </a:lnTo>
                  <a:lnTo>
                    <a:pt x="26344" y="25841"/>
                  </a:lnTo>
                  <a:lnTo>
                    <a:pt x="26385" y="25758"/>
                  </a:lnTo>
                  <a:lnTo>
                    <a:pt x="26490" y="25737"/>
                  </a:lnTo>
                  <a:lnTo>
                    <a:pt x="26553" y="25653"/>
                  </a:lnTo>
                  <a:lnTo>
                    <a:pt x="26616" y="25716"/>
                  </a:lnTo>
                  <a:lnTo>
                    <a:pt x="26741" y="25653"/>
                  </a:lnTo>
                  <a:lnTo>
                    <a:pt x="26867" y="25611"/>
                  </a:lnTo>
                  <a:lnTo>
                    <a:pt x="26804" y="25527"/>
                  </a:lnTo>
                  <a:lnTo>
                    <a:pt x="26908" y="25527"/>
                  </a:lnTo>
                  <a:lnTo>
                    <a:pt x="27013" y="25465"/>
                  </a:lnTo>
                  <a:lnTo>
                    <a:pt x="27139" y="25527"/>
                  </a:lnTo>
                  <a:lnTo>
                    <a:pt x="27201" y="25506"/>
                  </a:lnTo>
                  <a:lnTo>
                    <a:pt x="27327" y="25444"/>
                  </a:lnTo>
                  <a:lnTo>
                    <a:pt x="27432" y="25339"/>
                  </a:lnTo>
                  <a:lnTo>
                    <a:pt x="27515" y="25234"/>
                  </a:lnTo>
                  <a:lnTo>
                    <a:pt x="27536" y="25193"/>
                  </a:lnTo>
                  <a:lnTo>
                    <a:pt x="27578" y="25214"/>
                  </a:lnTo>
                  <a:lnTo>
                    <a:pt x="27620" y="25255"/>
                  </a:lnTo>
                  <a:lnTo>
                    <a:pt x="27662" y="25214"/>
                  </a:lnTo>
                  <a:lnTo>
                    <a:pt x="27724" y="25130"/>
                  </a:lnTo>
                  <a:lnTo>
                    <a:pt x="27808" y="25088"/>
                  </a:lnTo>
                  <a:lnTo>
                    <a:pt x="27787" y="24942"/>
                  </a:lnTo>
                  <a:lnTo>
                    <a:pt x="27745" y="24837"/>
                  </a:lnTo>
                  <a:lnTo>
                    <a:pt x="27787" y="24774"/>
                  </a:lnTo>
                  <a:lnTo>
                    <a:pt x="27745" y="24690"/>
                  </a:lnTo>
                  <a:lnTo>
                    <a:pt x="27808" y="24732"/>
                  </a:lnTo>
                  <a:lnTo>
                    <a:pt x="27934" y="24816"/>
                  </a:lnTo>
                  <a:lnTo>
                    <a:pt x="27955" y="24900"/>
                  </a:lnTo>
                  <a:lnTo>
                    <a:pt x="28059" y="25004"/>
                  </a:lnTo>
                  <a:lnTo>
                    <a:pt x="28143" y="24983"/>
                  </a:lnTo>
                  <a:lnTo>
                    <a:pt x="28143" y="24983"/>
                  </a:lnTo>
                  <a:lnTo>
                    <a:pt x="28101" y="25046"/>
                  </a:lnTo>
                  <a:lnTo>
                    <a:pt x="28017" y="25109"/>
                  </a:lnTo>
                  <a:lnTo>
                    <a:pt x="28038" y="25151"/>
                  </a:lnTo>
                  <a:lnTo>
                    <a:pt x="28248" y="25046"/>
                  </a:lnTo>
                  <a:lnTo>
                    <a:pt x="28248" y="24921"/>
                  </a:lnTo>
                  <a:lnTo>
                    <a:pt x="28352" y="24900"/>
                  </a:lnTo>
                  <a:lnTo>
                    <a:pt x="28415" y="24837"/>
                  </a:lnTo>
                  <a:lnTo>
                    <a:pt x="28520" y="24900"/>
                  </a:lnTo>
                  <a:lnTo>
                    <a:pt x="28582" y="24879"/>
                  </a:lnTo>
                  <a:lnTo>
                    <a:pt x="28624" y="24795"/>
                  </a:lnTo>
                  <a:lnTo>
                    <a:pt x="28687" y="24795"/>
                  </a:lnTo>
                  <a:lnTo>
                    <a:pt x="28708" y="24711"/>
                  </a:lnTo>
                  <a:lnTo>
                    <a:pt x="28771" y="24795"/>
                  </a:lnTo>
                  <a:lnTo>
                    <a:pt x="28854" y="24900"/>
                  </a:lnTo>
                  <a:lnTo>
                    <a:pt x="28896" y="24837"/>
                  </a:lnTo>
                  <a:lnTo>
                    <a:pt x="28938" y="24732"/>
                  </a:lnTo>
                  <a:lnTo>
                    <a:pt x="28980" y="24732"/>
                  </a:lnTo>
                  <a:lnTo>
                    <a:pt x="29001" y="24774"/>
                  </a:lnTo>
                  <a:lnTo>
                    <a:pt x="29085" y="24774"/>
                  </a:lnTo>
                  <a:lnTo>
                    <a:pt x="29105" y="24711"/>
                  </a:lnTo>
                  <a:lnTo>
                    <a:pt x="29231" y="24711"/>
                  </a:lnTo>
                  <a:lnTo>
                    <a:pt x="29294" y="24628"/>
                  </a:lnTo>
                  <a:lnTo>
                    <a:pt x="29357" y="24586"/>
                  </a:lnTo>
                  <a:lnTo>
                    <a:pt x="29377" y="24670"/>
                  </a:lnTo>
                  <a:lnTo>
                    <a:pt x="29398" y="24607"/>
                  </a:lnTo>
                  <a:lnTo>
                    <a:pt x="29482" y="24607"/>
                  </a:lnTo>
                  <a:lnTo>
                    <a:pt x="29566" y="24586"/>
                  </a:lnTo>
                  <a:lnTo>
                    <a:pt x="29524" y="24502"/>
                  </a:lnTo>
                  <a:lnTo>
                    <a:pt x="29587" y="24418"/>
                  </a:lnTo>
                  <a:lnTo>
                    <a:pt x="29608" y="24293"/>
                  </a:lnTo>
                  <a:lnTo>
                    <a:pt x="29566" y="24188"/>
                  </a:lnTo>
                  <a:lnTo>
                    <a:pt x="29566" y="24188"/>
                  </a:lnTo>
                  <a:lnTo>
                    <a:pt x="29608" y="24209"/>
                  </a:lnTo>
                  <a:lnTo>
                    <a:pt x="29670" y="24146"/>
                  </a:lnTo>
                  <a:lnTo>
                    <a:pt x="29796" y="24105"/>
                  </a:lnTo>
                  <a:lnTo>
                    <a:pt x="29817" y="24167"/>
                  </a:lnTo>
                  <a:lnTo>
                    <a:pt x="29921" y="24167"/>
                  </a:lnTo>
                  <a:lnTo>
                    <a:pt x="29942" y="24042"/>
                  </a:lnTo>
                  <a:lnTo>
                    <a:pt x="30005" y="24042"/>
                  </a:lnTo>
                  <a:lnTo>
                    <a:pt x="30026" y="23958"/>
                  </a:lnTo>
                  <a:lnTo>
                    <a:pt x="30089" y="23958"/>
                  </a:lnTo>
                  <a:lnTo>
                    <a:pt x="30089" y="23979"/>
                  </a:lnTo>
                  <a:lnTo>
                    <a:pt x="30110" y="23979"/>
                  </a:lnTo>
                  <a:lnTo>
                    <a:pt x="30193" y="23874"/>
                  </a:lnTo>
                  <a:lnTo>
                    <a:pt x="30256" y="23958"/>
                  </a:lnTo>
                  <a:lnTo>
                    <a:pt x="30256" y="23833"/>
                  </a:lnTo>
                  <a:lnTo>
                    <a:pt x="30340" y="23833"/>
                  </a:lnTo>
                  <a:lnTo>
                    <a:pt x="30361" y="23728"/>
                  </a:lnTo>
                  <a:lnTo>
                    <a:pt x="30277" y="23686"/>
                  </a:lnTo>
                  <a:lnTo>
                    <a:pt x="30193" y="23749"/>
                  </a:lnTo>
                  <a:lnTo>
                    <a:pt x="30047" y="23623"/>
                  </a:lnTo>
                  <a:lnTo>
                    <a:pt x="30235" y="23623"/>
                  </a:lnTo>
                  <a:lnTo>
                    <a:pt x="30340" y="23477"/>
                  </a:lnTo>
                  <a:lnTo>
                    <a:pt x="30361" y="23540"/>
                  </a:lnTo>
                  <a:lnTo>
                    <a:pt x="30445" y="23477"/>
                  </a:lnTo>
                  <a:lnTo>
                    <a:pt x="30612" y="23581"/>
                  </a:lnTo>
                  <a:lnTo>
                    <a:pt x="30633" y="23456"/>
                  </a:lnTo>
                  <a:lnTo>
                    <a:pt x="30549" y="23435"/>
                  </a:lnTo>
                  <a:lnTo>
                    <a:pt x="30507" y="23372"/>
                  </a:lnTo>
                  <a:lnTo>
                    <a:pt x="30528" y="23309"/>
                  </a:lnTo>
                  <a:lnTo>
                    <a:pt x="30633" y="23372"/>
                  </a:lnTo>
                  <a:lnTo>
                    <a:pt x="30717" y="23309"/>
                  </a:lnTo>
                  <a:lnTo>
                    <a:pt x="30675" y="23268"/>
                  </a:lnTo>
                  <a:lnTo>
                    <a:pt x="30612" y="23268"/>
                  </a:lnTo>
                  <a:lnTo>
                    <a:pt x="30612" y="23163"/>
                  </a:lnTo>
                  <a:lnTo>
                    <a:pt x="30528" y="23121"/>
                  </a:lnTo>
                  <a:lnTo>
                    <a:pt x="30612" y="23100"/>
                  </a:lnTo>
                  <a:lnTo>
                    <a:pt x="30654" y="23142"/>
                  </a:lnTo>
                  <a:lnTo>
                    <a:pt x="30717" y="23142"/>
                  </a:lnTo>
                  <a:lnTo>
                    <a:pt x="30758" y="23205"/>
                  </a:lnTo>
                  <a:lnTo>
                    <a:pt x="30758" y="23121"/>
                  </a:lnTo>
                  <a:lnTo>
                    <a:pt x="30654" y="23037"/>
                  </a:lnTo>
                  <a:lnTo>
                    <a:pt x="30654" y="22933"/>
                  </a:lnTo>
                  <a:lnTo>
                    <a:pt x="30737" y="22933"/>
                  </a:lnTo>
                  <a:lnTo>
                    <a:pt x="30758" y="22891"/>
                  </a:lnTo>
                  <a:lnTo>
                    <a:pt x="30863" y="22954"/>
                  </a:lnTo>
                  <a:lnTo>
                    <a:pt x="30863" y="23037"/>
                  </a:lnTo>
                  <a:lnTo>
                    <a:pt x="30926" y="23037"/>
                  </a:lnTo>
                  <a:lnTo>
                    <a:pt x="30968" y="23121"/>
                  </a:lnTo>
                  <a:lnTo>
                    <a:pt x="30989" y="22996"/>
                  </a:lnTo>
                  <a:lnTo>
                    <a:pt x="30947" y="22912"/>
                  </a:lnTo>
                  <a:lnTo>
                    <a:pt x="30884" y="22912"/>
                  </a:lnTo>
                  <a:lnTo>
                    <a:pt x="30863" y="22828"/>
                  </a:lnTo>
                  <a:lnTo>
                    <a:pt x="30947" y="22828"/>
                  </a:lnTo>
                  <a:lnTo>
                    <a:pt x="30947" y="22745"/>
                  </a:lnTo>
                  <a:lnTo>
                    <a:pt x="30863" y="22724"/>
                  </a:lnTo>
                  <a:lnTo>
                    <a:pt x="30989" y="22598"/>
                  </a:lnTo>
                  <a:lnTo>
                    <a:pt x="30926" y="22535"/>
                  </a:lnTo>
                  <a:lnTo>
                    <a:pt x="30842" y="22535"/>
                  </a:lnTo>
                  <a:lnTo>
                    <a:pt x="30779" y="22598"/>
                  </a:lnTo>
                  <a:lnTo>
                    <a:pt x="30800" y="22493"/>
                  </a:lnTo>
                  <a:lnTo>
                    <a:pt x="30947" y="22410"/>
                  </a:lnTo>
                  <a:lnTo>
                    <a:pt x="31135" y="22326"/>
                  </a:lnTo>
                  <a:lnTo>
                    <a:pt x="31072" y="22263"/>
                  </a:lnTo>
                  <a:lnTo>
                    <a:pt x="30989" y="22326"/>
                  </a:lnTo>
                  <a:lnTo>
                    <a:pt x="30863" y="22201"/>
                  </a:lnTo>
                  <a:lnTo>
                    <a:pt x="30968" y="22201"/>
                  </a:lnTo>
                  <a:lnTo>
                    <a:pt x="30884" y="22096"/>
                  </a:lnTo>
                  <a:lnTo>
                    <a:pt x="30800" y="22096"/>
                  </a:lnTo>
                  <a:lnTo>
                    <a:pt x="30863" y="22054"/>
                  </a:lnTo>
                  <a:lnTo>
                    <a:pt x="30800" y="21991"/>
                  </a:lnTo>
                  <a:lnTo>
                    <a:pt x="30884" y="21991"/>
                  </a:lnTo>
                  <a:lnTo>
                    <a:pt x="30926" y="21908"/>
                  </a:lnTo>
                  <a:lnTo>
                    <a:pt x="31030" y="21908"/>
                  </a:lnTo>
                  <a:lnTo>
                    <a:pt x="30989" y="22012"/>
                  </a:lnTo>
                  <a:lnTo>
                    <a:pt x="31072" y="22012"/>
                  </a:lnTo>
                  <a:lnTo>
                    <a:pt x="31240" y="21866"/>
                  </a:lnTo>
                  <a:lnTo>
                    <a:pt x="31240" y="21782"/>
                  </a:lnTo>
                  <a:lnTo>
                    <a:pt x="31365" y="21803"/>
                  </a:lnTo>
                  <a:lnTo>
                    <a:pt x="31281" y="21698"/>
                  </a:lnTo>
                  <a:lnTo>
                    <a:pt x="31198" y="21698"/>
                  </a:lnTo>
                  <a:lnTo>
                    <a:pt x="31240" y="21594"/>
                  </a:lnTo>
                  <a:lnTo>
                    <a:pt x="31302" y="21677"/>
                  </a:lnTo>
                  <a:lnTo>
                    <a:pt x="31386" y="21636"/>
                  </a:lnTo>
                  <a:lnTo>
                    <a:pt x="31386" y="21531"/>
                  </a:lnTo>
                  <a:lnTo>
                    <a:pt x="31449" y="21489"/>
                  </a:lnTo>
                  <a:lnTo>
                    <a:pt x="31386" y="21426"/>
                  </a:lnTo>
                  <a:lnTo>
                    <a:pt x="31386" y="21343"/>
                  </a:lnTo>
                  <a:lnTo>
                    <a:pt x="31470" y="21322"/>
                  </a:lnTo>
                  <a:lnTo>
                    <a:pt x="31407" y="21238"/>
                  </a:lnTo>
                  <a:lnTo>
                    <a:pt x="31407" y="21175"/>
                  </a:lnTo>
                  <a:lnTo>
                    <a:pt x="31302" y="21112"/>
                  </a:lnTo>
                  <a:lnTo>
                    <a:pt x="31470" y="21154"/>
                  </a:lnTo>
                  <a:lnTo>
                    <a:pt x="31512" y="21112"/>
                  </a:lnTo>
                  <a:lnTo>
                    <a:pt x="31616" y="20903"/>
                  </a:lnTo>
                  <a:lnTo>
                    <a:pt x="31700" y="20903"/>
                  </a:lnTo>
                  <a:lnTo>
                    <a:pt x="31721" y="20966"/>
                  </a:lnTo>
                  <a:lnTo>
                    <a:pt x="31763" y="21029"/>
                  </a:lnTo>
                  <a:lnTo>
                    <a:pt x="31784" y="20924"/>
                  </a:lnTo>
                  <a:lnTo>
                    <a:pt x="31846" y="20861"/>
                  </a:lnTo>
                  <a:lnTo>
                    <a:pt x="31805" y="20736"/>
                  </a:lnTo>
                  <a:lnTo>
                    <a:pt x="31679" y="20736"/>
                  </a:lnTo>
                  <a:lnTo>
                    <a:pt x="31616" y="20694"/>
                  </a:lnTo>
                  <a:lnTo>
                    <a:pt x="31679" y="20652"/>
                  </a:lnTo>
                  <a:lnTo>
                    <a:pt x="31763" y="20652"/>
                  </a:lnTo>
                  <a:lnTo>
                    <a:pt x="31826" y="20610"/>
                  </a:lnTo>
                  <a:lnTo>
                    <a:pt x="31784" y="20548"/>
                  </a:lnTo>
                  <a:lnTo>
                    <a:pt x="31700" y="20506"/>
                  </a:lnTo>
                  <a:lnTo>
                    <a:pt x="31784" y="20443"/>
                  </a:lnTo>
                  <a:lnTo>
                    <a:pt x="31826" y="20443"/>
                  </a:lnTo>
                  <a:lnTo>
                    <a:pt x="31826" y="20401"/>
                  </a:lnTo>
                  <a:lnTo>
                    <a:pt x="31784" y="20338"/>
                  </a:lnTo>
                  <a:lnTo>
                    <a:pt x="31574" y="20338"/>
                  </a:lnTo>
                  <a:lnTo>
                    <a:pt x="31595" y="20296"/>
                  </a:lnTo>
                  <a:lnTo>
                    <a:pt x="31721" y="20192"/>
                  </a:lnTo>
                  <a:lnTo>
                    <a:pt x="31826" y="20213"/>
                  </a:lnTo>
                  <a:lnTo>
                    <a:pt x="31846" y="20192"/>
                  </a:lnTo>
                  <a:lnTo>
                    <a:pt x="31888" y="20129"/>
                  </a:lnTo>
                  <a:lnTo>
                    <a:pt x="31930" y="20192"/>
                  </a:lnTo>
                  <a:lnTo>
                    <a:pt x="31972" y="20213"/>
                  </a:lnTo>
                  <a:lnTo>
                    <a:pt x="32014" y="20171"/>
                  </a:lnTo>
                  <a:lnTo>
                    <a:pt x="31993" y="20087"/>
                  </a:lnTo>
                  <a:lnTo>
                    <a:pt x="31972" y="19920"/>
                  </a:lnTo>
                  <a:lnTo>
                    <a:pt x="31909" y="19878"/>
                  </a:lnTo>
                  <a:lnTo>
                    <a:pt x="31826" y="19962"/>
                  </a:lnTo>
                  <a:lnTo>
                    <a:pt x="31846" y="19983"/>
                  </a:lnTo>
                  <a:lnTo>
                    <a:pt x="31846" y="20024"/>
                  </a:lnTo>
                  <a:lnTo>
                    <a:pt x="31763" y="20004"/>
                  </a:lnTo>
                  <a:lnTo>
                    <a:pt x="31595" y="20129"/>
                  </a:lnTo>
                  <a:lnTo>
                    <a:pt x="31512" y="20108"/>
                  </a:lnTo>
                  <a:lnTo>
                    <a:pt x="31512" y="20004"/>
                  </a:lnTo>
                  <a:lnTo>
                    <a:pt x="31679" y="19983"/>
                  </a:lnTo>
                  <a:lnTo>
                    <a:pt x="31930" y="19752"/>
                  </a:lnTo>
                  <a:lnTo>
                    <a:pt x="31909" y="19711"/>
                  </a:lnTo>
                  <a:lnTo>
                    <a:pt x="31805" y="19711"/>
                  </a:lnTo>
                  <a:lnTo>
                    <a:pt x="31763" y="19648"/>
                  </a:lnTo>
                  <a:lnTo>
                    <a:pt x="31721" y="19690"/>
                  </a:lnTo>
                  <a:lnTo>
                    <a:pt x="31553" y="19460"/>
                  </a:lnTo>
                  <a:lnTo>
                    <a:pt x="31386" y="19439"/>
                  </a:lnTo>
                  <a:lnTo>
                    <a:pt x="31240" y="19585"/>
                  </a:lnTo>
                  <a:lnTo>
                    <a:pt x="31135" y="19564"/>
                  </a:lnTo>
                  <a:lnTo>
                    <a:pt x="31030" y="19397"/>
                  </a:lnTo>
                  <a:lnTo>
                    <a:pt x="30884" y="19439"/>
                  </a:lnTo>
                  <a:lnTo>
                    <a:pt x="30779" y="19501"/>
                  </a:lnTo>
                  <a:lnTo>
                    <a:pt x="30737" y="19606"/>
                  </a:lnTo>
                  <a:lnTo>
                    <a:pt x="30758" y="19480"/>
                  </a:lnTo>
                  <a:lnTo>
                    <a:pt x="30884" y="19376"/>
                  </a:lnTo>
                  <a:lnTo>
                    <a:pt x="30968" y="19376"/>
                  </a:lnTo>
                  <a:lnTo>
                    <a:pt x="31051" y="19334"/>
                  </a:lnTo>
                  <a:lnTo>
                    <a:pt x="31177" y="19376"/>
                  </a:lnTo>
                  <a:lnTo>
                    <a:pt x="31281" y="19355"/>
                  </a:lnTo>
                  <a:lnTo>
                    <a:pt x="31281" y="19250"/>
                  </a:lnTo>
                  <a:lnTo>
                    <a:pt x="31323" y="19188"/>
                  </a:lnTo>
                  <a:lnTo>
                    <a:pt x="31407" y="19188"/>
                  </a:lnTo>
                  <a:lnTo>
                    <a:pt x="31553" y="19041"/>
                  </a:lnTo>
                  <a:lnTo>
                    <a:pt x="31700" y="19020"/>
                  </a:lnTo>
                  <a:lnTo>
                    <a:pt x="31700" y="18936"/>
                  </a:lnTo>
                  <a:lnTo>
                    <a:pt x="31574" y="18727"/>
                  </a:lnTo>
                  <a:lnTo>
                    <a:pt x="31281" y="18539"/>
                  </a:lnTo>
                  <a:lnTo>
                    <a:pt x="31072" y="18413"/>
                  </a:lnTo>
                  <a:lnTo>
                    <a:pt x="30842" y="18204"/>
                  </a:lnTo>
                  <a:lnTo>
                    <a:pt x="30737" y="18204"/>
                  </a:lnTo>
                  <a:lnTo>
                    <a:pt x="30549" y="18330"/>
                  </a:lnTo>
                  <a:lnTo>
                    <a:pt x="30445" y="18309"/>
                  </a:lnTo>
                  <a:lnTo>
                    <a:pt x="30319" y="18183"/>
                  </a:lnTo>
                  <a:lnTo>
                    <a:pt x="30319" y="18099"/>
                  </a:lnTo>
                  <a:lnTo>
                    <a:pt x="30235" y="18079"/>
                  </a:lnTo>
                  <a:lnTo>
                    <a:pt x="30110" y="18120"/>
                  </a:lnTo>
                  <a:lnTo>
                    <a:pt x="29984" y="18120"/>
                  </a:lnTo>
                  <a:lnTo>
                    <a:pt x="29838" y="18141"/>
                  </a:lnTo>
                  <a:lnTo>
                    <a:pt x="29691" y="18351"/>
                  </a:lnTo>
                  <a:lnTo>
                    <a:pt x="29817" y="18099"/>
                  </a:lnTo>
                  <a:lnTo>
                    <a:pt x="29921" y="18037"/>
                  </a:lnTo>
                  <a:lnTo>
                    <a:pt x="29984" y="18079"/>
                  </a:lnTo>
                  <a:lnTo>
                    <a:pt x="30047" y="18079"/>
                  </a:lnTo>
                  <a:lnTo>
                    <a:pt x="30089" y="18016"/>
                  </a:lnTo>
                  <a:lnTo>
                    <a:pt x="30193" y="18079"/>
                  </a:lnTo>
                  <a:lnTo>
                    <a:pt x="30340" y="17995"/>
                  </a:lnTo>
                  <a:lnTo>
                    <a:pt x="30403" y="18183"/>
                  </a:lnTo>
                  <a:lnTo>
                    <a:pt x="30465" y="18225"/>
                  </a:lnTo>
                  <a:lnTo>
                    <a:pt x="30570" y="18225"/>
                  </a:lnTo>
                  <a:lnTo>
                    <a:pt x="30654" y="18120"/>
                  </a:lnTo>
                  <a:lnTo>
                    <a:pt x="30842" y="18141"/>
                  </a:lnTo>
                  <a:lnTo>
                    <a:pt x="30968" y="18246"/>
                  </a:lnTo>
                  <a:lnTo>
                    <a:pt x="31051" y="18246"/>
                  </a:lnTo>
                  <a:lnTo>
                    <a:pt x="31177" y="18351"/>
                  </a:lnTo>
                  <a:lnTo>
                    <a:pt x="31323" y="18288"/>
                  </a:lnTo>
                  <a:lnTo>
                    <a:pt x="31574" y="18351"/>
                  </a:lnTo>
                  <a:lnTo>
                    <a:pt x="31658" y="18330"/>
                  </a:lnTo>
                  <a:lnTo>
                    <a:pt x="31553" y="18141"/>
                  </a:lnTo>
                  <a:lnTo>
                    <a:pt x="31491" y="18120"/>
                  </a:lnTo>
                  <a:lnTo>
                    <a:pt x="31323" y="17974"/>
                  </a:lnTo>
                  <a:lnTo>
                    <a:pt x="31323" y="17911"/>
                  </a:lnTo>
                  <a:lnTo>
                    <a:pt x="31281" y="17869"/>
                  </a:lnTo>
                  <a:lnTo>
                    <a:pt x="31177" y="17890"/>
                  </a:lnTo>
                  <a:lnTo>
                    <a:pt x="31051" y="17827"/>
                  </a:lnTo>
                  <a:lnTo>
                    <a:pt x="30884" y="17597"/>
                  </a:lnTo>
                  <a:lnTo>
                    <a:pt x="30884" y="17451"/>
                  </a:lnTo>
                  <a:lnTo>
                    <a:pt x="30675" y="17283"/>
                  </a:lnTo>
                  <a:lnTo>
                    <a:pt x="30675" y="17095"/>
                  </a:lnTo>
                  <a:lnTo>
                    <a:pt x="30549" y="17074"/>
                  </a:lnTo>
                  <a:lnTo>
                    <a:pt x="30612" y="16949"/>
                  </a:lnTo>
                  <a:lnTo>
                    <a:pt x="30570" y="16928"/>
                  </a:lnTo>
                  <a:lnTo>
                    <a:pt x="30403" y="16572"/>
                  </a:lnTo>
                  <a:lnTo>
                    <a:pt x="30089" y="16405"/>
                  </a:lnTo>
                  <a:lnTo>
                    <a:pt x="30005" y="16447"/>
                  </a:lnTo>
                  <a:lnTo>
                    <a:pt x="30005" y="16363"/>
                  </a:lnTo>
                  <a:lnTo>
                    <a:pt x="29712" y="16237"/>
                  </a:lnTo>
                  <a:lnTo>
                    <a:pt x="29670" y="16237"/>
                  </a:lnTo>
                  <a:lnTo>
                    <a:pt x="29670" y="15944"/>
                  </a:lnTo>
                  <a:lnTo>
                    <a:pt x="29712" y="15735"/>
                  </a:lnTo>
                  <a:lnTo>
                    <a:pt x="29670" y="15610"/>
                  </a:lnTo>
                  <a:lnTo>
                    <a:pt x="29691" y="15463"/>
                  </a:lnTo>
                  <a:lnTo>
                    <a:pt x="29712" y="15484"/>
                  </a:lnTo>
                  <a:lnTo>
                    <a:pt x="29817" y="15463"/>
                  </a:lnTo>
                  <a:lnTo>
                    <a:pt x="29921" y="15296"/>
                  </a:lnTo>
                  <a:lnTo>
                    <a:pt x="29984" y="15317"/>
                  </a:lnTo>
                  <a:lnTo>
                    <a:pt x="30089" y="15191"/>
                  </a:lnTo>
                  <a:lnTo>
                    <a:pt x="29984" y="15149"/>
                  </a:lnTo>
                  <a:lnTo>
                    <a:pt x="29921" y="15066"/>
                  </a:lnTo>
                  <a:lnTo>
                    <a:pt x="30005" y="14961"/>
                  </a:lnTo>
                  <a:lnTo>
                    <a:pt x="30193" y="14982"/>
                  </a:lnTo>
                  <a:lnTo>
                    <a:pt x="30193" y="14856"/>
                  </a:lnTo>
                  <a:lnTo>
                    <a:pt x="30319" y="14835"/>
                  </a:lnTo>
                  <a:lnTo>
                    <a:pt x="30319" y="14731"/>
                  </a:lnTo>
                  <a:lnTo>
                    <a:pt x="30193" y="14647"/>
                  </a:lnTo>
                  <a:lnTo>
                    <a:pt x="30319" y="14647"/>
                  </a:lnTo>
                  <a:lnTo>
                    <a:pt x="30424" y="14689"/>
                  </a:lnTo>
                  <a:lnTo>
                    <a:pt x="30445" y="14647"/>
                  </a:lnTo>
                  <a:lnTo>
                    <a:pt x="30549" y="14647"/>
                  </a:lnTo>
                  <a:lnTo>
                    <a:pt x="30654" y="14563"/>
                  </a:lnTo>
                  <a:lnTo>
                    <a:pt x="30717" y="14563"/>
                  </a:lnTo>
                  <a:lnTo>
                    <a:pt x="30842" y="14375"/>
                  </a:lnTo>
                  <a:lnTo>
                    <a:pt x="30884" y="14459"/>
                  </a:lnTo>
                  <a:lnTo>
                    <a:pt x="30947" y="14417"/>
                  </a:lnTo>
                  <a:lnTo>
                    <a:pt x="30947" y="14459"/>
                  </a:lnTo>
                  <a:lnTo>
                    <a:pt x="31093" y="14563"/>
                  </a:lnTo>
                  <a:lnTo>
                    <a:pt x="31240" y="14438"/>
                  </a:lnTo>
                  <a:lnTo>
                    <a:pt x="31240" y="14375"/>
                  </a:lnTo>
                  <a:lnTo>
                    <a:pt x="31156" y="14354"/>
                  </a:lnTo>
                  <a:lnTo>
                    <a:pt x="31135" y="14250"/>
                  </a:lnTo>
                  <a:lnTo>
                    <a:pt x="31198" y="14208"/>
                  </a:lnTo>
                  <a:lnTo>
                    <a:pt x="31261" y="14208"/>
                  </a:lnTo>
                  <a:lnTo>
                    <a:pt x="31177" y="14061"/>
                  </a:lnTo>
                  <a:lnTo>
                    <a:pt x="31177" y="13998"/>
                  </a:lnTo>
                  <a:lnTo>
                    <a:pt x="31302" y="13957"/>
                  </a:lnTo>
                  <a:lnTo>
                    <a:pt x="31240" y="13936"/>
                  </a:lnTo>
                  <a:lnTo>
                    <a:pt x="31093" y="13957"/>
                  </a:lnTo>
                  <a:lnTo>
                    <a:pt x="30947" y="13957"/>
                  </a:lnTo>
                  <a:lnTo>
                    <a:pt x="30947" y="13915"/>
                  </a:lnTo>
                  <a:lnTo>
                    <a:pt x="30800" y="13915"/>
                  </a:lnTo>
                  <a:lnTo>
                    <a:pt x="30758" y="13957"/>
                  </a:lnTo>
                  <a:lnTo>
                    <a:pt x="30403" y="13998"/>
                  </a:lnTo>
                  <a:lnTo>
                    <a:pt x="30319" y="13915"/>
                  </a:lnTo>
                  <a:lnTo>
                    <a:pt x="30256" y="13894"/>
                  </a:lnTo>
                  <a:lnTo>
                    <a:pt x="30193" y="13789"/>
                  </a:lnTo>
                  <a:lnTo>
                    <a:pt x="30131" y="13747"/>
                  </a:lnTo>
                  <a:lnTo>
                    <a:pt x="30089" y="13706"/>
                  </a:lnTo>
                  <a:lnTo>
                    <a:pt x="29817" y="13831"/>
                  </a:lnTo>
                  <a:lnTo>
                    <a:pt x="29691" y="13831"/>
                  </a:lnTo>
                  <a:lnTo>
                    <a:pt x="29733" y="13894"/>
                  </a:lnTo>
                  <a:lnTo>
                    <a:pt x="29733" y="13998"/>
                  </a:lnTo>
                  <a:lnTo>
                    <a:pt x="29670" y="14040"/>
                  </a:lnTo>
                  <a:lnTo>
                    <a:pt x="29503" y="14103"/>
                  </a:lnTo>
                  <a:lnTo>
                    <a:pt x="29524" y="14124"/>
                  </a:lnTo>
                  <a:lnTo>
                    <a:pt x="29587" y="14208"/>
                  </a:lnTo>
                  <a:lnTo>
                    <a:pt x="29524" y="14312"/>
                  </a:lnTo>
                  <a:lnTo>
                    <a:pt x="29482" y="14354"/>
                  </a:lnTo>
                  <a:lnTo>
                    <a:pt x="29357" y="14312"/>
                  </a:lnTo>
                  <a:lnTo>
                    <a:pt x="29231" y="14375"/>
                  </a:lnTo>
                  <a:lnTo>
                    <a:pt x="29085" y="14354"/>
                  </a:lnTo>
                  <a:lnTo>
                    <a:pt x="28938" y="14061"/>
                  </a:lnTo>
                  <a:lnTo>
                    <a:pt x="28938" y="13915"/>
                  </a:lnTo>
                  <a:lnTo>
                    <a:pt x="28896" y="13810"/>
                  </a:lnTo>
                  <a:lnTo>
                    <a:pt x="28750" y="13810"/>
                  </a:lnTo>
                  <a:lnTo>
                    <a:pt x="28687" y="13831"/>
                  </a:lnTo>
                  <a:lnTo>
                    <a:pt x="28687" y="13789"/>
                  </a:lnTo>
                  <a:lnTo>
                    <a:pt x="28624" y="13789"/>
                  </a:lnTo>
                  <a:lnTo>
                    <a:pt x="28561" y="13852"/>
                  </a:lnTo>
                  <a:lnTo>
                    <a:pt x="28540" y="13789"/>
                  </a:lnTo>
                  <a:lnTo>
                    <a:pt x="28540" y="13831"/>
                  </a:lnTo>
                  <a:lnTo>
                    <a:pt x="28436" y="13706"/>
                  </a:lnTo>
                  <a:lnTo>
                    <a:pt x="28436" y="13622"/>
                  </a:lnTo>
                  <a:lnTo>
                    <a:pt x="28227" y="13496"/>
                  </a:lnTo>
                  <a:lnTo>
                    <a:pt x="28122" y="13413"/>
                  </a:lnTo>
                  <a:lnTo>
                    <a:pt x="28101" y="13287"/>
                  </a:lnTo>
                  <a:lnTo>
                    <a:pt x="28038" y="13162"/>
                  </a:lnTo>
                  <a:lnTo>
                    <a:pt x="28101" y="13099"/>
                  </a:lnTo>
                  <a:lnTo>
                    <a:pt x="28101" y="13057"/>
                  </a:lnTo>
                  <a:lnTo>
                    <a:pt x="28101" y="12994"/>
                  </a:lnTo>
                  <a:lnTo>
                    <a:pt x="28122" y="12869"/>
                  </a:lnTo>
                  <a:lnTo>
                    <a:pt x="28164" y="12806"/>
                  </a:lnTo>
                  <a:lnTo>
                    <a:pt x="28185" y="12764"/>
                  </a:lnTo>
                  <a:lnTo>
                    <a:pt x="28415" y="12848"/>
                  </a:lnTo>
                  <a:lnTo>
                    <a:pt x="28750" y="12848"/>
                  </a:lnTo>
                  <a:lnTo>
                    <a:pt x="28792" y="12701"/>
                  </a:lnTo>
                  <a:lnTo>
                    <a:pt x="28771" y="12659"/>
                  </a:lnTo>
                  <a:lnTo>
                    <a:pt x="28854" y="12659"/>
                  </a:lnTo>
                  <a:lnTo>
                    <a:pt x="28833" y="12492"/>
                  </a:lnTo>
                  <a:lnTo>
                    <a:pt x="28792" y="12471"/>
                  </a:lnTo>
                  <a:lnTo>
                    <a:pt x="28854" y="12429"/>
                  </a:lnTo>
                  <a:lnTo>
                    <a:pt x="28896" y="12136"/>
                  </a:lnTo>
                  <a:lnTo>
                    <a:pt x="29105" y="12011"/>
                  </a:lnTo>
                  <a:lnTo>
                    <a:pt x="29210" y="12011"/>
                  </a:lnTo>
                  <a:lnTo>
                    <a:pt x="29315" y="11843"/>
                  </a:lnTo>
                  <a:lnTo>
                    <a:pt x="29377" y="11843"/>
                  </a:lnTo>
                  <a:lnTo>
                    <a:pt x="29398" y="11613"/>
                  </a:lnTo>
                  <a:lnTo>
                    <a:pt x="29503" y="11488"/>
                  </a:lnTo>
                  <a:lnTo>
                    <a:pt x="29524" y="11341"/>
                  </a:lnTo>
                  <a:lnTo>
                    <a:pt x="29587" y="11320"/>
                  </a:lnTo>
                  <a:lnTo>
                    <a:pt x="29670" y="11195"/>
                  </a:lnTo>
                  <a:lnTo>
                    <a:pt x="29796" y="11195"/>
                  </a:lnTo>
                  <a:lnTo>
                    <a:pt x="29838" y="11216"/>
                  </a:lnTo>
                  <a:lnTo>
                    <a:pt x="29942" y="11216"/>
                  </a:lnTo>
                  <a:lnTo>
                    <a:pt x="29984" y="11111"/>
                  </a:lnTo>
                  <a:lnTo>
                    <a:pt x="30152" y="11320"/>
                  </a:lnTo>
                  <a:lnTo>
                    <a:pt x="30424" y="11488"/>
                  </a:lnTo>
                  <a:lnTo>
                    <a:pt x="30424" y="11592"/>
                  </a:lnTo>
                  <a:lnTo>
                    <a:pt x="30361" y="11613"/>
                  </a:lnTo>
                  <a:lnTo>
                    <a:pt x="30340" y="11697"/>
                  </a:lnTo>
                  <a:lnTo>
                    <a:pt x="30214" y="11843"/>
                  </a:lnTo>
                  <a:lnTo>
                    <a:pt x="30193" y="12011"/>
                  </a:lnTo>
                  <a:lnTo>
                    <a:pt x="30089" y="12011"/>
                  </a:lnTo>
                  <a:lnTo>
                    <a:pt x="30110" y="12032"/>
                  </a:lnTo>
                  <a:lnTo>
                    <a:pt x="30089" y="12178"/>
                  </a:lnTo>
                  <a:lnTo>
                    <a:pt x="30214" y="12325"/>
                  </a:lnTo>
                  <a:lnTo>
                    <a:pt x="30193" y="12387"/>
                  </a:lnTo>
                  <a:lnTo>
                    <a:pt x="30131" y="12429"/>
                  </a:lnTo>
                  <a:lnTo>
                    <a:pt x="30131" y="12471"/>
                  </a:lnTo>
                  <a:lnTo>
                    <a:pt x="30193" y="12555"/>
                  </a:lnTo>
                  <a:lnTo>
                    <a:pt x="30319" y="12492"/>
                  </a:lnTo>
                  <a:lnTo>
                    <a:pt x="30445" y="12387"/>
                  </a:lnTo>
                  <a:lnTo>
                    <a:pt x="30403" y="12492"/>
                  </a:lnTo>
                  <a:lnTo>
                    <a:pt x="30277" y="12576"/>
                  </a:lnTo>
                  <a:lnTo>
                    <a:pt x="30319" y="12638"/>
                  </a:lnTo>
                  <a:lnTo>
                    <a:pt x="30361" y="12659"/>
                  </a:lnTo>
                  <a:lnTo>
                    <a:pt x="30361" y="12701"/>
                  </a:lnTo>
                  <a:lnTo>
                    <a:pt x="30319" y="12743"/>
                  </a:lnTo>
                  <a:lnTo>
                    <a:pt x="30193" y="12743"/>
                  </a:lnTo>
                  <a:lnTo>
                    <a:pt x="30131" y="12806"/>
                  </a:lnTo>
                  <a:lnTo>
                    <a:pt x="30026" y="12806"/>
                  </a:lnTo>
                  <a:lnTo>
                    <a:pt x="29984" y="12890"/>
                  </a:lnTo>
                  <a:lnTo>
                    <a:pt x="30089" y="12973"/>
                  </a:lnTo>
                  <a:lnTo>
                    <a:pt x="30089" y="13057"/>
                  </a:lnTo>
                  <a:lnTo>
                    <a:pt x="30152" y="13057"/>
                  </a:lnTo>
                  <a:lnTo>
                    <a:pt x="30235" y="12952"/>
                  </a:lnTo>
                  <a:lnTo>
                    <a:pt x="30277" y="12952"/>
                  </a:lnTo>
                  <a:lnTo>
                    <a:pt x="30403" y="12806"/>
                  </a:lnTo>
                  <a:lnTo>
                    <a:pt x="30549" y="12743"/>
                  </a:lnTo>
                  <a:lnTo>
                    <a:pt x="30570" y="12701"/>
                  </a:lnTo>
                  <a:lnTo>
                    <a:pt x="30528" y="12576"/>
                  </a:lnTo>
                  <a:lnTo>
                    <a:pt x="30654" y="12471"/>
                  </a:lnTo>
                  <a:lnTo>
                    <a:pt x="30926" y="12283"/>
                  </a:lnTo>
                  <a:lnTo>
                    <a:pt x="30989" y="12283"/>
                  </a:lnTo>
                  <a:lnTo>
                    <a:pt x="31030" y="12178"/>
                  </a:lnTo>
                  <a:lnTo>
                    <a:pt x="31156" y="12178"/>
                  </a:lnTo>
                  <a:lnTo>
                    <a:pt x="31302" y="12053"/>
                  </a:lnTo>
                  <a:lnTo>
                    <a:pt x="31365" y="12115"/>
                  </a:lnTo>
                  <a:lnTo>
                    <a:pt x="31407" y="12115"/>
                  </a:lnTo>
                  <a:lnTo>
                    <a:pt x="31553" y="12073"/>
                  </a:lnTo>
                  <a:lnTo>
                    <a:pt x="31721" y="11906"/>
                  </a:lnTo>
                  <a:lnTo>
                    <a:pt x="31763" y="12011"/>
                  </a:lnTo>
                  <a:lnTo>
                    <a:pt x="31763" y="11655"/>
                  </a:lnTo>
                  <a:lnTo>
                    <a:pt x="31909" y="11550"/>
                  </a:lnTo>
                  <a:lnTo>
                    <a:pt x="31972" y="11404"/>
                  </a:lnTo>
                  <a:lnTo>
                    <a:pt x="31972" y="11299"/>
                  </a:lnTo>
                  <a:lnTo>
                    <a:pt x="32118" y="11195"/>
                  </a:lnTo>
                  <a:lnTo>
                    <a:pt x="32223" y="11006"/>
                  </a:lnTo>
                  <a:lnTo>
                    <a:pt x="32328" y="10965"/>
                  </a:lnTo>
                  <a:lnTo>
                    <a:pt x="32411" y="10672"/>
                  </a:lnTo>
                  <a:lnTo>
                    <a:pt x="32453" y="10567"/>
                  </a:lnTo>
                  <a:lnTo>
                    <a:pt x="32453" y="10504"/>
                  </a:lnTo>
                  <a:lnTo>
                    <a:pt x="32453" y="10337"/>
                  </a:lnTo>
                  <a:lnTo>
                    <a:pt x="32600" y="10190"/>
                  </a:lnTo>
                  <a:lnTo>
                    <a:pt x="32704" y="10358"/>
                  </a:lnTo>
                  <a:lnTo>
                    <a:pt x="32767" y="10400"/>
                  </a:lnTo>
                  <a:lnTo>
                    <a:pt x="32851" y="10483"/>
                  </a:lnTo>
                  <a:lnTo>
                    <a:pt x="32955" y="10441"/>
                  </a:lnTo>
                  <a:lnTo>
                    <a:pt x="33081" y="10483"/>
                  </a:lnTo>
                  <a:lnTo>
                    <a:pt x="33332" y="10462"/>
                  </a:lnTo>
                  <a:lnTo>
                    <a:pt x="33478" y="10483"/>
                  </a:lnTo>
                  <a:lnTo>
                    <a:pt x="33541" y="10337"/>
                  </a:lnTo>
                  <a:lnTo>
                    <a:pt x="33541" y="10253"/>
                  </a:lnTo>
                  <a:lnTo>
                    <a:pt x="33395" y="10128"/>
                  </a:lnTo>
                  <a:lnTo>
                    <a:pt x="33290" y="10044"/>
                  </a:lnTo>
                  <a:lnTo>
                    <a:pt x="33374" y="9960"/>
                  </a:lnTo>
                  <a:lnTo>
                    <a:pt x="33499" y="9960"/>
                  </a:lnTo>
                  <a:lnTo>
                    <a:pt x="33750" y="9772"/>
                  </a:lnTo>
                  <a:lnTo>
                    <a:pt x="33750" y="9646"/>
                  </a:lnTo>
                  <a:lnTo>
                    <a:pt x="33855" y="9521"/>
                  </a:lnTo>
                  <a:lnTo>
                    <a:pt x="33939" y="9521"/>
                  </a:lnTo>
                  <a:lnTo>
                    <a:pt x="34002" y="9416"/>
                  </a:lnTo>
                  <a:lnTo>
                    <a:pt x="33939" y="9312"/>
                  </a:lnTo>
                  <a:lnTo>
                    <a:pt x="33939" y="9207"/>
                  </a:lnTo>
                  <a:lnTo>
                    <a:pt x="33939" y="9081"/>
                  </a:lnTo>
                  <a:lnTo>
                    <a:pt x="34022" y="9040"/>
                  </a:lnTo>
                  <a:lnTo>
                    <a:pt x="34127" y="9123"/>
                  </a:lnTo>
                  <a:lnTo>
                    <a:pt x="34127" y="9228"/>
                  </a:lnTo>
                  <a:lnTo>
                    <a:pt x="34190" y="9312"/>
                  </a:lnTo>
                  <a:lnTo>
                    <a:pt x="34378" y="9332"/>
                  </a:lnTo>
                  <a:lnTo>
                    <a:pt x="34399" y="9395"/>
                  </a:lnTo>
                  <a:lnTo>
                    <a:pt x="34399" y="9353"/>
                  </a:lnTo>
                  <a:lnTo>
                    <a:pt x="34399" y="9291"/>
                  </a:lnTo>
                  <a:lnTo>
                    <a:pt x="34378" y="9249"/>
                  </a:lnTo>
                  <a:lnTo>
                    <a:pt x="34336" y="9144"/>
                  </a:lnTo>
                  <a:lnTo>
                    <a:pt x="34336" y="9123"/>
                  </a:lnTo>
                  <a:lnTo>
                    <a:pt x="34420" y="9081"/>
                  </a:lnTo>
                  <a:lnTo>
                    <a:pt x="34546" y="9102"/>
                  </a:lnTo>
                  <a:lnTo>
                    <a:pt x="34608" y="9081"/>
                  </a:lnTo>
                  <a:lnTo>
                    <a:pt x="34608" y="8977"/>
                  </a:lnTo>
                  <a:lnTo>
                    <a:pt x="34587" y="8914"/>
                  </a:lnTo>
                  <a:lnTo>
                    <a:pt x="34587" y="8830"/>
                  </a:lnTo>
                  <a:lnTo>
                    <a:pt x="34608" y="8788"/>
                  </a:lnTo>
                  <a:lnTo>
                    <a:pt x="34608" y="8684"/>
                  </a:lnTo>
                  <a:lnTo>
                    <a:pt x="34608" y="8579"/>
                  </a:lnTo>
                  <a:lnTo>
                    <a:pt x="34525" y="8516"/>
                  </a:lnTo>
                  <a:lnTo>
                    <a:pt x="34525" y="8349"/>
                  </a:lnTo>
                  <a:lnTo>
                    <a:pt x="34525" y="8244"/>
                  </a:lnTo>
                  <a:lnTo>
                    <a:pt x="34504" y="8098"/>
                  </a:lnTo>
                  <a:lnTo>
                    <a:pt x="34504" y="7993"/>
                  </a:lnTo>
                  <a:lnTo>
                    <a:pt x="34441" y="7889"/>
                  </a:lnTo>
                  <a:lnTo>
                    <a:pt x="34399" y="7826"/>
                  </a:lnTo>
                  <a:lnTo>
                    <a:pt x="34378" y="7742"/>
                  </a:lnTo>
                  <a:lnTo>
                    <a:pt x="34232" y="7533"/>
                  </a:lnTo>
                  <a:lnTo>
                    <a:pt x="34190" y="7428"/>
                  </a:lnTo>
                  <a:lnTo>
                    <a:pt x="34211" y="7366"/>
                  </a:lnTo>
                  <a:lnTo>
                    <a:pt x="34294" y="7345"/>
                  </a:lnTo>
                  <a:lnTo>
                    <a:pt x="34378" y="7324"/>
                  </a:lnTo>
                  <a:lnTo>
                    <a:pt x="34420" y="7261"/>
                  </a:lnTo>
                  <a:lnTo>
                    <a:pt x="34441" y="7198"/>
                  </a:lnTo>
                  <a:lnTo>
                    <a:pt x="34546" y="7010"/>
                  </a:lnTo>
                  <a:lnTo>
                    <a:pt x="34587" y="7010"/>
                  </a:lnTo>
                  <a:lnTo>
                    <a:pt x="34692" y="7031"/>
                  </a:lnTo>
                  <a:lnTo>
                    <a:pt x="34755" y="7052"/>
                  </a:lnTo>
                  <a:lnTo>
                    <a:pt x="35131" y="7115"/>
                  </a:lnTo>
                  <a:lnTo>
                    <a:pt x="35173" y="7136"/>
                  </a:lnTo>
                  <a:lnTo>
                    <a:pt x="35236" y="7136"/>
                  </a:lnTo>
                  <a:lnTo>
                    <a:pt x="35278" y="7094"/>
                  </a:lnTo>
                  <a:lnTo>
                    <a:pt x="35257" y="7010"/>
                  </a:lnTo>
                  <a:lnTo>
                    <a:pt x="35236" y="6926"/>
                  </a:lnTo>
                  <a:lnTo>
                    <a:pt x="35236" y="6884"/>
                  </a:lnTo>
                  <a:lnTo>
                    <a:pt x="35257" y="6822"/>
                  </a:lnTo>
                  <a:lnTo>
                    <a:pt x="35236" y="6780"/>
                  </a:lnTo>
                  <a:lnTo>
                    <a:pt x="35215" y="6696"/>
                  </a:lnTo>
                  <a:lnTo>
                    <a:pt x="35257" y="6591"/>
                  </a:lnTo>
                  <a:lnTo>
                    <a:pt x="35320" y="6571"/>
                  </a:lnTo>
                  <a:lnTo>
                    <a:pt x="35278" y="6466"/>
                  </a:lnTo>
                  <a:lnTo>
                    <a:pt x="35257" y="6403"/>
                  </a:lnTo>
                  <a:lnTo>
                    <a:pt x="35257" y="6382"/>
                  </a:lnTo>
                  <a:lnTo>
                    <a:pt x="35341" y="6319"/>
                  </a:lnTo>
                  <a:lnTo>
                    <a:pt x="35320" y="6278"/>
                  </a:lnTo>
                  <a:lnTo>
                    <a:pt x="35320" y="6215"/>
                  </a:lnTo>
                  <a:lnTo>
                    <a:pt x="35278" y="6152"/>
                  </a:lnTo>
                  <a:lnTo>
                    <a:pt x="35320" y="6068"/>
                  </a:lnTo>
                  <a:lnTo>
                    <a:pt x="35362" y="6047"/>
                  </a:lnTo>
                  <a:lnTo>
                    <a:pt x="35362" y="5985"/>
                  </a:lnTo>
                  <a:lnTo>
                    <a:pt x="35341" y="5943"/>
                  </a:lnTo>
                  <a:lnTo>
                    <a:pt x="35278" y="5796"/>
                  </a:lnTo>
                  <a:lnTo>
                    <a:pt x="35278" y="5671"/>
                  </a:lnTo>
                  <a:lnTo>
                    <a:pt x="35320" y="5650"/>
                  </a:lnTo>
                  <a:lnTo>
                    <a:pt x="35341" y="5629"/>
                  </a:lnTo>
                  <a:lnTo>
                    <a:pt x="35341" y="5587"/>
                  </a:lnTo>
                  <a:lnTo>
                    <a:pt x="35320" y="5545"/>
                  </a:lnTo>
                  <a:lnTo>
                    <a:pt x="35320" y="5483"/>
                  </a:lnTo>
                  <a:lnTo>
                    <a:pt x="35257" y="5441"/>
                  </a:lnTo>
                  <a:lnTo>
                    <a:pt x="35236" y="5378"/>
                  </a:lnTo>
                  <a:lnTo>
                    <a:pt x="35257" y="5315"/>
                  </a:lnTo>
                  <a:lnTo>
                    <a:pt x="35257" y="5231"/>
                  </a:lnTo>
                  <a:lnTo>
                    <a:pt x="35236" y="5169"/>
                  </a:lnTo>
                  <a:lnTo>
                    <a:pt x="35173" y="5127"/>
                  </a:lnTo>
                  <a:lnTo>
                    <a:pt x="35173" y="5064"/>
                  </a:lnTo>
                  <a:lnTo>
                    <a:pt x="35257" y="4959"/>
                  </a:lnTo>
                  <a:lnTo>
                    <a:pt x="35362" y="4939"/>
                  </a:lnTo>
                  <a:lnTo>
                    <a:pt x="35383" y="4918"/>
                  </a:lnTo>
                  <a:lnTo>
                    <a:pt x="35383" y="4813"/>
                  </a:lnTo>
                  <a:lnTo>
                    <a:pt x="35424" y="4687"/>
                  </a:lnTo>
                  <a:lnTo>
                    <a:pt x="35341" y="4646"/>
                  </a:lnTo>
                  <a:lnTo>
                    <a:pt x="35278" y="4583"/>
                  </a:lnTo>
                  <a:lnTo>
                    <a:pt x="35257" y="4499"/>
                  </a:lnTo>
                  <a:lnTo>
                    <a:pt x="35173" y="4395"/>
                  </a:lnTo>
                  <a:lnTo>
                    <a:pt x="35152" y="4332"/>
                  </a:lnTo>
                  <a:lnTo>
                    <a:pt x="35215" y="4290"/>
                  </a:lnTo>
                  <a:lnTo>
                    <a:pt x="35152" y="4185"/>
                  </a:lnTo>
                  <a:lnTo>
                    <a:pt x="35131" y="4123"/>
                  </a:lnTo>
                  <a:lnTo>
                    <a:pt x="35027" y="4102"/>
                  </a:lnTo>
                  <a:lnTo>
                    <a:pt x="34964" y="4081"/>
                  </a:lnTo>
                  <a:lnTo>
                    <a:pt x="34859" y="4018"/>
                  </a:lnTo>
                  <a:lnTo>
                    <a:pt x="34797" y="4081"/>
                  </a:lnTo>
                  <a:lnTo>
                    <a:pt x="34713" y="4102"/>
                  </a:lnTo>
                  <a:lnTo>
                    <a:pt x="34629" y="4143"/>
                  </a:lnTo>
                  <a:lnTo>
                    <a:pt x="34629" y="4227"/>
                  </a:lnTo>
                  <a:lnTo>
                    <a:pt x="34587" y="4269"/>
                  </a:lnTo>
                  <a:lnTo>
                    <a:pt x="34504" y="4269"/>
                  </a:lnTo>
                  <a:lnTo>
                    <a:pt x="34483" y="4395"/>
                  </a:lnTo>
                  <a:lnTo>
                    <a:pt x="34294" y="4395"/>
                  </a:lnTo>
                  <a:lnTo>
                    <a:pt x="34232" y="4478"/>
                  </a:lnTo>
                  <a:lnTo>
                    <a:pt x="34232" y="4583"/>
                  </a:lnTo>
                  <a:lnTo>
                    <a:pt x="34190" y="4604"/>
                  </a:lnTo>
                  <a:lnTo>
                    <a:pt x="34169" y="4729"/>
                  </a:lnTo>
                  <a:lnTo>
                    <a:pt x="34169" y="4792"/>
                  </a:lnTo>
                  <a:lnTo>
                    <a:pt x="34106" y="4813"/>
                  </a:lnTo>
                  <a:lnTo>
                    <a:pt x="34022" y="4897"/>
                  </a:lnTo>
                  <a:lnTo>
                    <a:pt x="33876" y="4918"/>
                  </a:lnTo>
                  <a:lnTo>
                    <a:pt x="33709" y="4918"/>
                  </a:lnTo>
                  <a:lnTo>
                    <a:pt x="33667" y="4939"/>
                  </a:lnTo>
                  <a:lnTo>
                    <a:pt x="33604" y="5001"/>
                  </a:lnTo>
                  <a:lnTo>
                    <a:pt x="33583" y="4918"/>
                  </a:lnTo>
                  <a:lnTo>
                    <a:pt x="33541" y="4834"/>
                  </a:lnTo>
                  <a:lnTo>
                    <a:pt x="33458" y="4834"/>
                  </a:lnTo>
                  <a:lnTo>
                    <a:pt x="33374" y="4897"/>
                  </a:lnTo>
                  <a:lnTo>
                    <a:pt x="33269" y="4918"/>
                  </a:lnTo>
                  <a:lnTo>
                    <a:pt x="33248" y="4834"/>
                  </a:lnTo>
                  <a:lnTo>
                    <a:pt x="33165" y="4729"/>
                  </a:lnTo>
                  <a:lnTo>
                    <a:pt x="33123" y="4708"/>
                  </a:lnTo>
                  <a:lnTo>
                    <a:pt x="32976" y="4583"/>
                  </a:lnTo>
                  <a:lnTo>
                    <a:pt x="32976" y="4478"/>
                  </a:lnTo>
                  <a:lnTo>
                    <a:pt x="33018" y="4436"/>
                  </a:lnTo>
                  <a:lnTo>
                    <a:pt x="33039" y="4332"/>
                  </a:lnTo>
                  <a:lnTo>
                    <a:pt x="33018" y="4227"/>
                  </a:lnTo>
                  <a:lnTo>
                    <a:pt x="32976" y="4123"/>
                  </a:lnTo>
                  <a:lnTo>
                    <a:pt x="32872" y="4143"/>
                  </a:lnTo>
                  <a:lnTo>
                    <a:pt x="32872" y="4081"/>
                  </a:lnTo>
                  <a:lnTo>
                    <a:pt x="32872" y="3997"/>
                  </a:lnTo>
                  <a:lnTo>
                    <a:pt x="32934" y="3913"/>
                  </a:lnTo>
                  <a:lnTo>
                    <a:pt x="32934" y="3871"/>
                  </a:lnTo>
                  <a:lnTo>
                    <a:pt x="32872" y="3851"/>
                  </a:lnTo>
                  <a:lnTo>
                    <a:pt x="32851" y="3851"/>
                  </a:lnTo>
                  <a:lnTo>
                    <a:pt x="32767" y="3892"/>
                  </a:lnTo>
                  <a:lnTo>
                    <a:pt x="32725" y="3892"/>
                  </a:lnTo>
                  <a:lnTo>
                    <a:pt x="32642" y="3913"/>
                  </a:lnTo>
                  <a:lnTo>
                    <a:pt x="32558" y="3892"/>
                  </a:lnTo>
                  <a:lnTo>
                    <a:pt x="32516" y="3871"/>
                  </a:lnTo>
                  <a:lnTo>
                    <a:pt x="32453" y="3851"/>
                  </a:lnTo>
                  <a:lnTo>
                    <a:pt x="32432" y="3809"/>
                  </a:lnTo>
                  <a:lnTo>
                    <a:pt x="32307" y="3767"/>
                  </a:lnTo>
                  <a:lnTo>
                    <a:pt x="32307" y="3704"/>
                  </a:lnTo>
                  <a:lnTo>
                    <a:pt x="32244" y="3662"/>
                  </a:lnTo>
                  <a:lnTo>
                    <a:pt x="32202" y="3662"/>
                  </a:lnTo>
                  <a:lnTo>
                    <a:pt x="32139" y="3599"/>
                  </a:lnTo>
                  <a:lnTo>
                    <a:pt x="32139" y="3558"/>
                  </a:lnTo>
                  <a:lnTo>
                    <a:pt x="32077" y="3558"/>
                  </a:lnTo>
                  <a:lnTo>
                    <a:pt x="32014" y="3474"/>
                  </a:lnTo>
                  <a:lnTo>
                    <a:pt x="31993" y="3432"/>
                  </a:lnTo>
                  <a:lnTo>
                    <a:pt x="31930" y="3369"/>
                  </a:lnTo>
                  <a:lnTo>
                    <a:pt x="31888" y="3369"/>
                  </a:lnTo>
                  <a:lnTo>
                    <a:pt x="31846" y="3453"/>
                  </a:lnTo>
                  <a:lnTo>
                    <a:pt x="31805" y="3432"/>
                  </a:lnTo>
                  <a:lnTo>
                    <a:pt x="31763" y="3453"/>
                  </a:lnTo>
                  <a:lnTo>
                    <a:pt x="31721" y="3495"/>
                  </a:lnTo>
                  <a:lnTo>
                    <a:pt x="31658" y="3453"/>
                  </a:lnTo>
                  <a:lnTo>
                    <a:pt x="31616" y="3390"/>
                  </a:lnTo>
                  <a:lnTo>
                    <a:pt x="31574" y="3369"/>
                  </a:lnTo>
                  <a:lnTo>
                    <a:pt x="31449" y="3369"/>
                  </a:lnTo>
                  <a:lnTo>
                    <a:pt x="31386" y="3348"/>
                  </a:lnTo>
                  <a:lnTo>
                    <a:pt x="31449" y="3286"/>
                  </a:lnTo>
                  <a:lnTo>
                    <a:pt x="31449" y="3244"/>
                  </a:lnTo>
                  <a:lnTo>
                    <a:pt x="31365" y="3244"/>
                  </a:lnTo>
                  <a:lnTo>
                    <a:pt x="31302" y="3286"/>
                  </a:lnTo>
                  <a:lnTo>
                    <a:pt x="31177" y="3286"/>
                  </a:lnTo>
                  <a:lnTo>
                    <a:pt x="31135" y="3327"/>
                  </a:lnTo>
                  <a:lnTo>
                    <a:pt x="31072" y="3265"/>
                  </a:lnTo>
                  <a:lnTo>
                    <a:pt x="31030" y="3286"/>
                  </a:lnTo>
                  <a:lnTo>
                    <a:pt x="30947" y="3286"/>
                  </a:lnTo>
                  <a:lnTo>
                    <a:pt x="30884" y="3223"/>
                  </a:lnTo>
                  <a:lnTo>
                    <a:pt x="30800" y="3181"/>
                  </a:lnTo>
                  <a:lnTo>
                    <a:pt x="30675" y="3055"/>
                  </a:lnTo>
                  <a:lnTo>
                    <a:pt x="30633" y="2930"/>
                  </a:lnTo>
                  <a:lnTo>
                    <a:pt x="30633" y="2846"/>
                  </a:lnTo>
                  <a:lnTo>
                    <a:pt x="30612" y="2742"/>
                  </a:lnTo>
                  <a:lnTo>
                    <a:pt x="30549" y="2742"/>
                  </a:lnTo>
                  <a:lnTo>
                    <a:pt x="30465" y="2721"/>
                  </a:lnTo>
                  <a:lnTo>
                    <a:pt x="30465" y="2574"/>
                  </a:lnTo>
                  <a:lnTo>
                    <a:pt x="30424" y="2553"/>
                  </a:lnTo>
                  <a:lnTo>
                    <a:pt x="30403" y="2428"/>
                  </a:lnTo>
                  <a:lnTo>
                    <a:pt x="30361" y="2323"/>
                  </a:lnTo>
                  <a:lnTo>
                    <a:pt x="30152" y="2198"/>
                  </a:lnTo>
                  <a:lnTo>
                    <a:pt x="30047" y="2030"/>
                  </a:lnTo>
                  <a:lnTo>
                    <a:pt x="30026" y="1988"/>
                  </a:lnTo>
                  <a:lnTo>
                    <a:pt x="29984" y="1884"/>
                  </a:lnTo>
                  <a:lnTo>
                    <a:pt x="29921" y="1905"/>
                  </a:lnTo>
                  <a:lnTo>
                    <a:pt x="29901" y="1905"/>
                  </a:lnTo>
                  <a:lnTo>
                    <a:pt x="29901" y="1821"/>
                  </a:lnTo>
                  <a:lnTo>
                    <a:pt x="29921" y="1779"/>
                  </a:lnTo>
                  <a:lnTo>
                    <a:pt x="29838" y="1716"/>
                  </a:lnTo>
                  <a:lnTo>
                    <a:pt x="29796" y="1612"/>
                  </a:lnTo>
                  <a:lnTo>
                    <a:pt x="29733" y="1591"/>
                  </a:lnTo>
                  <a:lnTo>
                    <a:pt x="29712" y="1507"/>
                  </a:lnTo>
                  <a:lnTo>
                    <a:pt x="29670" y="1444"/>
                  </a:lnTo>
                  <a:lnTo>
                    <a:pt x="29608" y="1340"/>
                  </a:lnTo>
                  <a:lnTo>
                    <a:pt x="29482" y="1256"/>
                  </a:lnTo>
                  <a:lnTo>
                    <a:pt x="29461" y="1193"/>
                  </a:lnTo>
                  <a:lnTo>
                    <a:pt x="29503" y="1130"/>
                  </a:lnTo>
                  <a:lnTo>
                    <a:pt x="29482" y="1047"/>
                  </a:lnTo>
                  <a:lnTo>
                    <a:pt x="29315" y="1047"/>
                  </a:lnTo>
                  <a:lnTo>
                    <a:pt x="29294" y="984"/>
                  </a:lnTo>
                  <a:lnTo>
                    <a:pt x="29294" y="942"/>
                  </a:lnTo>
                  <a:lnTo>
                    <a:pt x="29273" y="879"/>
                  </a:lnTo>
                  <a:lnTo>
                    <a:pt x="29273" y="817"/>
                  </a:lnTo>
                  <a:lnTo>
                    <a:pt x="29231" y="733"/>
                  </a:lnTo>
                  <a:lnTo>
                    <a:pt x="29168" y="712"/>
                  </a:lnTo>
                  <a:lnTo>
                    <a:pt x="29168" y="649"/>
                  </a:lnTo>
                  <a:lnTo>
                    <a:pt x="29147" y="607"/>
                  </a:lnTo>
                  <a:lnTo>
                    <a:pt x="29085" y="628"/>
                  </a:lnTo>
                  <a:lnTo>
                    <a:pt x="28980" y="607"/>
                  </a:lnTo>
                  <a:lnTo>
                    <a:pt x="28959" y="545"/>
                  </a:lnTo>
                  <a:lnTo>
                    <a:pt x="28980" y="482"/>
                  </a:lnTo>
                  <a:lnTo>
                    <a:pt x="28959" y="440"/>
                  </a:lnTo>
                  <a:lnTo>
                    <a:pt x="28875" y="419"/>
                  </a:lnTo>
                  <a:lnTo>
                    <a:pt x="28833" y="461"/>
                  </a:lnTo>
                  <a:lnTo>
                    <a:pt x="28792" y="419"/>
                  </a:lnTo>
                  <a:lnTo>
                    <a:pt x="28750" y="419"/>
                  </a:lnTo>
                  <a:lnTo>
                    <a:pt x="28708" y="356"/>
                  </a:lnTo>
                  <a:lnTo>
                    <a:pt x="28750" y="293"/>
                  </a:lnTo>
                  <a:lnTo>
                    <a:pt x="28687" y="231"/>
                  </a:lnTo>
                  <a:lnTo>
                    <a:pt x="28624" y="210"/>
                  </a:lnTo>
                  <a:lnTo>
                    <a:pt x="28561" y="231"/>
                  </a:lnTo>
                  <a:lnTo>
                    <a:pt x="28520" y="147"/>
                  </a:lnTo>
                  <a:lnTo>
                    <a:pt x="28457" y="189"/>
                  </a:lnTo>
                  <a:lnTo>
                    <a:pt x="28373" y="189"/>
                  </a:lnTo>
                  <a:lnTo>
                    <a:pt x="28331" y="147"/>
                  </a:lnTo>
                  <a:lnTo>
                    <a:pt x="28268" y="189"/>
                  </a:lnTo>
                  <a:lnTo>
                    <a:pt x="28268" y="252"/>
                  </a:lnTo>
                  <a:lnTo>
                    <a:pt x="28248" y="293"/>
                  </a:lnTo>
                  <a:lnTo>
                    <a:pt x="28143" y="231"/>
                  </a:lnTo>
                  <a:lnTo>
                    <a:pt x="28101" y="189"/>
                  </a:lnTo>
                  <a:lnTo>
                    <a:pt x="28017" y="210"/>
                  </a:lnTo>
                  <a:lnTo>
                    <a:pt x="27892" y="210"/>
                  </a:lnTo>
                  <a:lnTo>
                    <a:pt x="27892" y="189"/>
                  </a:lnTo>
                  <a:lnTo>
                    <a:pt x="27808" y="105"/>
                  </a:lnTo>
                  <a:lnTo>
                    <a:pt x="27620" y="84"/>
                  </a:lnTo>
                  <a:lnTo>
                    <a:pt x="27536" y="21"/>
                  </a:lnTo>
                  <a:lnTo>
                    <a:pt x="27432" y="21"/>
                  </a:lnTo>
                  <a:lnTo>
                    <a:pt x="273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9"/>
            <p:cNvSpPr/>
            <p:nvPr/>
          </p:nvSpPr>
          <p:spPr>
            <a:xfrm>
              <a:off x="4442708" y="2990191"/>
              <a:ext cx="762" cy="967"/>
            </a:xfrm>
            <a:custGeom>
              <a:avLst/>
              <a:gdLst/>
              <a:ahLst/>
              <a:cxnLst/>
              <a:rect l="l" t="t" r="r" b="b"/>
              <a:pathLst>
                <a:path w="64" h="85" extrusionOk="0">
                  <a:moveTo>
                    <a:pt x="63" y="85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9"/>
            <p:cNvSpPr/>
            <p:nvPr/>
          </p:nvSpPr>
          <p:spPr>
            <a:xfrm>
              <a:off x="4434742" y="2997094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extrusionOk="0">
                  <a:moveTo>
                    <a:pt x="0" y="105"/>
                  </a:moveTo>
                  <a:lnTo>
                    <a:pt x="105" y="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9"/>
            <p:cNvSpPr/>
            <p:nvPr/>
          </p:nvSpPr>
          <p:spPr>
            <a:xfrm>
              <a:off x="4184339" y="2879787"/>
              <a:ext cx="2512" cy="728"/>
            </a:xfrm>
            <a:custGeom>
              <a:avLst/>
              <a:gdLst/>
              <a:ahLst/>
              <a:cxnLst/>
              <a:rect l="l" t="t" r="r" b="b"/>
              <a:pathLst>
                <a:path w="211" h="64" extrusionOk="0">
                  <a:moveTo>
                    <a:pt x="210" y="0"/>
                  </a:moveTo>
                  <a:lnTo>
                    <a:pt x="1" y="63"/>
                  </a:lnTo>
                  <a:lnTo>
                    <a:pt x="22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9"/>
            <p:cNvSpPr/>
            <p:nvPr/>
          </p:nvSpPr>
          <p:spPr>
            <a:xfrm>
              <a:off x="4038591" y="2720356"/>
              <a:ext cx="260870" cy="130886"/>
            </a:xfrm>
            <a:custGeom>
              <a:avLst/>
              <a:gdLst/>
              <a:ahLst/>
              <a:cxnLst/>
              <a:rect l="l" t="t" r="r" b="b"/>
              <a:pathLst>
                <a:path w="21908" h="11509" extrusionOk="0">
                  <a:moveTo>
                    <a:pt x="10860" y="0"/>
                  </a:moveTo>
                  <a:lnTo>
                    <a:pt x="10755" y="84"/>
                  </a:lnTo>
                  <a:lnTo>
                    <a:pt x="10713" y="189"/>
                  </a:lnTo>
                  <a:lnTo>
                    <a:pt x="10567" y="189"/>
                  </a:lnTo>
                  <a:lnTo>
                    <a:pt x="10483" y="252"/>
                  </a:lnTo>
                  <a:lnTo>
                    <a:pt x="10546" y="314"/>
                  </a:lnTo>
                  <a:lnTo>
                    <a:pt x="10546" y="398"/>
                  </a:lnTo>
                  <a:lnTo>
                    <a:pt x="10400" y="419"/>
                  </a:lnTo>
                  <a:lnTo>
                    <a:pt x="10337" y="419"/>
                  </a:lnTo>
                  <a:lnTo>
                    <a:pt x="10253" y="524"/>
                  </a:lnTo>
                  <a:lnTo>
                    <a:pt x="10128" y="524"/>
                  </a:lnTo>
                  <a:lnTo>
                    <a:pt x="10044" y="586"/>
                  </a:lnTo>
                  <a:lnTo>
                    <a:pt x="9981" y="586"/>
                  </a:lnTo>
                  <a:lnTo>
                    <a:pt x="9751" y="733"/>
                  </a:lnTo>
                  <a:lnTo>
                    <a:pt x="9625" y="796"/>
                  </a:lnTo>
                  <a:lnTo>
                    <a:pt x="9521" y="837"/>
                  </a:lnTo>
                  <a:lnTo>
                    <a:pt x="9437" y="837"/>
                  </a:lnTo>
                  <a:lnTo>
                    <a:pt x="9353" y="775"/>
                  </a:lnTo>
                  <a:lnTo>
                    <a:pt x="9312" y="837"/>
                  </a:lnTo>
                  <a:lnTo>
                    <a:pt x="9291" y="921"/>
                  </a:lnTo>
                  <a:lnTo>
                    <a:pt x="9144" y="921"/>
                  </a:lnTo>
                  <a:lnTo>
                    <a:pt x="9102" y="984"/>
                  </a:lnTo>
                  <a:lnTo>
                    <a:pt x="9102" y="1088"/>
                  </a:lnTo>
                  <a:lnTo>
                    <a:pt x="9040" y="1130"/>
                  </a:lnTo>
                  <a:lnTo>
                    <a:pt x="8977" y="1109"/>
                  </a:lnTo>
                  <a:lnTo>
                    <a:pt x="8893" y="1109"/>
                  </a:lnTo>
                  <a:lnTo>
                    <a:pt x="8789" y="1151"/>
                  </a:lnTo>
                  <a:lnTo>
                    <a:pt x="8663" y="1172"/>
                  </a:lnTo>
                  <a:lnTo>
                    <a:pt x="8496" y="1256"/>
                  </a:lnTo>
                  <a:lnTo>
                    <a:pt x="8475" y="1319"/>
                  </a:lnTo>
                  <a:lnTo>
                    <a:pt x="8307" y="1340"/>
                  </a:lnTo>
                  <a:lnTo>
                    <a:pt x="8182" y="1402"/>
                  </a:lnTo>
                  <a:lnTo>
                    <a:pt x="8035" y="1423"/>
                  </a:lnTo>
                  <a:lnTo>
                    <a:pt x="7847" y="1465"/>
                  </a:lnTo>
                  <a:lnTo>
                    <a:pt x="7826" y="1549"/>
                  </a:lnTo>
                  <a:lnTo>
                    <a:pt x="7763" y="1632"/>
                  </a:lnTo>
                  <a:lnTo>
                    <a:pt x="7721" y="1528"/>
                  </a:lnTo>
                  <a:lnTo>
                    <a:pt x="7617" y="1528"/>
                  </a:lnTo>
                  <a:lnTo>
                    <a:pt x="7512" y="1570"/>
                  </a:lnTo>
                  <a:lnTo>
                    <a:pt x="7512" y="1653"/>
                  </a:lnTo>
                  <a:lnTo>
                    <a:pt x="7449" y="1695"/>
                  </a:lnTo>
                  <a:lnTo>
                    <a:pt x="7345" y="1653"/>
                  </a:lnTo>
                  <a:lnTo>
                    <a:pt x="7219" y="1653"/>
                  </a:lnTo>
                  <a:lnTo>
                    <a:pt x="7198" y="1612"/>
                  </a:lnTo>
                  <a:lnTo>
                    <a:pt x="7115" y="1612"/>
                  </a:lnTo>
                  <a:lnTo>
                    <a:pt x="7031" y="1653"/>
                  </a:lnTo>
                  <a:lnTo>
                    <a:pt x="6926" y="1674"/>
                  </a:lnTo>
                  <a:lnTo>
                    <a:pt x="6884" y="1695"/>
                  </a:lnTo>
                  <a:lnTo>
                    <a:pt x="6926" y="1842"/>
                  </a:lnTo>
                  <a:lnTo>
                    <a:pt x="6884" y="1925"/>
                  </a:lnTo>
                  <a:lnTo>
                    <a:pt x="6989" y="1946"/>
                  </a:lnTo>
                  <a:lnTo>
                    <a:pt x="7136" y="1925"/>
                  </a:lnTo>
                  <a:lnTo>
                    <a:pt x="7198" y="2051"/>
                  </a:lnTo>
                  <a:lnTo>
                    <a:pt x="7031" y="2051"/>
                  </a:lnTo>
                  <a:lnTo>
                    <a:pt x="6989" y="2093"/>
                  </a:lnTo>
                  <a:lnTo>
                    <a:pt x="6989" y="2156"/>
                  </a:lnTo>
                  <a:lnTo>
                    <a:pt x="7136" y="2176"/>
                  </a:lnTo>
                  <a:lnTo>
                    <a:pt x="7240" y="2197"/>
                  </a:lnTo>
                  <a:lnTo>
                    <a:pt x="7324" y="2156"/>
                  </a:lnTo>
                  <a:lnTo>
                    <a:pt x="7408" y="2156"/>
                  </a:lnTo>
                  <a:lnTo>
                    <a:pt x="7512" y="2260"/>
                  </a:lnTo>
                  <a:lnTo>
                    <a:pt x="7617" y="2281"/>
                  </a:lnTo>
                  <a:lnTo>
                    <a:pt x="7617" y="2386"/>
                  </a:lnTo>
                  <a:lnTo>
                    <a:pt x="7554" y="2449"/>
                  </a:lnTo>
                  <a:lnTo>
                    <a:pt x="7449" y="2407"/>
                  </a:lnTo>
                  <a:lnTo>
                    <a:pt x="7219" y="2449"/>
                  </a:lnTo>
                  <a:lnTo>
                    <a:pt x="7094" y="2553"/>
                  </a:lnTo>
                  <a:lnTo>
                    <a:pt x="6947" y="2741"/>
                  </a:lnTo>
                  <a:lnTo>
                    <a:pt x="6947" y="2867"/>
                  </a:lnTo>
                  <a:lnTo>
                    <a:pt x="7031" y="2888"/>
                  </a:lnTo>
                  <a:lnTo>
                    <a:pt x="7052" y="3013"/>
                  </a:lnTo>
                  <a:lnTo>
                    <a:pt x="6989" y="3118"/>
                  </a:lnTo>
                  <a:lnTo>
                    <a:pt x="6947" y="3244"/>
                  </a:lnTo>
                  <a:lnTo>
                    <a:pt x="6843" y="3244"/>
                  </a:lnTo>
                  <a:lnTo>
                    <a:pt x="6843" y="3306"/>
                  </a:lnTo>
                  <a:lnTo>
                    <a:pt x="6884" y="3390"/>
                  </a:lnTo>
                  <a:lnTo>
                    <a:pt x="6884" y="3453"/>
                  </a:lnTo>
                  <a:lnTo>
                    <a:pt x="7031" y="3453"/>
                  </a:lnTo>
                  <a:lnTo>
                    <a:pt x="7115" y="3537"/>
                  </a:lnTo>
                  <a:lnTo>
                    <a:pt x="7240" y="3557"/>
                  </a:lnTo>
                  <a:lnTo>
                    <a:pt x="7240" y="3620"/>
                  </a:lnTo>
                  <a:lnTo>
                    <a:pt x="7366" y="3704"/>
                  </a:lnTo>
                  <a:lnTo>
                    <a:pt x="7533" y="3725"/>
                  </a:lnTo>
                  <a:lnTo>
                    <a:pt x="7575" y="3746"/>
                  </a:lnTo>
                  <a:lnTo>
                    <a:pt x="7617" y="4227"/>
                  </a:lnTo>
                  <a:lnTo>
                    <a:pt x="7554" y="4290"/>
                  </a:lnTo>
                  <a:lnTo>
                    <a:pt x="7366" y="4373"/>
                  </a:lnTo>
                  <a:lnTo>
                    <a:pt x="7219" y="4353"/>
                  </a:lnTo>
                  <a:lnTo>
                    <a:pt x="7031" y="4248"/>
                  </a:lnTo>
                  <a:lnTo>
                    <a:pt x="6947" y="4290"/>
                  </a:lnTo>
                  <a:lnTo>
                    <a:pt x="6947" y="4394"/>
                  </a:lnTo>
                  <a:lnTo>
                    <a:pt x="6905" y="4541"/>
                  </a:lnTo>
                  <a:lnTo>
                    <a:pt x="6780" y="4562"/>
                  </a:lnTo>
                  <a:lnTo>
                    <a:pt x="6571" y="4457"/>
                  </a:lnTo>
                  <a:lnTo>
                    <a:pt x="6403" y="4457"/>
                  </a:lnTo>
                  <a:lnTo>
                    <a:pt x="6320" y="4394"/>
                  </a:lnTo>
                  <a:lnTo>
                    <a:pt x="6278" y="4436"/>
                  </a:lnTo>
                  <a:lnTo>
                    <a:pt x="6173" y="4394"/>
                  </a:lnTo>
                  <a:lnTo>
                    <a:pt x="6048" y="4269"/>
                  </a:lnTo>
                  <a:lnTo>
                    <a:pt x="6152" y="4227"/>
                  </a:lnTo>
                  <a:lnTo>
                    <a:pt x="6173" y="4143"/>
                  </a:lnTo>
                  <a:lnTo>
                    <a:pt x="6089" y="4122"/>
                  </a:lnTo>
                  <a:lnTo>
                    <a:pt x="5964" y="4039"/>
                  </a:lnTo>
                  <a:lnTo>
                    <a:pt x="5880" y="4122"/>
                  </a:lnTo>
                  <a:lnTo>
                    <a:pt x="5755" y="4081"/>
                  </a:lnTo>
                  <a:lnTo>
                    <a:pt x="5671" y="4122"/>
                  </a:lnTo>
                  <a:lnTo>
                    <a:pt x="5692" y="4269"/>
                  </a:lnTo>
                  <a:lnTo>
                    <a:pt x="5545" y="4290"/>
                  </a:lnTo>
                  <a:lnTo>
                    <a:pt x="5483" y="4227"/>
                  </a:lnTo>
                  <a:lnTo>
                    <a:pt x="5336" y="4060"/>
                  </a:lnTo>
                  <a:lnTo>
                    <a:pt x="5211" y="4081"/>
                  </a:lnTo>
                  <a:lnTo>
                    <a:pt x="5148" y="4185"/>
                  </a:lnTo>
                  <a:lnTo>
                    <a:pt x="5064" y="4081"/>
                  </a:lnTo>
                  <a:lnTo>
                    <a:pt x="5001" y="4122"/>
                  </a:lnTo>
                  <a:lnTo>
                    <a:pt x="5001" y="4248"/>
                  </a:lnTo>
                  <a:lnTo>
                    <a:pt x="4855" y="4248"/>
                  </a:lnTo>
                  <a:lnTo>
                    <a:pt x="4834" y="4457"/>
                  </a:lnTo>
                  <a:lnTo>
                    <a:pt x="4708" y="4562"/>
                  </a:lnTo>
                  <a:lnTo>
                    <a:pt x="4625" y="4541"/>
                  </a:lnTo>
                  <a:lnTo>
                    <a:pt x="4541" y="4436"/>
                  </a:lnTo>
                  <a:lnTo>
                    <a:pt x="4332" y="4394"/>
                  </a:lnTo>
                  <a:lnTo>
                    <a:pt x="4269" y="4269"/>
                  </a:lnTo>
                  <a:lnTo>
                    <a:pt x="4123" y="4353"/>
                  </a:lnTo>
                  <a:lnTo>
                    <a:pt x="4164" y="4478"/>
                  </a:lnTo>
                  <a:lnTo>
                    <a:pt x="4081" y="4604"/>
                  </a:lnTo>
                  <a:lnTo>
                    <a:pt x="3997" y="4583"/>
                  </a:lnTo>
                  <a:lnTo>
                    <a:pt x="3997" y="4457"/>
                  </a:lnTo>
                  <a:lnTo>
                    <a:pt x="3955" y="4373"/>
                  </a:lnTo>
                  <a:lnTo>
                    <a:pt x="3871" y="4373"/>
                  </a:lnTo>
                  <a:lnTo>
                    <a:pt x="3704" y="4248"/>
                  </a:lnTo>
                  <a:lnTo>
                    <a:pt x="3599" y="4122"/>
                  </a:lnTo>
                  <a:lnTo>
                    <a:pt x="3474" y="4122"/>
                  </a:lnTo>
                  <a:lnTo>
                    <a:pt x="3369" y="3976"/>
                  </a:lnTo>
                  <a:lnTo>
                    <a:pt x="3286" y="3955"/>
                  </a:lnTo>
                  <a:lnTo>
                    <a:pt x="3244" y="3871"/>
                  </a:lnTo>
                  <a:lnTo>
                    <a:pt x="3160" y="3871"/>
                  </a:lnTo>
                  <a:lnTo>
                    <a:pt x="2951" y="3955"/>
                  </a:lnTo>
                  <a:lnTo>
                    <a:pt x="2825" y="3850"/>
                  </a:lnTo>
                  <a:lnTo>
                    <a:pt x="2742" y="3704"/>
                  </a:lnTo>
                  <a:lnTo>
                    <a:pt x="2637" y="3704"/>
                  </a:lnTo>
                  <a:lnTo>
                    <a:pt x="2532" y="3809"/>
                  </a:lnTo>
                  <a:lnTo>
                    <a:pt x="2407" y="3809"/>
                  </a:lnTo>
                  <a:lnTo>
                    <a:pt x="2407" y="3871"/>
                  </a:lnTo>
                  <a:lnTo>
                    <a:pt x="2323" y="3955"/>
                  </a:lnTo>
                  <a:lnTo>
                    <a:pt x="2323" y="3850"/>
                  </a:lnTo>
                  <a:lnTo>
                    <a:pt x="2239" y="3913"/>
                  </a:lnTo>
                  <a:lnTo>
                    <a:pt x="2218" y="3976"/>
                  </a:lnTo>
                  <a:lnTo>
                    <a:pt x="2114" y="4060"/>
                  </a:lnTo>
                  <a:lnTo>
                    <a:pt x="2030" y="3976"/>
                  </a:lnTo>
                  <a:lnTo>
                    <a:pt x="2114" y="3913"/>
                  </a:lnTo>
                  <a:lnTo>
                    <a:pt x="2135" y="3829"/>
                  </a:lnTo>
                  <a:lnTo>
                    <a:pt x="2009" y="3767"/>
                  </a:lnTo>
                  <a:lnTo>
                    <a:pt x="1821" y="3662"/>
                  </a:lnTo>
                  <a:lnTo>
                    <a:pt x="1800" y="3746"/>
                  </a:lnTo>
                  <a:lnTo>
                    <a:pt x="1821" y="3850"/>
                  </a:lnTo>
                  <a:lnTo>
                    <a:pt x="1821" y="3955"/>
                  </a:lnTo>
                  <a:lnTo>
                    <a:pt x="1695" y="3913"/>
                  </a:lnTo>
                  <a:lnTo>
                    <a:pt x="1612" y="3976"/>
                  </a:lnTo>
                  <a:lnTo>
                    <a:pt x="1570" y="4143"/>
                  </a:lnTo>
                  <a:lnTo>
                    <a:pt x="1486" y="4143"/>
                  </a:lnTo>
                  <a:lnTo>
                    <a:pt x="1298" y="4248"/>
                  </a:lnTo>
                  <a:lnTo>
                    <a:pt x="1277" y="4373"/>
                  </a:lnTo>
                  <a:lnTo>
                    <a:pt x="1361" y="4478"/>
                  </a:lnTo>
                  <a:lnTo>
                    <a:pt x="1361" y="4604"/>
                  </a:lnTo>
                  <a:lnTo>
                    <a:pt x="1172" y="4604"/>
                  </a:lnTo>
                  <a:lnTo>
                    <a:pt x="984" y="4645"/>
                  </a:lnTo>
                  <a:lnTo>
                    <a:pt x="1130" y="5106"/>
                  </a:lnTo>
                  <a:lnTo>
                    <a:pt x="1047" y="5169"/>
                  </a:lnTo>
                  <a:lnTo>
                    <a:pt x="1068" y="5336"/>
                  </a:lnTo>
                  <a:lnTo>
                    <a:pt x="879" y="5336"/>
                  </a:lnTo>
                  <a:lnTo>
                    <a:pt x="733" y="5231"/>
                  </a:lnTo>
                  <a:lnTo>
                    <a:pt x="670" y="5127"/>
                  </a:lnTo>
                  <a:lnTo>
                    <a:pt x="356" y="4876"/>
                  </a:lnTo>
                  <a:lnTo>
                    <a:pt x="294" y="4980"/>
                  </a:lnTo>
                  <a:lnTo>
                    <a:pt x="294" y="5106"/>
                  </a:lnTo>
                  <a:lnTo>
                    <a:pt x="126" y="5315"/>
                  </a:lnTo>
                  <a:lnTo>
                    <a:pt x="22" y="5378"/>
                  </a:lnTo>
                  <a:lnTo>
                    <a:pt x="42" y="5629"/>
                  </a:lnTo>
                  <a:lnTo>
                    <a:pt x="126" y="5734"/>
                  </a:lnTo>
                  <a:lnTo>
                    <a:pt x="105" y="6068"/>
                  </a:lnTo>
                  <a:lnTo>
                    <a:pt x="1" y="6278"/>
                  </a:lnTo>
                  <a:lnTo>
                    <a:pt x="231" y="6382"/>
                  </a:lnTo>
                  <a:lnTo>
                    <a:pt x="335" y="6550"/>
                  </a:lnTo>
                  <a:lnTo>
                    <a:pt x="314" y="6633"/>
                  </a:lnTo>
                  <a:lnTo>
                    <a:pt x="503" y="6780"/>
                  </a:lnTo>
                  <a:lnTo>
                    <a:pt x="545" y="6696"/>
                  </a:lnTo>
                  <a:lnTo>
                    <a:pt x="921" y="6801"/>
                  </a:lnTo>
                  <a:lnTo>
                    <a:pt x="1172" y="7052"/>
                  </a:lnTo>
                  <a:lnTo>
                    <a:pt x="1402" y="7428"/>
                  </a:lnTo>
                  <a:lnTo>
                    <a:pt x="1172" y="7428"/>
                  </a:lnTo>
                  <a:lnTo>
                    <a:pt x="1172" y="7533"/>
                  </a:lnTo>
                  <a:lnTo>
                    <a:pt x="1382" y="7679"/>
                  </a:lnTo>
                  <a:lnTo>
                    <a:pt x="1549" y="7617"/>
                  </a:lnTo>
                  <a:lnTo>
                    <a:pt x="1674" y="7721"/>
                  </a:lnTo>
                  <a:lnTo>
                    <a:pt x="1716" y="7721"/>
                  </a:lnTo>
                  <a:lnTo>
                    <a:pt x="1758" y="7784"/>
                  </a:lnTo>
                  <a:lnTo>
                    <a:pt x="1821" y="7784"/>
                  </a:lnTo>
                  <a:lnTo>
                    <a:pt x="1863" y="7721"/>
                  </a:lnTo>
                  <a:lnTo>
                    <a:pt x="1905" y="7721"/>
                  </a:lnTo>
                  <a:lnTo>
                    <a:pt x="1967" y="7784"/>
                  </a:lnTo>
                  <a:lnTo>
                    <a:pt x="2009" y="7721"/>
                  </a:lnTo>
                  <a:lnTo>
                    <a:pt x="2009" y="7638"/>
                  </a:lnTo>
                  <a:lnTo>
                    <a:pt x="2072" y="7679"/>
                  </a:lnTo>
                  <a:lnTo>
                    <a:pt x="2177" y="7596"/>
                  </a:lnTo>
                  <a:lnTo>
                    <a:pt x="2218" y="7512"/>
                  </a:lnTo>
                  <a:lnTo>
                    <a:pt x="2281" y="7512"/>
                  </a:lnTo>
                  <a:lnTo>
                    <a:pt x="2344" y="7428"/>
                  </a:lnTo>
                  <a:lnTo>
                    <a:pt x="2407" y="7428"/>
                  </a:lnTo>
                  <a:lnTo>
                    <a:pt x="2428" y="7470"/>
                  </a:lnTo>
                  <a:lnTo>
                    <a:pt x="2491" y="7428"/>
                  </a:lnTo>
                  <a:lnTo>
                    <a:pt x="2511" y="7366"/>
                  </a:lnTo>
                  <a:lnTo>
                    <a:pt x="2595" y="7282"/>
                  </a:lnTo>
                  <a:lnTo>
                    <a:pt x="2721" y="7282"/>
                  </a:lnTo>
                  <a:lnTo>
                    <a:pt x="2763" y="7303"/>
                  </a:lnTo>
                  <a:lnTo>
                    <a:pt x="2846" y="7303"/>
                  </a:lnTo>
                  <a:lnTo>
                    <a:pt x="2909" y="7282"/>
                  </a:lnTo>
                  <a:lnTo>
                    <a:pt x="2930" y="7303"/>
                  </a:lnTo>
                  <a:lnTo>
                    <a:pt x="2930" y="7386"/>
                  </a:lnTo>
                  <a:lnTo>
                    <a:pt x="2972" y="7470"/>
                  </a:lnTo>
                  <a:lnTo>
                    <a:pt x="3014" y="7407"/>
                  </a:lnTo>
                  <a:lnTo>
                    <a:pt x="3076" y="7407"/>
                  </a:lnTo>
                  <a:lnTo>
                    <a:pt x="3076" y="7470"/>
                  </a:lnTo>
                  <a:lnTo>
                    <a:pt x="3160" y="7491"/>
                  </a:lnTo>
                  <a:lnTo>
                    <a:pt x="3223" y="7470"/>
                  </a:lnTo>
                  <a:lnTo>
                    <a:pt x="3244" y="7407"/>
                  </a:lnTo>
                  <a:lnTo>
                    <a:pt x="3286" y="7386"/>
                  </a:lnTo>
                  <a:lnTo>
                    <a:pt x="3286" y="7324"/>
                  </a:lnTo>
                  <a:lnTo>
                    <a:pt x="3369" y="7303"/>
                  </a:lnTo>
                  <a:lnTo>
                    <a:pt x="3453" y="7324"/>
                  </a:lnTo>
                  <a:lnTo>
                    <a:pt x="3662" y="7324"/>
                  </a:lnTo>
                  <a:lnTo>
                    <a:pt x="3662" y="7386"/>
                  </a:lnTo>
                  <a:lnTo>
                    <a:pt x="3704" y="7470"/>
                  </a:lnTo>
                  <a:lnTo>
                    <a:pt x="3788" y="7491"/>
                  </a:lnTo>
                  <a:lnTo>
                    <a:pt x="3788" y="7512"/>
                  </a:lnTo>
                  <a:lnTo>
                    <a:pt x="3746" y="7596"/>
                  </a:lnTo>
                  <a:lnTo>
                    <a:pt x="3767" y="7638"/>
                  </a:lnTo>
                  <a:lnTo>
                    <a:pt x="3871" y="7742"/>
                  </a:lnTo>
                  <a:lnTo>
                    <a:pt x="3851" y="7826"/>
                  </a:lnTo>
                  <a:lnTo>
                    <a:pt x="3788" y="7951"/>
                  </a:lnTo>
                  <a:lnTo>
                    <a:pt x="3809" y="8014"/>
                  </a:lnTo>
                  <a:lnTo>
                    <a:pt x="3851" y="8056"/>
                  </a:lnTo>
                  <a:lnTo>
                    <a:pt x="3871" y="8098"/>
                  </a:lnTo>
                  <a:lnTo>
                    <a:pt x="3851" y="8140"/>
                  </a:lnTo>
                  <a:lnTo>
                    <a:pt x="3767" y="8161"/>
                  </a:lnTo>
                  <a:lnTo>
                    <a:pt x="3746" y="8307"/>
                  </a:lnTo>
                  <a:lnTo>
                    <a:pt x="3809" y="8454"/>
                  </a:lnTo>
                  <a:lnTo>
                    <a:pt x="3913" y="8475"/>
                  </a:lnTo>
                  <a:lnTo>
                    <a:pt x="3997" y="8516"/>
                  </a:lnTo>
                  <a:lnTo>
                    <a:pt x="3997" y="8558"/>
                  </a:lnTo>
                  <a:lnTo>
                    <a:pt x="3871" y="8621"/>
                  </a:lnTo>
                  <a:lnTo>
                    <a:pt x="3788" y="8621"/>
                  </a:lnTo>
                  <a:lnTo>
                    <a:pt x="3683" y="8516"/>
                  </a:lnTo>
                  <a:lnTo>
                    <a:pt x="3599" y="8516"/>
                  </a:lnTo>
                  <a:lnTo>
                    <a:pt x="3558" y="8558"/>
                  </a:lnTo>
                  <a:lnTo>
                    <a:pt x="3495" y="8516"/>
                  </a:lnTo>
                  <a:lnTo>
                    <a:pt x="3432" y="8516"/>
                  </a:lnTo>
                  <a:lnTo>
                    <a:pt x="3286" y="8558"/>
                  </a:lnTo>
                  <a:lnTo>
                    <a:pt x="3223" y="8516"/>
                  </a:lnTo>
                  <a:lnTo>
                    <a:pt x="3118" y="8537"/>
                  </a:lnTo>
                  <a:lnTo>
                    <a:pt x="2972" y="8579"/>
                  </a:lnTo>
                  <a:lnTo>
                    <a:pt x="2930" y="8663"/>
                  </a:lnTo>
                  <a:lnTo>
                    <a:pt x="2930" y="8726"/>
                  </a:lnTo>
                  <a:lnTo>
                    <a:pt x="2930" y="8788"/>
                  </a:lnTo>
                  <a:lnTo>
                    <a:pt x="2867" y="8830"/>
                  </a:lnTo>
                  <a:lnTo>
                    <a:pt x="2867" y="8893"/>
                  </a:lnTo>
                  <a:lnTo>
                    <a:pt x="3014" y="9039"/>
                  </a:lnTo>
                  <a:lnTo>
                    <a:pt x="3014" y="9102"/>
                  </a:lnTo>
                  <a:lnTo>
                    <a:pt x="3035" y="9144"/>
                  </a:lnTo>
                  <a:lnTo>
                    <a:pt x="3139" y="9102"/>
                  </a:lnTo>
                  <a:lnTo>
                    <a:pt x="3160" y="9186"/>
                  </a:lnTo>
                  <a:lnTo>
                    <a:pt x="3139" y="9207"/>
                  </a:lnTo>
                  <a:lnTo>
                    <a:pt x="3055" y="9165"/>
                  </a:lnTo>
                  <a:lnTo>
                    <a:pt x="3014" y="9186"/>
                  </a:lnTo>
                  <a:lnTo>
                    <a:pt x="2930" y="9249"/>
                  </a:lnTo>
                  <a:lnTo>
                    <a:pt x="2867" y="9207"/>
                  </a:lnTo>
                  <a:lnTo>
                    <a:pt x="2825" y="9207"/>
                  </a:lnTo>
                  <a:lnTo>
                    <a:pt x="2763" y="9186"/>
                  </a:lnTo>
                  <a:lnTo>
                    <a:pt x="2616" y="9207"/>
                  </a:lnTo>
                  <a:lnTo>
                    <a:pt x="2532" y="9186"/>
                  </a:lnTo>
                  <a:lnTo>
                    <a:pt x="2491" y="9249"/>
                  </a:lnTo>
                  <a:lnTo>
                    <a:pt x="2491" y="9291"/>
                  </a:lnTo>
                  <a:lnTo>
                    <a:pt x="2553" y="9395"/>
                  </a:lnTo>
                  <a:lnTo>
                    <a:pt x="2637" y="9395"/>
                  </a:lnTo>
                  <a:lnTo>
                    <a:pt x="2742" y="9416"/>
                  </a:lnTo>
                  <a:lnTo>
                    <a:pt x="2804" y="9521"/>
                  </a:lnTo>
                  <a:lnTo>
                    <a:pt x="2846" y="9563"/>
                  </a:lnTo>
                  <a:lnTo>
                    <a:pt x="2909" y="9688"/>
                  </a:lnTo>
                  <a:lnTo>
                    <a:pt x="2951" y="9709"/>
                  </a:lnTo>
                  <a:lnTo>
                    <a:pt x="2972" y="9772"/>
                  </a:lnTo>
                  <a:lnTo>
                    <a:pt x="3139" y="9939"/>
                  </a:lnTo>
                  <a:lnTo>
                    <a:pt x="3139" y="10086"/>
                  </a:lnTo>
                  <a:lnTo>
                    <a:pt x="3139" y="10211"/>
                  </a:lnTo>
                  <a:lnTo>
                    <a:pt x="3181" y="10211"/>
                  </a:lnTo>
                  <a:lnTo>
                    <a:pt x="3286" y="10190"/>
                  </a:lnTo>
                  <a:lnTo>
                    <a:pt x="3327" y="10190"/>
                  </a:lnTo>
                  <a:lnTo>
                    <a:pt x="3369" y="10211"/>
                  </a:lnTo>
                  <a:lnTo>
                    <a:pt x="3432" y="10295"/>
                  </a:lnTo>
                  <a:lnTo>
                    <a:pt x="3474" y="10337"/>
                  </a:lnTo>
                  <a:lnTo>
                    <a:pt x="3537" y="10441"/>
                  </a:lnTo>
                  <a:lnTo>
                    <a:pt x="3579" y="10441"/>
                  </a:lnTo>
                  <a:lnTo>
                    <a:pt x="3662" y="10420"/>
                  </a:lnTo>
                  <a:lnTo>
                    <a:pt x="3767" y="10441"/>
                  </a:lnTo>
                  <a:lnTo>
                    <a:pt x="3871" y="10462"/>
                  </a:lnTo>
                  <a:lnTo>
                    <a:pt x="3976" y="10462"/>
                  </a:lnTo>
                  <a:lnTo>
                    <a:pt x="4018" y="10504"/>
                  </a:lnTo>
                  <a:lnTo>
                    <a:pt x="3997" y="10546"/>
                  </a:lnTo>
                  <a:lnTo>
                    <a:pt x="3997" y="10609"/>
                  </a:lnTo>
                  <a:lnTo>
                    <a:pt x="3997" y="10755"/>
                  </a:lnTo>
                  <a:lnTo>
                    <a:pt x="3913" y="10923"/>
                  </a:lnTo>
                  <a:lnTo>
                    <a:pt x="3955" y="11048"/>
                  </a:lnTo>
                  <a:lnTo>
                    <a:pt x="3976" y="11195"/>
                  </a:lnTo>
                  <a:lnTo>
                    <a:pt x="4311" y="10881"/>
                  </a:lnTo>
                  <a:lnTo>
                    <a:pt x="4604" y="10776"/>
                  </a:lnTo>
                  <a:lnTo>
                    <a:pt x="4959" y="10839"/>
                  </a:lnTo>
                  <a:lnTo>
                    <a:pt x="5378" y="11069"/>
                  </a:lnTo>
                  <a:lnTo>
                    <a:pt x="5755" y="11508"/>
                  </a:lnTo>
                  <a:lnTo>
                    <a:pt x="5985" y="11467"/>
                  </a:lnTo>
                  <a:lnTo>
                    <a:pt x="6068" y="11446"/>
                  </a:lnTo>
                  <a:lnTo>
                    <a:pt x="5629" y="8726"/>
                  </a:lnTo>
                  <a:lnTo>
                    <a:pt x="7136" y="8433"/>
                  </a:lnTo>
                  <a:lnTo>
                    <a:pt x="8056" y="9060"/>
                  </a:lnTo>
                  <a:lnTo>
                    <a:pt x="8391" y="9186"/>
                  </a:lnTo>
                  <a:lnTo>
                    <a:pt x="8893" y="9479"/>
                  </a:lnTo>
                  <a:lnTo>
                    <a:pt x="9751" y="9395"/>
                  </a:lnTo>
                  <a:lnTo>
                    <a:pt x="10693" y="9395"/>
                  </a:lnTo>
                  <a:lnTo>
                    <a:pt x="10985" y="9604"/>
                  </a:lnTo>
                  <a:lnTo>
                    <a:pt x="11132" y="9981"/>
                  </a:lnTo>
                  <a:lnTo>
                    <a:pt x="11320" y="9897"/>
                  </a:lnTo>
                  <a:lnTo>
                    <a:pt x="11341" y="10713"/>
                  </a:lnTo>
                  <a:lnTo>
                    <a:pt x="11760" y="10755"/>
                  </a:lnTo>
                  <a:lnTo>
                    <a:pt x="11990" y="11446"/>
                  </a:lnTo>
                  <a:lnTo>
                    <a:pt x="12115" y="11446"/>
                  </a:lnTo>
                  <a:lnTo>
                    <a:pt x="12366" y="11299"/>
                  </a:lnTo>
                  <a:lnTo>
                    <a:pt x="12555" y="11278"/>
                  </a:lnTo>
                  <a:lnTo>
                    <a:pt x="12743" y="11299"/>
                  </a:lnTo>
                  <a:lnTo>
                    <a:pt x="12994" y="11446"/>
                  </a:lnTo>
                  <a:lnTo>
                    <a:pt x="13078" y="11467"/>
                  </a:lnTo>
                  <a:lnTo>
                    <a:pt x="13287" y="11257"/>
                  </a:lnTo>
                  <a:lnTo>
                    <a:pt x="13413" y="11048"/>
                  </a:lnTo>
                  <a:lnTo>
                    <a:pt x="13475" y="10964"/>
                  </a:lnTo>
                  <a:lnTo>
                    <a:pt x="13538" y="10818"/>
                  </a:lnTo>
                  <a:lnTo>
                    <a:pt x="13789" y="10525"/>
                  </a:lnTo>
                  <a:lnTo>
                    <a:pt x="13894" y="10504"/>
                  </a:lnTo>
                  <a:lnTo>
                    <a:pt x="13998" y="10337"/>
                  </a:lnTo>
                  <a:lnTo>
                    <a:pt x="14040" y="10337"/>
                  </a:lnTo>
                  <a:lnTo>
                    <a:pt x="14040" y="10295"/>
                  </a:lnTo>
                  <a:lnTo>
                    <a:pt x="14166" y="10211"/>
                  </a:lnTo>
                  <a:lnTo>
                    <a:pt x="14145" y="10148"/>
                  </a:lnTo>
                  <a:lnTo>
                    <a:pt x="14250" y="10023"/>
                  </a:lnTo>
                  <a:lnTo>
                    <a:pt x="14438" y="10044"/>
                  </a:lnTo>
                  <a:lnTo>
                    <a:pt x="14543" y="10107"/>
                  </a:lnTo>
                  <a:lnTo>
                    <a:pt x="14961" y="10148"/>
                  </a:lnTo>
                  <a:lnTo>
                    <a:pt x="15317" y="10148"/>
                  </a:lnTo>
                  <a:lnTo>
                    <a:pt x="15505" y="10107"/>
                  </a:lnTo>
                  <a:lnTo>
                    <a:pt x="15484" y="9981"/>
                  </a:lnTo>
                  <a:lnTo>
                    <a:pt x="15463" y="9835"/>
                  </a:lnTo>
                  <a:lnTo>
                    <a:pt x="15463" y="9709"/>
                  </a:lnTo>
                  <a:lnTo>
                    <a:pt x="15505" y="9667"/>
                  </a:lnTo>
                  <a:lnTo>
                    <a:pt x="15610" y="9688"/>
                  </a:lnTo>
                  <a:lnTo>
                    <a:pt x="15777" y="9709"/>
                  </a:lnTo>
                  <a:lnTo>
                    <a:pt x="15819" y="9667"/>
                  </a:lnTo>
                  <a:lnTo>
                    <a:pt x="16007" y="9667"/>
                  </a:lnTo>
                  <a:lnTo>
                    <a:pt x="16133" y="9730"/>
                  </a:lnTo>
                  <a:lnTo>
                    <a:pt x="16342" y="9793"/>
                  </a:lnTo>
                  <a:lnTo>
                    <a:pt x="16677" y="9835"/>
                  </a:lnTo>
                  <a:lnTo>
                    <a:pt x="16781" y="9793"/>
                  </a:lnTo>
                  <a:lnTo>
                    <a:pt x="16886" y="9709"/>
                  </a:lnTo>
                  <a:lnTo>
                    <a:pt x="17032" y="9730"/>
                  </a:lnTo>
                  <a:lnTo>
                    <a:pt x="17158" y="9730"/>
                  </a:lnTo>
                  <a:lnTo>
                    <a:pt x="17451" y="9667"/>
                  </a:lnTo>
                  <a:lnTo>
                    <a:pt x="17723" y="9730"/>
                  </a:lnTo>
                  <a:lnTo>
                    <a:pt x="17911" y="9688"/>
                  </a:lnTo>
                  <a:lnTo>
                    <a:pt x="18246" y="9688"/>
                  </a:lnTo>
                  <a:lnTo>
                    <a:pt x="18497" y="9793"/>
                  </a:lnTo>
                  <a:lnTo>
                    <a:pt x="18602" y="9772"/>
                  </a:lnTo>
                  <a:lnTo>
                    <a:pt x="18853" y="10044"/>
                  </a:lnTo>
                  <a:lnTo>
                    <a:pt x="19083" y="10107"/>
                  </a:lnTo>
                  <a:lnTo>
                    <a:pt x="19229" y="10044"/>
                  </a:lnTo>
                  <a:lnTo>
                    <a:pt x="19188" y="9897"/>
                  </a:lnTo>
                  <a:lnTo>
                    <a:pt x="19313" y="9814"/>
                  </a:lnTo>
                  <a:lnTo>
                    <a:pt x="19313" y="9772"/>
                  </a:lnTo>
                  <a:lnTo>
                    <a:pt x="19376" y="9730"/>
                  </a:lnTo>
                  <a:lnTo>
                    <a:pt x="19271" y="9625"/>
                  </a:lnTo>
                  <a:lnTo>
                    <a:pt x="19313" y="9521"/>
                  </a:lnTo>
                  <a:lnTo>
                    <a:pt x="19397" y="9458"/>
                  </a:lnTo>
                  <a:lnTo>
                    <a:pt x="19355" y="9207"/>
                  </a:lnTo>
                  <a:lnTo>
                    <a:pt x="19229" y="9144"/>
                  </a:lnTo>
                  <a:lnTo>
                    <a:pt x="19188" y="9039"/>
                  </a:lnTo>
                  <a:lnTo>
                    <a:pt x="19083" y="8851"/>
                  </a:lnTo>
                  <a:lnTo>
                    <a:pt x="19062" y="8747"/>
                  </a:lnTo>
                  <a:lnTo>
                    <a:pt x="19020" y="8663"/>
                  </a:lnTo>
                  <a:lnTo>
                    <a:pt x="19020" y="8579"/>
                  </a:lnTo>
                  <a:lnTo>
                    <a:pt x="18957" y="8412"/>
                  </a:lnTo>
                  <a:lnTo>
                    <a:pt x="19041" y="8328"/>
                  </a:lnTo>
                  <a:lnTo>
                    <a:pt x="19041" y="8265"/>
                  </a:lnTo>
                  <a:lnTo>
                    <a:pt x="18916" y="8244"/>
                  </a:lnTo>
                  <a:lnTo>
                    <a:pt x="18748" y="8265"/>
                  </a:lnTo>
                  <a:lnTo>
                    <a:pt x="18644" y="8202"/>
                  </a:lnTo>
                  <a:lnTo>
                    <a:pt x="18644" y="8119"/>
                  </a:lnTo>
                  <a:lnTo>
                    <a:pt x="18748" y="8014"/>
                  </a:lnTo>
                  <a:lnTo>
                    <a:pt x="18853" y="7951"/>
                  </a:lnTo>
                  <a:lnTo>
                    <a:pt x="18916" y="8014"/>
                  </a:lnTo>
                  <a:lnTo>
                    <a:pt x="19020" y="8014"/>
                  </a:lnTo>
                  <a:lnTo>
                    <a:pt x="19167" y="7930"/>
                  </a:lnTo>
                  <a:lnTo>
                    <a:pt x="19439" y="7889"/>
                  </a:lnTo>
                  <a:lnTo>
                    <a:pt x="19564" y="7847"/>
                  </a:lnTo>
                  <a:lnTo>
                    <a:pt x="19648" y="7826"/>
                  </a:lnTo>
                  <a:lnTo>
                    <a:pt x="19711" y="7889"/>
                  </a:lnTo>
                  <a:lnTo>
                    <a:pt x="19794" y="7889"/>
                  </a:lnTo>
                  <a:lnTo>
                    <a:pt x="19878" y="7826"/>
                  </a:lnTo>
                  <a:lnTo>
                    <a:pt x="19962" y="7826"/>
                  </a:lnTo>
                  <a:lnTo>
                    <a:pt x="19962" y="7742"/>
                  </a:lnTo>
                  <a:lnTo>
                    <a:pt x="20004" y="7617"/>
                  </a:lnTo>
                  <a:lnTo>
                    <a:pt x="19878" y="7575"/>
                  </a:lnTo>
                  <a:lnTo>
                    <a:pt x="19815" y="7512"/>
                  </a:lnTo>
                  <a:lnTo>
                    <a:pt x="19836" y="7428"/>
                  </a:lnTo>
                  <a:lnTo>
                    <a:pt x="19836" y="7177"/>
                  </a:lnTo>
                  <a:lnTo>
                    <a:pt x="19899" y="6842"/>
                  </a:lnTo>
                  <a:lnTo>
                    <a:pt x="19899" y="6696"/>
                  </a:lnTo>
                  <a:lnTo>
                    <a:pt x="19962" y="6550"/>
                  </a:lnTo>
                  <a:lnTo>
                    <a:pt x="20004" y="6278"/>
                  </a:lnTo>
                  <a:lnTo>
                    <a:pt x="20213" y="6278"/>
                  </a:lnTo>
                  <a:lnTo>
                    <a:pt x="20422" y="6361"/>
                  </a:lnTo>
                  <a:lnTo>
                    <a:pt x="20589" y="6382"/>
                  </a:lnTo>
                  <a:lnTo>
                    <a:pt x="20820" y="6340"/>
                  </a:lnTo>
                  <a:lnTo>
                    <a:pt x="20882" y="6340"/>
                  </a:lnTo>
                  <a:lnTo>
                    <a:pt x="20924" y="6424"/>
                  </a:lnTo>
                  <a:lnTo>
                    <a:pt x="21008" y="6424"/>
                  </a:lnTo>
                  <a:lnTo>
                    <a:pt x="21071" y="6382"/>
                  </a:lnTo>
                  <a:lnTo>
                    <a:pt x="21154" y="6278"/>
                  </a:lnTo>
                  <a:lnTo>
                    <a:pt x="21280" y="6236"/>
                  </a:lnTo>
                  <a:lnTo>
                    <a:pt x="21447" y="6068"/>
                  </a:lnTo>
                  <a:lnTo>
                    <a:pt x="21447" y="6006"/>
                  </a:lnTo>
                  <a:lnTo>
                    <a:pt x="21343" y="5838"/>
                  </a:lnTo>
                  <a:lnTo>
                    <a:pt x="21238" y="5608"/>
                  </a:lnTo>
                  <a:lnTo>
                    <a:pt x="21238" y="5378"/>
                  </a:lnTo>
                  <a:lnTo>
                    <a:pt x="21259" y="5231"/>
                  </a:lnTo>
                  <a:lnTo>
                    <a:pt x="21343" y="5169"/>
                  </a:lnTo>
                  <a:lnTo>
                    <a:pt x="21531" y="5106"/>
                  </a:lnTo>
                  <a:lnTo>
                    <a:pt x="21594" y="4980"/>
                  </a:lnTo>
                  <a:lnTo>
                    <a:pt x="21552" y="4917"/>
                  </a:lnTo>
                  <a:lnTo>
                    <a:pt x="21573" y="4813"/>
                  </a:lnTo>
                  <a:lnTo>
                    <a:pt x="21698" y="4666"/>
                  </a:lnTo>
                  <a:lnTo>
                    <a:pt x="21803" y="4604"/>
                  </a:lnTo>
                  <a:lnTo>
                    <a:pt x="21908" y="4499"/>
                  </a:lnTo>
                  <a:lnTo>
                    <a:pt x="21887" y="4478"/>
                  </a:lnTo>
                  <a:lnTo>
                    <a:pt x="21866" y="4457"/>
                  </a:lnTo>
                  <a:lnTo>
                    <a:pt x="21698" y="4394"/>
                  </a:lnTo>
                  <a:lnTo>
                    <a:pt x="21573" y="4269"/>
                  </a:lnTo>
                  <a:lnTo>
                    <a:pt x="21489" y="4269"/>
                  </a:lnTo>
                  <a:lnTo>
                    <a:pt x="21447" y="4164"/>
                  </a:lnTo>
                  <a:lnTo>
                    <a:pt x="21489" y="4039"/>
                  </a:lnTo>
                  <a:lnTo>
                    <a:pt x="21447" y="3976"/>
                  </a:lnTo>
                  <a:lnTo>
                    <a:pt x="21343" y="4060"/>
                  </a:lnTo>
                  <a:lnTo>
                    <a:pt x="21259" y="4164"/>
                  </a:lnTo>
                  <a:lnTo>
                    <a:pt x="21154" y="4185"/>
                  </a:lnTo>
                  <a:lnTo>
                    <a:pt x="20861" y="4227"/>
                  </a:lnTo>
                  <a:lnTo>
                    <a:pt x="20799" y="4269"/>
                  </a:lnTo>
                  <a:lnTo>
                    <a:pt x="20757" y="4332"/>
                  </a:lnTo>
                  <a:lnTo>
                    <a:pt x="20652" y="4269"/>
                  </a:lnTo>
                  <a:lnTo>
                    <a:pt x="20548" y="4227"/>
                  </a:lnTo>
                  <a:lnTo>
                    <a:pt x="20506" y="4227"/>
                  </a:lnTo>
                  <a:lnTo>
                    <a:pt x="20485" y="4185"/>
                  </a:lnTo>
                  <a:lnTo>
                    <a:pt x="20422" y="4143"/>
                  </a:lnTo>
                  <a:lnTo>
                    <a:pt x="20401" y="4060"/>
                  </a:lnTo>
                  <a:lnTo>
                    <a:pt x="20359" y="3976"/>
                  </a:lnTo>
                  <a:lnTo>
                    <a:pt x="20401" y="3934"/>
                  </a:lnTo>
                  <a:lnTo>
                    <a:pt x="20401" y="3850"/>
                  </a:lnTo>
                  <a:lnTo>
                    <a:pt x="20317" y="3809"/>
                  </a:lnTo>
                  <a:lnTo>
                    <a:pt x="20276" y="3809"/>
                  </a:lnTo>
                  <a:lnTo>
                    <a:pt x="20129" y="3725"/>
                  </a:lnTo>
                  <a:lnTo>
                    <a:pt x="20004" y="3704"/>
                  </a:lnTo>
                  <a:lnTo>
                    <a:pt x="19962" y="3704"/>
                  </a:lnTo>
                  <a:lnTo>
                    <a:pt x="19899" y="3557"/>
                  </a:lnTo>
                  <a:lnTo>
                    <a:pt x="19794" y="3390"/>
                  </a:lnTo>
                  <a:lnTo>
                    <a:pt x="19648" y="3244"/>
                  </a:lnTo>
                  <a:lnTo>
                    <a:pt x="19460" y="3223"/>
                  </a:lnTo>
                  <a:lnTo>
                    <a:pt x="19250" y="3223"/>
                  </a:lnTo>
                  <a:lnTo>
                    <a:pt x="19062" y="3244"/>
                  </a:lnTo>
                  <a:lnTo>
                    <a:pt x="19041" y="3306"/>
                  </a:lnTo>
                  <a:lnTo>
                    <a:pt x="19083" y="3348"/>
                  </a:lnTo>
                  <a:lnTo>
                    <a:pt x="19062" y="3411"/>
                  </a:lnTo>
                  <a:lnTo>
                    <a:pt x="18936" y="3453"/>
                  </a:lnTo>
                  <a:lnTo>
                    <a:pt x="18853" y="3432"/>
                  </a:lnTo>
                  <a:lnTo>
                    <a:pt x="18727" y="3495"/>
                  </a:lnTo>
                  <a:lnTo>
                    <a:pt x="18560" y="3411"/>
                  </a:lnTo>
                  <a:lnTo>
                    <a:pt x="18497" y="3432"/>
                  </a:lnTo>
                  <a:lnTo>
                    <a:pt x="18413" y="3495"/>
                  </a:lnTo>
                  <a:lnTo>
                    <a:pt x="18309" y="3495"/>
                  </a:lnTo>
                  <a:lnTo>
                    <a:pt x="18204" y="3411"/>
                  </a:lnTo>
                  <a:lnTo>
                    <a:pt x="18079" y="3348"/>
                  </a:lnTo>
                  <a:lnTo>
                    <a:pt x="18079" y="3285"/>
                  </a:lnTo>
                  <a:lnTo>
                    <a:pt x="18100" y="3202"/>
                  </a:lnTo>
                  <a:lnTo>
                    <a:pt x="17911" y="3118"/>
                  </a:lnTo>
                  <a:lnTo>
                    <a:pt x="17828" y="3181"/>
                  </a:lnTo>
                  <a:lnTo>
                    <a:pt x="17828" y="3306"/>
                  </a:lnTo>
                  <a:lnTo>
                    <a:pt x="17869" y="3327"/>
                  </a:lnTo>
                  <a:lnTo>
                    <a:pt x="17828" y="3390"/>
                  </a:lnTo>
                  <a:lnTo>
                    <a:pt x="17744" y="3453"/>
                  </a:lnTo>
                  <a:lnTo>
                    <a:pt x="17597" y="3453"/>
                  </a:lnTo>
                  <a:lnTo>
                    <a:pt x="16175" y="1695"/>
                  </a:lnTo>
                  <a:lnTo>
                    <a:pt x="15170" y="921"/>
                  </a:lnTo>
                  <a:lnTo>
                    <a:pt x="15107" y="837"/>
                  </a:lnTo>
                  <a:lnTo>
                    <a:pt x="15191" y="816"/>
                  </a:lnTo>
                  <a:lnTo>
                    <a:pt x="15296" y="712"/>
                  </a:lnTo>
                  <a:lnTo>
                    <a:pt x="15296" y="607"/>
                  </a:lnTo>
                  <a:lnTo>
                    <a:pt x="15254" y="565"/>
                  </a:lnTo>
                  <a:lnTo>
                    <a:pt x="15087" y="607"/>
                  </a:lnTo>
                  <a:lnTo>
                    <a:pt x="14961" y="628"/>
                  </a:lnTo>
                  <a:lnTo>
                    <a:pt x="14877" y="733"/>
                  </a:lnTo>
                  <a:lnTo>
                    <a:pt x="14773" y="775"/>
                  </a:lnTo>
                  <a:lnTo>
                    <a:pt x="14647" y="900"/>
                  </a:lnTo>
                  <a:lnTo>
                    <a:pt x="14647" y="984"/>
                  </a:lnTo>
                  <a:lnTo>
                    <a:pt x="14563" y="1047"/>
                  </a:lnTo>
                  <a:lnTo>
                    <a:pt x="14522" y="1151"/>
                  </a:lnTo>
                  <a:lnTo>
                    <a:pt x="14417" y="1235"/>
                  </a:lnTo>
                  <a:lnTo>
                    <a:pt x="14229" y="1235"/>
                  </a:lnTo>
                  <a:lnTo>
                    <a:pt x="14124" y="1298"/>
                  </a:lnTo>
                  <a:lnTo>
                    <a:pt x="14145" y="1423"/>
                  </a:lnTo>
                  <a:lnTo>
                    <a:pt x="14061" y="1465"/>
                  </a:lnTo>
                  <a:lnTo>
                    <a:pt x="14019" y="1423"/>
                  </a:lnTo>
                  <a:lnTo>
                    <a:pt x="13789" y="1360"/>
                  </a:lnTo>
                  <a:lnTo>
                    <a:pt x="13643" y="1423"/>
                  </a:lnTo>
                  <a:lnTo>
                    <a:pt x="13601" y="1507"/>
                  </a:lnTo>
                  <a:lnTo>
                    <a:pt x="13517" y="1507"/>
                  </a:lnTo>
                  <a:lnTo>
                    <a:pt x="13434" y="1402"/>
                  </a:lnTo>
                  <a:lnTo>
                    <a:pt x="13434" y="1235"/>
                  </a:lnTo>
                  <a:lnTo>
                    <a:pt x="13517" y="1172"/>
                  </a:lnTo>
                  <a:lnTo>
                    <a:pt x="13538" y="1088"/>
                  </a:lnTo>
                  <a:lnTo>
                    <a:pt x="13496" y="1026"/>
                  </a:lnTo>
                  <a:lnTo>
                    <a:pt x="13413" y="1109"/>
                  </a:lnTo>
                  <a:lnTo>
                    <a:pt x="13329" y="1109"/>
                  </a:lnTo>
                  <a:lnTo>
                    <a:pt x="13120" y="1005"/>
                  </a:lnTo>
                  <a:lnTo>
                    <a:pt x="12994" y="1026"/>
                  </a:lnTo>
                  <a:lnTo>
                    <a:pt x="13015" y="1109"/>
                  </a:lnTo>
                  <a:lnTo>
                    <a:pt x="13078" y="1130"/>
                  </a:lnTo>
                  <a:lnTo>
                    <a:pt x="12994" y="1214"/>
                  </a:lnTo>
                  <a:lnTo>
                    <a:pt x="12952" y="1214"/>
                  </a:lnTo>
                  <a:lnTo>
                    <a:pt x="12869" y="1088"/>
                  </a:lnTo>
                  <a:lnTo>
                    <a:pt x="12848" y="900"/>
                  </a:lnTo>
                  <a:lnTo>
                    <a:pt x="12638" y="733"/>
                  </a:lnTo>
                  <a:lnTo>
                    <a:pt x="12597" y="775"/>
                  </a:lnTo>
                  <a:lnTo>
                    <a:pt x="12638" y="900"/>
                  </a:lnTo>
                  <a:lnTo>
                    <a:pt x="12638" y="984"/>
                  </a:lnTo>
                  <a:lnTo>
                    <a:pt x="12555" y="984"/>
                  </a:lnTo>
                  <a:lnTo>
                    <a:pt x="12513" y="879"/>
                  </a:lnTo>
                  <a:lnTo>
                    <a:pt x="12450" y="900"/>
                  </a:lnTo>
                  <a:lnTo>
                    <a:pt x="12429" y="1005"/>
                  </a:lnTo>
                  <a:lnTo>
                    <a:pt x="12366" y="1026"/>
                  </a:lnTo>
                  <a:lnTo>
                    <a:pt x="12262" y="942"/>
                  </a:lnTo>
                  <a:lnTo>
                    <a:pt x="12136" y="1026"/>
                  </a:lnTo>
                  <a:lnTo>
                    <a:pt x="12074" y="984"/>
                  </a:lnTo>
                  <a:lnTo>
                    <a:pt x="12032" y="879"/>
                  </a:lnTo>
                  <a:lnTo>
                    <a:pt x="12115" y="837"/>
                  </a:lnTo>
                  <a:lnTo>
                    <a:pt x="12136" y="796"/>
                  </a:lnTo>
                  <a:lnTo>
                    <a:pt x="12115" y="691"/>
                  </a:lnTo>
                  <a:lnTo>
                    <a:pt x="12136" y="586"/>
                  </a:lnTo>
                  <a:lnTo>
                    <a:pt x="12115" y="524"/>
                  </a:lnTo>
                  <a:lnTo>
                    <a:pt x="12032" y="482"/>
                  </a:lnTo>
                  <a:lnTo>
                    <a:pt x="11948" y="398"/>
                  </a:lnTo>
                  <a:lnTo>
                    <a:pt x="11927" y="272"/>
                  </a:lnTo>
                  <a:lnTo>
                    <a:pt x="11864" y="252"/>
                  </a:lnTo>
                  <a:lnTo>
                    <a:pt x="11822" y="84"/>
                  </a:lnTo>
                  <a:lnTo>
                    <a:pt x="11718" y="84"/>
                  </a:lnTo>
                  <a:lnTo>
                    <a:pt x="11592" y="126"/>
                  </a:lnTo>
                  <a:lnTo>
                    <a:pt x="11446" y="126"/>
                  </a:lnTo>
                  <a:lnTo>
                    <a:pt x="11299" y="42"/>
                  </a:lnTo>
                  <a:lnTo>
                    <a:pt x="11132" y="63"/>
                  </a:lnTo>
                  <a:lnTo>
                    <a:pt x="11006" y="0"/>
                  </a:lnTo>
                  <a:lnTo>
                    <a:pt x="10902" y="42"/>
                  </a:lnTo>
                  <a:lnTo>
                    <a:pt x="108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9"/>
            <p:cNvSpPr/>
            <p:nvPr/>
          </p:nvSpPr>
          <p:spPr>
            <a:xfrm>
              <a:off x="4105619" y="2816249"/>
              <a:ext cx="110383" cy="65688"/>
            </a:xfrm>
            <a:custGeom>
              <a:avLst/>
              <a:gdLst/>
              <a:ahLst/>
              <a:cxnLst/>
              <a:rect l="l" t="t" r="r" b="b"/>
              <a:pathLst>
                <a:path w="9270" h="5776" extrusionOk="0">
                  <a:moveTo>
                    <a:pt x="1507" y="1"/>
                  </a:moveTo>
                  <a:lnTo>
                    <a:pt x="0" y="294"/>
                  </a:lnTo>
                  <a:lnTo>
                    <a:pt x="439" y="3014"/>
                  </a:lnTo>
                  <a:lnTo>
                    <a:pt x="732" y="3014"/>
                  </a:lnTo>
                  <a:lnTo>
                    <a:pt x="963" y="3035"/>
                  </a:lnTo>
                  <a:lnTo>
                    <a:pt x="1004" y="2909"/>
                  </a:lnTo>
                  <a:lnTo>
                    <a:pt x="900" y="2804"/>
                  </a:lnTo>
                  <a:lnTo>
                    <a:pt x="879" y="2595"/>
                  </a:lnTo>
                  <a:lnTo>
                    <a:pt x="983" y="2344"/>
                  </a:lnTo>
                  <a:lnTo>
                    <a:pt x="1172" y="2323"/>
                  </a:lnTo>
                  <a:lnTo>
                    <a:pt x="1276" y="2198"/>
                  </a:lnTo>
                  <a:lnTo>
                    <a:pt x="1402" y="2114"/>
                  </a:lnTo>
                  <a:lnTo>
                    <a:pt x="1527" y="2198"/>
                  </a:lnTo>
                  <a:lnTo>
                    <a:pt x="1611" y="2135"/>
                  </a:lnTo>
                  <a:lnTo>
                    <a:pt x="1507" y="2009"/>
                  </a:lnTo>
                  <a:lnTo>
                    <a:pt x="1779" y="2030"/>
                  </a:lnTo>
                  <a:lnTo>
                    <a:pt x="2155" y="2219"/>
                  </a:lnTo>
                  <a:lnTo>
                    <a:pt x="2511" y="2428"/>
                  </a:lnTo>
                  <a:lnTo>
                    <a:pt x="2532" y="2553"/>
                  </a:lnTo>
                  <a:lnTo>
                    <a:pt x="2971" y="2804"/>
                  </a:lnTo>
                  <a:lnTo>
                    <a:pt x="3306" y="2951"/>
                  </a:lnTo>
                  <a:lnTo>
                    <a:pt x="3390" y="2909"/>
                  </a:lnTo>
                  <a:lnTo>
                    <a:pt x="3515" y="2930"/>
                  </a:lnTo>
                  <a:lnTo>
                    <a:pt x="3766" y="3076"/>
                  </a:lnTo>
                  <a:lnTo>
                    <a:pt x="3871" y="3432"/>
                  </a:lnTo>
                  <a:lnTo>
                    <a:pt x="3976" y="3537"/>
                  </a:lnTo>
                  <a:lnTo>
                    <a:pt x="4017" y="3662"/>
                  </a:lnTo>
                  <a:lnTo>
                    <a:pt x="4143" y="3913"/>
                  </a:lnTo>
                  <a:lnTo>
                    <a:pt x="4352" y="3997"/>
                  </a:lnTo>
                  <a:lnTo>
                    <a:pt x="4729" y="4227"/>
                  </a:lnTo>
                  <a:lnTo>
                    <a:pt x="5126" y="4520"/>
                  </a:lnTo>
                  <a:lnTo>
                    <a:pt x="5545" y="4708"/>
                  </a:lnTo>
                  <a:lnTo>
                    <a:pt x="5921" y="5001"/>
                  </a:lnTo>
                  <a:lnTo>
                    <a:pt x="6235" y="5022"/>
                  </a:lnTo>
                  <a:lnTo>
                    <a:pt x="6319" y="5106"/>
                  </a:lnTo>
                  <a:lnTo>
                    <a:pt x="6403" y="5106"/>
                  </a:lnTo>
                  <a:lnTo>
                    <a:pt x="6612" y="5232"/>
                  </a:lnTo>
                  <a:lnTo>
                    <a:pt x="6612" y="5378"/>
                  </a:lnTo>
                  <a:lnTo>
                    <a:pt x="6633" y="5650"/>
                  </a:lnTo>
                  <a:lnTo>
                    <a:pt x="6821" y="5587"/>
                  </a:lnTo>
                  <a:lnTo>
                    <a:pt x="6926" y="5671"/>
                  </a:lnTo>
                  <a:lnTo>
                    <a:pt x="7009" y="5776"/>
                  </a:lnTo>
                  <a:lnTo>
                    <a:pt x="7072" y="5776"/>
                  </a:lnTo>
                  <a:lnTo>
                    <a:pt x="7177" y="5671"/>
                  </a:lnTo>
                  <a:lnTo>
                    <a:pt x="7281" y="5692"/>
                  </a:lnTo>
                  <a:lnTo>
                    <a:pt x="7323" y="5755"/>
                  </a:lnTo>
                  <a:lnTo>
                    <a:pt x="7365" y="5378"/>
                  </a:lnTo>
                  <a:lnTo>
                    <a:pt x="7491" y="5106"/>
                  </a:lnTo>
                  <a:lnTo>
                    <a:pt x="7553" y="5043"/>
                  </a:lnTo>
                  <a:lnTo>
                    <a:pt x="7533" y="4897"/>
                  </a:lnTo>
                  <a:lnTo>
                    <a:pt x="7407" y="4834"/>
                  </a:lnTo>
                  <a:lnTo>
                    <a:pt x="7344" y="4688"/>
                  </a:lnTo>
                  <a:lnTo>
                    <a:pt x="7386" y="4541"/>
                  </a:lnTo>
                  <a:lnTo>
                    <a:pt x="7365" y="4416"/>
                  </a:lnTo>
                  <a:lnTo>
                    <a:pt x="7219" y="4436"/>
                  </a:lnTo>
                  <a:lnTo>
                    <a:pt x="7114" y="4499"/>
                  </a:lnTo>
                  <a:lnTo>
                    <a:pt x="6947" y="4269"/>
                  </a:lnTo>
                  <a:lnTo>
                    <a:pt x="6947" y="4102"/>
                  </a:lnTo>
                  <a:lnTo>
                    <a:pt x="7072" y="3997"/>
                  </a:lnTo>
                  <a:lnTo>
                    <a:pt x="7344" y="4018"/>
                  </a:lnTo>
                  <a:lnTo>
                    <a:pt x="7449" y="3997"/>
                  </a:lnTo>
                  <a:lnTo>
                    <a:pt x="7449" y="3872"/>
                  </a:lnTo>
                  <a:lnTo>
                    <a:pt x="7679" y="3788"/>
                  </a:lnTo>
                  <a:lnTo>
                    <a:pt x="7637" y="3704"/>
                  </a:lnTo>
                  <a:lnTo>
                    <a:pt x="7574" y="3662"/>
                  </a:lnTo>
                  <a:lnTo>
                    <a:pt x="7846" y="3600"/>
                  </a:lnTo>
                  <a:lnTo>
                    <a:pt x="8014" y="3537"/>
                  </a:lnTo>
                  <a:lnTo>
                    <a:pt x="8056" y="3390"/>
                  </a:lnTo>
                  <a:lnTo>
                    <a:pt x="7867" y="3328"/>
                  </a:lnTo>
                  <a:lnTo>
                    <a:pt x="7867" y="3181"/>
                  </a:lnTo>
                  <a:lnTo>
                    <a:pt x="8014" y="3139"/>
                  </a:lnTo>
                  <a:lnTo>
                    <a:pt x="8181" y="3014"/>
                  </a:lnTo>
                  <a:lnTo>
                    <a:pt x="8286" y="3035"/>
                  </a:lnTo>
                  <a:lnTo>
                    <a:pt x="8453" y="2825"/>
                  </a:lnTo>
                  <a:lnTo>
                    <a:pt x="8600" y="2951"/>
                  </a:lnTo>
                  <a:lnTo>
                    <a:pt x="8621" y="3056"/>
                  </a:lnTo>
                  <a:lnTo>
                    <a:pt x="8914" y="3014"/>
                  </a:lnTo>
                  <a:lnTo>
                    <a:pt x="9123" y="3014"/>
                  </a:lnTo>
                  <a:lnTo>
                    <a:pt x="9269" y="2825"/>
                  </a:lnTo>
                  <a:lnTo>
                    <a:pt x="9248" y="2721"/>
                  </a:lnTo>
                  <a:lnTo>
                    <a:pt x="8955" y="2491"/>
                  </a:lnTo>
                  <a:lnTo>
                    <a:pt x="8893" y="2491"/>
                  </a:lnTo>
                  <a:lnTo>
                    <a:pt x="8893" y="2637"/>
                  </a:lnTo>
                  <a:lnTo>
                    <a:pt x="8788" y="2742"/>
                  </a:lnTo>
                  <a:lnTo>
                    <a:pt x="8683" y="2721"/>
                  </a:lnTo>
                  <a:lnTo>
                    <a:pt x="8579" y="2616"/>
                  </a:lnTo>
                  <a:lnTo>
                    <a:pt x="8307" y="2532"/>
                  </a:lnTo>
                  <a:lnTo>
                    <a:pt x="8202" y="2449"/>
                  </a:lnTo>
                  <a:lnTo>
                    <a:pt x="8286" y="2323"/>
                  </a:lnTo>
                  <a:lnTo>
                    <a:pt x="8453" y="2030"/>
                  </a:lnTo>
                  <a:lnTo>
                    <a:pt x="8453" y="1905"/>
                  </a:lnTo>
                  <a:lnTo>
                    <a:pt x="8369" y="1905"/>
                  </a:lnTo>
                  <a:lnTo>
                    <a:pt x="8265" y="2072"/>
                  </a:lnTo>
                  <a:lnTo>
                    <a:pt x="8160" y="2093"/>
                  </a:lnTo>
                  <a:lnTo>
                    <a:pt x="7909" y="2386"/>
                  </a:lnTo>
                  <a:lnTo>
                    <a:pt x="7846" y="2532"/>
                  </a:lnTo>
                  <a:lnTo>
                    <a:pt x="7784" y="2616"/>
                  </a:lnTo>
                  <a:lnTo>
                    <a:pt x="7658" y="2825"/>
                  </a:lnTo>
                  <a:lnTo>
                    <a:pt x="7449" y="3035"/>
                  </a:lnTo>
                  <a:lnTo>
                    <a:pt x="7365" y="3014"/>
                  </a:lnTo>
                  <a:lnTo>
                    <a:pt x="7114" y="2867"/>
                  </a:lnTo>
                  <a:lnTo>
                    <a:pt x="6926" y="2846"/>
                  </a:lnTo>
                  <a:lnTo>
                    <a:pt x="6737" y="2867"/>
                  </a:lnTo>
                  <a:lnTo>
                    <a:pt x="6486" y="3014"/>
                  </a:lnTo>
                  <a:lnTo>
                    <a:pt x="6361" y="3014"/>
                  </a:lnTo>
                  <a:lnTo>
                    <a:pt x="6131" y="2323"/>
                  </a:lnTo>
                  <a:lnTo>
                    <a:pt x="5712" y="2281"/>
                  </a:lnTo>
                  <a:lnTo>
                    <a:pt x="5691" y="1465"/>
                  </a:lnTo>
                  <a:lnTo>
                    <a:pt x="5503" y="1549"/>
                  </a:lnTo>
                  <a:lnTo>
                    <a:pt x="5356" y="1172"/>
                  </a:lnTo>
                  <a:lnTo>
                    <a:pt x="5064" y="963"/>
                  </a:lnTo>
                  <a:lnTo>
                    <a:pt x="4122" y="963"/>
                  </a:lnTo>
                  <a:lnTo>
                    <a:pt x="3264" y="1047"/>
                  </a:lnTo>
                  <a:lnTo>
                    <a:pt x="2762" y="754"/>
                  </a:lnTo>
                  <a:lnTo>
                    <a:pt x="2427" y="628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9"/>
            <p:cNvSpPr/>
            <p:nvPr/>
          </p:nvSpPr>
          <p:spPr>
            <a:xfrm>
              <a:off x="4085936" y="2839096"/>
              <a:ext cx="98666" cy="59262"/>
            </a:xfrm>
            <a:custGeom>
              <a:avLst/>
              <a:gdLst/>
              <a:ahLst/>
              <a:cxnLst/>
              <a:rect l="l" t="t" r="r" b="b"/>
              <a:pathLst>
                <a:path w="8286" h="5211" extrusionOk="0">
                  <a:moveTo>
                    <a:pt x="3160" y="0"/>
                  </a:moveTo>
                  <a:lnTo>
                    <a:pt x="3264" y="126"/>
                  </a:lnTo>
                  <a:lnTo>
                    <a:pt x="3180" y="189"/>
                  </a:lnTo>
                  <a:lnTo>
                    <a:pt x="3055" y="105"/>
                  </a:lnTo>
                  <a:lnTo>
                    <a:pt x="2929" y="189"/>
                  </a:lnTo>
                  <a:lnTo>
                    <a:pt x="2825" y="314"/>
                  </a:lnTo>
                  <a:lnTo>
                    <a:pt x="2636" y="335"/>
                  </a:lnTo>
                  <a:lnTo>
                    <a:pt x="2532" y="586"/>
                  </a:lnTo>
                  <a:lnTo>
                    <a:pt x="2553" y="795"/>
                  </a:lnTo>
                  <a:lnTo>
                    <a:pt x="2657" y="900"/>
                  </a:lnTo>
                  <a:lnTo>
                    <a:pt x="2616" y="1026"/>
                  </a:lnTo>
                  <a:lnTo>
                    <a:pt x="2385" y="1005"/>
                  </a:lnTo>
                  <a:lnTo>
                    <a:pt x="2092" y="1005"/>
                  </a:lnTo>
                  <a:lnTo>
                    <a:pt x="2009" y="1026"/>
                  </a:lnTo>
                  <a:lnTo>
                    <a:pt x="1779" y="1067"/>
                  </a:lnTo>
                  <a:lnTo>
                    <a:pt x="1402" y="628"/>
                  </a:lnTo>
                  <a:lnTo>
                    <a:pt x="983" y="398"/>
                  </a:lnTo>
                  <a:lnTo>
                    <a:pt x="628" y="335"/>
                  </a:lnTo>
                  <a:lnTo>
                    <a:pt x="335" y="440"/>
                  </a:lnTo>
                  <a:lnTo>
                    <a:pt x="0" y="754"/>
                  </a:lnTo>
                  <a:lnTo>
                    <a:pt x="0" y="816"/>
                  </a:lnTo>
                  <a:lnTo>
                    <a:pt x="84" y="900"/>
                  </a:lnTo>
                  <a:lnTo>
                    <a:pt x="126" y="963"/>
                  </a:lnTo>
                  <a:lnTo>
                    <a:pt x="209" y="1047"/>
                  </a:lnTo>
                  <a:lnTo>
                    <a:pt x="251" y="1151"/>
                  </a:lnTo>
                  <a:lnTo>
                    <a:pt x="356" y="1360"/>
                  </a:lnTo>
                  <a:lnTo>
                    <a:pt x="335" y="1528"/>
                  </a:lnTo>
                  <a:lnTo>
                    <a:pt x="293" y="1653"/>
                  </a:lnTo>
                  <a:lnTo>
                    <a:pt x="314" y="1946"/>
                  </a:lnTo>
                  <a:lnTo>
                    <a:pt x="356" y="2009"/>
                  </a:lnTo>
                  <a:lnTo>
                    <a:pt x="398" y="2093"/>
                  </a:lnTo>
                  <a:lnTo>
                    <a:pt x="607" y="2302"/>
                  </a:lnTo>
                  <a:lnTo>
                    <a:pt x="565" y="2218"/>
                  </a:lnTo>
                  <a:lnTo>
                    <a:pt x="523" y="2155"/>
                  </a:lnTo>
                  <a:lnTo>
                    <a:pt x="544" y="2114"/>
                  </a:lnTo>
                  <a:lnTo>
                    <a:pt x="732" y="2155"/>
                  </a:lnTo>
                  <a:lnTo>
                    <a:pt x="816" y="2093"/>
                  </a:lnTo>
                  <a:lnTo>
                    <a:pt x="858" y="2114"/>
                  </a:lnTo>
                  <a:lnTo>
                    <a:pt x="837" y="2260"/>
                  </a:lnTo>
                  <a:lnTo>
                    <a:pt x="858" y="2365"/>
                  </a:lnTo>
                  <a:lnTo>
                    <a:pt x="942" y="2323"/>
                  </a:lnTo>
                  <a:lnTo>
                    <a:pt x="983" y="2427"/>
                  </a:lnTo>
                  <a:lnTo>
                    <a:pt x="963" y="2490"/>
                  </a:lnTo>
                  <a:lnTo>
                    <a:pt x="858" y="2469"/>
                  </a:lnTo>
                  <a:lnTo>
                    <a:pt x="816" y="2469"/>
                  </a:lnTo>
                  <a:lnTo>
                    <a:pt x="753" y="2427"/>
                  </a:lnTo>
                  <a:lnTo>
                    <a:pt x="649" y="2511"/>
                  </a:lnTo>
                  <a:lnTo>
                    <a:pt x="649" y="2616"/>
                  </a:lnTo>
                  <a:lnTo>
                    <a:pt x="732" y="2699"/>
                  </a:lnTo>
                  <a:lnTo>
                    <a:pt x="711" y="2574"/>
                  </a:lnTo>
                  <a:lnTo>
                    <a:pt x="774" y="2574"/>
                  </a:lnTo>
                  <a:lnTo>
                    <a:pt x="837" y="2595"/>
                  </a:lnTo>
                  <a:lnTo>
                    <a:pt x="921" y="2616"/>
                  </a:lnTo>
                  <a:lnTo>
                    <a:pt x="963" y="2720"/>
                  </a:lnTo>
                  <a:lnTo>
                    <a:pt x="1130" y="2804"/>
                  </a:lnTo>
                  <a:lnTo>
                    <a:pt x="1172" y="2909"/>
                  </a:lnTo>
                  <a:lnTo>
                    <a:pt x="1151" y="3097"/>
                  </a:lnTo>
                  <a:lnTo>
                    <a:pt x="1172" y="3160"/>
                  </a:lnTo>
                  <a:lnTo>
                    <a:pt x="1172" y="3453"/>
                  </a:lnTo>
                  <a:lnTo>
                    <a:pt x="1235" y="3662"/>
                  </a:lnTo>
                  <a:lnTo>
                    <a:pt x="1339" y="3955"/>
                  </a:lnTo>
                  <a:lnTo>
                    <a:pt x="1444" y="3871"/>
                  </a:lnTo>
                  <a:lnTo>
                    <a:pt x="1716" y="3871"/>
                  </a:lnTo>
                  <a:lnTo>
                    <a:pt x="1779" y="3725"/>
                  </a:lnTo>
                  <a:lnTo>
                    <a:pt x="1862" y="3620"/>
                  </a:lnTo>
                  <a:lnTo>
                    <a:pt x="1967" y="3620"/>
                  </a:lnTo>
                  <a:lnTo>
                    <a:pt x="2197" y="3411"/>
                  </a:lnTo>
                  <a:lnTo>
                    <a:pt x="2427" y="3348"/>
                  </a:lnTo>
                  <a:lnTo>
                    <a:pt x="2636" y="3411"/>
                  </a:lnTo>
                  <a:lnTo>
                    <a:pt x="2699" y="3264"/>
                  </a:lnTo>
                  <a:lnTo>
                    <a:pt x="2804" y="3243"/>
                  </a:lnTo>
                  <a:lnTo>
                    <a:pt x="2929" y="3306"/>
                  </a:lnTo>
                  <a:lnTo>
                    <a:pt x="3055" y="3264"/>
                  </a:lnTo>
                  <a:lnTo>
                    <a:pt x="3264" y="3453"/>
                  </a:lnTo>
                  <a:lnTo>
                    <a:pt x="3432" y="3515"/>
                  </a:lnTo>
                  <a:lnTo>
                    <a:pt x="3766" y="3725"/>
                  </a:lnTo>
                  <a:lnTo>
                    <a:pt x="3871" y="3725"/>
                  </a:lnTo>
                  <a:lnTo>
                    <a:pt x="3955" y="3641"/>
                  </a:lnTo>
                  <a:lnTo>
                    <a:pt x="4185" y="3746"/>
                  </a:lnTo>
                  <a:lnTo>
                    <a:pt x="4310" y="3767"/>
                  </a:lnTo>
                  <a:lnTo>
                    <a:pt x="4331" y="3934"/>
                  </a:lnTo>
                  <a:lnTo>
                    <a:pt x="4394" y="3976"/>
                  </a:lnTo>
                  <a:lnTo>
                    <a:pt x="4520" y="3955"/>
                  </a:lnTo>
                  <a:lnTo>
                    <a:pt x="4729" y="3997"/>
                  </a:lnTo>
                  <a:lnTo>
                    <a:pt x="4959" y="4311"/>
                  </a:lnTo>
                  <a:lnTo>
                    <a:pt x="5231" y="4352"/>
                  </a:lnTo>
                  <a:lnTo>
                    <a:pt x="5357" y="4394"/>
                  </a:lnTo>
                  <a:lnTo>
                    <a:pt x="5461" y="4562"/>
                  </a:lnTo>
                  <a:lnTo>
                    <a:pt x="5419" y="4666"/>
                  </a:lnTo>
                  <a:lnTo>
                    <a:pt x="5461" y="4792"/>
                  </a:lnTo>
                  <a:lnTo>
                    <a:pt x="5461" y="4876"/>
                  </a:lnTo>
                  <a:lnTo>
                    <a:pt x="5524" y="4980"/>
                  </a:lnTo>
                  <a:lnTo>
                    <a:pt x="5566" y="4938"/>
                  </a:lnTo>
                  <a:lnTo>
                    <a:pt x="5691" y="4980"/>
                  </a:lnTo>
                  <a:lnTo>
                    <a:pt x="5775" y="5043"/>
                  </a:lnTo>
                  <a:lnTo>
                    <a:pt x="5880" y="5043"/>
                  </a:lnTo>
                  <a:lnTo>
                    <a:pt x="5963" y="4980"/>
                  </a:lnTo>
                  <a:lnTo>
                    <a:pt x="6047" y="4980"/>
                  </a:lnTo>
                  <a:lnTo>
                    <a:pt x="6173" y="5085"/>
                  </a:lnTo>
                  <a:lnTo>
                    <a:pt x="6214" y="5148"/>
                  </a:lnTo>
                  <a:lnTo>
                    <a:pt x="6277" y="5210"/>
                  </a:lnTo>
                  <a:lnTo>
                    <a:pt x="6319" y="5148"/>
                  </a:lnTo>
                  <a:lnTo>
                    <a:pt x="6486" y="5127"/>
                  </a:lnTo>
                  <a:lnTo>
                    <a:pt x="6570" y="5022"/>
                  </a:lnTo>
                  <a:lnTo>
                    <a:pt x="6591" y="4938"/>
                  </a:lnTo>
                  <a:lnTo>
                    <a:pt x="6675" y="4896"/>
                  </a:lnTo>
                  <a:lnTo>
                    <a:pt x="6633" y="4813"/>
                  </a:lnTo>
                  <a:lnTo>
                    <a:pt x="6821" y="4708"/>
                  </a:lnTo>
                  <a:lnTo>
                    <a:pt x="7030" y="4666"/>
                  </a:lnTo>
                  <a:lnTo>
                    <a:pt x="7051" y="4604"/>
                  </a:lnTo>
                  <a:lnTo>
                    <a:pt x="7135" y="4520"/>
                  </a:lnTo>
                  <a:lnTo>
                    <a:pt x="7240" y="4499"/>
                  </a:lnTo>
                  <a:lnTo>
                    <a:pt x="7261" y="4373"/>
                  </a:lnTo>
                  <a:lnTo>
                    <a:pt x="7261" y="4206"/>
                  </a:lnTo>
                  <a:lnTo>
                    <a:pt x="7407" y="4080"/>
                  </a:lnTo>
                  <a:lnTo>
                    <a:pt x="7407" y="3955"/>
                  </a:lnTo>
                  <a:lnTo>
                    <a:pt x="7344" y="3892"/>
                  </a:lnTo>
                  <a:lnTo>
                    <a:pt x="7365" y="3850"/>
                  </a:lnTo>
                  <a:lnTo>
                    <a:pt x="7428" y="3829"/>
                  </a:lnTo>
                  <a:lnTo>
                    <a:pt x="7470" y="3767"/>
                  </a:lnTo>
                  <a:lnTo>
                    <a:pt x="7637" y="3725"/>
                  </a:lnTo>
                  <a:lnTo>
                    <a:pt x="7679" y="3725"/>
                  </a:lnTo>
                  <a:lnTo>
                    <a:pt x="7846" y="3620"/>
                  </a:lnTo>
                  <a:lnTo>
                    <a:pt x="7993" y="3557"/>
                  </a:lnTo>
                  <a:lnTo>
                    <a:pt x="8098" y="3641"/>
                  </a:lnTo>
                  <a:lnTo>
                    <a:pt x="8244" y="3620"/>
                  </a:lnTo>
                  <a:lnTo>
                    <a:pt x="8265" y="3641"/>
                  </a:lnTo>
                  <a:lnTo>
                    <a:pt x="8286" y="3641"/>
                  </a:lnTo>
                  <a:lnTo>
                    <a:pt x="8265" y="3369"/>
                  </a:lnTo>
                  <a:lnTo>
                    <a:pt x="8265" y="3223"/>
                  </a:lnTo>
                  <a:lnTo>
                    <a:pt x="8056" y="3097"/>
                  </a:lnTo>
                  <a:lnTo>
                    <a:pt x="7972" y="3097"/>
                  </a:lnTo>
                  <a:lnTo>
                    <a:pt x="7888" y="3013"/>
                  </a:lnTo>
                  <a:lnTo>
                    <a:pt x="7574" y="2992"/>
                  </a:lnTo>
                  <a:lnTo>
                    <a:pt x="7198" y="2699"/>
                  </a:lnTo>
                  <a:lnTo>
                    <a:pt x="6779" y="2511"/>
                  </a:lnTo>
                  <a:lnTo>
                    <a:pt x="6382" y="2218"/>
                  </a:lnTo>
                  <a:lnTo>
                    <a:pt x="6005" y="1988"/>
                  </a:lnTo>
                  <a:lnTo>
                    <a:pt x="5796" y="1904"/>
                  </a:lnTo>
                  <a:lnTo>
                    <a:pt x="5670" y="1653"/>
                  </a:lnTo>
                  <a:lnTo>
                    <a:pt x="5629" y="1528"/>
                  </a:lnTo>
                  <a:lnTo>
                    <a:pt x="5524" y="1423"/>
                  </a:lnTo>
                  <a:lnTo>
                    <a:pt x="5419" y="1067"/>
                  </a:lnTo>
                  <a:lnTo>
                    <a:pt x="5168" y="921"/>
                  </a:lnTo>
                  <a:lnTo>
                    <a:pt x="5043" y="900"/>
                  </a:lnTo>
                  <a:lnTo>
                    <a:pt x="4959" y="942"/>
                  </a:lnTo>
                  <a:lnTo>
                    <a:pt x="4624" y="795"/>
                  </a:lnTo>
                  <a:lnTo>
                    <a:pt x="4185" y="544"/>
                  </a:lnTo>
                  <a:lnTo>
                    <a:pt x="4164" y="419"/>
                  </a:lnTo>
                  <a:lnTo>
                    <a:pt x="3808" y="210"/>
                  </a:lnTo>
                  <a:lnTo>
                    <a:pt x="3432" y="21"/>
                  </a:lnTo>
                  <a:lnTo>
                    <a:pt x="31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4" name="Google Shape;274;p29"/>
            <p:cNvGrpSpPr/>
            <p:nvPr/>
          </p:nvGrpSpPr>
          <p:grpSpPr>
            <a:xfrm>
              <a:off x="4295710" y="3079670"/>
              <a:ext cx="14968" cy="27135"/>
              <a:chOff x="4842300" y="3099950"/>
              <a:chExt cx="31425" cy="59650"/>
            </a:xfrm>
          </p:grpSpPr>
          <p:sp>
            <p:nvSpPr>
              <p:cNvPr id="275" name="Google Shape;275;p29"/>
              <p:cNvSpPr/>
              <p:nvPr/>
            </p:nvSpPr>
            <p:spPr>
              <a:xfrm>
                <a:off x="4842300" y="3122950"/>
                <a:ext cx="2125" cy="6825"/>
              </a:xfrm>
              <a:custGeom>
                <a:avLst/>
                <a:gdLst/>
                <a:ahLst/>
                <a:cxnLst/>
                <a:rect l="l" t="t" r="r" b="b"/>
                <a:pathLst>
                  <a:path w="85" h="273" extrusionOk="0">
                    <a:moveTo>
                      <a:pt x="84" y="1"/>
                    </a:moveTo>
                    <a:lnTo>
                      <a:pt x="1" y="22"/>
                    </a:lnTo>
                    <a:lnTo>
                      <a:pt x="43" y="126"/>
                    </a:lnTo>
                    <a:lnTo>
                      <a:pt x="1" y="273"/>
                    </a:lnTo>
                    <a:lnTo>
                      <a:pt x="64" y="126"/>
                    </a:lnTo>
                    <a:lnTo>
                      <a:pt x="43" y="22"/>
                    </a:lnTo>
                    <a:lnTo>
                      <a:pt x="84" y="22"/>
                    </a:lnTo>
                    <a:lnTo>
                      <a:pt x="8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29"/>
              <p:cNvSpPr/>
              <p:nvPr/>
            </p:nvSpPr>
            <p:spPr>
              <a:xfrm>
                <a:off x="4842300" y="3106225"/>
                <a:ext cx="3142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1257" h="2135" extrusionOk="0">
                    <a:moveTo>
                      <a:pt x="273" y="0"/>
                    </a:moveTo>
                    <a:lnTo>
                      <a:pt x="273" y="21"/>
                    </a:lnTo>
                    <a:lnTo>
                      <a:pt x="294" y="42"/>
                    </a:lnTo>
                    <a:lnTo>
                      <a:pt x="273" y="63"/>
                    </a:lnTo>
                    <a:lnTo>
                      <a:pt x="252" y="105"/>
                    </a:lnTo>
                    <a:lnTo>
                      <a:pt x="252" y="126"/>
                    </a:lnTo>
                    <a:lnTo>
                      <a:pt x="252" y="209"/>
                    </a:lnTo>
                    <a:lnTo>
                      <a:pt x="189" y="314"/>
                    </a:lnTo>
                    <a:lnTo>
                      <a:pt x="147" y="272"/>
                    </a:lnTo>
                    <a:lnTo>
                      <a:pt x="84" y="230"/>
                    </a:lnTo>
                    <a:lnTo>
                      <a:pt x="1" y="230"/>
                    </a:lnTo>
                    <a:lnTo>
                      <a:pt x="1" y="251"/>
                    </a:lnTo>
                    <a:lnTo>
                      <a:pt x="84" y="272"/>
                    </a:lnTo>
                    <a:lnTo>
                      <a:pt x="105" y="335"/>
                    </a:lnTo>
                    <a:lnTo>
                      <a:pt x="84" y="356"/>
                    </a:lnTo>
                    <a:lnTo>
                      <a:pt x="147" y="461"/>
                    </a:lnTo>
                    <a:lnTo>
                      <a:pt x="147" y="628"/>
                    </a:lnTo>
                    <a:lnTo>
                      <a:pt x="84" y="691"/>
                    </a:lnTo>
                    <a:lnTo>
                      <a:pt x="64" y="942"/>
                    </a:lnTo>
                    <a:lnTo>
                      <a:pt x="84" y="1005"/>
                    </a:lnTo>
                    <a:lnTo>
                      <a:pt x="43" y="1046"/>
                    </a:lnTo>
                    <a:lnTo>
                      <a:pt x="84" y="1277"/>
                    </a:lnTo>
                    <a:lnTo>
                      <a:pt x="84" y="1360"/>
                    </a:lnTo>
                    <a:lnTo>
                      <a:pt x="168" y="1611"/>
                    </a:lnTo>
                    <a:lnTo>
                      <a:pt x="252" y="1925"/>
                    </a:lnTo>
                    <a:lnTo>
                      <a:pt x="315" y="2051"/>
                    </a:lnTo>
                    <a:lnTo>
                      <a:pt x="461" y="2134"/>
                    </a:lnTo>
                    <a:lnTo>
                      <a:pt x="587" y="2113"/>
                    </a:lnTo>
                    <a:lnTo>
                      <a:pt x="775" y="2093"/>
                    </a:lnTo>
                    <a:lnTo>
                      <a:pt x="942" y="2030"/>
                    </a:lnTo>
                    <a:lnTo>
                      <a:pt x="1131" y="1821"/>
                    </a:lnTo>
                    <a:lnTo>
                      <a:pt x="1214" y="1674"/>
                    </a:lnTo>
                    <a:lnTo>
                      <a:pt x="1256" y="1569"/>
                    </a:lnTo>
                    <a:lnTo>
                      <a:pt x="1235" y="1486"/>
                    </a:lnTo>
                    <a:lnTo>
                      <a:pt x="1256" y="1423"/>
                    </a:lnTo>
                    <a:lnTo>
                      <a:pt x="1256" y="1277"/>
                    </a:lnTo>
                    <a:lnTo>
                      <a:pt x="1235" y="1214"/>
                    </a:lnTo>
                    <a:lnTo>
                      <a:pt x="1256" y="1109"/>
                    </a:lnTo>
                    <a:lnTo>
                      <a:pt x="1152" y="1046"/>
                    </a:lnTo>
                    <a:lnTo>
                      <a:pt x="1089" y="795"/>
                    </a:lnTo>
                    <a:lnTo>
                      <a:pt x="1005" y="628"/>
                    </a:lnTo>
                    <a:lnTo>
                      <a:pt x="900" y="628"/>
                    </a:lnTo>
                    <a:lnTo>
                      <a:pt x="900" y="586"/>
                    </a:lnTo>
                    <a:lnTo>
                      <a:pt x="796" y="586"/>
                    </a:lnTo>
                    <a:lnTo>
                      <a:pt x="921" y="544"/>
                    </a:lnTo>
                    <a:lnTo>
                      <a:pt x="900" y="481"/>
                    </a:lnTo>
                    <a:lnTo>
                      <a:pt x="838" y="461"/>
                    </a:lnTo>
                    <a:lnTo>
                      <a:pt x="775" y="335"/>
                    </a:lnTo>
                    <a:lnTo>
                      <a:pt x="712" y="335"/>
                    </a:lnTo>
                    <a:lnTo>
                      <a:pt x="691" y="230"/>
                    </a:lnTo>
                    <a:lnTo>
                      <a:pt x="670" y="168"/>
                    </a:lnTo>
                    <a:lnTo>
                      <a:pt x="670" y="126"/>
                    </a:lnTo>
                    <a:lnTo>
                      <a:pt x="482" y="42"/>
                    </a:lnTo>
                    <a:lnTo>
                      <a:pt x="461" y="105"/>
                    </a:lnTo>
                    <a:lnTo>
                      <a:pt x="377" y="63"/>
                    </a:lnTo>
                    <a:lnTo>
                      <a:pt x="398" y="21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29"/>
              <p:cNvSpPr/>
              <p:nvPr/>
            </p:nvSpPr>
            <p:spPr>
              <a:xfrm>
                <a:off x="4844400" y="3099950"/>
                <a:ext cx="5250" cy="47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189" extrusionOk="0">
                    <a:moveTo>
                      <a:pt x="189" y="0"/>
                    </a:moveTo>
                    <a:lnTo>
                      <a:pt x="0" y="42"/>
                    </a:lnTo>
                    <a:lnTo>
                      <a:pt x="0" y="105"/>
                    </a:lnTo>
                    <a:lnTo>
                      <a:pt x="126" y="188"/>
                    </a:lnTo>
                    <a:lnTo>
                      <a:pt x="126" y="147"/>
                    </a:lnTo>
                    <a:lnTo>
                      <a:pt x="168" y="147"/>
                    </a:lnTo>
                    <a:lnTo>
                      <a:pt x="210" y="42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29"/>
              <p:cNvSpPr/>
              <p:nvPr/>
            </p:nvSpPr>
            <p:spPr>
              <a:xfrm>
                <a:off x="4849625" y="3101500"/>
                <a:ext cx="787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315" h="252" extrusionOk="0">
                    <a:moveTo>
                      <a:pt x="43" y="1"/>
                    </a:moveTo>
                    <a:lnTo>
                      <a:pt x="43" y="43"/>
                    </a:lnTo>
                    <a:lnTo>
                      <a:pt x="84" y="85"/>
                    </a:lnTo>
                    <a:lnTo>
                      <a:pt x="1" y="85"/>
                    </a:lnTo>
                    <a:lnTo>
                      <a:pt x="1" y="105"/>
                    </a:lnTo>
                    <a:lnTo>
                      <a:pt x="126" y="147"/>
                    </a:lnTo>
                    <a:lnTo>
                      <a:pt x="189" y="210"/>
                    </a:lnTo>
                    <a:lnTo>
                      <a:pt x="273" y="210"/>
                    </a:lnTo>
                    <a:lnTo>
                      <a:pt x="315" y="252"/>
                    </a:lnTo>
                    <a:lnTo>
                      <a:pt x="294" y="210"/>
                    </a:lnTo>
                    <a:lnTo>
                      <a:pt x="168" y="105"/>
                    </a:lnTo>
                    <a:lnTo>
                      <a:pt x="168" y="22"/>
                    </a:lnTo>
                    <a:lnTo>
                      <a:pt x="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9" name="Google Shape;279;p29"/>
            <p:cNvSpPr/>
            <p:nvPr/>
          </p:nvSpPr>
          <p:spPr>
            <a:xfrm>
              <a:off x="4210500" y="2911903"/>
              <a:ext cx="193104" cy="180152"/>
            </a:xfrm>
            <a:custGeom>
              <a:avLst/>
              <a:gdLst/>
              <a:ahLst/>
              <a:cxnLst/>
              <a:rect l="l" t="t" r="r" b="b"/>
              <a:pathLst>
                <a:path w="16217" h="15841" extrusionOk="0">
                  <a:moveTo>
                    <a:pt x="6906" y="15150"/>
                  </a:moveTo>
                  <a:lnTo>
                    <a:pt x="6927" y="15212"/>
                  </a:lnTo>
                  <a:lnTo>
                    <a:pt x="6927" y="15171"/>
                  </a:lnTo>
                  <a:lnTo>
                    <a:pt x="6906" y="15150"/>
                  </a:lnTo>
                  <a:close/>
                  <a:moveTo>
                    <a:pt x="3997" y="1"/>
                  </a:moveTo>
                  <a:lnTo>
                    <a:pt x="3914" y="147"/>
                  </a:lnTo>
                  <a:lnTo>
                    <a:pt x="3788" y="147"/>
                  </a:lnTo>
                  <a:lnTo>
                    <a:pt x="3600" y="294"/>
                  </a:lnTo>
                  <a:lnTo>
                    <a:pt x="3453" y="587"/>
                  </a:lnTo>
                  <a:lnTo>
                    <a:pt x="3391" y="629"/>
                  </a:lnTo>
                  <a:lnTo>
                    <a:pt x="3286" y="733"/>
                  </a:lnTo>
                  <a:lnTo>
                    <a:pt x="3223" y="733"/>
                  </a:lnTo>
                  <a:lnTo>
                    <a:pt x="3119" y="817"/>
                  </a:lnTo>
                  <a:lnTo>
                    <a:pt x="3014" y="838"/>
                  </a:lnTo>
                  <a:lnTo>
                    <a:pt x="2826" y="1026"/>
                  </a:lnTo>
                  <a:lnTo>
                    <a:pt x="2846" y="1089"/>
                  </a:lnTo>
                  <a:lnTo>
                    <a:pt x="2930" y="1298"/>
                  </a:lnTo>
                  <a:lnTo>
                    <a:pt x="2867" y="1570"/>
                  </a:lnTo>
                  <a:lnTo>
                    <a:pt x="2867" y="1717"/>
                  </a:lnTo>
                  <a:lnTo>
                    <a:pt x="2763" y="1779"/>
                  </a:lnTo>
                  <a:lnTo>
                    <a:pt x="2616" y="1968"/>
                  </a:lnTo>
                  <a:lnTo>
                    <a:pt x="2700" y="2031"/>
                  </a:lnTo>
                  <a:lnTo>
                    <a:pt x="2700" y="2135"/>
                  </a:lnTo>
                  <a:lnTo>
                    <a:pt x="2637" y="2261"/>
                  </a:lnTo>
                  <a:lnTo>
                    <a:pt x="2428" y="2365"/>
                  </a:lnTo>
                  <a:lnTo>
                    <a:pt x="2323" y="2554"/>
                  </a:lnTo>
                  <a:lnTo>
                    <a:pt x="2302" y="2721"/>
                  </a:lnTo>
                  <a:lnTo>
                    <a:pt x="2219" y="2867"/>
                  </a:lnTo>
                  <a:lnTo>
                    <a:pt x="1968" y="3035"/>
                  </a:lnTo>
                  <a:lnTo>
                    <a:pt x="1863" y="3391"/>
                  </a:lnTo>
                  <a:lnTo>
                    <a:pt x="1675" y="3600"/>
                  </a:lnTo>
                  <a:lnTo>
                    <a:pt x="1361" y="3600"/>
                  </a:lnTo>
                  <a:lnTo>
                    <a:pt x="1152" y="3725"/>
                  </a:lnTo>
                  <a:lnTo>
                    <a:pt x="1068" y="3704"/>
                  </a:lnTo>
                  <a:lnTo>
                    <a:pt x="1047" y="3600"/>
                  </a:lnTo>
                  <a:lnTo>
                    <a:pt x="922" y="3537"/>
                  </a:lnTo>
                  <a:lnTo>
                    <a:pt x="838" y="3600"/>
                  </a:lnTo>
                  <a:lnTo>
                    <a:pt x="733" y="3642"/>
                  </a:lnTo>
                  <a:lnTo>
                    <a:pt x="691" y="3746"/>
                  </a:lnTo>
                  <a:lnTo>
                    <a:pt x="545" y="3956"/>
                  </a:lnTo>
                  <a:lnTo>
                    <a:pt x="461" y="3976"/>
                  </a:lnTo>
                  <a:lnTo>
                    <a:pt x="357" y="4228"/>
                  </a:lnTo>
                  <a:lnTo>
                    <a:pt x="357" y="4374"/>
                  </a:lnTo>
                  <a:lnTo>
                    <a:pt x="461" y="4353"/>
                  </a:lnTo>
                  <a:lnTo>
                    <a:pt x="608" y="4395"/>
                  </a:lnTo>
                  <a:lnTo>
                    <a:pt x="670" y="4374"/>
                  </a:lnTo>
                  <a:lnTo>
                    <a:pt x="775" y="4374"/>
                  </a:lnTo>
                  <a:lnTo>
                    <a:pt x="859" y="4562"/>
                  </a:lnTo>
                  <a:lnTo>
                    <a:pt x="838" y="4688"/>
                  </a:lnTo>
                  <a:lnTo>
                    <a:pt x="859" y="4897"/>
                  </a:lnTo>
                  <a:lnTo>
                    <a:pt x="1068" y="5023"/>
                  </a:lnTo>
                  <a:lnTo>
                    <a:pt x="1173" y="5023"/>
                  </a:lnTo>
                  <a:lnTo>
                    <a:pt x="1256" y="5085"/>
                  </a:lnTo>
                  <a:lnTo>
                    <a:pt x="1214" y="5169"/>
                  </a:lnTo>
                  <a:lnTo>
                    <a:pt x="1340" y="5316"/>
                  </a:lnTo>
                  <a:lnTo>
                    <a:pt x="1466" y="5692"/>
                  </a:lnTo>
                  <a:lnTo>
                    <a:pt x="1445" y="5755"/>
                  </a:lnTo>
                  <a:lnTo>
                    <a:pt x="1486" y="5818"/>
                  </a:lnTo>
                  <a:lnTo>
                    <a:pt x="1382" y="5860"/>
                  </a:lnTo>
                  <a:lnTo>
                    <a:pt x="1256" y="5943"/>
                  </a:lnTo>
                  <a:lnTo>
                    <a:pt x="1194" y="5860"/>
                  </a:lnTo>
                  <a:lnTo>
                    <a:pt x="1256" y="5797"/>
                  </a:lnTo>
                  <a:lnTo>
                    <a:pt x="1256" y="5797"/>
                  </a:lnTo>
                  <a:lnTo>
                    <a:pt x="1131" y="5818"/>
                  </a:lnTo>
                  <a:lnTo>
                    <a:pt x="1068" y="5860"/>
                  </a:lnTo>
                  <a:lnTo>
                    <a:pt x="838" y="5964"/>
                  </a:lnTo>
                  <a:lnTo>
                    <a:pt x="440" y="5943"/>
                  </a:lnTo>
                  <a:lnTo>
                    <a:pt x="336" y="6006"/>
                  </a:lnTo>
                  <a:lnTo>
                    <a:pt x="252" y="5964"/>
                  </a:lnTo>
                  <a:lnTo>
                    <a:pt x="210" y="6111"/>
                  </a:lnTo>
                  <a:lnTo>
                    <a:pt x="126" y="6132"/>
                  </a:lnTo>
                  <a:lnTo>
                    <a:pt x="22" y="6215"/>
                  </a:lnTo>
                  <a:lnTo>
                    <a:pt x="1" y="6362"/>
                  </a:lnTo>
                  <a:lnTo>
                    <a:pt x="168" y="6257"/>
                  </a:lnTo>
                  <a:lnTo>
                    <a:pt x="336" y="6236"/>
                  </a:lnTo>
                  <a:lnTo>
                    <a:pt x="210" y="6320"/>
                  </a:lnTo>
                  <a:lnTo>
                    <a:pt x="106" y="6445"/>
                  </a:lnTo>
                  <a:lnTo>
                    <a:pt x="85" y="6571"/>
                  </a:lnTo>
                  <a:lnTo>
                    <a:pt x="147" y="6592"/>
                  </a:lnTo>
                  <a:lnTo>
                    <a:pt x="336" y="6780"/>
                  </a:lnTo>
                  <a:lnTo>
                    <a:pt x="691" y="6906"/>
                  </a:lnTo>
                  <a:lnTo>
                    <a:pt x="817" y="6885"/>
                  </a:lnTo>
                  <a:lnTo>
                    <a:pt x="963" y="6885"/>
                  </a:lnTo>
                  <a:lnTo>
                    <a:pt x="1194" y="6780"/>
                  </a:lnTo>
                  <a:lnTo>
                    <a:pt x="1194" y="6738"/>
                  </a:lnTo>
                  <a:lnTo>
                    <a:pt x="1194" y="6697"/>
                  </a:lnTo>
                  <a:lnTo>
                    <a:pt x="1214" y="6697"/>
                  </a:lnTo>
                  <a:lnTo>
                    <a:pt x="1340" y="6738"/>
                  </a:lnTo>
                  <a:lnTo>
                    <a:pt x="1298" y="6843"/>
                  </a:lnTo>
                  <a:lnTo>
                    <a:pt x="1256" y="6843"/>
                  </a:lnTo>
                  <a:lnTo>
                    <a:pt x="1152" y="6989"/>
                  </a:lnTo>
                  <a:lnTo>
                    <a:pt x="1068" y="6989"/>
                  </a:lnTo>
                  <a:lnTo>
                    <a:pt x="838" y="7178"/>
                  </a:lnTo>
                  <a:lnTo>
                    <a:pt x="838" y="7220"/>
                  </a:lnTo>
                  <a:lnTo>
                    <a:pt x="754" y="7199"/>
                  </a:lnTo>
                  <a:lnTo>
                    <a:pt x="733" y="7199"/>
                  </a:lnTo>
                  <a:lnTo>
                    <a:pt x="650" y="7261"/>
                  </a:lnTo>
                  <a:lnTo>
                    <a:pt x="566" y="7220"/>
                  </a:lnTo>
                  <a:lnTo>
                    <a:pt x="566" y="7115"/>
                  </a:lnTo>
                  <a:lnTo>
                    <a:pt x="503" y="7115"/>
                  </a:lnTo>
                  <a:lnTo>
                    <a:pt x="461" y="7094"/>
                  </a:lnTo>
                  <a:lnTo>
                    <a:pt x="419" y="7094"/>
                  </a:lnTo>
                  <a:lnTo>
                    <a:pt x="398" y="7178"/>
                  </a:lnTo>
                  <a:lnTo>
                    <a:pt x="419" y="7261"/>
                  </a:lnTo>
                  <a:lnTo>
                    <a:pt x="650" y="7492"/>
                  </a:lnTo>
                  <a:lnTo>
                    <a:pt x="733" y="7533"/>
                  </a:lnTo>
                  <a:lnTo>
                    <a:pt x="775" y="7533"/>
                  </a:lnTo>
                  <a:lnTo>
                    <a:pt x="817" y="7575"/>
                  </a:lnTo>
                  <a:lnTo>
                    <a:pt x="984" y="7826"/>
                  </a:lnTo>
                  <a:lnTo>
                    <a:pt x="1403" y="8161"/>
                  </a:lnTo>
                  <a:lnTo>
                    <a:pt x="1612" y="8224"/>
                  </a:lnTo>
                  <a:lnTo>
                    <a:pt x="1779" y="8161"/>
                  </a:lnTo>
                  <a:lnTo>
                    <a:pt x="2072" y="7994"/>
                  </a:lnTo>
                  <a:lnTo>
                    <a:pt x="2261" y="7889"/>
                  </a:lnTo>
                  <a:lnTo>
                    <a:pt x="2261" y="7826"/>
                  </a:lnTo>
                  <a:lnTo>
                    <a:pt x="2344" y="7722"/>
                  </a:lnTo>
                  <a:lnTo>
                    <a:pt x="2386" y="7513"/>
                  </a:lnTo>
                  <a:lnTo>
                    <a:pt x="2302" y="7408"/>
                  </a:lnTo>
                  <a:lnTo>
                    <a:pt x="2386" y="7199"/>
                  </a:lnTo>
                  <a:lnTo>
                    <a:pt x="2386" y="7094"/>
                  </a:lnTo>
                  <a:lnTo>
                    <a:pt x="2407" y="7010"/>
                  </a:lnTo>
                  <a:lnTo>
                    <a:pt x="2428" y="7094"/>
                  </a:lnTo>
                  <a:lnTo>
                    <a:pt x="2595" y="7094"/>
                  </a:lnTo>
                  <a:lnTo>
                    <a:pt x="2637" y="7115"/>
                  </a:lnTo>
                  <a:lnTo>
                    <a:pt x="2742" y="7073"/>
                  </a:lnTo>
                  <a:lnTo>
                    <a:pt x="2721" y="7115"/>
                  </a:lnTo>
                  <a:lnTo>
                    <a:pt x="2616" y="7220"/>
                  </a:lnTo>
                  <a:lnTo>
                    <a:pt x="2533" y="7199"/>
                  </a:lnTo>
                  <a:lnTo>
                    <a:pt x="2512" y="7220"/>
                  </a:lnTo>
                  <a:lnTo>
                    <a:pt x="2491" y="7366"/>
                  </a:lnTo>
                  <a:lnTo>
                    <a:pt x="2533" y="7429"/>
                  </a:lnTo>
                  <a:lnTo>
                    <a:pt x="2533" y="7533"/>
                  </a:lnTo>
                  <a:lnTo>
                    <a:pt x="2595" y="7575"/>
                  </a:lnTo>
                  <a:lnTo>
                    <a:pt x="2742" y="7533"/>
                  </a:lnTo>
                  <a:lnTo>
                    <a:pt x="2826" y="7575"/>
                  </a:lnTo>
                  <a:lnTo>
                    <a:pt x="2742" y="7575"/>
                  </a:lnTo>
                  <a:lnTo>
                    <a:pt x="2700" y="7617"/>
                  </a:lnTo>
                  <a:lnTo>
                    <a:pt x="2554" y="7701"/>
                  </a:lnTo>
                  <a:lnTo>
                    <a:pt x="2616" y="7952"/>
                  </a:lnTo>
                  <a:lnTo>
                    <a:pt x="2700" y="8015"/>
                  </a:lnTo>
                  <a:lnTo>
                    <a:pt x="2742" y="8203"/>
                  </a:lnTo>
                  <a:lnTo>
                    <a:pt x="2742" y="8349"/>
                  </a:lnTo>
                  <a:lnTo>
                    <a:pt x="2700" y="8475"/>
                  </a:lnTo>
                  <a:lnTo>
                    <a:pt x="2700" y="8580"/>
                  </a:lnTo>
                  <a:lnTo>
                    <a:pt x="2784" y="8642"/>
                  </a:lnTo>
                  <a:lnTo>
                    <a:pt x="2700" y="8684"/>
                  </a:lnTo>
                  <a:lnTo>
                    <a:pt x="2721" y="8873"/>
                  </a:lnTo>
                  <a:lnTo>
                    <a:pt x="2867" y="9186"/>
                  </a:lnTo>
                  <a:lnTo>
                    <a:pt x="2909" y="9291"/>
                  </a:lnTo>
                  <a:lnTo>
                    <a:pt x="2951" y="9375"/>
                  </a:lnTo>
                  <a:lnTo>
                    <a:pt x="2867" y="9396"/>
                  </a:lnTo>
                  <a:lnTo>
                    <a:pt x="2867" y="9521"/>
                  </a:lnTo>
                  <a:lnTo>
                    <a:pt x="3035" y="9730"/>
                  </a:lnTo>
                  <a:lnTo>
                    <a:pt x="2909" y="9730"/>
                  </a:lnTo>
                  <a:lnTo>
                    <a:pt x="3035" y="9919"/>
                  </a:lnTo>
                  <a:lnTo>
                    <a:pt x="3035" y="10086"/>
                  </a:lnTo>
                  <a:lnTo>
                    <a:pt x="3265" y="10546"/>
                  </a:lnTo>
                  <a:lnTo>
                    <a:pt x="3265" y="10860"/>
                  </a:lnTo>
                  <a:lnTo>
                    <a:pt x="3370" y="11132"/>
                  </a:lnTo>
                  <a:lnTo>
                    <a:pt x="3453" y="11174"/>
                  </a:lnTo>
                  <a:lnTo>
                    <a:pt x="3495" y="11342"/>
                  </a:lnTo>
                  <a:lnTo>
                    <a:pt x="3579" y="11383"/>
                  </a:lnTo>
                  <a:lnTo>
                    <a:pt x="3579" y="11467"/>
                  </a:lnTo>
                  <a:lnTo>
                    <a:pt x="3704" y="11697"/>
                  </a:lnTo>
                  <a:lnTo>
                    <a:pt x="3767" y="11718"/>
                  </a:lnTo>
                  <a:lnTo>
                    <a:pt x="3767" y="11781"/>
                  </a:lnTo>
                  <a:lnTo>
                    <a:pt x="3893" y="11969"/>
                  </a:lnTo>
                  <a:lnTo>
                    <a:pt x="3955" y="11969"/>
                  </a:lnTo>
                  <a:lnTo>
                    <a:pt x="3955" y="12178"/>
                  </a:lnTo>
                  <a:lnTo>
                    <a:pt x="3997" y="12241"/>
                  </a:lnTo>
                  <a:lnTo>
                    <a:pt x="4081" y="12388"/>
                  </a:lnTo>
                  <a:lnTo>
                    <a:pt x="4102" y="12555"/>
                  </a:lnTo>
                  <a:lnTo>
                    <a:pt x="4207" y="12827"/>
                  </a:lnTo>
                  <a:lnTo>
                    <a:pt x="4269" y="12932"/>
                  </a:lnTo>
                  <a:lnTo>
                    <a:pt x="4290" y="13162"/>
                  </a:lnTo>
                  <a:lnTo>
                    <a:pt x="4332" y="13225"/>
                  </a:lnTo>
                  <a:lnTo>
                    <a:pt x="4416" y="13371"/>
                  </a:lnTo>
                  <a:lnTo>
                    <a:pt x="4583" y="13539"/>
                  </a:lnTo>
                  <a:lnTo>
                    <a:pt x="4604" y="13539"/>
                  </a:lnTo>
                  <a:lnTo>
                    <a:pt x="4709" y="13685"/>
                  </a:lnTo>
                  <a:lnTo>
                    <a:pt x="4876" y="13894"/>
                  </a:lnTo>
                  <a:lnTo>
                    <a:pt x="4939" y="14083"/>
                  </a:lnTo>
                  <a:lnTo>
                    <a:pt x="5002" y="14229"/>
                  </a:lnTo>
                  <a:lnTo>
                    <a:pt x="5043" y="14271"/>
                  </a:lnTo>
                  <a:lnTo>
                    <a:pt x="5043" y="14375"/>
                  </a:lnTo>
                  <a:lnTo>
                    <a:pt x="5169" y="14606"/>
                  </a:lnTo>
                  <a:lnTo>
                    <a:pt x="5232" y="14815"/>
                  </a:lnTo>
                  <a:lnTo>
                    <a:pt x="5232" y="15045"/>
                  </a:lnTo>
                  <a:lnTo>
                    <a:pt x="5441" y="15484"/>
                  </a:lnTo>
                  <a:lnTo>
                    <a:pt x="5629" y="15673"/>
                  </a:lnTo>
                  <a:lnTo>
                    <a:pt x="5776" y="15798"/>
                  </a:lnTo>
                  <a:lnTo>
                    <a:pt x="5985" y="15840"/>
                  </a:lnTo>
                  <a:lnTo>
                    <a:pt x="6194" y="15673"/>
                  </a:lnTo>
                  <a:lnTo>
                    <a:pt x="6257" y="15547"/>
                  </a:lnTo>
                  <a:lnTo>
                    <a:pt x="6215" y="15484"/>
                  </a:lnTo>
                  <a:lnTo>
                    <a:pt x="6257" y="15464"/>
                  </a:lnTo>
                  <a:lnTo>
                    <a:pt x="6278" y="15422"/>
                  </a:lnTo>
                  <a:lnTo>
                    <a:pt x="6320" y="15317"/>
                  </a:lnTo>
                  <a:lnTo>
                    <a:pt x="6529" y="15212"/>
                  </a:lnTo>
                  <a:lnTo>
                    <a:pt x="6571" y="15212"/>
                  </a:lnTo>
                  <a:lnTo>
                    <a:pt x="6822" y="15129"/>
                  </a:lnTo>
                  <a:lnTo>
                    <a:pt x="6906" y="15150"/>
                  </a:lnTo>
                  <a:lnTo>
                    <a:pt x="6717" y="15045"/>
                  </a:lnTo>
                  <a:lnTo>
                    <a:pt x="6696" y="14961"/>
                  </a:lnTo>
                  <a:lnTo>
                    <a:pt x="6738" y="14919"/>
                  </a:lnTo>
                  <a:lnTo>
                    <a:pt x="6906" y="14710"/>
                  </a:lnTo>
                  <a:lnTo>
                    <a:pt x="6885" y="14647"/>
                  </a:lnTo>
                  <a:lnTo>
                    <a:pt x="6927" y="14543"/>
                  </a:lnTo>
                  <a:lnTo>
                    <a:pt x="7094" y="14522"/>
                  </a:lnTo>
                  <a:lnTo>
                    <a:pt x="7136" y="14543"/>
                  </a:lnTo>
                  <a:lnTo>
                    <a:pt x="7261" y="14522"/>
                  </a:lnTo>
                  <a:lnTo>
                    <a:pt x="7261" y="14375"/>
                  </a:lnTo>
                  <a:lnTo>
                    <a:pt x="7220" y="13894"/>
                  </a:lnTo>
                  <a:lnTo>
                    <a:pt x="7157" y="13811"/>
                  </a:lnTo>
                  <a:lnTo>
                    <a:pt x="7157" y="13580"/>
                  </a:lnTo>
                  <a:lnTo>
                    <a:pt x="7303" y="13329"/>
                  </a:lnTo>
                  <a:lnTo>
                    <a:pt x="7429" y="12953"/>
                  </a:lnTo>
                  <a:lnTo>
                    <a:pt x="7429" y="12660"/>
                  </a:lnTo>
                  <a:lnTo>
                    <a:pt x="7261" y="12618"/>
                  </a:lnTo>
                  <a:lnTo>
                    <a:pt x="7261" y="12178"/>
                  </a:lnTo>
                  <a:lnTo>
                    <a:pt x="7240" y="12011"/>
                  </a:lnTo>
                  <a:lnTo>
                    <a:pt x="7345" y="11906"/>
                  </a:lnTo>
                  <a:lnTo>
                    <a:pt x="7240" y="11614"/>
                  </a:lnTo>
                  <a:lnTo>
                    <a:pt x="7240" y="11404"/>
                  </a:lnTo>
                  <a:lnTo>
                    <a:pt x="7303" y="11300"/>
                  </a:lnTo>
                  <a:lnTo>
                    <a:pt x="7492" y="11132"/>
                  </a:lnTo>
                  <a:lnTo>
                    <a:pt x="7533" y="11132"/>
                  </a:lnTo>
                  <a:lnTo>
                    <a:pt x="7617" y="11195"/>
                  </a:lnTo>
                  <a:lnTo>
                    <a:pt x="7680" y="11237"/>
                  </a:lnTo>
                  <a:lnTo>
                    <a:pt x="7847" y="11028"/>
                  </a:lnTo>
                  <a:lnTo>
                    <a:pt x="7847" y="10881"/>
                  </a:lnTo>
                  <a:lnTo>
                    <a:pt x="7952" y="10818"/>
                  </a:lnTo>
                  <a:lnTo>
                    <a:pt x="8203" y="10839"/>
                  </a:lnTo>
                  <a:lnTo>
                    <a:pt x="8349" y="10756"/>
                  </a:lnTo>
                  <a:lnTo>
                    <a:pt x="8454" y="10609"/>
                  </a:lnTo>
                  <a:lnTo>
                    <a:pt x="8412" y="10463"/>
                  </a:lnTo>
                  <a:lnTo>
                    <a:pt x="8454" y="10358"/>
                  </a:lnTo>
                  <a:lnTo>
                    <a:pt x="8600" y="10212"/>
                  </a:lnTo>
                  <a:lnTo>
                    <a:pt x="8810" y="10149"/>
                  </a:lnTo>
                  <a:lnTo>
                    <a:pt x="8935" y="10023"/>
                  </a:lnTo>
                  <a:lnTo>
                    <a:pt x="9019" y="9877"/>
                  </a:lnTo>
                  <a:lnTo>
                    <a:pt x="9542" y="9479"/>
                  </a:lnTo>
                  <a:lnTo>
                    <a:pt x="9626" y="9186"/>
                  </a:lnTo>
                  <a:lnTo>
                    <a:pt x="10023" y="8852"/>
                  </a:lnTo>
                  <a:lnTo>
                    <a:pt x="9961" y="8831"/>
                  </a:lnTo>
                  <a:lnTo>
                    <a:pt x="9940" y="8852"/>
                  </a:lnTo>
                  <a:lnTo>
                    <a:pt x="9856" y="8893"/>
                  </a:lnTo>
                  <a:lnTo>
                    <a:pt x="9877" y="8747"/>
                  </a:lnTo>
                  <a:lnTo>
                    <a:pt x="9940" y="8747"/>
                  </a:lnTo>
                  <a:lnTo>
                    <a:pt x="10044" y="8663"/>
                  </a:lnTo>
                  <a:lnTo>
                    <a:pt x="10065" y="8663"/>
                  </a:lnTo>
                  <a:lnTo>
                    <a:pt x="10086" y="8684"/>
                  </a:lnTo>
                  <a:lnTo>
                    <a:pt x="10086" y="8747"/>
                  </a:lnTo>
                  <a:lnTo>
                    <a:pt x="10149" y="8789"/>
                  </a:lnTo>
                  <a:lnTo>
                    <a:pt x="10463" y="8621"/>
                  </a:lnTo>
                  <a:lnTo>
                    <a:pt x="10463" y="8559"/>
                  </a:lnTo>
                  <a:lnTo>
                    <a:pt x="10672" y="8412"/>
                  </a:lnTo>
                  <a:lnTo>
                    <a:pt x="10630" y="8329"/>
                  </a:lnTo>
                  <a:lnTo>
                    <a:pt x="10714" y="8329"/>
                  </a:lnTo>
                  <a:lnTo>
                    <a:pt x="10756" y="8224"/>
                  </a:lnTo>
                  <a:lnTo>
                    <a:pt x="10881" y="8119"/>
                  </a:lnTo>
                  <a:lnTo>
                    <a:pt x="10818" y="8098"/>
                  </a:lnTo>
                  <a:lnTo>
                    <a:pt x="10860" y="8057"/>
                  </a:lnTo>
                  <a:lnTo>
                    <a:pt x="10777" y="7931"/>
                  </a:lnTo>
                  <a:lnTo>
                    <a:pt x="10777" y="7847"/>
                  </a:lnTo>
                  <a:lnTo>
                    <a:pt x="10818" y="7743"/>
                  </a:lnTo>
                  <a:lnTo>
                    <a:pt x="10860" y="7680"/>
                  </a:lnTo>
                  <a:lnTo>
                    <a:pt x="10902" y="7617"/>
                  </a:lnTo>
                  <a:lnTo>
                    <a:pt x="11279" y="7492"/>
                  </a:lnTo>
                  <a:lnTo>
                    <a:pt x="11341" y="7387"/>
                  </a:lnTo>
                  <a:lnTo>
                    <a:pt x="11341" y="7303"/>
                  </a:lnTo>
                  <a:lnTo>
                    <a:pt x="11404" y="7220"/>
                  </a:lnTo>
                  <a:lnTo>
                    <a:pt x="11425" y="7178"/>
                  </a:lnTo>
                  <a:lnTo>
                    <a:pt x="11383" y="7115"/>
                  </a:lnTo>
                  <a:lnTo>
                    <a:pt x="11321" y="7115"/>
                  </a:lnTo>
                  <a:lnTo>
                    <a:pt x="11300" y="7073"/>
                  </a:lnTo>
                  <a:lnTo>
                    <a:pt x="11404" y="7073"/>
                  </a:lnTo>
                  <a:lnTo>
                    <a:pt x="11488" y="7157"/>
                  </a:lnTo>
                  <a:lnTo>
                    <a:pt x="11488" y="7261"/>
                  </a:lnTo>
                  <a:lnTo>
                    <a:pt x="11509" y="7387"/>
                  </a:lnTo>
                  <a:lnTo>
                    <a:pt x="11593" y="7408"/>
                  </a:lnTo>
                  <a:lnTo>
                    <a:pt x="11676" y="7408"/>
                  </a:lnTo>
                  <a:lnTo>
                    <a:pt x="11718" y="7366"/>
                  </a:lnTo>
                  <a:lnTo>
                    <a:pt x="11739" y="7387"/>
                  </a:lnTo>
                  <a:lnTo>
                    <a:pt x="11739" y="7324"/>
                  </a:lnTo>
                  <a:lnTo>
                    <a:pt x="11760" y="7282"/>
                  </a:lnTo>
                  <a:lnTo>
                    <a:pt x="11802" y="7324"/>
                  </a:lnTo>
                  <a:lnTo>
                    <a:pt x="11823" y="7492"/>
                  </a:lnTo>
                  <a:lnTo>
                    <a:pt x="11906" y="7513"/>
                  </a:lnTo>
                  <a:lnTo>
                    <a:pt x="11906" y="7429"/>
                  </a:lnTo>
                  <a:lnTo>
                    <a:pt x="11969" y="7533"/>
                  </a:lnTo>
                  <a:lnTo>
                    <a:pt x="12032" y="7429"/>
                  </a:lnTo>
                  <a:lnTo>
                    <a:pt x="11969" y="7303"/>
                  </a:lnTo>
                  <a:lnTo>
                    <a:pt x="12011" y="7303"/>
                  </a:lnTo>
                  <a:lnTo>
                    <a:pt x="11969" y="7115"/>
                  </a:lnTo>
                  <a:lnTo>
                    <a:pt x="11948" y="7010"/>
                  </a:lnTo>
                  <a:lnTo>
                    <a:pt x="11948" y="6864"/>
                  </a:lnTo>
                  <a:lnTo>
                    <a:pt x="11760" y="6634"/>
                  </a:lnTo>
                  <a:lnTo>
                    <a:pt x="11739" y="6445"/>
                  </a:lnTo>
                  <a:lnTo>
                    <a:pt x="11760" y="6341"/>
                  </a:lnTo>
                  <a:lnTo>
                    <a:pt x="11718" y="6215"/>
                  </a:lnTo>
                  <a:lnTo>
                    <a:pt x="11718" y="6027"/>
                  </a:lnTo>
                  <a:lnTo>
                    <a:pt x="11551" y="5839"/>
                  </a:lnTo>
                  <a:lnTo>
                    <a:pt x="11425" y="5797"/>
                  </a:lnTo>
                  <a:lnTo>
                    <a:pt x="11300" y="5629"/>
                  </a:lnTo>
                  <a:lnTo>
                    <a:pt x="11300" y="5399"/>
                  </a:lnTo>
                  <a:lnTo>
                    <a:pt x="11404" y="5378"/>
                  </a:lnTo>
                  <a:lnTo>
                    <a:pt x="11446" y="5211"/>
                  </a:lnTo>
                  <a:lnTo>
                    <a:pt x="11530" y="5169"/>
                  </a:lnTo>
                  <a:lnTo>
                    <a:pt x="11613" y="5190"/>
                  </a:lnTo>
                  <a:lnTo>
                    <a:pt x="11676" y="5127"/>
                  </a:lnTo>
                  <a:lnTo>
                    <a:pt x="11634" y="4981"/>
                  </a:lnTo>
                  <a:lnTo>
                    <a:pt x="11655" y="4918"/>
                  </a:lnTo>
                  <a:lnTo>
                    <a:pt x="11530" y="4897"/>
                  </a:lnTo>
                  <a:lnTo>
                    <a:pt x="11425" y="4960"/>
                  </a:lnTo>
                  <a:lnTo>
                    <a:pt x="11132" y="4855"/>
                  </a:lnTo>
                  <a:lnTo>
                    <a:pt x="11153" y="4709"/>
                  </a:lnTo>
                  <a:lnTo>
                    <a:pt x="11279" y="4583"/>
                  </a:lnTo>
                  <a:lnTo>
                    <a:pt x="11321" y="4437"/>
                  </a:lnTo>
                  <a:lnTo>
                    <a:pt x="11279" y="4374"/>
                  </a:lnTo>
                  <a:lnTo>
                    <a:pt x="11279" y="4290"/>
                  </a:lnTo>
                  <a:lnTo>
                    <a:pt x="11321" y="4290"/>
                  </a:lnTo>
                  <a:lnTo>
                    <a:pt x="11341" y="4228"/>
                  </a:lnTo>
                  <a:lnTo>
                    <a:pt x="11404" y="4269"/>
                  </a:lnTo>
                  <a:lnTo>
                    <a:pt x="11488" y="4374"/>
                  </a:lnTo>
                  <a:lnTo>
                    <a:pt x="11488" y="4437"/>
                  </a:lnTo>
                  <a:lnTo>
                    <a:pt x="11551" y="4541"/>
                  </a:lnTo>
                  <a:lnTo>
                    <a:pt x="11676" y="4562"/>
                  </a:lnTo>
                  <a:lnTo>
                    <a:pt x="11739" y="4541"/>
                  </a:lnTo>
                  <a:lnTo>
                    <a:pt x="11655" y="4479"/>
                  </a:lnTo>
                  <a:lnTo>
                    <a:pt x="11676" y="4395"/>
                  </a:lnTo>
                  <a:lnTo>
                    <a:pt x="11739" y="4395"/>
                  </a:lnTo>
                  <a:lnTo>
                    <a:pt x="11823" y="4479"/>
                  </a:lnTo>
                  <a:lnTo>
                    <a:pt x="11865" y="4541"/>
                  </a:lnTo>
                  <a:lnTo>
                    <a:pt x="11969" y="4583"/>
                  </a:lnTo>
                  <a:lnTo>
                    <a:pt x="12011" y="4541"/>
                  </a:lnTo>
                  <a:lnTo>
                    <a:pt x="12053" y="4541"/>
                  </a:lnTo>
                  <a:lnTo>
                    <a:pt x="12137" y="4667"/>
                  </a:lnTo>
                  <a:lnTo>
                    <a:pt x="12158" y="4792"/>
                  </a:lnTo>
                  <a:lnTo>
                    <a:pt x="12158" y="4876"/>
                  </a:lnTo>
                  <a:lnTo>
                    <a:pt x="12199" y="5002"/>
                  </a:lnTo>
                  <a:lnTo>
                    <a:pt x="12199" y="5085"/>
                  </a:lnTo>
                  <a:lnTo>
                    <a:pt x="12325" y="5127"/>
                  </a:lnTo>
                  <a:lnTo>
                    <a:pt x="12430" y="5106"/>
                  </a:lnTo>
                  <a:lnTo>
                    <a:pt x="12555" y="5169"/>
                  </a:lnTo>
                  <a:lnTo>
                    <a:pt x="12911" y="5169"/>
                  </a:lnTo>
                  <a:lnTo>
                    <a:pt x="13099" y="5190"/>
                  </a:lnTo>
                  <a:lnTo>
                    <a:pt x="13308" y="5169"/>
                  </a:lnTo>
                  <a:lnTo>
                    <a:pt x="13392" y="5169"/>
                  </a:lnTo>
                  <a:lnTo>
                    <a:pt x="13434" y="5190"/>
                  </a:lnTo>
                  <a:lnTo>
                    <a:pt x="13497" y="5169"/>
                  </a:lnTo>
                  <a:lnTo>
                    <a:pt x="13601" y="5274"/>
                  </a:lnTo>
                  <a:lnTo>
                    <a:pt x="13643" y="5295"/>
                  </a:lnTo>
                  <a:lnTo>
                    <a:pt x="13601" y="5420"/>
                  </a:lnTo>
                  <a:lnTo>
                    <a:pt x="13580" y="5546"/>
                  </a:lnTo>
                  <a:lnTo>
                    <a:pt x="13497" y="5755"/>
                  </a:lnTo>
                  <a:lnTo>
                    <a:pt x="13434" y="5797"/>
                  </a:lnTo>
                  <a:lnTo>
                    <a:pt x="13434" y="5860"/>
                  </a:lnTo>
                  <a:lnTo>
                    <a:pt x="13392" y="5922"/>
                  </a:lnTo>
                  <a:lnTo>
                    <a:pt x="13308" y="5922"/>
                  </a:lnTo>
                  <a:lnTo>
                    <a:pt x="13287" y="5860"/>
                  </a:lnTo>
                  <a:lnTo>
                    <a:pt x="13183" y="5943"/>
                  </a:lnTo>
                  <a:lnTo>
                    <a:pt x="13162" y="6027"/>
                  </a:lnTo>
                  <a:lnTo>
                    <a:pt x="13099" y="6048"/>
                  </a:lnTo>
                  <a:lnTo>
                    <a:pt x="13099" y="6132"/>
                  </a:lnTo>
                  <a:lnTo>
                    <a:pt x="13162" y="6278"/>
                  </a:lnTo>
                  <a:lnTo>
                    <a:pt x="13225" y="6341"/>
                  </a:lnTo>
                  <a:lnTo>
                    <a:pt x="13225" y="6383"/>
                  </a:lnTo>
                  <a:lnTo>
                    <a:pt x="13329" y="6487"/>
                  </a:lnTo>
                  <a:lnTo>
                    <a:pt x="13413" y="6592"/>
                  </a:lnTo>
                  <a:lnTo>
                    <a:pt x="13497" y="6592"/>
                  </a:lnTo>
                  <a:lnTo>
                    <a:pt x="13497" y="6529"/>
                  </a:lnTo>
                  <a:lnTo>
                    <a:pt x="13476" y="6466"/>
                  </a:lnTo>
                  <a:lnTo>
                    <a:pt x="13518" y="6383"/>
                  </a:lnTo>
                  <a:lnTo>
                    <a:pt x="13518" y="6341"/>
                  </a:lnTo>
                  <a:lnTo>
                    <a:pt x="13538" y="6278"/>
                  </a:lnTo>
                  <a:lnTo>
                    <a:pt x="13518" y="6236"/>
                  </a:lnTo>
                  <a:lnTo>
                    <a:pt x="13580" y="6173"/>
                  </a:lnTo>
                  <a:lnTo>
                    <a:pt x="13643" y="6236"/>
                  </a:lnTo>
                  <a:lnTo>
                    <a:pt x="13727" y="6236"/>
                  </a:lnTo>
                  <a:lnTo>
                    <a:pt x="13769" y="6278"/>
                  </a:lnTo>
                  <a:lnTo>
                    <a:pt x="13831" y="6362"/>
                  </a:lnTo>
                  <a:lnTo>
                    <a:pt x="13852" y="6529"/>
                  </a:lnTo>
                  <a:lnTo>
                    <a:pt x="13852" y="6655"/>
                  </a:lnTo>
                  <a:lnTo>
                    <a:pt x="13915" y="6738"/>
                  </a:lnTo>
                  <a:lnTo>
                    <a:pt x="13936" y="6969"/>
                  </a:lnTo>
                  <a:lnTo>
                    <a:pt x="13999" y="7115"/>
                  </a:lnTo>
                  <a:lnTo>
                    <a:pt x="14020" y="7199"/>
                  </a:lnTo>
                  <a:lnTo>
                    <a:pt x="14041" y="7261"/>
                  </a:lnTo>
                  <a:lnTo>
                    <a:pt x="14041" y="7303"/>
                  </a:lnTo>
                  <a:lnTo>
                    <a:pt x="14062" y="7366"/>
                  </a:lnTo>
                  <a:lnTo>
                    <a:pt x="14103" y="7387"/>
                  </a:lnTo>
                  <a:lnTo>
                    <a:pt x="14103" y="7303"/>
                  </a:lnTo>
                  <a:lnTo>
                    <a:pt x="14124" y="7199"/>
                  </a:lnTo>
                  <a:lnTo>
                    <a:pt x="14166" y="7220"/>
                  </a:lnTo>
                  <a:lnTo>
                    <a:pt x="14250" y="7199"/>
                  </a:lnTo>
                  <a:lnTo>
                    <a:pt x="14292" y="6989"/>
                  </a:lnTo>
                  <a:lnTo>
                    <a:pt x="14271" y="6885"/>
                  </a:lnTo>
                  <a:lnTo>
                    <a:pt x="14292" y="6759"/>
                  </a:lnTo>
                  <a:lnTo>
                    <a:pt x="14271" y="6592"/>
                  </a:lnTo>
                  <a:lnTo>
                    <a:pt x="14417" y="6592"/>
                  </a:lnTo>
                  <a:lnTo>
                    <a:pt x="14417" y="6383"/>
                  </a:lnTo>
                  <a:lnTo>
                    <a:pt x="14417" y="6257"/>
                  </a:lnTo>
                  <a:lnTo>
                    <a:pt x="14354" y="5964"/>
                  </a:lnTo>
                  <a:lnTo>
                    <a:pt x="14459" y="5964"/>
                  </a:lnTo>
                  <a:lnTo>
                    <a:pt x="14564" y="6006"/>
                  </a:lnTo>
                  <a:lnTo>
                    <a:pt x="14731" y="6006"/>
                  </a:lnTo>
                  <a:lnTo>
                    <a:pt x="14794" y="5797"/>
                  </a:lnTo>
                  <a:lnTo>
                    <a:pt x="14857" y="5546"/>
                  </a:lnTo>
                  <a:lnTo>
                    <a:pt x="14982" y="5232"/>
                  </a:lnTo>
                  <a:lnTo>
                    <a:pt x="14857" y="5190"/>
                  </a:lnTo>
                  <a:lnTo>
                    <a:pt x="14857" y="5085"/>
                  </a:lnTo>
                  <a:lnTo>
                    <a:pt x="15003" y="4813"/>
                  </a:lnTo>
                  <a:lnTo>
                    <a:pt x="15087" y="4583"/>
                  </a:lnTo>
                  <a:lnTo>
                    <a:pt x="15045" y="4541"/>
                  </a:lnTo>
                  <a:lnTo>
                    <a:pt x="15066" y="4374"/>
                  </a:lnTo>
                  <a:lnTo>
                    <a:pt x="15254" y="4081"/>
                  </a:lnTo>
                  <a:lnTo>
                    <a:pt x="15380" y="4039"/>
                  </a:lnTo>
                  <a:lnTo>
                    <a:pt x="15505" y="3872"/>
                  </a:lnTo>
                  <a:lnTo>
                    <a:pt x="15568" y="3725"/>
                  </a:lnTo>
                  <a:lnTo>
                    <a:pt x="15777" y="3663"/>
                  </a:lnTo>
                  <a:lnTo>
                    <a:pt x="15924" y="3558"/>
                  </a:lnTo>
                  <a:lnTo>
                    <a:pt x="16007" y="3642"/>
                  </a:lnTo>
                  <a:lnTo>
                    <a:pt x="16133" y="3704"/>
                  </a:lnTo>
                  <a:lnTo>
                    <a:pt x="16112" y="3600"/>
                  </a:lnTo>
                  <a:lnTo>
                    <a:pt x="16112" y="3432"/>
                  </a:lnTo>
                  <a:lnTo>
                    <a:pt x="16217" y="3328"/>
                  </a:lnTo>
                  <a:lnTo>
                    <a:pt x="16196" y="3244"/>
                  </a:lnTo>
                  <a:lnTo>
                    <a:pt x="16154" y="3223"/>
                  </a:lnTo>
                  <a:lnTo>
                    <a:pt x="16091" y="3119"/>
                  </a:lnTo>
                  <a:lnTo>
                    <a:pt x="15987" y="3077"/>
                  </a:lnTo>
                  <a:lnTo>
                    <a:pt x="15903" y="3119"/>
                  </a:lnTo>
                  <a:lnTo>
                    <a:pt x="15777" y="3098"/>
                  </a:lnTo>
                  <a:lnTo>
                    <a:pt x="15735" y="2993"/>
                  </a:lnTo>
                  <a:lnTo>
                    <a:pt x="15840" y="2888"/>
                  </a:lnTo>
                  <a:lnTo>
                    <a:pt x="15840" y="2805"/>
                  </a:lnTo>
                  <a:lnTo>
                    <a:pt x="15777" y="2700"/>
                  </a:lnTo>
                  <a:lnTo>
                    <a:pt x="15735" y="2616"/>
                  </a:lnTo>
                  <a:lnTo>
                    <a:pt x="15673" y="2658"/>
                  </a:lnTo>
                  <a:lnTo>
                    <a:pt x="15589" y="2658"/>
                  </a:lnTo>
                  <a:lnTo>
                    <a:pt x="15526" y="2575"/>
                  </a:lnTo>
                  <a:lnTo>
                    <a:pt x="15610" y="2407"/>
                  </a:lnTo>
                  <a:lnTo>
                    <a:pt x="15589" y="2365"/>
                  </a:lnTo>
                  <a:lnTo>
                    <a:pt x="15505" y="2365"/>
                  </a:lnTo>
                  <a:lnTo>
                    <a:pt x="15463" y="2282"/>
                  </a:lnTo>
                  <a:lnTo>
                    <a:pt x="15380" y="2261"/>
                  </a:lnTo>
                  <a:lnTo>
                    <a:pt x="15108" y="2407"/>
                  </a:lnTo>
                  <a:lnTo>
                    <a:pt x="15150" y="2512"/>
                  </a:lnTo>
                  <a:lnTo>
                    <a:pt x="15066" y="2575"/>
                  </a:lnTo>
                  <a:lnTo>
                    <a:pt x="14857" y="2491"/>
                  </a:lnTo>
                  <a:lnTo>
                    <a:pt x="14689" y="2554"/>
                  </a:lnTo>
                  <a:lnTo>
                    <a:pt x="14585" y="2386"/>
                  </a:lnTo>
                  <a:lnTo>
                    <a:pt x="14459" y="2491"/>
                  </a:lnTo>
                  <a:lnTo>
                    <a:pt x="14375" y="2491"/>
                  </a:lnTo>
                  <a:lnTo>
                    <a:pt x="14375" y="2616"/>
                  </a:lnTo>
                  <a:lnTo>
                    <a:pt x="14271" y="2784"/>
                  </a:lnTo>
                  <a:lnTo>
                    <a:pt x="14041" y="2826"/>
                  </a:lnTo>
                  <a:lnTo>
                    <a:pt x="13936" y="2867"/>
                  </a:lnTo>
                  <a:lnTo>
                    <a:pt x="13831" y="2972"/>
                  </a:lnTo>
                  <a:lnTo>
                    <a:pt x="13769" y="3098"/>
                  </a:lnTo>
                  <a:lnTo>
                    <a:pt x="13685" y="3119"/>
                  </a:lnTo>
                  <a:lnTo>
                    <a:pt x="13685" y="3202"/>
                  </a:lnTo>
                  <a:lnTo>
                    <a:pt x="13580" y="3181"/>
                  </a:lnTo>
                  <a:lnTo>
                    <a:pt x="13497" y="3223"/>
                  </a:lnTo>
                  <a:lnTo>
                    <a:pt x="13434" y="3391"/>
                  </a:lnTo>
                  <a:lnTo>
                    <a:pt x="13329" y="3391"/>
                  </a:lnTo>
                  <a:lnTo>
                    <a:pt x="13120" y="3432"/>
                  </a:lnTo>
                  <a:lnTo>
                    <a:pt x="13057" y="3432"/>
                  </a:lnTo>
                  <a:lnTo>
                    <a:pt x="13015" y="3600"/>
                  </a:lnTo>
                  <a:lnTo>
                    <a:pt x="13015" y="3704"/>
                  </a:lnTo>
                  <a:lnTo>
                    <a:pt x="13204" y="3767"/>
                  </a:lnTo>
                  <a:lnTo>
                    <a:pt x="13204" y="3935"/>
                  </a:lnTo>
                  <a:lnTo>
                    <a:pt x="13204" y="4039"/>
                  </a:lnTo>
                  <a:lnTo>
                    <a:pt x="12974" y="4123"/>
                  </a:lnTo>
                  <a:lnTo>
                    <a:pt x="12806" y="4081"/>
                  </a:lnTo>
                  <a:lnTo>
                    <a:pt x="12597" y="4144"/>
                  </a:lnTo>
                  <a:lnTo>
                    <a:pt x="12492" y="4081"/>
                  </a:lnTo>
                  <a:lnTo>
                    <a:pt x="12367" y="4123"/>
                  </a:lnTo>
                  <a:lnTo>
                    <a:pt x="12262" y="4248"/>
                  </a:lnTo>
                  <a:lnTo>
                    <a:pt x="12116" y="4248"/>
                  </a:lnTo>
                  <a:lnTo>
                    <a:pt x="11823" y="4081"/>
                  </a:lnTo>
                  <a:lnTo>
                    <a:pt x="11739" y="4144"/>
                  </a:lnTo>
                  <a:lnTo>
                    <a:pt x="11530" y="4123"/>
                  </a:lnTo>
                  <a:lnTo>
                    <a:pt x="11425" y="3935"/>
                  </a:lnTo>
                  <a:lnTo>
                    <a:pt x="11488" y="3830"/>
                  </a:lnTo>
                  <a:lnTo>
                    <a:pt x="11488" y="3704"/>
                  </a:lnTo>
                  <a:lnTo>
                    <a:pt x="11383" y="3621"/>
                  </a:lnTo>
                  <a:lnTo>
                    <a:pt x="11341" y="3453"/>
                  </a:lnTo>
                  <a:lnTo>
                    <a:pt x="11300" y="3349"/>
                  </a:lnTo>
                  <a:lnTo>
                    <a:pt x="11153" y="3349"/>
                  </a:lnTo>
                  <a:lnTo>
                    <a:pt x="11069" y="3453"/>
                  </a:lnTo>
                  <a:lnTo>
                    <a:pt x="11028" y="3453"/>
                  </a:lnTo>
                  <a:lnTo>
                    <a:pt x="11090" y="3600"/>
                  </a:lnTo>
                  <a:lnTo>
                    <a:pt x="11028" y="3851"/>
                  </a:lnTo>
                  <a:lnTo>
                    <a:pt x="11132" y="4081"/>
                  </a:lnTo>
                  <a:lnTo>
                    <a:pt x="11090" y="4353"/>
                  </a:lnTo>
                  <a:lnTo>
                    <a:pt x="10756" y="4437"/>
                  </a:lnTo>
                  <a:lnTo>
                    <a:pt x="10505" y="4290"/>
                  </a:lnTo>
                  <a:lnTo>
                    <a:pt x="10400" y="4374"/>
                  </a:lnTo>
                  <a:lnTo>
                    <a:pt x="9919" y="4186"/>
                  </a:lnTo>
                  <a:lnTo>
                    <a:pt x="9709" y="4186"/>
                  </a:lnTo>
                  <a:lnTo>
                    <a:pt x="9584" y="4248"/>
                  </a:lnTo>
                  <a:lnTo>
                    <a:pt x="9291" y="4165"/>
                  </a:lnTo>
                  <a:lnTo>
                    <a:pt x="9124" y="4039"/>
                  </a:lnTo>
                  <a:lnTo>
                    <a:pt x="9103" y="3872"/>
                  </a:lnTo>
                  <a:lnTo>
                    <a:pt x="8810" y="3830"/>
                  </a:lnTo>
                  <a:lnTo>
                    <a:pt x="8517" y="3914"/>
                  </a:lnTo>
                  <a:lnTo>
                    <a:pt x="8412" y="3830"/>
                  </a:lnTo>
                  <a:lnTo>
                    <a:pt x="8140" y="3830"/>
                  </a:lnTo>
                  <a:lnTo>
                    <a:pt x="7952" y="3725"/>
                  </a:lnTo>
                  <a:lnTo>
                    <a:pt x="7784" y="3725"/>
                  </a:lnTo>
                  <a:lnTo>
                    <a:pt x="7680" y="3642"/>
                  </a:lnTo>
                  <a:lnTo>
                    <a:pt x="7450" y="3600"/>
                  </a:lnTo>
                  <a:lnTo>
                    <a:pt x="7261" y="3391"/>
                  </a:lnTo>
                  <a:lnTo>
                    <a:pt x="7010" y="3202"/>
                  </a:lnTo>
                  <a:lnTo>
                    <a:pt x="6801" y="3139"/>
                  </a:lnTo>
                  <a:lnTo>
                    <a:pt x="6717" y="3077"/>
                  </a:lnTo>
                  <a:lnTo>
                    <a:pt x="6613" y="3077"/>
                  </a:lnTo>
                  <a:lnTo>
                    <a:pt x="6508" y="2993"/>
                  </a:lnTo>
                  <a:lnTo>
                    <a:pt x="6383" y="2972"/>
                  </a:lnTo>
                  <a:lnTo>
                    <a:pt x="6362" y="2826"/>
                  </a:lnTo>
                  <a:lnTo>
                    <a:pt x="6487" y="2616"/>
                  </a:lnTo>
                  <a:lnTo>
                    <a:pt x="6487" y="2449"/>
                  </a:lnTo>
                  <a:lnTo>
                    <a:pt x="6571" y="2135"/>
                  </a:lnTo>
                  <a:lnTo>
                    <a:pt x="6571" y="1926"/>
                  </a:lnTo>
                  <a:lnTo>
                    <a:pt x="6529" y="1947"/>
                  </a:lnTo>
                  <a:lnTo>
                    <a:pt x="6508" y="1842"/>
                  </a:lnTo>
                  <a:lnTo>
                    <a:pt x="6404" y="1842"/>
                  </a:lnTo>
                  <a:lnTo>
                    <a:pt x="6320" y="1675"/>
                  </a:lnTo>
                  <a:lnTo>
                    <a:pt x="6257" y="1654"/>
                  </a:lnTo>
                  <a:lnTo>
                    <a:pt x="6152" y="1549"/>
                  </a:lnTo>
                  <a:lnTo>
                    <a:pt x="6006" y="1528"/>
                  </a:lnTo>
                  <a:lnTo>
                    <a:pt x="5964" y="1445"/>
                  </a:lnTo>
                  <a:lnTo>
                    <a:pt x="5839" y="1445"/>
                  </a:lnTo>
                  <a:lnTo>
                    <a:pt x="5755" y="1549"/>
                  </a:lnTo>
                  <a:lnTo>
                    <a:pt x="5629" y="1507"/>
                  </a:lnTo>
                  <a:lnTo>
                    <a:pt x="5587" y="1361"/>
                  </a:lnTo>
                  <a:lnTo>
                    <a:pt x="5546" y="1361"/>
                  </a:lnTo>
                  <a:lnTo>
                    <a:pt x="5546" y="1256"/>
                  </a:lnTo>
                  <a:lnTo>
                    <a:pt x="5462" y="1152"/>
                  </a:lnTo>
                  <a:lnTo>
                    <a:pt x="5399" y="1131"/>
                  </a:lnTo>
                  <a:lnTo>
                    <a:pt x="5441" y="1047"/>
                  </a:lnTo>
                  <a:lnTo>
                    <a:pt x="5378" y="943"/>
                  </a:lnTo>
                  <a:lnTo>
                    <a:pt x="5399" y="712"/>
                  </a:lnTo>
                  <a:lnTo>
                    <a:pt x="5253" y="629"/>
                  </a:lnTo>
                  <a:lnTo>
                    <a:pt x="5232" y="566"/>
                  </a:lnTo>
                  <a:lnTo>
                    <a:pt x="5211" y="482"/>
                  </a:lnTo>
                  <a:lnTo>
                    <a:pt x="4960" y="357"/>
                  </a:lnTo>
                  <a:lnTo>
                    <a:pt x="4813" y="357"/>
                  </a:lnTo>
                  <a:lnTo>
                    <a:pt x="4751" y="189"/>
                  </a:lnTo>
                  <a:lnTo>
                    <a:pt x="4604" y="106"/>
                  </a:lnTo>
                  <a:lnTo>
                    <a:pt x="4437" y="210"/>
                  </a:lnTo>
                  <a:lnTo>
                    <a:pt x="41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9"/>
            <p:cNvSpPr/>
            <p:nvPr/>
          </p:nvSpPr>
          <p:spPr>
            <a:xfrm>
              <a:off x="4286244" y="2933329"/>
              <a:ext cx="56823" cy="29034"/>
            </a:xfrm>
            <a:custGeom>
              <a:avLst/>
              <a:gdLst/>
              <a:ahLst/>
              <a:cxnLst/>
              <a:rect l="l" t="t" r="r" b="b"/>
              <a:pathLst>
                <a:path w="4772" h="2553" extrusionOk="0">
                  <a:moveTo>
                    <a:pt x="231" y="0"/>
                  </a:moveTo>
                  <a:lnTo>
                    <a:pt x="210" y="42"/>
                  </a:lnTo>
                  <a:lnTo>
                    <a:pt x="210" y="251"/>
                  </a:lnTo>
                  <a:lnTo>
                    <a:pt x="126" y="565"/>
                  </a:lnTo>
                  <a:lnTo>
                    <a:pt x="126" y="732"/>
                  </a:lnTo>
                  <a:lnTo>
                    <a:pt x="1" y="942"/>
                  </a:lnTo>
                  <a:lnTo>
                    <a:pt x="22" y="1088"/>
                  </a:lnTo>
                  <a:lnTo>
                    <a:pt x="147" y="1109"/>
                  </a:lnTo>
                  <a:lnTo>
                    <a:pt x="252" y="1193"/>
                  </a:lnTo>
                  <a:lnTo>
                    <a:pt x="356" y="1193"/>
                  </a:lnTo>
                  <a:lnTo>
                    <a:pt x="440" y="1255"/>
                  </a:lnTo>
                  <a:lnTo>
                    <a:pt x="649" y="1318"/>
                  </a:lnTo>
                  <a:lnTo>
                    <a:pt x="900" y="1507"/>
                  </a:lnTo>
                  <a:lnTo>
                    <a:pt x="1089" y="1716"/>
                  </a:lnTo>
                  <a:lnTo>
                    <a:pt x="1319" y="1758"/>
                  </a:lnTo>
                  <a:lnTo>
                    <a:pt x="1423" y="1841"/>
                  </a:lnTo>
                  <a:lnTo>
                    <a:pt x="1591" y="1841"/>
                  </a:lnTo>
                  <a:lnTo>
                    <a:pt x="1779" y="1946"/>
                  </a:lnTo>
                  <a:lnTo>
                    <a:pt x="2051" y="1946"/>
                  </a:lnTo>
                  <a:lnTo>
                    <a:pt x="2156" y="2030"/>
                  </a:lnTo>
                  <a:lnTo>
                    <a:pt x="2449" y="1946"/>
                  </a:lnTo>
                  <a:lnTo>
                    <a:pt x="2742" y="1988"/>
                  </a:lnTo>
                  <a:lnTo>
                    <a:pt x="2763" y="2155"/>
                  </a:lnTo>
                  <a:lnTo>
                    <a:pt x="2930" y="2281"/>
                  </a:lnTo>
                  <a:lnTo>
                    <a:pt x="3223" y="2364"/>
                  </a:lnTo>
                  <a:lnTo>
                    <a:pt x="3348" y="2302"/>
                  </a:lnTo>
                  <a:lnTo>
                    <a:pt x="3558" y="2302"/>
                  </a:lnTo>
                  <a:lnTo>
                    <a:pt x="4039" y="2490"/>
                  </a:lnTo>
                  <a:lnTo>
                    <a:pt x="4144" y="2406"/>
                  </a:lnTo>
                  <a:lnTo>
                    <a:pt x="4395" y="2553"/>
                  </a:lnTo>
                  <a:lnTo>
                    <a:pt x="4729" y="2469"/>
                  </a:lnTo>
                  <a:lnTo>
                    <a:pt x="4771" y="2197"/>
                  </a:lnTo>
                  <a:lnTo>
                    <a:pt x="4667" y="1967"/>
                  </a:lnTo>
                  <a:lnTo>
                    <a:pt x="4729" y="1716"/>
                  </a:lnTo>
                  <a:lnTo>
                    <a:pt x="4667" y="1569"/>
                  </a:lnTo>
                  <a:lnTo>
                    <a:pt x="4562" y="1569"/>
                  </a:lnTo>
                  <a:lnTo>
                    <a:pt x="4416" y="1632"/>
                  </a:lnTo>
                  <a:lnTo>
                    <a:pt x="4353" y="1611"/>
                  </a:lnTo>
                  <a:lnTo>
                    <a:pt x="4206" y="1653"/>
                  </a:lnTo>
                  <a:lnTo>
                    <a:pt x="4123" y="1632"/>
                  </a:lnTo>
                  <a:lnTo>
                    <a:pt x="3997" y="1465"/>
                  </a:lnTo>
                  <a:lnTo>
                    <a:pt x="3830" y="1402"/>
                  </a:lnTo>
                  <a:lnTo>
                    <a:pt x="3788" y="1255"/>
                  </a:lnTo>
                  <a:lnTo>
                    <a:pt x="3662" y="1193"/>
                  </a:lnTo>
                  <a:lnTo>
                    <a:pt x="3453" y="1193"/>
                  </a:lnTo>
                  <a:lnTo>
                    <a:pt x="3348" y="1297"/>
                  </a:lnTo>
                  <a:lnTo>
                    <a:pt x="3202" y="1318"/>
                  </a:lnTo>
                  <a:lnTo>
                    <a:pt x="3139" y="1402"/>
                  </a:lnTo>
                  <a:lnTo>
                    <a:pt x="2972" y="1318"/>
                  </a:lnTo>
                  <a:lnTo>
                    <a:pt x="2867" y="1339"/>
                  </a:lnTo>
                  <a:lnTo>
                    <a:pt x="2825" y="1193"/>
                  </a:lnTo>
                  <a:lnTo>
                    <a:pt x="2846" y="942"/>
                  </a:lnTo>
                  <a:lnTo>
                    <a:pt x="2700" y="942"/>
                  </a:lnTo>
                  <a:lnTo>
                    <a:pt x="2532" y="1004"/>
                  </a:lnTo>
                  <a:lnTo>
                    <a:pt x="2365" y="879"/>
                  </a:lnTo>
                  <a:lnTo>
                    <a:pt x="2365" y="711"/>
                  </a:lnTo>
                  <a:lnTo>
                    <a:pt x="2239" y="628"/>
                  </a:lnTo>
                  <a:lnTo>
                    <a:pt x="2114" y="628"/>
                  </a:lnTo>
                  <a:lnTo>
                    <a:pt x="2093" y="586"/>
                  </a:lnTo>
                  <a:lnTo>
                    <a:pt x="2009" y="628"/>
                  </a:lnTo>
                  <a:lnTo>
                    <a:pt x="2009" y="816"/>
                  </a:lnTo>
                  <a:lnTo>
                    <a:pt x="1947" y="837"/>
                  </a:lnTo>
                  <a:lnTo>
                    <a:pt x="1905" y="711"/>
                  </a:lnTo>
                  <a:lnTo>
                    <a:pt x="1800" y="586"/>
                  </a:lnTo>
                  <a:lnTo>
                    <a:pt x="1737" y="523"/>
                  </a:lnTo>
                  <a:lnTo>
                    <a:pt x="1612" y="460"/>
                  </a:lnTo>
                  <a:lnTo>
                    <a:pt x="1486" y="460"/>
                  </a:lnTo>
                  <a:lnTo>
                    <a:pt x="1319" y="272"/>
                  </a:lnTo>
                  <a:lnTo>
                    <a:pt x="1214" y="209"/>
                  </a:lnTo>
                  <a:lnTo>
                    <a:pt x="1089" y="209"/>
                  </a:lnTo>
                  <a:lnTo>
                    <a:pt x="1047" y="147"/>
                  </a:lnTo>
                  <a:lnTo>
                    <a:pt x="838" y="63"/>
                  </a:lnTo>
                  <a:lnTo>
                    <a:pt x="670" y="84"/>
                  </a:lnTo>
                  <a:lnTo>
                    <a:pt x="607" y="188"/>
                  </a:lnTo>
                  <a:lnTo>
                    <a:pt x="545" y="167"/>
                  </a:lnTo>
                  <a:lnTo>
                    <a:pt x="440" y="167"/>
                  </a:lnTo>
                  <a:lnTo>
                    <a:pt x="377" y="84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9"/>
            <p:cNvSpPr/>
            <p:nvPr/>
          </p:nvSpPr>
          <p:spPr>
            <a:xfrm>
              <a:off x="4155440" y="2884541"/>
              <a:ext cx="95439" cy="100431"/>
            </a:xfrm>
            <a:custGeom>
              <a:avLst/>
              <a:gdLst/>
              <a:ahLst/>
              <a:cxnLst/>
              <a:rect l="l" t="t" r="r" b="b"/>
              <a:pathLst>
                <a:path w="8015" h="8831" extrusionOk="0">
                  <a:moveTo>
                    <a:pt x="5901" y="1"/>
                  </a:moveTo>
                  <a:lnTo>
                    <a:pt x="5713" y="105"/>
                  </a:lnTo>
                  <a:lnTo>
                    <a:pt x="5587" y="252"/>
                  </a:lnTo>
                  <a:lnTo>
                    <a:pt x="5441" y="252"/>
                  </a:lnTo>
                  <a:lnTo>
                    <a:pt x="5315" y="377"/>
                  </a:lnTo>
                  <a:lnTo>
                    <a:pt x="5232" y="482"/>
                  </a:lnTo>
                  <a:lnTo>
                    <a:pt x="5462" y="838"/>
                  </a:lnTo>
                  <a:lnTo>
                    <a:pt x="5483" y="1110"/>
                  </a:lnTo>
                  <a:lnTo>
                    <a:pt x="5232" y="1444"/>
                  </a:lnTo>
                  <a:lnTo>
                    <a:pt x="5357" y="1570"/>
                  </a:lnTo>
                  <a:lnTo>
                    <a:pt x="5357" y="1737"/>
                  </a:lnTo>
                  <a:lnTo>
                    <a:pt x="5190" y="1968"/>
                  </a:lnTo>
                  <a:lnTo>
                    <a:pt x="4981" y="1968"/>
                  </a:lnTo>
                  <a:lnTo>
                    <a:pt x="4771" y="1884"/>
                  </a:lnTo>
                  <a:lnTo>
                    <a:pt x="4646" y="1968"/>
                  </a:lnTo>
                  <a:lnTo>
                    <a:pt x="4709" y="2135"/>
                  </a:lnTo>
                  <a:lnTo>
                    <a:pt x="4834" y="2198"/>
                  </a:lnTo>
                  <a:lnTo>
                    <a:pt x="4876" y="2365"/>
                  </a:lnTo>
                  <a:lnTo>
                    <a:pt x="4855" y="2449"/>
                  </a:lnTo>
                  <a:lnTo>
                    <a:pt x="4730" y="2512"/>
                  </a:lnTo>
                  <a:lnTo>
                    <a:pt x="4604" y="2553"/>
                  </a:lnTo>
                  <a:lnTo>
                    <a:pt x="4562" y="2616"/>
                  </a:lnTo>
                  <a:lnTo>
                    <a:pt x="4541" y="2825"/>
                  </a:lnTo>
                  <a:lnTo>
                    <a:pt x="4499" y="2972"/>
                  </a:lnTo>
                  <a:lnTo>
                    <a:pt x="4499" y="3035"/>
                  </a:lnTo>
                  <a:lnTo>
                    <a:pt x="4457" y="3097"/>
                  </a:lnTo>
                  <a:lnTo>
                    <a:pt x="4499" y="3328"/>
                  </a:lnTo>
                  <a:lnTo>
                    <a:pt x="4395" y="3537"/>
                  </a:lnTo>
                  <a:lnTo>
                    <a:pt x="4248" y="3390"/>
                  </a:lnTo>
                  <a:lnTo>
                    <a:pt x="4206" y="3390"/>
                  </a:lnTo>
                  <a:lnTo>
                    <a:pt x="4185" y="3453"/>
                  </a:lnTo>
                  <a:lnTo>
                    <a:pt x="4039" y="3453"/>
                  </a:lnTo>
                  <a:lnTo>
                    <a:pt x="3997" y="3411"/>
                  </a:lnTo>
                  <a:lnTo>
                    <a:pt x="3830" y="3432"/>
                  </a:lnTo>
                  <a:lnTo>
                    <a:pt x="3809" y="3495"/>
                  </a:lnTo>
                  <a:lnTo>
                    <a:pt x="3600" y="3662"/>
                  </a:lnTo>
                  <a:lnTo>
                    <a:pt x="3683" y="3704"/>
                  </a:lnTo>
                  <a:lnTo>
                    <a:pt x="3621" y="3767"/>
                  </a:lnTo>
                  <a:lnTo>
                    <a:pt x="3411" y="3872"/>
                  </a:lnTo>
                  <a:lnTo>
                    <a:pt x="3349" y="3830"/>
                  </a:lnTo>
                  <a:lnTo>
                    <a:pt x="3202" y="3851"/>
                  </a:lnTo>
                  <a:lnTo>
                    <a:pt x="3160" y="3934"/>
                  </a:lnTo>
                  <a:lnTo>
                    <a:pt x="3139" y="4039"/>
                  </a:lnTo>
                  <a:lnTo>
                    <a:pt x="3035" y="4060"/>
                  </a:lnTo>
                  <a:lnTo>
                    <a:pt x="2951" y="4165"/>
                  </a:lnTo>
                  <a:lnTo>
                    <a:pt x="2951" y="4332"/>
                  </a:lnTo>
                  <a:lnTo>
                    <a:pt x="2993" y="4499"/>
                  </a:lnTo>
                  <a:lnTo>
                    <a:pt x="2993" y="4646"/>
                  </a:lnTo>
                  <a:lnTo>
                    <a:pt x="3035" y="4750"/>
                  </a:lnTo>
                  <a:lnTo>
                    <a:pt x="3035" y="4855"/>
                  </a:lnTo>
                  <a:lnTo>
                    <a:pt x="2784" y="4960"/>
                  </a:lnTo>
                  <a:lnTo>
                    <a:pt x="2574" y="4960"/>
                  </a:lnTo>
                  <a:lnTo>
                    <a:pt x="2407" y="4981"/>
                  </a:lnTo>
                  <a:lnTo>
                    <a:pt x="2093" y="4981"/>
                  </a:lnTo>
                  <a:lnTo>
                    <a:pt x="1905" y="5022"/>
                  </a:lnTo>
                  <a:lnTo>
                    <a:pt x="1821" y="5106"/>
                  </a:lnTo>
                  <a:lnTo>
                    <a:pt x="1633" y="5085"/>
                  </a:lnTo>
                  <a:lnTo>
                    <a:pt x="1465" y="5127"/>
                  </a:lnTo>
                  <a:lnTo>
                    <a:pt x="775" y="5169"/>
                  </a:lnTo>
                  <a:lnTo>
                    <a:pt x="1" y="4918"/>
                  </a:lnTo>
                  <a:lnTo>
                    <a:pt x="273" y="5336"/>
                  </a:lnTo>
                  <a:lnTo>
                    <a:pt x="356" y="5483"/>
                  </a:lnTo>
                  <a:lnTo>
                    <a:pt x="524" y="5629"/>
                  </a:lnTo>
                  <a:lnTo>
                    <a:pt x="649" y="5713"/>
                  </a:lnTo>
                  <a:lnTo>
                    <a:pt x="691" y="5755"/>
                  </a:lnTo>
                  <a:lnTo>
                    <a:pt x="880" y="5797"/>
                  </a:lnTo>
                  <a:lnTo>
                    <a:pt x="984" y="5818"/>
                  </a:lnTo>
                  <a:lnTo>
                    <a:pt x="1005" y="5901"/>
                  </a:lnTo>
                  <a:lnTo>
                    <a:pt x="1172" y="5901"/>
                  </a:lnTo>
                  <a:lnTo>
                    <a:pt x="1172" y="6110"/>
                  </a:lnTo>
                  <a:lnTo>
                    <a:pt x="1214" y="6236"/>
                  </a:lnTo>
                  <a:lnTo>
                    <a:pt x="1214" y="6382"/>
                  </a:lnTo>
                  <a:lnTo>
                    <a:pt x="1256" y="6487"/>
                  </a:lnTo>
                  <a:lnTo>
                    <a:pt x="1403" y="6466"/>
                  </a:lnTo>
                  <a:lnTo>
                    <a:pt x="1528" y="6571"/>
                  </a:lnTo>
                  <a:lnTo>
                    <a:pt x="1570" y="6801"/>
                  </a:lnTo>
                  <a:lnTo>
                    <a:pt x="1486" y="6885"/>
                  </a:lnTo>
                  <a:lnTo>
                    <a:pt x="1319" y="6843"/>
                  </a:lnTo>
                  <a:lnTo>
                    <a:pt x="1068" y="6906"/>
                  </a:lnTo>
                  <a:lnTo>
                    <a:pt x="984" y="6968"/>
                  </a:lnTo>
                  <a:lnTo>
                    <a:pt x="838" y="7052"/>
                  </a:lnTo>
                  <a:lnTo>
                    <a:pt x="754" y="7157"/>
                  </a:lnTo>
                  <a:lnTo>
                    <a:pt x="796" y="7261"/>
                  </a:lnTo>
                  <a:lnTo>
                    <a:pt x="691" y="7387"/>
                  </a:lnTo>
                  <a:lnTo>
                    <a:pt x="754" y="7512"/>
                  </a:lnTo>
                  <a:lnTo>
                    <a:pt x="733" y="7722"/>
                  </a:lnTo>
                  <a:lnTo>
                    <a:pt x="733" y="7805"/>
                  </a:lnTo>
                  <a:lnTo>
                    <a:pt x="796" y="7805"/>
                  </a:lnTo>
                  <a:lnTo>
                    <a:pt x="796" y="7889"/>
                  </a:lnTo>
                  <a:lnTo>
                    <a:pt x="859" y="7910"/>
                  </a:lnTo>
                  <a:lnTo>
                    <a:pt x="1005" y="7805"/>
                  </a:lnTo>
                  <a:lnTo>
                    <a:pt x="1131" y="7805"/>
                  </a:lnTo>
                  <a:lnTo>
                    <a:pt x="1172" y="7847"/>
                  </a:lnTo>
                  <a:lnTo>
                    <a:pt x="1193" y="7826"/>
                  </a:lnTo>
                  <a:lnTo>
                    <a:pt x="1298" y="7784"/>
                  </a:lnTo>
                  <a:lnTo>
                    <a:pt x="1403" y="7784"/>
                  </a:lnTo>
                  <a:lnTo>
                    <a:pt x="1465" y="7805"/>
                  </a:lnTo>
                  <a:lnTo>
                    <a:pt x="1570" y="7784"/>
                  </a:lnTo>
                  <a:lnTo>
                    <a:pt x="1696" y="7784"/>
                  </a:lnTo>
                  <a:lnTo>
                    <a:pt x="1717" y="7722"/>
                  </a:lnTo>
                  <a:lnTo>
                    <a:pt x="1779" y="7638"/>
                  </a:lnTo>
                  <a:lnTo>
                    <a:pt x="1884" y="7722"/>
                  </a:lnTo>
                  <a:lnTo>
                    <a:pt x="1947" y="7722"/>
                  </a:lnTo>
                  <a:lnTo>
                    <a:pt x="1989" y="7701"/>
                  </a:lnTo>
                  <a:lnTo>
                    <a:pt x="2030" y="7701"/>
                  </a:lnTo>
                  <a:lnTo>
                    <a:pt x="2051" y="7784"/>
                  </a:lnTo>
                  <a:lnTo>
                    <a:pt x="2156" y="7784"/>
                  </a:lnTo>
                  <a:lnTo>
                    <a:pt x="2240" y="7826"/>
                  </a:lnTo>
                  <a:lnTo>
                    <a:pt x="2323" y="7826"/>
                  </a:lnTo>
                  <a:lnTo>
                    <a:pt x="2449" y="7701"/>
                  </a:lnTo>
                  <a:lnTo>
                    <a:pt x="2616" y="7701"/>
                  </a:lnTo>
                  <a:lnTo>
                    <a:pt x="2700" y="7722"/>
                  </a:lnTo>
                  <a:lnTo>
                    <a:pt x="2784" y="7680"/>
                  </a:lnTo>
                  <a:lnTo>
                    <a:pt x="2867" y="7680"/>
                  </a:lnTo>
                  <a:lnTo>
                    <a:pt x="2888" y="7617"/>
                  </a:lnTo>
                  <a:lnTo>
                    <a:pt x="2951" y="7638"/>
                  </a:lnTo>
                  <a:lnTo>
                    <a:pt x="3097" y="7680"/>
                  </a:lnTo>
                  <a:lnTo>
                    <a:pt x="3223" y="7617"/>
                  </a:lnTo>
                  <a:lnTo>
                    <a:pt x="3411" y="7617"/>
                  </a:lnTo>
                  <a:lnTo>
                    <a:pt x="3558" y="7722"/>
                  </a:lnTo>
                  <a:lnTo>
                    <a:pt x="3579" y="7847"/>
                  </a:lnTo>
                  <a:lnTo>
                    <a:pt x="3579" y="7931"/>
                  </a:lnTo>
                  <a:lnTo>
                    <a:pt x="3579" y="7952"/>
                  </a:lnTo>
                  <a:lnTo>
                    <a:pt x="3558" y="7952"/>
                  </a:lnTo>
                  <a:lnTo>
                    <a:pt x="3558" y="8014"/>
                  </a:lnTo>
                  <a:lnTo>
                    <a:pt x="3662" y="8014"/>
                  </a:lnTo>
                  <a:lnTo>
                    <a:pt x="3809" y="7931"/>
                  </a:lnTo>
                  <a:lnTo>
                    <a:pt x="3809" y="8056"/>
                  </a:lnTo>
                  <a:lnTo>
                    <a:pt x="3934" y="8203"/>
                  </a:lnTo>
                  <a:lnTo>
                    <a:pt x="3997" y="8412"/>
                  </a:lnTo>
                  <a:lnTo>
                    <a:pt x="3997" y="8433"/>
                  </a:lnTo>
                  <a:lnTo>
                    <a:pt x="3997" y="8517"/>
                  </a:lnTo>
                  <a:lnTo>
                    <a:pt x="3934" y="8538"/>
                  </a:lnTo>
                  <a:lnTo>
                    <a:pt x="4039" y="8538"/>
                  </a:lnTo>
                  <a:lnTo>
                    <a:pt x="4081" y="8663"/>
                  </a:lnTo>
                  <a:lnTo>
                    <a:pt x="4353" y="8663"/>
                  </a:lnTo>
                  <a:lnTo>
                    <a:pt x="4541" y="8747"/>
                  </a:lnTo>
                  <a:lnTo>
                    <a:pt x="4541" y="8831"/>
                  </a:lnTo>
                  <a:lnTo>
                    <a:pt x="4625" y="8768"/>
                  </a:lnTo>
                  <a:lnTo>
                    <a:pt x="4646" y="8621"/>
                  </a:lnTo>
                  <a:lnTo>
                    <a:pt x="4750" y="8538"/>
                  </a:lnTo>
                  <a:lnTo>
                    <a:pt x="4834" y="8517"/>
                  </a:lnTo>
                  <a:lnTo>
                    <a:pt x="4876" y="8370"/>
                  </a:lnTo>
                  <a:lnTo>
                    <a:pt x="4960" y="8412"/>
                  </a:lnTo>
                  <a:lnTo>
                    <a:pt x="5064" y="8349"/>
                  </a:lnTo>
                  <a:lnTo>
                    <a:pt x="5462" y="8370"/>
                  </a:lnTo>
                  <a:lnTo>
                    <a:pt x="5692" y="8266"/>
                  </a:lnTo>
                  <a:lnTo>
                    <a:pt x="5755" y="8224"/>
                  </a:lnTo>
                  <a:lnTo>
                    <a:pt x="5880" y="8203"/>
                  </a:lnTo>
                  <a:lnTo>
                    <a:pt x="5880" y="8203"/>
                  </a:lnTo>
                  <a:lnTo>
                    <a:pt x="5818" y="8266"/>
                  </a:lnTo>
                  <a:lnTo>
                    <a:pt x="5880" y="8349"/>
                  </a:lnTo>
                  <a:lnTo>
                    <a:pt x="6006" y="8266"/>
                  </a:lnTo>
                  <a:lnTo>
                    <a:pt x="6110" y="8224"/>
                  </a:lnTo>
                  <a:lnTo>
                    <a:pt x="6069" y="8161"/>
                  </a:lnTo>
                  <a:lnTo>
                    <a:pt x="6090" y="8098"/>
                  </a:lnTo>
                  <a:lnTo>
                    <a:pt x="5964" y="7722"/>
                  </a:lnTo>
                  <a:lnTo>
                    <a:pt x="5838" y="7575"/>
                  </a:lnTo>
                  <a:lnTo>
                    <a:pt x="5880" y="7491"/>
                  </a:lnTo>
                  <a:lnTo>
                    <a:pt x="5797" y="7429"/>
                  </a:lnTo>
                  <a:lnTo>
                    <a:pt x="5692" y="7429"/>
                  </a:lnTo>
                  <a:lnTo>
                    <a:pt x="5483" y="7303"/>
                  </a:lnTo>
                  <a:lnTo>
                    <a:pt x="5462" y="7094"/>
                  </a:lnTo>
                  <a:lnTo>
                    <a:pt x="5483" y="6968"/>
                  </a:lnTo>
                  <a:lnTo>
                    <a:pt x="5399" y="6780"/>
                  </a:lnTo>
                  <a:lnTo>
                    <a:pt x="5294" y="6780"/>
                  </a:lnTo>
                  <a:lnTo>
                    <a:pt x="5232" y="6801"/>
                  </a:lnTo>
                  <a:lnTo>
                    <a:pt x="5085" y="6759"/>
                  </a:lnTo>
                  <a:lnTo>
                    <a:pt x="4981" y="6780"/>
                  </a:lnTo>
                  <a:lnTo>
                    <a:pt x="4981" y="6634"/>
                  </a:lnTo>
                  <a:lnTo>
                    <a:pt x="5085" y="6382"/>
                  </a:lnTo>
                  <a:lnTo>
                    <a:pt x="5169" y="6362"/>
                  </a:lnTo>
                  <a:lnTo>
                    <a:pt x="5315" y="6152"/>
                  </a:lnTo>
                  <a:lnTo>
                    <a:pt x="5357" y="6048"/>
                  </a:lnTo>
                  <a:lnTo>
                    <a:pt x="5462" y="6006"/>
                  </a:lnTo>
                  <a:lnTo>
                    <a:pt x="5546" y="5943"/>
                  </a:lnTo>
                  <a:lnTo>
                    <a:pt x="5671" y="6006"/>
                  </a:lnTo>
                  <a:lnTo>
                    <a:pt x="5692" y="6110"/>
                  </a:lnTo>
                  <a:lnTo>
                    <a:pt x="5776" y="6131"/>
                  </a:lnTo>
                  <a:lnTo>
                    <a:pt x="5985" y="6006"/>
                  </a:lnTo>
                  <a:lnTo>
                    <a:pt x="6299" y="6006"/>
                  </a:lnTo>
                  <a:lnTo>
                    <a:pt x="6487" y="5797"/>
                  </a:lnTo>
                  <a:lnTo>
                    <a:pt x="6592" y="5441"/>
                  </a:lnTo>
                  <a:lnTo>
                    <a:pt x="6843" y="5273"/>
                  </a:lnTo>
                  <a:lnTo>
                    <a:pt x="6926" y="5127"/>
                  </a:lnTo>
                  <a:lnTo>
                    <a:pt x="6947" y="4960"/>
                  </a:lnTo>
                  <a:lnTo>
                    <a:pt x="7052" y="4771"/>
                  </a:lnTo>
                  <a:lnTo>
                    <a:pt x="7261" y="4667"/>
                  </a:lnTo>
                  <a:lnTo>
                    <a:pt x="7324" y="4541"/>
                  </a:lnTo>
                  <a:lnTo>
                    <a:pt x="7324" y="4437"/>
                  </a:lnTo>
                  <a:lnTo>
                    <a:pt x="7240" y="4374"/>
                  </a:lnTo>
                  <a:lnTo>
                    <a:pt x="7387" y="4185"/>
                  </a:lnTo>
                  <a:lnTo>
                    <a:pt x="7491" y="4123"/>
                  </a:lnTo>
                  <a:lnTo>
                    <a:pt x="7491" y="3976"/>
                  </a:lnTo>
                  <a:lnTo>
                    <a:pt x="7554" y="3704"/>
                  </a:lnTo>
                  <a:lnTo>
                    <a:pt x="7470" y="3495"/>
                  </a:lnTo>
                  <a:lnTo>
                    <a:pt x="7450" y="3432"/>
                  </a:lnTo>
                  <a:lnTo>
                    <a:pt x="7638" y="3244"/>
                  </a:lnTo>
                  <a:lnTo>
                    <a:pt x="7743" y="3223"/>
                  </a:lnTo>
                  <a:lnTo>
                    <a:pt x="7847" y="3139"/>
                  </a:lnTo>
                  <a:lnTo>
                    <a:pt x="7910" y="3139"/>
                  </a:lnTo>
                  <a:lnTo>
                    <a:pt x="8015" y="3035"/>
                  </a:lnTo>
                  <a:lnTo>
                    <a:pt x="8015" y="2909"/>
                  </a:lnTo>
                  <a:lnTo>
                    <a:pt x="7868" y="2867"/>
                  </a:lnTo>
                  <a:lnTo>
                    <a:pt x="7743" y="2909"/>
                  </a:lnTo>
                  <a:lnTo>
                    <a:pt x="7554" y="2888"/>
                  </a:lnTo>
                  <a:lnTo>
                    <a:pt x="7491" y="2721"/>
                  </a:lnTo>
                  <a:lnTo>
                    <a:pt x="7282" y="2658"/>
                  </a:lnTo>
                  <a:lnTo>
                    <a:pt x="7073" y="2595"/>
                  </a:lnTo>
                  <a:lnTo>
                    <a:pt x="6864" y="2407"/>
                  </a:lnTo>
                  <a:lnTo>
                    <a:pt x="6843" y="2240"/>
                  </a:lnTo>
                  <a:lnTo>
                    <a:pt x="6738" y="1863"/>
                  </a:lnTo>
                  <a:lnTo>
                    <a:pt x="6634" y="1675"/>
                  </a:lnTo>
                  <a:lnTo>
                    <a:pt x="6634" y="1507"/>
                  </a:lnTo>
                  <a:lnTo>
                    <a:pt x="6738" y="1465"/>
                  </a:lnTo>
                  <a:lnTo>
                    <a:pt x="6738" y="1340"/>
                  </a:lnTo>
                  <a:lnTo>
                    <a:pt x="6885" y="1235"/>
                  </a:lnTo>
                  <a:lnTo>
                    <a:pt x="6885" y="1110"/>
                  </a:lnTo>
                  <a:lnTo>
                    <a:pt x="6738" y="1047"/>
                  </a:lnTo>
                  <a:lnTo>
                    <a:pt x="6717" y="921"/>
                  </a:lnTo>
                  <a:lnTo>
                    <a:pt x="6550" y="838"/>
                  </a:lnTo>
                  <a:lnTo>
                    <a:pt x="6403" y="712"/>
                  </a:lnTo>
                  <a:lnTo>
                    <a:pt x="6278" y="566"/>
                  </a:lnTo>
                  <a:lnTo>
                    <a:pt x="6173" y="608"/>
                  </a:lnTo>
                  <a:lnTo>
                    <a:pt x="6090" y="628"/>
                  </a:lnTo>
                  <a:lnTo>
                    <a:pt x="6006" y="566"/>
                  </a:lnTo>
                  <a:lnTo>
                    <a:pt x="5985" y="315"/>
                  </a:lnTo>
                  <a:lnTo>
                    <a:pt x="6236" y="147"/>
                  </a:lnTo>
                  <a:lnTo>
                    <a:pt x="6215" y="64"/>
                  </a:lnTo>
                  <a:lnTo>
                    <a:pt x="6027" y="84"/>
                  </a:lnTo>
                  <a:lnTo>
                    <a:pt x="59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9"/>
            <p:cNvSpPr/>
            <p:nvPr/>
          </p:nvSpPr>
          <p:spPr>
            <a:xfrm>
              <a:off x="4148462" y="2870746"/>
              <a:ext cx="91200" cy="72579"/>
            </a:xfrm>
            <a:custGeom>
              <a:avLst/>
              <a:gdLst/>
              <a:ahLst/>
              <a:cxnLst/>
              <a:rect l="l" t="t" r="r" b="b"/>
              <a:pathLst>
                <a:path w="7659" h="6382" extrusionOk="0">
                  <a:moveTo>
                    <a:pt x="5295" y="0"/>
                  </a:moveTo>
                  <a:lnTo>
                    <a:pt x="5232" y="105"/>
                  </a:lnTo>
                  <a:lnTo>
                    <a:pt x="5211" y="272"/>
                  </a:lnTo>
                  <a:lnTo>
                    <a:pt x="5127" y="335"/>
                  </a:lnTo>
                  <a:lnTo>
                    <a:pt x="5106" y="419"/>
                  </a:lnTo>
                  <a:lnTo>
                    <a:pt x="5127" y="565"/>
                  </a:lnTo>
                  <a:lnTo>
                    <a:pt x="5043" y="691"/>
                  </a:lnTo>
                  <a:lnTo>
                    <a:pt x="4918" y="691"/>
                  </a:lnTo>
                  <a:lnTo>
                    <a:pt x="4897" y="649"/>
                  </a:lnTo>
                  <a:lnTo>
                    <a:pt x="4834" y="649"/>
                  </a:lnTo>
                  <a:lnTo>
                    <a:pt x="4792" y="691"/>
                  </a:lnTo>
                  <a:lnTo>
                    <a:pt x="4667" y="732"/>
                  </a:lnTo>
                  <a:lnTo>
                    <a:pt x="4667" y="837"/>
                  </a:lnTo>
                  <a:lnTo>
                    <a:pt x="4709" y="879"/>
                  </a:lnTo>
                  <a:lnTo>
                    <a:pt x="4709" y="963"/>
                  </a:lnTo>
                  <a:lnTo>
                    <a:pt x="4520" y="942"/>
                  </a:lnTo>
                  <a:lnTo>
                    <a:pt x="4458" y="858"/>
                  </a:lnTo>
                  <a:lnTo>
                    <a:pt x="4395" y="837"/>
                  </a:lnTo>
                  <a:lnTo>
                    <a:pt x="4332" y="879"/>
                  </a:lnTo>
                  <a:lnTo>
                    <a:pt x="4269" y="900"/>
                  </a:lnTo>
                  <a:lnTo>
                    <a:pt x="4207" y="984"/>
                  </a:lnTo>
                  <a:lnTo>
                    <a:pt x="4081" y="1067"/>
                  </a:lnTo>
                  <a:lnTo>
                    <a:pt x="3893" y="1088"/>
                  </a:lnTo>
                  <a:lnTo>
                    <a:pt x="3788" y="1067"/>
                  </a:lnTo>
                  <a:lnTo>
                    <a:pt x="3683" y="900"/>
                  </a:lnTo>
                  <a:lnTo>
                    <a:pt x="3579" y="879"/>
                  </a:lnTo>
                  <a:lnTo>
                    <a:pt x="3474" y="984"/>
                  </a:lnTo>
                  <a:lnTo>
                    <a:pt x="3411" y="984"/>
                  </a:lnTo>
                  <a:lnTo>
                    <a:pt x="3328" y="879"/>
                  </a:lnTo>
                  <a:lnTo>
                    <a:pt x="3223" y="795"/>
                  </a:lnTo>
                  <a:lnTo>
                    <a:pt x="3014" y="858"/>
                  </a:lnTo>
                  <a:lnTo>
                    <a:pt x="2993" y="837"/>
                  </a:lnTo>
                  <a:lnTo>
                    <a:pt x="2847" y="858"/>
                  </a:lnTo>
                  <a:lnTo>
                    <a:pt x="2742" y="774"/>
                  </a:lnTo>
                  <a:lnTo>
                    <a:pt x="2595" y="837"/>
                  </a:lnTo>
                  <a:lnTo>
                    <a:pt x="2428" y="942"/>
                  </a:lnTo>
                  <a:lnTo>
                    <a:pt x="2386" y="942"/>
                  </a:lnTo>
                  <a:lnTo>
                    <a:pt x="2219" y="984"/>
                  </a:lnTo>
                  <a:lnTo>
                    <a:pt x="2177" y="1046"/>
                  </a:lnTo>
                  <a:lnTo>
                    <a:pt x="2114" y="1067"/>
                  </a:lnTo>
                  <a:lnTo>
                    <a:pt x="2093" y="1109"/>
                  </a:lnTo>
                  <a:lnTo>
                    <a:pt x="2156" y="1172"/>
                  </a:lnTo>
                  <a:lnTo>
                    <a:pt x="2156" y="1297"/>
                  </a:lnTo>
                  <a:lnTo>
                    <a:pt x="2010" y="1423"/>
                  </a:lnTo>
                  <a:lnTo>
                    <a:pt x="2010" y="1590"/>
                  </a:lnTo>
                  <a:lnTo>
                    <a:pt x="1989" y="1716"/>
                  </a:lnTo>
                  <a:lnTo>
                    <a:pt x="1884" y="1737"/>
                  </a:lnTo>
                  <a:lnTo>
                    <a:pt x="1800" y="1821"/>
                  </a:lnTo>
                  <a:lnTo>
                    <a:pt x="1779" y="1883"/>
                  </a:lnTo>
                  <a:lnTo>
                    <a:pt x="1570" y="1925"/>
                  </a:lnTo>
                  <a:lnTo>
                    <a:pt x="1382" y="2030"/>
                  </a:lnTo>
                  <a:lnTo>
                    <a:pt x="1424" y="2113"/>
                  </a:lnTo>
                  <a:lnTo>
                    <a:pt x="1340" y="2155"/>
                  </a:lnTo>
                  <a:lnTo>
                    <a:pt x="1319" y="2239"/>
                  </a:lnTo>
                  <a:lnTo>
                    <a:pt x="1235" y="2344"/>
                  </a:lnTo>
                  <a:lnTo>
                    <a:pt x="1068" y="2365"/>
                  </a:lnTo>
                  <a:lnTo>
                    <a:pt x="1026" y="2427"/>
                  </a:lnTo>
                  <a:lnTo>
                    <a:pt x="963" y="2365"/>
                  </a:lnTo>
                  <a:lnTo>
                    <a:pt x="922" y="2302"/>
                  </a:lnTo>
                  <a:lnTo>
                    <a:pt x="796" y="2197"/>
                  </a:lnTo>
                  <a:lnTo>
                    <a:pt x="712" y="2197"/>
                  </a:lnTo>
                  <a:lnTo>
                    <a:pt x="629" y="2260"/>
                  </a:lnTo>
                  <a:lnTo>
                    <a:pt x="524" y="2260"/>
                  </a:lnTo>
                  <a:lnTo>
                    <a:pt x="440" y="2197"/>
                  </a:lnTo>
                  <a:lnTo>
                    <a:pt x="315" y="2155"/>
                  </a:lnTo>
                  <a:lnTo>
                    <a:pt x="273" y="2197"/>
                  </a:lnTo>
                  <a:lnTo>
                    <a:pt x="273" y="2365"/>
                  </a:lnTo>
                  <a:lnTo>
                    <a:pt x="273" y="2448"/>
                  </a:lnTo>
                  <a:lnTo>
                    <a:pt x="210" y="2532"/>
                  </a:lnTo>
                  <a:lnTo>
                    <a:pt x="294" y="2637"/>
                  </a:lnTo>
                  <a:lnTo>
                    <a:pt x="273" y="2657"/>
                  </a:lnTo>
                  <a:lnTo>
                    <a:pt x="273" y="2741"/>
                  </a:lnTo>
                  <a:lnTo>
                    <a:pt x="126" y="2846"/>
                  </a:lnTo>
                  <a:lnTo>
                    <a:pt x="1" y="2867"/>
                  </a:lnTo>
                  <a:lnTo>
                    <a:pt x="64" y="2950"/>
                  </a:lnTo>
                  <a:lnTo>
                    <a:pt x="168" y="3034"/>
                  </a:lnTo>
                  <a:lnTo>
                    <a:pt x="22" y="3181"/>
                  </a:lnTo>
                  <a:lnTo>
                    <a:pt x="85" y="3181"/>
                  </a:lnTo>
                  <a:lnTo>
                    <a:pt x="106" y="3390"/>
                  </a:lnTo>
                  <a:lnTo>
                    <a:pt x="106" y="3515"/>
                  </a:lnTo>
                  <a:lnTo>
                    <a:pt x="294" y="3557"/>
                  </a:lnTo>
                  <a:lnTo>
                    <a:pt x="336" y="3557"/>
                  </a:lnTo>
                  <a:lnTo>
                    <a:pt x="189" y="3787"/>
                  </a:lnTo>
                  <a:lnTo>
                    <a:pt x="126" y="3934"/>
                  </a:lnTo>
                  <a:lnTo>
                    <a:pt x="294" y="4227"/>
                  </a:lnTo>
                  <a:lnTo>
                    <a:pt x="378" y="4499"/>
                  </a:lnTo>
                  <a:lnTo>
                    <a:pt x="336" y="4562"/>
                  </a:lnTo>
                  <a:lnTo>
                    <a:pt x="398" y="4666"/>
                  </a:lnTo>
                  <a:lnTo>
                    <a:pt x="419" y="4875"/>
                  </a:lnTo>
                  <a:lnTo>
                    <a:pt x="922" y="4917"/>
                  </a:lnTo>
                  <a:lnTo>
                    <a:pt x="1005" y="5085"/>
                  </a:lnTo>
                  <a:lnTo>
                    <a:pt x="1005" y="5252"/>
                  </a:lnTo>
                  <a:lnTo>
                    <a:pt x="1047" y="5482"/>
                  </a:lnTo>
                  <a:lnTo>
                    <a:pt x="1005" y="5566"/>
                  </a:lnTo>
                  <a:lnTo>
                    <a:pt x="587" y="6131"/>
                  </a:lnTo>
                  <a:lnTo>
                    <a:pt x="1361" y="6382"/>
                  </a:lnTo>
                  <a:lnTo>
                    <a:pt x="2051" y="6340"/>
                  </a:lnTo>
                  <a:lnTo>
                    <a:pt x="2219" y="6298"/>
                  </a:lnTo>
                  <a:lnTo>
                    <a:pt x="2407" y="6319"/>
                  </a:lnTo>
                  <a:lnTo>
                    <a:pt x="2491" y="6235"/>
                  </a:lnTo>
                  <a:lnTo>
                    <a:pt x="2679" y="6194"/>
                  </a:lnTo>
                  <a:lnTo>
                    <a:pt x="2993" y="6194"/>
                  </a:lnTo>
                  <a:lnTo>
                    <a:pt x="3160" y="6173"/>
                  </a:lnTo>
                  <a:lnTo>
                    <a:pt x="3370" y="6173"/>
                  </a:lnTo>
                  <a:lnTo>
                    <a:pt x="3621" y="6068"/>
                  </a:lnTo>
                  <a:lnTo>
                    <a:pt x="3621" y="5963"/>
                  </a:lnTo>
                  <a:lnTo>
                    <a:pt x="3579" y="5859"/>
                  </a:lnTo>
                  <a:lnTo>
                    <a:pt x="3579" y="5712"/>
                  </a:lnTo>
                  <a:lnTo>
                    <a:pt x="3537" y="5545"/>
                  </a:lnTo>
                  <a:lnTo>
                    <a:pt x="3537" y="5378"/>
                  </a:lnTo>
                  <a:lnTo>
                    <a:pt x="3621" y="5273"/>
                  </a:lnTo>
                  <a:lnTo>
                    <a:pt x="3725" y="5252"/>
                  </a:lnTo>
                  <a:lnTo>
                    <a:pt x="3746" y="5147"/>
                  </a:lnTo>
                  <a:lnTo>
                    <a:pt x="3788" y="5064"/>
                  </a:lnTo>
                  <a:lnTo>
                    <a:pt x="3935" y="5043"/>
                  </a:lnTo>
                  <a:lnTo>
                    <a:pt x="3997" y="5085"/>
                  </a:lnTo>
                  <a:lnTo>
                    <a:pt x="4207" y="4980"/>
                  </a:lnTo>
                  <a:lnTo>
                    <a:pt x="4269" y="4917"/>
                  </a:lnTo>
                  <a:lnTo>
                    <a:pt x="4186" y="4875"/>
                  </a:lnTo>
                  <a:lnTo>
                    <a:pt x="4395" y="4708"/>
                  </a:lnTo>
                  <a:lnTo>
                    <a:pt x="4416" y="4645"/>
                  </a:lnTo>
                  <a:lnTo>
                    <a:pt x="4583" y="4624"/>
                  </a:lnTo>
                  <a:lnTo>
                    <a:pt x="4625" y="4666"/>
                  </a:lnTo>
                  <a:lnTo>
                    <a:pt x="4771" y="4666"/>
                  </a:lnTo>
                  <a:lnTo>
                    <a:pt x="4792" y="4603"/>
                  </a:lnTo>
                  <a:lnTo>
                    <a:pt x="4834" y="4603"/>
                  </a:lnTo>
                  <a:lnTo>
                    <a:pt x="4981" y="4750"/>
                  </a:lnTo>
                  <a:lnTo>
                    <a:pt x="5085" y="4541"/>
                  </a:lnTo>
                  <a:lnTo>
                    <a:pt x="5043" y="4310"/>
                  </a:lnTo>
                  <a:lnTo>
                    <a:pt x="5085" y="4248"/>
                  </a:lnTo>
                  <a:lnTo>
                    <a:pt x="5085" y="4185"/>
                  </a:lnTo>
                  <a:lnTo>
                    <a:pt x="5127" y="4038"/>
                  </a:lnTo>
                  <a:lnTo>
                    <a:pt x="5148" y="3829"/>
                  </a:lnTo>
                  <a:lnTo>
                    <a:pt x="5190" y="3766"/>
                  </a:lnTo>
                  <a:lnTo>
                    <a:pt x="5316" y="3725"/>
                  </a:lnTo>
                  <a:lnTo>
                    <a:pt x="5441" y="3662"/>
                  </a:lnTo>
                  <a:lnTo>
                    <a:pt x="5462" y="3578"/>
                  </a:lnTo>
                  <a:lnTo>
                    <a:pt x="5420" y="3411"/>
                  </a:lnTo>
                  <a:lnTo>
                    <a:pt x="5295" y="3348"/>
                  </a:lnTo>
                  <a:lnTo>
                    <a:pt x="5232" y="3181"/>
                  </a:lnTo>
                  <a:lnTo>
                    <a:pt x="5357" y="3097"/>
                  </a:lnTo>
                  <a:lnTo>
                    <a:pt x="5567" y="3181"/>
                  </a:lnTo>
                  <a:lnTo>
                    <a:pt x="5776" y="3181"/>
                  </a:lnTo>
                  <a:lnTo>
                    <a:pt x="5943" y="2950"/>
                  </a:lnTo>
                  <a:lnTo>
                    <a:pt x="5943" y="2783"/>
                  </a:lnTo>
                  <a:lnTo>
                    <a:pt x="5818" y="2657"/>
                  </a:lnTo>
                  <a:lnTo>
                    <a:pt x="6069" y="2323"/>
                  </a:lnTo>
                  <a:lnTo>
                    <a:pt x="6048" y="2051"/>
                  </a:lnTo>
                  <a:lnTo>
                    <a:pt x="5818" y="1695"/>
                  </a:lnTo>
                  <a:lnTo>
                    <a:pt x="5901" y="1590"/>
                  </a:lnTo>
                  <a:lnTo>
                    <a:pt x="6027" y="1465"/>
                  </a:lnTo>
                  <a:lnTo>
                    <a:pt x="6173" y="1465"/>
                  </a:lnTo>
                  <a:lnTo>
                    <a:pt x="6299" y="1318"/>
                  </a:lnTo>
                  <a:lnTo>
                    <a:pt x="6487" y="1214"/>
                  </a:lnTo>
                  <a:lnTo>
                    <a:pt x="6613" y="1297"/>
                  </a:lnTo>
                  <a:lnTo>
                    <a:pt x="6801" y="1277"/>
                  </a:lnTo>
                  <a:lnTo>
                    <a:pt x="7199" y="1172"/>
                  </a:lnTo>
                  <a:lnTo>
                    <a:pt x="7450" y="1067"/>
                  </a:lnTo>
                  <a:lnTo>
                    <a:pt x="7596" y="879"/>
                  </a:lnTo>
                  <a:lnTo>
                    <a:pt x="7471" y="858"/>
                  </a:lnTo>
                  <a:lnTo>
                    <a:pt x="7659" y="691"/>
                  </a:lnTo>
                  <a:lnTo>
                    <a:pt x="7638" y="586"/>
                  </a:lnTo>
                  <a:lnTo>
                    <a:pt x="7387" y="586"/>
                  </a:lnTo>
                  <a:lnTo>
                    <a:pt x="7324" y="691"/>
                  </a:lnTo>
                  <a:lnTo>
                    <a:pt x="7094" y="732"/>
                  </a:lnTo>
                  <a:lnTo>
                    <a:pt x="7073" y="586"/>
                  </a:lnTo>
                  <a:lnTo>
                    <a:pt x="6906" y="649"/>
                  </a:lnTo>
                  <a:lnTo>
                    <a:pt x="6655" y="795"/>
                  </a:lnTo>
                  <a:lnTo>
                    <a:pt x="6571" y="858"/>
                  </a:lnTo>
                  <a:lnTo>
                    <a:pt x="6550" y="984"/>
                  </a:lnTo>
                  <a:lnTo>
                    <a:pt x="6424" y="1067"/>
                  </a:lnTo>
                  <a:lnTo>
                    <a:pt x="6257" y="1151"/>
                  </a:lnTo>
                  <a:lnTo>
                    <a:pt x="6236" y="1193"/>
                  </a:lnTo>
                  <a:lnTo>
                    <a:pt x="6132" y="1277"/>
                  </a:lnTo>
                  <a:lnTo>
                    <a:pt x="5985" y="1277"/>
                  </a:lnTo>
                  <a:lnTo>
                    <a:pt x="5880" y="1256"/>
                  </a:lnTo>
                  <a:lnTo>
                    <a:pt x="5880" y="1172"/>
                  </a:lnTo>
                  <a:lnTo>
                    <a:pt x="5776" y="1046"/>
                  </a:lnTo>
                  <a:lnTo>
                    <a:pt x="5776" y="837"/>
                  </a:lnTo>
                  <a:lnTo>
                    <a:pt x="5755" y="691"/>
                  </a:lnTo>
                  <a:lnTo>
                    <a:pt x="5776" y="565"/>
                  </a:lnTo>
                  <a:lnTo>
                    <a:pt x="5734" y="460"/>
                  </a:lnTo>
                  <a:lnTo>
                    <a:pt x="5629" y="460"/>
                  </a:lnTo>
                  <a:lnTo>
                    <a:pt x="5608" y="356"/>
                  </a:lnTo>
                  <a:lnTo>
                    <a:pt x="5629" y="209"/>
                  </a:lnTo>
                  <a:lnTo>
                    <a:pt x="5629" y="126"/>
                  </a:lnTo>
                  <a:lnTo>
                    <a:pt x="5525" y="63"/>
                  </a:lnTo>
                  <a:lnTo>
                    <a:pt x="54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9"/>
            <p:cNvSpPr/>
            <p:nvPr/>
          </p:nvSpPr>
          <p:spPr>
            <a:xfrm>
              <a:off x="3884115" y="2761763"/>
              <a:ext cx="113133" cy="67348"/>
            </a:xfrm>
            <a:custGeom>
              <a:avLst/>
              <a:gdLst/>
              <a:ahLst/>
              <a:cxnLst/>
              <a:rect l="l" t="t" r="r" b="b"/>
              <a:pathLst>
                <a:path w="9501" h="5922" extrusionOk="0">
                  <a:moveTo>
                    <a:pt x="5064" y="0"/>
                  </a:moveTo>
                  <a:lnTo>
                    <a:pt x="4960" y="84"/>
                  </a:lnTo>
                  <a:lnTo>
                    <a:pt x="5002" y="209"/>
                  </a:lnTo>
                  <a:lnTo>
                    <a:pt x="4855" y="230"/>
                  </a:lnTo>
                  <a:lnTo>
                    <a:pt x="4751" y="209"/>
                  </a:lnTo>
                  <a:lnTo>
                    <a:pt x="4730" y="209"/>
                  </a:lnTo>
                  <a:lnTo>
                    <a:pt x="4500" y="272"/>
                  </a:lnTo>
                  <a:lnTo>
                    <a:pt x="4332" y="293"/>
                  </a:lnTo>
                  <a:lnTo>
                    <a:pt x="4228" y="502"/>
                  </a:lnTo>
                  <a:lnTo>
                    <a:pt x="4228" y="712"/>
                  </a:lnTo>
                  <a:lnTo>
                    <a:pt x="4102" y="712"/>
                  </a:lnTo>
                  <a:lnTo>
                    <a:pt x="3997" y="628"/>
                  </a:lnTo>
                  <a:lnTo>
                    <a:pt x="3851" y="691"/>
                  </a:lnTo>
                  <a:lnTo>
                    <a:pt x="3746" y="607"/>
                  </a:lnTo>
                  <a:lnTo>
                    <a:pt x="3642" y="628"/>
                  </a:lnTo>
                  <a:lnTo>
                    <a:pt x="3537" y="753"/>
                  </a:lnTo>
                  <a:lnTo>
                    <a:pt x="3432" y="732"/>
                  </a:lnTo>
                  <a:lnTo>
                    <a:pt x="3391" y="607"/>
                  </a:lnTo>
                  <a:lnTo>
                    <a:pt x="3244" y="607"/>
                  </a:lnTo>
                  <a:lnTo>
                    <a:pt x="3056" y="712"/>
                  </a:lnTo>
                  <a:lnTo>
                    <a:pt x="2972" y="649"/>
                  </a:lnTo>
                  <a:lnTo>
                    <a:pt x="2805" y="628"/>
                  </a:lnTo>
                  <a:lnTo>
                    <a:pt x="2763" y="691"/>
                  </a:lnTo>
                  <a:lnTo>
                    <a:pt x="2700" y="691"/>
                  </a:lnTo>
                  <a:lnTo>
                    <a:pt x="2595" y="607"/>
                  </a:lnTo>
                  <a:lnTo>
                    <a:pt x="2386" y="691"/>
                  </a:lnTo>
                  <a:lnTo>
                    <a:pt x="2344" y="628"/>
                  </a:lnTo>
                  <a:lnTo>
                    <a:pt x="2219" y="544"/>
                  </a:lnTo>
                  <a:lnTo>
                    <a:pt x="1884" y="502"/>
                  </a:lnTo>
                  <a:lnTo>
                    <a:pt x="1759" y="419"/>
                  </a:lnTo>
                  <a:lnTo>
                    <a:pt x="1675" y="419"/>
                  </a:lnTo>
                  <a:lnTo>
                    <a:pt x="1570" y="523"/>
                  </a:lnTo>
                  <a:lnTo>
                    <a:pt x="1382" y="523"/>
                  </a:lnTo>
                  <a:lnTo>
                    <a:pt x="963" y="586"/>
                  </a:lnTo>
                  <a:lnTo>
                    <a:pt x="859" y="628"/>
                  </a:lnTo>
                  <a:lnTo>
                    <a:pt x="671" y="544"/>
                  </a:lnTo>
                  <a:lnTo>
                    <a:pt x="608" y="544"/>
                  </a:lnTo>
                  <a:lnTo>
                    <a:pt x="566" y="649"/>
                  </a:lnTo>
                  <a:lnTo>
                    <a:pt x="608" y="921"/>
                  </a:lnTo>
                  <a:lnTo>
                    <a:pt x="650" y="1004"/>
                  </a:lnTo>
                  <a:lnTo>
                    <a:pt x="733" y="1151"/>
                  </a:lnTo>
                  <a:lnTo>
                    <a:pt x="859" y="1235"/>
                  </a:lnTo>
                  <a:lnTo>
                    <a:pt x="817" y="1318"/>
                  </a:lnTo>
                  <a:lnTo>
                    <a:pt x="838" y="1381"/>
                  </a:lnTo>
                  <a:lnTo>
                    <a:pt x="880" y="1465"/>
                  </a:lnTo>
                  <a:lnTo>
                    <a:pt x="838" y="1653"/>
                  </a:lnTo>
                  <a:lnTo>
                    <a:pt x="754" y="1653"/>
                  </a:lnTo>
                  <a:lnTo>
                    <a:pt x="650" y="1737"/>
                  </a:lnTo>
                  <a:lnTo>
                    <a:pt x="629" y="1904"/>
                  </a:lnTo>
                  <a:lnTo>
                    <a:pt x="252" y="2302"/>
                  </a:lnTo>
                  <a:lnTo>
                    <a:pt x="294" y="2469"/>
                  </a:lnTo>
                  <a:lnTo>
                    <a:pt x="294" y="2637"/>
                  </a:lnTo>
                  <a:lnTo>
                    <a:pt x="147" y="2616"/>
                  </a:lnTo>
                  <a:lnTo>
                    <a:pt x="43" y="2888"/>
                  </a:lnTo>
                  <a:lnTo>
                    <a:pt x="22" y="3097"/>
                  </a:lnTo>
                  <a:lnTo>
                    <a:pt x="1" y="3097"/>
                  </a:lnTo>
                  <a:lnTo>
                    <a:pt x="126" y="3222"/>
                  </a:lnTo>
                  <a:lnTo>
                    <a:pt x="294" y="3327"/>
                  </a:lnTo>
                  <a:lnTo>
                    <a:pt x="315" y="3432"/>
                  </a:lnTo>
                  <a:lnTo>
                    <a:pt x="440" y="3432"/>
                  </a:lnTo>
                  <a:lnTo>
                    <a:pt x="524" y="3348"/>
                  </a:lnTo>
                  <a:lnTo>
                    <a:pt x="629" y="3348"/>
                  </a:lnTo>
                  <a:lnTo>
                    <a:pt x="838" y="3453"/>
                  </a:lnTo>
                  <a:lnTo>
                    <a:pt x="984" y="3473"/>
                  </a:lnTo>
                  <a:lnTo>
                    <a:pt x="1152" y="3536"/>
                  </a:lnTo>
                  <a:lnTo>
                    <a:pt x="1194" y="3641"/>
                  </a:lnTo>
                  <a:lnTo>
                    <a:pt x="1340" y="3683"/>
                  </a:lnTo>
                  <a:lnTo>
                    <a:pt x="1487" y="3641"/>
                  </a:lnTo>
                  <a:lnTo>
                    <a:pt x="1612" y="3641"/>
                  </a:lnTo>
                  <a:lnTo>
                    <a:pt x="1717" y="3515"/>
                  </a:lnTo>
                  <a:lnTo>
                    <a:pt x="2114" y="3453"/>
                  </a:lnTo>
                  <a:lnTo>
                    <a:pt x="2240" y="3369"/>
                  </a:lnTo>
                  <a:lnTo>
                    <a:pt x="2386" y="3348"/>
                  </a:lnTo>
                  <a:lnTo>
                    <a:pt x="2344" y="3201"/>
                  </a:lnTo>
                  <a:lnTo>
                    <a:pt x="2386" y="3139"/>
                  </a:lnTo>
                  <a:lnTo>
                    <a:pt x="2344" y="2992"/>
                  </a:lnTo>
                  <a:lnTo>
                    <a:pt x="2428" y="3013"/>
                  </a:lnTo>
                  <a:lnTo>
                    <a:pt x="2449" y="2992"/>
                  </a:lnTo>
                  <a:lnTo>
                    <a:pt x="2554" y="3034"/>
                  </a:lnTo>
                  <a:lnTo>
                    <a:pt x="2616" y="2992"/>
                  </a:lnTo>
                  <a:lnTo>
                    <a:pt x="2742" y="2992"/>
                  </a:lnTo>
                  <a:lnTo>
                    <a:pt x="2763" y="2929"/>
                  </a:lnTo>
                  <a:lnTo>
                    <a:pt x="2867" y="3055"/>
                  </a:lnTo>
                  <a:lnTo>
                    <a:pt x="3014" y="3055"/>
                  </a:lnTo>
                  <a:lnTo>
                    <a:pt x="3181" y="3243"/>
                  </a:lnTo>
                  <a:lnTo>
                    <a:pt x="3370" y="3243"/>
                  </a:lnTo>
                  <a:lnTo>
                    <a:pt x="3391" y="3201"/>
                  </a:lnTo>
                  <a:lnTo>
                    <a:pt x="3453" y="3201"/>
                  </a:lnTo>
                  <a:lnTo>
                    <a:pt x="3642" y="3369"/>
                  </a:lnTo>
                  <a:lnTo>
                    <a:pt x="3788" y="3453"/>
                  </a:lnTo>
                  <a:lnTo>
                    <a:pt x="3809" y="3641"/>
                  </a:lnTo>
                  <a:lnTo>
                    <a:pt x="3809" y="3787"/>
                  </a:lnTo>
                  <a:lnTo>
                    <a:pt x="3956" y="3850"/>
                  </a:lnTo>
                  <a:lnTo>
                    <a:pt x="3956" y="3892"/>
                  </a:lnTo>
                  <a:lnTo>
                    <a:pt x="4102" y="4038"/>
                  </a:lnTo>
                  <a:lnTo>
                    <a:pt x="4269" y="4143"/>
                  </a:lnTo>
                  <a:lnTo>
                    <a:pt x="4290" y="4248"/>
                  </a:lnTo>
                  <a:lnTo>
                    <a:pt x="4269" y="4352"/>
                  </a:lnTo>
                  <a:lnTo>
                    <a:pt x="4332" y="4457"/>
                  </a:lnTo>
                  <a:lnTo>
                    <a:pt x="4311" y="4499"/>
                  </a:lnTo>
                  <a:lnTo>
                    <a:pt x="4123" y="4499"/>
                  </a:lnTo>
                  <a:lnTo>
                    <a:pt x="4060" y="4415"/>
                  </a:lnTo>
                  <a:lnTo>
                    <a:pt x="3893" y="4478"/>
                  </a:lnTo>
                  <a:lnTo>
                    <a:pt x="3788" y="4478"/>
                  </a:lnTo>
                  <a:lnTo>
                    <a:pt x="3767" y="4687"/>
                  </a:lnTo>
                  <a:lnTo>
                    <a:pt x="3767" y="4834"/>
                  </a:lnTo>
                  <a:lnTo>
                    <a:pt x="3704" y="4813"/>
                  </a:lnTo>
                  <a:lnTo>
                    <a:pt x="3600" y="5022"/>
                  </a:lnTo>
                  <a:lnTo>
                    <a:pt x="3600" y="5126"/>
                  </a:lnTo>
                  <a:lnTo>
                    <a:pt x="3495" y="5106"/>
                  </a:lnTo>
                  <a:lnTo>
                    <a:pt x="3432" y="5147"/>
                  </a:lnTo>
                  <a:lnTo>
                    <a:pt x="3537" y="5315"/>
                  </a:lnTo>
                  <a:lnTo>
                    <a:pt x="3684" y="5357"/>
                  </a:lnTo>
                  <a:lnTo>
                    <a:pt x="3893" y="5357"/>
                  </a:lnTo>
                  <a:lnTo>
                    <a:pt x="3976" y="5294"/>
                  </a:lnTo>
                  <a:lnTo>
                    <a:pt x="4165" y="5294"/>
                  </a:lnTo>
                  <a:lnTo>
                    <a:pt x="4269" y="5357"/>
                  </a:lnTo>
                  <a:lnTo>
                    <a:pt x="4290" y="5252"/>
                  </a:lnTo>
                  <a:lnTo>
                    <a:pt x="4228" y="5189"/>
                  </a:lnTo>
                  <a:lnTo>
                    <a:pt x="4228" y="5106"/>
                  </a:lnTo>
                  <a:lnTo>
                    <a:pt x="4228" y="5022"/>
                  </a:lnTo>
                  <a:lnTo>
                    <a:pt x="4290" y="5106"/>
                  </a:lnTo>
                  <a:lnTo>
                    <a:pt x="4374" y="5106"/>
                  </a:lnTo>
                  <a:lnTo>
                    <a:pt x="4583" y="4834"/>
                  </a:lnTo>
                  <a:lnTo>
                    <a:pt x="4541" y="4771"/>
                  </a:lnTo>
                  <a:lnTo>
                    <a:pt x="4604" y="4771"/>
                  </a:lnTo>
                  <a:lnTo>
                    <a:pt x="4730" y="4603"/>
                  </a:lnTo>
                  <a:lnTo>
                    <a:pt x="4730" y="4478"/>
                  </a:lnTo>
                  <a:lnTo>
                    <a:pt x="4813" y="4394"/>
                  </a:lnTo>
                  <a:lnTo>
                    <a:pt x="4939" y="4394"/>
                  </a:lnTo>
                  <a:lnTo>
                    <a:pt x="5064" y="4269"/>
                  </a:lnTo>
                  <a:lnTo>
                    <a:pt x="5127" y="4310"/>
                  </a:lnTo>
                  <a:lnTo>
                    <a:pt x="5127" y="4352"/>
                  </a:lnTo>
                  <a:lnTo>
                    <a:pt x="5232" y="4352"/>
                  </a:lnTo>
                  <a:lnTo>
                    <a:pt x="5274" y="4289"/>
                  </a:lnTo>
                  <a:lnTo>
                    <a:pt x="5336" y="4206"/>
                  </a:lnTo>
                  <a:lnTo>
                    <a:pt x="5357" y="4269"/>
                  </a:lnTo>
                  <a:lnTo>
                    <a:pt x="5441" y="4310"/>
                  </a:lnTo>
                  <a:lnTo>
                    <a:pt x="5525" y="4352"/>
                  </a:lnTo>
                  <a:lnTo>
                    <a:pt x="5692" y="4310"/>
                  </a:lnTo>
                  <a:lnTo>
                    <a:pt x="5567" y="4373"/>
                  </a:lnTo>
                  <a:lnTo>
                    <a:pt x="5483" y="4415"/>
                  </a:lnTo>
                  <a:lnTo>
                    <a:pt x="5378" y="4394"/>
                  </a:lnTo>
                  <a:lnTo>
                    <a:pt x="5211" y="4415"/>
                  </a:lnTo>
                  <a:lnTo>
                    <a:pt x="5064" y="4415"/>
                  </a:lnTo>
                  <a:lnTo>
                    <a:pt x="5127" y="4478"/>
                  </a:lnTo>
                  <a:lnTo>
                    <a:pt x="5336" y="4478"/>
                  </a:lnTo>
                  <a:lnTo>
                    <a:pt x="5483" y="4561"/>
                  </a:lnTo>
                  <a:lnTo>
                    <a:pt x="5462" y="4582"/>
                  </a:lnTo>
                  <a:lnTo>
                    <a:pt x="5420" y="4624"/>
                  </a:lnTo>
                  <a:lnTo>
                    <a:pt x="5483" y="4708"/>
                  </a:lnTo>
                  <a:lnTo>
                    <a:pt x="5567" y="4708"/>
                  </a:lnTo>
                  <a:lnTo>
                    <a:pt x="5671" y="4771"/>
                  </a:lnTo>
                  <a:lnTo>
                    <a:pt x="5797" y="4708"/>
                  </a:lnTo>
                  <a:lnTo>
                    <a:pt x="5943" y="4687"/>
                  </a:lnTo>
                  <a:lnTo>
                    <a:pt x="6069" y="4729"/>
                  </a:lnTo>
                  <a:lnTo>
                    <a:pt x="6173" y="4792"/>
                  </a:lnTo>
                  <a:lnTo>
                    <a:pt x="6194" y="4708"/>
                  </a:lnTo>
                  <a:lnTo>
                    <a:pt x="6257" y="4729"/>
                  </a:lnTo>
                  <a:lnTo>
                    <a:pt x="6278" y="4875"/>
                  </a:lnTo>
                  <a:lnTo>
                    <a:pt x="6362" y="4938"/>
                  </a:lnTo>
                  <a:lnTo>
                    <a:pt x="6299" y="4980"/>
                  </a:lnTo>
                  <a:lnTo>
                    <a:pt x="6111" y="5022"/>
                  </a:lnTo>
                  <a:lnTo>
                    <a:pt x="5943" y="5126"/>
                  </a:lnTo>
                  <a:lnTo>
                    <a:pt x="5797" y="5315"/>
                  </a:lnTo>
                  <a:lnTo>
                    <a:pt x="5901" y="5357"/>
                  </a:lnTo>
                  <a:lnTo>
                    <a:pt x="5985" y="5294"/>
                  </a:lnTo>
                  <a:lnTo>
                    <a:pt x="6111" y="5357"/>
                  </a:lnTo>
                  <a:lnTo>
                    <a:pt x="6173" y="5336"/>
                  </a:lnTo>
                  <a:lnTo>
                    <a:pt x="6362" y="5503"/>
                  </a:lnTo>
                  <a:lnTo>
                    <a:pt x="6383" y="5566"/>
                  </a:lnTo>
                  <a:lnTo>
                    <a:pt x="6299" y="5775"/>
                  </a:lnTo>
                  <a:lnTo>
                    <a:pt x="6278" y="5838"/>
                  </a:lnTo>
                  <a:lnTo>
                    <a:pt x="6383" y="5922"/>
                  </a:lnTo>
                  <a:lnTo>
                    <a:pt x="6592" y="5922"/>
                  </a:lnTo>
                  <a:lnTo>
                    <a:pt x="6780" y="5817"/>
                  </a:lnTo>
                  <a:lnTo>
                    <a:pt x="7031" y="5629"/>
                  </a:lnTo>
                  <a:lnTo>
                    <a:pt x="7220" y="5629"/>
                  </a:lnTo>
                  <a:lnTo>
                    <a:pt x="7324" y="5503"/>
                  </a:lnTo>
                  <a:lnTo>
                    <a:pt x="7450" y="5419"/>
                  </a:lnTo>
                  <a:lnTo>
                    <a:pt x="7680" y="5440"/>
                  </a:lnTo>
                  <a:lnTo>
                    <a:pt x="7889" y="5440"/>
                  </a:lnTo>
                  <a:lnTo>
                    <a:pt x="7952" y="5336"/>
                  </a:lnTo>
                  <a:lnTo>
                    <a:pt x="7889" y="5231"/>
                  </a:lnTo>
                  <a:lnTo>
                    <a:pt x="7952" y="5210"/>
                  </a:lnTo>
                  <a:lnTo>
                    <a:pt x="7994" y="5126"/>
                  </a:lnTo>
                  <a:lnTo>
                    <a:pt x="7847" y="5106"/>
                  </a:lnTo>
                  <a:lnTo>
                    <a:pt x="7659" y="5126"/>
                  </a:lnTo>
                  <a:lnTo>
                    <a:pt x="7638" y="5252"/>
                  </a:lnTo>
                  <a:lnTo>
                    <a:pt x="7513" y="5189"/>
                  </a:lnTo>
                  <a:lnTo>
                    <a:pt x="7450" y="5189"/>
                  </a:lnTo>
                  <a:lnTo>
                    <a:pt x="7345" y="5294"/>
                  </a:lnTo>
                  <a:lnTo>
                    <a:pt x="7303" y="5252"/>
                  </a:lnTo>
                  <a:lnTo>
                    <a:pt x="7010" y="4938"/>
                  </a:lnTo>
                  <a:lnTo>
                    <a:pt x="6948" y="4813"/>
                  </a:lnTo>
                  <a:lnTo>
                    <a:pt x="6885" y="4687"/>
                  </a:lnTo>
                  <a:lnTo>
                    <a:pt x="6822" y="4708"/>
                  </a:lnTo>
                  <a:lnTo>
                    <a:pt x="6885" y="4875"/>
                  </a:lnTo>
                  <a:lnTo>
                    <a:pt x="7094" y="5106"/>
                  </a:lnTo>
                  <a:lnTo>
                    <a:pt x="7261" y="5294"/>
                  </a:lnTo>
                  <a:lnTo>
                    <a:pt x="7220" y="5315"/>
                  </a:lnTo>
                  <a:lnTo>
                    <a:pt x="7094" y="5294"/>
                  </a:lnTo>
                  <a:lnTo>
                    <a:pt x="7031" y="5210"/>
                  </a:lnTo>
                  <a:lnTo>
                    <a:pt x="7010" y="5085"/>
                  </a:lnTo>
                  <a:lnTo>
                    <a:pt x="6927" y="5043"/>
                  </a:lnTo>
                  <a:lnTo>
                    <a:pt x="6885" y="5106"/>
                  </a:lnTo>
                  <a:lnTo>
                    <a:pt x="6885" y="5022"/>
                  </a:lnTo>
                  <a:lnTo>
                    <a:pt x="6822" y="5022"/>
                  </a:lnTo>
                  <a:lnTo>
                    <a:pt x="6780" y="5043"/>
                  </a:lnTo>
                  <a:lnTo>
                    <a:pt x="6780" y="5001"/>
                  </a:lnTo>
                  <a:lnTo>
                    <a:pt x="6822" y="4917"/>
                  </a:lnTo>
                  <a:lnTo>
                    <a:pt x="6801" y="4875"/>
                  </a:lnTo>
                  <a:lnTo>
                    <a:pt x="6717" y="4896"/>
                  </a:lnTo>
                  <a:lnTo>
                    <a:pt x="6676" y="4834"/>
                  </a:lnTo>
                  <a:lnTo>
                    <a:pt x="6592" y="4771"/>
                  </a:lnTo>
                  <a:lnTo>
                    <a:pt x="6404" y="4792"/>
                  </a:lnTo>
                  <a:lnTo>
                    <a:pt x="6320" y="4729"/>
                  </a:lnTo>
                  <a:lnTo>
                    <a:pt x="6362" y="4687"/>
                  </a:lnTo>
                  <a:lnTo>
                    <a:pt x="6487" y="4708"/>
                  </a:lnTo>
                  <a:lnTo>
                    <a:pt x="6529" y="4624"/>
                  </a:lnTo>
                  <a:lnTo>
                    <a:pt x="6634" y="4708"/>
                  </a:lnTo>
                  <a:lnTo>
                    <a:pt x="6738" y="4708"/>
                  </a:lnTo>
                  <a:lnTo>
                    <a:pt x="6780" y="4624"/>
                  </a:lnTo>
                  <a:lnTo>
                    <a:pt x="6885" y="4603"/>
                  </a:lnTo>
                  <a:lnTo>
                    <a:pt x="7052" y="4415"/>
                  </a:lnTo>
                  <a:lnTo>
                    <a:pt x="7052" y="4373"/>
                  </a:lnTo>
                  <a:lnTo>
                    <a:pt x="7136" y="4394"/>
                  </a:lnTo>
                  <a:lnTo>
                    <a:pt x="7136" y="4457"/>
                  </a:lnTo>
                  <a:lnTo>
                    <a:pt x="7031" y="4582"/>
                  </a:lnTo>
                  <a:lnTo>
                    <a:pt x="6989" y="4603"/>
                  </a:lnTo>
                  <a:lnTo>
                    <a:pt x="7010" y="4666"/>
                  </a:lnTo>
                  <a:lnTo>
                    <a:pt x="7094" y="4624"/>
                  </a:lnTo>
                  <a:lnTo>
                    <a:pt x="7220" y="4457"/>
                  </a:lnTo>
                  <a:lnTo>
                    <a:pt x="7241" y="4373"/>
                  </a:lnTo>
                  <a:lnTo>
                    <a:pt x="7157" y="4289"/>
                  </a:lnTo>
                  <a:lnTo>
                    <a:pt x="7136" y="4248"/>
                  </a:lnTo>
                  <a:lnTo>
                    <a:pt x="7199" y="4206"/>
                  </a:lnTo>
                  <a:lnTo>
                    <a:pt x="7261" y="4352"/>
                  </a:lnTo>
                  <a:lnTo>
                    <a:pt x="7345" y="4373"/>
                  </a:lnTo>
                  <a:lnTo>
                    <a:pt x="7450" y="4289"/>
                  </a:lnTo>
                  <a:lnTo>
                    <a:pt x="7617" y="4310"/>
                  </a:lnTo>
                  <a:lnTo>
                    <a:pt x="7722" y="4248"/>
                  </a:lnTo>
                  <a:lnTo>
                    <a:pt x="7868" y="4248"/>
                  </a:lnTo>
                  <a:lnTo>
                    <a:pt x="7973" y="4101"/>
                  </a:lnTo>
                  <a:lnTo>
                    <a:pt x="8057" y="4038"/>
                  </a:lnTo>
                  <a:lnTo>
                    <a:pt x="8182" y="4038"/>
                  </a:lnTo>
                  <a:lnTo>
                    <a:pt x="8203" y="3934"/>
                  </a:lnTo>
                  <a:lnTo>
                    <a:pt x="8287" y="3871"/>
                  </a:lnTo>
                  <a:lnTo>
                    <a:pt x="8454" y="3871"/>
                  </a:lnTo>
                  <a:lnTo>
                    <a:pt x="8580" y="3829"/>
                  </a:lnTo>
                  <a:lnTo>
                    <a:pt x="8663" y="3829"/>
                  </a:lnTo>
                  <a:lnTo>
                    <a:pt x="8663" y="3892"/>
                  </a:lnTo>
                  <a:lnTo>
                    <a:pt x="8768" y="3850"/>
                  </a:lnTo>
                  <a:lnTo>
                    <a:pt x="8789" y="3578"/>
                  </a:lnTo>
                  <a:lnTo>
                    <a:pt x="8873" y="3557"/>
                  </a:lnTo>
                  <a:lnTo>
                    <a:pt x="8998" y="3348"/>
                  </a:lnTo>
                  <a:lnTo>
                    <a:pt x="9291" y="3327"/>
                  </a:lnTo>
                  <a:lnTo>
                    <a:pt x="9396" y="3243"/>
                  </a:lnTo>
                  <a:lnTo>
                    <a:pt x="9354" y="3118"/>
                  </a:lnTo>
                  <a:lnTo>
                    <a:pt x="9438" y="2909"/>
                  </a:lnTo>
                  <a:lnTo>
                    <a:pt x="9417" y="2720"/>
                  </a:lnTo>
                  <a:lnTo>
                    <a:pt x="9228" y="2616"/>
                  </a:lnTo>
                  <a:lnTo>
                    <a:pt x="9291" y="2365"/>
                  </a:lnTo>
                  <a:lnTo>
                    <a:pt x="9396" y="2323"/>
                  </a:lnTo>
                  <a:lnTo>
                    <a:pt x="9500" y="2197"/>
                  </a:lnTo>
                  <a:lnTo>
                    <a:pt x="9500" y="2072"/>
                  </a:lnTo>
                  <a:lnTo>
                    <a:pt x="9417" y="2009"/>
                  </a:lnTo>
                  <a:lnTo>
                    <a:pt x="9354" y="1883"/>
                  </a:lnTo>
                  <a:lnTo>
                    <a:pt x="9291" y="1967"/>
                  </a:lnTo>
                  <a:lnTo>
                    <a:pt x="9103" y="1946"/>
                  </a:lnTo>
                  <a:lnTo>
                    <a:pt x="8935" y="1841"/>
                  </a:lnTo>
                  <a:lnTo>
                    <a:pt x="8810" y="1862"/>
                  </a:lnTo>
                  <a:lnTo>
                    <a:pt x="8705" y="1800"/>
                  </a:lnTo>
                  <a:lnTo>
                    <a:pt x="8559" y="1779"/>
                  </a:lnTo>
                  <a:lnTo>
                    <a:pt x="8349" y="1758"/>
                  </a:lnTo>
                  <a:lnTo>
                    <a:pt x="8266" y="1841"/>
                  </a:lnTo>
                  <a:lnTo>
                    <a:pt x="8203" y="1695"/>
                  </a:lnTo>
                  <a:lnTo>
                    <a:pt x="8057" y="1590"/>
                  </a:lnTo>
                  <a:lnTo>
                    <a:pt x="7931" y="1318"/>
                  </a:lnTo>
                  <a:lnTo>
                    <a:pt x="7826" y="1339"/>
                  </a:lnTo>
                  <a:lnTo>
                    <a:pt x="7638" y="1465"/>
                  </a:lnTo>
                  <a:lnTo>
                    <a:pt x="7513" y="1444"/>
                  </a:lnTo>
                  <a:lnTo>
                    <a:pt x="7366" y="1486"/>
                  </a:lnTo>
                  <a:lnTo>
                    <a:pt x="7220" y="1423"/>
                  </a:lnTo>
                  <a:lnTo>
                    <a:pt x="7115" y="1528"/>
                  </a:lnTo>
                  <a:lnTo>
                    <a:pt x="6843" y="1256"/>
                  </a:lnTo>
                  <a:lnTo>
                    <a:pt x="6780" y="1067"/>
                  </a:lnTo>
                  <a:lnTo>
                    <a:pt x="6780" y="921"/>
                  </a:lnTo>
                  <a:lnTo>
                    <a:pt x="6676" y="921"/>
                  </a:lnTo>
                  <a:lnTo>
                    <a:pt x="6676" y="795"/>
                  </a:lnTo>
                  <a:lnTo>
                    <a:pt x="6529" y="691"/>
                  </a:lnTo>
                  <a:lnTo>
                    <a:pt x="6215" y="732"/>
                  </a:lnTo>
                  <a:lnTo>
                    <a:pt x="6069" y="523"/>
                  </a:lnTo>
                  <a:lnTo>
                    <a:pt x="6111" y="398"/>
                  </a:lnTo>
                  <a:lnTo>
                    <a:pt x="6006" y="293"/>
                  </a:lnTo>
                  <a:lnTo>
                    <a:pt x="5901" y="21"/>
                  </a:lnTo>
                  <a:lnTo>
                    <a:pt x="5776" y="21"/>
                  </a:lnTo>
                  <a:lnTo>
                    <a:pt x="5650" y="105"/>
                  </a:lnTo>
                  <a:lnTo>
                    <a:pt x="5357" y="105"/>
                  </a:lnTo>
                  <a:lnTo>
                    <a:pt x="506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9"/>
            <p:cNvSpPr/>
            <p:nvPr/>
          </p:nvSpPr>
          <p:spPr>
            <a:xfrm>
              <a:off x="3912027" y="2795073"/>
              <a:ext cx="23684" cy="25236"/>
            </a:xfrm>
            <a:custGeom>
              <a:avLst/>
              <a:gdLst/>
              <a:ahLst/>
              <a:cxnLst/>
              <a:rect l="l" t="t" r="r" b="b"/>
              <a:pathLst>
                <a:path w="1989" h="2219" extrusionOk="0">
                  <a:moveTo>
                    <a:pt x="419" y="0"/>
                  </a:moveTo>
                  <a:lnTo>
                    <a:pt x="398" y="63"/>
                  </a:lnTo>
                  <a:lnTo>
                    <a:pt x="272" y="63"/>
                  </a:lnTo>
                  <a:lnTo>
                    <a:pt x="210" y="105"/>
                  </a:lnTo>
                  <a:lnTo>
                    <a:pt x="105" y="63"/>
                  </a:lnTo>
                  <a:lnTo>
                    <a:pt x="84" y="84"/>
                  </a:lnTo>
                  <a:lnTo>
                    <a:pt x="0" y="63"/>
                  </a:lnTo>
                  <a:lnTo>
                    <a:pt x="42" y="210"/>
                  </a:lnTo>
                  <a:lnTo>
                    <a:pt x="0" y="272"/>
                  </a:lnTo>
                  <a:lnTo>
                    <a:pt x="42" y="419"/>
                  </a:lnTo>
                  <a:lnTo>
                    <a:pt x="251" y="377"/>
                  </a:lnTo>
                  <a:lnTo>
                    <a:pt x="314" y="628"/>
                  </a:lnTo>
                  <a:lnTo>
                    <a:pt x="565" y="837"/>
                  </a:lnTo>
                  <a:lnTo>
                    <a:pt x="586" y="942"/>
                  </a:lnTo>
                  <a:lnTo>
                    <a:pt x="900" y="1214"/>
                  </a:lnTo>
                  <a:lnTo>
                    <a:pt x="921" y="1360"/>
                  </a:lnTo>
                  <a:lnTo>
                    <a:pt x="1026" y="1528"/>
                  </a:lnTo>
                  <a:lnTo>
                    <a:pt x="1005" y="2072"/>
                  </a:lnTo>
                  <a:lnTo>
                    <a:pt x="1088" y="2218"/>
                  </a:lnTo>
                  <a:lnTo>
                    <a:pt x="1151" y="2177"/>
                  </a:lnTo>
                  <a:lnTo>
                    <a:pt x="1256" y="2197"/>
                  </a:lnTo>
                  <a:lnTo>
                    <a:pt x="1256" y="2093"/>
                  </a:lnTo>
                  <a:lnTo>
                    <a:pt x="1360" y="1884"/>
                  </a:lnTo>
                  <a:lnTo>
                    <a:pt x="1423" y="1905"/>
                  </a:lnTo>
                  <a:lnTo>
                    <a:pt x="1423" y="1758"/>
                  </a:lnTo>
                  <a:lnTo>
                    <a:pt x="1444" y="1549"/>
                  </a:lnTo>
                  <a:lnTo>
                    <a:pt x="1549" y="1549"/>
                  </a:lnTo>
                  <a:lnTo>
                    <a:pt x="1716" y="1486"/>
                  </a:lnTo>
                  <a:lnTo>
                    <a:pt x="1779" y="1570"/>
                  </a:lnTo>
                  <a:lnTo>
                    <a:pt x="1967" y="1570"/>
                  </a:lnTo>
                  <a:lnTo>
                    <a:pt x="1988" y="1528"/>
                  </a:lnTo>
                  <a:lnTo>
                    <a:pt x="1925" y="1423"/>
                  </a:lnTo>
                  <a:lnTo>
                    <a:pt x="1946" y="1319"/>
                  </a:lnTo>
                  <a:lnTo>
                    <a:pt x="1925" y="1214"/>
                  </a:lnTo>
                  <a:lnTo>
                    <a:pt x="1758" y="1109"/>
                  </a:lnTo>
                  <a:lnTo>
                    <a:pt x="1612" y="963"/>
                  </a:lnTo>
                  <a:lnTo>
                    <a:pt x="1612" y="921"/>
                  </a:lnTo>
                  <a:lnTo>
                    <a:pt x="1465" y="858"/>
                  </a:lnTo>
                  <a:lnTo>
                    <a:pt x="1465" y="712"/>
                  </a:lnTo>
                  <a:lnTo>
                    <a:pt x="1444" y="524"/>
                  </a:lnTo>
                  <a:lnTo>
                    <a:pt x="1298" y="440"/>
                  </a:lnTo>
                  <a:lnTo>
                    <a:pt x="1109" y="272"/>
                  </a:lnTo>
                  <a:lnTo>
                    <a:pt x="1047" y="272"/>
                  </a:lnTo>
                  <a:lnTo>
                    <a:pt x="1026" y="314"/>
                  </a:lnTo>
                  <a:lnTo>
                    <a:pt x="837" y="314"/>
                  </a:lnTo>
                  <a:lnTo>
                    <a:pt x="670" y="126"/>
                  </a:lnTo>
                  <a:lnTo>
                    <a:pt x="523" y="126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9"/>
            <p:cNvSpPr/>
            <p:nvPr/>
          </p:nvSpPr>
          <p:spPr>
            <a:xfrm>
              <a:off x="3874161" y="2799361"/>
              <a:ext cx="60800" cy="37131"/>
            </a:xfrm>
            <a:custGeom>
              <a:avLst/>
              <a:gdLst/>
              <a:ahLst/>
              <a:cxnLst/>
              <a:rect l="l" t="t" r="r" b="b"/>
              <a:pathLst>
                <a:path w="5106" h="3265" extrusionOk="0">
                  <a:moveTo>
                    <a:pt x="3431" y="0"/>
                  </a:moveTo>
                  <a:lnTo>
                    <a:pt x="3076" y="63"/>
                  </a:lnTo>
                  <a:lnTo>
                    <a:pt x="2950" y="147"/>
                  </a:lnTo>
                  <a:lnTo>
                    <a:pt x="2553" y="209"/>
                  </a:lnTo>
                  <a:lnTo>
                    <a:pt x="2448" y="335"/>
                  </a:lnTo>
                  <a:lnTo>
                    <a:pt x="2323" y="335"/>
                  </a:lnTo>
                  <a:lnTo>
                    <a:pt x="2176" y="377"/>
                  </a:lnTo>
                  <a:lnTo>
                    <a:pt x="2030" y="335"/>
                  </a:lnTo>
                  <a:lnTo>
                    <a:pt x="1988" y="230"/>
                  </a:lnTo>
                  <a:lnTo>
                    <a:pt x="1820" y="167"/>
                  </a:lnTo>
                  <a:lnTo>
                    <a:pt x="1674" y="147"/>
                  </a:lnTo>
                  <a:lnTo>
                    <a:pt x="1465" y="42"/>
                  </a:lnTo>
                  <a:lnTo>
                    <a:pt x="1360" y="42"/>
                  </a:lnTo>
                  <a:lnTo>
                    <a:pt x="1276" y="126"/>
                  </a:lnTo>
                  <a:lnTo>
                    <a:pt x="1151" y="126"/>
                  </a:lnTo>
                  <a:lnTo>
                    <a:pt x="1172" y="147"/>
                  </a:lnTo>
                  <a:lnTo>
                    <a:pt x="1130" y="272"/>
                  </a:lnTo>
                  <a:lnTo>
                    <a:pt x="962" y="314"/>
                  </a:lnTo>
                  <a:lnTo>
                    <a:pt x="858" y="544"/>
                  </a:lnTo>
                  <a:lnTo>
                    <a:pt x="732" y="879"/>
                  </a:lnTo>
                  <a:lnTo>
                    <a:pt x="523" y="1193"/>
                  </a:lnTo>
                  <a:lnTo>
                    <a:pt x="544" y="1297"/>
                  </a:lnTo>
                  <a:lnTo>
                    <a:pt x="439" y="1402"/>
                  </a:lnTo>
                  <a:lnTo>
                    <a:pt x="293" y="1381"/>
                  </a:lnTo>
                  <a:lnTo>
                    <a:pt x="230" y="1486"/>
                  </a:lnTo>
                  <a:lnTo>
                    <a:pt x="126" y="1507"/>
                  </a:lnTo>
                  <a:lnTo>
                    <a:pt x="0" y="1632"/>
                  </a:lnTo>
                  <a:lnTo>
                    <a:pt x="126" y="1674"/>
                  </a:lnTo>
                  <a:lnTo>
                    <a:pt x="146" y="1737"/>
                  </a:lnTo>
                  <a:lnTo>
                    <a:pt x="335" y="1946"/>
                  </a:lnTo>
                  <a:lnTo>
                    <a:pt x="356" y="2051"/>
                  </a:lnTo>
                  <a:lnTo>
                    <a:pt x="523" y="2134"/>
                  </a:lnTo>
                  <a:lnTo>
                    <a:pt x="670" y="2260"/>
                  </a:lnTo>
                  <a:lnTo>
                    <a:pt x="607" y="2406"/>
                  </a:lnTo>
                  <a:lnTo>
                    <a:pt x="628" y="2448"/>
                  </a:lnTo>
                  <a:lnTo>
                    <a:pt x="837" y="2532"/>
                  </a:lnTo>
                  <a:lnTo>
                    <a:pt x="879" y="2616"/>
                  </a:lnTo>
                  <a:lnTo>
                    <a:pt x="983" y="2574"/>
                  </a:lnTo>
                  <a:lnTo>
                    <a:pt x="1088" y="2657"/>
                  </a:lnTo>
                  <a:lnTo>
                    <a:pt x="1172" y="2532"/>
                  </a:lnTo>
                  <a:lnTo>
                    <a:pt x="1381" y="2553"/>
                  </a:lnTo>
                  <a:lnTo>
                    <a:pt x="1276" y="2678"/>
                  </a:lnTo>
                  <a:lnTo>
                    <a:pt x="1297" y="2762"/>
                  </a:lnTo>
                  <a:lnTo>
                    <a:pt x="1339" y="2888"/>
                  </a:lnTo>
                  <a:lnTo>
                    <a:pt x="1486" y="2888"/>
                  </a:lnTo>
                  <a:lnTo>
                    <a:pt x="1569" y="2971"/>
                  </a:lnTo>
                  <a:lnTo>
                    <a:pt x="1569" y="3055"/>
                  </a:lnTo>
                  <a:lnTo>
                    <a:pt x="1507" y="3097"/>
                  </a:lnTo>
                  <a:lnTo>
                    <a:pt x="1590" y="3201"/>
                  </a:lnTo>
                  <a:lnTo>
                    <a:pt x="1716" y="3139"/>
                  </a:lnTo>
                  <a:lnTo>
                    <a:pt x="1883" y="3139"/>
                  </a:lnTo>
                  <a:lnTo>
                    <a:pt x="1925" y="3201"/>
                  </a:lnTo>
                  <a:lnTo>
                    <a:pt x="1988" y="3180"/>
                  </a:lnTo>
                  <a:lnTo>
                    <a:pt x="2197" y="3264"/>
                  </a:lnTo>
                  <a:lnTo>
                    <a:pt x="2343" y="3180"/>
                  </a:lnTo>
                  <a:lnTo>
                    <a:pt x="2490" y="3201"/>
                  </a:lnTo>
                  <a:lnTo>
                    <a:pt x="2553" y="3160"/>
                  </a:lnTo>
                  <a:lnTo>
                    <a:pt x="2699" y="3201"/>
                  </a:lnTo>
                  <a:lnTo>
                    <a:pt x="2804" y="3201"/>
                  </a:lnTo>
                  <a:lnTo>
                    <a:pt x="3013" y="3243"/>
                  </a:lnTo>
                  <a:lnTo>
                    <a:pt x="3076" y="3180"/>
                  </a:lnTo>
                  <a:lnTo>
                    <a:pt x="3222" y="3139"/>
                  </a:lnTo>
                  <a:lnTo>
                    <a:pt x="3264" y="3055"/>
                  </a:lnTo>
                  <a:lnTo>
                    <a:pt x="3599" y="2888"/>
                  </a:lnTo>
                  <a:lnTo>
                    <a:pt x="3766" y="2867"/>
                  </a:lnTo>
                  <a:lnTo>
                    <a:pt x="3955" y="2888"/>
                  </a:lnTo>
                  <a:lnTo>
                    <a:pt x="4122" y="2971"/>
                  </a:lnTo>
                  <a:lnTo>
                    <a:pt x="4185" y="3034"/>
                  </a:lnTo>
                  <a:lnTo>
                    <a:pt x="4289" y="2992"/>
                  </a:lnTo>
                  <a:lnTo>
                    <a:pt x="4436" y="3055"/>
                  </a:lnTo>
                  <a:lnTo>
                    <a:pt x="4478" y="3139"/>
                  </a:lnTo>
                  <a:lnTo>
                    <a:pt x="4603" y="3139"/>
                  </a:lnTo>
                  <a:lnTo>
                    <a:pt x="4582" y="2992"/>
                  </a:lnTo>
                  <a:lnTo>
                    <a:pt x="4624" y="2888"/>
                  </a:lnTo>
                  <a:lnTo>
                    <a:pt x="4624" y="2720"/>
                  </a:lnTo>
                  <a:lnTo>
                    <a:pt x="4603" y="2636"/>
                  </a:lnTo>
                  <a:lnTo>
                    <a:pt x="4645" y="2553"/>
                  </a:lnTo>
                  <a:lnTo>
                    <a:pt x="4708" y="2427"/>
                  </a:lnTo>
                  <a:lnTo>
                    <a:pt x="4896" y="2427"/>
                  </a:lnTo>
                  <a:lnTo>
                    <a:pt x="5022" y="2406"/>
                  </a:lnTo>
                  <a:lnTo>
                    <a:pt x="5105" y="2239"/>
                  </a:lnTo>
                  <a:lnTo>
                    <a:pt x="5105" y="2155"/>
                  </a:lnTo>
                  <a:lnTo>
                    <a:pt x="5043" y="2113"/>
                  </a:lnTo>
                  <a:lnTo>
                    <a:pt x="5105" y="2051"/>
                  </a:lnTo>
                  <a:lnTo>
                    <a:pt x="5001" y="1988"/>
                  </a:lnTo>
                  <a:lnTo>
                    <a:pt x="4812" y="1988"/>
                  </a:lnTo>
                  <a:lnTo>
                    <a:pt x="4729" y="2051"/>
                  </a:lnTo>
                  <a:lnTo>
                    <a:pt x="4520" y="2051"/>
                  </a:lnTo>
                  <a:lnTo>
                    <a:pt x="4373" y="2009"/>
                  </a:lnTo>
                  <a:lnTo>
                    <a:pt x="4268" y="1841"/>
                  </a:lnTo>
                  <a:lnTo>
                    <a:pt x="4185" y="1695"/>
                  </a:lnTo>
                  <a:lnTo>
                    <a:pt x="4206" y="1151"/>
                  </a:lnTo>
                  <a:lnTo>
                    <a:pt x="4101" y="983"/>
                  </a:lnTo>
                  <a:lnTo>
                    <a:pt x="4080" y="837"/>
                  </a:lnTo>
                  <a:lnTo>
                    <a:pt x="3766" y="565"/>
                  </a:lnTo>
                  <a:lnTo>
                    <a:pt x="3745" y="460"/>
                  </a:lnTo>
                  <a:lnTo>
                    <a:pt x="3494" y="251"/>
                  </a:lnTo>
                  <a:lnTo>
                    <a:pt x="34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9"/>
            <p:cNvSpPr/>
            <p:nvPr/>
          </p:nvSpPr>
          <p:spPr>
            <a:xfrm>
              <a:off x="3889355" y="2831954"/>
              <a:ext cx="39878" cy="24041"/>
            </a:xfrm>
            <a:custGeom>
              <a:avLst/>
              <a:gdLst/>
              <a:ahLst/>
              <a:cxnLst/>
              <a:rect l="l" t="t" r="r" b="b"/>
              <a:pathLst>
                <a:path w="3349" h="2114" extrusionOk="0">
                  <a:moveTo>
                    <a:pt x="2490" y="1"/>
                  </a:moveTo>
                  <a:lnTo>
                    <a:pt x="2323" y="22"/>
                  </a:lnTo>
                  <a:lnTo>
                    <a:pt x="1988" y="189"/>
                  </a:lnTo>
                  <a:lnTo>
                    <a:pt x="1946" y="273"/>
                  </a:lnTo>
                  <a:lnTo>
                    <a:pt x="1800" y="314"/>
                  </a:lnTo>
                  <a:lnTo>
                    <a:pt x="1737" y="377"/>
                  </a:lnTo>
                  <a:lnTo>
                    <a:pt x="1528" y="335"/>
                  </a:lnTo>
                  <a:lnTo>
                    <a:pt x="1423" y="335"/>
                  </a:lnTo>
                  <a:lnTo>
                    <a:pt x="1277" y="294"/>
                  </a:lnTo>
                  <a:lnTo>
                    <a:pt x="1214" y="335"/>
                  </a:lnTo>
                  <a:lnTo>
                    <a:pt x="1067" y="314"/>
                  </a:lnTo>
                  <a:lnTo>
                    <a:pt x="921" y="398"/>
                  </a:lnTo>
                  <a:lnTo>
                    <a:pt x="712" y="314"/>
                  </a:lnTo>
                  <a:lnTo>
                    <a:pt x="649" y="335"/>
                  </a:lnTo>
                  <a:lnTo>
                    <a:pt x="607" y="273"/>
                  </a:lnTo>
                  <a:lnTo>
                    <a:pt x="440" y="273"/>
                  </a:lnTo>
                  <a:lnTo>
                    <a:pt x="314" y="335"/>
                  </a:lnTo>
                  <a:lnTo>
                    <a:pt x="231" y="231"/>
                  </a:lnTo>
                  <a:lnTo>
                    <a:pt x="293" y="189"/>
                  </a:lnTo>
                  <a:lnTo>
                    <a:pt x="293" y="105"/>
                  </a:lnTo>
                  <a:lnTo>
                    <a:pt x="210" y="22"/>
                  </a:lnTo>
                  <a:lnTo>
                    <a:pt x="63" y="22"/>
                  </a:lnTo>
                  <a:lnTo>
                    <a:pt x="84" y="126"/>
                  </a:lnTo>
                  <a:lnTo>
                    <a:pt x="0" y="210"/>
                  </a:lnTo>
                  <a:lnTo>
                    <a:pt x="63" y="440"/>
                  </a:lnTo>
                  <a:lnTo>
                    <a:pt x="231" y="628"/>
                  </a:lnTo>
                  <a:lnTo>
                    <a:pt x="314" y="754"/>
                  </a:lnTo>
                  <a:lnTo>
                    <a:pt x="272" y="900"/>
                  </a:lnTo>
                  <a:lnTo>
                    <a:pt x="63" y="1068"/>
                  </a:lnTo>
                  <a:lnTo>
                    <a:pt x="84" y="1172"/>
                  </a:lnTo>
                  <a:lnTo>
                    <a:pt x="168" y="1277"/>
                  </a:lnTo>
                  <a:lnTo>
                    <a:pt x="105" y="1382"/>
                  </a:lnTo>
                  <a:lnTo>
                    <a:pt x="335" y="1570"/>
                  </a:lnTo>
                  <a:lnTo>
                    <a:pt x="503" y="1842"/>
                  </a:lnTo>
                  <a:lnTo>
                    <a:pt x="523" y="1988"/>
                  </a:lnTo>
                  <a:lnTo>
                    <a:pt x="523" y="2093"/>
                  </a:lnTo>
                  <a:lnTo>
                    <a:pt x="607" y="2114"/>
                  </a:lnTo>
                  <a:lnTo>
                    <a:pt x="795" y="2114"/>
                  </a:lnTo>
                  <a:lnTo>
                    <a:pt x="942" y="2093"/>
                  </a:lnTo>
                  <a:lnTo>
                    <a:pt x="1026" y="1988"/>
                  </a:lnTo>
                  <a:lnTo>
                    <a:pt x="1172" y="2009"/>
                  </a:lnTo>
                  <a:lnTo>
                    <a:pt x="1319" y="2009"/>
                  </a:lnTo>
                  <a:lnTo>
                    <a:pt x="1339" y="2114"/>
                  </a:lnTo>
                  <a:lnTo>
                    <a:pt x="1444" y="2114"/>
                  </a:lnTo>
                  <a:lnTo>
                    <a:pt x="1528" y="2051"/>
                  </a:lnTo>
                  <a:lnTo>
                    <a:pt x="1653" y="2051"/>
                  </a:lnTo>
                  <a:lnTo>
                    <a:pt x="1737" y="2114"/>
                  </a:lnTo>
                  <a:lnTo>
                    <a:pt x="1863" y="2072"/>
                  </a:lnTo>
                  <a:lnTo>
                    <a:pt x="2093" y="2072"/>
                  </a:lnTo>
                  <a:lnTo>
                    <a:pt x="2176" y="2009"/>
                  </a:lnTo>
                  <a:lnTo>
                    <a:pt x="2114" y="1905"/>
                  </a:lnTo>
                  <a:lnTo>
                    <a:pt x="2114" y="1779"/>
                  </a:lnTo>
                  <a:lnTo>
                    <a:pt x="2281" y="1675"/>
                  </a:lnTo>
                  <a:lnTo>
                    <a:pt x="2323" y="1675"/>
                  </a:lnTo>
                  <a:lnTo>
                    <a:pt x="2427" y="1570"/>
                  </a:lnTo>
                  <a:lnTo>
                    <a:pt x="2511" y="1570"/>
                  </a:lnTo>
                  <a:lnTo>
                    <a:pt x="2595" y="1486"/>
                  </a:lnTo>
                  <a:lnTo>
                    <a:pt x="2741" y="1486"/>
                  </a:lnTo>
                  <a:lnTo>
                    <a:pt x="2909" y="1633"/>
                  </a:lnTo>
                  <a:lnTo>
                    <a:pt x="3013" y="1549"/>
                  </a:lnTo>
                  <a:lnTo>
                    <a:pt x="3118" y="1570"/>
                  </a:lnTo>
                  <a:lnTo>
                    <a:pt x="3034" y="1444"/>
                  </a:lnTo>
                  <a:lnTo>
                    <a:pt x="2930" y="1256"/>
                  </a:lnTo>
                  <a:lnTo>
                    <a:pt x="2825" y="1256"/>
                  </a:lnTo>
                  <a:lnTo>
                    <a:pt x="2804" y="1172"/>
                  </a:lnTo>
                  <a:lnTo>
                    <a:pt x="2951" y="1068"/>
                  </a:lnTo>
                  <a:lnTo>
                    <a:pt x="3013" y="942"/>
                  </a:lnTo>
                  <a:lnTo>
                    <a:pt x="2992" y="712"/>
                  </a:lnTo>
                  <a:lnTo>
                    <a:pt x="3139" y="545"/>
                  </a:lnTo>
                  <a:lnTo>
                    <a:pt x="3244" y="586"/>
                  </a:lnTo>
                  <a:lnTo>
                    <a:pt x="3327" y="503"/>
                  </a:lnTo>
                  <a:lnTo>
                    <a:pt x="3348" y="294"/>
                  </a:lnTo>
                  <a:lnTo>
                    <a:pt x="3327" y="273"/>
                  </a:lnTo>
                  <a:lnTo>
                    <a:pt x="3202" y="273"/>
                  </a:lnTo>
                  <a:lnTo>
                    <a:pt x="3160" y="189"/>
                  </a:lnTo>
                  <a:lnTo>
                    <a:pt x="3013" y="126"/>
                  </a:lnTo>
                  <a:lnTo>
                    <a:pt x="2909" y="168"/>
                  </a:lnTo>
                  <a:lnTo>
                    <a:pt x="2846" y="105"/>
                  </a:lnTo>
                  <a:lnTo>
                    <a:pt x="2679" y="22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7" name="Google Shape;287;p29"/>
            <p:cNvGrpSpPr/>
            <p:nvPr/>
          </p:nvGrpSpPr>
          <p:grpSpPr>
            <a:xfrm>
              <a:off x="3831056" y="2816010"/>
              <a:ext cx="37378" cy="27612"/>
              <a:chOff x="3866750" y="2520350"/>
              <a:chExt cx="78475" cy="60700"/>
            </a:xfrm>
          </p:grpSpPr>
          <p:sp>
            <p:nvSpPr>
              <p:cNvPr id="288" name="Google Shape;288;p29"/>
              <p:cNvSpPr/>
              <p:nvPr/>
            </p:nvSpPr>
            <p:spPr>
              <a:xfrm>
                <a:off x="3877200" y="2546500"/>
                <a:ext cx="472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52" extrusionOk="0">
                    <a:moveTo>
                      <a:pt x="1" y="1"/>
                    </a:moveTo>
                    <a:lnTo>
                      <a:pt x="84" y="126"/>
                    </a:lnTo>
                    <a:lnTo>
                      <a:pt x="63" y="147"/>
                    </a:lnTo>
                    <a:lnTo>
                      <a:pt x="168" y="252"/>
                    </a:lnTo>
                    <a:lnTo>
                      <a:pt x="189" y="252"/>
                    </a:lnTo>
                    <a:lnTo>
                      <a:pt x="168" y="10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9"/>
              <p:cNvSpPr/>
              <p:nvPr/>
            </p:nvSpPr>
            <p:spPr>
              <a:xfrm>
                <a:off x="3882425" y="2554350"/>
                <a:ext cx="2650" cy="317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27" extrusionOk="0">
                    <a:moveTo>
                      <a:pt x="1" y="1"/>
                    </a:moveTo>
                    <a:lnTo>
                      <a:pt x="106" y="126"/>
                    </a:lnTo>
                    <a:lnTo>
                      <a:pt x="85" y="4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9"/>
              <p:cNvSpPr/>
              <p:nvPr/>
            </p:nvSpPr>
            <p:spPr>
              <a:xfrm>
                <a:off x="3866750" y="2520350"/>
                <a:ext cx="78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428" extrusionOk="0">
                    <a:moveTo>
                      <a:pt x="1653" y="1"/>
                    </a:moveTo>
                    <a:lnTo>
                      <a:pt x="1653" y="22"/>
                    </a:lnTo>
                    <a:lnTo>
                      <a:pt x="1402" y="22"/>
                    </a:lnTo>
                    <a:lnTo>
                      <a:pt x="1046" y="210"/>
                    </a:lnTo>
                    <a:lnTo>
                      <a:pt x="1025" y="356"/>
                    </a:lnTo>
                    <a:lnTo>
                      <a:pt x="837" y="440"/>
                    </a:lnTo>
                    <a:lnTo>
                      <a:pt x="816" y="649"/>
                    </a:lnTo>
                    <a:lnTo>
                      <a:pt x="691" y="649"/>
                    </a:lnTo>
                    <a:lnTo>
                      <a:pt x="481" y="545"/>
                    </a:lnTo>
                    <a:lnTo>
                      <a:pt x="356" y="587"/>
                    </a:lnTo>
                    <a:lnTo>
                      <a:pt x="209" y="691"/>
                    </a:lnTo>
                    <a:lnTo>
                      <a:pt x="0" y="691"/>
                    </a:lnTo>
                    <a:lnTo>
                      <a:pt x="0" y="733"/>
                    </a:lnTo>
                    <a:lnTo>
                      <a:pt x="42" y="942"/>
                    </a:lnTo>
                    <a:lnTo>
                      <a:pt x="168" y="1068"/>
                    </a:lnTo>
                    <a:lnTo>
                      <a:pt x="168" y="1110"/>
                    </a:lnTo>
                    <a:lnTo>
                      <a:pt x="209" y="1152"/>
                    </a:lnTo>
                    <a:lnTo>
                      <a:pt x="356" y="942"/>
                    </a:lnTo>
                    <a:lnTo>
                      <a:pt x="377" y="796"/>
                    </a:lnTo>
                    <a:lnTo>
                      <a:pt x="461" y="691"/>
                    </a:lnTo>
                    <a:lnTo>
                      <a:pt x="607" y="691"/>
                    </a:lnTo>
                    <a:lnTo>
                      <a:pt x="628" y="796"/>
                    </a:lnTo>
                    <a:lnTo>
                      <a:pt x="733" y="900"/>
                    </a:lnTo>
                    <a:lnTo>
                      <a:pt x="774" y="1068"/>
                    </a:lnTo>
                    <a:lnTo>
                      <a:pt x="879" y="1256"/>
                    </a:lnTo>
                    <a:lnTo>
                      <a:pt x="1025" y="1403"/>
                    </a:lnTo>
                    <a:lnTo>
                      <a:pt x="1088" y="1403"/>
                    </a:lnTo>
                    <a:lnTo>
                      <a:pt x="1193" y="1507"/>
                    </a:lnTo>
                    <a:lnTo>
                      <a:pt x="1088" y="1486"/>
                    </a:lnTo>
                    <a:lnTo>
                      <a:pt x="1005" y="1507"/>
                    </a:lnTo>
                    <a:lnTo>
                      <a:pt x="942" y="1591"/>
                    </a:lnTo>
                    <a:lnTo>
                      <a:pt x="1005" y="1696"/>
                    </a:lnTo>
                    <a:lnTo>
                      <a:pt x="1130" y="1696"/>
                    </a:lnTo>
                    <a:lnTo>
                      <a:pt x="1256" y="1821"/>
                    </a:lnTo>
                    <a:lnTo>
                      <a:pt x="1360" y="1842"/>
                    </a:lnTo>
                    <a:lnTo>
                      <a:pt x="1423" y="1947"/>
                    </a:lnTo>
                    <a:lnTo>
                      <a:pt x="1465" y="2030"/>
                    </a:lnTo>
                    <a:lnTo>
                      <a:pt x="1611" y="2009"/>
                    </a:lnTo>
                    <a:lnTo>
                      <a:pt x="1862" y="2030"/>
                    </a:lnTo>
                    <a:lnTo>
                      <a:pt x="1988" y="2093"/>
                    </a:lnTo>
                    <a:lnTo>
                      <a:pt x="2281" y="2365"/>
                    </a:lnTo>
                    <a:lnTo>
                      <a:pt x="2197" y="2407"/>
                    </a:lnTo>
                    <a:lnTo>
                      <a:pt x="2072" y="2323"/>
                    </a:lnTo>
                    <a:lnTo>
                      <a:pt x="2155" y="2407"/>
                    </a:lnTo>
                    <a:lnTo>
                      <a:pt x="2260" y="2428"/>
                    </a:lnTo>
                    <a:lnTo>
                      <a:pt x="2302" y="2344"/>
                    </a:lnTo>
                    <a:lnTo>
                      <a:pt x="1925" y="1884"/>
                    </a:lnTo>
                    <a:lnTo>
                      <a:pt x="1444" y="1486"/>
                    </a:lnTo>
                    <a:lnTo>
                      <a:pt x="1423" y="1403"/>
                    </a:lnTo>
                    <a:lnTo>
                      <a:pt x="1465" y="1382"/>
                    </a:lnTo>
                    <a:lnTo>
                      <a:pt x="1402" y="1277"/>
                    </a:lnTo>
                    <a:lnTo>
                      <a:pt x="1360" y="1172"/>
                    </a:lnTo>
                    <a:lnTo>
                      <a:pt x="1235" y="1047"/>
                    </a:lnTo>
                    <a:lnTo>
                      <a:pt x="1193" y="1047"/>
                    </a:lnTo>
                    <a:lnTo>
                      <a:pt x="1151" y="963"/>
                    </a:lnTo>
                    <a:lnTo>
                      <a:pt x="1214" y="900"/>
                    </a:lnTo>
                    <a:lnTo>
                      <a:pt x="1214" y="775"/>
                    </a:lnTo>
                    <a:lnTo>
                      <a:pt x="1256" y="733"/>
                    </a:lnTo>
                    <a:lnTo>
                      <a:pt x="1402" y="838"/>
                    </a:lnTo>
                    <a:lnTo>
                      <a:pt x="1444" y="900"/>
                    </a:lnTo>
                    <a:lnTo>
                      <a:pt x="1528" y="880"/>
                    </a:lnTo>
                    <a:lnTo>
                      <a:pt x="1528" y="796"/>
                    </a:lnTo>
                    <a:lnTo>
                      <a:pt x="1632" y="775"/>
                    </a:lnTo>
                    <a:lnTo>
                      <a:pt x="1716" y="796"/>
                    </a:lnTo>
                    <a:lnTo>
                      <a:pt x="1758" y="733"/>
                    </a:lnTo>
                    <a:lnTo>
                      <a:pt x="1841" y="775"/>
                    </a:lnTo>
                    <a:lnTo>
                      <a:pt x="1883" y="733"/>
                    </a:lnTo>
                    <a:lnTo>
                      <a:pt x="1988" y="754"/>
                    </a:lnTo>
                    <a:lnTo>
                      <a:pt x="2051" y="859"/>
                    </a:lnTo>
                    <a:lnTo>
                      <a:pt x="2093" y="796"/>
                    </a:lnTo>
                    <a:lnTo>
                      <a:pt x="2239" y="859"/>
                    </a:lnTo>
                    <a:lnTo>
                      <a:pt x="2344" y="796"/>
                    </a:lnTo>
                    <a:lnTo>
                      <a:pt x="2365" y="859"/>
                    </a:lnTo>
                    <a:lnTo>
                      <a:pt x="2490" y="838"/>
                    </a:lnTo>
                    <a:lnTo>
                      <a:pt x="2616" y="880"/>
                    </a:lnTo>
                    <a:lnTo>
                      <a:pt x="2699" y="859"/>
                    </a:lnTo>
                    <a:lnTo>
                      <a:pt x="2804" y="963"/>
                    </a:lnTo>
                    <a:lnTo>
                      <a:pt x="2971" y="963"/>
                    </a:lnTo>
                    <a:lnTo>
                      <a:pt x="2992" y="984"/>
                    </a:lnTo>
                    <a:lnTo>
                      <a:pt x="2971" y="880"/>
                    </a:lnTo>
                    <a:lnTo>
                      <a:pt x="3097" y="859"/>
                    </a:lnTo>
                    <a:lnTo>
                      <a:pt x="3139" y="859"/>
                    </a:lnTo>
                    <a:lnTo>
                      <a:pt x="3139" y="796"/>
                    </a:lnTo>
                    <a:lnTo>
                      <a:pt x="3034" y="775"/>
                    </a:lnTo>
                    <a:lnTo>
                      <a:pt x="2971" y="733"/>
                    </a:lnTo>
                    <a:lnTo>
                      <a:pt x="2930" y="566"/>
                    </a:lnTo>
                    <a:lnTo>
                      <a:pt x="2888" y="419"/>
                    </a:lnTo>
                    <a:lnTo>
                      <a:pt x="2804" y="356"/>
                    </a:lnTo>
                    <a:lnTo>
                      <a:pt x="2699" y="482"/>
                    </a:lnTo>
                    <a:lnTo>
                      <a:pt x="2490" y="419"/>
                    </a:lnTo>
                    <a:lnTo>
                      <a:pt x="2197" y="356"/>
                    </a:lnTo>
                    <a:lnTo>
                      <a:pt x="2093" y="273"/>
                    </a:lnTo>
                    <a:lnTo>
                      <a:pt x="1988" y="231"/>
                    </a:lnTo>
                    <a:lnTo>
                      <a:pt x="1737" y="22"/>
                    </a:lnTo>
                    <a:lnTo>
                      <a:pt x="165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9"/>
              <p:cNvSpPr/>
              <p:nvPr/>
            </p:nvSpPr>
            <p:spPr>
              <a:xfrm>
                <a:off x="3886100" y="2558550"/>
                <a:ext cx="3675" cy="52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0" extrusionOk="0">
                    <a:moveTo>
                      <a:pt x="0" y="0"/>
                    </a:moveTo>
                    <a:lnTo>
                      <a:pt x="147" y="209"/>
                    </a:lnTo>
                    <a:lnTo>
                      <a:pt x="12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2" name="Google Shape;292;p29"/>
            <p:cNvSpPr/>
            <p:nvPr/>
          </p:nvSpPr>
          <p:spPr>
            <a:xfrm>
              <a:off x="3799155" y="2842190"/>
              <a:ext cx="6990" cy="13340"/>
            </a:xfrm>
            <a:custGeom>
              <a:avLst/>
              <a:gdLst/>
              <a:ahLst/>
              <a:cxnLst/>
              <a:rect l="l" t="t" r="r" b="b"/>
              <a:pathLst>
                <a:path w="587" h="1173" extrusionOk="0">
                  <a:moveTo>
                    <a:pt x="461" y="0"/>
                  </a:moveTo>
                  <a:lnTo>
                    <a:pt x="440" y="105"/>
                  </a:lnTo>
                  <a:lnTo>
                    <a:pt x="482" y="147"/>
                  </a:lnTo>
                  <a:lnTo>
                    <a:pt x="461" y="251"/>
                  </a:lnTo>
                  <a:lnTo>
                    <a:pt x="419" y="251"/>
                  </a:lnTo>
                  <a:lnTo>
                    <a:pt x="357" y="210"/>
                  </a:lnTo>
                  <a:lnTo>
                    <a:pt x="273" y="251"/>
                  </a:lnTo>
                  <a:lnTo>
                    <a:pt x="106" y="335"/>
                  </a:lnTo>
                  <a:lnTo>
                    <a:pt x="22" y="461"/>
                  </a:lnTo>
                  <a:lnTo>
                    <a:pt x="106" y="523"/>
                  </a:lnTo>
                  <a:lnTo>
                    <a:pt x="64" y="565"/>
                  </a:lnTo>
                  <a:lnTo>
                    <a:pt x="1" y="565"/>
                  </a:lnTo>
                  <a:lnTo>
                    <a:pt x="22" y="649"/>
                  </a:lnTo>
                  <a:lnTo>
                    <a:pt x="106" y="691"/>
                  </a:lnTo>
                  <a:lnTo>
                    <a:pt x="106" y="754"/>
                  </a:lnTo>
                  <a:lnTo>
                    <a:pt x="64" y="775"/>
                  </a:lnTo>
                  <a:lnTo>
                    <a:pt x="106" y="837"/>
                  </a:lnTo>
                  <a:lnTo>
                    <a:pt x="168" y="879"/>
                  </a:lnTo>
                  <a:lnTo>
                    <a:pt x="168" y="963"/>
                  </a:lnTo>
                  <a:lnTo>
                    <a:pt x="210" y="963"/>
                  </a:lnTo>
                  <a:lnTo>
                    <a:pt x="252" y="1005"/>
                  </a:lnTo>
                  <a:lnTo>
                    <a:pt x="210" y="984"/>
                  </a:lnTo>
                  <a:lnTo>
                    <a:pt x="147" y="1067"/>
                  </a:lnTo>
                  <a:lnTo>
                    <a:pt x="210" y="1109"/>
                  </a:lnTo>
                  <a:lnTo>
                    <a:pt x="357" y="1172"/>
                  </a:lnTo>
                  <a:lnTo>
                    <a:pt x="461" y="1109"/>
                  </a:lnTo>
                  <a:lnTo>
                    <a:pt x="545" y="942"/>
                  </a:lnTo>
                  <a:lnTo>
                    <a:pt x="545" y="795"/>
                  </a:lnTo>
                  <a:lnTo>
                    <a:pt x="587" y="544"/>
                  </a:lnTo>
                  <a:lnTo>
                    <a:pt x="545" y="314"/>
                  </a:lnTo>
                  <a:lnTo>
                    <a:pt x="545" y="1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9"/>
            <p:cNvSpPr/>
            <p:nvPr/>
          </p:nvSpPr>
          <p:spPr>
            <a:xfrm>
              <a:off x="3688535" y="2836242"/>
              <a:ext cx="76506" cy="61161"/>
            </a:xfrm>
            <a:custGeom>
              <a:avLst/>
              <a:gdLst/>
              <a:ahLst/>
              <a:cxnLst/>
              <a:rect l="l" t="t" r="r" b="b"/>
              <a:pathLst>
                <a:path w="6425" h="5378" extrusionOk="0">
                  <a:moveTo>
                    <a:pt x="817" y="0"/>
                  </a:moveTo>
                  <a:lnTo>
                    <a:pt x="733" y="42"/>
                  </a:lnTo>
                  <a:lnTo>
                    <a:pt x="712" y="21"/>
                  </a:lnTo>
                  <a:lnTo>
                    <a:pt x="503" y="126"/>
                  </a:lnTo>
                  <a:lnTo>
                    <a:pt x="524" y="209"/>
                  </a:lnTo>
                  <a:lnTo>
                    <a:pt x="608" y="251"/>
                  </a:lnTo>
                  <a:lnTo>
                    <a:pt x="524" y="335"/>
                  </a:lnTo>
                  <a:lnTo>
                    <a:pt x="336" y="356"/>
                  </a:lnTo>
                  <a:lnTo>
                    <a:pt x="252" y="335"/>
                  </a:lnTo>
                  <a:lnTo>
                    <a:pt x="43" y="419"/>
                  </a:lnTo>
                  <a:lnTo>
                    <a:pt x="1" y="544"/>
                  </a:lnTo>
                  <a:lnTo>
                    <a:pt x="43" y="670"/>
                  </a:lnTo>
                  <a:lnTo>
                    <a:pt x="126" y="649"/>
                  </a:lnTo>
                  <a:lnTo>
                    <a:pt x="126" y="691"/>
                  </a:lnTo>
                  <a:lnTo>
                    <a:pt x="189" y="733"/>
                  </a:lnTo>
                  <a:lnTo>
                    <a:pt x="147" y="879"/>
                  </a:lnTo>
                  <a:lnTo>
                    <a:pt x="210" y="900"/>
                  </a:lnTo>
                  <a:lnTo>
                    <a:pt x="294" y="837"/>
                  </a:lnTo>
                  <a:lnTo>
                    <a:pt x="252" y="963"/>
                  </a:lnTo>
                  <a:lnTo>
                    <a:pt x="315" y="1005"/>
                  </a:lnTo>
                  <a:lnTo>
                    <a:pt x="252" y="1088"/>
                  </a:lnTo>
                  <a:lnTo>
                    <a:pt x="357" y="1109"/>
                  </a:lnTo>
                  <a:lnTo>
                    <a:pt x="231" y="1256"/>
                  </a:lnTo>
                  <a:lnTo>
                    <a:pt x="231" y="1277"/>
                  </a:lnTo>
                  <a:lnTo>
                    <a:pt x="482" y="1214"/>
                  </a:lnTo>
                  <a:lnTo>
                    <a:pt x="587" y="1256"/>
                  </a:lnTo>
                  <a:lnTo>
                    <a:pt x="566" y="1381"/>
                  </a:lnTo>
                  <a:lnTo>
                    <a:pt x="629" y="1465"/>
                  </a:lnTo>
                  <a:lnTo>
                    <a:pt x="796" y="1360"/>
                  </a:lnTo>
                  <a:lnTo>
                    <a:pt x="1110" y="1423"/>
                  </a:lnTo>
                  <a:lnTo>
                    <a:pt x="1214" y="1318"/>
                  </a:lnTo>
                  <a:lnTo>
                    <a:pt x="1486" y="1360"/>
                  </a:lnTo>
                  <a:lnTo>
                    <a:pt x="1507" y="1486"/>
                  </a:lnTo>
                  <a:lnTo>
                    <a:pt x="1612" y="1632"/>
                  </a:lnTo>
                  <a:lnTo>
                    <a:pt x="1591" y="1737"/>
                  </a:lnTo>
                  <a:lnTo>
                    <a:pt x="1445" y="1737"/>
                  </a:lnTo>
                  <a:lnTo>
                    <a:pt x="1235" y="1946"/>
                  </a:lnTo>
                  <a:lnTo>
                    <a:pt x="1256" y="2114"/>
                  </a:lnTo>
                  <a:lnTo>
                    <a:pt x="1235" y="2469"/>
                  </a:lnTo>
                  <a:lnTo>
                    <a:pt x="1089" y="2616"/>
                  </a:lnTo>
                  <a:lnTo>
                    <a:pt x="1194" y="2720"/>
                  </a:lnTo>
                  <a:lnTo>
                    <a:pt x="1047" y="2930"/>
                  </a:lnTo>
                  <a:lnTo>
                    <a:pt x="942" y="2888"/>
                  </a:lnTo>
                  <a:lnTo>
                    <a:pt x="817" y="2930"/>
                  </a:lnTo>
                  <a:lnTo>
                    <a:pt x="963" y="3202"/>
                  </a:lnTo>
                  <a:lnTo>
                    <a:pt x="1089" y="3285"/>
                  </a:lnTo>
                  <a:lnTo>
                    <a:pt x="1089" y="3515"/>
                  </a:lnTo>
                  <a:lnTo>
                    <a:pt x="922" y="3704"/>
                  </a:lnTo>
                  <a:lnTo>
                    <a:pt x="984" y="3871"/>
                  </a:lnTo>
                  <a:lnTo>
                    <a:pt x="1131" y="3871"/>
                  </a:lnTo>
                  <a:lnTo>
                    <a:pt x="1089" y="3976"/>
                  </a:lnTo>
                  <a:lnTo>
                    <a:pt x="963" y="4080"/>
                  </a:lnTo>
                  <a:lnTo>
                    <a:pt x="838" y="4331"/>
                  </a:lnTo>
                  <a:lnTo>
                    <a:pt x="922" y="4457"/>
                  </a:lnTo>
                  <a:lnTo>
                    <a:pt x="922" y="4603"/>
                  </a:lnTo>
                  <a:lnTo>
                    <a:pt x="1026" y="4624"/>
                  </a:lnTo>
                  <a:lnTo>
                    <a:pt x="1173" y="4645"/>
                  </a:lnTo>
                  <a:lnTo>
                    <a:pt x="1403" y="4875"/>
                  </a:lnTo>
                  <a:lnTo>
                    <a:pt x="1382" y="4917"/>
                  </a:lnTo>
                  <a:lnTo>
                    <a:pt x="1486" y="5168"/>
                  </a:lnTo>
                  <a:lnTo>
                    <a:pt x="1675" y="5357"/>
                  </a:lnTo>
                  <a:lnTo>
                    <a:pt x="1842" y="5378"/>
                  </a:lnTo>
                  <a:lnTo>
                    <a:pt x="2010" y="5273"/>
                  </a:lnTo>
                  <a:lnTo>
                    <a:pt x="2010" y="5168"/>
                  </a:lnTo>
                  <a:lnTo>
                    <a:pt x="2093" y="5085"/>
                  </a:lnTo>
                  <a:lnTo>
                    <a:pt x="2303" y="5064"/>
                  </a:lnTo>
                  <a:lnTo>
                    <a:pt x="2470" y="4875"/>
                  </a:lnTo>
                  <a:lnTo>
                    <a:pt x="2679" y="4855"/>
                  </a:lnTo>
                  <a:lnTo>
                    <a:pt x="2784" y="4813"/>
                  </a:lnTo>
                  <a:lnTo>
                    <a:pt x="3035" y="4875"/>
                  </a:lnTo>
                  <a:lnTo>
                    <a:pt x="3181" y="4917"/>
                  </a:lnTo>
                  <a:lnTo>
                    <a:pt x="3202" y="4855"/>
                  </a:lnTo>
                  <a:lnTo>
                    <a:pt x="3307" y="4855"/>
                  </a:lnTo>
                  <a:lnTo>
                    <a:pt x="3411" y="4938"/>
                  </a:lnTo>
                  <a:lnTo>
                    <a:pt x="3495" y="4855"/>
                  </a:lnTo>
                  <a:lnTo>
                    <a:pt x="3558" y="4750"/>
                  </a:lnTo>
                  <a:lnTo>
                    <a:pt x="3663" y="4855"/>
                  </a:lnTo>
                  <a:lnTo>
                    <a:pt x="3788" y="4917"/>
                  </a:lnTo>
                  <a:lnTo>
                    <a:pt x="3914" y="4708"/>
                  </a:lnTo>
                  <a:lnTo>
                    <a:pt x="3914" y="4603"/>
                  </a:lnTo>
                  <a:lnTo>
                    <a:pt x="4248" y="4436"/>
                  </a:lnTo>
                  <a:lnTo>
                    <a:pt x="4458" y="4436"/>
                  </a:lnTo>
                  <a:lnTo>
                    <a:pt x="4520" y="4352"/>
                  </a:lnTo>
                  <a:lnTo>
                    <a:pt x="4458" y="4311"/>
                  </a:lnTo>
                  <a:lnTo>
                    <a:pt x="4499" y="4143"/>
                  </a:lnTo>
                  <a:lnTo>
                    <a:pt x="4667" y="3892"/>
                  </a:lnTo>
                  <a:lnTo>
                    <a:pt x="4667" y="3766"/>
                  </a:lnTo>
                  <a:lnTo>
                    <a:pt x="4855" y="3704"/>
                  </a:lnTo>
                  <a:lnTo>
                    <a:pt x="4981" y="3578"/>
                  </a:lnTo>
                  <a:lnTo>
                    <a:pt x="4855" y="3390"/>
                  </a:lnTo>
                  <a:lnTo>
                    <a:pt x="4771" y="3348"/>
                  </a:lnTo>
                  <a:lnTo>
                    <a:pt x="4751" y="3243"/>
                  </a:lnTo>
                  <a:lnTo>
                    <a:pt x="4646" y="3076"/>
                  </a:lnTo>
                  <a:lnTo>
                    <a:pt x="4730" y="2992"/>
                  </a:lnTo>
                  <a:lnTo>
                    <a:pt x="4960" y="2637"/>
                  </a:lnTo>
                  <a:lnTo>
                    <a:pt x="5064" y="2574"/>
                  </a:lnTo>
                  <a:lnTo>
                    <a:pt x="5232" y="2302"/>
                  </a:lnTo>
                  <a:lnTo>
                    <a:pt x="5274" y="2323"/>
                  </a:lnTo>
                  <a:lnTo>
                    <a:pt x="5253" y="2344"/>
                  </a:lnTo>
                  <a:lnTo>
                    <a:pt x="5253" y="2365"/>
                  </a:lnTo>
                  <a:lnTo>
                    <a:pt x="5336" y="2323"/>
                  </a:lnTo>
                  <a:lnTo>
                    <a:pt x="5357" y="2197"/>
                  </a:lnTo>
                  <a:lnTo>
                    <a:pt x="5295" y="2134"/>
                  </a:lnTo>
                  <a:lnTo>
                    <a:pt x="5441" y="2051"/>
                  </a:lnTo>
                  <a:lnTo>
                    <a:pt x="5567" y="1946"/>
                  </a:lnTo>
                  <a:lnTo>
                    <a:pt x="5776" y="1946"/>
                  </a:lnTo>
                  <a:lnTo>
                    <a:pt x="5964" y="1883"/>
                  </a:lnTo>
                  <a:lnTo>
                    <a:pt x="6069" y="1737"/>
                  </a:lnTo>
                  <a:lnTo>
                    <a:pt x="6278" y="1611"/>
                  </a:lnTo>
                  <a:lnTo>
                    <a:pt x="6320" y="1507"/>
                  </a:lnTo>
                  <a:lnTo>
                    <a:pt x="6341" y="1381"/>
                  </a:lnTo>
                  <a:lnTo>
                    <a:pt x="6320" y="1193"/>
                  </a:lnTo>
                  <a:lnTo>
                    <a:pt x="6424" y="1151"/>
                  </a:lnTo>
                  <a:lnTo>
                    <a:pt x="6424" y="1088"/>
                  </a:lnTo>
                  <a:lnTo>
                    <a:pt x="6341" y="1067"/>
                  </a:lnTo>
                  <a:lnTo>
                    <a:pt x="6215" y="879"/>
                  </a:lnTo>
                  <a:lnTo>
                    <a:pt x="5964" y="900"/>
                  </a:lnTo>
                  <a:lnTo>
                    <a:pt x="5797" y="837"/>
                  </a:lnTo>
                  <a:lnTo>
                    <a:pt x="5629" y="837"/>
                  </a:lnTo>
                  <a:lnTo>
                    <a:pt x="5525" y="774"/>
                  </a:lnTo>
                  <a:lnTo>
                    <a:pt x="5253" y="774"/>
                  </a:lnTo>
                  <a:lnTo>
                    <a:pt x="5148" y="879"/>
                  </a:lnTo>
                  <a:lnTo>
                    <a:pt x="5064" y="837"/>
                  </a:lnTo>
                  <a:lnTo>
                    <a:pt x="4918" y="837"/>
                  </a:lnTo>
                  <a:lnTo>
                    <a:pt x="4792" y="691"/>
                  </a:lnTo>
                  <a:lnTo>
                    <a:pt x="4688" y="753"/>
                  </a:lnTo>
                  <a:lnTo>
                    <a:pt x="4583" y="649"/>
                  </a:lnTo>
                  <a:lnTo>
                    <a:pt x="4332" y="565"/>
                  </a:lnTo>
                  <a:lnTo>
                    <a:pt x="4186" y="586"/>
                  </a:lnTo>
                  <a:lnTo>
                    <a:pt x="4207" y="523"/>
                  </a:lnTo>
                  <a:lnTo>
                    <a:pt x="4186" y="377"/>
                  </a:lnTo>
                  <a:lnTo>
                    <a:pt x="4102" y="377"/>
                  </a:lnTo>
                  <a:lnTo>
                    <a:pt x="4102" y="356"/>
                  </a:lnTo>
                  <a:lnTo>
                    <a:pt x="3997" y="314"/>
                  </a:lnTo>
                  <a:lnTo>
                    <a:pt x="3955" y="335"/>
                  </a:lnTo>
                  <a:lnTo>
                    <a:pt x="3872" y="335"/>
                  </a:lnTo>
                  <a:lnTo>
                    <a:pt x="3809" y="419"/>
                  </a:lnTo>
                  <a:lnTo>
                    <a:pt x="3495" y="230"/>
                  </a:lnTo>
                  <a:lnTo>
                    <a:pt x="3391" y="230"/>
                  </a:lnTo>
                  <a:lnTo>
                    <a:pt x="3286" y="335"/>
                  </a:lnTo>
                  <a:lnTo>
                    <a:pt x="3077" y="272"/>
                  </a:lnTo>
                  <a:lnTo>
                    <a:pt x="3035" y="168"/>
                  </a:lnTo>
                  <a:lnTo>
                    <a:pt x="2826" y="147"/>
                  </a:lnTo>
                  <a:lnTo>
                    <a:pt x="2533" y="272"/>
                  </a:lnTo>
                  <a:lnTo>
                    <a:pt x="2344" y="230"/>
                  </a:lnTo>
                  <a:lnTo>
                    <a:pt x="1926" y="168"/>
                  </a:lnTo>
                  <a:lnTo>
                    <a:pt x="1779" y="105"/>
                  </a:lnTo>
                  <a:lnTo>
                    <a:pt x="1758" y="42"/>
                  </a:lnTo>
                  <a:lnTo>
                    <a:pt x="1570" y="105"/>
                  </a:lnTo>
                  <a:lnTo>
                    <a:pt x="1403" y="147"/>
                  </a:lnTo>
                  <a:lnTo>
                    <a:pt x="1277" y="105"/>
                  </a:lnTo>
                  <a:lnTo>
                    <a:pt x="1173" y="105"/>
                  </a:lnTo>
                  <a:lnTo>
                    <a:pt x="1068" y="168"/>
                  </a:lnTo>
                  <a:lnTo>
                    <a:pt x="942" y="21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9"/>
            <p:cNvSpPr/>
            <p:nvPr/>
          </p:nvSpPr>
          <p:spPr>
            <a:xfrm>
              <a:off x="4036603" y="2865264"/>
              <a:ext cx="11967" cy="9064"/>
            </a:xfrm>
            <a:custGeom>
              <a:avLst/>
              <a:gdLst/>
              <a:ahLst/>
              <a:cxnLst/>
              <a:rect l="l" t="t" r="r" b="b"/>
              <a:pathLst>
                <a:path w="1005" h="797" extrusionOk="0">
                  <a:moveTo>
                    <a:pt x="189" y="1"/>
                  </a:moveTo>
                  <a:lnTo>
                    <a:pt x="84" y="64"/>
                  </a:lnTo>
                  <a:lnTo>
                    <a:pt x="0" y="64"/>
                  </a:lnTo>
                  <a:lnTo>
                    <a:pt x="0" y="106"/>
                  </a:lnTo>
                  <a:lnTo>
                    <a:pt x="42" y="106"/>
                  </a:lnTo>
                  <a:lnTo>
                    <a:pt x="105" y="189"/>
                  </a:lnTo>
                  <a:lnTo>
                    <a:pt x="189" y="189"/>
                  </a:lnTo>
                  <a:lnTo>
                    <a:pt x="251" y="294"/>
                  </a:lnTo>
                  <a:lnTo>
                    <a:pt x="209" y="378"/>
                  </a:lnTo>
                  <a:lnTo>
                    <a:pt x="481" y="503"/>
                  </a:lnTo>
                  <a:lnTo>
                    <a:pt x="502" y="629"/>
                  </a:lnTo>
                  <a:lnTo>
                    <a:pt x="670" y="712"/>
                  </a:lnTo>
                  <a:lnTo>
                    <a:pt x="795" y="712"/>
                  </a:lnTo>
                  <a:lnTo>
                    <a:pt x="984" y="796"/>
                  </a:lnTo>
                  <a:lnTo>
                    <a:pt x="1005" y="712"/>
                  </a:lnTo>
                  <a:lnTo>
                    <a:pt x="733" y="315"/>
                  </a:lnTo>
                  <a:lnTo>
                    <a:pt x="586" y="273"/>
                  </a:lnTo>
                  <a:lnTo>
                    <a:pt x="502" y="85"/>
                  </a:lnTo>
                  <a:lnTo>
                    <a:pt x="398" y="85"/>
                  </a:lnTo>
                  <a:lnTo>
                    <a:pt x="356" y="126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9"/>
            <p:cNvSpPr/>
            <p:nvPr/>
          </p:nvSpPr>
          <p:spPr>
            <a:xfrm>
              <a:off x="4033614" y="2866458"/>
              <a:ext cx="140532" cy="108039"/>
            </a:xfrm>
            <a:custGeom>
              <a:avLst/>
              <a:gdLst/>
              <a:ahLst/>
              <a:cxnLst/>
              <a:rect l="l" t="t" r="r" b="b"/>
              <a:pathLst>
                <a:path w="11802" h="9500" extrusionOk="0">
                  <a:moveTo>
                    <a:pt x="502" y="1863"/>
                  </a:moveTo>
                  <a:lnTo>
                    <a:pt x="502" y="1884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502" y="1863"/>
                  </a:lnTo>
                  <a:close/>
                  <a:moveTo>
                    <a:pt x="251" y="1"/>
                  </a:moveTo>
                  <a:lnTo>
                    <a:pt x="209" y="63"/>
                  </a:lnTo>
                  <a:lnTo>
                    <a:pt x="147" y="210"/>
                  </a:lnTo>
                  <a:lnTo>
                    <a:pt x="0" y="210"/>
                  </a:lnTo>
                  <a:lnTo>
                    <a:pt x="0" y="273"/>
                  </a:lnTo>
                  <a:lnTo>
                    <a:pt x="42" y="398"/>
                  </a:lnTo>
                  <a:lnTo>
                    <a:pt x="105" y="607"/>
                  </a:lnTo>
                  <a:lnTo>
                    <a:pt x="105" y="712"/>
                  </a:lnTo>
                  <a:lnTo>
                    <a:pt x="105" y="858"/>
                  </a:lnTo>
                  <a:lnTo>
                    <a:pt x="230" y="900"/>
                  </a:lnTo>
                  <a:lnTo>
                    <a:pt x="251" y="942"/>
                  </a:lnTo>
                  <a:lnTo>
                    <a:pt x="188" y="1130"/>
                  </a:lnTo>
                  <a:lnTo>
                    <a:pt x="209" y="1277"/>
                  </a:lnTo>
                  <a:lnTo>
                    <a:pt x="188" y="1361"/>
                  </a:lnTo>
                  <a:lnTo>
                    <a:pt x="335" y="1423"/>
                  </a:lnTo>
                  <a:lnTo>
                    <a:pt x="460" y="1654"/>
                  </a:lnTo>
                  <a:lnTo>
                    <a:pt x="523" y="1779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607" y="1884"/>
                  </a:lnTo>
                  <a:lnTo>
                    <a:pt x="670" y="2009"/>
                  </a:lnTo>
                  <a:lnTo>
                    <a:pt x="649" y="2114"/>
                  </a:lnTo>
                  <a:lnTo>
                    <a:pt x="712" y="2260"/>
                  </a:lnTo>
                  <a:lnTo>
                    <a:pt x="816" y="2260"/>
                  </a:lnTo>
                  <a:lnTo>
                    <a:pt x="858" y="2365"/>
                  </a:lnTo>
                  <a:lnTo>
                    <a:pt x="921" y="2490"/>
                  </a:lnTo>
                  <a:lnTo>
                    <a:pt x="1025" y="2532"/>
                  </a:lnTo>
                  <a:lnTo>
                    <a:pt x="1088" y="2574"/>
                  </a:lnTo>
                  <a:lnTo>
                    <a:pt x="1297" y="2679"/>
                  </a:lnTo>
                  <a:lnTo>
                    <a:pt x="1381" y="2700"/>
                  </a:lnTo>
                  <a:lnTo>
                    <a:pt x="1507" y="2679"/>
                  </a:lnTo>
                  <a:lnTo>
                    <a:pt x="1590" y="2721"/>
                  </a:lnTo>
                  <a:lnTo>
                    <a:pt x="1653" y="2742"/>
                  </a:lnTo>
                  <a:lnTo>
                    <a:pt x="1590" y="2783"/>
                  </a:lnTo>
                  <a:lnTo>
                    <a:pt x="1486" y="2825"/>
                  </a:lnTo>
                  <a:lnTo>
                    <a:pt x="1402" y="2825"/>
                  </a:lnTo>
                  <a:lnTo>
                    <a:pt x="1444" y="2993"/>
                  </a:lnTo>
                  <a:lnTo>
                    <a:pt x="1486" y="3014"/>
                  </a:lnTo>
                  <a:lnTo>
                    <a:pt x="1486" y="3223"/>
                  </a:lnTo>
                  <a:lnTo>
                    <a:pt x="1402" y="3244"/>
                  </a:lnTo>
                  <a:lnTo>
                    <a:pt x="1339" y="3244"/>
                  </a:lnTo>
                  <a:lnTo>
                    <a:pt x="1297" y="3432"/>
                  </a:lnTo>
                  <a:lnTo>
                    <a:pt x="1256" y="3474"/>
                  </a:lnTo>
                  <a:lnTo>
                    <a:pt x="1256" y="3683"/>
                  </a:lnTo>
                  <a:lnTo>
                    <a:pt x="1235" y="3767"/>
                  </a:lnTo>
                  <a:lnTo>
                    <a:pt x="1256" y="3830"/>
                  </a:lnTo>
                  <a:lnTo>
                    <a:pt x="1193" y="3871"/>
                  </a:lnTo>
                  <a:lnTo>
                    <a:pt x="1193" y="3955"/>
                  </a:lnTo>
                  <a:lnTo>
                    <a:pt x="1276" y="3976"/>
                  </a:lnTo>
                  <a:lnTo>
                    <a:pt x="1360" y="4060"/>
                  </a:lnTo>
                  <a:lnTo>
                    <a:pt x="1465" y="4081"/>
                  </a:lnTo>
                  <a:lnTo>
                    <a:pt x="1486" y="4164"/>
                  </a:lnTo>
                  <a:lnTo>
                    <a:pt x="1611" y="4269"/>
                  </a:lnTo>
                  <a:lnTo>
                    <a:pt x="1569" y="4394"/>
                  </a:lnTo>
                  <a:lnTo>
                    <a:pt x="1590" y="4415"/>
                  </a:lnTo>
                  <a:lnTo>
                    <a:pt x="1590" y="4499"/>
                  </a:lnTo>
                  <a:lnTo>
                    <a:pt x="1695" y="4583"/>
                  </a:lnTo>
                  <a:lnTo>
                    <a:pt x="1758" y="4562"/>
                  </a:lnTo>
                  <a:lnTo>
                    <a:pt x="1862" y="4520"/>
                  </a:lnTo>
                  <a:lnTo>
                    <a:pt x="2302" y="4813"/>
                  </a:lnTo>
                  <a:lnTo>
                    <a:pt x="2344" y="4792"/>
                  </a:lnTo>
                  <a:lnTo>
                    <a:pt x="2427" y="4834"/>
                  </a:lnTo>
                  <a:lnTo>
                    <a:pt x="2532" y="5043"/>
                  </a:lnTo>
                  <a:lnTo>
                    <a:pt x="2636" y="5106"/>
                  </a:lnTo>
                  <a:lnTo>
                    <a:pt x="2762" y="5357"/>
                  </a:lnTo>
                  <a:lnTo>
                    <a:pt x="2636" y="5462"/>
                  </a:lnTo>
                  <a:lnTo>
                    <a:pt x="2636" y="5650"/>
                  </a:lnTo>
                  <a:lnTo>
                    <a:pt x="2657" y="5817"/>
                  </a:lnTo>
                  <a:lnTo>
                    <a:pt x="2846" y="5817"/>
                  </a:lnTo>
                  <a:lnTo>
                    <a:pt x="2909" y="6152"/>
                  </a:lnTo>
                  <a:lnTo>
                    <a:pt x="3013" y="6236"/>
                  </a:lnTo>
                  <a:lnTo>
                    <a:pt x="3118" y="6278"/>
                  </a:lnTo>
                  <a:lnTo>
                    <a:pt x="3160" y="6299"/>
                  </a:lnTo>
                  <a:lnTo>
                    <a:pt x="3222" y="6278"/>
                  </a:lnTo>
                  <a:lnTo>
                    <a:pt x="3222" y="6340"/>
                  </a:lnTo>
                  <a:lnTo>
                    <a:pt x="3285" y="6445"/>
                  </a:lnTo>
                  <a:lnTo>
                    <a:pt x="3369" y="6445"/>
                  </a:lnTo>
                  <a:lnTo>
                    <a:pt x="3432" y="6382"/>
                  </a:lnTo>
                  <a:lnTo>
                    <a:pt x="3453" y="6257"/>
                  </a:lnTo>
                  <a:lnTo>
                    <a:pt x="3348" y="6194"/>
                  </a:lnTo>
                  <a:lnTo>
                    <a:pt x="3494" y="6194"/>
                  </a:lnTo>
                  <a:lnTo>
                    <a:pt x="3536" y="6173"/>
                  </a:lnTo>
                  <a:lnTo>
                    <a:pt x="3494" y="6236"/>
                  </a:lnTo>
                  <a:lnTo>
                    <a:pt x="3494" y="6299"/>
                  </a:lnTo>
                  <a:lnTo>
                    <a:pt x="3641" y="6361"/>
                  </a:lnTo>
                  <a:lnTo>
                    <a:pt x="3683" y="6340"/>
                  </a:lnTo>
                  <a:lnTo>
                    <a:pt x="3745" y="6445"/>
                  </a:lnTo>
                  <a:lnTo>
                    <a:pt x="3787" y="6445"/>
                  </a:lnTo>
                  <a:lnTo>
                    <a:pt x="3976" y="6299"/>
                  </a:lnTo>
                  <a:lnTo>
                    <a:pt x="4017" y="6340"/>
                  </a:lnTo>
                  <a:lnTo>
                    <a:pt x="4164" y="6487"/>
                  </a:lnTo>
                  <a:lnTo>
                    <a:pt x="4164" y="6591"/>
                  </a:lnTo>
                  <a:lnTo>
                    <a:pt x="4373" y="6863"/>
                  </a:lnTo>
                  <a:lnTo>
                    <a:pt x="4394" y="7031"/>
                  </a:lnTo>
                  <a:lnTo>
                    <a:pt x="4436" y="7073"/>
                  </a:lnTo>
                  <a:lnTo>
                    <a:pt x="4541" y="7073"/>
                  </a:lnTo>
                  <a:lnTo>
                    <a:pt x="4603" y="7177"/>
                  </a:lnTo>
                  <a:lnTo>
                    <a:pt x="4541" y="7177"/>
                  </a:lnTo>
                  <a:lnTo>
                    <a:pt x="4520" y="7135"/>
                  </a:lnTo>
                  <a:lnTo>
                    <a:pt x="4499" y="7177"/>
                  </a:lnTo>
                  <a:lnTo>
                    <a:pt x="4603" y="7240"/>
                  </a:lnTo>
                  <a:lnTo>
                    <a:pt x="4645" y="7219"/>
                  </a:lnTo>
                  <a:lnTo>
                    <a:pt x="4687" y="7324"/>
                  </a:lnTo>
                  <a:lnTo>
                    <a:pt x="4833" y="7721"/>
                  </a:lnTo>
                  <a:lnTo>
                    <a:pt x="4959" y="7763"/>
                  </a:lnTo>
                  <a:lnTo>
                    <a:pt x="5168" y="7763"/>
                  </a:lnTo>
                  <a:lnTo>
                    <a:pt x="5315" y="7805"/>
                  </a:lnTo>
                  <a:lnTo>
                    <a:pt x="5377" y="7868"/>
                  </a:lnTo>
                  <a:lnTo>
                    <a:pt x="5566" y="7868"/>
                  </a:lnTo>
                  <a:lnTo>
                    <a:pt x="5587" y="7931"/>
                  </a:lnTo>
                  <a:lnTo>
                    <a:pt x="5691" y="7931"/>
                  </a:lnTo>
                  <a:lnTo>
                    <a:pt x="5733" y="7972"/>
                  </a:lnTo>
                  <a:lnTo>
                    <a:pt x="5649" y="8035"/>
                  </a:lnTo>
                  <a:lnTo>
                    <a:pt x="5796" y="8224"/>
                  </a:lnTo>
                  <a:lnTo>
                    <a:pt x="5963" y="8244"/>
                  </a:lnTo>
                  <a:lnTo>
                    <a:pt x="6047" y="8328"/>
                  </a:lnTo>
                  <a:lnTo>
                    <a:pt x="6152" y="8328"/>
                  </a:lnTo>
                  <a:lnTo>
                    <a:pt x="6319" y="8496"/>
                  </a:lnTo>
                  <a:lnTo>
                    <a:pt x="6403" y="8475"/>
                  </a:lnTo>
                  <a:lnTo>
                    <a:pt x="6528" y="8454"/>
                  </a:lnTo>
                  <a:lnTo>
                    <a:pt x="6717" y="8496"/>
                  </a:lnTo>
                  <a:lnTo>
                    <a:pt x="6947" y="8663"/>
                  </a:lnTo>
                  <a:lnTo>
                    <a:pt x="7135" y="8475"/>
                  </a:lnTo>
                  <a:lnTo>
                    <a:pt x="7407" y="8349"/>
                  </a:lnTo>
                  <a:lnTo>
                    <a:pt x="7407" y="8328"/>
                  </a:lnTo>
                  <a:lnTo>
                    <a:pt x="7533" y="8328"/>
                  </a:lnTo>
                  <a:lnTo>
                    <a:pt x="7679" y="8224"/>
                  </a:lnTo>
                  <a:lnTo>
                    <a:pt x="7784" y="8161"/>
                  </a:lnTo>
                  <a:lnTo>
                    <a:pt x="7993" y="8182"/>
                  </a:lnTo>
                  <a:lnTo>
                    <a:pt x="7993" y="8244"/>
                  </a:lnTo>
                  <a:lnTo>
                    <a:pt x="8056" y="8244"/>
                  </a:lnTo>
                  <a:lnTo>
                    <a:pt x="8056" y="8286"/>
                  </a:lnTo>
                  <a:lnTo>
                    <a:pt x="8160" y="8454"/>
                  </a:lnTo>
                  <a:lnTo>
                    <a:pt x="8244" y="8663"/>
                  </a:lnTo>
                  <a:lnTo>
                    <a:pt x="8349" y="8872"/>
                  </a:lnTo>
                  <a:lnTo>
                    <a:pt x="8349" y="9019"/>
                  </a:lnTo>
                  <a:lnTo>
                    <a:pt x="8411" y="9081"/>
                  </a:lnTo>
                  <a:lnTo>
                    <a:pt x="8453" y="9123"/>
                  </a:lnTo>
                  <a:lnTo>
                    <a:pt x="8872" y="9123"/>
                  </a:lnTo>
                  <a:lnTo>
                    <a:pt x="8976" y="9207"/>
                  </a:lnTo>
                  <a:lnTo>
                    <a:pt x="9102" y="9081"/>
                  </a:lnTo>
                  <a:lnTo>
                    <a:pt x="9144" y="9102"/>
                  </a:lnTo>
                  <a:lnTo>
                    <a:pt x="9311" y="9228"/>
                  </a:lnTo>
                  <a:lnTo>
                    <a:pt x="9625" y="9207"/>
                  </a:lnTo>
                  <a:lnTo>
                    <a:pt x="9813" y="9291"/>
                  </a:lnTo>
                  <a:lnTo>
                    <a:pt x="10064" y="9312"/>
                  </a:lnTo>
                  <a:lnTo>
                    <a:pt x="10169" y="9332"/>
                  </a:lnTo>
                  <a:lnTo>
                    <a:pt x="10232" y="9312"/>
                  </a:lnTo>
                  <a:lnTo>
                    <a:pt x="10295" y="9395"/>
                  </a:lnTo>
                  <a:lnTo>
                    <a:pt x="10315" y="9395"/>
                  </a:lnTo>
                  <a:lnTo>
                    <a:pt x="10357" y="9291"/>
                  </a:lnTo>
                  <a:lnTo>
                    <a:pt x="10441" y="9291"/>
                  </a:lnTo>
                  <a:lnTo>
                    <a:pt x="10483" y="9374"/>
                  </a:lnTo>
                  <a:lnTo>
                    <a:pt x="10608" y="9416"/>
                  </a:lnTo>
                  <a:lnTo>
                    <a:pt x="10818" y="9500"/>
                  </a:lnTo>
                  <a:lnTo>
                    <a:pt x="10901" y="9437"/>
                  </a:lnTo>
                  <a:lnTo>
                    <a:pt x="10922" y="9395"/>
                  </a:lnTo>
                  <a:lnTo>
                    <a:pt x="10964" y="9395"/>
                  </a:lnTo>
                  <a:lnTo>
                    <a:pt x="10964" y="9312"/>
                  </a:lnTo>
                  <a:lnTo>
                    <a:pt x="10985" y="9102"/>
                  </a:lnTo>
                  <a:lnTo>
                    <a:pt x="10922" y="8977"/>
                  </a:lnTo>
                  <a:lnTo>
                    <a:pt x="11027" y="8851"/>
                  </a:lnTo>
                  <a:lnTo>
                    <a:pt x="10985" y="8747"/>
                  </a:lnTo>
                  <a:lnTo>
                    <a:pt x="11069" y="8642"/>
                  </a:lnTo>
                  <a:lnTo>
                    <a:pt x="11215" y="8558"/>
                  </a:lnTo>
                  <a:lnTo>
                    <a:pt x="11299" y="8496"/>
                  </a:lnTo>
                  <a:lnTo>
                    <a:pt x="11550" y="8433"/>
                  </a:lnTo>
                  <a:lnTo>
                    <a:pt x="11717" y="8475"/>
                  </a:lnTo>
                  <a:lnTo>
                    <a:pt x="11801" y="8391"/>
                  </a:lnTo>
                  <a:lnTo>
                    <a:pt x="11759" y="8161"/>
                  </a:lnTo>
                  <a:lnTo>
                    <a:pt x="11634" y="8056"/>
                  </a:lnTo>
                  <a:lnTo>
                    <a:pt x="11487" y="8077"/>
                  </a:lnTo>
                  <a:lnTo>
                    <a:pt x="11445" y="7972"/>
                  </a:lnTo>
                  <a:lnTo>
                    <a:pt x="11445" y="7826"/>
                  </a:lnTo>
                  <a:lnTo>
                    <a:pt x="11403" y="7700"/>
                  </a:lnTo>
                  <a:lnTo>
                    <a:pt x="11403" y="7491"/>
                  </a:lnTo>
                  <a:lnTo>
                    <a:pt x="11236" y="7491"/>
                  </a:lnTo>
                  <a:lnTo>
                    <a:pt x="11215" y="7408"/>
                  </a:lnTo>
                  <a:lnTo>
                    <a:pt x="11111" y="7387"/>
                  </a:lnTo>
                  <a:lnTo>
                    <a:pt x="10922" y="7345"/>
                  </a:lnTo>
                  <a:lnTo>
                    <a:pt x="10880" y="7303"/>
                  </a:lnTo>
                  <a:lnTo>
                    <a:pt x="10755" y="7219"/>
                  </a:lnTo>
                  <a:lnTo>
                    <a:pt x="10587" y="7073"/>
                  </a:lnTo>
                  <a:lnTo>
                    <a:pt x="10504" y="6926"/>
                  </a:lnTo>
                  <a:lnTo>
                    <a:pt x="10232" y="6508"/>
                  </a:lnTo>
                  <a:lnTo>
                    <a:pt x="10650" y="5943"/>
                  </a:lnTo>
                  <a:lnTo>
                    <a:pt x="10692" y="5859"/>
                  </a:lnTo>
                  <a:lnTo>
                    <a:pt x="10650" y="5629"/>
                  </a:lnTo>
                  <a:lnTo>
                    <a:pt x="10650" y="5462"/>
                  </a:lnTo>
                  <a:lnTo>
                    <a:pt x="10567" y="5294"/>
                  </a:lnTo>
                  <a:lnTo>
                    <a:pt x="10064" y="5252"/>
                  </a:lnTo>
                  <a:lnTo>
                    <a:pt x="10043" y="5043"/>
                  </a:lnTo>
                  <a:lnTo>
                    <a:pt x="9981" y="4939"/>
                  </a:lnTo>
                  <a:lnTo>
                    <a:pt x="10023" y="4876"/>
                  </a:lnTo>
                  <a:lnTo>
                    <a:pt x="9939" y="4604"/>
                  </a:lnTo>
                  <a:lnTo>
                    <a:pt x="9771" y="4311"/>
                  </a:lnTo>
                  <a:lnTo>
                    <a:pt x="9834" y="4164"/>
                  </a:lnTo>
                  <a:lnTo>
                    <a:pt x="9981" y="3934"/>
                  </a:lnTo>
                  <a:lnTo>
                    <a:pt x="9939" y="3934"/>
                  </a:lnTo>
                  <a:lnTo>
                    <a:pt x="9751" y="3892"/>
                  </a:lnTo>
                  <a:lnTo>
                    <a:pt x="9751" y="3767"/>
                  </a:lnTo>
                  <a:lnTo>
                    <a:pt x="9730" y="3558"/>
                  </a:lnTo>
                  <a:lnTo>
                    <a:pt x="9667" y="3558"/>
                  </a:lnTo>
                  <a:lnTo>
                    <a:pt x="9813" y="3411"/>
                  </a:lnTo>
                  <a:lnTo>
                    <a:pt x="9709" y="3327"/>
                  </a:lnTo>
                  <a:lnTo>
                    <a:pt x="9646" y="3244"/>
                  </a:lnTo>
                  <a:lnTo>
                    <a:pt x="9771" y="3223"/>
                  </a:lnTo>
                  <a:lnTo>
                    <a:pt x="9918" y="3118"/>
                  </a:lnTo>
                  <a:lnTo>
                    <a:pt x="9918" y="3034"/>
                  </a:lnTo>
                  <a:lnTo>
                    <a:pt x="9939" y="3014"/>
                  </a:lnTo>
                  <a:lnTo>
                    <a:pt x="9855" y="2909"/>
                  </a:lnTo>
                  <a:lnTo>
                    <a:pt x="9918" y="2825"/>
                  </a:lnTo>
                  <a:lnTo>
                    <a:pt x="9918" y="2742"/>
                  </a:lnTo>
                  <a:lnTo>
                    <a:pt x="9918" y="2574"/>
                  </a:lnTo>
                  <a:lnTo>
                    <a:pt x="9855" y="2470"/>
                  </a:lnTo>
                  <a:lnTo>
                    <a:pt x="9855" y="2386"/>
                  </a:lnTo>
                  <a:lnTo>
                    <a:pt x="9813" y="2260"/>
                  </a:lnTo>
                  <a:lnTo>
                    <a:pt x="9855" y="2156"/>
                  </a:lnTo>
                  <a:lnTo>
                    <a:pt x="9751" y="1988"/>
                  </a:lnTo>
                  <a:lnTo>
                    <a:pt x="9625" y="1946"/>
                  </a:lnTo>
                  <a:lnTo>
                    <a:pt x="9353" y="1905"/>
                  </a:lnTo>
                  <a:lnTo>
                    <a:pt x="9123" y="1591"/>
                  </a:lnTo>
                  <a:lnTo>
                    <a:pt x="8914" y="1549"/>
                  </a:lnTo>
                  <a:lnTo>
                    <a:pt x="8788" y="1570"/>
                  </a:lnTo>
                  <a:lnTo>
                    <a:pt x="8725" y="1528"/>
                  </a:lnTo>
                  <a:lnTo>
                    <a:pt x="8704" y="1361"/>
                  </a:lnTo>
                  <a:lnTo>
                    <a:pt x="8579" y="1340"/>
                  </a:lnTo>
                  <a:lnTo>
                    <a:pt x="8349" y="1235"/>
                  </a:lnTo>
                  <a:lnTo>
                    <a:pt x="8265" y="1319"/>
                  </a:lnTo>
                  <a:lnTo>
                    <a:pt x="8160" y="1319"/>
                  </a:lnTo>
                  <a:lnTo>
                    <a:pt x="7826" y="1109"/>
                  </a:lnTo>
                  <a:lnTo>
                    <a:pt x="7658" y="1047"/>
                  </a:lnTo>
                  <a:lnTo>
                    <a:pt x="7449" y="858"/>
                  </a:lnTo>
                  <a:lnTo>
                    <a:pt x="7323" y="900"/>
                  </a:lnTo>
                  <a:lnTo>
                    <a:pt x="7198" y="837"/>
                  </a:lnTo>
                  <a:lnTo>
                    <a:pt x="7093" y="858"/>
                  </a:lnTo>
                  <a:lnTo>
                    <a:pt x="7030" y="1005"/>
                  </a:lnTo>
                  <a:lnTo>
                    <a:pt x="6821" y="942"/>
                  </a:lnTo>
                  <a:lnTo>
                    <a:pt x="6591" y="1005"/>
                  </a:lnTo>
                  <a:lnTo>
                    <a:pt x="6361" y="1214"/>
                  </a:lnTo>
                  <a:lnTo>
                    <a:pt x="6256" y="1214"/>
                  </a:lnTo>
                  <a:lnTo>
                    <a:pt x="6173" y="1319"/>
                  </a:lnTo>
                  <a:lnTo>
                    <a:pt x="6110" y="1465"/>
                  </a:lnTo>
                  <a:lnTo>
                    <a:pt x="5838" y="1465"/>
                  </a:lnTo>
                  <a:lnTo>
                    <a:pt x="5733" y="1549"/>
                  </a:lnTo>
                  <a:lnTo>
                    <a:pt x="5775" y="1695"/>
                  </a:lnTo>
                  <a:lnTo>
                    <a:pt x="5859" y="1842"/>
                  </a:lnTo>
                  <a:lnTo>
                    <a:pt x="5838" y="1967"/>
                  </a:lnTo>
                  <a:lnTo>
                    <a:pt x="5691" y="1967"/>
                  </a:lnTo>
                  <a:lnTo>
                    <a:pt x="5357" y="1905"/>
                  </a:lnTo>
                  <a:lnTo>
                    <a:pt x="5064" y="1967"/>
                  </a:lnTo>
                  <a:lnTo>
                    <a:pt x="4708" y="2072"/>
                  </a:lnTo>
                  <a:lnTo>
                    <a:pt x="4520" y="2072"/>
                  </a:lnTo>
                  <a:lnTo>
                    <a:pt x="4185" y="1967"/>
                  </a:lnTo>
                  <a:lnTo>
                    <a:pt x="4059" y="1967"/>
                  </a:lnTo>
                  <a:lnTo>
                    <a:pt x="3766" y="1842"/>
                  </a:lnTo>
                  <a:lnTo>
                    <a:pt x="3662" y="1737"/>
                  </a:lnTo>
                  <a:lnTo>
                    <a:pt x="3641" y="1591"/>
                  </a:lnTo>
                  <a:lnTo>
                    <a:pt x="3557" y="1591"/>
                  </a:lnTo>
                  <a:lnTo>
                    <a:pt x="3432" y="1528"/>
                  </a:lnTo>
                  <a:lnTo>
                    <a:pt x="3264" y="1570"/>
                  </a:lnTo>
                  <a:lnTo>
                    <a:pt x="3181" y="1528"/>
                  </a:lnTo>
                  <a:lnTo>
                    <a:pt x="3055" y="1528"/>
                  </a:lnTo>
                  <a:lnTo>
                    <a:pt x="2929" y="1423"/>
                  </a:lnTo>
                  <a:lnTo>
                    <a:pt x="2846" y="1381"/>
                  </a:lnTo>
                  <a:lnTo>
                    <a:pt x="2804" y="1340"/>
                  </a:lnTo>
                  <a:lnTo>
                    <a:pt x="2825" y="1214"/>
                  </a:lnTo>
                  <a:lnTo>
                    <a:pt x="2825" y="1068"/>
                  </a:lnTo>
                  <a:lnTo>
                    <a:pt x="2741" y="942"/>
                  </a:lnTo>
                  <a:lnTo>
                    <a:pt x="2741" y="921"/>
                  </a:lnTo>
                  <a:lnTo>
                    <a:pt x="2699" y="942"/>
                  </a:lnTo>
                  <a:lnTo>
                    <a:pt x="2595" y="921"/>
                  </a:lnTo>
                  <a:lnTo>
                    <a:pt x="2553" y="858"/>
                  </a:lnTo>
                  <a:lnTo>
                    <a:pt x="2448" y="817"/>
                  </a:lnTo>
                  <a:lnTo>
                    <a:pt x="2281" y="607"/>
                  </a:lnTo>
                  <a:lnTo>
                    <a:pt x="2448" y="482"/>
                  </a:lnTo>
                  <a:lnTo>
                    <a:pt x="2323" y="398"/>
                  </a:lnTo>
                  <a:lnTo>
                    <a:pt x="2302" y="335"/>
                  </a:lnTo>
                  <a:lnTo>
                    <a:pt x="2344" y="293"/>
                  </a:lnTo>
                  <a:lnTo>
                    <a:pt x="2281" y="210"/>
                  </a:lnTo>
                  <a:lnTo>
                    <a:pt x="2218" y="105"/>
                  </a:lnTo>
                  <a:lnTo>
                    <a:pt x="2176" y="105"/>
                  </a:lnTo>
                  <a:lnTo>
                    <a:pt x="2176" y="84"/>
                  </a:lnTo>
                  <a:lnTo>
                    <a:pt x="2113" y="84"/>
                  </a:lnTo>
                  <a:lnTo>
                    <a:pt x="1988" y="168"/>
                  </a:lnTo>
                  <a:lnTo>
                    <a:pt x="1904" y="168"/>
                  </a:lnTo>
                  <a:lnTo>
                    <a:pt x="1862" y="273"/>
                  </a:lnTo>
                  <a:lnTo>
                    <a:pt x="1779" y="293"/>
                  </a:lnTo>
                  <a:lnTo>
                    <a:pt x="1674" y="419"/>
                  </a:lnTo>
                  <a:lnTo>
                    <a:pt x="1611" y="440"/>
                  </a:lnTo>
                  <a:lnTo>
                    <a:pt x="1569" y="503"/>
                  </a:lnTo>
                  <a:lnTo>
                    <a:pt x="1569" y="545"/>
                  </a:lnTo>
                  <a:lnTo>
                    <a:pt x="1465" y="607"/>
                  </a:lnTo>
                  <a:lnTo>
                    <a:pt x="1381" y="586"/>
                  </a:lnTo>
                  <a:lnTo>
                    <a:pt x="1256" y="607"/>
                  </a:lnTo>
                  <a:lnTo>
                    <a:pt x="1235" y="691"/>
                  </a:lnTo>
                  <a:lnTo>
                    <a:pt x="1046" y="607"/>
                  </a:lnTo>
                  <a:lnTo>
                    <a:pt x="921" y="607"/>
                  </a:lnTo>
                  <a:lnTo>
                    <a:pt x="753" y="524"/>
                  </a:lnTo>
                  <a:lnTo>
                    <a:pt x="732" y="398"/>
                  </a:lnTo>
                  <a:lnTo>
                    <a:pt x="460" y="273"/>
                  </a:lnTo>
                  <a:lnTo>
                    <a:pt x="502" y="189"/>
                  </a:lnTo>
                  <a:lnTo>
                    <a:pt x="440" y="84"/>
                  </a:lnTo>
                  <a:lnTo>
                    <a:pt x="356" y="84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9"/>
            <p:cNvSpPr/>
            <p:nvPr/>
          </p:nvSpPr>
          <p:spPr>
            <a:xfrm>
              <a:off x="4026636" y="2853369"/>
              <a:ext cx="24672" cy="20004"/>
            </a:xfrm>
            <a:custGeom>
              <a:avLst/>
              <a:gdLst/>
              <a:ahLst/>
              <a:cxnLst/>
              <a:rect l="l" t="t" r="r" b="b"/>
              <a:pathLst>
                <a:path w="2072" h="1759" extrusionOk="0">
                  <a:moveTo>
                    <a:pt x="419" y="1"/>
                  </a:moveTo>
                  <a:lnTo>
                    <a:pt x="168" y="64"/>
                  </a:lnTo>
                  <a:lnTo>
                    <a:pt x="0" y="105"/>
                  </a:lnTo>
                  <a:lnTo>
                    <a:pt x="84" y="210"/>
                  </a:lnTo>
                  <a:lnTo>
                    <a:pt x="84" y="294"/>
                  </a:lnTo>
                  <a:lnTo>
                    <a:pt x="189" y="315"/>
                  </a:lnTo>
                  <a:lnTo>
                    <a:pt x="272" y="419"/>
                  </a:lnTo>
                  <a:lnTo>
                    <a:pt x="209" y="608"/>
                  </a:lnTo>
                  <a:lnTo>
                    <a:pt x="251" y="838"/>
                  </a:lnTo>
                  <a:lnTo>
                    <a:pt x="398" y="942"/>
                  </a:lnTo>
                  <a:lnTo>
                    <a:pt x="691" y="942"/>
                  </a:lnTo>
                  <a:lnTo>
                    <a:pt x="795" y="1026"/>
                  </a:lnTo>
                  <a:lnTo>
                    <a:pt x="837" y="1110"/>
                  </a:lnTo>
                  <a:lnTo>
                    <a:pt x="921" y="1110"/>
                  </a:lnTo>
                  <a:lnTo>
                    <a:pt x="1026" y="1047"/>
                  </a:lnTo>
                  <a:lnTo>
                    <a:pt x="1193" y="1172"/>
                  </a:lnTo>
                  <a:lnTo>
                    <a:pt x="1235" y="1131"/>
                  </a:lnTo>
                  <a:lnTo>
                    <a:pt x="1339" y="1131"/>
                  </a:lnTo>
                  <a:lnTo>
                    <a:pt x="1423" y="1319"/>
                  </a:lnTo>
                  <a:lnTo>
                    <a:pt x="1570" y="1361"/>
                  </a:lnTo>
                  <a:lnTo>
                    <a:pt x="1842" y="1758"/>
                  </a:lnTo>
                  <a:lnTo>
                    <a:pt x="1967" y="1737"/>
                  </a:lnTo>
                  <a:lnTo>
                    <a:pt x="1967" y="1591"/>
                  </a:lnTo>
                  <a:lnTo>
                    <a:pt x="1988" y="1549"/>
                  </a:lnTo>
                  <a:lnTo>
                    <a:pt x="1925" y="1382"/>
                  </a:lnTo>
                  <a:lnTo>
                    <a:pt x="2072" y="1361"/>
                  </a:lnTo>
                  <a:lnTo>
                    <a:pt x="1946" y="1235"/>
                  </a:lnTo>
                  <a:lnTo>
                    <a:pt x="1758" y="1235"/>
                  </a:lnTo>
                  <a:lnTo>
                    <a:pt x="1507" y="1110"/>
                  </a:lnTo>
                  <a:lnTo>
                    <a:pt x="1423" y="921"/>
                  </a:lnTo>
                  <a:lnTo>
                    <a:pt x="1507" y="838"/>
                  </a:lnTo>
                  <a:lnTo>
                    <a:pt x="1507" y="712"/>
                  </a:lnTo>
                  <a:lnTo>
                    <a:pt x="1256" y="524"/>
                  </a:lnTo>
                  <a:lnTo>
                    <a:pt x="1256" y="419"/>
                  </a:lnTo>
                  <a:lnTo>
                    <a:pt x="1298" y="294"/>
                  </a:lnTo>
                  <a:lnTo>
                    <a:pt x="1193" y="168"/>
                  </a:lnTo>
                  <a:lnTo>
                    <a:pt x="984" y="126"/>
                  </a:lnTo>
                  <a:lnTo>
                    <a:pt x="8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9"/>
            <p:cNvSpPr/>
            <p:nvPr/>
          </p:nvSpPr>
          <p:spPr>
            <a:xfrm>
              <a:off x="3915766" y="2848615"/>
              <a:ext cx="124088" cy="48788"/>
            </a:xfrm>
            <a:custGeom>
              <a:avLst/>
              <a:gdLst/>
              <a:ahLst/>
              <a:cxnLst/>
              <a:rect l="l" t="t" r="r" b="b"/>
              <a:pathLst>
                <a:path w="10421" h="4290" extrusionOk="0">
                  <a:moveTo>
                    <a:pt x="4708" y="0"/>
                  </a:moveTo>
                  <a:lnTo>
                    <a:pt x="4562" y="63"/>
                  </a:lnTo>
                  <a:lnTo>
                    <a:pt x="4373" y="63"/>
                  </a:lnTo>
                  <a:lnTo>
                    <a:pt x="4290" y="21"/>
                  </a:lnTo>
                  <a:lnTo>
                    <a:pt x="4185" y="63"/>
                  </a:lnTo>
                  <a:lnTo>
                    <a:pt x="3913" y="63"/>
                  </a:lnTo>
                  <a:lnTo>
                    <a:pt x="3766" y="84"/>
                  </a:lnTo>
                  <a:lnTo>
                    <a:pt x="3494" y="189"/>
                  </a:lnTo>
                  <a:lnTo>
                    <a:pt x="3390" y="210"/>
                  </a:lnTo>
                  <a:lnTo>
                    <a:pt x="3181" y="230"/>
                  </a:lnTo>
                  <a:lnTo>
                    <a:pt x="3097" y="335"/>
                  </a:lnTo>
                  <a:lnTo>
                    <a:pt x="2992" y="377"/>
                  </a:lnTo>
                  <a:lnTo>
                    <a:pt x="2909" y="440"/>
                  </a:lnTo>
                  <a:lnTo>
                    <a:pt x="2867" y="502"/>
                  </a:lnTo>
                  <a:lnTo>
                    <a:pt x="2804" y="628"/>
                  </a:lnTo>
                  <a:lnTo>
                    <a:pt x="2762" y="649"/>
                  </a:lnTo>
                  <a:lnTo>
                    <a:pt x="2762" y="733"/>
                  </a:lnTo>
                  <a:lnTo>
                    <a:pt x="2553" y="733"/>
                  </a:lnTo>
                  <a:lnTo>
                    <a:pt x="2239" y="628"/>
                  </a:lnTo>
                  <a:lnTo>
                    <a:pt x="2155" y="628"/>
                  </a:lnTo>
                  <a:lnTo>
                    <a:pt x="2072" y="691"/>
                  </a:lnTo>
                  <a:lnTo>
                    <a:pt x="1946" y="649"/>
                  </a:lnTo>
                  <a:lnTo>
                    <a:pt x="1779" y="691"/>
                  </a:lnTo>
                  <a:lnTo>
                    <a:pt x="1674" y="649"/>
                  </a:lnTo>
                  <a:lnTo>
                    <a:pt x="1549" y="712"/>
                  </a:lnTo>
                  <a:lnTo>
                    <a:pt x="1528" y="795"/>
                  </a:lnTo>
                  <a:lnTo>
                    <a:pt x="1632" y="942"/>
                  </a:lnTo>
                  <a:lnTo>
                    <a:pt x="1779" y="963"/>
                  </a:lnTo>
                  <a:lnTo>
                    <a:pt x="1925" y="963"/>
                  </a:lnTo>
                  <a:lnTo>
                    <a:pt x="1883" y="1046"/>
                  </a:lnTo>
                  <a:lnTo>
                    <a:pt x="1653" y="1046"/>
                  </a:lnTo>
                  <a:lnTo>
                    <a:pt x="1444" y="1109"/>
                  </a:lnTo>
                  <a:lnTo>
                    <a:pt x="1402" y="1214"/>
                  </a:lnTo>
                  <a:lnTo>
                    <a:pt x="1423" y="1256"/>
                  </a:lnTo>
                  <a:lnTo>
                    <a:pt x="1528" y="1235"/>
                  </a:lnTo>
                  <a:lnTo>
                    <a:pt x="1570" y="1277"/>
                  </a:lnTo>
                  <a:lnTo>
                    <a:pt x="1507" y="1318"/>
                  </a:lnTo>
                  <a:lnTo>
                    <a:pt x="1214" y="1339"/>
                  </a:lnTo>
                  <a:lnTo>
                    <a:pt x="1109" y="1256"/>
                  </a:lnTo>
                  <a:lnTo>
                    <a:pt x="984" y="1339"/>
                  </a:lnTo>
                  <a:lnTo>
                    <a:pt x="900" y="1235"/>
                  </a:lnTo>
                  <a:lnTo>
                    <a:pt x="837" y="1235"/>
                  </a:lnTo>
                  <a:lnTo>
                    <a:pt x="733" y="1339"/>
                  </a:lnTo>
                  <a:lnTo>
                    <a:pt x="628" y="1339"/>
                  </a:lnTo>
                  <a:lnTo>
                    <a:pt x="502" y="1235"/>
                  </a:lnTo>
                  <a:lnTo>
                    <a:pt x="377" y="1235"/>
                  </a:lnTo>
                  <a:lnTo>
                    <a:pt x="105" y="1444"/>
                  </a:lnTo>
                  <a:lnTo>
                    <a:pt x="63" y="1549"/>
                  </a:lnTo>
                  <a:lnTo>
                    <a:pt x="0" y="1653"/>
                  </a:lnTo>
                  <a:lnTo>
                    <a:pt x="63" y="1695"/>
                  </a:lnTo>
                  <a:lnTo>
                    <a:pt x="63" y="1842"/>
                  </a:lnTo>
                  <a:lnTo>
                    <a:pt x="0" y="1883"/>
                  </a:lnTo>
                  <a:lnTo>
                    <a:pt x="63" y="1946"/>
                  </a:lnTo>
                  <a:lnTo>
                    <a:pt x="209" y="1883"/>
                  </a:lnTo>
                  <a:lnTo>
                    <a:pt x="251" y="1904"/>
                  </a:lnTo>
                  <a:lnTo>
                    <a:pt x="377" y="1883"/>
                  </a:lnTo>
                  <a:lnTo>
                    <a:pt x="502" y="1883"/>
                  </a:lnTo>
                  <a:lnTo>
                    <a:pt x="377" y="2009"/>
                  </a:lnTo>
                  <a:lnTo>
                    <a:pt x="398" y="2093"/>
                  </a:lnTo>
                  <a:lnTo>
                    <a:pt x="461" y="2197"/>
                  </a:lnTo>
                  <a:lnTo>
                    <a:pt x="461" y="2281"/>
                  </a:lnTo>
                  <a:lnTo>
                    <a:pt x="419" y="2302"/>
                  </a:lnTo>
                  <a:lnTo>
                    <a:pt x="481" y="2323"/>
                  </a:lnTo>
                  <a:lnTo>
                    <a:pt x="586" y="2281"/>
                  </a:lnTo>
                  <a:lnTo>
                    <a:pt x="586" y="2323"/>
                  </a:lnTo>
                  <a:lnTo>
                    <a:pt x="502" y="2406"/>
                  </a:lnTo>
                  <a:lnTo>
                    <a:pt x="377" y="2490"/>
                  </a:lnTo>
                  <a:lnTo>
                    <a:pt x="419" y="2532"/>
                  </a:lnTo>
                  <a:lnTo>
                    <a:pt x="502" y="2532"/>
                  </a:lnTo>
                  <a:lnTo>
                    <a:pt x="419" y="2595"/>
                  </a:lnTo>
                  <a:lnTo>
                    <a:pt x="377" y="2699"/>
                  </a:lnTo>
                  <a:lnTo>
                    <a:pt x="293" y="2699"/>
                  </a:lnTo>
                  <a:lnTo>
                    <a:pt x="251" y="2532"/>
                  </a:lnTo>
                  <a:lnTo>
                    <a:pt x="189" y="2511"/>
                  </a:lnTo>
                  <a:lnTo>
                    <a:pt x="189" y="2616"/>
                  </a:lnTo>
                  <a:lnTo>
                    <a:pt x="209" y="2720"/>
                  </a:lnTo>
                  <a:lnTo>
                    <a:pt x="168" y="2783"/>
                  </a:lnTo>
                  <a:lnTo>
                    <a:pt x="189" y="2846"/>
                  </a:lnTo>
                  <a:lnTo>
                    <a:pt x="293" y="2930"/>
                  </a:lnTo>
                  <a:lnTo>
                    <a:pt x="293" y="2888"/>
                  </a:lnTo>
                  <a:lnTo>
                    <a:pt x="419" y="2950"/>
                  </a:lnTo>
                  <a:lnTo>
                    <a:pt x="502" y="2950"/>
                  </a:lnTo>
                  <a:lnTo>
                    <a:pt x="628" y="3034"/>
                  </a:lnTo>
                  <a:lnTo>
                    <a:pt x="670" y="3160"/>
                  </a:lnTo>
                  <a:lnTo>
                    <a:pt x="586" y="3243"/>
                  </a:lnTo>
                  <a:lnTo>
                    <a:pt x="670" y="3327"/>
                  </a:lnTo>
                  <a:lnTo>
                    <a:pt x="670" y="3411"/>
                  </a:lnTo>
                  <a:lnTo>
                    <a:pt x="733" y="3411"/>
                  </a:lnTo>
                  <a:lnTo>
                    <a:pt x="879" y="3536"/>
                  </a:lnTo>
                  <a:lnTo>
                    <a:pt x="816" y="3641"/>
                  </a:lnTo>
                  <a:lnTo>
                    <a:pt x="733" y="3620"/>
                  </a:lnTo>
                  <a:lnTo>
                    <a:pt x="712" y="3662"/>
                  </a:lnTo>
                  <a:lnTo>
                    <a:pt x="795" y="3683"/>
                  </a:lnTo>
                  <a:lnTo>
                    <a:pt x="942" y="3662"/>
                  </a:lnTo>
                  <a:lnTo>
                    <a:pt x="1214" y="3662"/>
                  </a:lnTo>
                  <a:lnTo>
                    <a:pt x="1193" y="3725"/>
                  </a:lnTo>
                  <a:lnTo>
                    <a:pt x="1130" y="3767"/>
                  </a:lnTo>
                  <a:lnTo>
                    <a:pt x="1005" y="3829"/>
                  </a:lnTo>
                  <a:lnTo>
                    <a:pt x="816" y="3829"/>
                  </a:lnTo>
                  <a:lnTo>
                    <a:pt x="774" y="3871"/>
                  </a:lnTo>
                  <a:lnTo>
                    <a:pt x="837" y="3892"/>
                  </a:lnTo>
                  <a:lnTo>
                    <a:pt x="942" y="3871"/>
                  </a:lnTo>
                  <a:lnTo>
                    <a:pt x="1088" y="3871"/>
                  </a:lnTo>
                  <a:lnTo>
                    <a:pt x="1130" y="3829"/>
                  </a:lnTo>
                  <a:lnTo>
                    <a:pt x="1130" y="3934"/>
                  </a:lnTo>
                  <a:lnTo>
                    <a:pt x="1151" y="3955"/>
                  </a:lnTo>
                  <a:lnTo>
                    <a:pt x="1235" y="3871"/>
                  </a:lnTo>
                  <a:lnTo>
                    <a:pt x="1318" y="3767"/>
                  </a:lnTo>
                  <a:lnTo>
                    <a:pt x="1402" y="3767"/>
                  </a:lnTo>
                  <a:lnTo>
                    <a:pt x="1444" y="3829"/>
                  </a:lnTo>
                  <a:lnTo>
                    <a:pt x="1528" y="3829"/>
                  </a:lnTo>
                  <a:lnTo>
                    <a:pt x="1632" y="3892"/>
                  </a:lnTo>
                  <a:lnTo>
                    <a:pt x="1674" y="3829"/>
                  </a:lnTo>
                  <a:lnTo>
                    <a:pt x="1758" y="3850"/>
                  </a:lnTo>
                  <a:lnTo>
                    <a:pt x="1758" y="3892"/>
                  </a:lnTo>
                  <a:lnTo>
                    <a:pt x="1716" y="3934"/>
                  </a:lnTo>
                  <a:lnTo>
                    <a:pt x="1758" y="3997"/>
                  </a:lnTo>
                  <a:lnTo>
                    <a:pt x="1779" y="4080"/>
                  </a:lnTo>
                  <a:lnTo>
                    <a:pt x="1883" y="4185"/>
                  </a:lnTo>
                  <a:lnTo>
                    <a:pt x="1946" y="4164"/>
                  </a:lnTo>
                  <a:lnTo>
                    <a:pt x="2072" y="4206"/>
                  </a:lnTo>
                  <a:lnTo>
                    <a:pt x="2197" y="4185"/>
                  </a:lnTo>
                  <a:lnTo>
                    <a:pt x="2281" y="4143"/>
                  </a:lnTo>
                  <a:lnTo>
                    <a:pt x="2386" y="4143"/>
                  </a:lnTo>
                  <a:lnTo>
                    <a:pt x="2469" y="4080"/>
                  </a:lnTo>
                  <a:lnTo>
                    <a:pt x="2574" y="4143"/>
                  </a:lnTo>
                  <a:lnTo>
                    <a:pt x="2616" y="4080"/>
                  </a:lnTo>
                  <a:lnTo>
                    <a:pt x="2616" y="3955"/>
                  </a:lnTo>
                  <a:lnTo>
                    <a:pt x="2658" y="3871"/>
                  </a:lnTo>
                  <a:lnTo>
                    <a:pt x="2616" y="3767"/>
                  </a:lnTo>
                  <a:lnTo>
                    <a:pt x="2867" y="3746"/>
                  </a:lnTo>
                  <a:lnTo>
                    <a:pt x="3076" y="3746"/>
                  </a:lnTo>
                  <a:lnTo>
                    <a:pt x="3348" y="3892"/>
                  </a:lnTo>
                  <a:lnTo>
                    <a:pt x="3453" y="3892"/>
                  </a:lnTo>
                  <a:lnTo>
                    <a:pt x="3641" y="4143"/>
                  </a:lnTo>
                  <a:lnTo>
                    <a:pt x="3808" y="4248"/>
                  </a:lnTo>
                  <a:lnTo>
                    <a:pt x="4331" y="4185"/>
                  </a:lnTo>
                  <a:lnTo>
                    <a:pt x="4478" y="4101"/>
                  </a:lnTo>
                  <a:lnTo>
                    <a:pt x="4541" y="4101"/>
                  </a:lnTo>
                  <a:lnTo>
                    <a:pt x="4562" y="4143"/>
                  </a:lnTo>
                  <a:lnTo>
                    <a:pt x="4603" y="4080"/>
                  </a:lnTo>
                  <a:lnTo>
                    <a:pt x="4645" y="3976"/>
                  </a:lnTo>
                  <a:lnTo>
                    <a:pt x="4896" y="3725"/>
                  </a:lnTo>
                  <a:lnTo>
                    <a:pt x="4959" y="3683"/>
                  </a:lnTo>
                  <a:lnTo>
                    <a:pt x="5189" y="3767"/>
                  </a:lnTo>
                  <a:lnTo>
                    <a:pt x="5336" y="3850"/>
                  </a:lnTo>
                  <a:lnTo>
                    <a:pt x="5524" y="3787"/>
                  </a:lnTo>
                  <a:lnTo>
                    <a:pt x="5524" y="3746"/>
                  </a:lnTo>
                  <a:lnTo>
                    <a:pt x="5650" y="3662"/>
                  </a:lnTo>
                  <a:lnTo>
                    <a:pt x="5754" y="3683"/>
                  </a:lnTo>
                  <a:lnTo>
                    <a:pt x="5754" y="3767"/>
                  </a:lnTo>
                  <a:lnTo>
                    <a:pt x="5691" y="3934"/>
                  </a:lnTo>
                  <a:lnTo>
                    <a:pt x="5545" y="3997"/>
                  </a:lnTo>
                  <a:lnTo>
                    <a:pt x="5587" y="4059"/>
                  </a:lnTo>
                  <a:lnTo>
                    <a:pt x="5691" y="4185"/>
                  </a:lnTo>
                  <a:lnTo>
                    <a:pt x="5650" y="4269"/>
                  </a:lnTo>
                  <a:lnTo>
                    <a:pt x="5754" y="4290"/>
                  </a:lnTo>
                  <a:lnTo>
                    <a:pt x="5901" y="4269"/>
                  </a:lnTo>
                  <a:lnTo>
                    <a:pt x="6005" y="4206"/>
                  </a:lnTo>
                  <a:lnTo>
                    <a:pt x="5963" y="4080"/>
                  </a:lnTo>
                  <a:lnTo>
                    <a:pt x="6047" y="4059"/>
                  </a:lnTo>
                  <a:lnTo>
                    <a:pt x="6047" y="3829"/>
                  </a:lnTo>
                  <a:lnTo>
                    <a:pt x="6110" y="3746"/>
                  </a:lnTo>
                  <a:lnTo>
                    <a:pt x="6256" y="3787"/>
                  </a:lnTo>
                  <a:lnTo>
                    <a:pt x="6361" y="3829"/>
                  </a:lnTo>
                  <a:lnTo>
                    <a:pt x="6654" y="3683"/>
                  </a:lnTo>
                  <a:lnTo>
                    <a:pt x="6696" y="3683"/>
                  </a:lnTo>
                  <a:lnTo>
                    <a:pt x="6780" y="3641"/>
                  </a:lnTo>
                  <a:lnTo>
                    <a:pt x="7093" y="3620"/>
                  </a:lnTo>
                  <a:lnTo>
                    <a:pt x="7198" y="3641"/>
                  </a:lnTo>
                  <a:lnTo>
                    <a:pt x="7261" y="3683"/>
                  </a:lnTo>
                  <a:lnTo>
                    <a:pt x="7428" y="3746"/>
                  </a:lnTo>
                  <a:lnTo>
                    <a:pt x="7700" y="3746"/>
                  </a:lnTo>
                  <a:lnTo>
                    <a:pt x="7721" y="3683"/>
                  </a:lnTo>
                  <a:lnTo>
                    <a:pt x="7888" y="3641"/>
                  </a:lnTo>
                  <a:lnTo>
                    <a:pt x="7951" y="3557"/>
                  </a:lnTo>
                  <a:lnTo>
                    <a:pt x="8160" y="3474"/>
                  </a:lnTo>
                  <a:lnTo>
                    <a:pt x="8307" y="3474"/>
                  </a:lnTo>
                  <a:lnTo>
                    <a:pt x="8432" y="3453"/>
                  </a:lnTo>
                  <a:lnTo>
                    <a:pt x="8725" y="3474"/>
                  </a:lnTo>
                  <a:lnTo>
                    <a:pt x="8956" y="3411"/>
                  </a:lnTo>
                  <a:lnTo>
                    <a:pt x="9102" y="3411"/>
                  </a:lnTo>
                  <a:lnTo>
                    <a:pt x="9165" y="3432"/>
                  </a:lnTo>
                  <a:lnTo>
                    <a:pt x="9311" y="3306"/>
                  </a:lnTo>
                  <a:lnTo>
                    <a:pt x="9458" y="3306"/>
                  </a:lnTo>
                  <a:lnTo>
                    <a:pt x="9500" y="3264"/>
                  </a:lnTo>
                  <a:lnTo>
                    <a:pt x="9730" y="3264"/>
                  </a:lnTo>
                  <a:lnTo>
                    <a:pt x="9939" y="3327"/>
                  </a:lnTo>
                  <a:lnTo>
                    <a:pt x="10085" y="3264"/>
                  </a:lnTo>
                  <a:lnTo>
                    <a:pt x="10148" y="3327"/>
                  </a:lnTo>
                  <a:lnTo>
                    <a:pt x="10148" y="3432"/>
                  </a:lnTo>
                  <a:lnTo>
                    <a:pt x="10253" y="3474"/>
                  </a:lnTo>
                  <a:lnTo>
                    <a:pt x="10399" y="3453"/>
                  </a:lnTo>
                  <a:lnTo>
                    <a:pt x="10420" y="3348"/>
                  </a:lnTo>
                  <a:lnTo>
                    <a:pt x="10357" y="3223"/>
                  </a:lnTo>
                  <a:lnTo>
                    <a:pt x="10232" y="2992"/>
                  </a:lnTo>
                  <a:lnTo>
                    <a:pt x="10085" y="2930"/>
                  </a:lnTo>
                  <a:lnTo>
                    <a:pt x="10106" y="2846"/>
                  </a:lnTo>
                  <a:lnTo>
                    <a:pt x="10085" y="2699"/>
                  </a:lnTo>
                  <a:lnTo>
                    <a:pt x="10148" y="2511"/>
                  </a:lnTo>
                  <a:lnTo>
                    <a:pt x="10127" y="2469"/>
                  </a:lnTo>
                  <a:lnTo>
                    <a:pt x="10002" y="2427"/>
                  </a:lnTo>
                  <a:lnTo>
                    <a:pt x="10002" y="2281"/>
                  </a:lnTo>
                  <a:lnTo>
                    <a:pt x="10002" y="2176"/>
                  </a:lnTo>
                  <a:lnTo>
                    <a:pt x="9939" y="1967"/>
                  </a:lnTo>
                  <a:lnTo>
                    <a:pt x="9897" y="1842"/>
                  </a:lnTo>
                  <a:lnTo>
                    <a:pt x="9897" y="1779"/>
                  </a:lnTo>
                  <a:lnTo>
                    <a:pt x="10044" y="1779"/>
                  </a:lnTo>
                  <a:lnTo>
                    <a:pt x="10106" y="1632"/>
                  </a:lnTo>
                  <a:lnTo>
                    <a:pt x="10148" y="1570"/>
                  </a:lnTo>
                  <a:lnTo>
                    <a:pt x="10148" y="1528"/>
                  </a:lnTo>
                  <a:lnTo>
                    <a:pt x="10106" y="1444"/>
                  </a:lnTo>
                  <a:lnTo>
                    <a:pt x="10002" y="1360"/>
                  </a:lnTo>
                  <a:lnTo>
                    <a:pt x="9709" y="1360"/>
                  </a:lnTo>
                  <a:lnTo>
                    <a:pt x="9562" y="1256"/>
                  </a:lnTo>
                  <a:lnTo>
                    <a:pt x="9520" y="1026"/>
                  </a:lnTo>
                  <a:lnTo>
                    <a:pt x="9583" y="837"/>
                  </a:lnTo>
                  <a:lnTo>
                    <a:pt x="9500" y="733"/>
                  </a:lnTo>
                  <a:lnTo>
                    <a:pt x="9395" y="712"/>
                  </a:lnTo>
                  <a:lnTo>
                    <a:pt x="9395" y="628"/>
                  </a:lnTo>
                  <a:lnTo>
                    <a:pt x="9290" y="523"/>
                  </a:lnTo>
                  <a:lnTo>
                    <a:pt x="9186" y="502"/>
                  </a:lnTo>
                  <a:lnTo>
                    <a:pt x="8956" y="293"/>
                  </a:lnTo>
                  <a:lnTo>
                    <a:pt x="8851" y="272"/>
                  </a:lnTo>
                  <a:lnTo>
                    <a:pt x="8767" y="335"/>
                  </a:lnTo>
                  <a:lnTo>
                    <a:pt x="8725" y="335"/>
                  </a:lnTo>
                  <a:lnTo>
                    <a:pt x="8558" y="293"/>
                  </a:lnTo>
                  <a:lnTo>
                    <a:pt x="8516" y="377"/>
                  </a:lnTo>
                  <a:lnTo>
                    <a:pt x="8432" y="335"/>
                  </a:lnTo>
                  <a:lnTo>
                    <a:pt x="8412" y="230"/>
                  </a:lnTo>
                  <a:lnTo>
                    <a:pt x="8349" y="230"/>
                  </a:lnTo>
                  <a:lnTo>
                    <a:pt x="8328" y="272"/>
                  </a:lnTo>
                  <a:lnTo>
                    <a:pt x="8244" y="419"/>
                  </a:lnTo>
                  <a:lnTo>
                    <a:pt x="8098" y="502"/>
                  </a:lnTo>
                  <a:lnTo>
                    <a:pt x="7909" y="607"/>
                  </a:lnTo>
                  <a:lnTo>
                    <a:pt x="7888" y="691"/>
                  </a:lnTo>
                  <a:lnTo>
                    <a:pt x="7700" y="712"/>
                  </a:lnTo>
                  <a:lnTo>
                    <a:pt x="7616" y="754"/>
                  </a:lnTo>
                  <a:lnTo>
                    <a:pt x="7386" y="712"/>
                  </a:lnTo>
                  <a:lnTo>
                    <a:pt x="7324" y="649"/>
                  </a:lnTo>
                  <a:lnTo>
                    <a:pt x="7219" y="649"/>
                  </a:lnTo>
                  <a:lnTo>
                    <a:pt x="7198" y="628"/>
                  </a:lnTo>
                  <a:lnTo>
                    <a:pt x="7093" y="691"/>
                  </a:lnTo>
                  <a:lnTo>
                    <a:pt x="6884" y="691"/>
                  </a:lnTo>
                  <a:lnTo>
                    <a:pt x="6633" y="795"/>
                  </a:lnTo>
                  <a:lnTo>
                    <a:pt x="6445" y="754"/>
                  </a:lnTo>
                  <a:lnTo>
                    <a:pt x="6319" y="649"/>
                  </a:lnTo>
                  <a:lnTo>
                    <a:pt x="6235" y="712"/>
                  </a:lnTo>
                  <a:lnTo>
                    <a:pt x="6026" y="607"/>
                  </a:lnTo>
                  <a:lnTo>
                    <a:pt x="5901" y="586"/>
                  </a:lnTo>
                  <a:lnTo>
                    <a:pt x="5712" y="440"/>
                  </a:lnTo>
                  <a:lnTo>
                    <a:pt x="5629" y="440"/>
                  </a:lnTo>
                  <a:lnTo>
                    <a:pt x="5587" y="523"/>
                  </a:lnTo>
                  <a:lnTo>
                    <a:pt x="5503" y="502"/>
                  </a:lnTo>
                  <a:lnTo>
                    <a:pt x="5399" y="377"/>
                  </a:lnTo>
                  <a:lnTo>
                    <a:pt x="5378" y="210"/>
                  </a:lnTo>
                  <a:lnTo>
                    <a:pt x="5273" y="126"/>
                  </a:lnTo>
                  <a:lnTo>
                    <a:pt x="5210" y="168"/>
                  </a:lnTo>
                  <a:lnTo>
                    <a:pt x="5085" y="293"/>
                  </a:lnTo>
                  <a:lnTo>
                    <a:pt x="5022" y="272"/>
                  </a:lnTo>
                  <a:lnTo>
                    <a:pt x="4980" y="314"/>
                  </a:lnTo>
                  <a:lnTo>
                    <a:pt x="4771" y="105"/>
                  </a:lnTo>
                  <a:lnTo>
                    <a:pt x="475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9"/>
            <p:cNvSpPr/>
            <p:nvPr/>
          </p:nvSpPr>
          <p:spPr>
            <a:xfrm>
              <a:off x="3914265" y="2848854"/>
              <a:ext cx="18945" cy="15956"/>
            </a:xfrm>
            <a:custGeom>
              <a:avLst/>
              <a:gdLst/>
              <a:ahLst/>
              <a:cxnLst/>
              <a:rect l="l" t="t" r="r" b="b"/>
              <a:pathLst>
                <a:path w="1591" h="1403" extrusionOk="0">
                  <a:moveTo>
                    <a:pt x="503" y="0"/>
                  </a:moveTo>
                  <a:lnTo>
                    <a:pt x="419" y="84"/>
                  </a:lnTo>
                  <a:lnTo>
                    <a:pt x="335" y="84"/>
                  </a:lnTo>
                  <a:lnTo>
                    <a:pt x="231" y="189"/>
                  </a:lnTo>
                  <a:lnTo>
                    <a:pt x="210" y="356"/>
                  </a:lnTo>
                  <a:lnTo>
                    <a:pt x="335" y="398"/>
                  </a:lnTo>
                  <a:lnTo>
                    <a:pt x="335" y="523"/>
                  </a:lnTo>
                  <a:lnTo>
                    <a:pt x="189" y="628"/>
                  </a:lnTo>
                  <a:lnTo>
                    <a:pt x="210" y="733"/>
                  </a:lnTo>
                  <a:lnTo>
                    <a:pt x="126" y="879"/>
                  </a:lnTo>
                  <a:lnTo>
                    <a:pt x="1" y="921"/>
                  </a:lnTo>
                  <a:lnTo>
                    <a:pt x="22" y="921"/>
                  </a:lnTo>
                  <a:lnTo>
                    <a:pt x="84" y="1025"/>
                  </a:lnTo>
                  <a:lnTo>
                    <a:pt x="168" y="1088"/>
                  </a:lnTo>
                  <a:lnTo>
                    <a:pt x="231" y="1046"/>
                  </a:lnTo>
                  <a:lnTo>
                    <a:pt x="294" y="1088"/>
                  </a:lnTo>
                  <a:lnTo>
                    <a:pt x="398" y="1046"/>
                  </a:lnTo>
                  <a:lnTo>
                    <a:pt x="294" y="1130"/>
                  </a:lnTo>
                  <a:lnTo>
                    <a:pt x="231" y="1130"/>
                  </a:lnTo>
                  <a:lnTo>
                    <a:pt x="168" y="1318"/>
                  </a:lnTo>
                  <a:lnTo>
                    <a:pt x="189" y="1402"/>
                  </a:lnTo>
                  <a:lnTo>
                    <a:pt x="419" y="1193"/>
                  </a:lnTo>
                  <a:lnTo>
                    <a:pt x="712" y="1025"/>
                  </a:lnTo>
                  <a:lnTo>
                    <a:pt x="796" y="879"/>
                  </a:lnTo>
                  <a:lnTo>
                    <a:pt x="900" y="816"/>
                  </a:lnTo>
                  <a:lnTo>
                    <a:pt x="1110" y="837"/>
                  </a:lnTo>
                  <a:lnTo>
                    <a:pt x="1152" y="795"/>
                  </a:lnTo>
                  <a:lnTo>
                    <a:pt x="1277" y="795"/>
                  </a:lnTo>
                  <a:lnTo>
                    <a:pt x="1361" y="816"/>
                  </a:lnTo>
                  <a:lnTo>
                    <a:pt x="1486" y="837"/>
                  </a:lnTo>
                  <a:lnTo>
                    <a:pt x="1591" y="733"/>
                  </a:lnTo>
                  <a:lnTo>
                    <a:pt x="1591" y="670"/>
                  </a:lnTo>
                  <a:lnTo>
                    <a:pt x="1486" y="607"/>
                  </a:lnTo>
                  <a:lnTo>
                    <a:pt x="1361" y="481"/>
                  </a:lnTo>
                  <a:lnTo>
                    <a:pt x="1235" y="461"/>
                  </a:lnTo>
                  <a:lnTo>
                    <a:pt x="1047" y="293"/>
                  </a:lnTo>
                  <a:lnTo>
                    <a:pt x="1026" y="84"/>
                  </a:lnTo>
                  <a:lnTo>
                    <a:pt x="921" y="63"/>
                  </a:lnTo>
                  <a:lnTo>
                    <a:pt x="817" y="147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9"/>
            <p:cNvSpPr/>
            <p:nvPr/>
          </p:nvSpPr>
          <p:spPr>
            <a:xfrm>
              <a:off x="4004703" y="2885735"/>
              <a:ext cx="66539" cy="61161"/>
            </a:xfrm>
            <a:custGeom>
              <a:avLst/>
              <a:gdLst/>
              <a:ahLst/>
              <a:cxnLst/>
              <a:rect l="l" t="t" r="r" b="b"/>
              <a:pathLst>
                <a:path w="5588" h="5378" extrusionOk="0">
                  <a:moveTo>
                    <a:pt x="2031" y="0"/>
                  </a:moveTo>
                  <a:lnTo>
                    <a:pt x="1989" y="42"/>
                  </a:lnTo>
                  <a:lnTo>
                    <a:pt x="1842" y="42"/>
                  </a:lnTo>
                  <a:lnTo>
                    <a:pt x="1696" y="168"/>
                  </a:lnTo>
                  <a:lnTo>
                    <a:pt x="1717" y="189"/>
                  </a:lnTo>
                  <a:lnTo>
                    <a:pt x="1633" y="314"/>
                  </a:lnTo>
                  <a:lnTo>
                    <a:pt x="1591" y="314"/>
                  </a:lnTo>
                  <a:lnTo>
                    <a:pt x="1466" y="419"/>
                  </a:lnTo>
                  <a:lnTo>
                    <a:pt x="1215" y="482"/>
                  </a:lnTo>
                  <a:lnTo>
                    <a:pt x="1110" y="670"/>
                  </a:lnTo>
                  <a:lnTo>
                    <a:pt x="1110" y="837"/>
                  </a:lnTo>
                  <a:lnTo>
                    <a:pt x="1215" y="1047"/>
                  </a:lnTo>
                  <a:lnTo>
                    <a:pt x="1215" y="1235"/>
                  </a:lnTo>
                  <a:lnTo>
                    <a:pt x="1110" y="1444"/>
                  </a:lnTo>
                  <a:lnTo>
                    <a:pt x="1173" y="1549"/>
                  </a:lnTo>
                  <a:lnTo>
                    <a:pt x="1152" y="1716"/>
                  </a:lnTo>
                  <a:lnTo>
                    <a:pt x="1068" y="1842"/>
                  </a:lnTo>
                  <a:lnTo>
                    <a:pt x="1005" y="1925"/>
                  </a:lnTo>
                  <a:lnTo>
                    <a:pt x="1" y="2658"/>
                  </a:lnTo>
                  <a:lnTo>
                    <a:pt x="273" y="3411"/>
                  </a:lnTo>
                  <a:lnTo>
                    <a:pt x="775" y="3453"/>
                  </a:lnTo>
                  <a:lnTo>
                    <a:pt x="3474" y="5336"/>
                  </a:lnTo>
                  <a:lnTo>
                    <a:pt x="4562" y="5378"/>
                  </a:lnTo>
                  <a:lnTo>
                    <a:pt x="4709" y="5106"/>
                  </a:lnTo>
                  <a:lnTo>
                    <a:pt x="4834" y="4855"/>
                  </a:lnTo>
                  <a:lnTo>
                    <a:pt x="5085" y="4708"/>
                  </a:lnTo>
                  <a:lnTo>
                    <a:pt x="5274" y="4792"/>
                  </a:lnTo>
                  <a:lnTo>
                    <a:pt x="5399" y="4750"/>
                  </a:lnTo>
                  <a:lnTo>
                    <a:pt x="5462" y="4771"/>
                  </a:lnTo>
                  <a:lnTo>
                    <a:pt x="5546" y="4645"/>
                  </a:lnTo>
                  <a:lnTo>
                    <a:pt x="5588" y="4604"/>
                  </a:lnTo>
                  <a:lnTo>
                    <a:pt x="5546" y="4583"/>
                  </a:lnTo>
                  <a:lnTo>
                    <a:pt x="5441" y="4541"/>
                  </a:lnTo>
                  <a:lnTo>
                    <a:pt x="5337" y="4457"/>
                  </a:lnTo>
                  <a:lnTo>
                    <a:pt x="5274" y="4122"/>
                  </a:lnTo>
                  <a:lnTo>
                    <a:pt x="5085" y="4122"/>
                  </a:lnTo>
                  <a:lnTo>
                    <a:pt x="5064" y="3955"/>
                  </a:lnTo>
                  <a:lnTo>
                    <a:pt x="5064" y="3767"/>
                  </a:lnTo>
                  <a:lnTo>
                    <a:pt x="5190" y="3662"/>
                  </a:lnTo>
                  <a:lnTo>
                    <a:pt x="5064" y="3411"/>
                  </a:lnTo>
                  <a:lnTo>
                    <a:pt x="4960" y="3348"/>
                  </a:lnTo>
                  <a:lnTo>
                    <a:pt x="4855" y="3139"/>
                  </a:lnTo>
                  <a:lnTo>
                    <a:pt x="4772" y="3097"/>
                  </a:lnTo>
                  <a:lnTo>
                    <a:pt x="4730" y="3118"/>
                  </a:lnTo>
                  <a:lnTo>
                    <a:pt x="4290" y="2825"/>
                  </a:lnTo>
                  <a:lnTo>
                    <a:pt x="4186" y="2867"/>
                  </a:lnTo>
                  <a:lnTo>
                    <a:pt x="4123" y="2888"/>
                  </a:lnTo>
                  <a:lnTo>
                    <a:pt x="4018" y="2804"/>
                  </a:lnTo>
                  <a:lnTo>
                    <a:pt x="4018" y="2720"/>
                  </a:lnTo>
                  <a:lnTo>
                    <a:pt x="3997" y="2699"/>
                  </a:lnTo>
                  <a:lnTo>
                    <a:pt x="4039" y="2574"/>
                  </a:lnTo>
                  <a:lnTo>
                    <a:pt x="3914" y="2469"/>
                  </a:lnTo>
                  <a:lnTo>
                    <a:pt x="3893" y="2386"/>
                  </a:lnTo>
                  <a:lnTo>
                    <a:pt x="3788" y="2365"/>
                  </a:lnTo>
                  <a:lnTo>
                    <a:pt x="3704" y="2281"/>
                  </a:lnTo>
                  <a:lnTo>
                    <a:pt x="3621" y="2260"/>
                  </a:lnTo>
                  <a:lnTo>
                    <a:pt x="3621" y="2176"/>
                  </a:lnTo>
                  <a:lnTo>
                    <a:pt x="3684" y="2135"/>
                  </a:lnTo>
                  <a:lnTo>
                    <a:pt x="3663" y="2072"/>
                  </a:lnTo>
                  <a:lnTo>
                    <a:pt x="3684" y="1988"/>
                  </a:lnTo>
                  <a:lnTo>
                    <a:pt x="3684" y="1779"/>
                  </a:lnTo>
                  <a:lnTo>
                    <a:pt x="3725" y="1737"/>
                  </a:lnTo>
                  <a:lnTo>
                    <a:pt x="3767" y="1549"/>
                  </a:lnTo>
                  <a:lnTo>
                    <a:pt x="3830" y="1549"/>
                  </a:lnTo>
                  <a:lnTo>
                    <a:pt x="3914" y="1528"/>
                  </a:lnTo>
                  <a:lnTo>
                    <a:pt x="3914" y="1319"/>
                  </a:lnTo>
                  <a:lnTo>
                    <a:pt x="3872" y="1298"/>
                  </a:lnTo>
                  <a:lnTo>
                    <a:pt x="3830" y="1130"/>
                  </a:lnTo>
                  <a:lnTo>
                    <a:pt x="3914" y="1130"/>
                  </a:lnTo>
                  <a:lnTo>
                    <a:pt x="4018" y="1088"/>
                  </a:lnTo>
                  <a:lnTo>
                    <a:pt x="4081" y="1047"/>
                  </a:lnTo>
                  <a:lnTo>
                    <a:pt x="4018" y="1026"/>
                  </a:lnTo>
                  <a:lnTo>
                    <a:pt x="3935" y="984"/>
                  </a:lnTo>
                  <a:lnTo>
                    <a:pt x="3809" y="1005"/>
                  </a:lnTo>
                  <a:lnTo>
                    <a:pt x="3725" y="984"/>
                  </a:lnTo>
                  <a:lnTo>
                    <a:pt x="3516" y="879"/>
                  </a:lnTo>
                  <a:lnTo>
                    <a:pt x="3453" y="837"/>
                  </a:lnTo>
                  <a:lnTo>
                    <a:pt x="3349" y="795"/>
                  </a:lnTo>
                  <a:lnTo>
                    <a:pt x="3286" y="670"/>
                  </a:lnTo>
                  <a:lnTo>
                    <a:pt x="3244" y="565"/>
                  </a:lnTo>
                  <a:lnTo>
                    <a:pt x="3140" y="565"/>
                  </a:lnTo>
                  <a:lnTo>
                    <a:pt x="3077" y="419"/>
                  </a:lnTo>
                  <a:lnTo>
                    <a:pt x="3098" y="314"/>
                  </a:lnTo>
                  <a:lnTo>
                    <a:pt x="3035" y="189"/>
                  </a:lnTo>
                  <a:lnTo>
                    <a:pt x="2930" y="168"/>
                  </a:lnTo>
                  <a:lnTo>
                    <a:pt x="2784" y="210"/>
                  </a:lnTo>
                  <a:lnTo>
                    <a:pt x="2679" y="168"/>
                  </a:lnTo>
                  <a:lnTo>
                    <a:pt x="2679" y="63"/>
                  </a:lnTo>
                  <a:lnTo>
                    <a:pt x="2616" y="0"/>
                  </a:lnTo>
                  <a:lnTo>
                    <a:pt x="2470" y="63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9"/>
            <p:cNvSpPr/>
            <p:nvPr/>
          </p:nvSpPr>
          <p:spPr>
            <a:xfrm>
              <a:off x="4059025" y="2939277"/>
              <a:ext cx="11967" cy="11668"/>
            </a:xfrm>
            <a:custGeom>
              <a:avLst/>
              <a:gdLst/>
              <a:ahLst/>
              <a:cxnLst/>
              <a:rect l="l" t="t" r="r" b="b"/>
              <a:pathLst>
                <a:path w="1005" h="1026" extrusionOk="0">
                  <a:moveTo>
                    <a:pt x="523" y="0"/>
                  </a:moveTo>
                  <a:lnTo>
                    <a:pt x="272" y="147"/>
                  </a:lnTo>
                  <a:lnTo>
                    <a:pt x="147" y="398"/>
                  </a:lnTo>
                  <a:lnTo>
                    <a:pt x="0" y="670"/>
                  </a:lnTo>
                  <a:lnTo>
                    <a:pt x="84" y="670"/>
                  </a:lnTo>
                  <a:lnTo>
                    <a:pt x="607" y="816"/>
                  </a:lnTo>
                  <a:lnTo>
                    <a:pt x="628" y="1025"/>
                  </a:lnTo>
                  <a:lnTo>
                    <a:pt x="1005" y="879"/>
                  </a:lnTo>
                  <a:lnTo>
                    <a:pt x="942" y="795"/>
                  </a:lnTo>
                  <a:lnTo>
                    <a:pt x="942" y="774"/>
                  </a:lnTo>
                  <a:lnTo>
                    <a:pt x="984" y="774"/>
                  </a:lnTo>
                  <a:lnTo>
                    <a:pt x="921" y="691"/>
                  </a:lnTo>
                  <a:lnTo>
                    <a:pt x="921" y="607"/>
                  </a:lnTo>
                  <a:lnTo>
                    <a:pt x="879" y="502"/>
                  </a:lnTo>
                  <a:lnTo>
                    <a:pt x="837" y="565"/>
                  </a:lnTo>
                  <a:lnTo>
                    <a:pt x="607" y="419"/>
                  </a:lnTo>
                  <a:lnTo>
                    <a:pt x="942" y="356"/>
                  </a:lnTo>
                  <a:lnTo>
                    <a:pt x="900" y="84"/>
                  </a:lnTo>
                  <a:lnTo>
                    <a:pt x="900" y="63"/>
                  </a:lnTo>
                  <a:lnTo>
                    <a:pt x="837" y="42"/>
                  </a:lnTo>
                  <a:lnTo>
                    <a:pt x="712" y="84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9"/>
            <p:cNvSpPr/>
            <p:nvPr/>
          </p:nvSpPr>
          <p:spPr>
            <a:xfrm>
              <a:off x="3959359" y="2899768"/>
              <a:ext cx="15468" cy="8347"/>
            </a:xfrm>
            <a:custGeom>
              <a:avLst/>
              <a:gdLst/>
              <a:ahLst/>
              <a:cxnLst/>
              <a:rect l="l" t="t" r="r" b="b"/>
              <a:pathLst>
                <a:path w="1299" h="734" extrusionOk="0">
                  <a:moveTo>
                    <a:pt x="1194" y="1"/>
                  </a:moveTo>
                  <a:lnTo>
                    <a:pt x="1005" y="105"/>
                  </a:lnTo>
                  <a:lnTo>
                    <a:pt x="775" y="210"/>
                  </a:lnTo>
                  <a:lnTo>
                    <a:pt x="608" y="210"/>
                  </a:lnTo>
                  <a:lnTo>
                    <a:pt x="482" y="168"/>
                  </a:lnTo>
                  <a:lnTo>
                    <a:pt x="378" y="168"/>
                  </a:lnTo>
                  <a:lnTo>
                    <a:pt x="378" y="231"/>
                  </a:lnTo>
                  <a:lnTo>
                    <a:pt x="357" y="315"/>
                  </a:lnTo>
                  <a:lnTo>
                    <a:pt x="273" y="336"/>
                  </a:lnTo>
                  <a:lnTo>
                    <a:pt x="147" y="294"/>
                  </a:lnTo>
                  <a:lnTo>
                    <a:pt x="85" y="377"/>
                  </a:lnTo>
                  <a:lnTo>
                    <a:pt x="1" y="398"/>
                  </a:lnTo>
                  <a:lnTo>
                    <a:pt x="1" y="524"/>
                  </a:lnTo>
                  <a:lnTo>
                    <a:pt x="85" y="629"/>
                  </a:lnTo>
                  <a:lnTo>
                    <a:pt x="210" y="712"/>
                  </a:lnTo>
                  <a:lnTo>
                    <a:pt x="378" y="691"/>
                  </a:lnTo>
                  <a:lnTo>
                    <a:pt x="461" y="733"/>
                  </a:lnTo>
                  <a:lnTo>
                    <a:pt x="503" y="691"/>
                  </a:lnTo>
                  <a:lnTo>
                    <a:pt x="629" y="649"/>
                  </a:lnTo>
                  <a:lnTo>
                    <a:pt x="775" y="545"/>
                  </a:lnTo>
                  <a:lnTo>
                    <a:pt x="838" y="503"/>
                  </a:lnTo>
                  <a:lnTo>
                    <a:pt x="1005" y="524"/>
                  </a:lnTo>
                  <a:lnTo>
                    <a:pt x="1005" y="419"/>
                  </a:lnTo>
                  <a:lnTo>
                    <a:pt x="984" y="315"/>
                  </a:lnTo>
                  <a:lnTo>
                    <a:pt x="1110" y="168"/>
                  </a:lnTo>
                  <a:lnTo>
                    <a:pt x="1235" y="85"/>
                  </a:lnTo>
                  <a:lnTo>
                    <a:pt x="1298" y="22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9"/>
            <p:cNvSpPr/>
            <p:nvPr/>
          </p:nvSpPr>
          <p:spPr>
            <a:xfrm>
              <a:off x="3982281" y="2887395"/>
              <a:ext cx="42867" cy="36426"/>
            </a:xfrm>
            <a:custGeom>
              <a:avLst/>
              <a:gdLst/>
              <a:ahLst/>
              <a:cxnLst/>
              <a:rect l="l" t="t" r="r" b="b"/>
              <a:pathLst>
                <a:path w="3600" h="3203" extrusionOk="0">
                  <a:moveTo>
                    <a:pt x="3370" y="1"/>
                  </a:moveTo>
                  <a:lnTo>
                    <a:pt x="3139" y="64"/>
                  </a:lnTo>
                  <a:lnTo>
                    <a:pt x="2846" y="43"/>
                  </a:lnTo>
                  <a:lnTo>
                    <a:pt x="2721" y="64"/>
                  </a:lnTo>
                  <a:lnTo>
                    <a:pt x="2574" y="64"/>
                  </a:lnTo>
                  <a:lnTo>
                    <a:pt x="2365" y="147"/>
                  </a:lnTo>
                  <a:lnTo>
                    <a:pt x="2302" y="231"/>
                  </a:lnTo>
                  <a:lnTo>
                    <a:pt x="2135" y="273"/>
                  </a:lnTo>
                  <a:lnTo>
                    <a:pt x="2114" y="336"/>
                  </a:lnTo>
                  <a:lnTo>
                    <a:pt x="1842" y="336"/>
                  </a:lnTo>
                  <a:lnTo>
                    <a:pt x="1675" y="273"/>
                  </a:lnTo>
                  <a:lnTo>
                    <a:pt x="1612" y="231"/>
                  </a:lnTo>
                  <a:lnTo>
                    <a:pt x="1507" y="210"/>
                  </a:lnTo>
                  <a:lnTo>
                    <a:pt x="1194" y="231"/>
                  </a:lnTo>
                  <a:lnTo>
                    <a:pt x="1110" y="273"/>
                  </a:lnTo>
                  <a:lnTo>
                    <a:pt x="1068" y="273"/>
                  </a:lnTo>
                  <a:lnTo>
                    <a:pt x="775" y="419"/>
                  </a:lnTo>
                  <a:lnTo>
                    <a:pt x="670" y="377"/>
                  </a:lnTo>
                  <a:lnTo>
                    <a:pt x="524" y="336"/>
                  </a:lnTo>
                  <a:lnTo>
                    <a:pt x="461" y="419"/>
                  </a:lnTo>
                  <a:lnTo>
                    <a:pt x="461" y="649"/>
                  </a:lnTo>
                  <a:lnTo>
                    <a:pt x="377" y="670"/>
                  </a:lnTo>
                  <a:lnTo>
                    <a:pt x="419" y="796"/>
                  </a:lnTo>
                  <a:lnTo>
                    <a:pt x="315" y="859"/>
                  </a:lnTo>
                  <a:lnTo>
                    <a:pt x="168" y="880"/>
                  </a:lnTo>
                  <a:lnTo>
                    <a:pt x="64" y="859"/>
                  </a:lnTo>
                  <a:lnTo>
                    <a:pt x="1" y="901"/>
                  </a:lnTo>
                  <a:lnTo>
                    <a:pt x="22" y="1068"/>
                  </a:lnTo>
                  <a:lnTo>
                    <a:pt x="105" y="1277"/>
                  </a:lnTo>
                  <a:lnTo>
                    <a:pt x="147" y="1403"/>
                  </a:lnTo>
                  <a:lnTo>
                    <a:pt x="126" y="1528"/>
                  </a:lnTo>
                  <a:lnTo>
                    <a:pt x="105" y="1779"/>
                  </a:lnTo>
                  <a:lnTo>
                    <a:pt x="336" y="1779"/>
                  </a:lnTo>
                  <a:lnTo>
                    <a:pt x="377" y="1905"/>
                  </a:lnTo>
                  <a:lnTo>
                    <a:pt x="482" y="1947"/>
                  </a:lnTo>
                  <a:lnTo>
                    <a:pt x="482" y="2114"/>
                  </a:lnTo>
                  <a:lnTo>
                    <a:pt x="545" y="2198"/>
                  </a:lnTo>
                  <a:lnTo>
                    <a:pt x="461" y="2219"/>
                  </a:lnTo>
                  <a:lnTo>
                    <a:pt x="419" y="2219"/>
                  </a:lnTo>
                  <a:lnTo>
                    <a:pt x="315" y="2302"/>
                  </a:lnTo>
                  <a:lnTo>
                    <a:pt x="252" y="2449"/>
                  </a:lnTo>
                  <a:lnTo>
                    <a:pt x="168" y="2574"/>
                  </a:lnTo>
                  <a:lnTo>
                    <a:pt x="147" y="2574"/>
                  </a:lnTo>
                  <a:lnTo>
                    <a:pt x="168" y="2616"/>
                  </a:lnTo>
                  <a:lnTo>
                    <a:pt x="252" y="2679"/>
                  </a:lnTo>
                  <a:lnTo>
                    <a:pt x="273" y="2888"/>
                  </a:lnTo>
                  <a:lnTo>
                    <a:pt x="252" y="2993"/>
                  </a:lnTo>
                  <a:lnTo>
                    <a:pt x="315" y="2993"/>
                  </a:lnTo>
                  <a:lnTo>
                    <a:pt x="482" y="3077"/>
                  </a:lnTo>
                  <a:lnTo>
                    <a:pt x="629" y="3181"/>
                  </a:lnTo>
                  <a:lnTo>
                    <a:pt x="649" y="3181"/>
                  </a:lnTo>
                  <a:lnTo>
                    <a:pt x="733" y="3202"/>
                  </a:lnTo>
                  <a:lnTo>
                    <a:pt x="1884" y="2512"/>
                  </a:lnTo>
                  <a:lnTo>
                    <a:pt x="2888" y="1779"/>
                  </a:lnTo>
                  <a:lnTo>
                    <a:pt x="2951" y="1696"/>
                  </a:lnTo>
                  <a:lnTo>
                    <a:pt x="3035" y="1570"/>
                  </a:lnTo>
                  <a:lnTo>
                    <a:pt x="3056" y="1403"/>
                  </a:lnTo>
                  <a:lnTo>
                    <a:pt x="2993" y="1298"/>
                  </a:lnTo>
                  <a:lnTo>
                    <a:pt x="3098" y="1089"/>
                  </a:lnTo>
                  <a:lnTo>
                    <a:pt x="3098" y="901"/>
                  </a:lnTo>
                  <a:lnTo>
                    <a:pt x="2993" y="691"/>
                  </a:lnTo>
                  <a:lnTo>
                    <a:pt x="2993" y="524"/>
                  </a:lnTo>
                  <a:lnTo>
                    <a:pt x="3098" y="336"/>
                  </a:lnTo>
                  <a:lnTo>
                    <a:pt x="3349" y="273"/>
                  </a:lnTo>
                  <a:lnTo>
                    <a:pt x="3474" y="168"/>
                  </a:lnTo>
                  <a:lnTo>
                    <a:pt x="3516" y="168"/>
                  </a:lnTo>
                  <a:lnTo>
                    <a:pt x="3600" y="43"/>
                  </a:lnTo>
                  <a:lnTo>
                    <a:pt x="3579" y="22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9"/>
            <p:cNvSpPr/>
            <p:nvPr/>
          </p:nvSpPr>
          <p:spPr>
            <a:xfrm>
              <a:off x="3973565" y="2916668"/>
              <a:ext cx="10479" cy="29045"/>
            </a:xfrm>
            <a:custGeom>
              <a:avLst/>
              <a:gdLst/>
              <a:ahLst/>
              <a:cxnLst/>
              <a:rect l="l" t="t" r="r" b="b"/>
              <a:pathLst>
                <a:path w="880" h="2554" extrusionOk="0">
                  <a:moveTo>
                    <a:pt x="837" y="0"/>
                  </a:moveTo>
                  <a:lnTo>
                    <a:pt x="754" y="105"/>
                  </a:lnTo>
                  <a:lnTo>
                    <a:pt x="565" y="147"/>
                  </a:lnTo>
                  <a:lnTo>
                    <a:pt x="524" y="105"/>
                  </a:lnTo>
                  <a:lnTo>
                    <a:pt x="377" y="252"/>
                  </a:lnTo>
                  <a:lnTo>
                    <a:pt x="335" y="670"/>
                  </a:lnTo>
                  <a:lnTo>
                    <a:pt x="168" y="1005"/>
                  </a:lnTo>
                  <a:lnTo>
                    <a:pt x="1" y="1235"/>
                  </a:lnTo>
                  <a:lnTo>
                    <a:pt x="63" y="1256"/>
                  </a:lnTo>
                  <a:lnTo>
                    <a:pt x="168" y="1444"/>
                  </a:lnTo>
                  <a:lnTo>
                    <a:pt x="231" y="1653"/>
                  </a:lnTo>
                  <a:lnTo>
                    <a:pt x="377" y="1884"/>
                  </a:lnTo>
                  <a:lnTo>
                    <a:pt x="524" y="2197"/>
                  </a:lnTo>
                  <a:lnTo>
                    <a:pt x="461" y="2344"/>
                  </a:lnTo>
                  <a:lnTo>
                    <a:pt x="545" y="2553"/>
                  </a:lnTo>
                  <a:lnTo>
                    <a:pt x="628" y="2448"/>
                  </a:lnTo>
                  <a:lnTo>
                    <a:pt x="628" y="2407"/>
                  </a:lnTo>
                  <a:lnTo>
                    <a:pt x="628" y="2344"/>
                  </a:lnTo>
                  <a:lnTo>
                    <a:pt x="670" y="2281"/>
                  </a:lnTo>
                  <a:lnTo>
                    <a:pt x="670" y="2156"/>
                  </a:lnTo>
                  <a:lnTo>
                    <a:pt x="733" y="1988"/>
                  </a:lnTo>
                  <a:lnTo>
                    <a:pt x="691" y="1842"/>
                  </a:lnTo>
                  <a:lnTo>
                    <a:pt x="754" y="1821"/>
                  </a:lnTo>
                  <a:lnTo>
                    <a:pt x="754" y="1674"/>
                  </a:lnTo>
                  <a:lnTo>
                    <a:pt x="775" y="1549"/>
                  </a:lnTo>
                  <a:lnTo>
                    <a:pt x="775" y="1465"/>
                  </a:lnTo>
                  <a:lnTo>
                    <a:pt x="775" y="1214"/>
                  </a:lnTo>
                  <a:lnTo>
                    <a:pt x="754" y="1235"/>
                  </a:lnTo>
                  <a:lnTo>
                    <a:pt x="670" y="1235"/>
                  </a:lnTo>
                  <a:lnTo>
                    <a:pt x="565" y="1298"/>
                  </a:lnTo>
                  <a:lnTo>
                    <a:pt x="524" y="1235"/>
                  </a:lnTo>
                  <a:lnTo>
                    <a:pt x="545" y="1047"/>
                  </a:lnTo>
                  <a:lnTo>
                    <a:pt x="545" y="796"/>
                  </a:lnTo>
                  <a:lnTo>
                    <a:pt x="524" y="712"/>
                  </a:lnTo>
                  <a:lnTo>
                    <a:pt x="545" y="565"/>
                  </a:lnTo>
                  <a:lnTo>
                    <a:pt x="670" y="565"/>
                  </a:lnTo>
                  <a:lnTo>
                    <a:pt x="691" y="670"/>
                  </a:lnTo>
                  <a:lnTo>
                    <a:pt x="754" y="670"/>
                  </a:lnTo>
                  <a:lnTo>
                    <a:pt x="837" y="607"/>
                  </a:lnTo>
                  <a:lnTo>
                    <a:pt x="837" y="524"/>
                  </a:lnTo>
                  <a:lnTo>
                    <a:pt x="796" y="482"/>
                  </a:lnTo>
                  <a:lnTo>
                    <a:pt x="775" y="377"/>
                  </a:lnTo>
                  <a:lnTo>
                    <a:pt x="837" y="210"/>
                  </a:lnTo>
                  <a:lnTo>
                    <a:pt x="858" y="63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9"/>
            <p:cNvSpPr/>
            <p:nvPr/>
          </p:nvSpPr>
          <p:spPr>
            <a:xfrm>
              <a:off x="3982781" y="2916668"/>
              <a:ext cx="2751" cy="5959"/>
            </a:xfrm>
            <a:custGeom>
              <a:avLst/>
              <a:gdLst/>
              <a:ahLst/>
              <a:cxnLst/>
              <a:rect l="l" t="t" r="r" b="b"/>
              <a:pathLst>
                <a:path w="231" h="524" extrusionOk="0">
                  <a:moveTo>
                    <a:pt x="105" y="0"/>
                  </a:moveTo>
                  <a:lnTo>
                    <a:pt x="84" y="63"/>
                  </a:lnTo>
                  <a:lnTo>
                    <a:pt x="63" y="210"/>
                  </a:lnTo>
                  <a:lnTo>
                    <a:pt x="1" y="377"/>
                  </a:lnTo>
                  <a:lnTo>
                    <a:pt x="22" y="482"/>
                  </a:lnTo>
                  <a:lnTo>
                    <a:pt x="63" y="524"/>
                  </a:lnTo>
                  <a:lnTo>
                    <a:pt x="84" y="524"/>
                  </a:lnTo>
                  <a:lnTo>
                    <a:pt x="126" y="482"/>
                  </a:lnTo>
                  <a:lnTo>
                    <a:pt x="210" y="419"/>
                  </a:lnTo>
                  <a:lnTo>
                    <a:pt x="231" y="314"/>
                  </a:lnTo>
                  <a:lnTo>
                    <a:pt x="210" y="105"/>
                  </a:lnTo>
                  <a:lnTo>
                    <a:pt x="126" y="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9"/>
            <p:cNvSpPr/>
            <p:nvPr/>
          </p:nvSpPr>
          <p:spPr>
            <a:xfrm>
              <a:off x="3979792" y="2923093"/>
              <a:ext cx="3751" cy="8336"/>
            </a:xfrm>
            <a:custGeom>
              <a:avLst/>
              <a:gdLst/>
              <a:ahLst/>
              <a:cxnLst/>
              <a:rect l="l" t="t" r="r" b="b"/>
              <a:pathLst>
                <a:path w="315" h="733" extrusionOk="0">
                  <a:moveTo>
                    <a:pt x="22" y="0"/>
                  </a:moveTo>
                  <a:lnTo>
                    <a:pt x="1" y="147"/>
                  </a:lnTo>
                  <a:lnTo>
                    <a:pt x="22" y="231"/>
                  </a:lnTo>
                  <a:lnTo>
                    <a:pt x="22" y="482"/>
                  </a:lnTo>
                  <a:lnTo>
                    <a:pt x="1" y="670"/>
                  </a:lnTo>
                  <a:lnTo>
                    <a:pt x="42" y="733"/>
                  </a:lnTo>
                  <a:lnTo>
                    <a:pt x="147" y="670"/>
                  </a:lnTo>
                  <a:lnTo>
                    <a:pt x="231" y="670"/>
                  </a:lnTo>
                  <a:lnTo>
                    <a:pt x="252" y="649"/>
                  </a:lnTo>
                  <a:lnTo>
                    <a:pt x="273" y="440"/>
                  </a:lnTo>
                  <a:lnTo>
                    <a:pt x="273" y="356"/>
                  </a:lnTo>
                  <a:lnTo>
                    <a:pt x="314" y="210"/>
                  </a:lnTo>
                  <a:lnTo>
                    <a:pt x="314" y="147"/>
                  </a:lnTo>
                  <a:lnTo>
                    <a:pt x="314" y="63"/>
                  </a:lnTo>
                  <a:lnTo>
                    <a:pt x="314" y="42"/>
                  </a:lnTo>
                  <a:lnTo>
                    <a:pt x="231" y="105"/>
                  </a:lnTo>
                  <a:lnTo>
                    <a:pt x="168" y="105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9"/>
            <p:cNvSpPr/>
            <p:nvPr/>
          </p:nvSpPr>
          <p:spPr>
            <a:xfrm>
              <a:off x="3979792" y="2907627"/>
              <a:ext cx="8978" cy="10713"/>
            </a:xfrm>
            <a:custGeom>
              <a:avLst/>
              <a:gdLst/>
              <a:ahLst/>
              <a:cxnLst/>
              <a:rect l="l" t="t" r="r" b="b"/>
              <a:pathLst>
                <a:path w="754" h="942" extrusionOk="0">
                  <a:moveTo>
                    <a:pt x="314" y="0"/>
                  </a:moveTo>
                  <a:lnTo>
                    <a:pt x="314" y="21"/>
                  </a:lnTo>
                  <a:lnTo>
                    <a:pt x="231" y="21"/>
                  </a:lnTo>
                  <a:lnTo>
                    <a:pt x="210" y="440"/>
                  </a:lnTo>
                  <a:lnTo>
                    <a:pt x="105" y="586"/>
                  </a:lnTo>
                  <a:lnTo>
                    <a:pt x="1" y="733"/>
                  </a:lnTo>
                  <a:lnTo>
                    <a:pt x="1" y="879"/>
                  </a:lnTo>
                  <a:lnTo>
                    <a:pt x="1" y="900"/>
                  </a:lnTo>
                  <a:lnTo>
                    <a:pt x="42" y="942"/>
                  </a:lnTo>
                  <a:lnTo>
                    <a:pt x="231" y="900"/>
                  </a:lnTo>
                  <a:lnTo>
                    <a:pt x="314" y="795"/>
                  </a:lnTo>
                  <a:lnTo>
                    <a:pt x="377" y="795"/>
                  </a:lnTo>
                  <a:lnTo>
                    <a:pt x="461" y="670"/>
                  </a:lnTo>
                  <a:lnTo>
                    <a:pt x="524" y="523"/>
                  </a:lnTo>
                  <a:lnTo>
                    <a:pt x="628" y="440"/>
                  </a:lnTo>
                  <a:lnTo>
                    <a:pt x="670" y="440"/>
                  </a:lnTo>
                  <a:lnTo>
                    <a:pt x="754" y="419"/>
                  </a:lnTo>
                  <a:lnTo>
                    <a:pt x="691" y="335"/>
                  </a:lnTo>
                  <a:lnTo>
                    <a:pt x="691" y="168"/>
                  </a:lnTo>
                  <a:lnTo>
                    <a:pt x="586" y="126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9"/>
            <p:cNvSpPr/>
            <p:nvPr/>
          </p:nvSpPr>
          <p:spPr>
            <a:xfrm>
              <a:off x="3980292" y="2915952"/>
              <a:ext cx="27661" cy="32616"/>
            </a:xfrm>
            <a:custGeom>
              <a:avLst/>
              <a:gdLst/>
              <a:ahLst/>
              <a:cxnLst/>
              <a:rect l="l" t="t" r="r" b="b"/>
              <a:pathLst>
                <a:path w="2323" h="2868" extrusionOk="0">
                  <a:moveTo>
                    <a:pt x="2051" y="1"/>
                  </a:moveTo>
                  <a:lnTo>
                    <a:pt x="900" y="691"/>
                  </a:lnTo>
                  <a:lnTo>
                    <a:pt x="816" y="670"/>
                  </a:lnTo>
                  <a:lnTo>
                    <a:pt x="796" y="670"/>
                  </a:lnTo>
                  <a:lnTo>
                    <a:pt x="649" y="566"/>
                  </a:lnTo>
                  <a:lnTo>
                    <a:pt x="482" y="482"/>
                  </a:lnTo>
                  <a:lnTo>
                    <a:pt x="419" y="482"/>
                  </a:lnTo>
                  <a:lnTo>
                    <a:pt x="335" y="545"/>
                  </a:lnTo>
                  <a:lnTo>
                    <a:pt x="293" y="587"/>
                  </a:lnTo>
                  <a:lnTo>
                    <a:pt x="272" y="587"/>
                  </a:lnTo>
                  <a:lnTo>
                    <a:pt x="272" y="670"/>
                  </a:lnTo>
                  <a:lnTo>
                    <a:pt x="272" y="691"/>
                  </a:lnTo>
                  <a:lnTo>
                    <a:pt x="272" y="775"/>
                  </a:lnTo>
                  <a:lnTo>
                    <a:pt x="272" y="838"/>
                  </a:lnTo>
                  <a:lnTo>
                    <a:pt x="231" y="984"/>
                  </a:lnTo>
                  <a:lnTo>
                    <a:pt x="231" y="1068"/>
                  </a:lnTo>
                  <a:lnTo>
                    <a:pt x="210" y="1528"/>
                  </a:lnTo>
                  <a:lnTo>
                    <a:pt x="210" y="1612"/>
                  </a:lnTo>
                  <a:lnTo>
                    <a:pt x="189" y="1737"/>
                  </a:lnTo>
                  <a:lnTo>
                    <a:pt x="189" y="1884"/>
                  </a:lnTo>
                  <a:lnTo>
                    <a:pt x="126" y="1905"/>
                  </a:lnTo>
                  <a:lnTo>
                    <a:pt x="168" y="2051"/>
                  </a:lnTo>
                  <a:lnTo>
                    <a:pt x="105" y="2219"/>
                  </a:lnTo>
                  <a:lnTo>
                    <a:pt x="105" y="2344"/>
                  </a:lnTo>
                  <a:lnTo>
                    <a:pt x="63" y="2407"/>
                  </a:lnTo>
                  <a:lnTo>
                    <a:pt x="63" y="2470"/>
                  </a:lnTo>
                  <a:lnTo>
                    <a:pt x="63" y="2553"/>
                  </a:lnTo>
                  <a:lnTo>
                    <a:pt x="0" y="2679"/>
                  </a:lnTo>
                  <a:lnTo>
                    <a:pt x="0" y="2721"/>
                  </a:lnTo>
                  <a:lnTo>
                    <a:pt x="189" y="2721"/>
                  </a:lnTo>
                  <a:lnTo>
                    <a:pt x="754" y="2867"/>
                  </a:lnTo>
                  <a:lnTo>
                    <a:pt x="1172" y="2449"/>
                  </a:lnTo>
                  <a:lnTo>
                    <a:pt x="1633" y="2407"/>
                  </a:lnTo>
                  <a:lnTo>
                    <a:pt x="1653" y="2219"/>
                  </a:lnTo>
                  <a:lnTo>
                    <a:pt x="1884" y="1926"/>
                  </a:lnTo>
                  <a:lnTo>
                    <a:pt x="1235" y="1214"/>
                  </a:lnTo>
                  <a:lnTo>
                    <a:pt x="2093" y="963"/>
                  </a:lnTo>
                  <a:lnTo>
                    <a:pt x="2302" y="754"/>
                  </a:lnTo>
                  <a:lnTo>
                    <a:pt x="2323" y="754"/>
                  </a:lnTo>
                  <a:lnTo>
                    <a:pt x="20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9"/>
            <p:cNvSpPr/>
            <p:nvPr/>
          </p:nvSpPr>
          <p:spPr>
            <a:xfrm>
              <a:off x="3979792" y="2924515"/>
              <a:ext cx="142521" cy="114714"/>
            </a:xfrm>
            <a:custGeom>
              <a:avLst/>
              <a:gdLst/>
              <a:ahLst/>
              <a:cxnLst/>
              <a:rect l="l" t="t" r="r" b="b"/>
              <a:pathLst>
                <a:path w="11969" h="10087" extrusionOk="0">
                  <a:moveTo>
                    <a:pt x="2344" y="1"/>
                  </a:moveTo>
                  <a:lnTo>
                    <a:pt x="2135" y="210"/>
                  </a:lnTo>
                  <a:lnTo>
                    <a:pt x="1277" y="461"/>
                  </a:lnTo>
                  <a:lnTo>
                    <a:pt x="1926" y="1173"/>
                  </a:lnTo>
                  <a:lnTo>
                    <a:pt x="1695" y="1466"/>
                  </a:lnTo>
                  <a:lnTo>
                    <a:pt x="1675" y="1654"/>
                  </a:lnTo>
                  <a:lnTo>
                    <a:pt x="1214" y="1696"/>
                  </a:lnTo>
                  <a:lnTo>
                    <a:pt x="796" y="2114"/>
                  </a:lnTo>
                  <a:lnTo>
                    <a:pt x="231" y="1968"/>
                  </a:lnTo>
                  <a:lnTo>
                    <a:pt x="42" y="1968"/>
                  </a:lnTo>
                  <a:lnTo>
                    <a:pt x="42" y="2177"/>
                  </a:lnTo>
                  <a:lnTo>
                    <a:pt x="42" y="2407"/>
                  </a:lnTo>
                  <a:lnTo>
                    <a:pt x="1" y="2595"/>
                  </a:lnTo>
                  <a:lnTo>
                    <a:pt x="1" y="2637"/>
                  </a:lnTo>
                  <a:lnTo>
                    <a:pt x="63" y="2616"/>
                  </a:lnTo>
                  <a:lnTo>
                    <a:pt x="105" y="2637"/>
                  </a:lnTo>
                  <a:lnTo>
                    <a:pt x="168" y="2595"/>
                  </a:lnTo>
                  <a:lnTo>
                    <a:pt x="314" y="2658"/>
                  </a:lnTo>
                  <a:lnTo>
                    <a:pt x="273" y="2700"/>
                  </a:lnTo>
                  <a:lnTo>
                    <a:pt x="524" y="2972"/>
                  </a:lnTo>
                  <a:lnTo>
                    <a:pt x="545" y="3119"/>
                  </a:lnTo>
                  <a:lnTo>
                    <a:pt x="628" y="3139"/>
                  </a:lnTo>
                  <a:lnTo>
                    <a:pt x="628" y="3244"/>
                  </a:lnTo>
                  <a:lnTo>
                    <a:pt x="754" y="3349"/>
                  </a:lnTo>
                  <a:lnTo>
                    <a:pt x="838" y="3370"/>
                  </a:lnTo>
                  <a:lnTo>
                    <a:pt x="984" y="3663"/>
                  </a:lnTo>
                  <a:lnTo>
                    <a:pt x="984" y="3746"/>
                  </a:lnTo>
                  <a:lnTo>
                    <a:pt x="1047" y="3851"/>
                  </a:lnTo>
                  <a:lnTo>
                    <a:pt x="1110" y="3851"/>
                  </a:lnTo>
                  <a:lnTo>
                    <a:pt x="1151" y="3997"/>
                  </a:lnTo>
                  <a:lnTo>
                    <a:pt x="1193" y="4081"/>
                  </a:lnTo>
                  <a:lnTo>
                    <a:pt x="1319" y="4123"/>
                  </a:lnTo>
                  <a:lnTo>
                    <a:pt x="1423" y="4416"/>
                  </a:lnTo>
                  <a:lnTo>
                    <a:pt x="1528" y="4479"/>
                  </a:lnTo>
                  <a:lnTo>
                    <a:pt x="1570" y="4625"/>
                  </a:lnTo>
                  <a:lnTo>
                    <a:pt x="1528" y="4709"/>
                  </a:lnTo>
                  <a:lnTo>
                    <a:pt x="1528" y="4792"/>
                  </a:lnTo>
                  <a:lnTo>
                    <a:pt x="1633" y="4897"/>
                  </a:lnTo>
                  <a:lnTo>
                    <a:pt x="1633" y="4960"/>
                  </a:lnTo>
                  <a:lnTo>
                    <a:pt x="1716" y="5023"/>
                  </a:lnTo>
                  <a:lnTo>
                    <a:pt x="1821" y="4939"/>
                  </a:lnTo>
                  <a:lnTo>
                    <a:pt x="1926" y="5043"/>
                  </a:lnTo>
                  <a:lnTo>
                    <a:pt x="2114" y="5127"/>
                  </a:lnTo>
                  <a:lnTo>
                    <a:pt x="2260" y="5274"/>
                  </a:lnTo>
                  <a:lnTo>
                    <a:pt x="2323" y="5378"/>
                  </a:lnTo>
                  <a:lnTo>
                    <a:pt x="2344" y="5420"/>
                  </a:lnTo>
                  <a:lnTo>
                    <a:pt x="2365" y="5546"/>
                  </a:lnTo>
                  <a:lnTo>
                    <a:pt x="2428" y="5588"/>
                  </a:lnTo>
                  <a:lnTo>
                    <a:pt x="2470" y="5797"/>
                  </a:lnTo>
                  <a:lnTo>
                    <a:pt x="2574" y="5880"/>
                  </a:lnTo>
                  <a:lnTo>
                    <a:pt x="2637" y="6090"/>
                  </a:lnTo>
                  <a:lnTo>
                    <a:pt x="2658" y="6173"/>
                  </a:lnTo>
                  <a:lnTo>
                    <a:pt x="2616" y="6362"/>
                  </a:lnTo>
                  <a:lnTo>
                    <a:pt x="2574" y="6383"/>
                  </a:lnTo>
                  <a:lnTo>
                    <a:pt x="2616" y="6487"/>
                  </a:lnTo>
                  <a:lnTo>
                    <a:pt x="2658" y="6696"/>
                  </a:lnTo>
                  <a:lnTo>
                    <a:pt x="2679" y="6906"/>
                  </a:lnTo>
                  <a:lnTo>
                    <a:pt x="2783" y="7010"/>
                  </a:lnTo>
                  <a:lnTo>
                    <a:pt x="2825" y="7094"/>
                  </a:lnTo>
                  <a:lnTo>
                    <a:pt x="3097" y="7408"/>
                  </a:lnTo>
                  <a:lnTo>
                    <a:pt x="3202" y="7429"/>
                  </a:lnTo>
                  <a:lnTo>
                    <a:pt x="3307" y="7450"/>
                  </a:lnTo>
                  <a:lnTo>
                    <a:pt x="3390" y="7554"/>
                  </a:lnTo>
                  <a:lnTo>
                    <a:pt x="3474" y="7554"/>
                  </a:lnTo>
                  <a:lnTo>
                    <a:pt x="3620" y="7680"/>
                  </a:lnTo>
                  <a:lnTo>
                    <a:pt x="3620" y="7784"/>
                  </a:lnTo>
                  <a:lnTo>
                    <a:pt x="3788" y="7826"/>
                  </a:lnTo>
                  <a:lnTo>
                    <a:pt x="3767" y="7889"/>
                  </a:lnTo>
                  <a:lnTo>
                    <a:pt x="3830" y="7931"/>
                  </a:lnTo>
                  <a:lnTo>
                    <a:pt x="3976" y="8412"/>
                  </a:lnTo>
                  <a:lnTo>
                    <a:pt x="4102" y="8496"/>
                  </a:lnTo>
                  <a:lnTo>
                    <a:pt x="4102" y="8663"/>
                  </a:lnTo>
                  <a:lnTo>
                    <a:pt x="4541" y="9082"/>
                  </a:lnTo>
                  <a:lnTo>
                    <a:pt x="4604" y="9082"/>
                  </a:lnTo>
                  <a:lnTo>
                    <a:pt x="4646" y="9333"/>
                  </a:lnTo>
                  <a:lnTo>
                    <a:pt x="4834" y="9396"/>
                  </a:lnTo>
                  <a:lnTo>
                    <a:pt x="4939" y="9668"/>
                  </a:lnTo>
                  <a:lnTo>
                    <a:pt x="5043" y="9709"/>
                  </a:lnTo>
                  <a:lnTo>
                    <a:pt x="5127" y="9730"/>
                  </a:lnTo>
                  <a:lnTo>
                    <a:pt x="5169" y="9626"/>
                  </a:lnTo>
                  <a:lnTo>
                    <a:pt x="5336" y="9521"/>
                  </a:lnTo>
                  <a:lnTo>
                    <a:pt x="5232" y="9312"/>
                  </a:lnTo>
                  <a:lnTo>
                    <a:pt x="5294" y="9040"/>
                  </a:lnTo>
                  <a:lnTo>
                    <a:pt x="5462" y="8977"/>
                  </a:lnTo>
                  <a:lnTo>
                    <a:pt x="5650" y="9124"/>
                  </a:lnTo>
                  <a:lnTo>
                    <a:pt x="5985" y="9124"/>
                  </a:lnTo>
                  <a:lnTo>
                    <a:pt x="6487" y="9333"/>
                  </a:lnTo>
                  <a:lnTo>
                    <a:pt x="7010" y="9563"/>
                  </a:lnTo>
                  <a:lnTo>
                    <a:pt x="7031" y="10086"/>
                  </a:lnTo>
                  <a:lnTo>
                    <a:pt x="8077" y="8684"/>
                  </a:lnTo>
                  <a:lnTo>
                    <a:pt x="10253" y="8036"/>
                  </a:lnTo>
                  <a:lnTo>
                    <a:pt x="11885" y="7554"/>
                  </a:lnTo>
                  <a:lnTo>
                    <a:pt x="11969" y="6299"/>
                  </a:lnTo>
                  <a:lnTo>
                    <a:pt x="11843" y="5839"/>
                  </a:lnTo>
                  <a:lnTo>
                    <a:pt x="11655" y="5985"/>
                  </a:lnTo>
                  <a:lnTo>
                    <a:pt x="9960" y="5755"/>
                  </a:lnTo>
                  <a:lnTo>
                    <a:pt x="9835" y="5274"/>
                  </a:lnTo>
                  <a:lnTo>
                    <a:pt x="9688" y="5127"/>
                  </a:lnTo>
                  <a:lnTo>
                    <a:pt x="9688" y="4939"/>
                  </a:lnTo>
                  <a:lnTo>
                    <a:pt x="9688" y="4918"/>
                  </a:lnTo>
                  <a:lnTo>
                    <a:pt x="9667" y="4939"/>
                  </a:lnTo>
                  <a:lnTo>
                    <a:pt x="9625" y="4855"/>
                  </a:lnTo>
                  <a:lnTo>
                    <a:pt x="9625" y="4792"/>
                  </a:lnTo>
                  <a:lnTo>
                    <a:pt x="9667" y="4730"/>
                  </a:lnTo>
                  <a:lnTo>
                    <a:pt x="9563" y="4730"/>
                  </a:lnTo>
                  <a:lnTo>
                    <a:pt x="9563" y="4709"/>
                  </a:lnTo>
                  <a:lnTo>
                    <a:pt x="9458" y="4709"/>
                  </a:lnTo>
                  <a:lnTo>
                    <a:pt x="9270" y="4604"/>
                  </a:lnTo>
                  <a:lnTo>
                    <a:pt x="9249" y="4541"/>
                  </a:lnTo>
                  <a:lnTo>
                    <a:pt x="9228" y="4583"/>
                  </a:lnTo>
                  <a:lnTo>
                    <a:pt x="9123" y="4437"/>
                  </a:lnTo>
                  <a:lnTo>
                    <a:pt x="9102" y="4290"/>
                  </a:lnTo>
                  <a:lnTo>
                    <a:pt x="8809" y="3914"/>
                  </a:lnTo>
                  <a:lnTo>
                    <a:pt x="8726" y="3788"/>
                  </a:lnTo>
                  <a:lnTo>
                    <a:pt x="8809" y="3788"/>
                  </a:lnTo>
                  <a:lnTo>
                    <a:pt x="8809" y="3746"/>
                  </a:lnTo>
                  <a:lnTo>
                    <a:pt x="8705" y="3453"/>
                  </a:lnTo>
                  <a:lnTo>
                    <a:pt x="8705" y="3391"/>
                  </a:lnTo>
                  <a:lnTo>
                    <a:pt x="8621" y="3265"/>
                  </a:lnTo>
                  <a:lnTo>
                    <a:pt x="8579" y="3265"/>
                  </a:lnTo>
                  <a:lnTo>
                    <a:pt x="8391" y="3014"/>
                  </a:lnTo>
                  <a:lnTo>
                    <a:pt x="8307" y="3014"/>
                  </a:lnTo>
                  <a:lnTo>
                    <a:pt x="8224" y="2909"/>
                  </a:lnTo>
                  <a:lnTo>
                    <a:pt x="8224" y="2867"/>
                  </a:lnTo>
                  <a:lnTo>
                    <a:pt x="8286" y="2867"/>
                  </a:lnTo>
                  <a:lnTo>
                    <a:pt x="8307" y="2909"/>
                  </a:lnTo>
                  <a:lnTo>
                    <a:pt x="8286" y="2826"/>
                  </a:lnTo>
                  <a:lnTo>
                    <a:pt x="8182" y="2805"/>
                  </a:lnTo>
                  <a:lnTo>
                    <a:pt x="7973" y="2763"/>
                  </a:lnTo>
                  <a:lnTo>
                    <a:pt x="7868" y="2449"/>
                  </a:lnTo>
                  <a:lnTo>
                    <a:pt x="7805" y="2323"/>
                  </a:lnTo>
                  <a:lnTo>
                    <a:pt x="7742" y="2303"/>
                  </a:lnTo>
                  <a:lnTo>
                    <a:pt x="7742" y="2198"/>
                  </a:lnTo>
                  <a:lnTo>
                    <a:pt x="7701" y="2219"/>
                  </a:lnTo>
                  <a:lnTo>
                    <a:pt x="7659" y="2177"/>
                  </a:lnTo>
                  <a:lnTo>
                    <a:pt x="7282" y="2323"/>
                  </a:lnTo>
                  <a:lnTo>
                    <a:pt x="7261" y="2114"/>
                  </a:lnTo>
                  <a:lnTo>
                    <a:pt x="6738" y="1968"/>
                  </a:lnTo>
                  <a:lnTo>
                    <a:pt x="6654" y="1968"/>
                  </a:lnTo>
                  <a:lnTo>
                    <a:pt x="5566" y="1926"/>
                  </a:lnTo>
                  <a:lnTo>
                    <a:pt x="2867" y="43"/>
                  </a:lnTo>
                  <a:lnTo>
                    <a:pt x="23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309" name="Google Shape;309;p29"/>
            <p:cNvSpPr/>
            <p:nvPr/>
          </p:nvSpPr>
          <p:spPr>
            <a:xfrm>
              <a:off x="4089663" y="2967116"/>
              <a:ext cx="5251" cy="10952"/>
            </a:xfrm>
            <a:custGeom>
              <a:avLst/>
              <a:gdLst/>
              <a:ahLst/>
              <a:cxnLst/>
              <a:rect l="l" t="t" r="r" b="b"/>
              <a:pathLst>
                <a:path w="441" h="963" extrusionOk="0">
                  <a:moveTo>
                    <a:pt x="147" y="0"/>
                  </a:moveTo>
                  <a:lnTo>
                    <a:pt x="147" y="42"/>
                  </a:lnTo>
                  <a:lnTo>
                    <a:pt x="106" y="42"/>
                  </a:lnTo>
                  <a:lnTo>
                    <a:pt x="106" y="105"/>
                  </a:lnTo>
                  <a:lnTo>
                    <a:pt x="43" y="126"/>
                  </a:lnTo>
                  <a:lnTo>
                    <a:pt x="85" y="209"/>
                  </a:lnTo>
                  <a:lnTo>
                    <a:pt x="43" y="209"/>
                  </a:lnTo>
                  <a:lnTo>
                    <a:pt x="85" y="377"/>
                  </a:lnTo>
                  <a:lnTo>
                    <a:pt x="43" y="356"/>
                  </a:lnTo>
                  <a:lnTo>
                    <a:pt x="1" y="356"/>
                  </a:lnTo>
                  <a:lnTo>
                    <a:pt x="1" y="544"/>
                  </a:lnTo>
                  <a:lnTo>
                    <a:pt x="22" y="628"/>
                  </a:lnTo>
                  <a:lnTo>
                    <a:pt x="43" y="670"/>
                  </a:lnTo>
                  <a:lnTo>
                    <a:pt x="43" y="795"/>
                  </a:lnTo>
                  <a:lnTo>
                    <a:pt x="22" y="795"/>
                  </a:lnTo>
                  <a:lnTo>
                    <a:pt x="43" y="858"/>
                  </a:lnTo>
                  <a:lnTo>
                    <a:pt x="231" y="963"/>
                  </a:lnTo>
                  <a:lnTo>
                    <a:pt x="336" y="963"/>
                  </a:lnTo>
                  <a:lnTo>
                    <a:pt x="398" y="942"/>
                  </a:lnTo>
                  <a:lnTo>
                    <a:pt x="440" y="670"/>
                  </a:lnTo>
                  <a:lnTo>
                    <a:pt x="398" y="544"/>
                  </a:lnTo>
                  <a:lnTo>
                    <a:pt x="336" y="544"/>
                  </a:lnTo>
                  <a:lnTo>
                    <a:pt x="315" y="356"/>
                  </a:lnTo>
                  <a:lnTo>
                    <a:pt x="336" y="356"/>
                  </a:lnTo>
                  <a:lnTo>
                    <a:pt x="398" y="168"/>
                  </a:lnTo>
                  <a:lnTo>
                    <a:pt x="357" y="126"/>
                  </a:lnTo>
                  <a:lnTo>
                    <a:pt x="315" y="126"/>
                  </a:lnTo>
                  <a:lnTo>
                    <a:pt x="315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9"/>
            <p:cNvSpPr/>
            <p:nvPr/>
          </p:nvSpPr>
          <p:spPr>
            <a:xfrm>
              <a:off x="4095152" y="2967833"/>
              <a:ext cx="32900" cy="24758"/>
            </a:xfrm>
            <a:custGeom>
              <a:avLst/>
              <a:gdLst/>
              <a:ahLst/>
              <a:cxnLst/>
              <a:rect l="l" t="t" r="r" b="b"/>
              <a:pathLst>
                <a:path w="2763" h="2177" extrusionOk="0">
                  <a:moveTo>
                    <a:pt x="2490" y="0"/>
                  </a:moveTo>
                  <a:lnTo>
                    <a:pt x="2490" y="84"/>
                  </a:lnTo>
                  <a:lnTo>
                    <a:pt x="2469" y="146"/>
                  </a:lnTo>
                  <a:lnTo>
                    <a:pt x="2093" y="356"/>
                  </a:lnTo>
                  <a:lnTo>
                    <a:pt x="2093" y="502"/>
                  </a:lnTo>
                  <a:lnTo>
                    <a:pt x="1779" y="795"/>
                  </a:lnTo>
                  <a:lnTo>
                    <a:pt x="1737" y="879"/>
                  </a:lnTo>
                  <a:lnTo>
                    <a:pt x="1779" y="900"/>
                  </a:lnTo>
                  <a:lnTo>
                    <a:pt x="1821" y="983"/>
                  </a:lnTo>
                  <a:lnTo>
                    <a:pt x="1653" y="1130"/>
                  </a:lnTo>
                  <a:lnTo>
                    <a:pt x="1611" y="1046"/>
                  </a:lnTo>
                  <a:lnTo>
                    <a:pt x="1549" y="1088"/>
                  </a:lnTo>
                  <a:lnTo>
                    <a:pt x="1465" y="1088"/>
                  </a:lnTo>
                  <a:lnTo>
                    <a:pt x="1507" y="1193"/>
                  </a:lnTo>
                  <a:lnTo>
                    <a:pt x="1444" y="1193"/>
                  </a:lnTo>
                  <a:lnTo>
                    <a:pt x="1423" y="1234"/>
                  </a:lnTo>
                  <a:lnTo>
                    <a:pt x="1256" y="1255"/>
                  </a:lnTo>
                  <a:lnTo>
                    <a:pt x="1130" y="1297"/>
                  </a:lnTo>
                  <a:lnTo>
                    <a:pt x="1088" y="1214"/>
                  </a:lnTo>
                  <a:lnTo>
                    <a:pt x="837" y="1214"/>
                  </a:lnTo>
                  <a:lnTo>
                    <a:pt x="628" y="1151"/>
                  </a:lnTo>
                  <a:lnTo>
                    <a:pt x="398" y="1339"/>
                  </a:lnTo>
                  <a:lnTo>
                    <a:pt x="314" y="1318"/>
                  </a:lnTo>
                  <a:lnTo>
                    <a:pt x="251" y="1318"/>
                  </a:lnTo>
                  <a:lnTo>
                    <a:pt x="147" y="1360"/>
                  </a:lnTo>
                  <a:lnTo>
                    <a:pt x="105" y="1109"/>
                  </a:lnTo>
                  <a:lnTo>
                    <a:pt x="63" y="1151"/>
                  </a:lnTo>
                  <a:lnTo>
                    <a:pt x="0" y="1130"/>
                  </a:lnTo>
                  <a:lnTo>
                    <a:pt x="0" y="1318"/>
                  </a:lnTo>
                  <a:lnTo>
                    <a:pt x="147" y="1465"/>
                  </a:lnTo>
                  <a:lnTo>
                    <a:pt x="272" y="1946"/>
                  </a:lnTo>
                  <a:lnTo>
                    <a:pt x="1967" y="2176"/>
                  </a:lnTo>
                  <a:lnTo>
                    <a:pt x="2155" y="2030"/>
                  </a:lnTo>
                  <a:lnTo>
                    <a:pt x="2658" y="502"/>
                  </a:lnTo>
                  <a:lnTo>
                    <a:pt x="2762" y="481"/>
                  </a:lnTo>
                  <a:lnTo>
                    <a:pt x="2762" y="314"/>
                  </a:lnTo>
                  <a:lnTo>
                    <a:pt x="2720" y="251"/>
                  </a:lnTo>
                  <a:lnTo>
                    <a:pt x="2678" y="272"/>
                  </a:lnTo>
                  <a:lnTo>
                    <a:pt x="2658" y="251"/>
                  </a:lnTo>
                  <a:lnTo>
                    <a:pt x="2595" y="209"/>
                  </a:lnTo>
                  <a:lnTo>
                    <a:pt x="2574" y="4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9"/>
            <p:cNvSpPr/>
            <p:nvPr/>
          </p:nvSpPr>
          <p:spPr>
            <a:xfrm>
              <a:off x="4101380" y="2973303"/>
              <a:ext cx="51583" cy="60684"/>
            </a:xfrm>
            <a:custGeom>
              <a:avLst/>
              <a:gdLst/>
              <a:ahLst/>
              <a:cxnLst/>
              <a:rect l="l" t="t" r="r" b="b"/>
              <a:pathLst>
                <a:path w="4332" h="5336" extrusionOk="0">
                  <a:moveTo>
                    <a:pt x="2239" y="0"/>
                  </a:moveTo>
                  <a:lnTo>
                    <a:pt x="2135" y="21"/>
                  </a:lnTo>
                  <a:lnTo>
                    <a:pt x="1632" y="1549"/>
                  </a:lnTo>
                  <a:lnTo>
                    <a:pt x="1758" y="2009"/>
                  </a:lnTo>
                  <a:lnTo>
                    <a:pt x="1674" y="3264"/>
                  </a:lnTo>
                  <a:lnTo>
                    <a:pt x="42" y="3746"/>
                  </a:lnTo>
                  <a:lnTo>
                    <a:pt x="0" y="4018"/>
                  </a:lnTo>
                  <a:lnTo>
                    <a:pt x="523" y="4708"/>
                  </a:lnTo>
                  <a:lnTo>
                    <a:pt x="461" y="4938"/>
                  </a:lnTo>
                  <a:lnTo>
                    <a:pt x="795" y="5336"/>
                  </a:lnTo>
                  <a:lnTo>
                    <a:pt x="879" y="5315"/>
                  </a:lnTo>
                  <a:lnTo>
                    <a:pt x="900" y="5336"/>
                  </a:lnTo>
                  <a:lnTo>
                    <a:pt x="1005" y="5336"/>
                  </a:lnTo>
                  <a:lnTo>
                    <a:pt x="1088" y="5231"/>
                  </a:lnTo>
                  <a:lnTo>
                    <a:pt x="1214" y="5231"/>
                  </a:lnTo>
                  <a:lnTo>
                    <a:pt x="1423" y="5127"/>
                  </a:lnTo>
                  <a:lnTo>
                    <a:pt x="1528" y="5127"/>
                  </a:lnTo>
                  <a:lnTo>
                    <a:pt x="1632" y="5106"/>
                  </a:lnTo>
                  <a:lnTo>
                    <a:pt x="1716" y="5147"/>
                  </a:lnTo>
                  <a:lnTo>
                    <a:pt x="1779" y="5147"/>
                  </a:lnTo>
                  <a:lnTo>
                    <a:pt x="1925" y="4938"/>
                  </a:lnTo>
                  <a:lnTo>
                    <a:pt x="1925" y="4917"/>
                  </a:lnTo>
                  <a:lnTo>
                    <a:pt x="1946" y="4917"/>
                  </a:lnTo>
                  <a:lnTo>
                    <a:pt x="1946" y="4834"/>
                  </a:lnTo>
                  <a:lnTo>
                    <a:pt x="1883" y="4813"/>
                  </a:lnTo>
                  <a:lnTo>
                    <a:pt x="1925" y="4750"/>
                  </a:lnTo>
                  <a:lnTo>
                    <a:pt x="1883" y="4687"/>
                  </a:lnTo>
                  <a:lnTo>
                    <a:pt x="1967" y="4603"/>
                  </a:lnTo>
                  <a:lnTo>
                    <a:pt x="2030" y="4541"/>
                  </a:lnTo>
                  <a:lnTo>
                    <a:pt x="2239" y="4541"/>
                  </a:lnTo>
                  <a:lnTo>
                    <a:pt x="2365" y="4520"/>
                  </a:lnTo>
                  <a:lnTo>
                    <a:pt x="2448" y="4583"/>
                  </a:lnTo>
                  <a:lnTo>
                    <a:pt x="2553" y="4436"/>
                  </a:lnTo>
                  <a:lnTo>
                    <a:pt x="2595" y="4415"/>
                  </a:lnTo>
                  <a:lnTo>
                    <a:pt x="2595" y="4227"/>
                  </a:lnTo>
                  <a:lnTo>
                    <a:pt x="2804" y="3976"/>
                  </a:lnTo>
                  <a:lnTo>
                    <a:pt x="2930" y="3955"/>
                  </a:lnTo>
                  <a:lnTo>
                    <a:pt x="3013" y="3976"/>
                  </a:lnTo>
                  <a:lnTo>
                    <a:pt x="3076" y="3913"/>
                  </a:lnTo>
                  <a:lnTo>
                    <a:pt x="3348" y="3913"/>
                  </a:lnTo>
                  <a:lnTo>
                    <a:pt x="3390" y="3850"/>
                  </a:lnTo>
                  <a:lnTo>
                    <a:pt x="3327" y="3808"/>
                  </a:lnTo>
                  <a:lnTo>
                    <a:pt x="3285" y="3599"/>
                  </a:lnTo>
                  <a:lnTo>
                    <a:pt x="3306" y="3599"/>
                  </a:lnTo>
                  <a:lnTo>
                    <a:pt x="3244" y="3494"/>
                  </a:lnTo>
                  <a:lnTo>
                    <a:pt x="3223" y="3474"/>
                  </a:lnTo>
                  <a:lnTo>
                    <a:pt x="3244" y="3390"/>
                  </a:lnTo>
                  <a:lnTo>
                    <a:pt x="3244" y="3285"/>
                  </a:lnTo>
                  <a:lnTo>
                    <a:pt x="3348" y="3118"/>
                  </a:lnTo>
                  <a:lnTo>
                    <a:pt x="3432" y="3076"/>
                  </a:lnTo>
                  <a:lnTo>
                    <a:pt x="3390" y="3013"/>
                  </a:lnTo>
                  <a:lnTo>
                    <a:pt x="3411" y="3013"/>
                  </a:lnTo>
                  <a:lnTo>
                    <a:pt x="3495" y="2867"/>
                  </a:lnTo>
                  <a:lnTo>
                    <a:pt x="3536" y="2846"/>
                  </a:lnTo>
                  <a:lnTo>
                    <a:pt x="3599" y="2846"/>
                  </a:lnTo>
                  <a:lnTo>
                    <a:pt x="3557" y="2909"/>
                  </a:lnTo>
                  <a:lnTo>
                    <a:pt x="3536" y="2971"/>
                  </a:lnTo>
                  <a:lnTo>
                    <a:pt x="3620" y="3013"/>
                  </a:lnTo>
                  <a:lnTo>
                    <a:pt x="3662" y="3013"/>
                  </a:lnTo>
                  <a:lnTo>
                    <a:pt x="3746" y="2804"/>
                  </a:lnTo>
                  <a:lnTo>
                    <a:pt x="3808" y="2741"/>
                  </a:lnTo>
                  <a:lnTo>
                    <a:pt x="3871" y="2616"/>
                  </a:lnTo>
                  <a:lnTo>
                    <a:pt x="4018" y="2490"/>
                  </a:lnTo>
                  <a:lnTo>
                    <a:pt x="4227" y="2134"/>
                  </a:lnTo>
                  <a:lnTo>
                    <a:pt x="4248" y="2072"/>
                  </a:lnTo>
                  <a:lnTo>
                    <a:pt x="4248" y="1988"/>
                  </a:lnTo>
                  <a:lnTo>
                    <a:pt x="4290" y="1862"/>
                  </a:lnTo>
                  <a:lnTo>
                    <a:pt x="4332" y="1758"/>
                  </a:lnTo>
                  <a:lnTo>
                    <a:pt x="4269" y="1695"/>
                  </a:lnTo>
                  <a:lnTo>
                    <a:pt x="4164" y="1674"/>
                  </a:lnTo>
                  <a:lnTo>
                    <a:pt x="3955" y="1507"/>
                  </a:lnTo>
                  <a:lnTo>
                    <a:pt x="3913" y="1402"/>
                  </a:lnTo>
                  <a:lnTo>
                    <a:pt x="3808" y="1298"/>
                  </a:lnTo>
                  <a:lnTo>
                    <a:pt x="3767" y="1151"/>
                  </a:lnTo>
                  <a:lnTo>
                    <a:pt x="3599" y="942"/>
                  </a:lnTo>
                  <a:lnTo>
                    <a:pt x="3516" y="942"/>
                  </a:lnTo>
                  <a:lnTo>
                    <a:pt x="3390" y="963"/>
                  </a:lnTo>
                  <a:lnTo>
                    <a:pt x="3118" y="921"/>
                  </a:lnTo>
                  <a:lnTo>
                    <a:pt x="3013" y="942"/>
                  </a:lnTo>
                  <a:lnTo>
                    <a:pt x="2930" y="963"/>
                  </a:lnTo>
                  <a:lnTo>
                    <a:pt x="2804" y="921"/>
                  </a:lnTo>
                  <a:lnTo>
                    <a:pt x="2469" y="649"/>
                  </a:lnTo>
                  <a:lnTo>
                    <a:pt x="2469" y="565"/>
                  </a:lnTo>
                  <a:lnTo>
                    <a:pt x="2260" y="33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9"/>
            <p:cNvSpPr/>
            <p:nvPr/>
          </p:nvSpPr>
          <p:spPr>
            <a:xfrm>
              <a:off x="4124802" y="2964728"/>
              <a:ext cx="2751" cy="5971"/>
            </a:xfrm>
            <a:custGeom>
              <a:avLst/>
              <a:gdLst/>
              <a:ahLst/>
              <a:cxnLst/>
              <a:rect l="l" t="t" r="r" b="b"/>
              <a:pathLst>
                <a:path w="231" h="525" extrusionOk="0">
                  <a:moveTo>
                    <a:pt x="209" y="1"/>
                  </a:moveTo>
                  <a:lnTo>
                    <a:pt x="168" y="22"/>
                  </a:lnTo>
                  <a:lnTo>
                    <a:pt x="105" y="22"/>
                  </a:lnTo>
                  <a:lnTo>
                    <a:pt x="84" y="168"/>
                  </a:lnTo>
                  <a:lnTo>
                    <a:pt x="63" y="210"/>
                  </a:lnTo>
                  <a:lnTo>
                    <a:pt x="21" y="168"/>
                  </a:lnTo>
                  <a:lnTo>
                    <a:pt x="0" y="231"/>
                  </a:lnTo>
                  <a:lnTo>
                    <a:pt x="0" y="273"/>
                  </a:lnTo>
                  <a:lnTo>
                    <a:pt x="84" y="315"/>
                  </a:lnTo>
                  <a:lnTo>
                    <a:pt x="105" y="482"/>
                  </a:lnTo>
                  <a:lnTo>
                    <a:pt x="168" y="524"/>
                  </a:lnTo>
                  <a:lnTo>
                    <a:pt x="168" y="440"/>
                  </a:lnTo>
                  <a:lnTo>
                    <a:pt x="209" y="336"/>
                  </a:lnTo>
                  <a:lnTo>
                    <a:pt x="209" y="168"/>
                  </a:lnTo>
                  <a:lnTo>
                    <a:pt x="188" y="168"/>
                  </a:lnTo>
                  <a:lnTo>
                    <a:pt x="209" y="106"/>
                  </a:lnTo>
                  <a:lnTo>
                    <a:pt x="188" y="64"/>
                  </a:lnTo>
                  <a:lnTo>
                    <a:pt x="209" y="43"/>
                  </a:lnTo>
                  <a:lnTo>
                    <a:pt x="230" y="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9"/>
            <p:cNvSpPr/>
            <p:nvPr/>
          </p:nvSpPr>
          <p:spPr>
            <a:xfrm>
              <a:off x="4037591" y="3015893"/>
              <a:ext cx="73267" cy="45456"/>
            </a:xfrm>
            <a:custGeom>
              <a:avLst/>
              <a:gdLst/>
              <a:ahLst/>
              <a:cxnLst/>
              <a:rect l="l" t="t" r="r" b="b"/>
              <a:pathLst>
                <a:path w="6153" h="3997" extrusionOk="0">
                  <a:moveTo>
                    <a:pt x="5399" y="1"/>
                  </a:moveTo>
                  <a:lnTo>
                    <a:pt x="3223" y="649"/>
                  </a:lnTo>
                  <a:lnTo>
                    <a:pt x="2177" y="2051"/>
                  </a:lnTo>
                  <a:lnTo>
                    <a:pt x="2156" y="1528"/>
                  </a:lnTo>
                  <a:lnTo>
                    <a:pt x="1633" y="1298"/>
                  </a:lnTo>
                  <a:lnTo>
                    <a:pt x="1131" y="1089"/>
                  </a:lnTo>
                  <a:lnTo>
                    <a:pt x="796" y="1089"/>
                  </a:lnTo>
                  <a:lnTo>
                    <a:pt x="608" y="942"/>
                  </a:lnTo>
                  <a:lnTo>
                    <a:pt x="440" y="1005"/>
                  </a:lnTo>
                  <a:lnTo>
                    <a:pt x="378" y="1277"/>
                  </a:lnTo>
                  <a:lnTo>
                    <a:pt x="482" y="1486"/>
                  </a:lnTo>
                  <a:lnTo>
                    <a:pt x="315" y="1591"/>
                  </a:lnTo>
                  <a:lnTo>
                    <a:pt x="273" y="1695"/>
                  </a:lnTo>
                  <a:lnTo>
                    <a:pt x="189" y="1674"/>
                  </a:lnTo>
                  <a:lnTo>
                    <a:pt x="85" y="1633"/>
                  </a:lnTo>
                  <a:lnTo>
                    <a:pt x="106" y="1737"/>
                  </a:lnTo>
                  <a:lnTo>
                    <a:pt x="168" y="2030"/>
                  </a:lnTo>
                  <a:lnTo>
                    <a:pt x="168" y="2218"/>
                  </a:lnTo>
                  <a:lnTo>
                    <a:pt x="85" y="2218"/>
                  </a:lnTo>
                  <a:lnTo>
                    <a:pt x="85" y="2260"/>
                  </a:lnTo>
                  <a:lnTo>
                    <a:pt x="1" y="2239"/>
                  </a:lnTo>
                  <a:lnTo>
                    <a:pt x="1" y="2239"/>
                  </a:lnTo>
                  <a:lnTo>
                    <a:pt x="22" y="2344"/>
                  </a:lnTo>
                  <a:lnTo>
                    <a:pt x="106" y="2344"/>
                  </a:lnTo>
                  <a:lnTo>
                    <a:pt x="106" y="2428"/>
                  </a:lnTo>
                  <a:lnTo>
                    <a:pt x="231" y="2616"/>
                  </a:lnTo>
                  <a:lnTo>
                    <a:pt x="315" y="3139"/>
                  </a:lnTo>
                  <a:lnTo>
                    <a:pt x="482" y="3265"/>
                  </a:lnTo>
                  <a:lnTo>
                    <a:pt x="482" y="3453"/>
                  </a:lnTo>
                  <a:lnTo>
                    <a:pt x="419" y="3474"/>
                  </a:lnTo>
                  <a:lnTo>
                    <a:pt x="482" y="3620"/>
                  </a:lnTo>
                  <a:lnTo>
                    <a:pt x="608" y="3767"/>
                  </a:lnTo>
                  <a:lnTo>
                    <a:pt x="608" y="3913"/>
                  </a:lnTo>
                  <a:lnTo>
                    <a:pt x="650" y="3997"/>
                  </a:lnTo>
                  <a:lnTo>
                    <a:pt x="796" y="3997"/>
                  </a:lnTo>
                  <a:lnTo>
                    <a:pt x="817" y="3934"/>
                  </a:lnTo>
                  <a:lnTo>
                    <a:pt x="963" y="3997"/>
                  </a:lnTo>
                  <a:lnTo>
                    <a:pt x="1068" y="3976"/>
                  </a:lnTo>
                  <a:lnTo>
                    <a:pt x="1173" y="3871"/>
                  </a:lnTo>
                  <a:lnTo>
                    <a:pt x="1319" y="3871"/>
                  </a:lnTo>
                  <a:lnTo>
                    <a:pt x="1361" y="3934"/>
                  </a:lnTo>
                  <a:lnTo>
                    <a:pt x="1466" y="3892"/>
                  </a:lnTo>
                  <a:lnTo>
                    <a:pt x="1570" y="3725"/>
                  </a:lnTo>
                  <a:lnTo>
                    <a:pt x="1633" y="3725"/>
                  </a:lnTo>
                  <a:lnTo>
                    <a:pt x="1696" y="3579"/>
                  </a:lnTo>
                  <a:lnTo>
                    <a:pt x="1842" y="3495"/>
                  </a:lnTo>
                  <a:lnTo>
                    <a:pt x="1905" y="3474"/>
                  </a:lnTo>
                  <a:lnTo>
                    <a:pt x="2010" y="3474"/>
                  </a:lnTo>
                  <a:lnTo>
                    <a:pt x="2051" y="3495"/>
                  </a:lnTo>
                  <a:lnTo>
                    <a:pt x="2198" y="3495"/>
                  </a:lnTo>
                  <a:lnTo>
                    <a:pt x="2219" y="3558"/>
                  </a:lnTo>
                  <a:lnTo>
                    <a:pt x="2365" y="3579"/>
                  </a:lnTo>
                  <a:lnTo>
                    <a:pt x="2616" y="3474"/>
                  </a:lnTo>
                  <a:lnTo>
                    <a:pt x="2826" y="3453"/>
                  </a:lnTo>
                  <a:lnTo>
                    <a:pt x="2909" y="3369"/>
                  </a:lnTo>
                  <a:lnTo>
                    <a:pt x="2930" y="3307"/>
                  </a:lnTo>
                  <a:lnTo>
                    <a:pt x="3119" y="3160"/>
                  </a:lnTo>
                  <a:lnTo>
                    <a:pt x="3223" y="3160"/>
                  </a:lnTo>
                  <a:lnTo>
                    <a:pt x="3307" y="3202"/>
                  </a:lnTo>
                  <a:lnTo>
                    <a:pt x="3370" y="3181"/>
                  </a:lnTo>
                  <a:lnTo>
                    <a:pt x="3432" y="3139"/>
                  </a:lnTo>
                  <a:lnTo>
                    <a:pt x="3453" y="3181"/>
                  </a:lnTo>
                  <a:lnTo>
                    <a:pt x="3537" y="3181"/>
                  </a:lnTo>
                  <a:lnTo>
                    <a:pt x="3725" y="3034"/>
                  </a:lnTo>
                  <a:lnTo>
                    <a:pt x="3830" y="2846"/>
                  </a:lnTo>
                  <a:lnTo>
                    <a:pt x="3935" y="2783"/>
                  </a:lnTo>
                  <a:lnTo>
                    <a:pt x="3997" y="2783"/>
                  </a:lnTo>
                  <a:lnTo>
                    <a:pt x="4625" y="2616"/>
                  </a:lnTo>
                  <a:lnTo>
                    <a:pt x="4688" y="2532"/>
                  </a:lnTo>
                  <a:lnTo>
                    <a:pt x="5043" y="2470"/>
                  </a:lnTo>
                  <a:lnTo>
                    <a:pt x="5253" y="2365"/>
                  </a:lnTo>
                  <a:lnTo>
                    <a:pt x="5399" y="2260"/>
                  </a:lnTo>
                  <a:lnTo>
                    <a:pt x="5629" y="2218"/>
                  </a:lnTo>
                  <a:lnTo>
                    <a:pt x="5608" y="2135"/>
                  </a:lnTo>
                  <a:lnTo>
                    <a:pt x="5629" y="2114"/>
                  </a:lnTo>
                  <a:lnTo>
                    <a:pt x="5567" y="2051"/>
                  </a:lnTo>
                  <a:lnTo>
                    <a:pt x="5608" y="1905"/>
                  </a:lnTo>
                  <a:lnTo>
                    <a:pt x="5776" y="1674"/>
                  </a:lnTo>
                  <a:lnTo>
                    <a:pt x="6027" y="1612"/>
                  </a:lnTo>
                  <a:lnTo>
                    <a:pt x="6152" y="1591"/>
                  </a:lnTo>
                  <a:lnTo>
                    <a:pt x="5818" y="1193"/>
                  </a:lnTo>
                  <a:lnTo>
                    <a:pt x="5880" y="963"/>
                  </a:lnTo>
                  <a:lnTo>
                    <a:pt x="5357" y="273"/>
                  </a:lnTo>
                  <a:lnTo>
                    <a:pt x="539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9"/>
            <p:cNvSpPr/>
            <p:nvPr/>
          </p:nvSpPr>
          <p:spPr>
            <a:xfrm>
              <a:off x="3911526" y="2929280"/>
              <a:ext cx="85972" cy="69020"/>
            </a:xfrm>
            <a:custGeom>
              <a:avLst/>
              <a:gdLst/>
              <a:ahLst/>
              <a:cxnLst/>
              <a:rect l="l" t="t" r="r" b="b"/>
              <a:pathLst>
                <a:path w="7220" h="6069" extrusionOk="0">
                  <a:moveTo>
                    <a:pt x="503" y="0"/>
                  </a:moveTo>
                  <a:lnTo>
                    <a:pt x="210" y="21"/>
                  </a:lnTo>
                  <a:lnTo>
                    <a:pt x="147" y="21"/>
                  </a:lnTo>
                  <a:lnTo>
                    <a:pt x="126" y="126"/>
                  </a:lnTo>
                  <a:lnTo>
                    <a:pt x="84" y="356"/>
                  </a:lnTo>
                  <a:lnTo>
                    <a:pt x="126" y="523"/>
                  </a:lnTo>
                  <a:lnTo>
                    <a:pt x="126" y="649"/>
                  </a:lnTo>
                  <a:lnTo>
                    <a:pt x="42" y="858"/>
                  </a:lnTo>
                  <a:lnTo>
                    <a:pt x="1" y="1047"/>
                  </a:lnTo>
                  <a:lnTo>
                    <a:pt x="42" y="1193"/>
                  </a:lnTo>
                  <a:lnTo>
                    <a:pt x="126" y="1486"/>
                  </a:lnTo>
                  <a:lnTo>
                    <a:pt x="314" y="6068"/>
                  </a:lnTo>
                  <a:lnTo>
                    <a:pt x="7219" y="6005"/>
                  </a:lnTo>
                  <a:lnTo>
                    <a:pt x="7219" y="5985"/>
                  </a:lnTo>
                  <a:lnTo>
                    <a:pt x="7115" y="5964"/>
                  </a:lnTo>
                  <a:lnTo>
                    <a:pt x="6989" y="5796"/>
                  </a:lnTo>
                  <a:lnTo>
                    <a:pt x="6947" y="5754"/>
                  </a:lnTo>
                  <a:lnTo>
                    <a:pt x="6822" y="5692"/>
                  </a:lnTo>
                  <a:lnTo>
                    <a:pt x="6738" y="5566"/>
                  </a:lnTo>
                  <a:lnTo>
                    <a:pt x="6675" y="5587"/>
                  </a:lnTo>
                  <a:lnTo>
                    <a:pt x="6571" y="5587"/>
                  </a:lnTo>
                  <a:lnTo>
                    <a:pt x="6403" y="5461"/>
                  </a:lnTo>
                  <a:lnTo>
                    <a:pt x="6299" y="5169"/>
                  </a:lnTo>
                  <a:lnTo>
                    <a:pt x="6319" y="5106"/>
                  </a:lnTo>
                  <a:lnTo>
                    <a:pt x="6319" y="4938"/>
                  </a:lnTo>
                  <a:lnTo>
                    <a:pt x="6278" y="4855"/>
                  </a:lnTo>
                  <a:lnTo>
                    <a:pt x="6299" y="4813"/>
                  </a:lnTo>
                  <a:lnTo>
                    <a:pt x="6319" y="4855"/>
                  </a:lnTo>
                  <a:lnTo>
                    <a:pt x="6508" y="4855"/>
                  </a:lnTo>
                  <a:lnTo>
                    <a:pt x="6424" y="4792"/>
                  </a:lnTo>
                  <a:lnTo>
                    <a:pt x="6382" y="4792"/>
                  </a:lnTo>
                  <a:lnTo>
                    <a:pt x="6299" y="4624"/>
                  </a:lnTo>
                  <a:lnTo>
                    <a:pt x="6257" y="4604"/>
                  </a:lnTo>
                  <a:lnTo>
                    <a:pt x="6257" y="4645"/>
                  </a:lnTo>
                  <a:lnTo>
                    <a:pt x="6173" y="4583"/>
                  </a:lnTo>
                  <a:lnTo>
                    <a:pt x="6110" y="4415"/>
                  </a:lnTo>
                  <a:lnTo>
                    <a:pt x="5901" y="4080"/>
                  </a:lnTo>
                  <a:lnTo>
                    <a:pt x="5796" y="4018"/>
                  </a:lnTo>
                  <a:lnTo>
                    <a:pt x="5775" y="3871"/>
                  </a:lnTo>
                  <a:lnTo>
                    <a:pt x="5420" y="3327"/>
                  </a:lnTo>
                  <a:lnTo>
                    <a:pt x="5420" y="3223"/>
                  </a:lnTo>
                  <a:lnTo>
                    <a:pt x="5357" y="3118"/>
                  </a:lnTo>
                  <a:lnTo>
                    <a:pt x="5336" y="2867"/>
                  </a:lnTo>
                  <a:lnTo>
                    <a:pt x="5273" y="2825"/>
                  </a:lnTo>
                  <a:lnTo>
                    <a:pt x="5273" y="2741"/>
                  </a:lnTo>
                  <a:lnTo>
                    <a:pt x="5064" y="2532"/>
                  </a:lnTo>
                  <a:lnTo>
                    <a:pt x="5064" y="2448"/>
                  </a:lnTo>
                  <a:lnTo>
                    <a:pt x="5106" y="2344"/>
                  </a:lnTo>
                  <a:lnTo>
                    <a:pt x="5043" y="2281"/>
                  </a:lnTo>
                  <a:lnTo>
                    <a:pt x="4708" y="1988"/>
                  </a:lnTo>
                  <a:lnTo>
                    <a:pt x="4687" y="1884"/>
                  </a:lnTo>
                  <a:lnTo>
                    <a:pt x="4478" y="1653"/>
                  </a:lnTo>
                  <a:lnTo>
                    <a:pt x="4478" y="1507"/>
                  </a:lnTo>
                  <a:lnTo>
                    <a:pt x="4332" y="1360"/>
                  </a:lnTo>
                  <a:lnTo>
                    <a:pt x="4374" y="1277"/>
                  </a:lnTo>
                  <a:lnTo>
                    <a:pt x="4374" y="1193"/>
                  </a:lnTo>
                  <a:lnTo>
                    <a:pt x="4395" y="1151"/>
                  </a:lnTo>
                  <a:lnTo>
                    <a:pt x="4395" y="1193"/>
                  </a:lnTo>
                  <a:lnTo>
                    <a:pt x="4478" y="1193"/>
                  </a:lnTo>
                  <a:lnTo>
                    <a:pt x="4499" y="1339"/>
                  </a:lnTo>
                  <a:lnTo>
                    <a:pt x="4541" y="1402"/>
                  </a:lnTo>
                  <a:lnTo>
                    <a:pt x="4583" y="1465"/>
                  </a:lnTo>
                  <a:lnTo>
                    <a:pt x="4792" y="1674"/>
                  </a:lnTo>
                  <a:lnTo>
                    <a:pt x="4792" y="1779"/>
                  </a:lnTo>
                  <a:lnTo>
                    <a:pt x="4834" y="1884"/>
                  </a:lnTo>
                  <a:lnTo>
                    <a:pt x="5001" y="1967"/>
                  </a:lnTo>
                  <a:lnTo>
                    <a:pt x="5022" y="2072"/>
                  </a:lnTo>
                  <a:lnTo>
                    <a:pt x="5315" y="2344"/>
                  </a:lnTo>
                  <a:lnTo>
                    <a:pt x="5462" y="2428"/>
                  </a:lnTo>
                  <a:lnTo>
                    <a:pt x="5462" y="2490"/>
                  </a:lnTo>
                  <a:lnTo>
                    <a:pt x="5483" y="2407"/>
                  </a:lnTo>
                  <a:lnTo>
                    <a:pt x="5566" y="2323"/>
                  </a:lnTo>
                  <a:lnTo>
                    <a:pt x="5629" y="2114"/>
                  </a:lnTo>
                  <a:lnTo>
                    <a:pt x="5566" y="2072"/>
                  </a:lnTo>
                  <a:lnTo>
                    <a:pt x="5650" y="1904"/>
                  </a:lnTo>
                  <a:lnTo>
                    <a:pt x="5650" y="1779"/>
                  </a:lnTo>
                  <a:lnTo>
                    <a:pt x="5734" y="1465"/>
                  </a:lnTo>
                  <a:lnTo>
                    <a:pt x="5755" y="1444"/>
                  </a:lnTo>
                  <a:lnTo>
                    <a:pt x="5671" y="1235"/>
                  </a:lnTo>
                  <a:lnTo>
                    <a:pt x="5734" y="1088"/>
                  </a:lnTo>
                  <a:lnTo>
                    <a:pt x="5587" y="775"/>
                  </a:lnTo>
                  <a:lnTo>
                    <a:pt x="5441" y="544"/>
                  </a:lnTo>
                  <a:lnTo>
                    <a:pt x="5378" y="335"/>
                  </a:lnTo>
                  <a:lnTo>
                    <a:pt x="5273" y="147"/>
                  </a:lnTo>
                  <a:lnTo>
                    <a:pt x="5211" y="126"/>
                  </a:lnTo>
                  <a:lnTo>
                    <a:pt x="5127" y="231"/>
                  </a:lnTo>
                  <a:lnTo>
                    <a:pt x="4959" y="293"/>
                  </a:lnTo>
                  <a:lnTo>
                    <a:pt x="4604" y="231"/>
                  </a:lnTo>
                  <a:lnTo>
                    <a:pt x="4311" y="314"/>
                  </a:lnTo>
                  <a:lnTo>
                    <a:pt x="4102" y="147"/>
                  </a:lnTo>
                  <a:lnTo>
                    <a:pt x="4081" y="251"/>
                  </a:lnTo>
                  <a:lnTo>
                    <a:pt x="4164" y="398"/>
                  </a:lnTo>
                  <a:lnTo>
                    <a:pt x="4164" y="461"/>
                  </a:lnTo>
                  <a:lnTo>
                    <a:pt x="4081" y="335"/>
                  </a:lnTo>
                  <a:lnTo>
                    <a:pt x="3976" y="293"/>
                  </a:lnTo>
                  <a:lnTo>
                    <a:pt x="3955" y="189"/>
                  </a:lnTo>
                  <a:lnTo>
                    <a:pt x="3997" y="147"/>
                  </a:lnTo>
                  <a:lnTo>
                    <a:pt x="3955" y="105"/>
                  </a:lnTo>
                  <a:lnTo>
                    <a:pt x="3850" y="105"/>
                  </a:lnTo>
                  <a:lnTo>
                    <a:pt x="3746" y="84"/>
                  </a:lnTo>
                  <a:lnTo>
                    <a:pt x="3537" y="21"/>
                  </a:lnTo>
                  <a:lnTo>
                    <a:pt x="3495" y="42"/>
                  </a:lnTo>
                  <a:lnTo>
                    <a:pt x="3578" y="84"/>
                  </a:lnTo>
                  <a:lnTo>
                    <a:pt x="3599" y="105"/>
                  </a:lnTo>
                  <a:lnTo>
                    <a:pt x="3495" y="126"/>
                  </a:lnTo>
                  <a:lnTo>
                    <a:pt x="3390" y="105"/>
                  </a:lnTo>
                  <a:lnTo>
                    <a:pt x="3265" y="147"/>
                  </a:lnTo>
                  <a:lnTo>
                    <a:pt x="3223" y="126"/>
                  </a:lnTo>
                  <a:lnTo>
                    <a:pt x="3223" y="105"/>
                  </a:lnTo>
                  <a:lnTo>
                    <a:pt x="3348" y="84"/>
                  </a:lnTo>
                  <a:lnTo>
                    <a:pt x="3432" y="42"/>
                  </a:lnTo>
                  <a:lnTo>
                    <a:pt x="3327" y="42"/>
                  </a:lnTo>
                  <a:lnTo>
                    <a:pt x="3139" y="84"/>
                  </a:lnTo>
                  <a:lnTo>
                    <a:pt x="3076" y="126"/>
                  </a:lnTo>
                  <a:lnTo>
                    <a:pt x="2930" y="210"/>
                  </a:lnTo>
                  <a:lnTo>
                    <a:pt x="2846" y="231"/>
                  </a:lnTo>
                  <a:lnTo>
                    <a:pt x="2700" y="293"/>
                  </a:lnTo>
                  <a:lnTo>
                    <a:pt x="2595" y="419"/>
                  </a:lnTo>
                  <a:lnTo>
                    <a:pt x="2553" y="461"/>
                  </a:lnTo>
                  <a:lnTo>
                    <a:pt x="2386" y="461"/>
                  </a:lnTo>
                  <a:lnTo>
                    <a:pt x="2177" y="335"/>
                  </a:lnTo>
                  <a:lnTo>
                    <a:pt x="2009" y="314"/>
                  </a:lnTo>
                  <a:lnTo>
                    <a:pt x="1821" y="335"/>
                  </a:lnTo>
                  <a:lnTo>
                    <a:pt x="1674" y="231"/>
                  </a:lnTo>
                  <a:lnTo>
                    <a:pt x="1591" y="231"/>
                  </a:lnTo>
                  <a:lnTo>
                    <a:pt x="1507" y="251"/>
                  </a:lnTo>
                  <a:lnTo>
                    <a:pt x="1361" y="147"/>
                  </a:lnTo>
                  <a:lnTo>
                    <a:pt x="1172" y="105"/>
                  </a:lnTo>
                  <a:lnTo>
                    <a:pt x="733" y="84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9"/>
            <p:cNvSpPr/>
            <p:nvPr/>
          </p:nvSpPr>
          <p:spPr>
            <a:xfrm>
              <a:off x="3896332" y="2997572"/>
              <a:ext cx="113621" cy="124461"/>
            </a:xfrm>
            <a:custGeom>
              <a:avLst/>
              <a:gdLst/>
              <a:ahLst/>
              <a:cxnLst/>
              <a:rect l="l" t="t" r="r" b="b"/>
              <a:pathLst>
                <a:path w="9542" h="10944" extrusionOk="0">
                  <a:moveTo>
                    <a:pt x="8495" y="0"/>
                  </a:moveTo>
                  <a:lnTo>
                    <a:pt x="1590" y="63"/>
                  </a:lnTo>
                  <a:lnTo>
                    <a:pt x="1632" y="1193"/>
                  </a:lnTo>
                  <a:lnTo>
                    <a:pt x="1088" y="1235"/>
                  </a:lnTo>
                  <a:lnTo>
                    <a:pt x="1088" y="1444"/>
                  </a:lnTo>
                  <a:lnTo>
                    <a:pt x="1151" y="3725"/>
                  </a:lnTo>
                  <a:lnTo>
                    <a:pt x="1046" y="3746"/>
                  </a:lnTo>
                  <a:lnTo>
                    <a:pt x="942" y="3829"/>
                  </a:lnTo>
                  <a:lnTo>
                    <a:pt x="837" y="3767"/>
                  </a:lnTo>
                  <a:lnTo>
                    <a:pt x="691" y="3767"/>
                  </a:lnTo>
                  <a:lnTo>
                    <a:pt x="586" y="3850"/>
                  </a:lnTo>
                  <a:lnTo>
                    <a:pt x="586" y="3976"/>
                  </a:lnTo>
                  <a:lnTo>
                    <a:pt x="649" y="4060"/>
                  </a:lnTo>
                  <a:lnTo>
                    <a:pt x="586" y="4185"/>
                  </a:lnTo>
                  <a:lnTo>
                    <a:pt x="377" y="4457"/>
                  </a:lnTo>
                  <a:lnTo>
                    <a:pt x="335" y="4457"/>
                  </a:lnTo>
                  <a:lnTo>
                    <a:pt x="230" y="4541"/>
                  </a:lnTo>
                  <a:lnTo>
                    <a:pt x="251" y="4645"/>
                  </a:lnTo>
                  <a:lnTo>
                    <a:pt x="314" y="4687"/>
                  </a:lnTo>
                  <a:lnTo>
                    <a:pt x="251" y="4813"/>
                  </a:lnTo>
                  <a:lnTo>
                    <a:pt x="126" y="4897"/>
                  </a:lnTo>
                  <a:lnTo>
                    <a:pt x="105" y="4980"/>
                  </a:lnTo>
                  <a:lnTo>
                    <a:pt x="209" y="5022"/>
                  </a:lnTo>
                  <a:lnTo>
                    <a:pt x="230" y="5127"/>
                  </a:lnTo>
                  <a:lnTo>
                    <a:pt x="168" y="5231"/>
                  </a:lnTo>
                  <a:lnTo>
                    <a:pt x="0" y="5420"/>
                  </a:lnTo>
                  <a:lnTo>
                    <a:pt x="0" y="5545"/>
                  </a:lnTo>
                  <a:lnTo>
                    <a:pt x="63" y="5629"/>
                  </a:lnTo>
                  <a:lnTo>
                    <a:pt x="209" y="5524"/>
                  </a:lnTo>
                  <a:lnTo>
                    <a:pt x="251" y="5545"/>
                  </a:lnTo>
                  <a:lnTo>
                    <a:pt x="251" y="5629"/>
                  </a:lnTo>
                  <a:lnTo>
                    <a:pt x="209" y="5692"/>
                  </a:lnTo>
                  <a:lnTo>
                    <a:pt x="272" y="5734"/>
                  </a:lnTo>
                  <a:lnTo>
                    <a:pt x="230" y="5817"/>
                  </a:lnTo>
                  <a:lnTo>
                    <a:pt x="272" y="5922"/>
                  </a:lnTo>
                  <a:lnTo>
                    <a:pt x="272" y="6047"/>
                  </a:lnTo>
                  <a:lnTo>
                    <a:pt x="314" y="6152"/>
                  </a:lnTo>
                  <a:lnTo>
                    <a:pt x="544" y="6236"/>
                  </a:lnTo>
                  <a:lnTo>
                    <a:pt x="586" y="6319"/>
                  </a:lnTo>
                  <a:lnTo>
                    <a:pt x="544" y="6382"/>
                  </a:lnTo>
                  <a:lnTo>
                    <a:pt x="544" y="6466"/>
                  </a:lnTo>
                  <a:lnTo>
                    <a:pt x="523" y="6487"/>
                  </a:lnTo>
                  <a:lnTo>
                    <a:pt x="586" y="6570"/>
                  </a:lnTo>
                  <a:lnTo>
                    <a:pt x="586" y="6654"/>
                  </a:lnTo>
                  <a:lnTo>
                    <a:pt x="544" y="6675"/>
                  </a:lnTo>
                  <a:lnTo>
                    <a:pt x="670" y="6780"/>
                  </a:lnTo>
                  <a:lnTo>
                    <a:pt x="691" y="6863"/>
                  </a:lnTo>
                  <a:lnTo>
                    <a:pt x="858" y="7052"/>
                  </a:lnTo>
                  <a:lnTo>
                    <a:pt x="963" y="7282"/>
                  </a:lnTo>
                  <a:lnTo>
                    <a:pt x="984" y="7366"/>
                  </a:lnTo>
                  <a:lnTo>
                    <a:pt x="963" y="7491"/>
                  </a:lnTo>
                  <a:lnTo>
                    <a:pt x="942" y="7533"/>
                  </a:lnTo>
                  <a:lnTo>
                    <a:pt x="879" y="7638"/>
                  </a:lnTo>
                  <a:lnTo>
                    <a:pt x="879" y="7826"/>
                  </a:lnTo>
                  <a:lnTo>
                    <a:pt x="984" y="7910"/>
                  </a:lnTo>
                  <a:lnTo>
                    <a:pt x="1109" y="7910"/>
                  </a:lnTo>
                  <a:lnTo>
                    <a:pt x="1172" y="7847"/>
                  </a:lnTo>
                  <a:lnTo>
                    <a:pt x="1318" y="7847"/>
                  </a:lnTo>
                  <a:lnTo>
                    <a:pt x="1402" y="7889"/>
                  </a:lnTo>
                  <a:lnTo>
                    <a:pt x="1360" y="7951"/>
                  </a:lnTo>
                  <a:lnTo>
                    <a:pt x="1381" y="8098"/>
                  </a:lnTo>
                  <a:lnTo>
                    <a:pt x="1465" y="8140"/>
                  </a:lnTo>
                  <a:lnTo>
                    <a:pt x="1590" y="8223"/>
                  </a:lnTo>
                  <a:lnTo>
                    <a:pt x="1695" y="8223"/>
                  </a:lnTo>
                  <a:lnTo>
                    <a:pt x="1779" y="8265"/>
                  </a:lnTo>
                  <a:lnTo>
                    <a:pt x="1821" y="8349"/>
                  </a:lnTo>
                  <a:lnTo>
                    <a:pt x="1925" y="8412"/>
                  </a:lnTo>
                  <a:lnTo>
                    <a:pt x="2030" y="8412"/>
                  </a:lnTo>
                  <a:lnTo>
                    <a:pt x="2093" y="8475"/>
                  </a:lnTo>
                  <a:lnTo>
                    <a:pt x="2051" y="8558"/>
                  </a:lnTo>
                  <a:lnTo>
                    <a:pt x="1988" y="8621"/>
                  </a:lnTo>
                  <a:lnTo>
                    <a:pt x="1946" y="8663"/>
                  </a:lnTo>
                  <a:lnTo>
                    <a:pt x="1904" y="8726"/>
                  </a:lnTo>
                  <a:lnTo>
                    <a:pt x="2030" y="8830"/>
                  </a:lnTo>
                  <a:lnTo>
                    <a:pt x="2134" y="8851"/>
                  </a:lnTo>
                  <a:lnTo>
                    <a:pt x="2155" y="8830"/>
                  </a:lnTo>
                  <a:lnTo>
                    <a:pt x="2260" y="8872"/>
                  </a:lnTo>
                  <a:lnTo>
                    <a:pt x="2323" y="8851"/>
                  </a:lnTo>
                  <a:lnTo>
                    <a:pt x="2511" y="8977"/>
                  </a:lnTo>
                  <a:lnTo>
                    <a:pt x="2532" y="9039"/>
                  </a:lnTo>
                  <a:lnTo>
                    <a:pt x="2553" y="9207"/>
                  </a:lnTo>
                  <a:lnTo>
                    <a:pt x="2616" y="9270"/>
                  </a:lnTo>
                  <a:lnTo>
                    <a:pt x="2720" y="9291"/>
                  </a:lnTo>
                  <a:lnTo>
                    <a:pt x="2762" y="9353"/>
                  </a:lnTo>
                  <a:lnTo>
                    <a:pt x="2741" y="9458"/>
                  </a:lnTo>
                  <a:lnTo>
                    <a:pt x="2783" y="9521"/>
                  </a:lnTo>
                  <a:lnTo>
                    <a:pt x="2992" y="9563"/>
                  </a:lnTo>
                  <a:lnTo>
                    <a:pt x="3076" y="9625"/>
                  </a:lnTo>
                  <a:lnTo>
                    <a:pt x="3076" y="9688"/>
                  </a:lnTo>
                  <a:lnTo>
                    <a:pt x="3076" y="9876"/>
                  </a:lnTo>
                  <a:lnTo>
                    <a:pt x="3160" y="9918"/>
                  </a:lnTo>
                  <a:lnTo>
                    <a:pt x="3264" y="9981"/>
                  </a:lnTo>
                  <a:lnTo>
                    <a:pt x="3306" y="10044"/>
                  </a:lnTo>
                  <a:lnTo>
                    <a:pt x="3306" y="10086"/>
                  </a:lnTo>
                  <a:lnTo>
                    <a:pt x="3348" y="10190"/>
                  </a:lnTo>
                  <a:lnTo>
                    <a:pt x="3390" y="10232"/>
                  </a:lnTo>
                  <a:lnTo>
                    <a:pt x="3474" y="10253"/>
                  </a:lnTo>
                  <a:lnTo>
                    <a:pt x="3515" y="10337"/>
                  </a:lnTo>
                  <a:lnTo>
                    <a:pt x="3662" y="10420"/>
                  </a:lnTo>
                  <a:lnTo>
                    <a:pt x="3766" y="10462"/>
                  </a:lnTo>
                  <a:lnTo>
                    <a:pt x="3829" y="10441"/>
                  </a:lnTo>
                  <a:lnTo>
                    <a:pt x="3871" y="10399"/>
                  </a:lnTo>
                  <a:lnTo>
                    <a:pt x="3934" y="10337"/>
                  </a:lnTo>
                  <a:lnTo>
                    <a:pt x="4143" y="10337"/>
                  </a:lnTo>
                  <a:lnTo>
                    <a:pt x="4185" y="10399"/>
                  </a:lnTo>
                  <a:lnTo>
                    <a:pt x="4227" y="10399"/>
                  </a:lnTo>
                  <a:lnTo>
                    <a:pt x="4331" y="10337"/>
                  </a:lnTo>
                  <a:lnTo>
                    <a:pt x="4394" y="10295"/>
                  </a:lnTo>
                  <a:lnTo>
                    <a:pt x="4436" y="10211"/>
                  </a:lnTo>
                  <a:lnTo>
                    <a:pt x="4562" y="10211"/>
                  </a:lnTo>
                  <a:lnTo>
                    <a:pt x="4624" y="10232"/>
                  </a:lnTo>
                  <a:lnTo>
                    <a:pt x="4708" y="10399"/>
                  </a:lnTo>
                  <a:lnTo>
                    <a:pt x="4750" y="10462"/>
                  </a:lnTo>
                  <a:lnTo>
                    <a:pt x="4813" y="10525"/>
                  </a:lnTo>
                  <a:lnTo>
                    <a:pt x="4938" y="10567"/>
                  </a:lnTo>
                  <a:lnTo>
                    <a:pt x="5022" y="10630"/>
                  </a:lnTo>
                  <a:lnTo>
                    <a:pt x="5043" y="10734"/>
                  </a:lnTo>
                  <a:lnTo>
                    <a:pt x="5085" y="10755"/>
                  </a:lnTo>
                  <a:lnTo>
                    <a:pt x="5126" y="10839"/>
                  </a:lnTo>
                  <a:lnTo>
                    <a:pt x="5126" y="10923"/>
                  </a:lnTo>
                  <a:lnTo>
                    <a:pt x="5294" y="10923"/>
                  </a:lnTo>
                  <a:lnTo>
                    <a:pt x="5336" y="10944"/>
                  </a:lnTo>
                  <a:lnTo>
                    <a:pt x="5357" y="10923"/>
                  </a:lnTo>
                  <a:lnTo>
                    <a:pt x="5336" y="10860"/>
                  </a:lnTo>
                  <a:lnTo>
                    <a:pt x="5336" y="10776"/>
                  </a:lnTo>
                  <a:lnTo>
                    <a:pt x="5398" y="10713"/>
                  </a:lnTo>
                  <a:lnTo>
                    <a:pt x="5503" y="10755"/>
                  </a:lnTo>
                  <a:lnTo>
                    <a:pt x="5671" y="10818"/>
                  </a:lnTo>
                  <a:lnTo>
                    <a:pt x="5754" y="10776"/>
                  </a:lnTo>
                  <a:lnTo>
                    <a:pt x="5859" y="10818"/>
                  </a:lnTo>
                  <a:lnTo>
                    <a:pt x="5859" y="10923"/>
                  </a:lnTo>
                  <a:lnTo>
                    <a:pt x="6005" y="10944"/>
                  </a:lnTo>
                  <a:lnTo>
                    <a:pt x="6068" y="10944"/>
                  </a:lnTo>
                  <a:lnTo>
                    <a:pt x="6068" y="10860"/>
                  </a:lnTo>
                  <a:lnTo>
                    <a:pt x="6131" y="10776"/>
                  </a:lnTo>
                  <a:lnTo>
                    <a:pt x="6215" y="10818"/>
                  </a:lnTo>
                  <a:lnTo>
                    <a:pt x="6235" y="10776"/>
                  </a:lnTo>
                  <a:lnTo>
                    <a:pt x="6340" y="10776"/>
                  </a:lnTo>
                  <a:lnTo>
                    <a:pt x="6487" y="10734"/>
                  </a:lnTo>
                  <a:lnTo>
                    <a:pt x="6696" y="10713"/>
                  </a:lnTo>
                  <a:lnTo>
                    <a:pt x="6821" y="10755"/>
                  </a:lnTo>
                  <a:lnTo>
                    <a:pt x="6947" y="10713"/>
                  </a:lnTo>
                  <a:lnTo>
                    <a:pt x="7010" y="10609"/>
                  </a:lnTo>
                  <a:lnTo>
                    <a:pt x="7135" y="10525"/>
                  </a:lnTo>
                  <a:lnTo>
                    <a:pt x="7219" y="10420"/>
                  </a:lnTo>
                  <a:lnTo>
                    <a:pt x="7261" y="10399"/>
                  </a:lnTo>
                  <a:lnTo>
                    <a:pt x="7323" y="10337"/>
                  </a:lnTo>
                  <a:lnTo>
                    <a:pt x="7428" y="10232"/>
                  </a:lnTo>
                  <a:lnTo>
                    <a:pt x="7470" y="10232"/>
                  </a:lnTo>
                  <a:lnTo>
                    <a:pt x="7595" y="10023"/>
                  </a:lnTo>
                  <a:lnTo>
                    <a:pt x="7805" y="9814"/>
                  </a:lnTo>
                  <a:lnTo>
                    <a:pt x="7763" y="9604"/>
                  </a:lnTo>
                  <a:lnTo>
                    <a:pt x="7700" y="9563"/>
                  </a:lnTo>
                  <a:lnTo>
                    <a:pt x="7679" y="9353"/>
                  </a:lnTo>
                  <a:lnTo>
                    <a:pt x="7595" y="9249"/>
                  </a:lnTo>
                  <a:lnTo>
                    <a:pt x="7554" y="9144"/>
                  </a:lnTo>
                  <a:lnTo>
                    <a:pt x="7470" y="9060"/>
                  </a:lnTo>
                  <a:lnTo>
                    <a:pt x="7365" y="9060"/>
                  </a:lnTo>
                  <a:lnTo>
                    <a:pt x="7323" y="8998"/>
                  </a:lnTo>
                  <a:lnTo>
                    <a:pt x="7323" y="8956"/>
                  </a:lnTo>
                  <a:lnTo>
                    <a:pt x="7219" y="8893"/>
                  </a:lnTo>
                  <a:lnTo>
                    <a:pt x="7114" y="8726"/>
                  </a:lnTo>
                  <a:lnTo>
                    <a:pt x="7072" y="8684"/>
                  </a:lnTo>
                  <a:lnTo>
                    <a:pt x="7051" y="8621"/>
                  </a:lnTo>
                  <a:lnTo>
                    <a:pt x="6947" y="8516"/>
                  </a:lnTo>
                  <a:lnTo>
                    <a:pt x="6905" y="8433"/>
                  </a:lnTo>
                  <a:lnTo>
                    <a:pt x="6633" y="8433"/>
                  </a:lnTo>
                  <a:lnTo>
                    <a:pt x="6549" y="8412"/>
                  </a:lnTo>
                  <a:lnTo>
                    <a:pt x="6507" y="8328"/>
                  </a:lnTo>
                  <a:lnTo>
                    <a:pt x="6591" y="8203"/>
                  </a:lnTo>
                  <a:lnTo>
                    <a:pt x="6654" y="8161"/>
                  </a:lnTo>
                  <a:lnTo>
                    <a:pt x="6654" y="8035"/>
                  </a:lnTo>
                  <a:lnTo>
                    <a:pt x="6800" y="8056"/>
                  </a:lnTo>
                  <a:lnTo>
                    <a:pt x="6905" y="8035"/>
                  </a:lnTo>
                  <a:lnTo>
                    <a:pt x="6947" y="8098"/>
                  </a:lnTo>
                  <a:lnTo>
                    <a:pt x="7031" y="8098"/>
                  </a:lnTo>
                  <a:lnTo>
                    <a:pt x="7051" y="8035"/>
                  </a:lnTo>
                  <a:lnTo>
                    <a:pt x="7135" y="7951"/>
                  </a:lnTo>
                  <a:lnTo>
                    <a:pt x="7156" y="7700"/>
                  </a:lnTo>
                  <a:lnTo>
                    <a:pt x="7135" y="7470"/>
                  </a:lnTo>
                  <a:lnTo>
                    <a:pt x="7177" y="7303"/>
                  </a:lnTo>
                  <a:lnTo>
                    <a:pt x="7282" y="7177"/>
                  </a:lnTo>
                  <a:lnTo>
                    <a:pt x="7282" y="7052"/>
                  </a:lnTo>
                  <a:lnTo>
                    <a:pt x="7240" y="6968"/>
                  </a:lnTo>
                  <a:lnTo>
                    <a:pt x="7282" y="6863"/>
                  </a:lnTo>
                  <a:lnTo>
                    <a:pt x="7386" y="6696"/>
                  </a:lnTo>
                  <a:lnTo>
                    <a:pt x="7428" y="6633"/>
                  </a:lnTo>
                  <a:lnTo>
                    <a:pt x="7470" y="6633"/>
                  </a:lnTo>
                  <a:lnTo>
                    <a:pt x="7533" y="6654"/>
                  </a:lnTo>
                  <a:lnTo>
                    <a:pt x="7658" y="6215"/>
                  </a:lnTo>
                  <a:lnTo>
                    <a:pt x="7700" y="6026"/>
                  </a:lnTo>
                  <a:lnTo>
                    <a:pt x="7888" y="5922"/>
                  </a:lnTo>
                  <a:lnTo>
                    <a:pt x="7888" y="5817"/>
                  </a:lnTo>
                  <a:lnTo>
                    <a:pt x="8014" y="5608"/>
                  </a:lnTo>
                  <a:lnTo>
                    <a:pt x="8056" y="5503"/>
                  </a:lnTo>
                  <a:lnTo>
                    <a:pt x="8160" y="5482"/>
                  </a:lnTo>
                  <a:lnTo>
                    <a:pt x="8202" y="5482"/>
                  </a:lnTo>
                  <a:lnTo>
                    <a:pt x="8265" y="5294"/>
                  </a:lnTo>
                  <a:lnTo>
                    <a:pt x="8412" y="5022"/>
                  </a:lnTo>
                  <a:lnTo>
                    <a:pt x="8412" y="4813"/>
                  </a:lnTo>
                  <a:lnTo>
                    <a:pt x="8495" y="4666"/>
                  </a:lnTo>
                  <a:lnTo>
                    <a:pt x="8516" y="4604"/>
                  </a:lnTo>
                  <a:lnTo>
                    <a:pt x="8495" y="4604"/>
                  </a:lnTo>
                  <a:lnTo>
                    <a:pt x="8474" y="4478"/>
                  </a:lnTo>
                  <a:lnTo>
                    <a:pt x="8391" y="4248"/>
                  </a:lnTo>
                  <a:lnTo>
                    <a:pt x="8412" y="4122"/>
                  </a:lnTo>
                  <a:lnTo>
                    <a:pt x="8474" y="4039"/>
                  </a:lnTo>
                  <a:lnTo>
                    <a:pt x="8474" y="3934"/>
                  </a:lnTo>
                  <a:lnTo>
                    <a:pt x="8579" y="3809"/>
                  </a:lnTo>
                  <a:lnTo>
                    <a:pt x="8621" y="3516"/>
                  </a:lnTo>
                  <a:lnTo>
                    <a:pt x="8684" y="3327"/>
                  </a:lnTo>
                  <a:lnTo>
                    <a:pt x="8725" y="3285"/>
                  </a:lnTo>
                  <a:lnTo>
                    <a:pt x="8684" y="3223"/>
                  </a:lnTo>
                  <a:lnTo>
                    <a:pt x="8621" y="3202"/>
                  </a:lnTo>
                  <a:lnTo>
                    <a:pt x="8704" y="3076"/>
                  </a:lnTo>
                  <a:lnTo>
                    <a:pt x="8704" y="2930"/>
                  </a:lnTo>
                  <a:lnTo>
                    <a:pt x="8746" y="2909"/>
                  </a:lnTo>
                  <a:lnTo>
                    <a:pt x="8914" y="2909"/>
                  </a:lnTo>
                  <a:lnTo>
                    <a:pt x="8914" y="2825"/>
                  </a:lnTo>
                  <a:lnTo>
                    <a:pt x="8914" y="2783"/>
                  </a:lnTo>
                  <a:lnTo>
                    <a:pt x="8914" y="2721"/>
                  </a:lnTo>
                  <a:lnTo>
                    <a:pt x="9018" y="2700"/>
                  </a:lnTo>
                  <a:lnTo>
                    <a:pt x="9102" y="2658"/>
                  </a:lnTo>
                  <a:lnTo>
                    <a:pt x="9228" y="2658"/>
                  </a:lnTo>
                  <a:lnTo>
                    <a:pt x="9248" y="2574"/>
                  </a:lnTo>
                  <a:lnTo>
                    <a:pt x="9353" y="2553"/>
                  </a:lnTo>
                  <a:lnTo>
                    <a:pt x="9458" y="2490"/>
                  </a:lnTo>
                  <a:lnTo>
                    <a:pt x="9541" y="2386"/>
                  </a:lnTo>
                  <a:lnTo>
                    <a:pt x="9479" y="2386"/>
                  </a:lnTo>
                  <a:lnTo>
                    <a:pt x="9479" y="2302"/>
                  </a:lnTo>
                  <a:lnTo>
                    <a:pt x="9353" y="2239"/>
                  </a:lnTo>
                  <a:lnTo>
                    <a:pt x="9248" y="2239"/>
                  </a:lnTo>
                  <a:lnTo>
                    <a:pt x="9248" y="2135"/>
                  </a:lnTo>
                  <a:lnTo>
                    <a:pt x="8997" y="1946"/>
                  </a:lnTo>
                  <a:lnTo>
                    <a:pt x="8914" y="1946"/>
                  </a:lnTo>
                  <a:lnTo>
                    <a:pt x="8809" y="1737"/>
                  </a:lnTo>
                  <a:lnTo>
                    <a:pt x="8725" y="1507"/>
                  </a:lnTo>
                  <a:lnTo>
                    <a:pt x="8746" y="1256"/>
                  </a:lnTo>
                  <a:lnTo>
                    <a:pt x="8725" y="1047"/>
                  </a:lnTo>
                  <a:lnTo>
                    <a:pt x="8579" y="628"/>
                  </a:lnTo>
                  <a:lnTo>
                    <a:pt x="8579" y="524"/>
                  </a:lnTo>
                  <a:lnTo>
                    <a:pt x="8600" y="503"/>
                  </a:lnTo>
                  <a:lnTo>
                    <a:pt x="8621" y="565"/>
                  </a:lnTo>
                  <a:lnTo>
                    <a:pt x="8642" y="607"/>
                  </a:lnTo>
                  <a:lnTo>
                    <a:pt x="8684" y="607"/>
                  </a:lnTo>
                  <a:lnTo>
                    <a:pt x="8684" y="565"/>
                  </a:lnTo>
                  <a:lnTo>
                    <a:pt x="8579" y="419"/>
                  </a:lnTo>
                  <a:lnTo>
                    <a:pt x="8516" y="252"/>
                  </a:lnTo>
                  <a:lnTo>
                    <a:pt x="8495" y="210"/>
                  </a:lnTo>
                  <a:lnTo>
                    <a:pt x="8495" y="189"/>
                  </a:lnTo>
                  <a:lnTo>
                    <a:pt x="8495" y="168"/>
                  </a:lnTo>
                  <a:lnTo>
                    <a:pt x="8495" y="147"/>
                  </a:lnTo>
                  <a:lnTo>
                    <a:pt x="8474" y="84"/>
                  </a:lnTo>
                  <a:lnTo>
                    <a:pt x="8495" y="42"/>
                  </a:lnTo>
                  <a:lnTo>
                    <a:pt x="84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9"/>
            <p:cNvSpPr/>
            <p:nvPr/>
          </p:nvSpPr>
          <p:spPr>
            <a:xfrm>
              <a:off x="3973815" y="3045871"/>
              <a:ext cx="104655" cy="75923"/>
            </a:xfrm>
            <a:custGeom>
              <a:avLst/>
              <a:gdLst/>
              <a:ahLst/>
              <a:cxnLst/>
              <a:rect l="l" t="t" r="r" b="b"/>
              <a:pathLst>
                <a:path w="8789" h="6676" extrusionOk="0">
                  <a:moveTo>
                    <a:pt x="2511" y="1"/>
                  </a:moveTo>
                  <a:lnTo>
                    <a:pt x="2344" y="336"/>
                  </a:lnTo>
                  <a:lnTo>
                    <a:pt x="2239" y="336"/>
                  </a:lnTo>
                  <a:lnTo>
                    <a:pt x="2218" y="419"/>
                  </a:lnTo>
                  <a:lnTo>
                    <a:pt x="2093" y="398"/>
                  </a:lnTo>
                  <a:lnTo>
                    <a:pt x="2009" y="357"/>
                  </a:lnTo>
                  <a:lnTo>
                    <a:pt x="1988" y="419"/>
                  </a:lnTo>
                  <a:lnTo>
                    <a:pt x="1905" y="566"/>
                  </a:lnTo>
                  <a:lnTo>
                    <a:pt x="1905" y="775"/>
                  </a:lnTo>
                  <a:lnTo>
                    <a:pt x="1758" y="1047"/>
                  </a:lnTo>
                  <a:lnTo>
                    <a:pt x="1695" y="1235"/>
                  </a:lnTo>
                  <a:lnTo>
                    <a:pt x="1653" y="1235"/>
                  </a:lnTo>
                  <a:lnTo>
                    <a:pt x="1549" y="1256"/>
                  </a:lnTo>
                  <a:lnTo>
                    <a:pt x="1507" y="1361"/>
                  </a:lnTo>
                  <a:lnTo>
                    <a:pt x="1381" y="1570"/>
                  </a:lnTo>
                  <a:lnTo>
                    <a:pt x="1381" y="1675"/>
                  </a:lnTo>
                  <a:lnTo>
                    <a:pt x="1193" y="1779"/>
                  </a:lnTo>
                  <a:lnTo>
                    <a:pt x="1151" y="1968"/>
                  </a:lnTo>
                  <a:lnTo>
                    <a:pt x="1026" y="2407"/>
                  </a:lnTo>
                  <a:lnTo>
                    <a:pt x="963" y="2386"/>
                  </a:lnTo>
                  <a:lnTo>
                    <a:pt x="921" y="2386"/>
                  </a:lnTo>
                  <a:lnTo>
                    <a:pt x="879" y="2449"/>
                  </a:lnTo>
                  <a:lnTo>
                    <a:pt x="775" y="2616"/>
                  </a:lnTo>
                  <a:lnTo>
                    <a:pt x="733" y="2721"/>
                  </a:lnTo>
                  <a:lnTo>
                    <a:pt x="775" y="2805"/>
                  </a:lnTo>
                  <a:lnTo>
                    <a:pt x="775" y="2930"/>
                  </a:lnTo>
                  <a:lnTo>
                    <a:pt x="670" y="3056"/>
                  </a:lnTo>
                  <a:lnTo>
                    <a:pt x="628" y="3223"/>
                  </a:lnTo>
                  <a:lnTo>
                    <a:pt x="649" y="3453"/>
                  </a:lnTo>
                  <a:lnTo>
                    <a:pt x="628" y="3704"/>
                  </a:lnTo>
                  <a:lnTo>
                    <a:pt x="544" y="3788"/>
                  </a:lnTo>
                  <a:lnTo>
                    <a:pt x="524" y="3851"/>
                  </a:lnTo>
                  <a:lnTo>
                    <a:pt x="440" y="3851"/>
                  </a:lnTo>
                  <a:lnTo>
                    <a:pt x="398" y="3788"/>
                  </a:lnTo>
                  <a:lnTo>
                    <a:pt x="293" y="3809"/>
                  </a:lnTo>
                  <a:lnTo>
                    <a:pt x="147" y="3788"/>
                  </a:lnTo>
                  <a:lnTo>
                    <a:pt x="147" y="3914"/>
                  </a:lnTo>
                  <a:lnTo>
                    <a:pt x="84" y="3956"/>
                  </a:lnTo>
                  <a:lnTo>
                    <a:pt x="0" y="4081"/>
                  </a:lnTo>
                  <a:lnTo>
                    <a:pt x="42" y="4165"/>
                  </a:lnTo>
                  <a:lnTo>
                    <a:pt x="126" y="4186"/>
                  </a:lnTo>
                  <a:lnTo>
                    <a:pt x="398" y="4186"/>
                  </a:lnTo>
                  <a:lnTo>
                    <a:pt x="440" y="4269"/>
                  </a:lnTo>
                  <a:lnTo>
                    <a:pt x="544" y="4374"/>
                  </a:lnTo>
                  <a:lnTo>
                    <a:pt x="565" y="4437"/>
                  </a:lnTo>
                  <a:lnTo>
                    <a:pt x="607" y="4479"/>
                  </a:lnTo>
                  <a:lnTo>
                    <a:pt x="712" y="4646"/>
                  </a:lnTo>
                  <a:lnTo>
                    <a:pt x="816" y="4709"/>
                  </a:lnTo>
                  <a:lnTo>
                    <a:pt x="816" y="4751"/>
                  </a:lnTo>
                  <a:lnTo>
                    <a:pt x="858" y="4813"/>
                  </a:lnTo>
                  <a:lnTo>
                    <a:pt x="963" y="4813"/>
                  </a:lnTo>
                  <a:lnTo>
                    <a:pt x="1047" y="4897"/>
                  </a:lnTo>
                  <a:lnTo>
                    <a:pt x="1088" y="5002"/>
                  </a:lnTo>
                  <a:lnTo>
                    <a:pt x="1172" y="5106"/>
                  </a:lnTo>
                  <a:lnTo>
                    <a:pt x="1193" y="5316"/>
                  </a:lnTo>
                  <a:lnTo>
                    <a:pt x="1256" y="5357"/>
                  </a:lnTo>
                  <a:lnTo>
                    <a:pt x="1298" y="5567"/>
                  </a:lnTo>
                  <a:lnTo>
                    <a:pt x="1340" y="5525"/>
                  </a:lnTo>
                  <a:lnTo>
                    <a:pt x="1402" y="5629"/>
                  </a:lnTo>
                  <a:lnTo>
                    <a:pt x="1507" y="5588"/>
                  </a:lnTo>
                  <a:lnTo>
                    <a:pt x="1612" y="5629"/>
                  </a:lnTo>
                  <a:lnTo>
                    <a:pt x="1612" y="5964"/>
                  </a:lnTo>
                  <a:lnTo>
                    <a:pt x="1695" y="6069"/>
                  </a:lnTo>
                  <a:lnTo>
                    <a:pt x="1821" y="6090"/>
                  </a:lnTo>
                  <a:lnTo>
                    <a:pt x="1967" y="6048"/>
                  </a:lnTo>
                  <a:lnTo>
                    <a:pt x="2093" y="6090"/>
                  </a:lnTo>
                  <a:lnTo>
                    <a:pt x="2386" y="6069"/>
                  </a:lnTo>
                  <a:lnTo>
                    <a:pt x="2490" y="6152"/>
                  </a:lnTo>
                  <a:lnTo>
                    <a:pt x="2721" y="6383"/>
                  </a:lnTo>
                  <a:lnTo>
                    <a:pt x="2867" y="6466"/>
                  </a:lnTo>
                  <a:lnTo>
                    <a:pt x="2951" y="6571"/>
                  </a:lnTo>
                  <a:lnTo>
                    <a:pt x="3055" y="6613"/>
                  </a:lnTo>
                  <a:lnTo>
                    <a:pt x="3244" y="6613"/>
                  </a:lnTo>
                  <a:lnTo>
                    <a:pt x="3369" y="6676"/>
                  </a:lnTo>
                  <a:lnTo>
                    <a:pt x="3537" y="6634"/>
                  </a:lnTo>
                  <a:lnTo>
                    <a:pt x="3641" y="6676"/>
                  </a:lnTo>
                  <a:lnTo>
                    <a:pt x="3850" y="6676"/>
                  </a:lnTo>
                  <a:lnTo>
                    <a:pt x="3997" y="6424"/>
                  </a:lnTo>
                  <a:lnTo>
                    <a:pt x="4060" y="6362"/>
                  </a:lnTo>
                  <a:lnTo>
                    <a:pt x="4164" y="6299"/>
                  </a:lnTo>
                  <a:lnTo>
                    <a:pt x="4269" y="6299"/>
                  </a:lnTo>
                  <a:lnTo>
                    <a:pt x="4311" y="6278"/>
                  </a:lnTo>
                  <a:lnTo>
                    <a:pt x="4583" y="6257"/>
                  </a:lnTo>
                  <a:lnTo>
                    <a:pt x="4645" y="6278"/>
                  </a:lnTo>
                  <a:lnTo>
                    <a:pt x="4729" y="6404"/>
                  </a:lnTo>
                  <a:lnTo>
                    <a:pt x="4834" y="6466"/>
                  </a:lnTo>
                  <a:lnTo>
                    <a:pt x="5043" y="6424"/>
                  </a:lnTo>
                  <a:lnTo>
                    <a:pt x="5210" y="6424"/>
                  </a:lnTo>
                  <a:lnTo>
                    <a:pt x="5252" y="6320"/>
                  </a:lnTo>
                  <a:lnTo>
                    <a:pt x="5441" y="6257"/>
                  </a:lnTo>
                  <a:lnTo>
                    <a:pt x="5629" y="6215"/>
                  </a:lnTo>
                  <a:lnTo>
                    <a:pt x="5775" y="6152"/>
                  </a:lnTo>
                  <a:lnTo>
                    <a:pt x="5880" y="6069"/>
                  </a:lnTo>
                  <a:lnTo>
                    <a:pt x="5943" y="5964"/>
                  </a:lnTo>
                  <a:lnTo>
                    <a:pt x="6068" y="5880"/>
                  </a:lnTo>
                  <a:lnTo>
                    <a:pt x="6173" y="5880"/>
                  </a:lnTo>
                  <a:lnTo>
                    <a:pt x="6278" y="5797"/>
                  </a:lnTo>
                  <a:lnTo>
                    <a:pt x="7010" y="5797"/>
                  </a:lnTo>
                  <a:lnTo>
                    <a:pt x="8788" y="4018"/>
                  </a:lnTo>
                  <a:lnTo>
                    <a:pt x="8056" y="4018"/>
                  </a:lnTo>
                  <a:lnTo>
                    <a:pt x="6361" y="3495"/>
                  </a:lnTo>
                  <a:lnTo>
                    <a:pt x="6215" y="3370"/>
                  </a:lnTo>
                  <a:lnTo>
                    <a:pt x="6006" y="3349"/>
                  </a:lnTo>
                  <a:lnTo>
                    <a:pt x="5943" y="3160"/>
                  </a:lnTo>
                  <a:lnTo>
                    <a:pt x="5964" y="3014"/>
                  </a:lnTo>
                  <a:lnTo>
                    <a:pt x="5796" y="2930"/>
                  </a:lnTo>
                  <a:lnTo>
                    <a:pt x="5692" y="2616"/>
                  </a:lnTo>
                  <a:lnTo>
                    <a:pt x="5650" y="2386"/>
                  </a:lnTo>
                  <a:lnTo>
                    <a:pt x="5692" y="2323"/>
                  </a:lnTo>
                  <a:lnTo>
                    <a:pt x="5587" y="2282"/>
                  </a:lnTo>
                  <a:lnTo>
                    <a:pt x="5441" y="2303"/>
                  </a:lnTo>
                  <a:lnTo>
                    <a:pt x="5315" y="2386"/>
                  </a:lnTo>
                  <a:lnTo>
                    <a:pt x="5106" y="2386"/>
                  </a:lnTo>
                  <a:lnTo>
                    <a:pt x="5022" y="2323"/>
                  </a:lnTo>
                  <a:lnTo>
                    <a:pt x="5127" y="2198"/>
                  </a:lnTo>
                  <a:lnTo>
                    <a:pt x="5127" y="2093"/>
                  </a:lnTo>
                  <a:lnTo>
                    <a:pt x="5169" y="1989"/>
                  </a:lnTo>
                  <a:lnTo>
                    <a:pt x="5169" y="1821"/>
                  </a:lnTo>
                  <a:lnTo>
                    <a:pt x="5210" y="1717"/>
                  </a:lnTo>
                  <a:lnTo>
                    <a:pt x="5252" y="1591"/>
                  </a:lnTo>
                  <a:lnTo>
                    <a:pt x="5357" y="1570"/>
                  </a:lnTo>
                  <a:lnTo>
                    <a:pt x="5210" y="1361"/>
                  </a:lnTo>
                  <a:lnTo>
                    <a:pt x="5127" y="1361"/>
                  </a:lnTo>
                  <a:lnTo>
                    <a:pt x="5106" y="1277"/>
                  </a:lnTo>
                  <a:lnTo>
                    <a:pt x="5064" y="1173"/>
                  </a:lnTo>
                  <a:lnTo>
                    <a:pt x="4959" y="1026"/>
                  </a:lnTo>
                  <a:lnTo>
                    <a:pt x="4855" y="984"/>
                  </a:lnTo>
                  <a:lnTo>
                    <a:pt x="4687" y="838"/>
                  </a:lnTo>
                  <a:lnTo>
                    <a:pt x="4541" y="733"/>
                  </a:lnTo>
                  <a:lnTo>
                    <a:pt x="4520" y="671"/>
                  </a:lnTo>
                  <a:lnTo>
                    <a:pt x="4415" y="671"/>
                  </a:lnTo>
                  <a:lnTo>
                    <a:pt x="4394" y="629"/>
                  </a:lnTo>
                  <a:lnTo>
                    <a:pt x="4227" y="629"/>
                  </a:lnTo>
                  <a:lnTo>
                    <a:pt x="4185" y="524"/>
                  </a:lnTo>
                  <a:lnTo>
                    <a:pt x="3976" y="336"/>
                  </a:lnTo>
                  <a:lnTo>
                    <a:pt x="3871" y="315"/>
                  </a:lnTo>
                  <a:lnTo>
                    <a:pt x="3788" y="231"/>
                  </a:lnTo>
                  <a:lnTo>
                    <a:pt x="3662" y="210"/>
                  </a:lnTo>
                  <a:lnTo>
                    <a:pt x="3578" y="231"/>
                  </a:lnTo>
                  <a:lnTo>
                    <a:pt x="3557" y="252"/>
                  </a:lnTo>
                  <a:lnTo>
                    <a:pt x="3369" y="106"/>
                  </a:lnTo>
                  <a:lnTo>
                    <a:pt x="3265" y="106"/>
                  </a:lnTo>
                  <a:lnTo>
                    <a:pt x="3223" y="147"/>
                  </a:lnTo>
                  <a:lnTo>
                    <a:pt x="3139" y="85"/>
                  </a:lnTo>
                  <a:lnTo>
                    <a:pt x="3034" y="106"/>
                  </a:lnTo>
                  <a:lnTo>
                    <a:pt x="2930" y="189"/>
                  </a:lnTo>
                  <a:lnTo>
                    <a:pt x="2825" y="189"/>
                  </a:lnTo>
                  <a:lnTo>
                    <a:pt x="2595" y="106"/>
                  </a:lnTo>
                  <a:lnTo>
                    <a:pt x="2553" y="43"/>
                  </a:lnTo>
                  <a:lnTo>
                    <a:pt x="251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9"/>
            <p:cNvSpPr/>
            <p:nvPr/>
          </p:nvSpPr>
          <p:spPr>
            <a:xfrm>
              <a:off x="3996236" y="3024695"/>
              <a:ext cx="46106" cy="39042"/>
            </a:xfrm>
            <a:custGeom>
              <a:avLst/>
              <a:gdLst/>
              <a:ahLst/>
              <a:cxnLst/>
              <a:rect l="l" t="t" r="r" b="b"/>
              <a:pathLst>
                <a:path w="3872" h="3433" extrusionOk="0">
                  <a:moveTo>
                    <a:pt x="1151" y="1"/>
                  </a:moveTo>
                  <a:lnTo>
                    <a:pt x="1068" y="105"/>
                  </a:lnTo>
                  <a:lnTo>
                    <a:pt x="963" y="168"/>
                  </a:lnTo>
                  <a:lnTo>
                    <a:pt x="858" y="189"/>
                  </a:lnTo>
                  <a:lnTo>
                    <a:pt x="838" y="273"/>
                  </a:lnTo>
                  <a:lnTo>
                    <a:pt x="712" y="273"/>
                  </a:lnTo>
                  <a:lnTo>
                    <a:pt x="628" y="315"/>
                  </a:lnTo>
                  <a:lnTo>
                    <a:pt x="524" y="336"/>
                  </a:lnTo>
                  <a:lnTo>
                    <a:pt x="524" y="398"/>
                  </a:lnTo>
                  <a:lnTo>
                    <a:pt x="524" y="440"/>
                  </a:lnTo>
                  <a:lnTo>
                    <a:pt x="524" y="524"/>
                  </a:lnTo>
                  <a:lnTo>
                    <a:pt x="356" y="524"/>
                  </a:lnTo>
                  <a:lnTo>
                    <a:pt x="314" y="545"/>
                  </a:lnTo>
                  <a:lnTo>
                    <a:pt x="314" y="691"/>
                  </a:lnTo>
                  <a:lnTo>
                    <a:pt x="231" y="817"/>
                  </a:lnTo>
                  <a:lnTo>
                    <a:pt x="294" y="838"/>
                  </a:lnTo>
                  <a:lnTo>
                    <a:pt x="335" y="900"/>
                  </a:lnTo>
                  <a:lnTo>
                    <a:pt x="294" y="942"/>
                  </a:lnTo>
                  <a:lnTo>
                    <a:pt x="231" y="1131"/>
                  </a:lnTo>
                  <a:lnTo>
                    <a:pt x="189" y="1424"/>
                  </a:lnTo>
                  <a:lnTo>
                    <a:pt x="84" y="1549"/>
                  </a:lnTo>
                  <a:lnTo>
                    <a:pt x="84" y="1654"/>
                  </a:lnTo>
                  <a:lnTo>
                    <a:pt x="22" y="1737"/>
                  </a:lnTo>
                  <a:lnTo>
                    <a:pt x="1" y="1863"/>
                  </a:lnTo>
                  <a:lnTo>
                    <a:pt x="84" y="2093"/>
                  </a:lnTo>
                  <a:lnTo>
                    <a:pt x="105" y="2219"/>
                  </a:lnTo>
                  <a:lnTo>
                    <a:pt x="126" y="2219"/>
                  </a:lnTo>
                  <a:lnTo>
                    <a:pt x="210" y="2260"/>
                  </a:lnTo>
                  <a:lnTo>
                    <a:pt x="335" y="2281"/>
                  </a:lnTo>
                  <a:lnTo>
                    <a:pt x="356" y="2198"/>
                  </a:lnTo>
                  <a:lnTo>
                    <a:pt x="461" y="2198"/>
                  </a:lnTo>
                  <a:lnTo>
                    <a:pt x="628" y="1863"/>
                  </a:lnTo>
                  <a:lnTo>
                    <a:pt x="670" y="1905"/>
                  </a:lnTo>
                  <a:lnTo>
                    <a:pt x="712" y="1968"/>
                  </a:lnTo>
                  <a:lnTo>
                    <a:pt x="942" y="2051"/>
                  </a:lnTo>
                  <a:lnTo>
                    <a:pt x="1047" y="2051"/>
                  </a:lnTo>
                  <a:lnTo>
                    <a:pt x="1151" y="1968"/>
                  </a:lnTo>
                  <a:lnTo>
                    <a:pt x="1256" y="1947"/>
                  </a:lnTo>
                  <a:lnTo>
                    <a:pt x="1340" y="2009"/>
                  </a:lnTo>
                  <a:lnTo>
                    <a:pt x="1382" y="1968"/>
                  </a:lnTo>
                  <a:lnTo>
                    <a:pt x="1486" y="1968"/>
                  </a:lnTo>
                  <a:lnTo>
                    <a:pt x="1674" y="2114"/>
                  </a:lnTo>
                  <a:lnTo>
                    <a:pt x="1695" y="2093"/>
                  </a:lnTo>
                  <a:lnTo>
                    <a:pt x="1779" y="2072"/>
                  </a:lnTo>
                  <a:lnTo>
                    <a:pt x="1905" y="2093"/>
                  </a:lnTo>
                  <a:lnTo>
                    <a:pt x="1988" y="2177"/>
                  </a:lnTo>
                  <a:lnTo>
                    <a:pt x="2093" y="2198"/>
                  </a:lnTo>
                  <a:lnTo>
                    <a:pt x="2302" y="2386"/>
                  </a:lnTo>
                  <a:lnTo>
                    <a:pt x="2344" y="2491"/>
                  </a:lnTo>
                  <a:lnTo>
                    <a:pt x="2511" y="2491"/>
                  </a:lnTo>
                  <a:lnTo>
                    <a:pt x="2532" y="2533"/>
                  </a:lnTo>
                  <a:lnTo>
                    <a:pt x="2637" y="2533"/>
                  </a:lnTo>
                  <a:lnTo>
                    <a:pt x="2658" y="2595"/>
                  </a:lnTo>
                  <a:lnTo>
                    <a:pt x="2804" y="2700"/>
                  </a:lnTo>
                  <a:lnTo>
                    <a:pt x="2972" y="2846"/>
                  </a:lnTo>
                  <a:lnTo>
                    <a:pt x="3076" y="2888"/>
                  </a:lnTo>
                  <a:lnTo>
                    <a:pt x="3181" y="3035"/>
                  </a:lnTo>
                  <a:lnTo>
                    <a:pt x="3223" y="3139"/>
                  </a:lnTo>
                  <a:lnTo>
                    <a:pt x="3244" y="3223"/>
                  </a:lnTo>
                  <a:lnTo>
                    <a:pt x="3327" y="3223"/>
                  </a:lnTo>
                  <a:lnTo>
                    <a:pt x="3474" y="3432"/>
                  </a:lnTo>
                  <a:lnTo>
                    <a:pt x="3599" y="3369"/>
                  </a:lnTo>
                  <a:lnTo>
                    <a:pt x="3662" y="3328"/>
                  </a:lnTo>
                  <a:lnTo>
                    <a:pt x="3746" y="3307"/>
                  </a:lnTo>
                  <a:lnTo>
                    <a:pt x="3871" y="3202"/>
                  </a:lnTo>
                  <a:lnTo>
                    <a:pt x="3809" y="3160"/>
                  </a:lnTo>
                  <a:lnTo>
                    <a:pt x="3809" y="3139"/>
                  </a:lnTo>
                  <a:lnTo>
                    <a:pt x="3767" y="3202"/>
                  </a:lnTo>
                  <a:lnTo>
                    <a:pt x="3683" y="3139"/>
                  </a:lnTo>
                  <a:lnTo>
                    <a:pt x="3641" y="3139"/>
                  </a:lnTo>
                  <a:lnTo>
                    <a:pt x="3579" y="3035"/>
                  </a:lnTo>
                  <a:lnTo>
                    <a:pt x="3599" y="3014"/>
                  </a:lnTo>
                  <a:lnTo>
                    <a:pt x="3537" y="2909"/>
                  </a:lnTo>
                  <a:lnTo>
                    <a:pt x="3453" y="2888"/>
                  </a:lnTo>
                  <a:lnTo>
                    <a:pt x="3348" y="2637"/>
                  </a:lnTo>
                  <a:lnTo>
                    <a:pt x="3327" y="2595"/>
                  </a:lnTo>
                  <a:lnTo>
                    <a:pt x="3327" y="2616"/>
                  </a:lnTo>
                  <a:lnTo>
                    <a:pt x="3265" y="2616"/>
                  </a:lnTo>
                  <a:lnTo>
                    <a:pt x="3181" y="2512"/>
                  </a:lnTo>
                  <a:lnTo>
                    <a:pt x="3055" y="2470"/>
                  </a:lnTo>
                  <a:lnTo>
                    <a:pt x="2972" y="2323"/>
                  </a:lnTo>
                  <a:lnTo>
                    <a:pt x="2804" y="2093"/>
                  </a:lnTo>
                  <a:lnTo>
                    <a:pt x="2742" y="2051"/>
                  </a:lnTo>
                  <a:lnTo>
                    <a:pt x="2595" y="2009"/>
                  </a:lnTo>
                  <a:lnTo>
                    <a:pt x="2532" y="1947"/>
                  </a:lnTo>
                  <a:lnTo>
                    <a:pt x="2428" y="1800"/>
                  </a:lnTo>
                  <a:lnTo>
                    <a:pt x="2344" y="1842"/>
                  </a:lnTo>
                  <a:lnTo>
                    <a:pt x="2218" y="1842"/>
                  </a:lnTo>
                  <a:lnTo>
                    <a:pt x="2177" y="1863"/>
                  </a:lnTo>
                  <a:lnTo>
                    <a:pt x="2114" y="1800"/>
                  </a:lnTo>
                  <a:lnTo>
                    <a:pt x="2009" y="1654"/>
                  </a:lnTo>
                  <a:lnTo>
                    <a:pt x="2072" y="1633"/>
                  </a:lnTo>
                  <a:lnTo>
                    <a:pt x="1967" y="1465"/>
                  </a:lnTo>
                  <a:lnTo>
                    <a:pt x="1905" y="1486"/>
                  </a:lnTo>
                  <a:lnTo>
                    <a:pt x="1905" y="1591"/>
                  </a:lnTo>
                  <a:lnTo>
                    <a:pt x="1926" y="1591"/>
                  </a:lnTo>
                  <a:lnTo>
                    <a:pt x="1926" y="1758"/>
                  </a:lnTo>
                  <a:lnTo>
                    <a:pt x="1821" y="1737"/>
                  </a:lnTo>
                  <a:lnTo>
                    <a:pt x="1800" y="1549"/>
                  </a:lnTo>
                  <a:lnTo>
                    <a:pt x="1758" y="1444"/>
                  </a:lnTo>
                  <a:lnTo>
                    <a:pt x="1674" y="1424"/>
                  </a:lnTo>
                  <a:lnTo>
                    <a:pt x="1674" y="1361"/>
                  </a:lnTo>
                  <a:lnTo>
                    <a:pt x="1654" y="1214"/>
                  </a:lnTo>
                  <a:lnTo>
                    <a:pt x="1591" y="1172"/>
                  </a:lnTo>
                  <a:lnTo>
                    <a:pt x="1507" y="754"/>
                  </a:lnTo>
                  <a:lnTo>
                    <a:pt x="1277" y="126"/>
                  </a:lnTo>
                  <a:lnTo>
                    <a:pt x="11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9"/>
            <p:cNvSpPr/>
            <p:nvPr/>
          </p:nvSpPr>
          <p:spPr>
            <a:xfrm>
              <a:off x="4033614" y="3061110"/>
              <a:ext cx="10467" cy="11907"/>
            </a:xfrm>
            <a:custGeom>
              <a:avLst/>
              <a:gdLst/>
              <a:ahLst/>
              <a:cxnLst/>
              <a:rect l="l" t="t" r="r" b="b"/>
              <a:pathLst>
                <a:path w="879" h="1047" extrusionOk="0">
                  <a:moveTo>
                    <a:pt x="732" y="0"/>
                  </a:moveTo>
                  <a:lnTo>
                    <a:pt x="607" y="105"/>
                  </a:lnTo>
                  <a:lnTo>
                    <a:pt x="523" y="126"/>
                  </a:lnTo>
                  <a:lnTo>
                    <a:pt x="460" y="167"/>
                  </a:lnTo>
                  <a:lnTo>
                    <a:pt x="230" y="251"/>
                  </a:lnTo>
                  <a:lnTo>
                    <a:pt x="188" y="377"/>
                  </a:lnTo>
                  <a:lnTo>
                    <a:pt x="147" y="481"/>
                  </a:lnTo>
                  <a:lnTo>
                    <a:pt x="147" y="649"/>
                  </a:lnTo>
                  <a:lnTo>
                    <a:pt x="105" y="753"/>
                  </a:lnTo>
                  <a:lnTo>
                    <a:pt x="105" y="858"/>
                  </a:lnTo>
                  <a:lnTo>
                    <a:pt x="0" y="983"/>
                  </a:lnTo>
                  <a:lnTo>
                    <a:pt x="84" y="1046"/>
                  </a:lnTo>
                  <a:lnTo>
                    <a:pt x="293" y="1046"/>
                  </a:lnTo>
                  <a:lnTo>
                    <a:pt x="419" y="963"/>
                  </a:lnTo>
                  <a:lnTo>
                    <a:pt x="565" y="942"/>
                  </a:lnTo>
                  <a:lnTo>
                    <a:pt x="670" y="983"/>
                  </a:lnTo>
                  <a:lnTo>
                    <a:pt x="670" y="963"/>
                  </a:lnTo>
                  <a:lnTo>
                    <a:pt x="837" y="732"/>
                  </a:lnTo>
                  <a:lnTo>
                    <a:pt x="816" y="670"/>
                  </a:lnTo>
                  <a:lnTo>
                    <a:pt x="649" y="670"/>
                  </a:lnTo>
                  <a:lnTo>
                    <a:pt x="565" y="732"/>
                  </a:lnTo>
                  <a:lnTo>
                    <a:pt x="523" y="691"/>
                  </a:lnTo>
                  <a:lnTo>
                    <a:pt x="460" y="628"/>
                  </a:lnTo>
                  <a:lnTo>
                    <a:pt x="565" y="628"/>
                  </a:lnTo>
                  <a:lnTo>
                    <a:pt x="649" y="544"/>
                  </a:lnTo>
                  <a:lnTo>
                    <a:pt x="732" y="544"/>
                  </a:lnTo>
                  <a:lnTo>
                    <a:pt x="837" y="419"/>
                  </a:lnTo>
                  <a:lnTo>
                    <a:pt x="879" y="377"/>
                  </a:lnTo>
                  <a:lnTo>
                    <a:pt x="858" y="230"/>
                  </a:lnTo>
                  <a:lnTo>
                    <a:pt x="879" y="147"/>
                  </a:lnTo>
                  <a:lnTo>
                    <a:pt x="858" y="147"/>
                  </a:lnTo>
                  <a:lnTo>
                    <a:pt x="732" y="21"/>
                  </a:lnTo>
                  <a:lnTo>
                    <a:pt x="73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9"/>
            <p:cNvSpPr/>
            <p:nvPr/>
          </p:nvSpPr>
          <p:spPr>
            <a:xfrm>
              <a:off x="4029125" y="3065864"/>
              <a:ext cx="70516" cy="89240"/>
            </a:xfrm>
            <a:custGeom>
              <a:avLst/>
              <a:gdLst/>
              <a:ahLst/>
              <a:cxnLst/>
              <a:rect l="l" t="t" r="r" b="b"/>
              <a:pathLst>
                <a:path w="5922" h="7847" extrusionOk="0">
                  <a:moveTo>
                    <a:pt x="5587" y="1"/>
                  </a:moveTo>
                  <a:lnTo>
                    <a:pt x="5587" y="21"/>
                  </a:lnTo>
                  <a:lnTo>
                    <a:pt x="5545" y="21"/>
                  </a:lnTo>
                  <a:lnTo>
                    <a:pt x="5482" y="105"/>
                  </a:lnTo>
                  <a:lnTo>
                    <a:pt x="5441" y="210"/>
                  </a:lnTo>
                  <a:lnTo>
                    <a:pt x="5420" y="168"/>
                  </a:lnTo>
                  <a:lnTo>
                    <a:pt x="5315" y="273"/>
                  </a:lnTo>
                  <a:lnTo>
                    <a:pt x="5127" y="314"/>
                  </a:lnTo>
                  <a:lnTo>
                    <a:pt x="5127" y="335"/>
                  </a:lnTo>
                  <a:lnTo>
                    <a:pt x="5085" y="314"/>
                  </a:lnTo>
                  <a:lnTo>
                    <a:pt x="4897" y="335"/>
                  </a:lnTo>
                  <a:lnTo>
                    <a:pt x="4792" y="419"/>
                  </a:lnTo>
                  <a:lnTo>
                    <a:pt x="4499" y="461"/>
                  </a:lnTo>
                  <a:lnTo>
                    <a:pt x="4457" y="461"/>
                  </a:lnTo>
                  <a:lnTo>
                    <a:pt x="4394" y="440"/>
                  </a:lnTo>
                  <a:lnTo>
                    <a:pt x="4227" y="440"/>
                  </a:lnTo>
                  <a:lnTo>
                    <a:pt x="4060" y="524"/>
                  </a:lnTo>
                  <a:lnTo>
                    <a:pt x="3913" y="524"/>
                  </a:lnTo>
                  <a:lnTo>
                    <a:pt x="3830" y="545"/>
                  </a:lnTo>
                  <a:lnTo>
                    <a:pt x="3704" y="482"/>
                  </a:lnTo>
                  <a:lnTo>
                    <a:pt x="3599" y="524"/>
                  </a:lnTo>
                  <a:lnTo>
                    <a:pt x="3244" y="733"/>
                  </a:lnTo>
                  <a:lnTo>
                    <a:pt x="3076" y="754"/>
                  </a:lnTo>
                  <a:lnTo>
                    <a:pt x="2972" y="691"/>
                  </a:lnTo>
                  <a:lnTo>
                    <a:pt x="2909" y="733"/>
                  </a:lnTo>
                  <a:lnTo>
                    <a:pt x="2762" y="733"/>
                  </a:lnTo>
                  <a:lnTo>
                    <a:pt x="2700" y="691"/>
                  </a:lnTo>
                  <a:lnTo>
                    <a:pt x="2658" y="691"/>
                  </a:lnTo>
                  <a:lnTo>
                    <a:pt x="2469" y="858"/>
                  </a:lnTo>
                  <a:lnTo>
                    <a:pt x="2365" y="858"/>
                  </a:lnTo>
                  <a:lnTo>
                    <a:pt x="2239" y="942"/>
                  </a:lnTo>
                  <a:lnTo>
                    <a:pt x="2177" y="1005"/>
                  </a:lnTo>
                  <a:lnTo>
                    <a:pt x="1988" y="1047"/>
                  </a:lnTo>
                  <a:lnTo>
                    <a:pt x="1863" y="984"/>
                  </a:lnTo>
                  <a:lnTo>
                    <a:pt x="1716" y="858"/>
                  </a:lnTo>
                  <a:lnTo>
                    <a:pt x="1653" y="858"/>
                  </a:lnTo>
                  <a:lnTo>
                    <a:pt x="1633" y="754"/>
                  </a:lnTo>
                  <a:lnTo>
                    <a:pt x="1256" y="377"/>
                  </a:lnTo>
                  <a:lnTo>
                    <a:pt x="1235" y="356"/>
                  </a:lnTo>
                  <a:lnTo>
                    <a:pt x="1214" y="314"/>
                  </a:lnTo>
                  <a:lnTo>
                    <a:pt x="1047" y="545"/>
                  </a:lnTo>
                  <a:lnTo>
                    <a:pt x="1005" y="628"/>
                  </a:lnTo>
                  <a:lnTo>
                    <a:pt x="1047" y="858"/>
                  </a:lnTo>
                  <a:lnTo>
                    <a:pt x="1151" y="1172"/>
                  </a:lnTo>
                  <a:lnTo>
                    <a:pt x="1319" y="1256"/>
                  </a:lnTo>
                  <a:lnTo>
                    <a:pt x="1298" y="1402"/>
                  </a:lnTo>
                  <a:lnTo>
                    <a:pt x="1361" y="1591"/>
                  </a:lnTo>
                  <a:lnTo>
                    <a:pt x="1570" y="1612"/>
                  </a:lnTo>
                  <a:lnTo>
                    <a:pt x="1716" y="1737"/>
                  </a:lnTo>
                  <a:lnTo>
                    <a:pt x="3411" y="2260"/>
                  </a:lnTo>
                  <a:lnTo>
                    <a:pt x="4143" y="2260"/>
                  </a:lnTo>
                  <a:lnTo>
                    <a:pt x="2365" y="4039"/>
                  </a:lnTo>
                  <a:lnTo>
                    <a:pt x="1633" y="4039"/>
                  </a:lnTo>
                  <a:lnTo>
                    <a:pt x="1528" y="4122"/>
                  </a:lnTo>
                  <a:lnTo>
                    <a:pt x="1423" y="4122"/>
                  </a:lnTo>
                  <a:lnTo>
                    <a:pt x="1298" y="4206"/>
                  </a:lnTo>
                  <a:lnTo>
                    <a:pt x="1235" y="4311"/>
                  </a:lnTo>
                  <a:lnTo>
                    <a:pt x="1130" y="4394"/>
                  </a:lnTo>
                  <a:lnTo>
                    <a:pt x="984" y="4457"/>
                  </a:lnTo>
                  <a:lnTo>
                    <a:pt x="796" y="4499"/>
                  </a:lnTo>
                  <a:lnTo>
                    <a:pt x="607" y="4562"/>
                  </a:lnTo>
                  <a:lnTo>
                    <a:pt x="565" y="4666"/>
                  </a:lnTo>
                  <a:lnTo>
                    <a:pt x="0" y="5169"/>
                  </a:lnTo>
                  <a:lnTo>
                    <a:pt x="0" y="7449"/>
                  </a:lnTo>
                  <a:lnTo>
                    <a:pt x="419" y="7847"/>
                  </a:lnTo>
                  <a:lnTo>
                    <a:pt x="419" y="7805"/>
                  </a:lnTo>
                  <a:lnTo>
                    <a:pt x="900" y="7261"/>
                  </a:lnTo>
                  <a:lnTo>
                    <a:pt x="942" y="7156"/>
                  </a:lnTo>
                  <a:lnTo>
                    <a:pt x="1089" y="7031"/>
                  </a:lnTo>
                  <a:lnTo>
                    <a:pt x="1193" y="7010"/>
                  </a:lnTo>
                  <a:lnTo>
                    <a:pt x="1235" y="6926"/>
                  </a:lnTo>
                  <a:lnTo>
                    <a:pt x="1298" y="6905"/>
                  </a:lnTo>
                  <a:lnTo>
                    <a:pt x="1633" y="6529"/>
                  </a:lnTo>
                  <a:lnTo>
                    <a:pt x="1716" y="6508"/>
                  </a:lnTo>
                  <a:lnTo>
                    <a:pt x="2093" y="6089"/>
                  </a:lnTo>
                  <a:lnTo>
                    <a:pt x="2302" y="5922"/>
                  </a:lnTo>
                  <a:lnTo>
                    <a:pt x="2469" y="5817"/>
                  </a:lnTo>
                  <a:lnTo>
                    <a:pt x="2658" y="5796"/>
                  </a:lnTo>
                  <a:lnTo>
                    <a:pt x="2930" y="5566"/>
                  </a:lnTo>
                  <a:lnTo>
                    <a:pt x="3558" y="4980"/>
                  </a:lnTo>
                  <a:lnTo>
                    <a:pt x="3871" y="4625"/>
                  </a:lnTo>
                  <a:lnTo>
                    <a:pt x="4060" y="4436"/>
                  </a:lnTo>
                  <a:lnTo>
                    <a:pt x="4081" y="4311"/>
                  </a:lnTo>
                  <a:lnTo>
                    <a:pt x="4478" y="3788"/>
                  </a:lnTo>
                  <a:lnTo>
                    <a:pt x="4478" y="3683"/>
                  </a:lnTo>
                  <a:lnTo>
                    <a:pt x="4687" y="3390"/>
                  </a:lnTo>
                  <a:lnTo>
                    <a:pt x="4708" y="3202"/>
                  </a:lnTo>
                  <a:lnTo>
                    <a:pt x="5022" y="2574"/>
                  </a:lnTo>
                  <a:lnTo>
                    <a:pt x="5106" y="2532"/>
                  </a:lnTo>
                  <a:lnTo>
                    <a:pt x="5064" y="2449"/>
                  </a:lnTo>
                  <a:lnTo>
                    <a:pt x="5064" y="2365"/>
                  </a:lnTo>
                  <a:lnTo>
                    <a:pt x="5190" y="2239"/>
                  </a:lnTo>
                  <a:lnTo>
                    <a:pt x="5231" y="2239"/>
                  </a:lnTo>
                  <a:lnTo>
                    <a:pt x="5315" y="2135"/>
                  </a:lnTo>
                  <a:lnTo>
                    <a:pt x="5441" y="1842"/>
                  </a:lnTo>
                  <a:lnTo>
                    <a:pt x="5650" y="1591"/>
                  </a:lnTo>
                  <a:lnTo>
                    <a:pt x="5650" y="1423"/>
                  </a:lnTo>
                  <a:lnTo>
                    <a:pt x="5692" y="1381"/>
                  </a:lnTo>
                  <a:lnTo>
                    <a:pt x="5713" y="1214"/>
                  </a:lnTo>
                  <a:lnTo>
                    <a:pt x="5650" y="1151"/>
                  </a:lnTo>
                  <a:lnTo>
                    <a:pt x="5734" y="1005"/>
                  </a:lnTo>
                  <a:lnTo>
                    <a:pt x="5796" y="984"/>
                  </a:lnTo>
                  <a:lnTo>
                    <a:pt x="5859" y="984"/>
                  </a:lnTo>
                  <a:lnTo>
                    <a:pt x="5901" y="1005"/>
                  </a:lnTo>
                  <a:lnTo>
                    <a:pt x="5922" y="1005"/>
                  </a:lnTo>
                  <a:lnTo>
                    <a:pt x="5901" y="942"/>
                  </a:lnTo>
                  <a:lnTo>
                    <a:pt x="5838" y="942"/>
                  </a:lnTo>
                  <a:lnTo>
                    <a:pt x="5859" y="963"/>
                  </a:lnTo>
                  <a:lnTo>
                    <a:pt x="5796" y="963"/>
                  </a:lnTo>
                  <a:lnTo>
                    <a:pt x="5817" y="879"/>
                  </a:lnTo>
                  <a:lnTo>
                    <a:pt x="5817" y="775"/>
                  </a:lnTo>
                  <a:lnTo>
                    <a:pt x="5754" y="691"/>
                  </a:lnTo>
                  <a:lnTo>
                    <a:pt x="5817" y="586"/>
                  </a:lnTo>
                  <a:lnTo>
                    <a:pt x="5859" y="545"/>
                  </a:lnTo>
                  <a:lnTo>
                    <a:pt x="5859" y="482"/>
                  </a:lnTo>
                  <a:lnTo>
                    <a:pt x="5796" y="482"/>
                  </a:lnTo>
                  <a:lnTo>
                    <a:pt x="5754" y="440"/>
                  </a:lnTo>
                  <a:lnTo>
                    <a:pt x="5796" y="377"/>
                  </a:lnTo>
                  <a:lnTo>
                    <a:pt x="5796" y="314"/>
                  </a:lnTo>
                  <a:lnTo>
                    <a:pt x="5838" y="210"/>
                  </a:lnTo>
                  <a:lnTo>
                    <a:pt x="5901" y="126"/>
                  </a:lnTo>
                  <a:lnTo>
                    <a:pt x="5859" y="105"/>
                  </a:lnTo>
                  <a:lnTo>
                    <a:pt x="5796" y="105"/>
                  </a:lnTo>
                  <a:lnTo>
                    <a:pt x="5650" y="42"/>
                  </a:lnTo>
                  <a:lnTo>
                    <a:pt x="558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9"/>
            <p:cNvSpPr/>
            <p:nvPr/>
          </p:nvSpPr>
          <p:spPr>
            <a:xfrm>
              <a:off x="3978054" y="3108693"/>
              <a:ext cx="57811" cy="66882"/>
            </a:xfrm>
            <a:custGeom>
              <a:avLst/>
              <a:gdLst/>
              <a:ahLst/>
              <a:cxnLst/>
              <a:rect l="l" t="t" r="r" b="b"/>
              <a:pathLst>
                <a:path w="4855" h="5881" extrusionOk="0">
                  <a:moveTo>
                    <a:pt x="984" y="1"/>
                  </a:moveTo>
                  <a:lnTo>
                    <a:pt x="942" y="43"/>
                  </a:lnTo>
                  <a:lnTo>
                    <a:pt x="732" y="252"/>
                  </a:lnTo>
                  <a:lnTo>
                    <a:pt x="607" y="461"/>
                  </a:lnTo>
                  <a:lnTo>
                    <a:pt x="565" y="461"/>
                  </a:lnTo>
                  <a:lnTo>
                    <a:pt x="460" y="566"/>
                  </a:lnTo>
                  <a:lnTo>
                    <a:pt x="398" y="628"/>
                  </a:lnTo>
                  <a:lnTo>
                    <a:pt x="356" y="649"/>
                  </a:lnTo>
                  <a:lnTo>
                    <a:pt x="272" y="754"/>
                  </a:lnTo>
                  <a:lnTo>
                    <a:pt x="293" y="733"/>
                  </a:lnTo>
                  <a:lnTo>
                    <a:pt x="356" y="796"/>
                  </a:lnTo>
                  <a:lnTo>
                    <a:pt x="377" y="963"/>
                  </a:lnTo>
                  <a:lnTo>
                    <a:pt x="419" y="984"/>
                  </a:lnTo>
                  <a:lnTo>
                    <a:pt x="419" y="1089"/>
                  </a:lnTo>
                  <a:lnTo>
                    <a:pt x="502" y="1089"/>
                  </a:lnTo>
                  <a:lnTo>
                    <a:pt x="523" y="1214"/>
                  </a:lnTo>
                  <a:lnTo>
                    <a:pt x="523" y="1361"/>
                  </a:lnTo>
                  <a:lnTo>
                    <a:pt x="670" y="1486"/>
                  </a:lnTo>
                  <a:lnTo>
                    <a:pt x="732" y="1633"/>
                  </a:lnTo>
                  <a:lnTo>
                    <a:pt x="816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921" y="1884"/>
                  </a:lnTo>
                  <a:lnTo>
                    <a:pt x="942" y="2009"/>
                  </a:lnTo>
                  <a:lnTo>
                    <a:pt x="942" y="2114"/>
                  </a:lnTo>
                  <a:lnTo>
                    <a:pt x="816" y="2261"/>
                  </a:lnTo>
                  <a:lnTo>
                    <a:pt x="816" y="2365"/>
                  </a:lnTo>
                  <a:lnTo>
                    <a:pt x="774" y="2512"/>
                  </a:lnTo>
                  <a:lnTo>
                    <a:pt x="565" y="2512"/>
                  </a:lnTo>
                  <a:lnTo>
                    <a:pt x="565" y="2553"/>
                  </a:lnTo>
                  <a:lnTo>
                    <a:pt x="502" y="2616"/>
                  </a:lnTo>
                  <a:lnTo>
                    <a:pt x="460" y="2721"/>
                  </a:lnTo>
                  <a:lnTo>
                    <a:pt x="377" y="2784"/>
                  </a:lnTo>
                  <a:lnTo>
                    <a:pt x="293" y="2930"/>
                  </a:lnTo>
                  <a:lnTo>
                    <a:pt x="188" y="3056"/>
                  </a:lnTo>
                  <a:lnTo>
                    <a:pt x="168" y="3202"/>
                  </a:lnTo>
                  <a:lnTo>
                    <a:pt x="0" y="3767"/>
                  </a:lnTo>
                  <a:lnTo>
                    <a:pt x="188" y="3767"/>
                  </a:lnTo>
                  <a:lnTo>
                    <a:pt x="2281" y="4981"/>
                  </a:lnTo>
                  <a:lnTo>
                    <a:pt x="2406" y="5169"/>
                  </a:lnTo>
                  <a:lnTo>
                    <a:pt x="2385" y="5253"/>
                  </a:lnTo>
                  <a:lnTo>
                    <a:pt x="2406" y="5294"/>
                  </a:lnTo>
                  <a:lnTo>
                    <a:pt x="2469" y="5378"/>
                  </a:lnTo>
                  <a:lnTo>
                    <a:pt x="3181" y="5880"/>
                  </a:lnTo>
                  <a:lnTo>
                    <a:pt x="3222" y="5880"/>
                  </a:lnTo>
                  <a:lnTo>
                    <a:pt x="3327" y="5818"/>
                  </a:lnTo>
                  <a:lnTo>
                    <a:pt x="3536" y="5546"/>
                  </a:lnTo>
                  <a:lnTo>
                    <a:pt x="3641" y="5357"/>
                  </a:lnTo>
                  <a:lnTo>
                    <a:pt x="3641" y="5232"/>
                  </a:lnTo>
                  <a:lnTo>
                    <a:pt x="3725" y="5085"/>
                  </a:lnTo>
                  <a:lnTo>
                    <a:pt x="3829" y="4939"/>
                  </a:lnTo>
                  <a:lnTo>
                    <a:pt x="3808" y="4918"/>
                  </a:lnTo>
                  <a:lnTo>
                    <a:pt x="3808" y="4855"/>
                  </a:lnTo>
                  <a:lnTo>
                    <a:pt x="3871" y="4750"/>
                  </a:lnTo>
                  <a:lnTo>
                    <a:pt x="3871" y="4730"/>
                  </a:lnTo>
                  <a:lnTo>
                    <a:pt x="3955" y="4709"/>
                  </a:lnTo>
                  <a:lnTo>
                    <a:pt x="4122" y="4709"/>
                  </a:lnTo>
                  <a:lnTo>
                    <a:pt x="4227" y="4541"/>
                  </a:lnTo>
                  <a:lnTo>
                    <a:pt x="4436" y="4458"/>
                  </a:lnTo>
                  <a:lnTo>
                    <a:pt x="4394" y="4416"/>
                  </a:lnTo>
                  <a:lnTo>
                    <a:pt x="4457" y="4332"/>
                  </a:lnTo>
                  <a:lnTo>
                    <a:pt x="4499" y="4332"/>
                  </a:lnTo>
                  <a:lnTo>
                    <a:pt x="4687" y="4102"/>
                  </a:lnTo>
                  <a:lnTo>
                    <a:pt x="4708" y="4081"/>
                  </a:lnTo>
                  <a:lnTo>
                    <a:pt x="4289" y="3683"/>
                  </a:lnTo>
                  <a:lnTo>
                    <a:pt x="4289" y="1403"/>
                  </a:lnTo>
                  <a:lnTo>
                    <a:pt x="4854" y="900"/>
                  </a:lnTo>
                  <a:lnTo>
                    <a:pt x="4687" y="900"/>
                  </a:lnTo>
                  <a:lnTo>
                    <a:pt x="4478" y="942"/>
                  </a:lnTo>
                  <a:lnTo>
                    <a:pt x="4373" y="880"/>
                  </a:lnTo>
                  <a:lnTo>
                    <a:pt x="4289" y="754"/>
                  </a:lnTo>
                  <a:lnTo>
                    <a:pt x="4227" y="733"/>
                  </a:lnTo>
                  <a:lnTo>
                    <a:pt x="3955" y="754"/>
                  </a:lnTo>
                  <a:lnTo>
                    <a:pt x="3913" y="775"/>
                  </a:lnTo>
                  <a:lnTo>
                    <a:pt x="3808" y="775"/>
                  </a:lnTo>
                  <a:lnTo>
                    <a:pt x="3704" y="838"/>
                  </a:lnTo>
                  <a:lnTo>
                    <a:pt x="3641" y="900"/>
                  </a:lnTo>
                  <a:lnTo>
                    <a:pt x="3494" y="1152"/>
                  </a:lnTo>
                  <a:lnTo>
                    <a:pt x="3285" y="1152"/>
                  </a:lnTo>
                  <a:lnTo>
                    <a:pt x="3181" y="1110"/>
                  </a:lnTo>
                  <a:lnTo>
                    <a:pt x="3013" y="1152"/>
                  </a:lnTo>
                  <a:lnTo>
                    <a:pt x="2888" y="1089"/>
                  </a:lnTo>
                  <a:lnTo>
                    <a:pt x="2699" y="1089"/>
                  </a:lnTo>
                  <a:lnTo>
                    <a:pt x="2595" y="1047"/>
                  </a:lnTo>
                  <a:lnTo>
                    <a:pt x="2511" y="942"/>
                  </a:lnTo>
                  <a:lnTo>
                    <a:pt x="2365" y="859"/>
                  </a:lnTo>
                  <a:lnTo>
                    <a:pt x="2134" y="628"/>
                  </a:lnTo>
                  <a:lnTo>
                    <a:pt x="2030" y="545"/>
                  </a:lnTo>
                  <a:lnTo>
                    <a:pt x="1737" y="566"/>
                  </a:lnTo>
                  <a:lnTo>
                    <a:pt x="1611" y="524"/>
                  </a:lnTo>
                  <a:lnTo>
                    <a:pt x="1465" y="566"/>
                  </a:lnTo>
                  <a:lnTo>
                    <a:pt x="1339" y="545"/>
                  </a:lnTo>
                  <a:lnTo>
                    <a:pt x="1256" y="440"/>
                  </a:lnTo>
                  <a:lnTo>
                    <a:pt x="1256" y="105"/>
                  </a:lnTo>
                  <a:lnTo>
                    <a:pt x="1151" y="64"/>
                  </a:lnTo>
                  <a:lnTo>
                    <a:pt x="1046" y="105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321" name="Google Shape;321;p29"/>
            <p:cNvSpPr/>
            <p:nvPr/>
          </p:nvSpPr>
          <p:spPr>
            <a:xfrm>
              <a:off x="3963598" y="3151999"/>
              <a:ext cx="5239" cy="11"/>
            </a:xfrm>
            <a:custGeom>
              <a:avLst/>
              <a:gdLst/>
              <a:ahLst/>
              <a:cxnLst/>
              <a:rect l="l" t="t" r="r" b="b"/>
              <a:pathLst>
                <a:path w="440" h="1" extrusionOk="0">
                  <a:moveTo>
                    <a:pt x="1" y="1"/>
                  </a:moveTo>
                  <a:lnTo>
                    <a:pt x="210" y="1"/>
                  </a:lnTo>
                  <a:lnTo>
                    <a:pt x="440" y="1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9"/>
            <p:cNvSpPr/>
            <p:nvPr/>
          </p:nvSpPr>
          <p:spPr>
            <a:xfrm>
              <a:off x="3949392" y="3117029"/>
              <a:ext cx="39878" cy="37609"/>
            </a:xfrm>
            <a:custGeom>
              <a:avLst/>
              <a:gdLst/>
              <a:ahLst/>
              <a:cxnLst/>
              <a:rect l="l" t="t" r="r" b="b"/>
              <a:pathLst>
                <a:path w="3349" h="3307" extrusionOk="0">
                  <a:moveTo>
                    <a:pt x="2700" y="0"/>
                  </a:moveTo>
                  <a:lnTo>
                    <a:pt x="2679" y="21"/>
                  </a:lnTo>
                  <a:lnTo>
                    <a:pt x="2554" y="105"/>
                  </a:lnTo>
                  <a:lnTo>
                    <a:pt x="2491" y="209"/>
                  </a:lnTo>
                  <a:lnTo>
                    <a:pt x="2365" y="251"/>
                  </a:lnTo>
                  <a:lnTo>
                    <a:pt x="2240" y="209"/>
                  </a:lnTo>
                  <a:lnTo>
                    <a:pt x="2031" y="230"/>
                  </a:lnTo>
                  <a:lnTo>
                    <a:pt x="1884" y="272"/>
                  </a:lnTo>
                  <a:lnTo>
                    <a:pt x="1779" y="272"/>
                  </a:lnTo>
                  <a:lnTo>
                    <a:pt x="1759" y="314"/>
                  </a:lnTo>
                  <a:lnTo>
                    <a:pt x="1675" y="272"/>
                  </a:lnTo>
                  <a:lnTo>
                    <a:pt x="1612" y="356"/>
                  </a:lnTo>
                  <a:lnTo>
                    <a:pt x="1612" y="440"/>
                  </a:lnTo>
                  <a:lnTo>
                    <a:pt x="1549" y="440"/>
                  </a:lnTo>
                  <a:lnTo>
                    <a:pt x="1403" y="419"/>
                  </a:lnTo>
                  <a:lnTo>
                    <a:pt x="1403" y="314"/>
                  </a:lnTo>
                  <a:lnTo>
                    <a:pt x="1298" y="272"/>
                  </a:lnTo>
                  <a:lnTo>
                    <a:pt x="1215" y="314"/>
                  </a:lnTo>
                  <a:lnTo>
                    <a:pt x="1047" y="251"/>
                  </a:lnTo>
                  <a:lnTo>
                    <a:pt x="942" y="209"/>
                  </a:lnTo>
                  <a:lnTo>
                    <a:pt x="880" y="272"/>
                  </a:lnTo>
                  <a:lnTo>
                    <a:pt x="880" y="356"/>
                  </a:lnTo>
                  <a:lnTo>
                    <a:pt x="901" y="419"/>
                  </a:lnTo>
                  <a:lnTo>
                    <a:pt x="880" y="440"/>
                  </a:lnTo>
                  <a:lnTo>
                    <a:pt x="838" y="544"/>
                  </a:lnTo>
                  <a:lnTo>
                    <a:pt x="796" y="628"/>
                  </a:lnTo>
                  <a:lnTo>
                    <a:pt x="796" y="774"/>
                  </a:lnTo>
                  <a:lnTo>
                    <a:pt x="775" y="984"/>
                  </a:lnTo>
                  <a:lnTo>
                    <a:pt x="733" y="1109"/>
                  </a:lnTo>
                  <a:lnTo>
                    <a:pt x="817" y="1172"/>
                  </a:lnTo>
                  <a:lnTo>
                    <a:pt x="880" y="1256"/>
                  </a:lnTo>
                  <a:lnTo>
                    <a:pt x="922" y="1318"/>
                  </a:lnTo>
                  <a:lnTo>
                    <a:pt x="901" y="1402"/>
                  </a:lnTo>
                  <a:lnTo>
                    <a:pt x="608" y="1800"/>
                  </a:lnTo>
                  <a:lnTo>
                    <a:pt x="419" y="2009"/>
                  </a:lnTo>
                  <a:lnTo>
                    <a:pt x="378" y="2092"/>
                  </a:lnTo>
                  <a:lnTo>
                    <a:pt x="147" y="2511"/>
                  </a:lnTo>
                  <a:lnTo>
                    <a:pt x="106" y="2553"/>
                  </a:lnTo>
                  <a:lnTo>
                    <a:pt x="106" y="2720"/>
                  </a:lnTo>
                  <a:lnTo>
                    <a:pt x="85" y="2929"/>
                  </a:lnTo>
                  <a:lnTo>
                    <a:pt x="1" y="3139"/>
                  </a:lnTo>
                  <a:lnTo>
                    <a:pt x="43" y="3264"/>
                  </a:lnTo>
                  <a:lnTo>
                    <a:pt x="1" y="3285"/>
                  </a:lnTo>
                  <a:lnTo>
                    <a:pt x="43" y="3306"/>
                  </a:lnTo>
                  <a:lnTo>
                    <a:pt x="106" y="3285"/>
                  </a:lnTo>
                  <a:lnTo>
                    <a:pt x="210" y="3201"/>
                  </a:lnTo>
                  <a:lnTo>
                    <a:pt x="273" y="3243"/>
                  </a:lnTo>
                  <a:lnTo>
                    <a:pt x="315" y="3285"/>
                  </a:lnTo>
                  <a:lnTo>
                    <a:pt x="398" y="3285"/>
                  </a:lnTo>
                  <a:lnTo>
                    <a:pt x="461" y="3243"/>
                  </a:lnTo>
                  <a:lnTo>
                    <a:pt x="461" y="3160"/>
                  </a:lnTo>
                  <a:lnTo>
                    <a:pt x="566" y="3160"/>
                  </a:lnTo>
                  <a:lnTo>
                    <a:pt x="566" y="3180"/>
                  </a:lnTo>
                  <a:lnTo>
                    <a:pt x="608" y="3139"/>
                  </a:lnTo>
                  <a:lnTo>
                    <a:pt x="670" y="3139"/>
                  </a:lnTo>
                  <a:lnTo>
                    <a:pt x="712" y="3076"/>
                  </a:lnTo>
                  <a:lnTo>
                    <a:pt x="1633" y="3076"/>
                  </a:lnTo>
                  <a:lnTo>
                    <a:pt x="2407" y="3034"/>
                  </a:lnTo>
                  <a:lnTo>
                    <a:pt x="2575" y="2469"/>
                  </a:lnTo>
                  <a:lnTo>
                    <a:pt x="2595" y="2323"/>
                  </a:lnTo>
                  <a:lnTo>
                    <a:pt x="2700" y="2197"/>
                  </a:lnTo>
                  <a:lnTo>
                    <a:pt x="2784" y="2051"/>
                  </a:lnTo>
                  <a:lnTo>
                    <a:pt x="2867" y="1988"/>
                  </a:lnTo>
                  <a:lnTo>
                    <a:pt x="2909" y="1883"/>
                  </a:lnTo>
                  <a:lnTo>
                    <a:pt x="2972" y="1820"/>
                  </a:lnTo>
                  <a:lnTo>
                    <a:pt x="2972" y="1779"/>
                  </a:lnTo>
                  <a:lnTo>
                    <a:pt x="3181" y="1779"/>
                  </a:lnTo>
                  <a:lnTo>
                    <a:pt x="3223" y="1632"/>
                  </a:lnTo>
                  <a:lnTo>
                    <a:pt x="3223" y="1528"/>
                  </a:lnTo>
                  <a:lnTo>
                    <a:pt x="3349" y="1381"/>
                  </a:lnTo>
                  <a:lnTo>
                    <a:pt x="3349" y="1276"/>
                  </a:lnTo>
                  <a:lnTo>
                    <a:pt x="3328" y="1151"/>
                  </a:lnTo>
                  <a:lnTo>
                    <a:pt x="3244" y="1067"/>
                  </a:lnTo>
                  <a:lnTo>
                    <a:pt x="3307" y="1004"/>
                  </a:lnTo>
                  <a:lnTo>
                    <a:pt x="3223" y="963"/>
                  </a:lnTo>
                  <a:lnTo>
                    <a:pt x="3139" y="900"/>
                  </a:lnTo>
                  <a:lnTo>
                    <a:pt x="3077" y="753"/>
                  </a:lnTo>
                  <a:lnTo>
                    <a:pt x="2930" y="628"/>
                  </a:lnTo>
                  <a:lnTo>
                    <a:pt x="2930" y="481"/>
                  </a:lnTo>
                  <a:lnTo>
                    <a:pt x="2909" y="356"/>
                  </a:lnTo>
                  <a:lnTo>
                    <a:pt x="2826" y="356"/>
                  </a:lnTo>
                  <a:lnTo>
                    <a:pt x="2826" y="251"/>
                  </a:lnTo>
                  <a:lnTo>
                    <a:pt x="2784" y="230"/>
                  </a:lnTo>
                  <a:lnTo>
                    <a:pt x="2763" y="63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9"/>
            <p:cNvSpPr/>
            <p:nvPr/>
          </p:nvSpPr>
          <p:spPr>
            <a:xfrm>
              <a:off x="3845999" y="3071334"/>
              <a:ext cx="89711" cy="57841"/>
            </a:xfrm>
            <a:custGeom>
              <a:avLst/>
              <a:gdLst/>
              <a:ahLst/>
              <a:cxnLst/>
              <a:rect l="l" t="t" r="r" b="b"/>
              <a:pathLst>
                <a:path w="7534" h="5086" extrusionOk="0">
                  <a:moveTo>
                    <a:pt x="4750" y="1"/>
                  </a:moveTo>
                  <a:lnTo>
                    <a:pt x="4708" y="64"/>
                  </a:lnTo>
                  <a:lnTo>
                    <a:pt x="4583" y="147"/>
                  </a:lnTo>
                  <a:lnTo>
                    <a:pt x="4499" y="84"/>
                  </a:lnTo>
                  <a:lnTo>
                    <a:pt x="4374" y="84"/>
                  </a:lnTo>
                  <a:lnTo>
                    <a:pt x="4269" y="168"/>
                  </a:lnTo>
                  <a:lnTo>
                    <a:pt x="4123" y="252"/>
                  </a:lnTo>
                  <a:lnTo>
                    <a:pt x="4081" y="315"/>
                  </a:lnTo>
                  <a:lnTo>
                    <a:pt x="4123" y="398"/>
                  </a:lnTo>
                  <a:lnTo>
                    <a:pt x="4039" y="419"/>
                  </a:lnTo>
                  <a:lnTo>
                    <a:pt x="3934" y="587"/>
                  </a:lnTo>
                  <a:lnTo>
                    <a:pt x="3872" y="587"/>
                  </a:lnTo>
                  <a:lnTo>
                    <a:pt x="3830" y="566"/>
                  </a:lnTo>
                  <a:lnTo>
                    <a:pt x="3746" y="670"/>
                  </a:lnTo>
                  <a:lnTo>
                    <a:pt x="3746" y="733"/>
                  </a:lnTo>
                  <a:lnTo>
                    <a:pt x="3662" y="796"/>
                  </a:lnTo>
                  <a:lnTo>
                    <a:pt x="3641" y="900"/>
                  </a:lnTo>
                  <a:lnTo>
                    <a:pt x="3662" y="984"/>
                  </a:lnTo>
                  <a:lnTo>
                    <a:pt x="3641" y="1089"/>
                  </a:lnTo>
                  <a:lnTo>
                    <a:pt x="3537" y="1131"/>
                  </a:lnTo>
                  <a:lnTo>
                    <a:pt x="3432" y="1214"/>
                  </a:lnTo>
                  <a:lnTo>
                    <a:pt x="3202" y="1235"/>
                  </a:lnTo>
                  <a:lnTo>
                    <a:pt x="3035" y="1256"/>
                  </a:lnTo>
                  <a:lnTo>
                    <a:pt x="2909" y="1235"/>
                  </a:lnTo>
                  <a:lnTo>
                    <a:pt x="2804" y="1193"/>
                  </a:lnTo>
                  <a:lnTo>
                    <a:pt x="2679" y="1214"/>
                  </a:lnTo>
                  <a:lnTo>
                    <a:pt x="2595" y="1193"/>
                  </a:lnTo>
                  <a:lnTo>
                    <a:pt x="2511" y="1235"/>
                  </a:lnTo>
                  <a:lnTo>
                    <a:pt x="2491" y="1340"/>
                  </a:lnTo>
                  <a:lnTo>
                    <a:pt x="2595" y="1445"/>
                  </a:lnTo>
                  <a:lnTo>
                    <a:pt x="2658" y="1445"/>
                  </a:lnTo>
                  <a:lnTo>
                    <a:pt x="2679" y="1528"/>
                  </a:lnTo>
                  <a:lnTo>
                    <a:pt x="2511" y="1633"/>
                  </a:lnTo>
                  <a:lnTo>
                    <a:pt x="2449" y="1737"/>
                  </a:lnTo>
                  <a:lnTo>
                    <a:pt x="2281" y="1737"/>
                  </a:lnTo>
                  <a:lnTo>
                    <a:pt x="1947" y="1821"/>
                  </a:lnTo>
                  <a:lnTo>
                    <a:pt x="1821" y="1926"/>
                  </a:lnTo>
                  <a:lnTo>
                    <a:pt x="1633" y="1968"/>
                  </a:lnTo>
                  <a:lnTo>
                    <a:pt x="1507" y="2072"/>
                  </a:lnTo>
                  <a:lnTo>
                    <a:pt x="1403" y="2093"/>
                  </a:lnTo>
                  <a:lnTo>
                    <a:pt x="1340" y="2051"/>
                  </a:lnTo>
                  <a:lnTo>
                    <a:pt x="1298" y="1926"/>
                  </a:lnTo>
                  <a:lnTo>
                    <a:pt x="1235" y="1863"/>
                  </a:lnTo>
                  <a:lnTo>
                    <a:pt x="1151" y="1926"/>
                  </a:lnTo>
                  <a:lnTo>
                    <a:pt x="1151" y="2051"/>
                  </a:lnTo>
                  <a:lnTo>
                    <a:pt x="1110" y="2177"/>
                  </a:lnTo>
                  <a:lnTo>
                    <a:pt x="942" y="2177"/>
                  </a:lnTo>
                  <a:lnTo>
                    <a:pt x="838" y="2198"/>
                  </a:lnTo>
                  <a:lnTo>
                    <a:pt x="733" y="2198"/>
                  </a:lnTo>
                  <a:lnTo>
                    <a:pt x="712" y="2072"/>
                  </a:lnTo>
                  <a:lnTo>
                    <a:pt x="670" y="2030"/>
                  </a:lnTo>
                  <a:lnTo>
                    <a:pt x="670" y="2051"/>
                  </a:lnTo>
                  <a:lnTo>
                    <a:pt x="566" y="2198"/>
                  </a:lnTo>
                  <a:lnTo>
                    <a:pt x="461" y="2240"/>
                  </a:lnTo>
                  <a:lnTo>
                    <a:pt x="398" y="2365"/>
                  </a:lnTo>
                  <a:lnTo>
                    <a:pt x="294" y="2553"/>
                  </a:lnTo>
                  <a:lnTo>
                    <a:pt x="252" y="2679"/>
                  </a:lnTo>
                  <a:lnTo>
                    <a:pt x="147" y="2867"/>
                  </a:lnTo>
                  <a:lnTo>
                    <a:pt x="63" y="2867"/>
                  </a:lnTo>
                  <a:lnTo>
                    <a:pt x="1" y="2930"/>
                  </a:lnTo>
                  <a:lnTo>
                    <a:pt x="42" y="3077"/>
                  </a:lnTo>
                  <a:lnTo>
                    <a:pt x="84" y="3223"/>
                  </a:lnTo>
                  <a:lnTo>
                    <a:pt x="63" y="3349"/>
                  </a:lnTo>
                  <a:lnTo>
                    <a:pt x="84" y="3516"/>
                  </a:lnTo>
                  <a:lnTo>
                    <a:pt x="105" y="3641"/>
                  </a:lnTo>
                  <a:lnTo>
                    <a:pt x="105" y="3872"/>
                  </a:lnTo>
                  <a:lnTo>
                    <a:pt x="168" y="3934"/>
                  </a:lnTo>
                  <a:lnTo>
                    <a:pt x="314" y="4018"/>
                  </a:lnTo>
                  <a:lnTo>
                    <a:pt x="419" y="4123"/>
                  </a:lnTo>
                  <a:lnTo>
                    <a:pt x="461" y="4248"/>
                  </a:lnTo>
                  <a:lnTo>
                    <a:pt x="607" y="4458"/>
                  </a:lnTo>
                  <a:lnTo>
                    <a:pt x="691" y="4604"/>
                  </a:lnTo>
                  <a:lnTo>
                    <a:pt x="775" y="4688"/>
                  </a:lnTo>
                  <a:lnTo>
                    <a:pt x="942" y="4813"/>
                  </a:lnTo>
                  <a:lnTo>
                    <a:pt x="942" y="4960"/>
                  </a:lnTo>
                  <a:lnTo>
                    <a:pt x="942" y="5022"/>
                  </a:lnTo>
                  <a:lnTo>
                    <a:pt x="984" y="5085"/>
                  </a:lnTo>
                  <a:lnTo>
                    <a:pt x="1005" y="5085"/>
                  </a:lnTo>
                  <a:lnTo>
                    <a:pt x="1256" y="4667"/>
                  </a:lnTo>
                  <a:lnTo>
                    <a:pt x="1403" y="4499"/>
                  </a:lnTo>
                  <a:lnTo>
                    <a:pt x="1507" y="4478"/>
                  </a:lnTo>
                  <a:lnTo>
                    <a:pt x="1549" y="4437"/>
                  </a:lnTo>
                  <a:lnTo>
                    <a:pt x="1779" y="4332"/>
                  </a:lnTo>
                  <a:lnTo>
                    <a:pt x="1884" y="4353"/>
                  </a:lnTo>
                  <a:lnTo>
                    <a:pt x="1947" y="4290"/>
                  </a:lnTo>
                  <a:lnTo>
                    <a:pt x="2135" y="4290"/>
                  </a:lnTo>
                  <a:lnTo>
                    <a:pt x="2156" y="4353"/>
                  </a:lnTo>
                  <a:lnTo>
                    <a:pt x="2260" y="4395"/>
                  </a:lnTo>
                  <a:lnTo>
                    <a:pt x="2302" y="4374"/>
                  </a:lnTo>
                  <a:lnTo>
                    <a:pt x="2386" y="4353"/>
                  </a:lnTo>
                  <a:lnTo>
                    <a:pt x="2386" y="4269"/>
                  </a:lnTo>
                  <a:lnTo>
                    <a:pt x="2407" y="4185"/>
                  </a:lnTo>
                  <a:lnTo>
                    <a:pt x="2470" y="4144"/>
                  </a:lnTo>
                  <a:lnTo>
                    <a:pt x="2365" y="4018"/>
                  </a:lnTo>
                  <a:lnTo>
                    <a:pt x="2365" y="3955"/>
                  </a:lnTo>
                  <a:lnTo>
                    <a:pt x="2449" y="3955"/>
                  </a:lnTo>
                  <a:lnTo>
                    <a:pt x="2491" y="3913"/>
                  </a:lnTo>
                  <a:lnTo>
                    <a:pt x="2491" y="3851"/>
                  </a:lnTo>
                  <a:lnTo>
                    <a:pt x="2553" y="3767"/>
                  </a:lnTo>
                  <a:lnTo>
                    <a:pt x="2553" y="3704"/>
                  </a:lnTo>
                  <a:lnTo>
                    <a:pt x="2595" y="3662"/>
                  </a:lnTo>
                  <a:lnTo>
                    <a:pt x="2679" y="3662"/>
                  </a:lnTo>
                  <a:lnTo>
                    <a:pt x="2763" y="3558"/>
                  </a:lnTo>
                  <a:lnTo>
                    <a:pt x="2867" y="3600"/>
                  </a:lnTo>
                  <a:lnTo>
                    <a:pt x="2867" y="3537"/>
                  </a:lnTo>
                  <a:lnTo>
                    <a:pt x="2930" y="3537"/>
                  </a:lnTo>
                  <a:lnTo>
                    <a:pt x="3014" y="3600"/>
                  </a:lnTo>
                  <a:lnTo>
                    <a:pt x="3076" y="3621"/>
                  </a:lnTo>
                  <a:lnTo>
                    <a:pt x="3244" y="3746"/>
                  </a:lnTo>
                  <a:lnTo>
                    <a:pt x="3327" y="3767"/>
                  </a:lnTo>
                  <a:lnTo>
                    <a:pt x="3495" y="3913"/>
                  </a:lnTo>
                  <a:lnTo>
                    <a:pt x="3516" y="3955"/>
                  </a:lnTo>
                  <a:lnTo>
                    <a:pt x="3641" y="3934"/>
                  </a:lnTo>
                  <a:lnTo>
                    <a:pt x="3767" y="4018"/>
                  </a:lnTo>
                  <a:lnTo>
                    <a:pt x="3913" y="4018"/>
                  </a:lnTo>
                  <a:lnTo>
                    <a:pt x="3976" y="4039"/>
                  </a:lnTo>
                  <a:lnTo>
                    <a:pt x="4060" y="3976"/>
                  </a:lnTo>
                  <a:lnTo>
                    <a:pt x="4144" y="3976"/>
                  </a:lnTo>
                  <a:lnTo>
                    <a:pt x="4248" y="4039"/>
                  </a:lnTo>
                  <a:lnTo>
                    <a:pt x="4374" y="4060"/>
                  </a:lnTo>
                  <a:lnTo>
                    <a:pt x="4436" y="4081"/>
                  </a:lnTo>
                  <a:lnTo>
                    <a:pt x="4562" y="4060"/>
                  </a:lnTo>
                  <a:lnTo>
                    <a:pt x="4583" y="4018"/>
                  </a:lnTo>
                  <a:lnTo>
                    <a:pt x="4541" y="3955"/>
                  </a:lnTo>
                  <a:lnTo>
                    <a:pt x="4499" y="3913"/>
                  </a:lnTo>
                  <a:lnTo>
                    <a:pt x="4604" y="3809"/>
                  </a:lnTo>
                  <a:lnTo>
                    <a:pt x="4688" y="3704"/>
                  </a:lnTo>
                  <a:lnTo>
                    <a:pt x="4792" y="3704"/>
                  </a:lnTo>
                  <a:lnTo>
                    <a:pt x="4897" y="3725"/>
                  </a:lnTo>
                  <a:lnTo>
                    <a:pt x="4980" y="3809"/>
                  </a:lnTo>
                  <a:lnTo>
                    <a:pt x="5064" y="3767"/>
                  </a:lnTo>
                  <a:lnTo>
                    <a:pt x="5294" y="3746"/>
                  </a:lnTo>
                  <a:lnTo>
                    <a:pt x="5336" y="3704"/>
                  </a:lnTo>
                  <a:lnTo>
                    <a:pt x="5420" y="3641"/>
                  </a:lnTo>
                  <a:lnTo>
                    <a:pt x="5650" y="3537"/>
                  </a:lnTo>
                  <a:lnTo>
                    <a:pt x="5734" y="3558"/>
                  </a:lnTo>
                  <a:lnTo>
                    <a:pt x="5755" y="3600"/>
                  </a:lnTo>
                  <a:lnTo>
                    <a:pt x="5796" y="3600"/>
                  </a:lnTo>
                  <a:lnTo>
                    <a:pt x="5817" y="3662"/>
                  </a:lnTo>
                  <a:lnTo>
                    <a:pt x="5859" y="3662"/>
                  </a:lnTo>
                  <a:lnTo>
                    <a:pt x="5943" y="3621"/>
                  </a:lnTo>
                  <a:lnTo>
                    <a:pt x="6068" y="3621"/>
                  </a:lnTo>
                  <a:lnTo>
                    <a:pt x="6152" y="3600"/>
                  </a:lnTo>
                  <a:lnTo>
                    <a:pt x="6236" y="3600"/>
                  </a:lnTo>
                  <a:lnTo>
                    <a:pt x="6320" y="3495"/>
                  </a:lnTo>
                  <a:lnTo>
                    <a:pt x="6278" y="3453"/>
                  </a:lnTo>
                  <a:lnTo>
                    <a:pt x="6278" y="3411"/>
                  </a:lnTo>
                  <a:lnTo>
                    <a:pt x="6361" y="3411"/>
                  </a:lnTo>
                  <a:lnTo>
                    <a:pt x="6445" y="3453"/>
                  </a:lnTo>
                  <a:lnTo>
                    <a:pt x="6633" y="3453"/>
                  </a:lnTo>
                  <a:lnTo>
                    <a:pt x="6675" y="3495"/>
                  </a:lnTo>
                  <a:lnTo>
                    <a:pt x="6759" y="3516"/>
                  </a:lnTo>
                  <a:lnTo>
                    <a:pt x="6843" y="3558"/>
                  </a:lnTo>
                  <a:lnTo>
                    <a:pt x="7073" y="3558"/>
                  </a:lnTo>
                  <a:lnTo>
                    <a:pt x="7094" y="3600"/>
                  </a:lnTo>
                  <a:lnTo>
                    <a:pt x="7282" y="3516"/>
                  </a:lnTo>
                  <a:lnTo>
                    <a:pt x="7408" y="3516"/>
                  </a:lnTo>
                  <a:lnTo>
                    <a:pt x="7512" y="3558"/>
                  </a:lnTo>
                  <a:lnTo>
                    <a:pt x="7533" y="3600"/>
                  </a:lnTo>
                  <a:lnTo>
                    <a:pt x="7533" y="3558"/>
                  </a:lnTo>
                  <a:lnTo>
                    <a:pt x="7491" y="3495"/>
                  </a:lnTo>
                  <a:lnTo>
                    <a:pt x="7387" y="3432"/>
                  </a:lnTo>
                  <a:lnTo>
                    <a:pt x="7303" y="3390"/>
                  </a:lnTo>
                  <a:lnTo>
                    <a:pt x="7303" y="3202"/>
                  </a:lnTo>
                  <a:lnTo>
                    <a:pt x="7303" y="3139"/>
                  </a:lnTo>
                  <a:lnTo>
                    <a:pt x="7219" y="3077"/>
                  </a:lnTo>
                  <a:lnTo>
                    <a:pt x="7010" y="3035"/>
                  </a:lnTo>
                  <a:lnTo>
                    <a:pt x="6968" y="2972"/>
                  </a:lnTo>
                  <a:lnTo>
                    <a:pt x="6989" y="2867"/>
                  </a:lnTo>
                  <a:lnTo>
                    <a:pt x="6947" y="2805"/>
                  </a:lnTo>
                  <a:lnTo>
                    <a:pt x="6843" y="2784"/>
                  </a:lnTo>
                  <a:lnTo>
                    <a:pt x="6780" y="2721"/>
                  </a:lnTo>
                  <a:lnTo>
                    <a:pt x="6759" y="2553"/>
                  </a:lnTo>
                  <a:lnTo>
                    <a:pt x="6738" y="2491"/>
                  </a:lnTo>
                  <a:lnTo>
                    <a:pt x="6550" y="2365"/>
                  </a:lnTo>
                  <a:lnTo>
                    <a:pt x="6487" y="2386"/>
                  </a:lnTo>
                  <a:lnTo>
                    <a:pt x="6382" y="2344"/>
                  </a:lnTo>
                  <a:lnTo>
                    <a:pt x="6361" y="2365"/>
                  </a:lnTo>
                  <a:lnTo>
                    <a:pt x="6257" y="2344"/>
                  </a:lnTo>
                  <a:lnTo>
                    <a:pt x="6131" y="2240"/>
                  </a:lnTo>
                  <a:lnTo>
                    <a:pt x="6173" y="2177"/>
                  </a:lnTo>
                  <a:lnTo>
                    <a:pt x="6215" y="2135"/>
                  </a:lnTo>
                  <a:lnTo>
                    <a:pt x="6278" y="2072"/>
                  </a:lnTo>
                  <a:lnTo>
                    <a:pt x="6320" y="1989"/>
                  </a:lnTo>
                  <a:lnTo>
                    <a:pt x="6257" y="1926"/>
                  </a:lnTo>
                  <a:lnTo>
                    <a:pt x="6152" y="1926"/>
                  </a:lnTo>
                  <a:lnTo>
                    <a:pt x="6048" y="1863"/>
                  </a:lnTo>
                  <a:lnTo>
                    <a:pt x="6006" y="1779"/>
                  </a:lnTo>
                  <a:lnTo>
                    <a:pt x="5922" y="1737"/>
                  </a:lnTo>
                  <a:lnTo>
                    <a:pt x="5817" y="1737"/>
                  </a:lnTo>
                  <a:lnTo>
                    <a:pt x="5692" y="1654"/>
                  </a:lnTo>
                  <a:lnTo>
                    <a:pt x="5608" y="1612"/>
                  </a:lnTo>
                  <a:lnTo>
                    <a:pt x="5587" y="1465"/>
                  </a:lnTo>
                  <a:lnTo>
                    <a:pt x="5629" y="1403"/>
                  </a:lnTo>
                  <a:lnTo>
                    <a:pt x="5545" y="1361"/>
                  </a:lnTo>
                  <a:lnTo>
                    <a:pt x="5399" y="1361"/>
                  </a:lnTo>
                  <a:lnTo>
                    <a:pt x="5336" y="1424"/>
                  </a:lnTo>
                  <a:lnTo>
                    <a:pt x="5211" y="1424"/>
                  </a:lnTo>
                  <a:lnTo>
                    <a:pt x="5106" y="1340"/>
                  </a:lnTo>
                  <a:lnTo>
                    <a:pt x="5106" y="1152"/>
                  </a:lnTo>
                  <a:lnTo>
                    <a:pt x="5169" y="1047"/>
                  </a:lnTo>
                  <a:lnTo>
                    <a:pt x="5190" y="1005"/>
                  </a:lnTo>
                  <a:lnTo>
                    <a:pt x="5211" y="880"/>
                  </a:lnTo>
                  <a:lnTo>
                    <a:pt x="5190" y="796"/>
                  </a:lnTo>
                  <a:lnTo>
                    <a:pt x="5085" y="566"/>
                  </a:lnTo>
                  <a:lnTo>
                    <a:pt x="4918" y="377"/>
                  </a:lnTo>
                  <a:lnTo>
                    <a:pt x="4897" y="294"/>
                  </a:lnTo>
                  <a:lnTo>
                    <a:pt x="4771" y="189"/>
                  </a:lnTo>
                  <a:lnTo>
                    <a:pt x="4813" y="168"/>
                  </a:lnTo>
                  <a:lnTo>
                    <a:pt x="4813" y="84"/>
                  </a:lnTo>
                  <a:lnTo>
                    <a:pt x="475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9"/>
            <p:cNvSpPr/>
            <p:nvPr/>
          </p:nvSpPr>
          <p:spPr>
            <a:xfrm>
              <a:off x="3809372" y="2919523"/>
              <a:ext cx="106405" cy="94483"/>
            </a:xfrm>
            <a:custGeom>
              <a:avLst/>
              <a:gdLst/>
              <a:ahLst/>
              <a:cxnLst/>
              <a:rect l="l" t="t" r="r" b="b"/>
              <a:pathLst>
                <a:path w="8936" h="8308" extrusionOk="0">
                  <a:moveTo>
                    <a:pt x="1068" y="1"/>
                  </a:moveTo>
                  <a:lnTo>
                    <a:pt x="1047" y="42"/>
                  </a:lnTo>
                  <a:lnTo>
                    <a:pt x="1089" y="252"/>
                  </a:lnTo>
                  <a:lnTo>
                    <a:pt x="1152" y="314"/>
                  </a:lnTo>
                  <a:lnTo>
                    <a:pt x="1026" y="482"/>
                  </a:lnTo>
                  <a:lnTo>
                    <a:pt x="670" y="691"/>
                  </a:lnTo>
                  <a:lnTo>
                    <a:pt x="670" y="775"/>
                  </a:lnTo>
                  <a:lnTo>
                    <a:pt x="566" y="900"/>
                  </a:lnTo>
                  <a:lnTo>
                    <a:pt x="440" y="900"/>
                  </a:lnTo>
                  <a:lnTo>
                    <a:pt x="357" y="963"/>
                  </a:lnTo>
                  <a:lnTo>
                    <a:pt x="357" y="1047"/>
                  </a:lnTo>
                  <a:lnTo>
                    <a:pt x="336" y="1109"/>
                  </a:lnTo>
                  <a:lnTo>
                    <a:pt x="398" y="1298"/>
                  </a:lnTo>
                  <a:lnTo>
                    <a:pt x="398" y="1423"/>
                  </a:lnTo>
                  <a:lnTo>
                    <a:pt x="357" y="1465"/>
                  </a:lnTo>
                  <a:lnTo>
                    <a:pt x="357" y="1507"/>
                  </a:lnTo>
                  <a:lnTo>
                    <a:pt x="336" y="1570"/>
                  </a:lnTo>
                  <a:lnTo>
                    <a:pt x="294" y="1674"/>
                  </a:lnTo>
                  <a:lnTo>
                    <a:pt x="189" y="1716"/>
                  </a:lnTo>
                  <a:lnTo>
                    <a:pt x="147" y="1737"/>
                  </a:lnTo>
                  <a:lnTo>
                    <a:pt x="85" y="1737"/>
                  </a:lnTo>
                  <a:lnTo>
                    <a:pt x="22" y="1800"/>
                  </a:lnTo>
                  <a:lnTo>
                    <a:pt x="22" y="2009"/>
                  </a:lnTo>
                  <a:lnTo>
                    <a:pt x="85" y="2030"/>
                  </a:lnTo>
                  <a:lnTo>
                    <a:pt x="147" y="2156"/>
                  </a:lnTo>
                  <a:lnTo>
                    <a:pt x="147" y="2553"/>
                  </a:lnTo>
                  <a:lnTo>
                    <a:pt x="189" y="2762"/>
                  </a:lnTo>
                  <a:lnTo>
                    <a:pt x="189" y="2825"/>
                  </a:lnTo>
                  <a:lnTo>
                    <a:pt x="189" y="3139"/>
                  </a:lnTo>
                  <a:lnTo>
                    <a:pt x="252" y="3286"/>
                  </a:lnTo>
                  <a:lnTo>
                    <a:pt x="210" y="3599"/>
                  </a:lnTo>
                  <a:lnTo>
                    <a:pt x="189" y="3662"/>
                  </a:lnTo>
                  <a:lnTo>
                    <a:pt x="231" y="3788"/>
                  </a:lnTo>
                  <a:lnTo>
                    <a:pt x="252" y="3997"/>
                  </a:lnTo>
                  <a:lnTo>
                    <a:pt x="210" y="4081"/>
                  </a:lnTo>
                  <a:lnTo>
                    <a:pt x="85" y="4185"/>
                  </a:lnTo>
                  <a:lnTo>
                    <a:pt x="43" y="4227"/>
                  </a:lnTo>
                  <a:lnTo>
                    <a:pt x="1" y="4290"/>
                  </a:lnTo>
                  <a:lnTo>
                    <a:pt x="85" y="4353"/>
                  </a:lnTo>
                  <a:lnTo>
                    <a:pt x="210" y="4541"/>
                  </a:lnTo>
                  <a:lnTo>
                    <a:pt x="315" y="4771"/>
                  </a:lnTo>
                  <a:lnTo>
                    <a:pt x="357" y="4813"/>
                  </a:lnTo>
                  <a:lnTo>
                    <a:pt x="398" y="4938"/>
                  </a:lnTo>
                  <a:lnTo>
                    <a:pt x="357" y="5022"/>
                  </a:lnTo>
                  <a:lnTo>
                    <a:pt x="398" y="5169"/>
                  </a:lnTo>
                  <a:lnTo>
                    <a:pt x="440" y="5252"/>
                  </a:lnTo>
                  <a:lnTo>
                    <a:pt x="461" y="5357"/>
                  </a:lnTo>
                  <a:lnTo>
                    <a:pt x="545" y="5441"/>
                  </a:lnTo>
                  <a:lnTo>
                    <a:pt x="984" y="5441"/>
                  </a:lnTo>
                  <a:lnTo>
                    <a:pt x="1089" y="5503"/>
                  </a:lnTo>
                  <a:lnTo>
                    <a:pt x="1173" y="5650"/>
                  </a:lnTo>
                  <a:lnTo>
                    <a:pt x="1277" y="5880"/>
                  </a:lnTo>
                  <a:lnTo>
                    <a:pt x="1340" y="5922"/>
                  </a:lnTo>
                  <a:lnTo>
                    <a:pt x="1403" y="6006"/>
                  </a:lnTo>
                  <a:lnTo>
                    <a:pt x="1486" y="6089"/>
                  </a:lnTo>
                  <a:lnTo>
                    <a:pt x="2491" y="6319"/>
                  </a:lnTo>
                  <a:lnTo>
                    <a:pt x="2595" y="6424"/>
                  </a:lnTo>
                  <a:lnTo>
                    <a:pt x="3118" y="6215"/>
                  </a:lnTo>
                  <a:lnTo>
                    <a:pt x="3746" y="5964"/>
                  </a:lnTo>
                  <a:lnTo>
                    <a:pt x="8391" y="8307"/>
                  </a:lnTo>
                  <a:lnTo>
                    <a:pt x="8391" y="8098"/>
                  </a:lnTo>
                  <a:lnTo>
                    <a:pt x="8935" y="8056"/>
                  </a:lnTo>
                  <a:lnTo>
                    <a:pt x="8705" y="2344"/>
                  </a:lnTo>
                  <a:lnTo>
                    <a:pt x="8621" y="2051"/>
                  </a:lnTo>
                  <a:lnTo>
                    <a:pt x="8580" y="1905"/>
                  </a:lnTo>
                  <a:lnTo>
                    <a:pt x="8621" y="1716"/>
                  </a:lnTo>
                  <a:lnTo>
                    <a:pt x="8705" y="1507"/>
                  </a:lnTo>
                  <a:lnTo>
                    <a:pt x="8705" y="1381"/>
                  </a:lnTo>
                  <a:lnTo>
                    <a:pt x="8663" y="1214"/>
                  </a:lnTo>
                  <a:lnTo>
                    <a:pt x="8705" y="984"/>
                  </a:lnTo>
                  <a:lnTo>
                    <a:pt x="8726" y="879"/>
                  </a:lnTo>
                  <a:lnTo>
                    <a:pt x="8684" y="733"/>
                  </a:lnTo>
                  <a:lnTo>
                    <a:pt x="8600" y="649"/>
                  </a:lnTo>
                  <a:lnTo>
                    <a:pt x="8496" y="628"/>
                  </a:lnTo>
                  <a:lnTo>
                    <a:pt x="8391" y="649"/>
                  </a:lnTo>
                  <a:lnTo>
                    <a:pt x="7994" y="586"/>
                  </a:lnTo>
                  <a:lnTo>
                    <a:pt x="7931" y="524"/>
                  </a:lnTo>
                  <a:lnTo>
                    <a:pt x="7764" y="524"/>
                  </a:lnTo>
                  <a:lnTo>
                    <a:pt x="7575" y="461"/>
                  </a:lnTo>
                  <a:lnTo>
                    <a:pt x="7533" y="377"/>
                  </a:lnTo>
                  <a:lnTo>
                    <a:pt x="7575" y="356"/>
                  </a:lnTo>
                  <a:lnTo>
                    <a:pt x="7554" y="314"/>
                  </a:lnTo>
                  <a:lnTo>
                    <a:pt x="7324" y="168"/>
                  </a:lnTo>
                  <a:lnTo>
                    <a:pt x="7199" y="168"/>
                  </a:lnTo>
                  <a:lnTo>
                    <a:pt x="7010" y="126"/>
                  </a:lnTo>
                  <a:lnTo>
                    <a:pt x="6948" y="105"/>
                  </a:lnTo>
                  <a:lnTo>
                    <a:pt x="6885" y="147"/>
                  </a:lnTo>
                  <a:lnTo>
                    <a:pt x="6780" y="63"/>
                  </a:lnTo>
                  <a:lnTo>
                    <a:pt x="6717" y="63"/>
                  </a:lnTo>
                  <a:lnTo>
                    <a:pt x="6529" y="168"/>
                  </a:lnTo>
                  <a:lnTo>
                    <a:pt x="6257" y="210"/>
                  </a:lnTo>
                  <a:lnTo>
                    <a:pt x="6006" y="314"/>
                  </a:lnTo>
                  <a:lnTo>
                    <a:pt x="5880" y="440"/>
                  </a:lnTo>
                  <a:lnTo>
                    <a:pt x="5839" y="586"/>
                  </a:lnTo>
                  <a:lnTo>
                    <a:pt x="5776" y="670"/>
                  </a:lnTo>
                  <a:lnTo>
                    <a:pt x="5755" y="963"/>
                  </a:lnTo>
                  <a:lnTo>
                    <a:pt x="5859" y="1109"/>
                  </a:lnTo>
                  <a:lnTo>
                    <a:pt x="5943" y="1361"/>
                  </a:lnTo>
                  <a:lnTo>
                    <a:pt x="5880" y="1486"/>
                  </a:lnTo>
                  <a:lnTo>
                    <a:pt x="5734" y="1633"/>
                  </a:lnTo>
                  <a:lnTo>
                    <a:pt x="5692" y="1695"/>
                  </a:lnTo>
                  <a:lnTo>
                    <a:pt x="5525" y="1842"/>
                  </a:lnTo>
                  <a:lnTo>
                    <a:pt x="5378" y="1905"/>
                  </a:lnTo>
                  <a:lnTo>
                    <a:pt x="5148" y="1800"/>
                  </a:lnTo>
                  <a:lnTo>
                    <a:pt x="4918" y="1612"/>
                  </a:lnTo>
                  <a:lnTo>
                    <a:pt x="4730" y="1486"/>
                  </a:lnTo>
                  <a:lnTo>
                    <a:pt x="4479" y="1319"/>
                  </a:lnTo>
                  <a:lnTo>
                    <a:pt x="4060" y="1172"/>
                  </a:lnTo>
                  <a:lnTo>
                    <a:pt x="3872" y="1151"/>
                  </a:lnTo>
                  <a:lnTo>
                    <a:pt x="3788" y="1172"/>
                  </a:lnTo>
                  <a:lnTo>
                    <a:pt x="3579" y="1172"/>
                  </a:lnTo>
                  <a:lnTo>
                    <a:pt x="3390" y="1068"/>
                  </a:lnTo>
                  <a:lnTo>
                    <a:pt x="3223" y="733"/>
                  </a:lnTo>
                  <a:lnTo>
                    <a:pt x="3223" y="545"/>
                  </a:lnTo>
                  <a:lnTo>
                    <a:pt x="3056" y="356"/>
                  </a:lnTo>
                  <a:lnTo>
                    <a:pt x="2700" y="314"/>
                  </a:lnTo>
                  <a:lnTo>
                    <a:pt x="2512" y="168"/>
                  </a:lnTo>
                  <a:lnTo>
                    <a:pt x="2198" y="168"/>
                  </a:lnTo>
                  <a:lnTo>
                    <a:pt x="2010" y="105"/>
                  </a:lnTo>
                  <a:lnTo>
                    <a:pt x="1591" y="168"/>
                  </a:lnTo>
                  <a:lnTo>
                    <a:pt x="1298" y="126"/>
                  </a:lnTo>
                  <a:lnTo>
                    <a:pt x="1194" y="21"/>
                  </a:lnTo>
                  <a:lnTo>
                    <a:pt x="106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9"/>
            <p:cNvSpPr/>
            <p:nvPr/>
          </p:nvSpPr>
          <p:spPr>
            <a:xfrm>
              <a:off x="3795917" y="2888589"/>
              <a:ext cx="27173" cy="50699"/>
            </a:xfrm>
            <a:custGeom>
              <a:avLst/>
              <a:gdLst/>
              <a:ahLst/>
              <a:cxnLst/>
              <a:rect l="l" t="t" r="r" b="b"/>
              <a:pathLst>
                <a:path w="2282" h="4458" extrusionOk="0">
                  <a:moveTo>
                    <a:pt x="1235" y="0"/>
                  </a:moveTo>
                  <a:lnTo>
                    <a:pt x="1110" y="21"/>
                  </a:lnTo>
                  <a:lnTo>
                    <a:pt x="1110" y="105"/>
                  </a:lnTo>
                  <a:lnTo>
                    <a:pt x="1026" y="21"/>
                  </a:lnTo>
                  <a:lnTo>
                    <a:pt x="859" y="42"/>
                  </a:lnTo>
                  <a:lnTo>
                    <a:pt x="650" y="147"/>
                  </a:lnTo>
                  <a:lnTo>
                    <a:pt x="524" y="272"/>
                  </a:lnTo>
                  <a:lnTo>
                    <a:pt x="503" y="356"/>
                  </a:lnTo>
                  <a:lnTo>
                    <a:pt x="524" y="440"/>
                  </a:lnTo>
                  <a:lnTo>
                    <a:pt x="503" y="586"/>
                  </a:lnTo>
                  <a:lnTo>
                    <a:pt x="503" y="775"/>
                  </a:lnTo>
                  <a:lnTo>
                    <a:pt x="399" y="1047"/>
                  </a:lnTo>
                  <a:lnTo>
                    <a:pt x="440" y="1193"/>
                  </a:lnTo>
                  <a:lnTo>
                    <a:pt x="503" y="1298"/>
                  </a:lnTo>
                  <a:lnTo>
                    <a:pt x="524" y="1319"/>
                  </a:lnTo>
                  <a:lnTo>
                    <a:pt x="482" y="1381"/>
                  </a:lnTo>
                  <a:lnTo>
                    <a:pt x="419" y="1465"/>
                  </a:lnTo>
                  <a:lnTo>
                    <a:pt x="503" y="1528"/>
                  </a:lnTo>
                  <a:lnTo>
                    <a:pt x="440" y="1591"/>
                  </a:lnTo>
                  <a:lnTo>
                    <a:pt x="419" y="1800"/>
                  </a:lnTo>
                  <a:lnTo>
                    <a:pt x="336" y="1842"/>
                  </a:lnTo>
                  <a:lnTo>
                    <a:pt x="294" y="1925"/>
                  </a:lnTo>
                  <a:lnTo>
                    <a:pt x="210" y="1946"/>
                  </a:lnTo>
                  <a:lnTo>
                    <a:pt x="85" y="2114"/>
                  </a:lnTo>
                  <a:lnTo>
                    <a:pt x="1" y="2365"/>
                  </a:lnTo>
                  <a:lnTo>
                    <a:pt x="64" y="2407"/>
                  </a:lnTo>
                  <a:lnTo>
                    <a:pt x="106" y="2553"/>
                  </a:lnTo>
                  <a:lnTo>
                    <a:pt x="85" y="2616"/>
                  </a:lnTo>
                  <a:lnTo>
                    <a:pt x="168" y="2741"/>
                  </a:lnTo>
                  <a:lnTo>
                    <a:pt x="210" y="2741"/>
                  </a:lnTo>
                  <a:lnTo>
                    <a:pt x="399" y="2888"/>
                  </a:lnTo>
                  <a:lnTo>
                    <a:pt x="419" y="3034"/>
                  </a:lnTo>
                  <a:lnTo>
                    <a:pt x="545" y="3076"/>
                  </a:lnTo>
                  <a:lnTo>
                    <a:pt x="608" y="3139"/>
                  </a:lnTo>
                  <a:lnTo>
                    <a:pt x="712" y="3160"/>
                  </a:lnTo>
                  <a:lnTo>
                    <a:pt x="838" y="3306"/>
                  </a:lnTo>
                  <a:lnTo>
                    <a:pt x="1215" y="4457"/>
                  </a:lnTo>
                  <a:lnTo>
                    <a:pt x="1277" y="4457"/>
                  </a:lnTo>
                  <a:lnTo>
                    <a:pt x="1319" y="4436"/>
                  </a:lnTo>
                  <a:lnTo>
                    <a:pt x="1424" y="4394"/>
                  </a:lnTo>
                  <a:lnTo>
                    <a:pt x="1466" y="4290"/>
                  </a:lnTo>
                  <a:lnTo>
                    <a:pt x="1487" y="4227"/>
                  </a:lnTo>
                  <a:lnTo>
                    <a:pt x="1487" y="4185"/>
                  </a:lnTo>
                  <a:lnTo>
                    <a:pt x="1528" y="4143"/>
                  </a:lnTo>
                  <a:lnTo>
                    <a:pt x="1528" y="4018"/>
                  </a:lnTo>
                  <a:lnTo>
                    <a:pt x="1466" y="3829"/>
                  </a:lnTo>
                  <a:lnTo>
                    <a:pt x="1487" y="3767"/>
                  </a:lnTo>
                  <a:lnTo>
                    <a:pt x="1487" y="3683"/>
                  </a:lnTo>
                  <a:lnTo>
                    <a:pt x="1570" y="3620"/>
                  </a:lnTo>
                  <a:lnTo>
                    <a:pt x="1696" y="3620"/>
                  </a:lnTo>
                  <a:lnTo>
                    <a:pt x="1800" y="3495"/>
                  </a:lnTo>
                  <a:lnTo>
                    <a:pt x="1800" y="3411"/>
                  </a:lnTo>
                  <a:lnTo>
                    <a:pt x="2156" y="3202"/>
                  </a:lnTo>
                  <a:lnTo>
                    <a:pt x="2282" y="3034"/>
                  </a:lnTo>
                  <a:lnTo>
                    <a:pt x="2219" y="2972"/>
                  </a:lnTo>
                  <a:lnTo>
                    <a:pt x="2177" y="2762"/>
                  </a:lnTo>
                  <a:lnTo>
                    <a:pt x="2198" y="2721"/>
                  </a:lnTo>
                  <a:lnTo>
                    <a:pt x="2156" y="2679"/>
                  </a:lnTo>
                  <a:lnTo>
                    <a:pt x="1968" y="2574"/>
                  </a:lnTo>
                  <a:lnTo>
                    <a:pt x="1947" y="2532"/>
                  </a:lnTo>
                  <a:lnTo>
                    <a:pt x="1947" y="2448"/>
                  </a:lnTo>
                  <a:lnTo>
                    <a:pt x="1863" y="2407"/>
                  </a:lnTo>
                  <a:lnTo>
                    <a:pt x="1842" y="2428"/>
                  </a:lnTo>
                  <a:lnTo>
                    <a:pt x="1842" y="2469"/>
                  </a:lnTo>
                  <a:lnTo>
                    <a:pt x="1779" y="2511"/>
                  </a:lnTo>
                  <a:lnTo>
                    <a:pt x="1696" y="2469"/>
                  </a:lnTo>
                  <a:lnTo>
                    <a:pt x="1675" y="2365"/>
                  </a:lnTo>
                  <a:lnTo>
                    <a:pt x="1591" y="2407"/>
                  </a:lnTo>
                  <a:lnTo>
                    <a:pt x="1424" y="2260"/>
                  </a:lnTo>
                  <a:lnTo>
                    <a:pt x="1340" y="2114"/>
                  </a:lnTo>
                  <a:lnTo>
                    <a:pt x="1382" y="1925"/>
                  </a:lnTo>
                  <a:lnTo>
                    <a:pt x="1675" y="1737"/>
                  </a:lnTo>
                  <a:lnTo>
                    <a:pt x="1842" y="1570"/>
                  </a:lnTo>
                  <a:lnTo>
                    <a:pt x="1884" y="1507"/>
                  </a:lnTo>
                  <a:lnTo>
                    <a:pt x="1842" y="1465"/>
                  </a:lnTo>
                  <a:lnTo>
                    <a:pt x="1884" y="1381"/>
                  </a:lnTo>
                  <a:lnTo>
                    <a:pt x="1863" y="1298"/>
                  </a:lnTo>
                  <a:lnTo>
                    <a:pt x="1842" y="1277"/>
                  </a:lnTo>
                  <a:lnTo>
                    <a:pt x="1842" y="1088"/>
                  </a:lnTo>
                  <a:lnTo>
                    <a:pt x="1654" y="1005"/>
                  </a:lnTo>
                  <a:lnTo>
                    <a:pt x="1528" y="837"/>
                  </a:lnTo>
                  <a:lnTo>
                    <a:pt x="1549" y="670"/>
                  </a:lnTo>
                  <a:lnTo>
                    <a:pt x="1675" y="586"/>
                  </a:lnTo>
                  <a:lnTo>
                    <a:pt x="1696" y="482"/>
                  </a:lnTo>
                  <a:lnTo>
                    <a:pt x="1800" y="314"/>
                  </a:lnTo>
                  <a:lnTo>
                    <a:pt x="1800" y="210"/>
                  </a:lnTo>
                  <a:lnTo>
                    <a:pt x="1759" y="147"/>
                  </a:lnTo>
                  <a:lnTo>
                    <a:pt x="1549" y="335"/>
                  </a:lnTo>
                  <a:lnTo>
                    <a:pt x="1487" y="419"/>
                  </a:lnTo>
                  <a:lnTo>
                    <a:pt x="1424" y="377"/>
                  </a:lnTo>
                  <a:lnTo>
                    <a:pt x="1340" y="168"/>
                  </a:lnTo>
                  <a:lnTo>
                    <a:pt x="1277" y="168"/>
                  </a:lnTo>
                  <a:lnTo>
                    <a:pt x="1277" y="63"/>
                  </a:lnTo>
                  <a:lnTo>
                    <a:pt x="123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9"/>
            <p:cNvSpPr/>
            <p:nvPr/>
          </p:nvSpPr>
          <p:spPr>
            <a:xfrm>
              <a:off x="3689035" y="2890250"/>
              <a:ext cx="138044" cy="127554"/>
            </a:xfrm>
            <a:custGeom>
              <a:avLst/>
              <a:gdLst/>
              <a:ahLst/>
              <a:cxnLst/>
              <a:rect l="l" t="t" r="r" b="b"/>
              <a:pathLst>
                <a:path w="11593" h="11216" extrusionOk="0">
                  <a:moveTo>
                    <a:pt x="8307" y="1"/>
                  </a:moveTo>
                  <a:lnTo>
                    <a:pt x="8161" y="22"/>
                  </a:lnTo>
                  <a:lnTo>
                    <a:pt x="8140" y="106"/>
                  </a:lnTo>
                  <a:lnTo>
                    <a:pt x="8035" y="126"/>
                  </a:lnTo>
                  <a:lnTo>
                    <a:pt x="7994" y="210"/>
                  </a:lnTo>
                  <a:lnTo>
                    <a:pt x="7910" y="189"/>
                  </a:lnTo>
                  <a:lnTo>
                    <a:pt x="7805" y="189"/>
                  </a:lnTo>
                  <a:lnTo>
                    <a:pt x="7701" y="294"/>
                  </a:lnTo>
                  <a:lnTo>
                    <a:pt x="7575" y="294"/>
                  </a:lnTo>
                  <a:lnTo>
                    <a:pt x="7491" y="168"/>
                  </a:lnTo>
                  <a:lnTo>
                    <a:pt x="7324" y="168"/>
                  </a:lnTo>
                  <a:lnTo>
                    <a:pt x="7261" y="126"/>
                  </a:lnTo>
                  <a:lnTo>
                    <a:pt x="7115" y="168"/>
                  </a:lnTo>
                  <a:lnTo>
                    <a:pt x="6989" y="126"/>
                  </a:lnTo>
                  <a:lnTo>
                    <a:pt x="6947" y="168"/>
                  </a:lnTo>
                  <a:lnTo>
                    <a:pt x="6843" y="106"/>
                  </a:lnTo>
                  <a:lnTo>
                    <a:pt x="6759" y="126"/>
                  </a:lnTo>
                  <a:lnTo>
                    <a:pt x="6696" y="273"/>
                  </a:lnTo>
                  <a:lnTo>
                    <a:pt x="6571" y="273"/>
                  </a:lnTo>
                  <a:lnTo>
                    <a:pt x="6466" y="210"/>
                  </a:lnTo>
                  <a:lnTo>
                    <a:pt x="6320" y="336"/>
                  </a:lnTo>
                  <a:lnTo>
                    <a:pt x="6236" y="336"/>
                  </a:lnTo>
                  <a:lnTo>
                    <a:pt x="6110" y="273"/>
                  </a:lnTo>
                  <a:lnTo>
                    <a:pt x="5964" y="315"/>
                  </a:lnTo>
                  <a:lnTo>
                    <a:pt x="5629" y="315"/>
                  </a:lnTo>
                  <a:lnTo>
                    <a:pt x="5336" y="524"/>
                  </a:lnTo>
                  <a:lnTo>
                    <a:pt x="5190" y="545"/>
                  </a:lnTo>
                  <a:lnTo>
                    <a:pt x="5106" y="545"/>
                  </a:lnTo>
                  <a:lnTo>
                    <a:pt x="4981" y="629"/>
                  </a:lnTo>
                  <a:lnTo>
                    <a:pt x="4960" y="712"/>
                  </a:lnTo>
                  <a:lnTo>
                    <a:pt x="4897" y="817"/>
                  </a:lnTo>
                  <a:lnTo>
                    <a:pt x="4813" y="817"/>
                  </a:lnTo>
                  <a:lnTo>
                    <a:pt x="4792" y="796"/>
                  </a:lnTo>
                  <a:lnTo>
                    <a:pt x="4709" y="796"/>
                  </a:lnTo>
                  <a:lnTo>
                    <a:pt x="4646" y="817"/>
                  </a:lnTo>
                  <a:lnTo>
                    <a:pt x="4604" y="859"/>
                  </a:lnTo>
                  <a:lnTo>
                    <a:pt x="4457" y="901"/>
                  </a:lnTo>
                  <a:lnTo>
                    <a:pt x="4332" y="942"/>
                  </a:lnTo>
                  <a:lnTo>
                    <a:pt x="4248" y="1026"/>
                  </a:lnTo>
                  <a:lnTo>
                    <a:pt x="4227" y="1068"/>
                  </a:lnTo>
                  <a:lnTo>
                    <a:pt x="4123" y="1214"/>
                  </a:lnTo>
                  <a:lnTo>
                    <a:pt x="3934" y="1256"/>
                  </a:lnTo>
                  <a:lnTo>
                    <a:pt x="3767" y="1256"/>
                  </a:lnTo>
                  <a:lnTo>
                    <a:pt x="3830" y="1340"/>
                  </a:lnTo>
                  <a:lnTo>
                    <a:pt x="3851" y="1382"/>
                  </a:lnTo>
                  <a:lnTo>
                    <a:pt x="3913" y="1486"/>
                  </a:lnTo>
                  <a:lnTo>
                    <a:pt x="3934" y="1591"/>
                  </a:lnTo>
                  <a:lnTo>
                    <a:pt x="3955" y="1633"/>
                  </a:lnTo>
                  <a:lnTo>
                    <a:pt x="3955" y="1800"/>
                  </a:lnTo>
                  <a:lnTo>
                    <a:pt x="3955" y="2051"/>
                  </a:lnTo>
                  <a:lnTo>
                    <a:pt x="3976" y="2114"/>
                  </a:lnTo>
                  <a:lnTo>
                    <a:pt x="4039" y="2575"/>
                  </a:lnTo>
                  <a:lnTo>
                    <a:pt x="4123" y="2721"/>
                  </a:lnTo>
                  <a:lnTo>
                    <a:pt x="4144" y="2847"/>
                  </a:lnTo>
                  <a:lnTo>
                    <a:pt x="4227" y="2847"/>
                  </a:lnTo>
                  <a:lnTo>
                    <a:pt x="4269" y="2909"/>
                  </a:lnTo>
                  <a:lnTo>
                    <a:pt x="4353" y="2930"/>
                  </a:lnTo>
                  <a:lnTo>
                    <a:pt x="4395" y="2951"/>
                  </a:lnTo>
                  <a:lnTo>
                    <a:pt x="4332" y="3119"/>
                  </a:lnTo>
                  <a:lnTo>
                    <a:pt x="4353" y="3160"/>
                  </a:lnTo>
                  <a:lnTo>
                    <a:pt x="4269" y="3265"/>
                  </a:lnTo>
                  <a:lnTo>
                    <a:pt x="3600" y="3265"/>
                  </a:lnTo>
                  <a:lnTo>
                    <a:pt x="3453" y="3307"/>
                  </a:lnTo>
                  <a:lnTo>
                    <a:pt x="3307" y="3516"/>
                  </a:lnTo>
                  <a:lnTo>
                    <a:pt x="3202" y="3621"/>
                  </a:lnTo>
                  <a:lnTo>
                    <a:pt x="3118" y="3746"/>
                  </a:lnTo>
                  <a:lnTo>
                    <a:pt x="3139" y="3935"/>
                  </a:lnTo>
                  <a:lnTo>
                    <a:pt x="3097" y="4060"/>
                  </a:lnTo>
                  <a:lnTo>
                    <a:pt x="2700" y="4311"/>
                  </a:lnTo>
                  <a:lnTo>
                    <a:pt x="2072" y="4688"/>
                  </a:lnTo>
                  <a:lnTo>
                    <a:pt x="1612" y="4939"/>
                  </a:lnTo>
                  <a:lnTo>
                    <a:pt x="1361" y="5002"/>
                  </a:lnTo>
                  <a:lnTo>
                    <a:pt x="1152" y="5002"/>
                  </a:lnTo>
                  <a:lnTo>
                    <a:pt x="1047" y="5043"/>
                  </a:lnTo>
                  <a:lnTo>
                    <a:pt x="880" y="5043"/>
                  </a:lnTo>
                  <a:lnTo>
                    <a:pt x="587" y="5106"/>
                  </a:lnTo>
                  <a:lnTo>
                    <a:pt x="398" y="5211"/>
                  </a:lnTo>
                  <a:lnTo>
                    <a:pt x="294" y="5357"/>
                  </a:lnTo>
                  <a:lnTo>
                    <a:pt x="43" y="5546"/>
                  </a:lnTo>
                  <a:lnTo>
                    <a:pt x="43" y="6048"/>
                  </a:lnTo>
                  <a:lnTo>
                    <a:pt x="1" y="6194"/>
                  </a:lnTo>
                  <a:lnTo>
                    <a:pt x="2093" y="7617"/>
                  </a:lnTo>
                  <a:lnTo>
                    <a:pt x="5901" y="10128"/>
                  </a:lnTo>
                  <a:lnTo>
                    <a:pt x="5943" y="10379"/>
                  </a:lnTo>
                  <a:lnTo>
                    <a:pt x="6069" y="10484"/>
                  </a:lnTo>
                  <a:lnTo>
                    <a:pt x="6278" y="10484"/>
                  </a:lnTo>
                  <a:lnTo>
                    <a:pt x="6445" y="10546"/>
                  </a:lnTo>
                  <a:lnTo>
                    <a:pt x="6550" y="10672"/>
                  </a:lnTo>
                  <a:lnTo>
                    <a:pt x="6696" y="10735"/>
                  </a:lnTo>
                  <a:lnTo>
                    <a:pt x="6801" y="10797"/>
                  </a:lnTo>
                  <a:lnTo>
                    <a:pt x="6801" y="10902"/>
                  </a:lnTo>
                  <a:lnTo>
                    <a:pt x="6738" y="11090"/>
                  </a:lnTo>
                  <a:lnTo>
                    <a:pt x="6780" y="11174"/>
                  </a:lnTo>
                  <a:lnTo>
                    <a:pt x="6906" y="11216"/>
                  </a:lnTo>
                  <a:lnTo>
                    <a:pt x="7178" y="11195"/>
                  </a:lnTo>
                  <a:lnTo>
                    <a:pt x="7408" y="11111"/>
                  </a:lnTo>
                  <a:lnTo>
                    <a:pt x="8266" y="10902"/>
                  </a:lnTo>
                  <a:lnTo>
                    <a:pt x="8998" y="10253"/>
                  </a:lnTo>
                  <a:lnTo>
                    <a:pt x="11592" y="8663"/>
                  </a:lnTo>
                  <a:lnTo>
                    <a:pt x="11509" y="8580"/>
                  </a:lnTo>
                  <a:lnTo>
                    <a:pt x="11446" y="8496"/>
                  </a:lnTo>
                  <a:lnTo>
                    <a:pt x="11383" y="8454"/>
                  </a:lnTo>
                  <a:lnTo>
                    <a:pt x="11279" y="8224"/>
                  </a:lnTo>
                  <a:lnTo>
                    <a:pt x="11195" y="8077"/>
                  </a:lnTo>
                  <a:lnTo>
                    <a:pt x="11090" y="8015"/>
                  </a:lnTo>
                  <a:lnTo>
                    <a:pt x="10651" y="8015"/>
                  </a:lnTo>
                  <a:lnTo>
                    <a:pt x="10567" y="7931"/>
                  </a:lnTo>
                  <a:lnTo>
                    <a:pt x="10546" y="7826"/>
                  </a:lnTo>
                  <a:lnTo>
                    <a:pt x="10504" y="7743"/>
                  </a:lnTo>
                  <a:lnTo>
                    <a:pt x="10463" y="7596"/>
                  </a:lnTo>
                  <a:lnTo>
                    <a:pt x="10504" y="7512"/>
                  </a:lnTo>
                  <a:lnTo>
                    <a:pt x="10463" y="7387"/>
                  </a:lnTo>
                  <a:lnTo>
                    <a:pt x="10421" y="7345"/>
                  </a:lnTo>
                  <a:lnTo>
                    <a:pt x="10316" y="7115"/>
                  </a:lnTo>
                  <a:lnTo>
                    <a:pt x="10191" y="6927"/>
                  </a:lnTo>
                  <a:lnTo>
                    <a:pt x="10107" y="6864"/>
                  </a:lnTo>
                  <a:lnTo>
                    <a:pt x="10149" y="6801"/>
                  </a:lnTo>
                  <a:lnTo>
                    <a:pt x="10191" y="6759"/>
                  </a:lnTo>
                  <a:lnTo>
                    <a:pt x="10316" y="6655"/>
                  </a:lnTo>
                  <a:lnTo>
                    <a:pt x="10358" y="6571"/>
                  </a:lnTo>
                  <a:lnTo>
                    <a:pt x="10337" y="6362"/>
                  </a:lnTo>
                  <a:lnTo>
                    <a:pt x="10295" y="6236"/>
                  </a:lnTo>
                  <a:lnTo>
                    <a:pt x="10316" y="6173"/>
                  </a:lnTo>
                  <a:lnTo>
                    <a:pt x="10358" y="5860"/>
                  </a:lnTo>
                  <a:lnTo>
                    <a:pt x="10295" y="5713"/>
                  </a:lnTo>
                  <a:lnTo>
                    <a:pt x="10295" y="5399"/>
                  </a:lnTo>
                  <a:lnTo>
                    <a:pt x="10295" y="5336"/>
                  </a:lnTo>
                  <a:lnTo>
                    <a:pt x="10253" y="5127"/>
                  </a:lnTo>
                  <a:lnTo>
                    <a:pt x="10253" y="4730"/>
                  </a:lnTo>
                  <a:lnTo>
                    <a:pt x="10191" y="4604"/>
                  </a:lnTo>
                  <a:lnTo>
                    <a:pt x="10128" y="4583"/>
                  </a:lnTo>
                  <a:lnTo>
                    <a:pt x="10128" y="4374"/>
                  </a:lnTo>
                  <a:lnTo>
                    <a:pt x="10191" y="4311"/>
                  </a:lnTo>
                  <a:lnTo>
                    <a:pt x="9814" y="3160"/>
                  </a:lnTo>
                  <a:lnTo>
                    <a:pt x="9688" y="3014"/>
                  </a:lnTo>
                  <a:lnTo>
                    <a:pt x="9584" y="2993"/>
                  </a:lnTo>
                  <a:lnTo>
                    <a:pt x="9521" y="2930"/>
                  </a:lnTo>
                  <a:lnTo>
                    <a:pt x="9395" y="2888"/>
                  </a:lnTo>
                  <a:lnTo>
                    <a:pt x="9375" y="2742"/>
                  </a:lnTo>
                  <a:lnTo>
                    <a:pt x="9186" y="2595"/>
                  </a:lnTo>
                  <a:lnTo>
                    <a:pt x="9144" y="2595"/>
                  </a:lnTo>
                  <a:lnTo>
                    <a:pt x="9061" y="2470"/>
                  </a:lnTo>
                  <a:lnTo>
                    <a:pt x="9082" y="2407"/>
                  </a:lnTo>
                  <a:lnTo>
                    <a:pt x="9040" y="2261"/>
                  </a:lnTo>
                  <a:lnTo>
                    <a:pt x="8977" y="2219"/>
                  </a:lnTo>
                  <a:lnTo>
                    <a:pt x="9061" y="1968"/>
                  </a:lnTo>
                  <a:lnTo>
                    <a:pt x="9186" y="1800"/>
                  </a:lnTo>
                  <a:lnTo>
                    <a:pt x="9270" y="1779"/>
                  </a:lnTo>
                  <a:lnTo>
                    <a:pt x="9312" y="1696"/>
                  </a:lnTo>
                  <a:lnTo>
                    <a:pt x="9395" y="1654"/>
                  </a:lnTo>
                  <a:lnTo>
                    <a:pt x="9416" y="1445"/>
                  </a:lnTo>
                  <a:lnTo>
                    <a:pt x="9479" y="1382"/>
                  </a:lnTo>
                  <a:lnTo>
                    <a:pt x="9395" y="1319"/>
                  </a:lnTo>
                  <a:lnTo>
                    <a:pt x="9458" y="1235"/>
                  </a:lnTo>
                  <a:lnTo>
                    <a:pt x="9500" y="1173"/>
                  </a:lnTo>
                  <a:lnTo>
                    <a:pt x="9479" y="1152"/>
                  </a:lnTo>
                  <a:lnTo>
                    <a:pt x="9416" y="1047"/>
                  </a:lnTo>
                  <a:lnTo>
                    <a:pt x="9375" y="901"/>
                  </a:lnTo>
                  <a:lnTo>
                    <a:pt x="9479" y="629"/>
                  </a:lnTo>
                  <a:lnTo>
                    <a:pt x="9479" y="440"/>
                  </a:lnTo>
                  <a:lnTo>
                    <a:pt x="9500" y="294"/>
                  </a:lnTo>
                  <a:lnTo>
                    <a:pt x="9479" y="210"/>
                  </a:lnTo>
                  <a:lnTo>
                    <a:pt x="9500" y="126"/>
                  </a:lnTo>
                  <a:lnTo>
                    <a:pt x="9479" y="106"/>
                  </a:lnTo>
                  <a:lnTo>
                    <a:pt x="9291" y="126"/>
                  </a:lnTo>
                  <a:lnTo>
                    <a:pt x="9207" y="106"/>
                  </a:lnTo>
                  <a:lnTo>
                    <a:pt x="8977" y="189"/>
                  </a:lnTo>
                  <a:lnTo>
                    <a:pt x="8851" y="85"/>
                  </a:lnTo>
                  <a:lnTo>
                    <a:pt x="8684" y="22"/>
                  </a:lnTo>
                  <a:lnTo>
                    <a:pt x="8684" y="85"/>
                  </a:lnTo>
                  <a:lnTo>
                    <a:pt x="8579" y="189"/>
                  </a:lnTo>
                  <a:lnTo>
                    <a:pt x="8370" y="168"/>
                  </a:lnTo>
                  <a:lnTo>
                    <a:pt x="8370" y="64"/>
                  </a:lnTo>
                  <a:lnTo>
                    <a:pt x="830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9"/>
            <p:cNvSpPr/>
            <p:nvPr/>
          </p:nvSpPr>
          <p:spPr>
            <a:xfrm>
              <a:off x="3661636" y="2898825"/>
              <a:ext cx="79733" cy="60206"/>
            </a:xfrm>
            <a:custGeom>
              <a:avLst/>
              <a:gdLst/>
              <a:ahLst/>
              <a:cxnLst/>
              <a:rect l="l" t="t" r="r" b="b"/>
              <a:pathLst>
                <a:path w="6696" h="5294" extrusionOk="0">
                  <a:moveTo>
                    <a:pt x="4269" y="0"/>
                  </a:moveTo>
                  <a:lnTo>
                    <a:pt x="4164" y="42"/>
                  </a:lnTo>
                  <a:lnTo>
                    <a:pt x="4122" y="84"/>
                  </a:lnTo>
                  <a:lnTo>
                    <a:pt x="4038" y="84"/>
                  </a:lnTo>
                  <a:lnTo>
                    <a:pt x="3913" y="188"/>
                  </a:lnTo>
                  <a:lnTo>
                    <a:pt x="3871" y="502"/>
                  </a:lnTo>
                  <a:lnTo>
                    <a:pt x="3766" y="691"/>
                  </a:lnTo>
                  <a:lnTo>
                    <a:pt x="3745" y="921"/>
                  </a:lnTo>
                  <a:lnTo>
                    <a:pt x="3662" y="1046"/>
                  </a:lnTo>
                  <a:lnTo>
                    <a:pt x="3411" y="1318"/>
                  </a:lnTo>
                  <a:lnTo>
                    <a:pt x="3327" y="1318"/>
                  </a:lnTo>
                  <a:lnTo>
                    <a:pt x="3222" y="1402"/>
                  </a:lnTo>
                  <a:lnTo>
                    <a:pt x="2992" y="1465"/>
                  </a:lnTo>
                  <a:lnTo>
                    <a:pt x="2825" y="1632"/>
                  </a:lnTo>
                  <a:lnTo>
                    <a:pt x="2783" y="1632"/>
                  </a:lnTo>
                  <a:lnTo>
                    <a:pt x="2553" y="1779"/>
                  </a:lnTo>
                  <a:lnTo>
                    <a:pt x="2406" y="1841"/>
                  </a:lnTo>
                  <a:lnTo>
                    <a:pt x="2344" y="1967"/>
                  </a:lnTo>
                  <a:lnTo>
                    <a:pt x="2072" y="2155"/>
                  </a:lnTo>
                  <a:lnTo>
                    <a:pt x="2155" y="2365"/>
                  </a:lnTo>
                  <a:lnTo>
                    <a:pt x="2155" y="2490"/>
                  </a:lnTo>
                  <a:lnTo>
                    <a:pt x="1925" y="2699"/>
                  </a:lnTo>
                  <a:lnTo>
                    <a:pt x="1758" y="3013"/>
                  </a:lnTo>
                  <a:lnTo>
                    <a:pt x="1758" y="3118"/>
                  </a:lnTo>
                  <a:lnTo>
                    <a:pt x="1862" y="3327"/>
                  </a:lnTo>
                  <a:lnTo>
                    <a:pt x="1779" y="3536"/>
                  </a:lnTo>
                  <a:lnTo>
                    <a:pt x="1841" y="3599"/>
                  </a:lnTo>
                  <a:lnTo>
                    <a:pt x="1883" y="3662"/>
                  </a:lnTo>
                  <a:lnTo>
                    <a:pt x="1862" y="3829"/>
                  </a:lnTo>
                  <a:lnTo>
                    <a:pt x="1507" y="4248"/>
                  </a:lnTo>
                  <a:lnTo>
                    <a:pt x="1444" y="4394"/>
                  </a:lnTo>
                  <a:lnTo>
                    <a:pt x="1297" y="4582"/>
                  </a:lnTo>
                  <a:lnTo>
                    <a:pt x="1109" y="4603"/>
                  </a:lnTo>
                  <a:lnTo>
                    <a:pt x="712" y="4959"/>
                  </a:lnTo>
                  <a:lnTo>
                    <a:pt x="147" y="5064"/>
                  </a:lnTo>
                  <a:lnTo>
                    <a:pt x="0" y="5273"/>
                  </a:lnTo>
                  <a:lnTo>
                    <a:pt x="2344" y="5294"/>
                  </a:lnTo>
                  <a:lnTo>
                    <a:pt x="2344" y="4792"/>
                  </a:lnTo>
                  <a:lnTo>
                    <a:pt x="2595" y="4603"/>
                  </a:lnTo>
                  <a:lnTo>
                    <a:pt x="2699" y="4457"/>
                  </a:lnTo>
                  <a:lnTo>
                    <a:pt x="2888" y="4352"/>
                  </a:lnTo>
                  <a:lnTo>
                    <a:pt x="3181" y="4289"/>
                  </a:lnTo>
                  <a:lnTo>
                    <a:pt x="3348" y="4289"/>
                  </a:lnTo>
                  <a:lnTo>
                    <a:pt x="3453" y="4248"/>
                  </a:lnTo>
                  <a:lnTo>
                    <a:pt x="3662" y="4248"/>
                  </a:lnTo>
                  <a:lnTo>
                    <a:pt x="3913" y="4185"/>
                  </a:lnTo>
                  <a:lnTo>
                    <a:pt x="4373" y="3934"/>
                  </a:lnTo>
                  <a:lnTo>
                    <a:pt x="5001" y="3557"/>
                  </a:lnTo>
                  <a:lnTo>
                    <a:pt x="5398" y="3306"/>
                  </a:lnTo>
                  <a:lnTo>
                    <a:pt x="5440" y="3181"/>
                  </a:lnTo>
                  <a:lnTo>
                    <a:pt x="5419" y="2992"/>
                  </a:lnTo>
                  <a:lnTo>
                    <a:pt x="5503" y="2867"/>
                  </a:lnTo>
                  <a:lnTo>
                    <a:pt x="5608" y="2762"/>
                  </a:lnTo>
                  <a:lnTo>
                    <a:pt x="5754" y="2553"/>
                  </a:lnTo>
                  <a:lnTo>
                    <a:pt x="5901" y="2511"/>
                  </a:lnTo>
                  <a:lnTo>
                    <a:pt x="6570" y="2511"/>
                  </a:lnTo>
                  <a:lnTo>
                    <a:pt x="6654" y="2406"/>
                  </a:lnTo>
                  <a:lnTo>
                    <a:pt x="6633" y="2365"/>
                  </a:lnTo>
                  <a:lnTo>
                    <a:pt x="6696" y="2197"/>
                  </a:lnTo>
                  <a:lnTo>
                    <a:pt x="6654" y="2176"/>
                  </a:lnTo>
                  <a:lnTo>
                    <a:pt x="6570" y="2155"/>
                  </a:lnTo>
                  <a:lnTo>
                    <a:pt x="6528" y="2093"/>
                  </a:lnTo>
                  <a:lnTo>
                    <a:pt x="6445" y="2093"/>
                  </a:lnTo>
                  <a:lnTo>
                    <a:pt x="6424" y="1967"/>
                  </a:lnTo>
                  <a:lnTo>
                    <a:pt x="6340" y="1821"/>
                  </a:lnTo>
                  <a:lnTo>
                    <a:pt x="6277" y="1360"/>
                  </a:lnTo>
                  <a:lnTo>
                    <a:pt x="6256" y="1297"/>
                  </a:lnTo>
                  <a:lnTo>
                    <a:pt x="6256" y="1046"/>
                  </a:lnTo>
                  <a:lnTo>
                    <a:pt x="6256" y="879"/>
                  </a:lnTo>
                  <a:lnTo>
                    <a:pt x="6235" y="837"/>
                  </a:lnTo>
                  <a:lnTo>
                    <a:pt x="6214" y="732"/>
                  </a:lnTo>
                  <a:lnTo>
                    <a:pt x="6152" y="628"/>
                  </a:lnTo>
                  <a:lnTo>
                    <a:pt x="6131" y="586"/>
                  </a:lnTo>
                  <a:lnTo>
                    <a:pt x="6068" y="502"/>
                  </a:lnTo>
                  <a:lnTo>
                    <a:pt x="6005" y="523"/>
                  </a:lnTo>
                  <a:lnTo>
                    <a:pt x="5691" y="502"/>
                  </a:lnTo>
                  <a:lnTo>
                    <a:pt x="5608" y="419"/>
                  </a:lnTo>
                  <a:lnTo>
                    <a:pt x="5587" y="314"/>
                  </a:lnTo>
                  <a:lnTo>
                    <a:pt x="5524" y="293"/>
                  </a:lnTo>
                  <a:lnTo>
                    <a:pt x="5419" y="398"/>
                  </a:lnTo>
                  <a:lnTo>
                    <a:pt x="5231" y="460"/>
                  </a:lnTo>
                  <a:lnTo>
                    <a:pt x="5064" y="398"/>
                  </a:lnTo>
                  <a:lnTo>
                    <a:pt x="4959" y="398"/>
                  </a:lnTo>
                  <a:lnTo>
                    <a:pt x="4854" y="460"/>
                  </a:lnTo>
                  <a:lnTo>
                    <a:pt x="4666" y="481"/>
                  </a:lnTo>
                  <a:lnTo>
                    <a:pt x="4541" y="460"/>
                  </a:lnTo>
                  <a:lnTo>
                    <a:pt x="4373" y="293"/>
                  </a:lnTo>
                  <a:lnTo>
                    <a:pt x="4331" y="251"/>
                  </a:lnTo>
                  <a:lnTo>
                    <a:pt x="4290" y="147"/>
                  </a:lnTo>
                  <a:lnTo>
                    <a:pt x="4290" y="84"/>
                  </a:lnTo>
                  <a:lnTo>
                    <a:pt x="4290" y="42"/>
                  </a:lnTo>
                  <a:lnTo>
                    <a:pt x="426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9"/>
            <p:cNvSpPr/>
            <p:nvPr/>
          </p:nvSpPr>
          <p:spPr>
            <a:xfrm>
              <a:off x="3632974" y="2958780"/>
              <a:ext cx="56573" cy="43318"/>
            </a:xfrm>
            <a:custGeom>
              <a:avLst/>
              <a:gdLst/>
              <a:ahLst/>
              <a:cxnLst/>
              <a:rect l="l" t="t" r="r" b="b"/>
              <a:pathLst>
                <a:path w="4751" h="3809" extrusionOk="0">
                  <a:moveTo>
                    <a:pt x="2407" y="1"/>
                  </a:moveTo>
                  <a:lnTo>
                    <a:pt x="2177" y="315"/>
                  </a:lnTo>
                  <a:lnTo>
                    <a:pt x="2177" y="524"/>
                  </a:lnTo>
                  <a:lnTo>
                    <a:pt x="2072" y="545"/>
                  </a:lnTo>
                  <a:lnTo>
                    <a:pt x="1675" y="754"/>
                  </a:lnTo>
                  <a:lnTo>
                    <a:pt x="1633" y="859"/>
                  </a:lnTo>
                  <a:lnTo>
                    <a:pt x="1466" y="942"/>
                  </a:lnTo>
                  <a:lnTo>
                    <a:pt x="1528" y="1089"/>
                  </a:lnTo>
                  <a:lnTo>
                    <a:pt x="1194" y="1612"/>
                  </a:lnTo>
                  <a:lnTo>
                    <a:pt x="1152" y="1779"/>
                  </a:lnTo>
                  <a:lnTo>
                    <a:pt x="901" y="2030"/>
                  </a:lnTo>
                  <a:lnTo>
                    <a:pt x="796" y="2093"/>
                  </a:lnTo>
                  <a:lnTo>
                    <a:pt x="671" y="2365"/>
                  </a:lnTo>
                  <a:lnTo>
                    <a:pt x="671" y="2470"/>
                  </a:lnTo>
                  <a:lnTo>
                    <a:pt x="461" y="2763"/>
                  </a:lnTo>
                  <a:lnTo>
                    <a:pt x="419" y="2847"/>
                  </a:lnTo>
                  <a:lnTo>
                    <a:pt x="503" y="2888"/>
                  </a:lnTo>
                  <a:lnTo>
                    <a:pt x="398" y="2930"/>
                  </a:lnTo>
                  <a:lnTo>
                    <a:pt x="210" y="3265"/>
                  </a:lnTo>
                  <a:lnTo>
                    <a:pt x="147" y="3286"/>
                  </a:lnTo>
                  <a:lnTo>
                    <a:pt x="64" y="3370"/>
                  </a:lnTo>
                  <a:lnTo>
                    <a:pt x="85" y="3495"/>
                  </a:lnTo>
                  <a:lnTo>
                    <a:pt x="1" y="3621"/>
                  </a:lnTo>
                  <a:lnTo>
                    <a:pt x="43" y="3809"/>
                  </a:lnTo>
                  <a:lnTo>
                    <a:pt x="2344" y="3809"/>
                  </a:lnTo>
                  <a:lnTo>
                    <a:pt x="2303" y="2742"/>
                  </a:lnTo>
                  <a:lnTo>
                    <a:pt x="2386" y="2575"/>
                  </a:lnTo>
                  <a:lnTo>
                    <a:pt x="2512" y="2512"/>
                  </a:lnTo>
                  <a:lnTo>
                    <a:pt x="2658" y="2470"/>
                  </a:lnTo>
                  <a:lnTo>
                    <a:pt x="2867" y="2470"/>
                  </a:lnTo>
                  <a:lnTo>
                    <a:pt x="2888" y="963"/>
                  </a:lnTo>
                  <a:lnTo>
                    <a:pt x="4709" y="984"/>
                  </a:lnTo>
                  <a:lnTo>
                    <a:pt x="4709" y="168"/>
                  </a:lnTo>
                  <a:lnTo>
                    <a:pt x="4751" y="22"/>
                  </a:lnTo>
                  <a:lnTo>
                    <a:pt x="240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9"/>
            <p:cNvSpPr/>
            <p:nvPr/>
          </p:nvSpPr>
          <p:spPr>
            <a:xfrm>
              <a:off x="3632736" y="2960691"/>
              <a:ext cx="81233" cy="85430"/>
            </a:xfrm>
            <a:custGeom>
              <a:avLst/>
              <a:gdLst/>
              <a:ahLst/>
              <a:cxnLst/>
              <a:rect l="l" t="t" r="r" b="b"/>
              <a:pathLst>
                <a:path w="6822" h="7512" extrusionOk="0">
                  <a:moveTo>
                    <a:pt x="4729" y="0"/>
                  </a:moveTo>
                  <a:lnTo>
                    <a:pt x="4729" y="816"/>
                  </a:lnTo>
                  <a:lnTo>
                    <a:pt x="2908" y="795"/>
                  </a:lnTo>
                  <a:lnTo>
                    <a:pt x="2887" y="2302"/>
                  </a:lnTo>
                  <a:lnTo>
                    <a:pt x="2678" y="2302"/>
                  </a:lnTo>
                  <a:lnTo>
                    <a:pt x="2532" y="2344"/>
                  </a:lnTo>
                  <a:lnTo>
                    <a:pt x="2406" y="2407"/>
                  </a:lnTo>
                  <a:lnTo>
                    <a:pt x="2323" y="2574"/>
                  </a:lnTo>
                  <a:lnTo>
                    <a:pt x="2364" y="3641"/>
                  </a:lnTo>
                  <a:lnTo>
                    <a:pt x="63" y="3641"/>
                  </a:lnTo>
                  <a:lnTo>
                    <a:pt x="63" y="3662"/>
                  </a:lnTo>
                  <a:lnTo>
                    <a:pt x="0" y="3808"/>
                  </a:lnTo>
                  <a:lnTo>
                    <a:pt x="0" y="4039"/>
                  </a:lnTo>
                  <a:lnTo>
                    <a:pt x="126" y="3871"/>
                  </a:lnTo>
                  <a:lnTo>
                    <a:pt x="188" y="4018"/>
                  </a:lnTo>
                  <a:lnTo>
                    <a:pt x="209" y="4039"/>
                  </a:lnTo>
                  <a:lnTo>
                    <a:pt x="293" y="3976"/>
                  </a:lnTo>
                  <a:lnTo>
                    <a:pt x="439" y="4248"/>
                  </a:lnTo>
                  <a:lnTo>
                    <a:pt x="398" y="4331"/>
                  </a:lnTo>
                  <a:lnTo>
                    <a:pt x="418" y="4436"/>
                  </a:lnTo>
                  <a:lnTo>
                    <a:pt x="398" y="4645"/>
                  </a:lnTo>
                  <a:lnTo>
                    <a:pt x="314" y="4645"/>
                  </a:lnTo>
                  <a:lnTo>
                    <a:pt x="230" y="4687"/>
                  </a:lnTo>
                  <a:lnTo>
                    <a:pt x="418" y="4917"/>
                  </a:lnTo>
                  <a:lnTo>
                    <a:pt x="523" y="5524"/>
                  </a:lnTo>
                  <a:lnTo>
                    <a:pt x="481" y="5943"/>
                  </a:lnTo>
                  <a:lnTo>
                    <a:pt x="335" y="6131"/>
                  </a:lnTo>
                  <a:lnTo>
                    <a:pt x="272" y="6487"/>
                  </a:lnTo>
                  <a:lnTo>
                    <a:pt x="209" y="6738"/>
                  </a:lnTo>
                  <a:lnTo>
                    <a:pt x="314" y="6654"/>
                  </a:lnTo>
                  <a:lnTo>
                    <a:pt x="398" y="6654"/>
                  </a:lnTo>
                  <a:lnTo>
                    <a:pt x="523" y="6549"/>
                  </a:lnTo>
                  <a:lnTo>
                    <a:pt x="837" y="6487"/>
                  </a:lnTo>
                  <a:lnTo>
                    <a:pt x="1130" y="6382"/>
                  </a:lnTo>
                  <a:lnTo>
                    <a:pt x="1235" y="6382"/>
                  </a:lnTo>
                  <a:lnTo>
                    <a:pt x="1486" y="6466"/>
                  </a:lnTo>
                  <a:lnTo>
                    <a:pt x="1653" y="6487"/>
                  </a:lnTo>
                  <a:lnTo>
                    <a:pt x="1779" y="6654"/>
                  </a:lnTo>
                  <a:lnTo>
                    <a:pt x="1779" y="6738"/>
                  </a:lnTo>
                  <a:lnTo>
                    <a:pt x="1862" y="6759"/>
                  </a:lnTo>
                  <a:lnTo>
                    <a:pt x="1946" y="6696"/>
                  </a:lnTo>
                  <a:lnTo>
                    <a:pt x="1988" y="6738"/>
                  </a:lnTo>
                  <a:lnTo>
                    <a:pt x="2071" y="6738"/>
                  </a:lnTo>
                  <a:lnTo>
                    <a:pt x="2113" y="6780"/>
                  </a:lnTo>
                  <a:lnTo>
                    <a:pt x="2155" y="6905"/>
                  </a:lnTo>
                  <a:lnTo>
                    <a:pt x="2281" y="7010"/>
                  </a:lnTo>
                  <a:lnTo>
                    <a:pt x="2281" y="7156"/>
                  </a:lnTo>
                  <a:lnTo>
                    <a:pt x="2406" y="7177"/>
                  </a:lnTo>
                  <a:lnTo>
                    <a:pt x="2427" y="7303"/>
                  </a:lnTo>
                  <a:lnTo>
                    <a:pt x="2532" y="7324"/>
                  </a:lnTo>
                  <a:lnTo>
                    <a:pt x="2699" y="7428"/>
                  </a:lnTo>
                  <a:lnTo>
                    <a:pt x="2720" y="7512"/>
                  </a:lnTo>
                  <a:lnTo>
                    <a:pt x="2846" y="7407"/>
                  </a:lnTo>
                  <a:lnTo>
                    <a:pt x="3034" y="7407"/>
                  </a:lnTo>
                  <a:lnTo>
                    <a:pt x="3097" y="7261"/>
                  </a:lnTo>
                  <a:lnTo>
                    <a:pt x="3097" y="7177"/>
                  </a:lnTo>
                  <a:lnTo>
                    <a:pt x="3097" y="6947"/>
                  </a:lnTo>
                  <a:lnTo>
                    <a:pt x="3264" y="6884"/>
                  </a:lnTo>
                  <a:lnTo>
                    <a:pt x="3411" y="6884"/>
                  </a:lnTo>
                  <a:lnTo>
                    <a:pt x="3431" y="7052"/>
                  </a:lnTo>
                  <a:lnTo>
                    <a:pt x="3515" y="7219"/>
                  </a:lnTo>
                  <a:lnTo>
                    <a:pt x="3578" y="7282"/>
                  </a:lnTo>
                  <a:lnTo>
                    <a:pt x="3724" y="6989"/>
                  </a:lnTo>
                  <a:lnTo>
                    <a:pt x="3996" y="6863"/>
                  </a:lnTo>
                  <a:lnTo>
                    <a:pt x="4143" y="6905"/>
                  </a:lnTo>
                  <a:lnTo>
                    <a:pt x="4164" y="7093"/>
                  </a:lnTo>
                  <a:lnTo>
                    <a:pt x="4206" y="7156"/>
                  </a:lnTo>
                  <a:lnTo>
                    <a:pt x="4310" y="7052"/>
                  </a:lnTo>
                  <a:lnTo>
                    <a:pt x="4394" y="7052"/>
                  </a:lnTo>
                  <a:lnTo>
                    <a:pt x="4457" y="7114"/>
                  </a:lnTo>
                  <a:lnTo>
                    <a:pt x="4520" y="7156"/>
                  </a:lnTo>
                  <a:lnTo>
                    <a:pt x="6570" y="7156"/>
                  </a:lnTo>
                  <a:lnTo>
                    <a:pt x="6758" y="6633"/>
                  </a:lnTo>
                  <a:lnTo>
                    <a:pt x="6570" y="6528"/>
                  </a:lnTo>
                  <a:lnTo>
                    <a:pt x="6131" y="1423"/>
                  </a:lnTo>
                  <a:lnTo>
                    <a:pt x="6821" y="1423"/>
                  </a:lnTo>
                  <a:lnTo>
                    <a:pt x="472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9"/>
            <p:cNvSpPr/>
            <p:nvPr/>
          </p:nvSpPr>
          <p:spPr>
            <a:xfrm>
              <a:off x="3665125" y="2976874"/>
              <a:ext cx="112121" cy="99236"/>
            </a:xfrm>
            <a:custGeom>
              <a:avLst/>
              <a:gdLst/>
              <a:ahLst/>
              <a:cxnLst/>
              <a:rect l="l" t="t" r="r" b="b"/>
              <a:pathLst>
                <a:path w="9416" h="8726" extrusionOk="0">
                  <a:moveTo>
                    <a:pt x="3411" y="0"/>
                  </a:moveTo>
                  <a:lnTo>
                    <a:pt x="3850" y="5105"/>
                  </a:lnTo>
                  <a:lnTo>
                    <a:pt x="4038" y="5210"/>
                  </a:lnTo>
                  <a:lnTo>
                    <a:pt x="3850" y="5733"/>
                  </a:lnTo>
                  <a:lnTo>
                    <a:pt x="1800" y="5733"/>
                  </a:lnTo>
                  <a:lnTo>
                    <a:pt x="1737" y="5691"/>
                  </a:lnTo>
                  <a:lnTo>
                    <a:pt x="1674" y="5629"/>
                  </a:lnTo>
                  <a:lnTo>
                    <a:pt x="1590" y="5629"/>
                  </a:lnTo>
                  <a:lnTo>
                    <a:pt x="1486" y="5733"/>
                  </a:lnTo>
                  <a:lnTo>
                    <a:pt x="1444" y="5670"/>
                  </a:lnTo>
                  <a:lnTo>
                    <a:pt x="1423" y="5482"/>
                  </a:lnTo>
                  <a:lnTo>
                    <a:pt x="1276" y="5440"/>
                  </a:lnTo>
                  <a:lnTo>
                    <a:pt x="1004" y="5566"/>
                  </a:lnTo>
                  <a:lnTo>
                    <a:pt x="858" y="5859"/>
                  </a:lnTo>
                  <a:lnTo>
                    <a:pt x="795" y="5796"/>
                  </a:lnTo>
                  <a:lnTo>
                    <a:pt x="711" y="5629"/>
                  </a:lnTo>
                  <a:lnTo>
                    <a:pt x="691" y="5461"/>
                  </a:lnTo>
                  <a:lnTo>
                    <a:pt x="544" y="5461"/>
                  </a:lnTo>
                  <a:lnTo>
                    <a:pt x="377" y="5524"/>
                  </a:lnTo>
                  <a:lnTo>
                    <a:pt x="377" y="5754"/>
                  </a:lnTo>
                  <a:lnTo>
                    <a:pt x="377" y="5838"/>
                  </a:lnTo>
                  <a:lnTo>
                    <a:pt x="314" y="5984"/>
                  </a:lnTo>
                  <a:lnTo>
                    <a:pt x="126" y="5984"/>
                  </a:lnTo>
                  <a:lnTo>
                    <a:pt x="0" y="6089"/>
                  </a:lnTo>
                  <a:lnTo>
                    <a:pt x="84" y="6173"/>
                  </a:lnTo>
                  <a:lnTo>
                    <a:pt x="84" y="6277"/>
                  </a:lnTo>
                  <a:lnTo>
                    <a:pt x="105" y="6361"/>
                  </a:lnTo>
                  <a:lnTo>
                    <a:pt x="63" y="6591"/>
                  </a:lnTo>
                  <a:lnTo>
                    <a:pt x="84" y="6675"/>
                  </a:lnTo>
                  <a:lnTo>
                    <a:pt x="209" y="6800"/>
                  </a:lnTo>
                  <a:lnTo>
                    <a:pt x="272" y="6926"/>
                  </a:lnTo>
                  <a:lnTo>
                    <a:pt x="335" y="7010"/>
                  </a:lnTo>
                  <a:lnTo>
                    <a:pt x="398" y="6989"/>
                  </a:lnTo>
                  <a:lnTo>
                    <a:pt x="481" y="7030"/>
                  </a:lnTo>
                  <a:lnTo>
                    <a:pt x="502" y="7114"/>
                  </a:lnTo>
                  <a:lnTo>
                    <a:pt x="586" y="7219"/>
                  </a:lnTo>
                  <a:lnTo>
                    <a:pt x="586" y="7261"/>
                  </a:lnTo>
                  <a:lnTo>
                    <a:pt x="523" y="7344"/>
                  </a:lnTo>
                  <a:lnTo>
                    <a:pt x="544" y="7428"/>
                  </a:lnTo>
                  <a:lnTo>
                    <a:pt x="691" y="7512"/>
                  </a:lnTo>
                  <a:lnTo>
                    <a:pt x="691" y="7616"/>
                  </a:lnTo>
                  <a:lnTo>
                    <a:pt x="649" y="7679"/>
                  </a:lnTo>
                  <a:lnTo>
                    <a:pt x="732" y="7721"/>
                  </a:lnTo>
                  <a:lnTo>
                    <a:pt x="837" y="7658"/>
                  </a:lnTo>
                  <a:lnTo>
                    <a:pt x="921" y="7679"/>
                  </a:lnTo>
                  <a:lnTo>
                    <a:pt x="1046" y="7784"/>
                  </a:lnTo>
                  <a:lnTo>
                    <a:pt x="1214" y="7784"/>
                  </a:lnTo>
                  <a:lnTo>
                    <a:pt x="1318" y="7721"/>
                  </a:lnTo>
                  <a:lnTo>
                    <a:pt x="1381" y="7679"/>
                  </a:lnTo>
                  <a:lnTo>
                    <a:pt x="1486" y="7533"/>
                  </a:lnTo>
                  <a:lnTo>
                    <a:pt x="1632" y="7533"/>
                  </a:lnTo>
                  <a:lnTo>
                    <a:pt x="1779" y="7616"/>
                  </a:lnTo>
                  <a:lnTo>
                    <a:pt x="1800" y="7554"/>
                  </a:lnTo>
                  <a:lnTo>
                    <a:pt x="1904" y="7533"/>
                  </a:lnTo>
                  <a:lnTo>
                    <a:pt x="1946" y="7574"/>
                  </a:lnTo>
                  <a:lnTo>
                    <a:pt x="2072" y="7679"/>
                  </a:lnTo>
                  <a:lnTo>
                    <a:pt x="2113" y="7826"/>
                  </a:lnTo>
                  <a:lnTo>
                    <a:pt x="2092" y="7972"/>
                  </a:lnTo>
                  <a:lnTo>
                    <a:pt x="2155" y="8035"/>
                  </a:lnTo>
                  <a:lnTo>
                    <a:pt x="2281" y="8056"/>
                  </a:lnTo>
                  <a:lnTo>
                    <a:pt x="2281" y="8098"/>
                  </a:lnTo>
                  <a:lnTo>
                    <a:pt x="2176" y="8265"/>
                  </a:lnTo>
                  <a:lnTo>
                    <a:pt x="2113" y="8411"/>
                  </a:lnTo>
                  <a:lnTo>
                    <a:pt x="2113" y="8411"/>
                  </a:lnTo>
                  <a:lnTo>
                    <a:pt x="2218" y="8390"/>
                  </a:lnTo>
                  <a:lnTo>
                    <a:pt x="2281" y="8307"/>
                  </a:lnTo>
                  <a:lnTo>
                    <a:pt x="2364" y="8307"/>
                  </a:lnTo>
                  <a:lnTo>
                    <a:pt x="2364" y="8411"/>
                  </a:lnTo>
                  <a:lnTo>
                    <a:pt x="2385" y="8495"/>
                  </a:lnTo>
                  <a:lnTo>
                    <a:pt x="2385" y="8558"/>
                  </a:lnTo>
                  <a:lnTo>
                    <a:pt x="2532" y="8579"/>
                  </a:lnTo>
                  <a:lnTo>
                    <a:pt x="2595" y="8621"/>
                  </a:lnTo>
                  <a:lnTo>
                    <a:pt x="2595" y="8704"/>
                  </a:lnTo>
                  <a:lnTo>
                    <a:pt x="2783" y="8600"/>
                  </a:lnTo>
                  <a:lnTo>
                    <a:pt x="2846" y="8600"/>
                  </a:lnTo>
                  <a:lnTo>
                    <a:pt x="2992" y="8683"/>
                  </a:lnTo>
                  <a:lnTo>
                    <a:pt x="3222" y="8683"/>
                  </a:lnTo>
                  <a:lnTo>
                    <a:pt x="3264" y="8662"/>
                  </a:lnTo>
                  <a:lnTo>
                    <a:pt x="3264" y="8600"/>
                  </a:lnTo>
                  <a:lnTo>
                    <a:pt x="3452" y="8558"/>
                  </a:lnTo>
                  <a:lnTo>
                    <a:pt x="3620" y="8579"/>
                  </a:lnTo>
                  <a:lnTo>
                    <a:pt x="3578" y="8621"/>
                  </a:lnTo>
                  <a:lnTo>
                    <a:pt x="3620" y="8683"/>
                  </a:lnTo>
                  <a:lnTo>
                    <a:pt x="3787" y="8725"/>
                  </a:lnTo>
                  <a:lnTo>
                    <a:pt x="3892" y="8579"/>
                  </a:lnTo>
                  <a:lnTo>
                    <a:pt x="3976" y="8516"/>
                  </a:lnTo>
                  <a:lnTo>
                    <a:pt x="3997" y="8390"/>
                  </a:lnTo>
                  <a:lnTo>
                    <a:pt x="3976" y="8307"/>
                  </a:lnTo>
                  <a:lnTo>
                    <a:pt x="3976" y="8181"/>
                  </a:lnTo>
                  <a:lnTo>
                    <a:pt x="4080" y="8160"/>
                  </a:lnTo>
                  <a:lnTo>
                    <a:pt x="4059" y="7993"/>
                  </a:lnTo>
                  <a:lnTo>
                    <a:pt x="4038" y="7888"/>
                  </a:lnTo>
                  <a:lnTo>
                    <a:pt x="4143" y="7826"/>
                  </a:lnTo>
                  <a:lnTo>
                    <a:pt x="4269" y="7679"/>
                  </a:lnTo>
                  <a:lnTo>
                    <a:pt x="4457" y="7407"/>
                  </a:lnTo>
                  <a:lnTo>
                    <a:pt x="4561" y="7219"/>
                  </a:lnTo>
                  <a:lnTo>
                    <a:pt x="4582" y="7135"/>
                  </a:lnTo>
                  <a:lnTo>
                    <a:pt x="4708" y="6926"/>
                  </a:lnTo>
                  <a:lnTo>
                    <a:pt x="4792" y="6905"/>
                  </a:lnTo>
                  <a:lnTo>
                    <a:pt x="4813" y="6821"/>
                  </a:lnTo>
                  <a:lnTo>
                    <a:pt x="4980" y="6800"/>
                  </a:lnTo>
                  <a:lnTo>
                    <a:pt x="5043" y="6821"/>
                  </a:lnTo>
                  <a:lnTo>
                    <a:pt x="5336" y="6738"/>
                  </a:lnTo>
                  <a:lnTo>
                    <a:pt x="5398" y="6612"/>
                  </a:lnTo>
                  <a:lnTo>
                    <a:pt x="5712" y="6403"/>
                  </a:lnTo>
                  <a:lnTo>
                    <a:pt x="6152" y="6173"/>
                  </a:lnTo>
                  <a:lnTo>
                    <a:pt x="6277" y="6047"/>
                  </a:lnTo>
                  <a:lnTo>
                    <a:pt x="6465" y="5942"/>
                  </a:lnTo>
                  <a:lnTo>
                    <a:pt x="6758" y="5901"/>
                  </a:lnTo>
                  <a:lnTo>
                    <a:pt x="6884" y="5880"/>
                  </a:lnTo>
                  <a:lnTo>
                    <a:pt x="7072" y="5942"/>
                  </a:lnTo>
                  <a:lnTo>
                    <a:pt x="7177" y="5942"/>
                  </a:lnTo>
                  <a:lnTo>
                    <a:pt x="7198" y="5984"/>
                  </a:lnTo>
                  <a:lnTo>
                    <a:pt x="7219" y="5963"/>
                  </a:lnTo>
                  <a:lnTo>
                    <a:pt x="7344" y="5984"/>
                  </a:lnTo>
                  <a:lnTo>
                    <a:pt x="7742" y="5963"/>
                  </a:lnTo>
                  <a:lnTo>
                    <a:pt x="7867" y="5963"/>
                  </a:lnTo>
                  <a:lnTo>
                    <a:pt x="8035" y="5880"/>
                  </a:lnTo>
                  <a:lnTo>
                    <a:pt x="8390" y="5880"/>
                  </a:lnTo>
                  <a:lnTo>
                    <a:pt x="8558" y="5775"/>
                  </a:lnTo>
                  <a:lnTo>
                    <a:pt x="8746" y="5775"/>
                  </a:lnTo>
                  <a:lnTo>
                    <a:pt x="8893" y="5670"/>
                  </a:lnTo>
                  <a:lnTo>
                    <a:pt x="9186" y="5524"/>
                  </a:lnTo>
                  <a:lnTo>
                    <a:pt x="9227" y="5377"/>
                  </a:lnTo>
                  <a:lnTo>
                    <a:pt x="9269" y="5210"/>
                  </a:lnTo>
                  <a:lnTo>
                    <a:pt x="9332" y="5126"/>
                  </a:lnTo>
                  <a:lnTo>
                    <a:pt x="9395" y="4624"/>
                  </a:lnTo>
                  <a:lnTo>
                    <a:pt x="9416" y="3494"/>
                  </a:lnTo>
                  <a:lnTo>
                    <a:pt x="9186" y="3578"/>
                  </a:lnTo>
                  <a:lnTo>
                    <a:pt x="8914" y="3599"/>
                  </a:lnTo>
                  <a:lnTo>
                    <a:pt x="8788" y="3557"/>
                  </a:lnTo>
                  <a:lnTo>
                    <a:pt x="8746" y="3473"/>
                  </a:lnTo>
                  <a:lnTo>
                    <a:pt x="8809" y="3285"/>
                  </a:lnTo>
                  <a:lnTo>
                    <a:pt x="8809" y="3180"/>
                  </a:lnTo>
                  <a:lnTo>
                    <a:pt x="8704" y="3118"/>
                  </a:lnTo>
                  <a:lnTo>
                    <a:pt x="8558" y="3055"/>
                  </a:lnTo>
                  <a:lnTo>
                    <a:pt x="8453" y="2929"/>
                  </a:lnTo>
                  <a:lnTo>
                    <a:pt x="8286" y="2867"/>
                  </a:lnTo>
                  <a:lnTo>
                    <a:pt x="8077" y="2867"/>
                  </a:lnTo>
                  <a:lnTo>
                    <a:pt x="7951" y="2762"/>
                  </a:lnTo>
                  <a:lnTo>
                    <a:pt x="7909" y="2511"/>
                  </a:lnTo>
                  <a:lnTo>
                    <a:pt x="41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9"/>
            <p:cNvSpPr/>
            <p:nvPr/>
          </p:nvSpPr>
          <p:spPr>
            <a:xfrm>
              <a:off x="3712457" y="3043733"/>
              <a:ext cx="51833" cy="35948"/>
            </a:xfrm>
            <a:custGeom>
              <a:avLst/>
              <a:gdLst/>
              <a:ahLst/>
              <a:cxnLst/>
              <a:rect l="l" t="t" r="r" b="b"/>
              <a:pathLst>
                <a:path w="4353" h="3161" extrusionOk="0">
                  <a:moveTo>
                    <a:pt x="2909" y="1"/>
                  </a:moveTo>
                  <a:lnTo>
                    <a:pt x="2783" y="22"/>
                  </a:lnTo>
                  <a:lnTo>
                    <a:pt x="2490" y="63"/>
                  </a:lnTo>
                  <a:lnTo>
                    <a:pt x="2302" y="168"/>
                  </a:lnTo>
                  <a:lnTo>
                    <a:pt x="2177" y="294"/>
                  </a:lnTo>
                  <a:lnTo>
                    <a:pt x="1737" y="524"/>
                  </a:lnTo>
                  <a:lnTo>
                    <a:pt x="1423" y="733"/>
                  </a:lnTo>
                  <a:lnTo>
                    <a:pt x="1361" y="859"/>
                  </a:lnTo>
                  <a:lnTo>
                    <a:pt x="1068" y="942"/>
                  </a:lnTo>
                  <a:lnTo>
                    <a:pt x="1005" y="921"/>
                  </a:lnTo>
                  <a:lnTo>
                    <a:pt x="838" y="942"/>
                  </a:lnTo>
                  <a:lnTo>
                    <a:pt x="817" y="1026"/>
                  </a:lnTo>
                  <a:lnTo>
                    <a:pt x="733" y="1047"/>
                  </a:lnTo>
                  <a:lnTo>
                    <a:pt x="607" y="1256"/>
                  </a:lnTo>
                  <a:lnTo>
                    <a:pt x="586" y="1340"/>
                  </a:lnTo>
                  <a:lnTo>
                    <a:pt x="482" y="1528"/>
                  </a:lnTo>
                  <a:lnTo>
                    <a:pt x="294" y="1800"/>
                  </a:lnTo>
                  <a:lnTo>
                    <a:pt x="168" y="1947"/>
                  </a:lnTo>
                  <a:lnTo>
                    <a:pt x="63" y="2009"/>
                  </a:lnTo>
                  <a:lnTo>
                    <a:pt x="84" y="2114"/>
                  </a:lnTo>
                  <a:lnTo>
                    <a:pt x="105" y="2281"/>
                  </a:lnTo>
                  <a:lnTo>
                    <a:pt x="1" y="2302"/>
                  </a:lnTo>
                  <a:lnTo>
                    <a:pt x="1" y="2428"/>
                  </a:lnTo>
                  <a:lnTo>
                    <a:pt x="22" y="2511"/>
                  </a:lnTo>
                  <a:lnTo>
                    <a:pt x="1" y="2637"/>
                  </a:lnTo>
                  <a:lnTo>
                    <a:pt x="22" y="2637"/>
                  </a:lnTo>
                  <a:lnTo>
                    <a:pt x="189" y="2783"/>
                  </a:lnTo>
                  <a:lnTo>
                    <a:pt x="398" y="2888"/>
                  </a:lnTo>
                  <a:lnTo>
                    <a:pt x="503" y="2888"/>
                  </a:lnTo>
                  <a:lnTo>
                    <a:pt x="545" y="2930"/>
                  </a:lnTo>
                  <a:lnTo>
                    <a:pt x="649" y="2930"/>
                  </a:lnTo>
                  <a:lnTo>
                    <a:pt x="754" y="2993"/>
                  </a:lnTo>
                  <a:lnTo>
                    <a:pt x="838" y="3097"/>
                  </a:lnTo>
                  <a:lnTo>
                    <a:pt x="1026" y="3160"/>
                  </a:lnTo>
                  <a:lnTo>
                    <a:pt x="1151" y="3139"/>
                  </a:lnTo>
                  <a:lnTo>
                    <a:pt x="1256" y="3055"/>
                  </a:lnTo>
                  <a:lnTo>
                    <a:pt x="1340" y="3055"/>
                  </a:lnTo>
                  <a:lnTo>
                    <a:pt x="1423" y="3139"/>
                  </a:lnTo>
                  <a:lnTo>
                    <a:pt x="1549" y="3139"/>
                  </a:lnTo>
                  <a:lnTo>
                    <a:pt x="1549" y="2993"/>
                  </a:lnTo>
                  <a:lnTo>
                    <a:pt x="1465" y="2825"/>
                  </a:lnTo>
                  <a:lnTo>
                    <a:pt x="1423" y="2783"/>
                  </a:lnTo>
                  <a:lnTo>
                    <a:pt x="1361" y="2595"/>
                  </a:lnTo>
                  <a:lnTo>
                    <a:pt x="1382" y="2470"/>
                  </a:lnTo>
                  <a:lnTo>
                    <a:pt x="1591" y="2428"/>
                  </a:lnTo>
                  <a:lnTo>
                    <a:pt x="2365" y="2428"/>
                  </a:lnTo>
                  <a:lnTo>
                    <a:pt x="2574" y="2386"/>
                  </a:lnTo>
                  <a:lnTo>
                    <a:pt x="2721" y="2386"/>
                  </a:lnTo>
                  <a:lnTo>
                    <a:pt x="2846" y="2323"/>
                  </a:lnTo>
                  <a:lnTo>
                    <a:pt x="2930" y="2323"/>
                  </a:lnTo>
                  <a:lnTo>
                    <a:pt x="3537" y="2491"/>
                  </a:lnTo>
                  <a:lnTo>
                    <a:pt x="3558" y="2428"/>
                  </a:lnTo>
                  <a:lnTo>
                    <a:pt x="3683" y="2386"/>
                  </a:lnTo>
                  <a:lnTo>
                    <a:pt x="3683" y="2281"/>
                  </a:lnTo>
                  <a:lnTo>
                    <a:pt x="3767" y="2198"/>
                  </a:lnTo>
                  <a:lnTo>
                    <a:pt x="3767" y="2093"/>
                  </a:lnTo>
                  <a:lnTo>
                    <a:pt x="3871" y="2051"/>
                  </a:lnTo>
                  <a:lnTo>
                    <a:pt x="3955" y="2072"/>
                  </a:lnTo>
                  <a:lnTo>
                    <a:pt x="4143" y="1967"/>
                  </a:lnTo>
                  <a:lnTo>
                    <a:pt x="4206" y="1967"/>
                  </a:lnTo>
                  <a:lnTo>
                    <a:pt x="4353" y="1800"/>
                  </a:lnTo>
                  <a:lnTo>
                    <a:pt x="4353" y="1737"/>
                  </a:lnTo>
                  <a:lnTo>
                    <a:pt x="4311" y="1737"/>
                  </a:lnTo>
                  <a:lnTo>
                    <a:pt x="4185" y="1570"/>
                  </a:lnTo>
                  <a:lnTo>
                    <a:pt x="4248" y="1465"/>
                  </a:lnTo>
                  <a:lnTo>
                    <a:pt x="4248" y="1361"/>
                  </a:lnTo>
                  <a:lnTo>
                    <a:pt x="4185" y="1319"/>
                  </a:lnTo>
                  <a:lnTo>
                    <a:pt x="4185" y="1256"/>
                  </a:lnTo>
                  <a:lnTo>
                    <a:pt x="4102" y="1214"/>
                  </a:lnTo>
                  <a:lnTo>
                    <a:pt x="3871" y="1340"/>
                  </a:lnTo>
                  <a:lnTo>
                    <a:pt x="3662" y="1214"/>
                  </a:lnTo>
                  <a:lnTo>
                    <a:pt x="3662" y="963"/>
                  </a:lnTo>
                  <a:lnTo>
                    <a:pt x="3118" y="607"/>
                  </a:lnTo>
                  <a:lnTo>
                    <a:pt x="3118" y="419"/>
                  </a:lnTo>
                  <a:lnTo>
                    <a:pt x="3202" y="314"/>
                  </a:lnTo>
                  <a:lnTo>
                    <a:pt x="3202" y="168"/>
                  </a:lnTo>
                  <a:lnTo>
                    <a:pt x="3223" y="105"/>
                  </a:lnTo>
                  <a:lnTo>
                    <a:pt x="3202" y="63"/>
                  </a:lnTo>
                  <a:lnTo>
                    <a:pt x="3097" y="63"/>
                  </a:lnTo>
                  <a:lnTo>
                    <a:pt x="29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9"/>
            <p:cNvSpPr/>
            <p:nvPr/>
          </p:nvSpPr>
          <p:spPr>
            <a:xfrm>
              <a:off x="3628997" y="3033259"/>
              <a:ext cx="44355" cy="30956"/>
            </a:xfrm>
            <a:custGeom>
              <a:avLst/>
              <a:gdLst/>
              <a:ahLst/>
              <a:cxnLst/>
              <a:rect l="l" t="t" r="r" b="b"/>
              <a:pathLst>
                <a:path w="3725" h="2722" extrusionOk="0">
                  <a:moveTo>
                    <a:pt x="1444" y="1"/>
                  </a:moveTo>
                  <a:lnTo>
                    <a:pt x="1151" y="106"/>
                  </a:lnTo>
                  <a:lnTo>
                    <a:pt x="837" y="168"/>
                  </a:lnTo>
                  <a:lnTo>
                    <a:pt x="712" y="273"/>
                  </a:lnTo>
                  <a:lnTo>
                    <a:pt x="628" y="273"/>
                  </a:lnTo>
                  <a:lnTo>
                    <a:pt x="523" y="357"/>
                  </a:lnTo>
                  <a:lnTo>
                    <a:pt x="502" y="524"/>
                  </a:lnTo>
                  <a:lnTo>
                    <a:pt x="377" y="817"/>
                  </a:lnTo>
                  <a:lnTo>
                    <a:pt x="0" y="1131"/>
                  </a:lnTo>
                  <a:lnTo>
                    <a:pt x="188" y="1298"/>
                  </a:lnTo>
                  <a:lnTo>
                    <a:pt x="314" y="1528"/>
                  </a:lnTo>
                  <a:lnTo>
                    <a:pt x="419" y="1528"/>
                  </a:lnTo>
                  <a:lnTo>
                    <a:pt x="419" y="1654"/>
                  </a:lnTo>
                  <a:lnTo>
                    <a:pt x="398" y="1654"/>
                  </a:lnTo>
                  <a:lnTo>
                    <a:pt x="523" y="1759"/>
                  </a:lnTo>
                  <a:lnTo>
                    <a:pt x="440" y="1821"/>
                  </a:lnTo>
                  <a:lnTo>
                    <a:pt x="481" y="1863"/>
                  </a:lnTo>
                  <a:lnTo>
                    <a:pt x="732" y="1863"/>
                  </a:lnTo>
                  <a:lnTo>
                    <a:pt x="795" y="1842"/>
                  </a:lnTo>
                  <a:lnTo>
                    <a:pt x="900" y="1842"/>
                  </a:lnTo>
                  <a:lnTo>
                    <a:pt x="1109" y="1675"/>
                  </a:lnTo>
                  <a:lnTo>
                    <a:pt x="1256" y="1612"/>
                  </a:lnTo>
                  <a:lnTo>
                    <a:pt x="1360" y="1633"/>
                  </a:lnTo>
                  <a:lnTo>
                    <a:pt x="1486" y="1633"/>
                  </a:lnTo>
                  <a:lnTo>
                    <a:pt x="1674" y="1759"/>
                  </a:lnTo>
                  <a:lnTo>
                    <a:pt x="1779" y="1759"/>
                  </a:lnTo>
                  <a:lnTo>
                    <a:pt x="2051" y="1926"/>
                  </a:lnTo>
                  <a:lnTo>
                    <a:pt x="2093" y="1884"/>
                  </a:lnTo>
                  <a:lnTo>
                    <a:pt x="2155" y="1968"/>
                  </a:lnTo>
                  <a:lnTo>
                    <a:pt x="2093" y="2052"/>
                  </a:lnTo>
                  <a:lnTo>
                    <a:pt x="1967" y="2052"/>
                  </a:lnTo>
                  <a:lnTo>
                    <a:pt x="1779" y="1968"/>
                  </a:lnTo>
                  <a:lnTo>
                    <a:pt x="1632" y="1926"/>
                  </a:lnTo>
                  <a:lnTo>
                    <a:pt x="1528" y="1926"/>
                  </a:lnTo>
                  <a:lnTo>
                    <a:pt x="1381" y="1821"/>
                  </a:lnTo>
                  <a:lnTo>
                    <a:pt x="1318" y="1842"/>
                  </a:lnTo>
                  <a:lnTo>
                    <a:pt x="1235" y="1926"/>
                  </a:lnTo>
                  <a:lnTo>
                    <a:pt x="1214" y="1884"/>
                  </a:lnTo>
                  <a:lnTo>
                    <a:pt x="1130" y="1863"/>
                  </a:lnTo>
                  <a:lnTo>
                    <a:pt x="1005" y="1947"/>
                  </a:lnTo>
                  <a:lnTo>
                    <a:pt x="900" y="1968"/>
                  </a:lnTo>
                  <a:lnTo>
                    <a:pt x="795" y="2093"/>
                  </a:lnTo>
                  <a:lnTo>
                    <a:pt x="419" y="2093"/>
                  </a:lnTo>
                  <a:lnTo>
                    <a:pt x="377" y="2156"/>
                  </a:lnTo>
                  <a:lnTo>
                    <a:pt x="377" y="2282"/>
                  </a:lnTo>
                  <a:lnTo>
                    <a:pt x="314" y="2344"/>
                  </a:lnTo>
                  <a:lnTo>
                    <a:pt x="335" y="2386"/>
                  </a:lnTo>
                  <a:lnTo>
                    <a:pt x="481" y="2303"/>
                  </a:lnTo>
                  <a:lnTo>
                    <a:pt x="691" y="2386"/>
                  </a:lnTo>
                  <a:lnTo>
                    <a:pt x="544" y="2470"/>
                  </a:lnTo>
                  <a:lnTo>
                    <a:pt x="502" y="2449"/>
                  </a:lnTo>
                  <a:lnTo>
                    <a:pt x="398" y="2407"/>
                  </a:lnTo>
                  <a:lnTo>
                    <a:pt x="398" y="2407"/>
                  </a:lnTo>
                  <a:lnTo>
                    <a:pt x="440" y="2470"/>
                  </a:lnTo>
                  <a:lnTo>
                    <a:pt x="419" y="2575"/>
                  </a:lnTo>
                  <a:lnTo>
                    <a:pt x="586" y="2616"/>
                  </a:lnTo>
                  <a:lnTo>
                    <a:pt x="753" y="2512"/>
                  </a:lnTo>
                  <a:lnTo>
                    <a:pt x="1151" y="2554"/>
                  </a:lnTo>
                  <a:lnTo>
                    <a:pt x="1256" y="2407"/>
                  </a:lnTo>
                  <a:lnTo>
                    <a:pt x="1465" y="2344"/>
                  </a:lnTo>
                  <a:lnTo>
                    <a:pt x="1988" y="2344"/>
                  </a:lnTo>
                  <a:lnTo>
                    <a:pt x="2113" y="2386"/>
                  </a:lnTo>
                  <a:lnTo>
                    <a:pt x="2113" y="2365"/>
                  </a:lnTo>
                  <a:lnTo>
                    <a:pt x="2260" y="2344"/>
                  </a:lnTo>
                  <a:lnTo>
                    <a:pt x="2595" y="2365"/>
                  </a:lnTo>
                  <a:lnTo>
                    <a:pt x="2825" y="2470"/>
                  </a:lnTo>
                  <a:lnTo>
                    <a:pt x="2929" y="2554"/>
                  </a:lnTo>
                  <a:lnTo>
                    <a:pt x="3118" y="2554"/>
                  </a:lnTo>
                  <a:lnTo>
                    <a:pt x="3306" y="2616"/>
                  </a:lnTo>
                  <a:lnTo>
                    <a:pt x="3411" y="2554"/>
                  </a:lnTo>
                  <a:lnTo>
                    <a:pt x="3515" y="2575"/>
                  </a:lnTo>
                  <a:lnTo>
                    <a:pt x="3557" y="2616"/>
                  </a:lnTo>
                  <a:lnTo>
                    <a:pt x="3683" y="2616"/>
                  </a:lnTo>
                  <a:lnTo>
                    <a:pt x="3683" y="2721"/>
                  </a:lnTo>
                  <a:lnTo>
                    <a:pt x="3725" y="2658"/>
                  </a:lnTo>
                  <a:lnTo>
                    <a:pt x="3725" y="2554"/>
                  </a:lnTo>
                  <a:lnTo>
                    <a:pt x="3578" y="2470"/>
                  </a:lnTo>
                  <a:lnTo>
                    <a:pt x="3557" y="2386"/>
                  </a:lnTo>
                  <a:lnTo>
                    <a:pt x="3620" y="2303"/>
                  </a:lnTo>
                  <a:lnTo>
                    <a:pt x="3620" y="2261"/>
                  </a:lnTo>
                  <a:lnTo>
                    <a:pt x="3536" y="2156"/>
                  </a:lnTo>
                  <a:lnTo>
                    <a:pt x="3515" y="2072"/>
                  </a:lnTo>
                  <a:lnTo>
                    <a:pt x="3432" y="2031"/>
                  </a:lnTo>
                  <a:lnTo>
                    <a:pt x="3369" y="2052"/>
                  </a:lnTo>
                  <a:lnTo>
                    <a:pt x="3306" y="1968"/>
                  </a:lnTo>
                  <a:lnTo>
                    <a:pt x="3243" y="1842"/>
                  </a:lnTo>
                  <a:lnTo>
                    <a:pt x="3118" y="1717"/>
                  </a:lnTo>
                  <a:lnTo>
                    <a:pt x="3097" y="1633"/>
                  </a:lnTo>
                  <a:lnTo>
                    <a:pt x="3139" y="1403"/>
                  </a:lnTo>
                  <a:lnTo>
                    <a:pt x="3118" y="1319"/>
                  </a:lnTo>
                  <a:lnTo>
                    <a:pt x="3118" y="1215"/>
                  </a:lnTo>
                  <a:lnTo>
                    <a:pt x="3034" y="1131"/>
                  </a:lnTo>
                  <a:lnTo>
                    <a:pt x="3013" y="1047"/>
                  </a:lnTo>
                  <a:lnTo>
                    <a:pt x="2846" y="943"/>
                  </a:lnTo>
                  <a:lnTo>
                    <a:pt x="2741" y="922"/>
                  </a:lnTo>
                  <a:lnTo>
                    <a:pt x="2720" y="796"/>
                  </a:lnTo>
                  <a:lnTo>
                    <a:pt x="2595" y="775"/>
                  </a:lnTo>
                  <a:lnTo>
                    <a:pt x="2595" y="629"/>
                  </a:lnTo>
                  <a:lnTo>
                    <a:pt x="2469" y="524"/>
                  </a:lnTo>
                  <a:lnTo>
                    <a:pt x="2427" y="399"/>
                  </a:lnTo>
                  <a:lnTo>
                    <a:pt x="2385" y="357"/>
                  </a:lnTo>
                  <a:lnTo>
                    <a:pt x="2302" y="357"/>
                  </a:lnTo>
                  <a:lnTo>
                    <a:pt x="2260" y="315"/>
                  </a:lnTo>
                  <a:lnTo>
                    <a:pt x="2176" y="378"/>
                  </a:lnTo>
                  <a:lnTo>
                    <a:pt x="2093" y="357"/>
                  </a:lnTo>
                  <a:lnTo>
                    <a:pt x="2093" y="273"/>
                  </a:lnTo>
                  <a:lnTo>
                    <a:pt x="1967" y="106"/>
                  </a:lnTo>
                  <a:lnTo>
                    <a:pt x="1800" y="85"/>
                  </a:lnTo>
                  <a:lnTo>
                    <a:pt x="1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3633975" y="3059916"/>
              <a:ext cx="21195" cy="12146"/>
            </a:xfrm>
            <a:custGeom>
              <a:avLst/>
              <a:gdLst/>
              <a:ahLst/>
              <a:cxnLst/>
              <a:rect l="l" t="t" r="r" b="b"/>
              <a:pathLst>
                <a:path w="1780" h="1068" extrusionOk="0">
                  <a:moveTo>
                    <a:pt x="1047" y="0"/>
                  </a:moveTo>
                  <a:lnTo>
                    <a:pt x="838" y="63"/>
                  </a:lnTo>
                  <a:lnTo>
                    <a:pt x="733" y="210"/>
                  </a:lnTo>
                  <a:lnTo>
                    <a:pt x="335" y="168"/>
                  </a:lnTo>
                  <a:lnTo>
                    <a:pt x="168" y="272"/>
                  </a:lnTo>
                  <a:lnTo>
                    <a:pt x="1" y="231"/>
                  </a:lnTo>
                  <a:lnTo>
                    <a:pt x="1" y="231"/>
                  </a:lnTo>
                  <a:lnTo>
                    <a:pt x="63" y="314"/>
                  </a:lnTo>
                  <a:lnTo>
                    <a:pt x="273" y="335"/>
                  </a:lnTo>
                  <a:lnTo>
                    <a:pt x="335" y="335"/>
                  </a:lnTo>
                  <a:lnTo>
                    <a:pt x="231" y="419"/>
                  </a:lnTo>
                  <a:lnTo>
                    <a:pt x="335" y="524"/>
                  </a:lnTo>
                  <a:lnTo>
                    <a:pt x="440" y="524"/>
                  </a:lnTo>
                  <a:lnTo>
                    <a:pt x="482" y="586"/>
                  </a:lnTo>
                  <a:lnTo>
                    <a:pt x="545" y="586"/>
                  </a:lnTo>
                  <a:lnTo>
                    <a:pt x="691" y="544"/>
                  </a:lnTo>
                  <a:lnTo>
                    <a:pt x="838" y="524"/>
                  </a:lnTo>
                  <a:lnTo>
                    <a:pt x="1005" y="586"/>
                  </a:lnTo>
                  <a:lnTo>
                    <a:pt x="942" y="649"/>
                  </a:lnTo>
                  <a:lnTo>
                    <a:pt x="649" y="649"/>
                  </a:lnTo>
                  <a:lnTo>
                    <a:pt x="691" y="691"/>
                  </a:lnTo>
                  <a:lnTo>
                    <a:pt x="796" y="691"/>
                  </a:lnTo>
                  <a:lnTo>
                    <a:pt x="838" y="754"/>
                  </a:lnTo>
                  <a:lnTo>
                    <a:pt x="817" y="796"/>
                  </a:lnTo>
                  <a:lnTo>
                    <a:pt x="859" y="796"/>
                  </a:lnTo>
                  <a:lnTo>
                    <a:pt x="733" y="963"/>
                  </a:lnTo>
                  <a:lnTo>
                    <a:pt x="963" y="942"/>
                  </a:lnTo>
                  <a:lnTo>
                    <a:pt x="963" y="1047"/>
                  </a:lnTo>
                  <a:lnTo>
                    <a:pt x="1005" y="1068"/>
                  </a:lnTo>
                  <a:lnTo>
                    <a:pt x="1131" y="1047"/>
                  </a:lnTo>
                  <a:lnTo>
                    <a:pt x="1214" y="879"/>
                  </a:lnTo>
                  <a:lnTo>
                    <a:pt x="1319" y="858"/>
                  </a:lnTo>
                  <a:lnTo>
                    <a:pt x="1465" y="775"/>
                  </a:lnTo>
                  <a:lnTo>
                    <a:pt x="1675" y="733"/>
                  </a:lnTo>
                  <a:lnTo>
                    <a:pt x="1758" y="670"/>
                  </a:lnTo>
                  <a:lnTo>
                    <a:pt x="1779" y="565"/>
                  </a:lnTo>
                  <a:lnTo>
                    <a:pt x="1695" y="482"/>
                  </a:lnTo>
                  <a:lnTo>
                    <a:pt x="1695" y="314"/>
                  </a:lnTo>
                  <a:lnTo>
                    <a:pt x="1737" y="210"/>
                  </a:lnTo>
                  <a:lnTo>
                    <a:pt x="1695" y="42"/>
                  </a:lnTo>
                  <a:lnTo>
                    <a:pt x="15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4" name="Google Shape;334;p29"/>
            <p:cNvGrpSpPr/>
            <p:nvPr/>
          </p:nvGrpSpPr>
          <p:grpSpPr>
            <a:xfrm>
              <a:off x="3632736" y="3051591"/>
              <a:ext cx="63288" cy="45217"/>
              <a:chOff x="3450375" y="3038225"/>
              <a:chExt cx="132875" cy="99400"/>
            </a:xfrm>
          </p:grpSpPr>
          <p:sp>
            <p:nvSpPr>
              <p:cNvPr id="335" name="Google Shape;335;p29"/>
              <p:cNvSpPr/>
              <p:nvPr/>
            </p:nvSpPr>
            <p:spPr>
              <a:xfrm>
                <a:off x="3450375" y="3038225"/>
                <a:ext cx="460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545" extrusionOk="0">
                    <a:moveTo>
                      <a:pt x="942" y="0"/>
                    </a:moveTo>
                    <a:lnTo>
                      <a:pt x="795" y="63"/>
                    </a:lnTo>
                    <a:lnTo>
                      <a:pt x="586" y="230"/>
                    </a:lnTo>
                    <a:lnTo>
                      <a:pt x="481" y="230"/>
                    </a:lnTo>
                    <a:lnTo>
                      <a:pt x="418" y="251"/>
                    </a:lnTo>
                    <a:lnTo>
                      <a:pt x="167" y="251"/>
                    </a:lnTo>
                    <a:lnTo>
                      <a:pt x="188" y="335"/>
                    </a:lnTo>
                    <a:lnTo>
                      <a:pt x="314" y="419"/>
                    </a:lnTo>
                    <a:lnTo>
                      <a:pt x="439" y="377"/>
                    </a:lnTo>
                    <a:lnTo>
                      <a:pt x="439" y="377"/>
                    </a:lnTo>
                    <a:lnTo>
                      <a:pt x="377" y="460"/>
                    </a:lnTo>
                    <a:lnTo>
                      <a:pt x="209" y="460"/>
                    </a:lnTo>
                    <a:lnTo>
                      <a:pt x="105" y="314"/>
                    </a:lnTo>
                    <a:lnTo>
                      <a:pt x="0" y="419"/>
                    </a:lnTo>
                    <a:lnTo>
                      <a:pt x="63" y="481"/>
                    </a:lnTo>
                    <a:lnTo>
                      <a:pt x="63" y="544"/>
                    </a:lnTo>
                    <a:lnTo>
                      <a:pt x="105" y="481"/>
                    </a:lnTo>
                    <a:lnTo>
                      <a:pt x="481" y="481"/>
                    </a:lnTo>
                    <a:lnTo>
                      <a:pt x="586" y="356"/>
                    </a:lnTo>
                    <a:lnTo>
                      <a:pt x="691" y="335"/>
                    </a:lnTo>
                    <a:lnTo>
                      <a:pt x="816" y="251"/>
                    </a:lnTo>
                    <a:lnTo>
                      <a:pt x="900" y="272"/>
                    </a:lnTo>
                    <a:lnTo>
                      <a:pt x="921" y="314"/>
                    </a:lnTo>
                    <a:lnTo>
                      <a:pt x="1004" y="230"/>
                    </a:lnTo>
                    <a:lnTo>
                      <a:pt x="1067" y="209"/>
                    </a:lnTo>
                    <a:lnTo>
                      <a:pt x="1214" y="314"/>
                    </a:lnTo>
                    <a:lnTo>
                      <a:pt x="1318" y="314"/>
                    </a:lnTo>
                    <a:lnTo>
                      <a:pt x="1465" y="356"/>
                    </a:lnTo>
                    <a:lnTo>
                      <a:pt x="1653" y="440"/>
                    </a:lnTo>
                    <a:lnTo>
                      <a:pt x="1779" y="440"/>
                    </a:lnTo>
                    <a:lnTo>
                      <a:pt x="1841" y="356"/>
                    </a:lnTo>
                    <a:lnTo>
                      <a:pt x="1779" y="272"/>
                    </a:lnTo>
                    <a:lnTo>
                      <a:pt x="1737" y="314"/>
                    </a:lnTo>
                    <a:lnTo>
                      <a:pt x="1465" y="147"/>
                    </a:lnTo>
                    <a:lnTo>
                      <a:pt x="1360" y="147"/>
                    </a:lnTo>
                    <a:lnTo>
                      <a:pt x="1172" y="21"/>
                    </a:lnTo>
                    <a:lnTo>
                      <a:pt x="1046" y="21"/>
                    </a:lnTo>
                    <a:lnTo>
                      <a:pt x="94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9"/>
              <p:cNvSpPr/>
              <p:nvPr/>
            </p:nvSpPr>
            <p:spPr>
              <a:xfrm>
                <a:off x="3481225" y="3056525"/>
                <a:ext cx="102025" cy="81100"/>
              </a:xfrm>
              <a:custGeom>
                <a:avLst/>
                <a:gdLst/>
                <a:ahLst/>
                <a:cxnLst/>
                <a:rect l="l" t="t" r="r" b="b"/>
                <a:pathLst>
                  <a:path w="4081" h="3244" extrusionOk="0">
                    <a:moveTo>
                      <a:pt x="712" y="0"/>
                    </a:moveTo>
                    <a:lnTo>
                      <a:pt x="565" y="21"/>
                    </a:lnTo>
                    <a:lnTo>
                      <a:pt x="565" y="42"/>
                    </a:lnTo>
                    <a:lnTo>
                      <a:pt x="607" y="210"/>
                    </a:lnTo>
                    <a:lnTo>
                      <a:pt x="565" y="314"/>
                    </a:lnTo>
                    <a:lnTo>
                      <a:pt x="565" y="482"/>
                    </a:lnTo>
                    <a:lnTo>
                      <a:pt x="649" y="565"/>
                    </a:lnTo>
                    <a:lnTo>
                      <a:pt x="628" y="670"/>
                    </a:lnTo>
                    <a:lnTo>
                      <a:pt x="545" y="733"/>
                    </a:lnTo>
                    <a:lnTo>
                      <a:pt x="335" y="775"/>
                    </a:lnTo>
                    <a:lnTo>
                      <a:pt x="189" y="858"/>
                    </a:lnTo>
                    <a:lnTo>
                      <a:pt x="84" y="879"/>
                    </a:lnTo>
                    <a:lnTo>
                      <a:pt x="1" y="1046"/>
                    </a:lnTo>
                    <a:lnTo>
                      <a:pt x="21" y="1005"/>
                    </a:lnTo>
                    <a:lnTo>
                      <a:pt x="105" y="1109"/>
                    </a:lnTo>
                    <a:lnTo>
                      <a:pt x="42" y="1319"/>
                    </a:lnTo>
                    <a:lnTo>
                      <a:pt x="189" y="1507"/>
                    </a:lnTo>
                    <a:lnTo>
                      <a:pt x="314" y="1528"/>
                    </a:lnTo>
                    <a:lnTo>
                      <a:pt x="398" y="1570"/>
                    </a:lnTo>
                    <a:lnTo>
                      <a:pt x="440" y="1486"/>
                    </a:lnTo>
                    <a:lnTo>
                      <a:pt x="545" y="1528"/>
                    </a:lnTo>
                    <a:lnTo>
                      <a:pt x="503" y="1570"/>
                    </a:lnTo>
                    <a:lnTo>
                      <a:pt x="503" y="1674"/>
                    </a:lnTo>
                    <a:lnTo>
                      <a:pt x="545" y="1716"/>
                    </a:lnTo>
                    <a:lnTo>
                      <a:pt x="670" y="1716"/>
                    </a:lnTo>
                    <a:lnTo>
                      <a:pt x="733" y="1904"/>
                    </a:lnTo>
                    <a:lnTo>
                      <a:pt x="879" y="1988"/>
                    </a:lnTo>
                    <a:lnTo>
                      <a:pt x="963" y="2051"/>
                    </a:lnTo>
                    <a:lnTo>
                      <a:pt x="1047" y="2030"/>
                    </a:lnTo>
                    <a:lnTo>
                      <a:pt x="1235" y="1946"/>
                    </a:lnTo>
                    <a:lnTo>
                      <a:pt x="1235" y="1884"/>
                    </a:lnTo>
                    <a:lnTo>
                      <a:pt x="1381" y="1716"/>
                    </a:lnTo>
                    <a:lnTo>
                      <a:pt x="1486" y="1632"/>
                    </a:lnTo>
                    <a:lnTo>
                      <a:pt x="1612" y="1570"/>
                    </a:lnTo>
                    <a:lnTo>
                      <a:pt x="2114" y="1570"/>
                    </a:lnTo>
                    <a:lnTo>
                      <a:pt x="2197" y="1716"/>
                    </a:lnTo>
                    <a:lnTo>
                      <a:pt x="2239" y="1821"/>
                    </a:lnTo>
                    <a:lnTo>
                      <a:pt x="2407" y="2093"/>
                    </a:lnTo>
                    <a:lnTo>
                      <a:pt x="2386" y="2156"/>
                    </a:lnTo>
                    <a:lnTo>
                      <a:pt x="2490" y="2260"/>
                    </a:lnTo>
                    <a:lnTo>
                      <a:pt x="2490" y="2365"/>
                    </a:lnTo>
                    <a:lnTo>
                      <a:pt x="2407" y="2407"/>
                    </a:lnTo>
                    <a:lnTo>
                      <a:pt x="2407" y="2511"/>
                    </a:lnTo>
                    <a:lnTo>
                      <a:pt x="2449" y="2532"/>
                    </a:lnTo>
                    <a:lnTo>
                      <a:pt x="2449" y="2574"/>
                    </a:lnTo>
                    <a:lnTo>
                      <a:pt x="2595" y="2532"/>
                    </a:lnTo>
                    <a:lnTo>
                      <a:pt x="2637" y="2532"/>
                    </a:lnTo>
                    <a:lnTo>
                      <a:pt x="2867" y="2449"/>
                    </a:lnTo>
                    <a:lnTo>
                      <a:pt x="3014" y="2511"/>
                    </a:lnTo>
                    <a:lnTo>
                      <a:pt x="3055" y="2637"/>
                    </a:lnTo>
                    <a:lnTo>
                      <a:pt x="3181" y="2721"/>
                    </a:lnTo>
                    <a:lnTo>
                      <a:pt x="3160" y="2930"/>
                    </a:lnTo>
                    <a:lnTo>
                      <a:pt x="3139" y="3055"/>
                    </a:lnTo>
                    <a:lnTo>
                      <a:pt x="3286" y="3202"/>
                    </a:lnTo>
                    <a:lnTo>
                      <a:pt x="3369" y="3202"/>
                    </a:lnTo>
                    <a:lnTo>
                      <a:pt x="3537" y="3076"/>
                    </a:lnTo>
                    <a:lnTo>
                      <a:pt x="3578" y="3076"/>
                    </a:lnTo>
                    <a:lnTo>
                      <a:pt x="3683" y="3181"/>
                    </a:lnTo>
                    <a:lnTo>
                      <a:pt x="3704" y="3244"/>
                    </a:lnTo>
                    <a:lnTo>
                      <a:pt x="3704" y="3202"/>
                    </a:lnTo>
                    <a:lnTo>
                      <a:pt x="3809" y="3181"/>
                    </a:lnTo>
                    <a:lnTo>
                      <a:pt x="3976" y="2846"/>
                    </a:lnTo>
                    <a:lnTo>
                      <a:pt x="3976" y="2721"/>
                    </a:lnTo>
                    <a:lnTo>
                      <a:pt x="3955" y="2658"/>
                    </a:lnTo>
                    <a:lnTo>
                      <a:pt x="3850" y="2553"/>
                    </a:lnTo>
                    <a:lnTo>
                      <a:pt x="3850" y="2469"/>
                    </a:lnTo>
                    <a:lnTo>
                      <a:pt x="3913" y="2428"/>
                    </a:lnTo>
                    <a:lnTo>
                      <a:pt x="3997" y="2449"/>
                    </a:lnTo>
                    <a:lnTo>
                      <a:pt x="4018" y="2365"/>
                    </a:lnTo>
                    <a:lnTo>
                      <a:pt x="3955" y="2239"/>
                    </a:lnTo>
                    <a:lnTo>
                      <a:pt x="3871" y="2218"/>
                    </a:lnTo>
                    <a:lnTo>
                      <a:pt x="3871" y="2009"/>
                    </a:lnTo>
                    <a:lnTo>
                      <a:pt x="3892" y="1925"/>
                    </a:lnTo>
                    <a:lnTo>
                      <a:pt x="3871" y="1674"/>
                    </a:lnTo>
                    <a:lnTo>
                      <a:pt x="3809" y="1612"/>
                    </a:lnTo>
                    <a:lnTo>
                      <a:pt x="3809" y="1507"/>
                    </a:lnTo>
                    <a:lnTo>
                      <a:pt x="4060" y="1423"/>
                    </a:lnTo>
                    <a:lnTo>
                      <a:pt x="4081" y="1402"/>
                    </a:lnTo>
                    <a:lnTo>
                      <a:pt x="4081" y="1319"/>
                    </a:lnTo>
                    <a:lnTo>
                      <a:pt x="4018" y="1277"/>
                    </a:lnTo>
                    <a:lnTo>
                      <a:pt x="3871" y="1256"/>
                    </a:lnTo>
                    <a:lnTo>
                      <a:pt x="3871" y="1193"/>
                    </a:lnTo>
                    <a:lnTo>
                      <a:pt x="3850" y="1109"/>
                    </a:lnTo>
                    <a:lnTo>
                      <a:pt x="3850" y="1005"/>
                    </a:lnTo>
                    <a:lnTo>
                      <a:pt x="3767" y="1005"/>
                    </a:lnTo>
                    <a:lnTo>
                      <a:pt x="3704" y="1088"/>
                    </a:lnTo>
                    <a:lnTo>
                      <a:pt x="3599" y="1109"/>
                    </a:lnTo>
                    <a:lnTo>
                      <a:pt x="3599" y="1109"/>
                    </a:lnTo>
                    <a:lnTo>
                      <a:pt x="3662" y="963"/>
                    </a:lnTo>
                    <a:lnTo>
                      <a:pt x="3767" y="796"/>
                    </a:lnTo>
                    <a:lnTo>
                      <a:pt x="3767" y="754"/>
                    </a:lnTo>
                    <a:lnTo>
                      <a:pt x="3641" y="733"/>
                    </a:lnTo>
                    <a:lnTo>
                      <a:pt x="3578" y="670"/>
                    </a:lnTo>
                    <a:lnTo>
                      <a:pt x="3599" y="524"/>
                    </a:lnTo>
                    <a:lnTo>
                      <a:pt x="3558" y="377"/>
                    </a:lnTo>
                    <a:lnTo>
                      <a:pt x="3432" y="272"/>
                    </a:lnTo>
                    <a:lnTo>
                      <a:pt x="3390" y="231"/>
                    </a:lnTo>
                    <a:lnTo>
                      <a:pt x="3286" y="252"/>
                    </a:lnTo>
                    <a:lnTo>
                      <a:pt x="3265" y="314"/>
                    </a:lnTo>
                    <a:lnTo>
                      <a:pt x="3118" y="231"/>
                    </a:lnTo>
                    <a:lnTo>
                      <a:pt x="2972" y="231"/>
                    </a:lnTo>
                    <a:lnTo>
                      <a:pt x="2867" y="377"/>
                    </a:lnTo>
                    <a:lnTo>
                      <a:pt x="2804" y="419"/>
                    </a:lnTo>
                    <a:lnTo>
                      <a:pt x="2700" y="482"/>
                    </a:lnTo>
                    <a:lnTo>
                      <a:pt x="2532" y="482"/>
                    </a:lnTo>
                    <a:lnTo>
                      <a:pt x="2407" y="377"/>
                    </a:lnTo>
                    <a:lnTo>
                      <a:pt x="2323" y="356"/>
                    </a:lnTo>
                    <a:lnTo>
                      <a:pt x="2218" y="419"/>
                    </a:lnTo>
                    <a:lnTo>
                      <a:pt x="2135" y="377"/>
                    </a:lnTo>
                    <a:lnTo>
                      <a:pt x="2135" y="272"/>
                    </a:lnTo>
                    <a:lnTo>
                      <a:pt x="2009" y="272"/>
                    </a:lnTo>
                    <a:lnTo>
                      <a:pt x="1967" y="231"/>
                    </a:lnTo>
                    <a:lnTo>
                      <a:pt x="1863" y="210"/>
                    </a:lnTo>
                    <a:lnTo>
                      <a:pt x="1758" y="272"/>
                    </a:lnTo>
                    <a:lnTo>
                      <a:pt x="1570" y="210"/>
                    </a:lnTo>
                    <a:lnTo>
                      <a:pt x="1381" y="210"/>
                    </a:lnTo>
                    <a:lnTo>
                      <a:pt x="1277" y="126"/>
                    </a:lnTo>
                    <a:lnTo>
                      <a:pt x="1047" y="21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7" name="Google Shape;337;p29"/>
            <p:cNvSpPr/>
            <p:nvPr/>
          </p:nvSpPr>
          <p:spPr>
            <a:xfrm>
              <a:off x="3657897" y="3077759"/>
              <a:ext cx="19195" cy="21903"/>
            </a:xfrm>
            <a:custGeom>
              <a:avLst/>
              <a:gdLst/>
              <a:ahLst/>
              <a:cxnLst/>
              <a:rect l="l" t="t" r="r" b="b"/>
              <a:pathLst>
                <a:path w="1612" h="1926" extrusionOk="0">
                  <a:moveTo>
                    <a:pt x="733" y="1"/>
                  </a:moveTo>
                  <a:lnTo>
                    <a:pt x="607" y="63"/>
                  </a:lnTo>
                  <a:lnTo>
                    <a:pt x="502" y="147"/>
                  </a:lnTo>
                  <a:lnTo>
                    <a:pt x="356" y="315"/>
                  </a:lnTo>
                  <a:lnTo>
                    <a:pt x="356" y="377"/>
                  </a:lnTo>
                  <a:lnTo>
                    <a:pt x="168" y="461"/>
                  </a:lnTo>
                  <a:lnTo>
                    <a:pt x="84" y="482"/>
                  </a:lnTo>
                  <a:lnTo>
                    <a:pt x="42" y="587"/>
                  </a:lnTo>
                  <a:lnTo>
                    <a:pt x="0" y="670"/>
                  </a:lnTo>
                  <a:lnTo>
                    <a:pt x="105" y="733"/>
                  </a:lnTo>
                  <a:lnTo>
                    <a:pt x="42" y="880"/>
                  </a:lnTo>
                  <a:lnTo>
                    <a:pt x="63" y="963"/>
                  </a:lnTo>
                  <a:lnTo>
                    <a:pt x="168" y="984"/>
                  </a:lnTo>
                  <a:lnTo>
                    <a:pt x="251" y="1172"/>
                  </a:lnTo>
                  <a:lnTo>
                    <a:pt x="251" y="1298"/>
                  </a:lnTo>
                  <a:lnTo>
                    <a:pt x="377" y="1424"/>
                  </a:lnTo>
                  <a:lnTo>
                    <a:pt x="482" y="1382"/>
                  </a:lnTo>
                  <a:lnTo>
                    <a:pt x="482" y="1403"/>
                  </a:lnTo>
                  <a:lnTo>
                    <a:pt x="419" y="1507"/>
                  </a:lnTo>
                  <a:lnTo>
                    <a:pt x="502" y="1591"/>
                  </a:lnTo>
                  <a:lnTo>
                    <a:pt x="586" y="1675"/>
                  </a:lnTo>
                  <a:lnTo>
                    <a:pt x="565" y="1737"/>
                  </a:lnTo>
                  <a:lnTo>
                    <a:pt x="691" y="1779"/>
                  </a:lnTo>
                  <a:lnTo>
                    <a:pt x="1005" y="1926"/>
                  </a:lnTo>
                  <a:lnTo>
                    <a:pt x="1046" y="1926"/>
                  </a:lnTo>
                  <a:lnTo>
                    <a:pt x="1088" y="1842"/>
                  </a:lnTo>
                  <a:lnTo>
                    <a:pt x="1151" y="1696"/>
                  </a:lnTo>
                  <a:lnTo>
                    <a:pt x="1298" y="1633"/>
                  </a:lnTo>
                  <a:lnTo>
                    <a:pt x="1402" y="1507"/>
                  </a:lnTo>
                  <a:lnTo>
                    <a:pt x="1402" y="1403"/>
                  </a:lnTo>
                  <a:lnTo>
                    <a:pt x="1444" y="1256"/>
                  </a:lnTo>
                  <a:lnTo>
                    <a:pt x="1528" y="1214"/>
                  </a:lnTo>
                  <a:lnTo>
                    <a:pt x="1528" y="1152"/>
                  </a:lnTo>
                  <a:lnTo>
                    <a:pt x="1549" y="1005"/>
                  </a:lnTo>
                  <a:lnTo>
                    <a:pt x="1570" y="1005"/>
                  </a:lnTo>
                  <a:lnTo>
                    <a:pt x="1570" y="963"/>
                  </a:lnTo>
                  <a:lnTo>
                    <a:pt x="1528" y="942"/>
                  </a:lnTo>
                  <a:lnTo>
                    <a:pt x="1528" y="838"/>
                  </a:lnTo>
                  <a:lnTo>
                    <a:pt x="1611" y="796"/>
                  </a:lnTo>
                  <a:lnTo>
                    <a:pt x="1611" y="691"/>
                  </a:lnTo>
                  <a:lnTo>
                    <a:pt x="1507" y="587"/>
                  </a:lnTo>
                  <a:lnTo>
                    <a:pt x="1528" y="524"/>
                  </a:lnTo>
                  <a:lnTo>
                    <a:pt x="1360" y="252"/>
                  </a:lnTo>
                  <a:lnTo>
                    <a:pt x="1318" y="147"/>
                  </a:lnTo>
                  <a:lnTo>
                    <a:pt x="12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3670352" y="3087756"/>
              <a:ext cx="27911" cy="28568"/>
            </a:xfrm>
            <a:custGeom>
              <a:avLst/>
              <a:gdLst/>
              <a:ahLst/>
              <a:cxnLst/>
              <a:rect l="l" t="t" r="r" b="b"/>
              <a:pathLst>
                <a:path w="2344" h="2512" extrusionOk="0">
                  <a:moveTo>
                    <a:pt x="942" y="1"/>
                  </a:moveTo>
                  <a:lnTo>
                    <a:pt x="712" y="84"/>
                  </a:lnTo>
                  <a:lnTo>
                    <a:pt x="670" y="84"/>
                  </a:lnTo>
                  <a:lnTo>
                    <a:pt x="524" y="126"/>
                  </a:lnTo>
                  <a:lnTo>
                    <a:pt x="503" y="126"/>
                  </a:lnTo>
                  <a:lnTo>
                    <a:pt x="482" y="273"/>
                  </a:lnTo>
                  <a:lnTo>
                    <a:pt x="482" y="335"/>
                  </a:lnTo>
                  <a:lnTo>
                    <a:pt x="398" y="377"/>
                  </a:lnTo>
                  <a:lnTo>
                    <a:pt x="356" y="524"/>
                  </a:lnTo>
                  <a:lnTo>
                    <a:pt x="356" y="628"/>
                  </a:lnTo>
                  <a:lnTo>
                    <a:pt x="252" y="754"/>
                  </a:lnTo>
                  <a:lnTo>
                    <a:pt x="105" y="817"/>
                  </a:lnTo>
                  <a:lnTo>
                    <a:pt x="42" y="963"/>
                  </a:lnTo>
                  <a:lnTo>
                    <a:pt x="0" y="1047"/>
                  </a:lnTo>
                  <a:lnTo>
                    <a:pt x="168" y="1047"/>
                  </a:lnTo>
                  <a:lnTo>
                    <a:pt x="252" y="1109"/>
                  </a:lnTo>
                  <a:lnTo>
                    <a:pt x="210" y="1172"/>
                  </a:lnTo>
                  <a:lnTo>
                    <a:pt x="293" y="1235"/>
                  </a:lnTo>
                  <a:lnTo>
                    <a:pt x="461" y="1444"/>
                  </a:lnTo>
                  <a:lnTo>
                    <a:pt x="524" y="1444"/>
                  </a:lnTo>
                  <a:lnTo>
                    <a:pt x="775" y="1591"/>
                  </a:lnTo>
                  <a:lnTo>
                    <a:pt x="796" y="1591"/>
                  </a:lnTo>
                  <a:lnTo>
                    <a:pt x="1130" y="1967"/>
                  </a:lnTo>
                  <a:lnTo>
                    <a:pt x="1256" y="1988"/>
                  </a:lnTo>
                  <a:lnTo>
                    <a:pt x="1716" y="2302"/>
                  </a:lnTo>
                  <a:lnTo>
                    <a:pt x="2260" y="2511"/>
                  </a:lnTo>
                  <a:lnTo>
                    <a:pt x="2260" y="2386"/>
                  </a:lnTo>
                  <a:lnTo>
                    <a:pt x="2197" y="2281"/>
                  </a:lnTo>
                  <a:lnTo>
                    <a:pt x="2260" y="2156"/>
                  </a:lnTo>
                  <a:lnTo>
                    <a:pt x="2239" y="2072"/>
                  </a:lnTo>
                  <a:lnTo>
                    <a:pt x="2260" y="1967"/>
                  </a:lnTo>
                  <a:lnTo>
                    <a:pt x="2302" y="1884"/>
                  </a:lnTo>
                  <a:lnTo>
                    <a:pt x="2260" y="1800"/>
                  </a:lnTo>
                  <a:lnTo>
                    <a:pt x="2344" y="1758"/>
                  </a:lnTo>
                  <a:lnTo>
                    <a:pt x="2302" y="1653"/>
                  </a:lnTo>
                  <a:lnTo>
                    <a:pt x="2239" y="1633"/>
                  </a:lnTo>
                  <a:lnTo>
                    <a:pt x="2156" y="1570"/>
                  </a:lnTo>
                  <a:lnTo>
                    <a:pt x="2093" y="1465"/>
                  </a:lnTo>
                  <a:lnTo>
                    <a:pt x="2030" y="1444"/>
                  </a:lnTo>
                  <a:lnTo>
                    <a:pt x="1967" y="1444"/>
                  </a:lnTo>
                  <a:lnTo>
                    <a:pt x="1884" y="1361"/>
                  </a:lnTo>
                  <a:lnTo>
                    <a:pt x="1779" y="1361"/>
                  </a:lnTo>
                  <a:lnTo>
                    <a:pt x="1758" y="1381"/>
                  </a:lnTo>
                  <a:lnTo>
                    <a:pt x="1653" y="1361"/>
                  </a:lnTo>
                  <a:lnTo>
                    <a:pt x="1633" y="1256"/>
                  </a:lnTo>
                  <a:lnTo>
                    <a:pt x="1716" y="1151"/>
                  </a:lnTo>
                  <a:lnTo>
                    <a:pt x="1821" y="942"/>
                  </a:lnTo>
                  <a:lnTo>
                    <a:pt x="1758" y="837"/>
                  </a:lnTo>
                  <a:lnTo>
                    <a:pt x="1779" y="796"/>
                  </a:lnTo>
                  <a:lnTo>
                    <a:pt x="1758" y="733"/>
                  </a:lnTo>
                  <a:lnTo>
                    <a:pt x="1653" y="628"/>
                  </a:lnTo>
                  <a:lnTo>
                    <a:pt x="1612" y="628"/>
                  </a:lnTo>
                  <a:lnTo>
                    <a:pt x="1444" y="754"/>
                  </a:lnTo>
                  <a:lnTo>
                    <a:pt x="1361" y="754"/>
                  </a:lnTo>
                  <a:lnTo>
                    <a:pt x="1214" y="607"/>
                  </a:lnTo>
                  <a:lnTo>
                    <a:pt x="1235" y="482"/>
                  </a:lnTo>
                  <a:lnTo>
                    <a:pt x="1256" y="273"/>
                  </a:lnTo>
                  <a:lnTo>
                    <a:pt x="1130" y="189"/>
                  </a:lnTo>
                  <a:lnTo>
                    <a:pt x="1089" y="63"/>
                  </a:lnTo>
                  <a:lnTo>
                    <a:pt x="94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3689785" y="3073722"/>
              <a:ext cx="42617" cy="42840"/>
            </a:xfrm>
            <a:custGeom>
              <a:avLst/>
              <a:gdLst/>
              <a:ahLst/>
              <a:cxnLst/>
              <a:rect l="l" t="t" r="r" b="b"/>
              <a:pathLst>
                <a:path w="3579" h="3767" extrusionOk="0">
                  <a:moveTo>
                    <a:pt x="1905" y="0"/>
                  </a:moveTo>
                  <a:lnTo>
                    <a:pt x="1821" y="63"/>
                  </a:lnTo>
                  <a:lnTo>
                    <a:pt x="1716" y="209"/>
                  </a:lnTo>
                  <a:lnTo>
                    <a:pt x="1549" y="167"/>
                  </a:lnTo>
                  <a:lnTo>
                    <a:pt x="1507" y="105"/>
                  </a:lnTo>
                  <a:lnTo>
                    <a:pt x="1549" y="63"/>
                  </a:lnTo>
                  <a:lnTo>
                    <a:pt x="1381" y="42"/>
                  </a:lnTo>
                  <a:lnTo>
                    <a:pt x="1193" y="84"/>
                  </a:lnTo>
                  <a:lnTo>
                    <a:pt x="1193" y="146"/>
                  </a:lnTo>
                  <a:lnTo>
                    <a:pt x="1151" y="167"/>
                  </a:lnTo>
                  <a:lnTo>
                    <a:pt x="921" y="167"/>
                  </a:lnTo>
                  <a:lnTo>
                    <a:pt x="775" y="84"/>
                  </a:lnTo>
                  <a:lnTo>
                    <a:pt x="712" y="84"/>
                  </a:lnTo>
                  <a:lnTo>
                    <a:pt x="503" y="209"/>
                  </a:lnTo>
                  <a:lnTo>
                    <a:pt x="252" y="293"/>
                  </a:lnTo>
                  <a:lnTo>
                    <a:pt x="252" y="398"/>
                  </a:lnTo>
                  <a:lnTo>
                    <a:pt x="314" y="460"/>
                  </a:lnTo>
                  <a:lnTo>
                    <a:pt x="335" y="711"/>
                  </a:lnTo>
                  <a:lnTo>
                    <a:pt x="314" y="795"/>
                  </a:lnTo>
                  <a:lnTo>
                    <a:pt x="314" y="1004"/>
                  </a:lnTo>
                  <a:lnTo>
                    <a:pt x="398" y="1025"/>
                  </a:lnTo>
                  <a:lnTo>
                    <a:pt x="461" y="1151"/>
                  </a:lnTo>
                  <a:lnTo>
                    <a:pt x="440" y="1235"/>
                  </a:lnTo>
                  <a:lnTo>
                    <a:pt x="356" y="1214"/>
                  </a:lnTo>
                  <a:lnTo>
                    <a:pt x="293" y="1255"/>
                  </a:lnTo>
                  <a:lnTo>
                    <a:pt x="293" y="1339"/>
                  </a:lnTo>
                  <a:lnTo>
                    <a:pt x="398" y="1444"/>
                  </a:lnTo>
                  <a:lnTo>
                    <a:pt x="419" y="1507"/>
                  </a:lnTo>
                  <a:lnTo>
                    <a:pt x="419" y="1632"/>
                  </a:lnTo>
                  <a:lnTo>
                    <a:pt x="252" y="1967"/>
                  </a:lnTo>
                  <a:lnTo>
                    <a:pt x="147" y="1988"/>
                  </a:lnTo>
                  <a:lnTo>
                    <a:pt x="147" y="2030"/>
                  </a:lnTo>
                  <a:lnTo>
                    <a:pt x="126" y="2071"/>
                  </a:lnTo>
                  <a:lnTo>
                    <a:pt x="189" y="2176"/>
                  </a:lnTo>
                  <a:lnTo>
                    <a:pt x="84" y="2385"/>
                  </a:lnTo>
                  <a:lnTo>
                    <a:pt x="1" y="2490"/>
                  </a:lnTo>
                  <a:lnTo>
                    <a:pt x="21" y="2595"/>
                  </a:lnTo>
                  <a:lnTo>
                    <a:pt x="126" y="2615"/>
                  </a:lnTo>
                  <a:lnTo>
                    <a:pt x="147" y="2595"/>
                  </a:lnTo>
                  <a:lnTo>
                    <a:pt x="252" y="2595"/>
                  </a:lnTo>
                  <a:lnTo>
                    <a:pt x="335" y="2678"/>
                  </a:lnTo>
                  <a:lnTo>
                    <a:pt x="398" y="2678"/>
                  </a:lnTo>
                  <a:lnTo>
                    <a:pt x="461" y="2699"/>
                  </a:lnTo>
                  <a:lnTo>
                    <a:pt x="524" y="2804"/>
                  </a:lnTo>
                  <a:lnTo>
                    <a:pt x="607" y="2867"/>
                  </a:lnTo>
                  <a:lnTo>
                    <a:pt x="670" y="2887"/>
                  </a:lnTo>
                  <a:lnTo>
                    <a:pt x="712" y="2992"/>
                  </a:lnTo>
                  <a:lnTo>
                    <a:pt x="628" y="3034"/>
                  </a:lnTo>
                  <a:lnTo>
                    <a:pt x="670" y="3118"/>
                  </a:lnTo>
                  <a:lnTo>
                    <a:pt x="628" y="3201"/>
                  </a:lnTo>
                  <a:lnTo>
                    <a:pt x="607" y="3306"/>
                  </a:lnTo>
                  <a:lnTo>
                    <a:pt x="628" y="3390"/>
                  </a:lnTo>
                  <a:lnTo>
                    <a:pt x="565" y="3515"/>
                  </a:lnTo>
                  <a:lnTo>
                    <a:pt x="628" y="3620"/>
                  </a:lnTo>
                  <a:lnTo>
                    <a:pt x="628" y="3745"/>
                  </a:lnTo>
                  <a:lnTo>
                    <a:pt x="712" y="3766"/>
                  </a:lnTo>
                  <a:lnTo>
                    <a:pt x="879" y="3599"/>
                  </a:lnTo>
                  <a:lnTo>
                    <a:pt x="1026" y="3599"/>
                  </a:lnTo>
                  <a:lnTo>
                    <a:pt x="1068" y="3536"/>
                  </a:lnTo>
                  <a:lnTo>
                    <a:pt x="1465" y="3390"/>
                  </a:lnTo>
                  <a:lnTo>
                    <a:pt x="1465" y="3327"/>
                  </a:lnTo>
                  <a:lnTo>
                    <a:pt x="1674" y="3306"/>
                  </a:lnTo>
                  <a:lnTo>
                    <a:pt x="2449" y="3306"/>
                  </a:lnTo>
                  <a:lnTo>
                    <a:pt x="2742" y="3201"/>
                  </a:lnTo>
                  <a:lnTo>
                    <a:pt x="3014" y="3327"/>
                  </a:lnTo>
                  <a:lnTo>
                    <a:pt x="3034" y="3201"/>
                  </a:lnTo>
                  <a:lnTo>
                    <a:pt x="3139" y="3180"/>
                  </a:lnTo>
                  <a:lnTo>
                    <a:pt x="3223" y="3306"/>
                  </a:lnTo>
                  <a:lnTo>
                    <a:pt x="3244" y="3285"/>
                  </a:lnTo>
                  <a:lnTo>
                    <a:pt x="3348" y="3285"/>
                  </a:lnTo>
                  <a:lnTo>
                    <a:pt x="3453" y="3243"/>
                  </a:lnTo>
                  <a:lnTo>
                    <a:pt x="3453" y="3097"/>
                  </a:lnTo>
                  <a:lnTo>
                    <a:pt x="3390" y="2992"/>
                  </a:lnTo>
                  <a:lnTo>
                    <a:pt x="3265" y="2971"/>
                  </a:lnTo>
                  <a:lnTo>
                    <a:pt x="3244" y="2804"/>
                  </a:lnTo>
                  <a:lnTo>
                    <a:pt x="3160" y="2595"/>
                  </a:lnTo>
                  <a:lnTo>
                    <a:pt x="3076" y="2511"/>
                  </a:lnTo>
                  <a:lnTo>
                    <a:pt x="3118" y="2469"/>
                  </a:lnTo>
                  <a:lnTo>
                    <a:pt x="3139" y="2448"/>
                  </a:lnTo>
                  <a:lnTo>
                    <a:pt x="3139" y="2176"/>
                  </a:lnTo>
                  <a:lnTo>
                    <a:pt x="3181" y="2092"/>
                  </a:lnTo>
                  <a:lnTo>
                    <a:pt x="3223" y="1967"/>
                  </a:lnTo>
                  <a:lnTo>
                    <a:pt x="3244" y="1883"/>
                  </a:lnTo>
                  <a:lnTo>
                    <a:pt x="3244" y="1758"/>
                  </a:lnTo>
                  <a:lnTo>
                    <a:pt x="3432" y="1507"/>
                  </a:lnTo>
                  <a:lnTo>
                    <a:pt x="3537" y="1423"/>
                  </a:lnTo>
                  <a:lnTo>
                    <a:pt x="3537" y="1318"/>
                  </a:lnTo>
                  <a:lnTo>
                    <a:pt x="3578" y="1193"/>
                  </a:lnTo>
                  <a:lnTo>
                    <a:pt x="3537" y="1025"/>
                  </a:lnTo>
                  <a:lnTo>
                    <a:pt x="3453" y="942"/>
                  </a:lnTo>
                  <a:lnTo>
                    <a:pt x="3453" y="879"/>
                  </a:lnTo>
                  <a:lnTo>
                    <a:pt x="3390" y="732"/>
                  </a:lnTo>
                  <a:lnTo>
                    <a:pt x="3453" y="565"/>
                  </a:lnTo>
                  <a:lnTo>
                    <a:pt x="3453" y="502"/>
                  </a:lnTo>
                  <a:lnTo>
                    <a:pt x="3327" y="502"/>
                  </a:lnTo>
                  <a:lnTo>
                    <a:pt x="3244" y="418"/>
                  </a:lnTo>
                  <a:lnTo>
                    <a:pt x="3160" y="418"/>
                  </a:lnTo>
                  <a:lnTo>
                    <a:pt x="3055" y="502"/>
                  </a:lnTo>
                  <a:lnTo>
                    <a:pt x="2930" y="523"/>
                  </a:lnTo>
                  <a:lnTo>
                    <a:pt x="2742" y="460"/>
                  </a:lnTo>
                  <a:lnTo>
                    <a:pt x="2658" y="356"/>
                  </a:lnTo>
                  <a:lnTo>
                    <a:pt x="2553" y="293"/>
                  </a:lnTo>
                  <a:lnTo>
                    <a:pt x="2449" y="293"/>
                  </a:lnTo>
                  <a:lnTo>
                    <a:pt x="2407" y="251"/>
                  </a:lnTo>
                  <a:lnTo>
                    <a:pt x="2302" y="251"/>
                  </a:lnTo>
                  <a:lnTo>
                    <a:pt x="2093" y="146"/>
                  </a:lnTo>
                  <a:lnTo>
                    <a:pt x="192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3726412" y="3070151"/>
              <a:ext cx="29161" cy="43557"/>
            </a:xfrm>
            <a:custGeom>
              <a:avLst/>
              <a:gdLst/>
              <a:ahLst/>
              <a:cxnLst/>
              <a:rect l="l" t="t" r="r" b="b"/>
              <a:pathLst>
                <a:path w="2449" h="3830" extrusionOk="0">
                  <a:moveTo>
                    <a:pt x="1674" y="0"/>
                  </a:moveTo>
                  <a:lnTo>
                    <a:pt x="1549" y="63"/>
                  </a:lnTo>
                  <a:lnTo>
                    <a:pt x="1402" y="63"/>
                  </a:lnTo>
                  <a:lnTo>
                    <a:pt x="1193" y="105"/>
                  </a:lnTo>
                  <a:lnTo>
                    <a:pt x="419" y="105"/>
                  </a:lnTo>
                  <a:lnTo>
                    <a:pt x="210" y="147"/>
                  </a:lnTo>
                  <a:lnTo>
                    <a:pt x="189" y="272"/>
                  </a:lnTo>
                  <a:lnTo>
                    <a:pt x="251" y="460"/>
                  </a:lnTo>
                  <a:lnTo>
                    <a:pt x="293" y="502"/>
                  </a:lnTo>
                  <a:lnTo>
                    <a:pt x="377" y="670"/>
                  </a:lnTo>
                  <a:lnTo>
                    <a:pt x="377" y="816"/>
                  </a:lnTo>
                  <a:lnTo>
                    <a:pt x="377" y="879"/>
                  </a:lnTo>
                  <a:lnTo>
                    <a:pt x="314" y="1046"/>
                  </a:lnTo>
                  <a:lnTo>
                    <a:pt x="377" y="1193"/>
                  </a:lnTo>
                  <a:lnTo>
                    <a:pt x="377" y="1256"/>
                  </a:lnTo>
                  <a:lnTo>
                    <a:pt x="461" y="1339"/>
                  </a:lnTo>
                  <a:lnTo>
                    <a:pt x="502" y="1507"/>
                  </a:lnTo>
                  <a:lnTo>
                    <a:pt x="461" y="1632"/>
                  </a:lnTo>
                  <a:lnTo>
                    <a:pt x="461" y="1737"/>
                  </a:lnTo>
                  <a:lnTo>
                    <a:pt x="356" y="1821"/>
                  </a:lnTo>
                  <a:lnTo>
                    <a:pt x="168" y="2072"/>
                  </a:lnTo>
                  <a:lnTo>
                    <a:pt x="168" y="2197"/>
                  </a:lnTo>
                  <a:lnTo>
                    <a:pt x="147" y="2281"/>
                  </a:lnTo>
                  <a:lnTo>
                    <a:pt x="105" y="2406"/>
                  </a:lnTo>
                  <a:lnTo>
                    <a:pt x="63" y="2490"/>
                  </a:lnTo>
                  <a:lnTo>
                    <a:pt x="63" y="2762"/>
                  </a:lnTo>
                  <a:lnTo>
                    <a:pt x="42" y="2783"/>
                  </a:lnTo>
                  <a:lnTo>
                    <a:pt x="0" y="2825"/>
                  </a:lnTo>
                  <a:lnTo>
                    <a:pt x="84" y="2909"/>
                  </a:lnTo>
                  <a:lnTo>
                    <a:pt x="168" y="3118"/>
                  </a:lnTo>
                  <a:lnTo>
                    <a:pt x="189" y="3285"/>
                  </a:lnTo>
                  <a:lnTo>
                    <a:pt x="314" y="3306"/>
                  </a:lnTo>
                  <a:lnTo>
                    <a:pt x="377" y="3411"/>
                  </a:lnTo>
                  <a:lnTo>
                    <a:pt x="377" y="3557"/>
                  </a:lnTo>
                  <a:lnTo>
                    <a:pt x="272" y="3599"/>
                  </a:lnTo>
                  <a:lnTo>
                    <a:pt x="168" y="3599"/>
                  </a:lnTo>
                  <a:lnTo>
                    <a:pt x="147" y="3620"/>
                  </a:lnTo>
                  <a:lnTo>
                    <a:pt x="168" y="3662"/>
                  </a:lnTo>
                  <a:lnTo>
                    <a:pt x="482" y="3725"/>
                  </a:lnTo>
                  <a:lnTo>
                    <a:pt x="712" y="3829"/>
                  </a:lnTo>
                  <a:lnTo>
                    <a:pt x="1214" y="3599"/>
                  </a:lnTo>
                  <a:lnTo>
                    <a:pt x="1549" y="3557"/>
                  </a:lnTo>
                  <a:lnTo>
                    <a:pt x="1863" y="3306"/>
                  </a:lnTo>
                  <a:lnTo>
                    <a:pt x="2135" y="3181"/>
                  </a:lnTo>
                  <a:lnTo>
                    <a:pt x="2448" y="3118"/>
                  </a:lnTo>
                  <a:lnTo>
                    <a:pt x="2386" y="3034"/>
                  </a:lnTo>
                  <a:lnTo>
                    <a:pt x="2302" y="2971"/>
                  </a:lnTo>
                  <a:lnTo>
                    <a:pt x="2260" y="2929"/>
                  </a:lnTo>
                  <a:lnTo>
                    <a:pt x="2197" y="2804"/>
                  </a:lnTo>
                  <a:lnTo>
                    <a:pt x="2176" y="2657"/>
                  </a:lnTo>
                  <a:lnTo>
                    <a:pt x="2197" y="2490"/>
                  </a:lnTo>
                  <a:lnTo>
                    <a:pt x="2197" y="2448"/>
                  </a:lnTo>
                  <a:lnTo>
                    <a:pt x="2260" y="2302"/>
                  </a:lnTo>
                  <a:lnTo>
                    <a:pt x="2260" y="1967"/>
                  </a:lnTo>
                  <a:lnTo>
                    <a:pt x="2197" y="1883"/>
                  </a:lnTo>
                  <a:lnTo>
                    <a:pt x="2239" y="1674"/>
                  </a:lnTo>
                  <a:lnTo>
                    <a:pt x="2176" y="1611"/>
                  </a:lnTo>
                  <a:lnTo>
                    <a:pt x="2239" y="1528"/>
                  </a:lnTo>
                  <a:lnTo>
                    <a:pt x="2197" y="1423"/>
                  </a:lnTo>
                  <a:lnTo>
                    <a:pt x="2155" y="1360"/>
                  </a:lnTo>
                  <a:lnTo>
                    <a:pt x="2176" y="1297"/>
                  </a:lnTo>
                  <a:lnTo>
                    <a:pt x="2197" y="1214"/>
                  </a:lnTo>
                  <a:lnTo>
                    <a:pt x="2197" y="1004"/>
                  </a:lnTo>
                  <a:lnTo>
                    <a:pt x="2155" y="1004"/>
                  </a:lnTo>
                  <a:lnTo>
                    <a:pt x="2093" y="942"/>
                  </a:lnTo>
                  <a:lnTo>
                    <a:pt x="2093" y="732"/>
                  </a:lnTo>
                  <a:lnTo>
                    <a:pt x="2135" y="586"/>
                  </a:lnTo>
                  <a:lnTo>
                    <a:pt x="1988" y="502"/>
                  </a:lnTo>
                  <a:lnTo>
                    <a:pt x="1946" y="419"/>
                  </a:lnTo>
                  <a:lnTo>
                    <a:pt x="1821" y="293"/>
                  </a:lnTo>
                  <a:lnTo>
                    <a:pt x="1821" y="209"/>
                  </a:lnTo>
                  <a:lnTo>
                    <a:pt x="1758" y="168"/>
                  </a:lnTo>
                  <a:lnTo>
                    <a:pt x="171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3746846" y="3070151"/>
              <a:ext cx="13956" cy="35459"/>
            </a:xfrm>
            <a:custGeom>
              <a:avLst/>
              <a:gdLst/>
              <a:ahLst/>
              <a:cxnLst/>
              <a:rect l="l" t="t" r="r" b="b"/>
              <a:pathLst>
                <a:path w="1172" h="3118" extrusionOk="0">
                  <a:moveTo>
                    <a:pt x="0" y="0"/>
                  </a:moveTo>
                  <a:lnTo>
                    <a:pt x="42" y="168"/>
                  </a:lnTo>
                  <a:lnTo>
                    <a:pt x="105" y="209"/>
                  </a:lnTo>
                  <a:lnTo>
                    <a:pt x="105" y="293"/>
                  </a:lnTo>
                  <a:lnTo>
                    <a:pt x="230" y="419"/>
                  </a:lnTo>
                  <a:lnTo>
                    <a:pt x="272" y="502"/>
                  </a:lnTo>
                  <a:lnTo>
                    <a:pt x="419" y="586"/>
                  </a:lnTo>
                  <a:lnTo>
                    <a:pt x="377" y="732"/>
                  </a:lnTo>
                  <a:lnTo>
                    <a:pt x="377" y="942"/>
                  </a:lnTo>
                  <a:lnTo>
                    <a:pt x="439" y="1004"/>
                  </a:lnTo>
                  <a:lnTo>
                    <a:pt x="481" y="1004"/>
                  </a:lnTo>
                  <a:lnTo>
                    <a:pt x="481" y="1214"/>
                  </a:lnTo>
                  <a:lnTo>
                    <a:pt x="460" y="1297"/>
                  </a:lnTo>
                  <a:lnTo>
                    <a:pt x="439" y="1360"/>
                  </a:lnTo>
                  <a:lnTo>
                    <a:pt x="481" y="1423"/>
                  </a:lnTo>
                  <a:lnTo>
                    <a:pt x="523" y="1528"/>
                  </a:lnTo>
                  <a:lnTo>
                    <a:pt x="460" y="1611"/>
                  </a:lnTo>
                  <a:lnTo>
                    <a:pt x="523" y="1674"/>
                  </a:lnTo>
                  <a:lnTo>
                    <a:pt x="481" y="1883"/>
                  </a:lnTo>
                  <a:lnTo>
                    <a:pt x="544" y="1967"/>
                  </a:lnTo>
                  <a:lnTo>
                    <a:pt x="544" y="2302"/>
                  </a:lnTo>
                  <a:lnTo>
                    <a:pt x="481" y="2448"/>
                  </a:lnTo>
                  <a:lnTo>
                    <a:pt x="481" y="2490"/>
                  </a:lnTo>
                  <a:lnTo>
                    <a:pt x="460" y="2657"/>
                  </a:lnTo>
                  <a:lnTo>
                    <a:pt x="481" y="2804"/>
                  </a:lnTo>
                  <a:lnTo>
                    <a:pt x="544" y="2929"/>
                  </a:lnTo>
                  <a:lnTo>
                    <a:pt x="586" y="2971"/>
                  </a:lnTo>
                  <a:lnTo>
                    <a:pt x="670" y="3034"/>
                  </a:lnTo>
                  <a:lnTo>
                    <a:pt x="732" y="3118"/>
                  </a:lnTo>
                  <a:lnTo>
                    <a:pt x="774" y="3118"/>
                  </a:lnTo>
                  <a:lnTo>
                    <a:pt x="1088" y="2929"/>
                  </a:lnTo>
                  <a:lnTo>
                    <a:pt x="1151" y="2929"/>
                  </a:lnTo>
                  <a:lnTo>
                    <a:pt x="1172" y="2825"/>
                  </a:lnTo>
                  <a:lnTo>
                    <a:pt x="1088" y="2699"/>
                  </a:lnTo>
                  <a:lnTo>
                    <a:pt x="1088" y="2553"/>
                  </a:lnTo>
                  <a:lnTo>
                    <a:pt x="1046" y="2385"/>
                  </a:lnTo>
                  <a:lnTo>
                    <a:pt x="1067" y="1716"/>
                  </a:lnTo>
                  <a:lnTo>
                    <a:pt x="1067" y="1611"/>
                  </a:lnTo>
                  <a:lnTo>
                    <a:pt x="1109" y="1528"/>
                  </a:lnTo>
                  <a:lnTo>
                    <a:pt x="1109" y="1402"/>
                  </a:lnTo>
                  <a:lnTo>
                    <a:pt x="1088" y="1297"/>
                  </a:lnTo>
                  <a:lnTo>
                    <a:pt x="1088" y="1130"/>
                  </a:lnTo>
                  <a:lnTo>
                    <a:pt x="1046" y="900"/>
                  </a:lnTo>
                  <a:lnTo>
                    <a:pt x="900" y="586"/>
                  </a:lnTo>
                  <a:lnTo>
                    <a:pt x="858" y="565"/>
                  </a:lnTo>
                  <a:lnTo>
                    <a:pt x="774" y="481"/>
                  </a:lnTo>
                  <a:lnTo>
                    <a:pt x="649" y="398"/>
                  </a:lnTo>
                  <a:lnTo>
                    <a:pt x="628" y="209"/>
                  </a:lnTo>
                  <a:lnTo>
                    <a:pt x="649" y="168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3754312" y="3061110"/>
              <a:ext cx="21445" cy="42840"/>
            </a:xfrm>
            <a:custGeom>
              <a:avLst/>
              <a:gdLst/>
              <a:ahLst/>
              <a:cxnLst/>
              <a:rect l="l" t="t" r="r" b="b"/>
              <a:pathLst>
                <a:path w="1801" h="3767" extrusionOk="0">
                  <a:moveTo>
                    <a:pt x="1047" y="0"/>
                  </a:moveTo>
                  <a:lnTo>
                    <a:pt x="984" y="105"/>
                  </a:lnTo>
                  <a:lnTo>
                    <a:pt x="1005" y="147"/>
                  </a:lnTo>
                  <a:lnTo>
                    <a:pt x="900" y="209"/>
                  </a:lnTo>
                  <a:lnTo>
                    <a:pt x="838" y="209"/>
                  </a:lnTo>
                  <a:lnTo>
                    <a:pt x="838" y="272"/>
                  </a:lnTo>
                  <a:lnTo>
                    <a:pt x="691" y="439"/>
                  </a:lnTo>
                  <a:lnTo>
                    <a:pt x="628" y="439"/>
                  </a:lnTo>
                  <a:lnTo>
                    <a:pt x="440" y="544"/>
                  </a:lnTo>
                  <a:lnTo>
                    <a:pt x="356" y="523"/>
                  </a:lnTo>
                  <a:lnTo>
                    <a:pt x="252" y="565"/>
                  </a:lnTo>
                  <a:lnTo>
                    <a:pt x="252" y="670"/>
                  </a:lnTo>
                  <a:lnTo>
                    <a:pt x="168" y="753"/>
                  </a:lnTo>
                  <a:lnTo>
                    <a:pt x="168" y="858"/>
                  </a:lnTo>
                  <a:lnTo>
                    <a:pt x="43" y="900"/>
                  </a:lnTo>
                  <a:lnTo>
                    <a:pt x="22" y="963"/>
                  </a:lnTo>
                  <a:lnTo>
                    <a:pt x="1" y="1004"/>
                  </a:lnTo>
                  <a:lnTo>
                    <a:pt x="22" y="1193"/>
                  </a:lnTo>
                  <a:lnTo>
                    <a:pt x="147" y="1276"/>
                  </a:lnTo>
                  <a:lnTo>
                    <a:pt x="231" y="1360"/>
                  </a:lnTo>
                  <a:lnTo>
                    <a:pt x="273" y="1381"/>
                  </a:lnTo>
                  <a:lnTo>
                    <a:pt x="419" y="1695"/>
                  </a:lnTo>
                  <a:lnTo>
                    <a:pt x="461" y="1925"/>
                  </a:lnTo>
                  <a:lnTo>
                    <a:pt x="461" y="2092"/>
                  </a:lnTo>
                  <a:lnTo>
                    <a:pt x="482" y="2197"/>
                  </a:lnTo>
                  <a:lnTo>
                    <a:pt x="482" y="2323"/>
                  </a:lnTo>
                  <a:lnTo>
                    <a:pt x="440" y="2406"/>
                  </a:lnTo>
                  <a:lnTo>
                    <a:pt x="440" y="2511"/>
                  </a:lnTo>
                  <a:lnTo>
                    <a:pt x="419" y="3180"/>
                  </a:lnTo>
                  <a:lnTo>
                    <a:pt x="461" y="3348"/>
                  </a:lnTo>
                  <a:lnTo>
                    <a:pt x="461" y="3494"/>
                  </a:lnTo>
                  <a:lnTo>
                    <a:pt x="545" y="3620"/>
                  </a:lnTo>
                  <a:lnTo>
                    <a:pt x="524" y="3724"/>
                  </a:lnTo>
                  <a:lnTo>
                    <a:pt x="733" y="3766"/>
                  </a:lnTo>
                  <a:lnTo>
                    <a:pt x="1110" y="3620"/>
                  </a:lnTo>
                  <a:lnTo>
                    <a:pt x="1152" y="3620"/>
                  </a:lnTo>
                  <a:lnTo>
                    <a:pt x="1110" y="3515"/>
                  </a:lnTo>
                  <a:lnTo>
                    <a:pt x="1152" y="3243"/>
                  </a:lnTo>
                  <a:lnTo>
                    <a:pt x="1110" y="3139"/>
                  </a:lnTo>
                  <a:lnTo>
                    <a:pt x="1152" y="3055"/>
                  </a:lnTo>
                  <a:lnTo>
                    <a:pt x="1110" y="2825"/>
                  </a:lnTo>
                  <a:lnTo>
                    <a:pt x="1110" y="2720"/>
                  </a:lnTo>
                  <a:lnTo>
                    <a:pt x="1110" y="2657"/>
                  </a:lnTo>
                  <a:lnTo>
                    <a:pt x="1089" y="2616"/>
                  </a:lnTo>
                  <a:lnTo>
                    <a:pt x="1110" y="2553"/>
                  </a:lnTo>
                  <a:lnTo>
                    <a:pt x="1089" y="2469"/>
                  </a:lnTo>
                  <a:lnTo>
                    <a:pt x="1089" y="2427"/>
                  </a:lnTo>
                  <a:lnTo>
                    <a:pt x="1089" y="2302"/>
                  </a:lnTo>
                  <a:lnTo>
                    <a:pt x="1110" y="2218"/>
                  </a:lnTo>
                  <a:lnTo>
                    <a:pt x="1110" y="2113"/>
                  </a:lnTo>
                  <a:lnTo>
                    <a:pt x="1152" y="2051"/>
                  </a:lnTo>
                  <a:lnTo>
                    <a:pt x="1256" y="2009"/>
                  </a:lnTo>
                  <a:lnTo>
                    <a:pt x="1298" y="2009"/>
                  </a:lnTo>
                  <a:lnTo>
                    <a:pt x="1361" y="1946"/>
                  </a:lnTo>
                  <a:lnTo>
                    <a:pt x="1403" y="1841"/>
                  </a:lnTo>
                  <a:lnTo>
                    <a:pt x="1486" y="1716"/>
                  </a:lnTo>
                  <a:lnTo>
                    <a:pt x="1528" y="1611"/>
                  </a:lnTo>
                  <a:lnTo>
                    <a:pt x="1612" y="1569"/>
                  </a:lnTo>
                  <a:lnTo>
                    <a:pt x="1696" y="1569"/>
                  </a:lnTo>
                  <a:lnTo>
                    <a:pt x="1716" y="1507"/>
                  </a:lnTo>
                  <a:lnTo>
                    <a:pt x="1591" y="1381"/>
                  </a:lnTo>
                  <a:lnTo>
                    <a:pt x="1591" y="1318"/>
                  </a:lnTo>
                  <a:lnTo>
                    <a:pt x="1633" y="1255"/>
                  </a:lnTo>
                  <a:lnTo>
                    <a:pt x="1779" y="1255"/>
                  </a:lnTo>
                  <a:lnTo>
                    <a:pt x="1800" y="1172"/>
                  </a:lnTo>
                  <a:lnTo>
                    <a:pt x="1737" y="963"/>
                  </a:lnTo>
                  <a:lnTo>
                    <a:pt x="1716" y="837"/>
                  </a:lnTo>
                  <a:lnTo>
                    <a:pt x="1570" y="691"/>
                  </a:lnTo>
                  <a:lnTo>
                    <a:pt x="1528" y="628"/>
                  </a:lnTo>
                  <a:lnTo>
                    <a:pt x="1570" y="481"/>
                  </a:lnTo>
                  <a:lnTo>
                    <a:pt x="1591" y="481"/>
                  </a:lnTo>
                  <a:lnTo>
                    <a:pt x="1465" y="314"/>
                  </a:lnTo>
                  <a:lnTo>
                    <a:pt x="1319" y="272"/>
                  </a:lnTo>
                  <a:lnTo>
                    <a:pt x="1214" y="147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3838283" y="2987337"/>
              <a:ext cx="71755" cy="108994"/>
            </a:xfrm>
            <a:custGeom>
              <a:avLst/>
              <a:gdLst/>
              <a:ahLst/>
              <a:cxnLst/>
              <a:rect l="l" t="t" r="r" b="b"/>
              <a:pathLst>
                <a:path w="6026" h="9584" extrusionOk="0">
                  <a:moveTo>
                    <a:pt x="1318" y="1"/>
                  </a:moveTo>
                  <a:lnTo>
                    <a:pt x="690" y="252"/>
                  </a:lnTo>
                  <a:lnTo>
                    <a:pt x="732" y="336"/>
                  </a:lnTo>
                  <a:lnTo>
                    <a:pt x="1025" y="1110"/>
                  </a:lnTo>
                  <a:lnTo>
                    <a:pt x="1004" y="1277"/>
                  </a:lnTo>
                  <a:lnTo>
                    <a:pt x="962" y="1361"/>
                  </a:lnTo>
                  <a:lnTo>
                    <a:pt x="1360" y="1821"/>
                  </a:lnTo>
                  <a:lnTo>
                    <a:pt x="1339" y="2030"/>
                  </a:lnTo>
                  <a:lnTo>
                    <a:pt x="1255" y="2114"/>
                  </a:lnTo>
                  <a:lnTo>
                    <a:pt x="1109" y="3202"/>
                  </a:lnTo>
                  <a:lnTo>
                    <a:pt x="1130" y="4039"/>
                  </a:lnTo>
                  <a:lnTo>
                    <a:pt x="167" y="5022"/>
                  </a:lnTo>
                  <a:lnTo>
                    <a:pt x="126" y="5085"/>
                  </a:lnTo>
                  <a:lnTo>
                    <a:pt x="0" y="5085"/>
                  </a:lnTo>
                  <a:lnTo>
                    <a:pt x="0" y="5169"/>
                  </a:lnTo>
                  <a:lnTo>
                    <a:pt x="21" y="5901"/>
                  </a:lnTo>
                  <a:lnTo>
                    <a:pt x="105" y="5922"/>
                  </a:lnTo>
                  <a:lnTo>
                    <a:pt x="272" y="6131"/>
                  </a:lnTo>
                  <a:lnTo>
                    <a:pt x="335" y="6278"/>
                  </a:lnTo>
                  <a:lnTo>
                    <a:pt x="628" y="6424"/>
                  </a:lnTo>
                  <a:lnTo>
                    <a:pt x="753" y="6529"/>
                  </a:lnTo>
                  <a:lnTo>
                    <a:pt x="795" y="6717"/>
                  </a:lnTo>
                  <a:lnTo>
                    <a:pt x="837" y="6759"/>
                  </a:lnTo>
                  <a:lnTo>
                    <a:pt x="858" y="6864"/>
                  </a:lnTo>
                  <a:lnTo>
                    <a:pt x="942" y="7031"/>
                  </a:lnTo>
                  <a:lnTo>
                    <a:pt x="942" y="7115"/>
                  </a:lnTo>
                  <a:lnTo>
                    <a:pt x="921" y="7157"/>
                  </a:lnTo>
                  <a:lnTo>
                    <a:pt x="900" y="7219"/>
                  </a:lnTo>
                  <a:lnTo>
                    <a:pt x="962" y="7282"/>
                  </a:lnTo>
                  <a:lnTo>
                    <a:pt x="921" y="7429"/>
                  </a:lnTo>
                  <a:lnTo>
                    <a:pt x="837" y="7491"/>
                  </a:lnTo>
                  <a:lnTo>
                    <a:pt x="858" y="7596"/>
                  </a:lnTo>
                  <a:lnTo>
                    <a:pt x="962" y="7763"/>
                  </a:lnTo>
                  <a:lnTo>
                    <a:pt x="1046" y="7805"/>
                  </a:lnTo>
                  <a:lnTo>
                    <a:pt x="1067" y="7910"/>
                  </a:lnTo>
                  <a:lnTo>
                    <a:pt x="1234" y="8056"/>
                  </a:lnTo>
                  <a:lnTo>
                    <a:pt x="1276" y="8077"/>
                  </a:lnTo>
                  <a:lnTo>
                    <a:pt x="1234" y="8119"/>
                  </a:lnTo>
                  <a:lnTo>
                    <a:pt x="1151" y="8098"/>
                  </a:lnTo>
                  <a:lnTo>
                    <a:pt x="1067" y="8077"/>
                  </a:lnTo>
                  <a:lnTo>
                    <a:pt x="942" y="8056"/>
                  </a:lnTo>
                  <a:lnTo>
                    <a:pt x="900" y="8077"/>
                  </a:lnTo>
                  <a:lnTo>
                    <a:pt x="795" y="8056"/>
                  </a:lnTo>
                  <a:lnTo>
                    <a:pt x="690" y="8077"/>
                  </a:lnTo>
                  <a:lnTo>
                    <a:pt x="628" y="8056"/>
                  </a:lnTo>
                  <a:lnTo>
                    <a:pt x="439" y="8056"/>
                  </a:lnTo>
                  <a:lnTo>
                    <a:pt x="439" y="8161"/>
                  </a:lnTo>
                  <a:lnTo>
                    <a:pt x="418" y="8203"/>
                  </a:lnTo>
                  <a:lnTo>
                    <a:pt x="418" y="8307"/>
                  </a:lnTo>
                  <a:lnTo>
                    <a:pt x="418" y="8370"/>
                  </a:lnTo>
                  <a:lnTo>
                    <a:pt x="502" y="8412"/>
                  </a:lnTo>
                  <a:lnTo>
                    <a:pt x="502" y="8496"/>
                  </a:lnTo>
                  <a:lnTo>
                    <a:pt x="607" y="8517"/>
                  </a:lnTo>
                  <a:lnTo>
                    <a:pt x="816" y="8705"/>
                  </a:lnTo>
                  <a:lnTo>
                    <a:pt x="1025" y="8914"/>
                  </a:lnTo>
                  <a:lnTo>
                    <a:pt x="1109" y="8998"/>
                  </a:lnTo>
                  <a:lnTo>
                    <a:pt x="1214" y="9144"/>
                  </a:lnTo>
                  <a:lnTo>
                    <a:pt x="1276" y="9312"/>
                  </a:lnTo>
                  <a:lnTo>
                    <a:pt x="1318" y="9416"/>
                  </a:lnTo>
                  <a:lnTo>
                    <a:pt x="1360" y="9458"/>
                  </a:lnTo>
                  <a:lnTo>
                    <a:pt x="1381" y="9584"/>
                  </a:lnTo>
                  <a:lnTo>
                    <a:pt x="1486" y="9584"/>
                  </a:lnTo>
                  <a:lnTo>
                    <a:pt x="1590" y="9563"/>
                  </a:lnTo>
                  <a:lnTo>
                    <a:pt x="1758" y="9563"/>
                  </a:lnTo>
                  <a:lnTo>
                    <a:pt x="1799" y="9437"/>
                  </a:lnTo>
                  <a:lnTo>
                    <a:pt x="1799" y="9312"/>
                  </a:lnTo>
                  <a:lnTo>
                    <a:pt x="1883" y="9249"/>
                  </a:lnTo>
                  <a:lnTo>
                    <a:pt x="1946" y="9312"/>
                  </a:lnTo>
                  <a:lnTo>
                    <a:pt x="1988" y="9437"/>
                  </a:lnTo>
                  <a:lnTo>
                    <a:pt x="2051" y="9479"/>
                  </a:lnTo>
                  <a:lnTo>
                    <a:pt x="2155" y="9458"/>
                  </a:lnTo>
                  <a:lnTo>
                    <a:pt x="2281" y="9354"/>
                  </a:lnTo>
                  <a:lnTo>
                    <a:pt x="2469" y="9312"/>
                  </a:lnTo>
                  <a:lnTo>
                    <a:pt x="2595" y="9207"/>
                  </a:lnTo>
                  <a:lnTo>
                    <a:pt x="2929" y="9123"/>
                  </a:lnTo>
                  <a:lnTo>
                    <a:pt x="3097" y="9123"/>
                  </a:lnTo>
                  <a:lnTo>
                    <a:pt x="3159" y="9019"/>
                  </a:lnTo>
                  <a:lnTo>
                    <a:pt x="3327" y="8914"/>
                  </a:lnTo>
                  <a:lnTo>
                    <a:pt x="3306" y="8831"/>
                  </a:lnTo>
                  <a:lnTo>
                    <a:pt x="3243" y="8831"/>
                  </a:lnTo>
                  <a:lnTo>
                    <a:pt x="3139" y="8726"/>
                  </a:lnTo>
                  <a:lnTo>
                    <a:pt x="3159" y="8621"/>
                  </a:lnTo>
                  <a:lnTo>
                    <a:pt x="3243" y="8579"/>
                  </a:lnTo>
                  <a:lnTo>
                    <a:pt x="3327" y="8600"/>
                  </a:lnTo>
                  <a:lnTo>
                    <a:pt x="3452" y="8579"/>
                  </a:lnTo>
                  <a:lnTo>
                    <a:pt x="3557" y="8621"/>
                  </a:lnTo>
                  <a:lnTo>
                    <a:pt x="3683" y="8642"/>
                  </a:lnTo>
                  <a:lnTo>
                    <a:pt x="3850" y="8621"/>
                  </a:lnTo>
                  <a:lnTo>
                    <a:pt x="4080" y="8600"/>
                  </a:lnTo>
                  <a:lnTo>
                    <a:pt x="4185" y="8517"/>
                  </a:lnTo>
                  <a:lnTo>
                    <a:pt x="4289" y="8475"/>
                  </a:lnTo>
                  <a:lnTo>
                    <a:pt x="4310" y="8370"/>
                  </a:lnTo>
                  <a:lnTo>
                    <a:pt x="4289" y="8286"/>
                  </a:lnTo>
                  <a:lnTo>
                    <a:pt x="4310" y="8182"/>
                  </a:lnTo>
                  <a:lnTo>
                    <a:pt x="4394" y="8119"/>
                  </a:lnTo>
                  <a:lnTo>
                    <a:pt x="4394" y="8056"/>
                  </a:lnTo>
                  <a:lnTo>
                    <a:pt x="4478" y="7952"/>
                  </a:lnTo>
                  <a:lnTo>
                    <a:pt x="4520" y="7973"/>
                  </a:lnTo>
                  <a:lnTo>
                    <a:pt x="4582" y="7973"/>
                  </a:lnTo>
                  <a:lnTo>
                    <a:pt x="4687" y="7805"/>
                  </a:lnTo>
                  <a:lnTo>
                    <a:pt x="4771" y="7784"/>
                  </a:lnTo>
                  <a:lnTo>
                    <a:pt x="4729" y="7701"/>
                  </a:lnTo>
                  <a:lnTo>
                    <a:pt x="4771" y="7638"/>
                  </a:lnTo>
                  <a:lnTo>
                    <a:pt x="4917" y="7554"/>
                  </a:lnTo>
                  <a:lnTo>
                    <a:pt x="5022" y="7470"/>
                  </a:lnTo>
                  <a:lnTo>
                    <a:pt x="5147" y="7470"/>
                  </a:lnTo>
                  <a:lnTo>
                    <a:pt x="5231" y="7533"/>
                  </a:lnTo>
                  <a:lnTo>
                    <a:pt x="5356" y="7450"/>
                  </a:lnTo>
                  <a:lnTo>
                    <a:pt x="5398" y="7387"/>
                  </a:lnTo>
                  <a:lnTo>
                    <a:pt x="5419" y="7366"/>
                  </a:lnTo>
                  <a:lnTo>
                    <a:pt x="5419" y="7282"/>
                  </a:lnTo>
                  <a:lnTo>
                    <a:pt x="5461" y="7219"/>
                  </a:lnTo>
                  <a:lnTo>
                    <a:pt x="5419" y="7136"/>
                  </a:lnTo>
                  <a:lnTo>
                    <a:pt x="5189" y="7052"/>
                  </a:lnTo>
                  <a:lnTo>
                    <a:pt x="5147" y="6947"/>
                  </a:lnTo>
                  <a:lnTo>
                    <a:pt x="5147" y="6822"/>
                  </a:lnTo>
                  <a:lnTo>
                    <a:pt x="5105" y="6717"/>
                  </a:lnTo>
                  <a:lnTo>
                    <a:pt x="5147" y="6634"/>
                  </a:lnTo>
                  <a:lnTo>
                    <a:pt x="5084" y="6592"/>
                  </a:lnTo>
                  <a:lnTo>
                    <a:pt x="5126" y="6529"/>
                  </a:lnTo>
                  <a:lnTo>
                    <a:pt x="5126" y="6445"/>
                  </a:lnTo>
                  <a:lnTo>
                    <a:pt x="5084" y="6424"/>
                  </a:lnTo>
                  <a:lnTo>
                    <a:pt x="4938" y="6529"/>
                  </a:lnTo>
                  <a:lnTo>
                    <a:pt x="4875" y="6445"/>
                  </a:lnTo>
                  <a:lnTo>
                    <a:pt x="4875" y="6320"/>
                  </a:lnTo>
                  <a:lnTo>
                    <a:pt x="5043" y="6131"/>
                  </a:lnTo>
                  <a:lnTo>
                    <a:pt x="5105" y="6027"/>
                  </a:lnTo>
                  <a:lnTo>
                    <a:pt x="5084" y="5922"/>
                  </a:lnTo>
                  <a:lnTo>
                    <a:pt x="4980" y="5880"/>
                  </a:lnTo>
                  <a:lnTo>
                    <a:pt x="5001" y="5797"/>
                  </a:lnTo>
                  <a:lnTo>
                    <a:pt x="5126" y="5713"/>
                  </a:lnTo>
                  <a:lnTo>
                    <a:pt x="5189" y="5587"/>
                  </a:lnTo>
                  <a:lnTo>
                    <a:pt x="5126" y="5545"/>
                  </a:lnTo>
                  <a:lnTo>
                    <a:pt x="5105" y="5441"/>
                  </a:lnTo>
                  <a:lnTo>
                    <a:pt x="5210" y="5357"/>
                  </a:lnTo>
                  <a:lnTo>
                    <a:pt x="5252" y="5357"/>
                  </a:lnTo>
                  <a:lnTo>
                    <a:pt x="5461" y="5085"/>
                  </a:lnTo>
                  <a:lnTo>
                    <a:pt x="5524" y="4960"/>
                  </a:lnTo>
                  <a:lnTo>
                    <a:pt x="5461" y="4876"/>
                  </a:lnTo>
                  <a:lnTo>
                    <a:pt x="5461" y="4750"/>
                  </a:lnTo>
                  <a:lnTo>
                    <a:pt x="5566" y="4667"/>
                  </a:lnTo>
                  <a:lnTo>
                    <a:pt x="5712" y="4667"/>
                  </a:lnTo>
                  <a:lnTo>
                    <a:pt x="5817" y="4729"/>
                  </a:lnTo>
                  <a:lnTo>
                    <a:pt x="5921" y="4646"/>
                  </a:lnTo>
                  <a:lnTo>
                    <a:pt x="6026" y="4625"/>
                  </a:lnTo>
                  <a:lnTo>
                    <a:pt x="5963" y="2344"/>
                  </a:lnTo>
                  <a:lnTo>
                    <a:pt x="131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3829555" y="3057778"/>
              <a:ext cx="2251" cy="1194"/>
            </a:xfrm>
            <a:custGeom>
              <a:avLst/>
              <a:gdLst/>
              <a:ahLst/>
              <a:cxnLst/>
              <a:rect l="l" t="t" r="r" b="b"/>
              <a:pathLst>
                <a:path w="189" h="105" extrusionOk="0">
                  <a:moveTo>
                    <a:pt x="189" y="0"/>
                  </a:moveTo>
                  <a:lnTo>
                    <a:pt x="1" y="42"/>
                  </a:lnTo>
                  <a:lnTo>
                    <a:pt x="63" y="105"/>
                  </a:lnTo>
                  <a:lnTo>
                    <a:pt x="168" y="84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3749584" y="2988770"/>
              <a:ext cx="104905" cy="77822"/>
            </a:xfrm>
            <a:custGeom>
              <a:avLst/>
              <a:gdLst/>
              <a:ahLst/>
              <a:cxnLst/>
              <a:rect l="l" t="t" r="r" b="b"/>
              <a:pathLst>
                <a:path w="8810" h="6843" extrusionOk="0">
                  <a:moveTo>
                    <a:pt x="6507" y="0"/>
                  </a:moveTo>
                  <a:lnTo>
                    <a:pt x="3913" y="1590"/>
                  </a:lnTo>
                  <a:lnTo>
                    <a:pt x="3181" y="2239"/>
                  </a:lnTo>
                  <a:lnTo>
                    <a:pt x="2323" y="2448"/>
                  </a:lnTo>
                  <a:lnTo>
                    <a:pt x="2302" y="3578"/>
                  </a:lnTo>
                  <a:lnTo>
                    <a:pt x="2239" y="4080"/>
                  </a:lnTo>
                  <a:lnTo>
                    <a:pt x="2176" y="4164"/>
                  </a:lnTo>
                  <a:lnTo>
                    <a:pt x="2134" y="4331"/>
                  </a:lnTo>
                  <a:lnTo>
                    <a:pt x="2093" y="4478"/>
                  </a:lnTo>
                  <a:lnTo>
                    <a:pt x="1800" y="4624"/>
                  </a:lnTo>
                  <a:lnTo>
                    <a:pt x="1653" y="4729"/>
                  </a:lnTo>
                  <a:lnTo>
                    <a:pt x="1465" y="4729"/>
                  </a:lnTo>
                  <a:lnTo>
                    <a:pt x="1297" y="4834"/>
                  </a:lnTo>
                  <a:lnTo>
                    <a:pt x="942" y="4834"/>
                  </a:lnTo>
                  <a:lnTo>
                    <a:pt x="774" y="4917"/>
                  </a:lnTo>
                  <a:lnTo>
                    <a:pt x="649" y="4917"/>
                  </a:lnTo>
                  <a:lnTo>
                    <a:pt x="251" y="4938"/>
                  </a:lnTo>
                  <a:lnTo>
                    <a:pt x="126" y="4917"/>
                  </a:lnTo>
                  <a:lnTo>
                    <a:pt x="84" y="5001"/>
                  </a:lnTo>
                  <a:lnTo>
                    <a:pt x="84" y="5147"/>
                  </a:lnTo>
                  <a:lnTo>
                    <a:pt x="0" y="5252"/>
                  </a:lnTo>
                  <a:lnTo>
                    <a:pt x="0" y="5440"/>
                  </a:lnTo>
                  <a:lnTo>
                    <a:pt x="544" y="5796"/>
                  </a:lnTo>
                  <a:lnTo>
                    <a:pt x="544" y="6047"/>
                  </a:lnTo>
                  <a:lnTo>
                    <a:pt x="753" y="6173"/>
                  </a:lnTo>
                  <a:lnTo>
                    <a:pt x="984" y="6047"/>
                  </a:lnTo>
                  <a:lnTo>
                    <a:pt x="1067" y="6089"/>
                  </a:lnTo>
                  <a:lnTo>
                    <a:pt x="1067" y="6152"/>
                  </a:lnTo>
                  <a:lnTo>
                    <a:pt x="1130" y="6194"/>
                  </a:lnTo>
                  <a:lnTo>
                    <a:pt x="1130" y="6298"/>
                  </a:lnTo>
                  <a:lnTo>
                    <a:pt x="1067" y="6403"/>
                  </a:lnTo>
                  <a:lnTo>
                    <a:pt x="1193" y="6570"/>
                  </a:lnTo>
                  <a:lnTo>
                    <a:pt x="1297" y="6570"/>
                  </a:lnTo>
                  <a:lnTo>
                    <a:pt x="1402" y="6508"/>
                  </a:lnTo>
                  <a:lnTo>
                    <a:pt x="1381" y="6466"/>
                  </a:lnTo>
                  <a:lnTo>
                    <a:pt x="1444" y="6361"/>
                  </a:lnTo>
                  <a:lnTo>
                    <a:pt x="1611" y="6508"/>
                  </a:lnTo>
                  <a:lnTo>
                    <a:pt x="1716" y="6633"/>
                  </a:lnTo>
                  <a:lnTo>
                    <a:pt x="1862" y="6675"/>
                  </a:lnTo>
                  <a:lnTo>
                    <a:pt x="1988" y="6842"/>
                  </a:lnTo>
                  <a:lnTo>
                    <a:pt x="2072" y="6780"/>
                  </a:lnTo>
                  <a:lnTo>
                    <a:pt x="2072" y="6717"/>
                  </a:lnTo>
                  <a:lnTo>
                    <a:pt x="2009" y="6696"/>
                  </a:lnTo>
                  <a:lnTo>
                    <a:pt x="1925" y="6528"/>
                  </a:lnTo>
                  <a:lnTo>
                    <a:pt x="1967" y="6487"/>
                  </a:lnTo>
                  <a:lnTo>
                    <a:pt x="1967" y="6403"/>
                  </a:lnTo>
                  <a:lnTo>
                    <a:pt x="2072" y="6298"/>
                  </a:lnTo>
                  <a:lnTo>
                    <a:pt x="2176" y="6298"/>
                  </a:lnTo>
                  <a:lnTo>
                    <a:pt x="2176" y="6215"/>
                  </a:lnTo>
                  <a:lnTo>
                    <a:pt x="2113" y="6173"/>
                  </a:lnTo>
                  <a:lnTo>
                    <a:pt x="2093" y="6068"/>
                  </a:lnTo>
                  <a:lnTo>
                    <a:pt x="2113" y="6005"/>
                  </a:lnTo>
                  <a:lnTo>
                    <a:pt x="2134" y="5984"/>
                  </a:lnTo>
                  <a:lnTo>
                    <a:pt x="2113" y="5943"/>
                  </a:lnTo>
                  <a:lnTo>
                    <a:pt x="2113" y="5880"/>
                  </a:lnTo>
                  <a:lnTo>
                    <a:pt x="2239" y="5775"/>
                  </a:lnTo>
                  <a:lnTo>
                    <a:pt x="2323" y="5754"/>
                  </a:lnTo>
                  <a:lnTo>
                    <a:pt x="2385" y="5733"/>
                  </a:lnTo>
                  <a:lnTo>
                    <a:pt x="2490" y="5692"/>
                  </a:lnTo>
                  <a:lnTo>
                    <a:pt x="2804" y="5692"/>
                  </a:lnTo>
                  <a:lnTo>
                    <a:pt x="2846" y="5650"/>
                  </a:lnTo>
                  <a:lnTo>
                    <a:pt x="2930" y="5650"/>
                  </a:lnTo>
                  <a:lnTo>
                    <a:pt x="3013" y="5671"/>
                  </a:lnTo>
                  <a:lnTo>
                    <a:pt x="3160" y="5692"/>
                  </a:lnTo>
                  <a:lnTo>
                    <a:pt x="3243" y="5733"/>
                  </a:lnTo>
                  <a:lnTo>
                    <a:pt x="3327" y="5754"/>
                  </a:lnTo>
                  <a:lnTo>
                    <a:pt x="3494" y="5796"/>
                  </a:lnTo>
                  <a:lnTo>
                    <a:pt x="3557" y="5880"/>
                  </a:lnTo>
                  <a:lnTo>
                    <a:pt x="3683" y="6068"/>
                  </a:lnTo>
                  <a:lnTo>
                    <a:pt x="3787" y="6152"/>
                  </a:lnTo>
                  <a:lnTo>
                    <a:pt x="3850" y="6110"/>
                  </a:lnTo>
                  <a:lnTo>
                    <a:pt x="3913" y="6047"/>
                  </a:lnTo>
                  <a:lnTo>
                    <a:pt x="3997" y="6005"/>
                  </a:lnTo>
                  <a:lnTo>
                    <a:pt x="4080" y="5984"/>
                  </a:lnTo>
                  <a:lnTo>
                    <a:pt x="4227" y="5964"/>
                  </a:lnTo>
                  <a:lnTo>
                    <a:pt x="4269" y="5943"/>
                  </a:lnTo>
                  <a:lnTo>
                    <a:pt x="4373" y="5943"/>
                  </a:lnTo>
                  <a:lnTo>
                    <a:pt x="4478" y="6005"/>
                  </a:lnTo>
                  <a:lnTo>
                    <a:pt x="4478" y="6068"/>
                  </a:lnTo>
                  <a:lnTo>
                    <a:pt x="4582" y="6089"/>
                  </a:lnTo>
                  <a:lnTo>
                    <a:pt x="4750" y="6194"/>
                  </a:lnTo>
                  <a:lnTo>
                    <a:pt x="4896" y="6215"/>
                  </a:lnTo>
                  <a:lnTo>
                    <a:pt x="5126" y="6298"/>
                  </a:lnTo>
                  <a:lnTo>
                    <a:pt x="5231" y="6319"/>
                  </a:lnTo>
                  <a:lnTo>
                    <a:pt x="5357" y="6256"/>
                  </a:lnTo>
                  <a:lnTo>
                    <a:pt x="5524" y="6047"/>
                  </a:lnTo>
                  <a:lnTo>
                    <a:pt x="5629" y="5984"/>
                  </a:lnTo>
                  <a:lnTo>
                    <a:pt x="5943" y="6005"/>
                  </a:lnTo>
                  <a:lnTo>
                    <a:pt x="6068" y="5964"/>
                  </a:lnTo>
                  <a:lnTo>
                    <a:pt x="6319" y="5984"/>
                  </a:lnTo>
                  <a:lnTo>
                    <a:pt x="6507" y="6068"/>
                  </a:lnTo>
                  <a:lnTo>
                    <a:pt x="6675" y="6089"/>
                  </a:lnTo>
                  <a:lnTo>
                    <a:pt x="6717" y="6110"/>
                  </a:lnTo>
                  <a:lnTo>
                    <a:pt x="6905" y="6068"/>
                  </a:lnTo>
                  <a:lnTo>
                    <a:pt x="6926" y="6047"/>
                  </a:lnTo>
                  <a:lnTo>
                    <a:pt x="7031" y="5984"/>
                  </a:lnTo>
                  <a:lnTo>
                    <a:pt x="7093" y="5943"/>
                  </a:lnTo>
                  <a:lnTo>
                    <a:pt x="7156" y="5901"/>
                  </a:lnTo>
                  <a:lnTo>
                    <a:pt x="7240" y="5943"/>
                  </a:lnTo>
                  <a:lnTo>
                    <a:pt x="7303" y="5901"/>
                  </a:lnTo>
                  <a:lnTo>
                    <a:pt x="7323" y="5838"/>
                  </a:lnTo>
                  <a:lnTo>
                    <a:pt x="7365" y="5733"/>
                  </a:lnTo>
                  <a:lnTo>
                    <a:pt x="7470" y="5775"/>
                  </a:lnTo>
                  <a:lnTo>
                    <a:pt x="7470" y="5775"/>
                  </a:lnTo>
                  <a:lnTo>
                    <a:pt x="7449" y="5043"/>
                  </a:lnTo>
                  <a:lnTo>
                    <a:pt x="7449" y="4959"/>
                  </a:lnTo>
                  <a:lnTo>
                    <a:pt x="7575" y="4959"/>
                  </a:lnTo>
                  <a:lnTo>
                    <a:pt x="7616" y="4896"/>
                  </a:lnTo>
                  <a:lnTo>
                    <a:pt x="8579" y="3913"/>
                  </a:lnTo>
                  <a:lnTo>
                    <a:pt x="8558" y="3076"/>
                  </a:lnTo>
                  <a:lnTo>
                    <a:pt x="8704" y="1988"/>
                  </a:lnTo>
                  <a:lnTo>
                    <a:pt x="8788" y="1904"/>
                  </a:lnTo>
                  <a:lnTo>
                    <a:pt x="8809" y="1695"/>
                  </a:lnTo>
                  <a:lnTo>
                    <a:pt x="8411" y="1235"/>
                  </a:lnTo>
                  <a:lnTo>
                    <a:pt x="8453" y="1151"/>
                  </a:lnTo>
                  <a:lnTo>
                    <a:pt x="8474" y="984"/>
                  </a:lnTo>
                  <a:lnTo>
                    <a:pt x="8181" y="210"/>
                  </a:lnTo>
                  <a:lnTo>
                    <a:pt x="8139" y="126"/>
                  </a:lnTo>
                  <a:lnTo>
                    <a:pt x="7616" y="335"/>
                  </a:lnTo>
                  <a:lnTo>
                    <a:pt x="7512" y="230"/>
                  </a:lnTo>
                  <a:lnTo>
                    <a:pt x="65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3767267" y="3053013"/>
              <a:ext cx="78744" cy="64493"/>
            </a:xfrm>
            <a:custGeom>
              <a:avLst/>
              <a:gdLst/>
              <a:ahLst/>
              <a:cxnLst/>
              <a:rect l="l" t="t" r="r" b="b"/>
              <a:pathLst>
                <a:path w="6613" h="5671" extrusionOk="0">
                  <a:moveTo>
                    <a:pt x="1361" y="1"/>
                  </a:moveTo>
                  <a:lnTo>
                    <a:pt x="1319" y="43"/>
                  </a:lnTo>
                  <a:lnTo>
                    <a:pt x="1005" y="43"/>
                  </a:lnTo>
                  <a:lnTo>
                    <a:pt x="900" y="84"/>
                  </a:lnTo>
                  <a:lnTo>
                    <a:pt x="838" y="105"/>
                  </a:lnTo>
                  <a:lnTo>
                    <a:pt x="754" y="126"/>
                  </a:lnTo>
                  <a:lnTo>
                    <a:pt x="628" y="231"/>
                  </a:lnTo>
                  <a:lnTo>
                    <a:pt x="628" y="294"/>
                  </a:lnTo>
                  <a:lnTo>
                    <a:pt x="649" y="335"/>
                  </a:lnTo>
                  <a:lnTo>
                    <a:pt x="628" y="356"/>
                  </a:lnTo>
                  <a:lnTo>
                    <a:pt x="608" y="419"/>
                  </a:lnTo>
                  <a:lnTo>
                    <a:pt x="628" y="524"/>
                  </a:lnTo>
                  <a:lnTo>
                    <a:pt x="691" y="566"/>
                  </a:lnTo>
                  <a:lnTo>
                    <a:pt x="691" y="649"/>
                  </a:lnTo>
                  <a:lnTo>
                    <a:pt x="587" y="649"/>
                  </a:lnTo>
                  <a:lnTo>
                    <a:pt x="482" y="754"/>
                  </a:lnTo>
                  <a:lnTo>
                    <a:pt x="482" y="838"/>
                  </a:lnTo>
                  <a:lnTo>
                    <a:pt x="440" y="879"/>
                  </a:lnTo>
                  <a:lnTo>
                    <a:pt x="524" y="1047"/>
                  </a:lnTo>
                  <a:lnTo>
                    <a:pt x="587" y="1068"/>
                  </a:lnTo>
                  <a:lnTo>
                    <a:pt x="587" y="1131"/>
                  </a:lnTo>
                  <a:lnTo>
                    <a:pt x="503" y="1193"/>
                  </a:lnTo>
                  <a:lnTo>
                    <a:pt x="482" y="1193"/>
                  </a:lnTo>
                  <a:lnTo>
                    <a:pt x="440" y="1340"/>
                  </a:lnTo>
                  <a:lnTo>
                    <a:pt x="482" y="1403"/>
                  </a:lnTo>
                  <a:lnTo>
                    <a:pt x="628" y="1549"/>
                  </a:lnTo>
                  <a:lnTo>
                    <a:pt x="649" y="1675"/>
                  </a:lnTo>
                  <a:lnTo>
                    <a:pt x="712" y="1884"/>
                  </a:lnTo>
                  <a:lnTo>
                    <a:pt x="691" y="1967"/>
                  </a:lnTo>
                  <a:lnTo>
                    <a:pt x="545" y="1967"/>
                  </a:lnTo>
                  <a:lnTo>
                    <a:pt x="503" y="2030"/>
                  </a:lnTo>
                  <a:lnTo>
                    <a:pt x="503" y="2093"/>
                  </a:lnTo>
                  <a:lnTo>
                    <a:pt x="628" y="2219"/>
                  </a:lnTo>
                  <a:lnTo>
                    <a:pt x="608" y="2281"/>
                  </a:lnTo>
                  <a:lnTo>
                    <a:pt x="524" y="2281"/>
                  </a:lnTo>
                  <a:lnTo>
                    <a:pt x="440" y="2323"/>
                  </a:lnTo>
                  <a:lnTo>
                    <a:pt x="398" y="2428"/>
                  </a:lnTo>
                  <a:lnTo>
                    <a:pt x="315" y="2553"/>
                  </a:lnTo>
                  <a:lnTo>
                    <a:pt x="273" y="2658"/>
                  </a:lnTo>
                  <a:lnTo>
                    <a:pt x="210" y="2721"/>
                  </a:lnTo>
                  <a:lnTo>
                    <a:pt x="168" y="2721"/>
                  </a:lnTo>
                  <a:lnTo>
                    <a:pt x="64" y="2763"/>
                  </a:lnTo>
                  <a:lnTo>
                    <a:pt x="22" y="2825"/>
                  </a:lnTo>
                  <a:lnTo>
                    <a:pt x="22" y="2930"/>
                  </a:lnTo>
                  <a:lnTo>
                    <a:pt x="1" y="3014"/>
                  </a:lnTo>
                  <a:lnTo>
                    <a:pt x="1" y="3139"/>
                  </a:lnTo>
                  <a:lnTo>
                    <a:pt x="1" y="3181"/>
                  </a:lnTo>
                  <a:lnTo>
                    <a:pt x="22" y="3265"/>
                  </a:lnTo>
                  <a:lnTo>
                    <a:pt x="1" y="3328"/>
                  </a:lnTo>
                  <a:lnTo>
                    <a:pt x="22" y="3369"/>
                  </a:lnTo>
                  <a:lnTo>
                    <a:pt x="22" y="3432"/>
                  </a:lnTo>
                  <a:lnTo>
                    <a:pt x="22" y="3537"/>
                  </a:lnTo>
                  <a:lnTo>
                    <a:pt x="64" y="3767"/>
                  </a:lnTo>
                  <a:lnTo>
                    <a:pt x="22" y="3851"/>
                  </a:lnTo>
                  <a:lnTo>
                    <a:pt x="64" y="3955"/>
                  </a:lnTo>
                  <a:lnTo>
                    <a:pt x="22" y="4227"/>
                  </a:lnTo>
                  <a:lnTo>
                    <a:pt x="64" y="4332"/>
                  </a:lnTo>
                  <a:lnTo>
                    <a:pt x="294" y="4395"/>
                  </a:lnTo>
                  <a:lnTo>
                    <a:pt x="482" y="4311"/>
                  </a:lnTo>
                  <a:lnTo>
                    <a:pt x="900" y="4541"/>
                  </a:lnTo>
                  <a:lnTo>
                    <a:pt x="1131" y="4750"/>
                  </a:lnTo>
                  <a:lnTo>
                    <a:pt x="1256" y="5043"/>
                  </a:lnTo>
                  <a:lnTo>
                    <a:pt x="1256" y="5232"/>
                  </a:lnTo>
                  <a:lnTo>
                    <a:pt x="1340" y="5273"/>
                  </a:lnTo>
                  <a:lnTo>
                    <a:pt x="1424" y="5462"/>
                  </a:lnTo>
                  <a:lnTo>
                    <a:pt x="1549" y="5587"/>
                  </a:lnTo>
                  <a:lnTo>
                    <a:pt x="1758" y="5671"/>
                  </a:lnTo>
                  <a:lnTo>
                    <a:pt x="2323" y="5629"/>
                  </a:lnTo>
                  <a:lnTo>
                    <a:pt x="2428" y="5566"/>
                  </a:lnTo>
                  <a:lnTo>
                    <a:pt x="2512" y="5587"/>
                  </a:lnTo>
                  <a:lnTo>
                    <a:pt x="2784" y="5483"/>
                  </a:lnTo>
                  <a:lnTo>
                    <a:pt x="2888" y="5545"/>
                  </a:lnTo>
                  <a:lnTo>
                    <a:pt x="3014" y="5524"/>
                  </a:lnTo>
                  <a:lnTo>
                    <a:pt x="3056" y="5357"/>
                  </a:lnTo>
                  <a:lnTo>
                    <a:pt x="3160" y="5462"/>
                  </a:lnTo>
                  <a:lnTo>
                    <a:pt x="3223" y="5441"/>
                  </a:lnTo>
                  <a:lnTo>
                    <a:pt x="3223" y="5357"/>
                  </a:lnTo>
                  <a:lnTo>
                    <a:pt x="3369" y="5211"/>
                  </a:lnTo>
                  <a:lnTo>
                    <a:pt x="3432" y="5043"/>
                  </a:lnTo>
                  <a:lnTo>
                    <a:pt x="3432" y="4918"/>
                  </a:lnTo>
                  <a:lnTo>
                    <a:pt x="3411" y="4792"/>
                  </a:lnTo>
                  <a:lnTo>
                    <a:pt x="3474" y="4729"/>
                  </a:lnTo>
                  <a:lnTo>
                    <a:pt x="3474" y="4646"/>
                  </a:lnTo>
                  <a:lnTo>
                    <a:pt x="3558" y="4583"/>
                  </a:lnTo>
                  <a:lnTo>
                    <a:pt x="3662" y="4499"/>
                  </a:lnTo>
                  <a:lnTo>
                    <a:pt x="3725" y="4436"/>
                  </a:lnTo>
                  <a:lnTo>
                    <a:pt x="3893" y="4311"/>
                  </a:lnTo>
                  <a:lnTo>
                    <a:pt x="3872" y="4206"/>
                  </a:lnTo>
                  <a:lnTo>
                    <a:pt x="3893" y="4123"/>
                  </a:lnTo>
                  <a:lnTo>
                    <a:pt x="4039" y="4123"/>
                  </a:lnTo>
                  <a:lnTo>
                    <a:pt x="4081" y="4060"/>
                  </a:lnTo>
                  <a:lnTo>
                    <a:pt x="4102" y="4081"/>
                  </a:lnTo>
                  <a:lnTo>
                    <a:pt x="4269" y="4123"/>
                  </a:lnTo>
                  <a:lnTo>
                    <a:pt x="4353" y="4123"/>
                  </a:lnTo>
                  <a:lnTo>
                    <a:pt x="4458" y="4185"/>
                  </a:lnTo>
                  <a:lnTo>
                    <a:pt x="4499" y="4311"/>
                  </a:lnTo>
                  <a:lnTo>
                    <a:pt x="4604" y="4374"/>
                  </a:lnTo>
                  <a:lnTo>
                    <a:pt x="4688" y="4395"/>
                  </a:lnTo>
                  <a:lnTo>
                    <a:pt x="4792" y="4332"/>
                  </a:lnTo>
                  <a:lnTo>
                    <a:pt x="4876" y="4206"/>
                  </a:lnTo>
                  <a:lnTo>
                    <a:pt x="4876" y="4164"/>
                  </a:lnTo>
                  <a:lnTo>
                    <a:pt x="4918" y="4081"/>
                  </a:lnTo>
                  <a:lnTo>
                    <a:pt x="5002" y="4060"/>
                  </a:lnTo>
                  <a:lnTo>
                    <a:pt x="5085" y="3955"/>
                  </a:lnTo>
                  <a:lnTo>
                    <a:pt x="5085" y="3872"/>
                  </a:lnTo>
                  <a:lnTo>
                    <a:pt x="5106" y="3746"/>
                  </a:lnTo>
                  <a:lnTo>
                    <a:pt x="5294" y="3558"/>
                  </a:lnTo>
                  <a:lnTo>
                    <a:pt x="5315" y="3453"/>
                  </a:lnTo>
                  <a:lnTo>
                    <a:pt x="5294" y="3369"/>
                  </a:lnTo>
                  <a:lnTo>
                    <a:pt x="5336" y="3286"/>
                  </a:lnTo>
                  <a:lnTo>
                    <a:pt x="5504" y="3139"/>
                  </a:lnTo>
                  <a:lnTo>
                    <a:pt x="5608" y="3056"/>
                  </a:lnTo>
                  <a:lnTo>
                    <a:pt x="5629" y="2930"/>
                  </a:lnTo>
                  <a:lnTo>
                    <a:pt x="5650" y="2846"/>
                  </a:lnTo>
                  <a:lnTo>
                    <a:pt x="5629" y="2658"/>
                  </a:lnTo>
                  <a:lnTo>
                    <a:pt x="5734" y="2595"/>
                  </a:lnTo>
                  <a:lnTo>
                    <a:pt x="5880" y="2553"/>
                  </a:lnTo>
                  <a:lnTo>
                    <a:pt x="5964" y="2428"/>
                  </a:lnTo>
                  <a:lnTo>
                    <a:pt x="5985" y="2302"/>
                  </a:lnTo>
                  <a:lnTo>
                    <a:pt x="5985" y="2135"/>
                  </a:lnTo>
                  <a:lnTo>
                    <a:pt x="5985" y="2030"/>
                  </a:lnTo>
                  <a:lnTo>
                    <a:pt x="6048" y="1926"/>
                  </a:lnTo>
                  <a:lnTo>
                    <a:pt x="6152" y="1758"/>
                  </a:lnTo>
                  <a:lnTo>
                    <a:pt x="6194" y="1695"/>
                  </a:lnTo>
                  <a:lnTo>
                    <a:pt x="6236" y="1654"/>
                  </a:lnTo>
                  <a:lnTo>
                    <a:pt x="6341" y="1570"/>
                  </a:lnTo>
                  <a:lnTo>
                    <a:pt x="6382" y="1570"/>
                  </a:lnTo>
                  <a:lnTo>
                    <a:pt x="6466" y="1465"/>
                  </a:lnTo>
                  <a:lnTo>
                    <a:pt x="6592" y="1403"/>
                  </a:lnTo>
                  <a:lnTo>
                    <a:pt x="6613" y="1340"/>
                  </a:lnTo>
                  <a:lnTo>
                    <a:pt x="6571" y="1193"/>
                  </a:lnTo>
                  <a:lnTo>
                    <a:pt x="6571" y="1131"/>
                  </a:lnTo>
                  <a:lnTo>
                    <a:pt x="6550" y="1047"/>
                  </a:lnTo>
                  <a:lnTo>
                    <a:pt x="6445" y="984"/>
                  </a:lnTo>
                  <a:lnTo>
                    <a:pt x="6382" y="921"/>
                  </a:lnTo>
                  <a:lnTo>
                    <a:pt x="6382" y="733"/>
                  </a:lnTo>
                  <a:lnTo>
                    <a:pt x="6362" y="628"/>
                  </a:lnTo>
                  <a:lnTo>
                    <a:pt x="6299" y="503"/>
                  </a:lnTo>
                  <a:lnTo>
                    <a:pt x="6236" y="356"/>
                  </a:lnTo>
                  <a:lnTo>
                    <a:pt x="6069" y="147"/>
                  </a:lnTo>
                  <a:lnTo>
                    <a:pt x="5985" y="126"/>
                  </a:lnTo>
                  <a:lnTo>
                    <a:pt x="5880" y="84"/>
                  </a:lnTo>
                  <a:lnTo>
                    <a:pt x="5838" y="189"/>
                  </a:lnTo>
                  <a:lnTo>
                    <a:pt x="5818" y="252"/>
                  </a:lnTo>
                  <a:lnTo>
                    <a:pt x="5755" y="294"/>
                  </a:lnTo>
                  <a:lnTo>
                    <a:pt x="5671" y="252"/>
                  </a:lnTo>
                  <a:lnTo>
                    <a:pt x="5608" y="294"/>
                  </a:lnTo>
                  <a:lnTo>
                    <a:pt x="5546" y="335"/>
                  </a:lnTo>
                  <a:lnTo>
                    <a:pt x="5441" y="398"/>
                  </a:lnTo>
                  <a:lnTo>
                    <a:pt x="5399" y="503"/>
                  </a:lnTo>
                  <a:lnTo>
                    <a:pt x="5294" y="524"/>
                  </a:lnTo>
                  <a:lnTo>
                    <a:pt x="5232" y="461"/>
                  </a:lnTo>
                  <a:lnTo>
                    <a:pt x="5190" y="440"/>
                  </a:lnTo>
                  <a:lnTo>
                    <a:pt x="5022" y="419"/>
                  </a:lnTo>
                  <a:lnTo>
                    <a:pt x="4834" y="335"/>
                  </a:lnTo>
                  <a:lnTo>
                    <a:pt x="4583" y="315"/>
                  </a:lnTo>
                  <a:lnTo>
                    <a:pt x="4458" y="356"/>
                  </a:lnTo>
                  <a:lnTo>
                    <a:pt x="4144" y="335"/>
                  </a:lnTo>
                  <a:lnTo>
                    <a:pt x="4039" y="398"/>
                  </a:lnTo>
                  <a:lnTo>
                    <a:pt x="3872" y="607"/>
                  </a:lnTo>
                  <a:lnTo>
                    <a:pt x="3746" y="670"/>
                  </a:lnTo>
                  <a:lnTo>
                    <a:pt x="3641" y="649"/>
                  </a:lnTo>
                  <a:lnTo>
                    <a:pt x="3411" y="566"/>
                  </a:lnTo>
                  <a:lnTo>
                    <a:pt x="3265" y="545"/>
                  </a:lnTo>
                  <a:lnTo>
                    <a:pt x="3097" y="440"/>
                  </a:lnTo>
                  <a:lnTo>
                    <a:pt x="2993" y="419"/>
                  </a:lnTo>
                  <a:lnTo>
                    <a:pt x="2993" y="356"/>
                  </a:lnTo>
                  <a:lnTo>
                    <a:pt x="2888" y="294"/>
                  </a:lnTo>
                  <a:lnTo>
                    <a:pt x="2784" y="294"/>
                  </a:lnTo>
                  <a:lnTo>
                    <a:pt x="2742" y="315"/>
                  </a:lnTo>
                  <a:lnTo>
                    <a:pt x="2595" y="335"/>
                  </a:lnTo>
                  <a:lnTo>
                    <a:pt x="2512" y="356"/>
                  </a:lnTo>
                  <a:lnTo>
                    <a:pt x="2428" y="398"/>
                  </a:lnTo>
                  <a:lnTo>
                    <a:pt x="2365" y="461"/>
                  </a:lnTo>
                  <a:lnTo>
                    <a:pt x="2302" y="503"/>
                  </a:lnTo>
                  <a:lnTo>
                    <a:pt x="2198" y="419"/>
                  </a:lnTo>
                  <a:lnTo>
                    <a:pt x="2072" y="231"/>
                  </a:lnTo>
                  <a:lnTo>
                    <a:pt x="2009" y="147"/>
                  </a:lnTo>
                  <a:lnTo>
                    <a:pt x="1842" y="105"/>
                  </a:lnTo>
                  <a:lnTo>
                    <a:pt x="1758" y="84"/>
                  </a:lnTo>
                  <a:lnTo>
                    <a:pt x="1675" y="43"/>
                  </a:lnTo>
                  <a:lnTo>
                    <a:pt x="1528" y="22"/>
                  </a:lnTo>
                  <a:lnTo>
                    <a:pt x="144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3805645" y="3058722"/>
              <a:ext cx="52322" cy="74968"/>
            </a:xfrm>
            <a:custGeom>
              <a:avLst/>
              <a:gdLst/>
              <a:ahLst/>
              <a:cxnLst/>
              <a:rect l="l" t="t" r="r" b="b"/>
              <a:pathLst>
                <a:path w="4394" h="6592" extrusionOk="0">
                  <a:moveTo>
                    <a:pt x="3076" y="1"/>
                  </a:moveTo>
                  <a:lnTo>
                    <a:pt x="3139" y="126"/>
                  </a:lnTo>
                  <a:lnTo>
                    <a:pt x="3159" y="231"/>
                  </a:lnTo>
                  <a:lnTo>
                    <a:pt x="3159" y="419"/>
                  </a:lnTo>
                  <a:lnTo>
                    <a:pt x="3222" y="482"/>
                  </a:lnTo>
                  <a:lnTo>
                    <a:pt x="3327" y="545"/>
                  </a:lnTo>
                  <a:lnTo>
                    <a:pt x="3348" y="629"/>
                  </a:lnTo>
                  <a:lnTo>
                    <a:pt x="3348" y="691"/>
                  </a:lnTo>
                  <a:lnTo>
                    <a:pt x="3390" y="838"/>
                  </a:lnTo>
                  <a:lnTo>
                    <a:pt x="3369" y="901"/>
                  </a:lnTo>
                  <a:lnTo>
                    <a:pt x="3243" y="963"/>
                  </a:lnTo>
                  <a:lnTo>
                    <a:pt x="3159" y="1068"/>
                  </a:lnTo>
                  <a:lnTo>
                    <a:pt x="3118" y="1068"/>
                  </a:lnTo>
                  <a:lnTo>
                    <a:pt x="3013" y="1152"/>
                  </a:lnTo>
                  <a:lnTo>
                    <a:pt x="2971" y="1193"/>
                  </a:lnTo>
                  <a:lnTo>
                    <a:pt x="2929" y="1256"/>
                  </a:lnTo>
                  <a:lnTo>
                    <a:pt x="2825" y="1424"/>
                  </a:lnTo>
                  <a:lnTo>
                    <a:pt x="2762" y="1528"/>
                  </a:lnTo>
                  <a:lnTo>
                    <a:pt x="2762" y="1633"/>
                  </a:lnTo>
                  <a:lnTo>
                    <a:pt x="2762" y="1800"/>
                  </a:lnTo>
                  <a:lnTo>
                    <a:pt x="2741" y="1926"/>
                  </a:lnTo>
                  <a:lnTo>
                    <a:pt x="2657" y="2051"/>
                  </a:lnTo>
                  <a:lnTo>
                    <a:pt x="2511" y="2093"/>
                  </a:lnTo>
                  <a:lnTo>
                    <a:pt x="2406" y="2156"/>
                  </a:lnTo>
                  <a:lnTo>
                    <a:pt x="2427" y="2344"/>
                  </a:lnTo>
                  <a:lnTo>
                    <a:pt x="2406" y="2428"/>
                  </a:lnTo>
                  <a:lnTo>
                    <a:pt x="2385" y="2554"/>
                  </a:lnTo>
                  <a:lnTo>
                    <a:pt x="2281" y="2637"/>
                  </a:lnTo>
                  <a:lnTo>
                    <a:pt x="2113" y="2784"/>
                  </a:lnTo>
                  <a:lnTo>
                    <a:pt x="2071" y="2867"/>
                  </a:lnTo>
                  <a:lnTo>
                    <a:pt x="2092" y="2951"/>
                  </a:lnTo>
                  <a:lnTo>
                    <a:pt x="2071" y="3056"/>
                  </a:lnTo>
                  <a:lnTo>
                    <a:pt x="1883" y="3244"/>
                  </a:lnTo>
                  <a:lnTo>
                    <a:pt x="1862" y="3370"/>
                  </a:lnTo>
                  <a:lnTo>
                    <a:pt x="1862" y="3453"/>
                  </a:lnTo>
                  <a:lnTo>
                    <a:pt x="1779" y="3558"/>
                  </a:lnTo>
                  <a:lnTo>
                    <a:pt x="1695" y="3579"/>
                  </a:lnTo>
                  <a:lnTo>
                    <a:pt x="1653" y="3662"/>
                  </a:lnTo>
                  <a:lnTo>
                    <a:pt x="1653" y="3704"/>
                  </a:lnTo>
                  <a:lnTo>
                    <a:pt x="1569" y="3830"/>
                  </a:lnTo>
                  <a:lnTo>
                    <a:pt x="1465" y="3893"/>
                  </a:lnTo>
                  <a:lnTo>
                    <a:pt x="1381" y="3872"/>
                  </a:lnTo>
                  <a:lnTo>
                    <a:pt x="1276" y="3809"/>
                  </a:lnTo>
                  <a:lnTo>
                    <a:pt x="1235" y="3683"/>
                  </a:lnTo>
                  <a:lnTo>
                    <a:pt x="1130" y="3621"/>
                  </a:lnTo>
                  <a:lnTo>
                    <a:pt x="1046" y="3621"/>
                  </a:lnTo>
                  <a:lnTo>
                    <a:pt x="879" y="3579"/>
                  </a:lnTo>
                  <a:lnTo>
                    <a:pt x="858" y="3558"/>
                  </a:lnTo>
                  <a:lnTo>
                    <a:pt x="816" y="3621"/>
                  </a:lnTo>
                  <a:lnTo>
                    <a:pt x="670" y="3621"/>
                  </a:lnTo>
                  <a:lnTo>
                    <a:pt x="649" y="3704"/>
                  </a:lnTo>
                  <a:lnTo>
                    <a:pt x="670" y="3809"/>
                  </a:lnTo>
                  <a:lnTo>
                    <a:pt x="502" y="3934"/>
                  </a:lnTo>
                  <a:lnTo>
                    <a:pt x="439" y="3997"/>
                  </a:lnTo>
                  <a:lnTo>
                    <a:pt x="335" y="4081"/>
                  </a:lnTo>
                  <a:lnTo>
                    <a:pt x="251" y="4144"/>
                  </a:lnTo>
                  <a:lnTo>
                    <a:pt x="251" y="4227"/>
                  </a:lnTo>
                  <a:lnTo>
                    <a:pt x="188" y="4290"/>
                  </a:lnTo>
                  <a:lnTo>
                    <a:pt x="209" y="4416"/>
                  </a:lnTo>
                  <a:lnTo>
                    <a:pt x="209" y="4541"/>
                  </a:lnTo>
                  <a:lnTo>
                    <a:pt x="146" y="4709"/>
                  </a:lnTo>
                  <a:lnTo>
                    <a:pt x="0" y="4855"/>
                  </a:lnTo>
                  <a:lnTo>
                    <a:pt x="0" y="4939"/>
                  </a:lnTo>
                  <a:lnTo>
                    <a:pt x="84" y="4960"/>
                  </a:lnTo>
                  <a:lnTo>
                    <a:pt x="188" y="4918"/>
                  </a:lnTo>
                  <a:lnTo>
                    <a:pt x="230" y="5274"/>
                  </a:lnTo>
                  <a:lnTo>
                    <a:pt x="335" y="5274"/>
                  </a:lnTo>
                  <a:lnTo>
                    <a:pt x="398" y="5357"/>
                  </a:lnTo>
                  <a:lnTo>
                    <a:pt x="565" y="5274"/>
                  </a:lnTo>
                  <a:lnTo>
                    <a:pt x="649" y="5399"/>
                  </a:lnTo>
                  <a:lnTo>
                    <a:pt x="628" y="5483"/>
                  </a:lnTo>
                  <a:lnTo>
                    <a:pt x="628" y="5650"/>
                  </a:lnTo>
                  <a:lnTo>
                    <a:pt x="732" y="5797"/>
                  </a:lnTo>
                  <a:lnTo>
                    <a:pt x="732" y="6006"/>
                  </a:lnTo>
                  <a:lnTo>
                    <a:pt x="649" y="6215"/>
                  </a:lnTo>
                  <a:lnTo>
                    <a:pt x="753" y="6299"/>
                  </a:lnTo>
                  <a:lnTo>
                    <a:pt x="649" y="6403"/>
                  </a:lnTo>
                  <a:lnTo>
                    <a:pt x="649" y="6403"/>
                  </a:lnTo>
                  <a:lnTo>
                    <a:pt x="732" y="6383"/>
                  </a:lnTo>
                  <a:lnTo>
                    <a:pt x="816" y="6383"/>
                  </a:lnTo>
                  <a:lnTo>
                    <a:pt x="837" y="6403"/>
                  </a:lnTo>
                  <a:lnTo>
                    <a:pt x="1507" y="6403"/>
                  </a:lnTo>
                  <a:lnTo>
                    <a:pt x="1548" y="6383"/>
                  </a:lnTo>
                  <a:lnTo>
                    <a:pt x="1590" y="6341"/>
                  </a:lnTo>
                  <a:lnTo>
                    <a:pt x="1653" y="6383"/>
                  </a:lnTo>
                  <a:lnTo>
                    <a:pt x="1695" y="6320"/>
                  </a:lnTo>
                  <a:lnTo>
                    <a:pt x="1862" y="6341"/>
                  </a:lnTo>
                  <a:lnTo>
                    <a:pt x="1904" y="6320"/>
                  </a:lnTo>
                  <a:lnTo>
                    <a:pt x="2092" y="6320"/>
                  </a:lnTo>
                  <a:lnTo>
                    <a:pt x="2134" y="6341"/>
                  </a:lnTo>
                  <a:lnTo>
                    <a:pt x="2239" y="6320"/>
                  </a:lnTo>
                  <a:lnTo>
                    <a:pt x="2323" y="6320"/>
                  </a:lnTo>
                  <a:lnTo>
                    <a:pt x="2323" y="6341"/>
                  </a:lnTo>
                  <a:lnTo>
                    <a:pt x="2490" y="6383"/>
                  </a:lnTo>
                  <a:lnTo>
                    <a:pt x="2511" y="6341"/>
                  </a:lnTo>
                  <a:lnTo>
                    <a:pt x="2553" y="6341"/>
                  </a:lnTo>
                  <a:lnTo>
                    <a:pt x="2595" y="6403"/>
                  </a:lnTo>
                  <a:lnTo>
                    <a:pt x="3327" y="6403"/>
                  </a:lnTo>
                  <a:lnTo>
                    <a:pt x="3390" y="6424"/>
                  </a:lnTo>
                  <a:lnTo>
                    <a:pt x="3431" y="6403"/>
                  </a:lnTo>
                  <a:lnTo>
                    <a:pt x="3452" y="6403"/>
                  </a:lnTo>
                  <a:lnTo>
                    <a:pt x="3536" y="6487"/>
                  </a:lnTo>
                  <a:lnTo>
                    <a:pt x="3578" y="6445"/>
                  </a:lnTo>
                  <a:lnTo>
                    <a:pt x="3662" y="6487"/>
                  </a:lnTo>
                  <a:lnTo>
                    <a:pt x="3683" y="6529"/>
                  </a:lnTo>
                  <a:lnTo>
                    <a:pt x="3745" y="6508"/>
                  </a:lnTo>
                  <a:lnTo>
                    <a:pt x="3766" y="6487"/>
                  </a:lnTo>
                  <a:lnTo>
                    <a:pt x="3808" y="6487"/>
                  </a:lnTo>
                  <a:lnTo>
                    <a:pt x="3892" y="6550"/>
                  </a:lnTo>
                  <a:lnTo>
                    <a:pt x="3955" y="6529"/>
                  </a:lnTo>
                  <a:lnTo>
                    <a:pt x="4059" y="6529"/>
                  </a:lnTo>
                  <a:lnTo>
                    <a:pt x="4101" y="6550"/>
                  </a:lnTo>
                  <a:lnTo>
                    <a:pt x="4206" y="6550"/>
                  </a:lnTo>
                  <a:lnTo>
                    <a:pt x="4206" y="6592"/>
                  </a:lnTo>
                  <a:lnTo>
                    <a:pt x="4289" y="6592"/>
                  </a:lnTo>
                  <a:lnTo>
                    <a:pt x="4310" y="6529"/>
                  </a:lnTo>
                  <a:lnTo>
                    <a:pt x="4268" y="6424"/>
                  </a:lnTo>
                  <a:lnTo>
                    <a:pt x="4268" y="6403"/>
                  </a:lnTo>
                  <a:lnTo>
                    <a:pt x="4331" y="6299"/>
                  </a:lnTo>
                  <a:lnTo>
                    <a:pt x="4373" y="6215"/>
                  </a:lnTo>
                  <a:lnTo>
                    <a:pt x="4394" y="6194"/>
                  </a:lnTo>
                  <a:lnTo>
                    <a:pt x="4373" y="6194"/>
                  </a:lnTo>
                  <a:lnTo>
                    <a:pt x="4331" y="6131"/>
                  </a:lnTo>
                  <a:lnTo>
                    <a:pt x="4331" y="6069"/>
                  </a:lnTo>
                  <a:lnTo>
                    <a:pt x="4331" y="5922"/>
                  </a:lnTo>
                  <a:lnTo>
                    <a:pt x="4164" y="5797"/>
                  </a:lnTo>
                  <a:lnTo>
                    <a:pt x="4080" y="5713"/>
                  </a:lnTo>
                  <a:lnTo>
                    <a:pt x="3996" y="5567"/>
                  </a:lnTo>
                  <a:lnTo>
                    <a:pt x="3850" y="5357"/>
                  </a:lnTo>
                  <a:lnTo>
                    <a:pt x="3808" y="5232"/>
                  </a:lnTo>
                  <a:lnTo>
                    <a:pt x="3703" y="5127"/>
                  </a:lnTo>
                  <a:lnTo>
                    <a:pt x="3557" y="5043"/>
                  </a:lnTo>
                  <a:lnTo>
                    <a:pt x="3494" y="4981"/>
                  </a:lnTo>
                  <a:lnTo>
                    <a:pt x="3494" y="4750"/>
                  </a:lnTo>
                  <a:lnTo>
                    <a:pt x="3473" y="4625"/>
                  </a:lnTo>
                  <a:lnTo>
                    <a:pt x="3452" y="4458"/>
                  </a:lnTo>
                  <a:lnTo>
                    <a:pt x="3473" y="4332"/>
                  </a:lnTo>
                  <a:lnTo>
                    <a:pt x="3431" y="4186"/>
                  </a:lnTo>
                  <a:lnTo>
                    <a:pt x="3390" y="4039"/>
                  </a:lnTo>
                  <a:lnTo>
                    <a:pt x="3452" y="3976"/>
                  </a:lnTo>
                  <a:lnTo>
                    <a:pt x="3536" y="3976"/>
                  </a:lnTo>
                  <a:lnTo>
                    <a:pt x="3641" y="3788"/>
                  </a:lnTo>
                  <a:lnTo>
                    <a:pt x="3683" y="3662"/>
                  </a:lnTo>
                  <a:lnTo>
                    <a:pt x="3787" y="3474"/>
                  </a:lnTo>
                  <a:lnTo>
                    <a:pt x="3850" y="3349"/>
                  </a:lnTo>
                  <a:lnTo>
                    <a:pt x="3955" y="3307"/>
                  </a:lnTo>
                  <a:lnTo>
                    <a:pt x="4059" y="3160"/>
                  </a:lnTo>
                  <a:lnTo>
                    <a:pt x="4059" y="3139"/>
                  </a:lnTo>
                  <a:lnTo>
                    <a:pt x="4017" y="3035"/>
                  </a:lnTo>
                  <a:lnTo>
                    <a:pt x="3955" y="2867"/>
                  </a:lnTo>
                  <a:lnTo>
                    <a:pt x="3850" y="2721"/>
                  </a:lnTo>
                  <a:lnTo>
                    <a:pt x="3766" y="2637"/>
                  </a:lnTo>
                  <a:lnTo>
                    <a:pt x="3557" y="2428"/>
                  </a:lnTo>
                  <a:lnTo>
                    <a:pt x="3348" y="2240"/>
                  </a:lnTo>
                  <a:lnTo>
                    <a:pt x="3243" y="2219"/>
                  </a:lnTo>
                  <a:lnTo>
                    <a:pt x="3243" y="2135"/>
                  </a:lnTo>
                  <a:lnTo>
                    <a:pt x="3159" y="2093"/>
                  </a:lnTo>
                  <a:lnTo>
                    <a:pt x="3159" y="2030"/>
                  </a:lnTo>
                  <a:lnTo>
                    <a:pt x="3159" y="1926"/>
                  </a:lnTo>
                  <a:lnTo>
                    <a:pt x="3180" y="1884"/>
                  </a:lnTo>
                  <a:lnTo>
                    <a:pt x="3180" y="1779"/>
                  </a:lnTo>
                  <a:lnTo>
                    <a:pt x="3369" y="1779"/>
                  </a:lnTo>
                  <a:lnTo>
                    <a:pt x="3431" y="1800"/>
                  </a:lnTo>
                  <a:lnTo>
                    <a:pt x="3536" y="1779"/>
                  </a:lnTo>
                  <a:lnTo>
                    <a:pt x="3641" y="1800"/>
                  </a:lnTo>
                  <a:lnTo>
                    <a:pt x="3683" y="1779"/>
                  </a:lnTo>
                  <a:lnTo>
                    <a:pt x="3808" y="1800"/>
                  </a:lnTo>
                  <a:lnTo>
                    <a:pt x="3892" y="1821"/>
                  </a:lnTo>
                  <a:lnTo>
                    <a:pt x="3975" y="1842"/>
                  </a:lnTo>
                  <a:lnTo>
                    <a:pt x="4017" y="1800"/>
                  </a:lnTo>
                  <a:lnTo>
                    <a:pt x="3975" y="1779"/>
                  </a:lnTo>
                  <a:lnTo>
                    <a:pt x="3808" y="1633"/>
                  </a:lnTo>
                  <a:lnTo>
                    <a:pt x="3787" y="1528"/>
                  </a:lnTo>
                  <a:lnTo>
                    <a:pt x="3703" y="1486"/>
                  </a:lnTo>
                  <a:lnTo>
                    <a:pt x="3599" y="1319"/>
                  </a:lnTo>
                  <a:lnTo>
                    <a:pt x="3578" y="1214"/>
                  </a:lnTo>
                  <a:lnTo>
                    <a:pt x="3662" y="1152"/>
                  </a:lnTo>
                  <a:lnTo>
                    <a:pt x="3703" y="1005"/>
                  </a:lnTo>
                  <a:lnTo>
                    <a:pt x="3641" y="942"/>
                  </a:lnTo>
                  <a:lnTo>
                    <a:pt x="3662" y="880"/>
                  </a:lnTo>
                  <a:lnTo>
                    <a:pt x="3683" y="838"/>
                  </a:lnTo>
                  <a:lnTo>
                    <a:pt x="3683" y="754"/>
                  </a:lnTo>
                  <a:lnTo>
                    <a:pt x="3599" y="587"/>
                  </a:lnTo>
                  <a:lnTo>
                    <a:pt x="3578" y="482"/>
                  </a:lnTo>
                  <a:lnTo>
                    <a:pt x="3536" y="440"/>
                  </a:lnTo>
                  <a:lnTo>
                    <a:pt x="3494" y="252"/>
                  </a:lnTo>
                  <a:lnTo>
                    <a:pt x="3369" y="147"/>
                  </a:lnTo>
                  <a:lnTo>
                    <a:pt x="307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3805883" y="3130585"/>
              <a:ext cx="39378" cy="40702"/>
            </a:xfrm>
            <a:custGeom>
              <a:avLst/>
              <a:gdLst/>
              <a:ahLst/>
              <a:cxnLst/>
              <a:rect l="l" t="t" r="r" b="b"/>
              <a:pathLst>
                <a:path w="3307" h="3579" extrusionOk="0">
                  <a:moveTo>
                    <a:pt x="1675" y="1"/>
                  </a:moveTo>
                  <a:lnTo>
                    <a:pt x="1633" y="64"/>
                  </a:lnTo>
                  <a:lnTo>
                    <a:pt x="1570" y="22"/>
                  </a:lnTo>
                  <a:lnTo>
                    <a:pt x="1528" y="64"/>
                  </a:lnTo>
                  <a:lnTo>
                    <a:pt x="1487" y="84"/>
                  </a:lnTo>
                  <a:lnTo>
                    <a:pt x="1487" y="754"/>
                  </a:lnTo>
                  <a:lnTo>
                    <a:pt x="712" y="754"/>
                  </a:lnTo>
                  <a:lnTo>
                    <a:pt x="691" y="733"/>
                  </a:lnTo>
                  <a:lnTo>
                    <a:pt x="608" y="754"/>
                  </a:lnTo>
                  <a:lnTo>
                    <a:pt x="524" y="817"/>
                  </a:lnTo>
                  <a:lnTo>
                    <a:pt x="482" y="796"/>
                  </a:lnTo>
                  <a:lnTo>
                    <a:pt x="482" y="921"/>
                  </a:lnTo>
                  <a:lnTo>
                    <a:pt x="336" y="942"/>
                  </a:lnTo>
                  <a:lnTo>
                    <a:pt x="440" y="1131"/>
                  </a:lnTo>
                  <a:lnTo>
                    <a:pt x="629" y="1172"/>
                  </a:lnTo>
                  <a:lnTo>
                    <a:pt x="378" y="1235"/>
                  </a:lnTo>
                  <a:lnTo>
                    <a:pt x="315" y="1152"/>
                  </a:lnTo>
                  <a:lnTo>
                    <a:pt x="294" y="1340"/>
                  </a:lnTo>
                  <a:lnTo>
                    <a:pt x="273" y="1654"/>
                  </a:lnTo>
                  <a:lnTo>
                    <a:pt x="168" y="1737"/>
                  </a:lnTo>
                  <a:lnTo>
                    <a:pt x="22" y="1675"/>
                  </a:lnTo>
                  <a:lnTo>
                    <a:pt x="1" y="1758"/>
                  </a:lnTo>
                  <a:lnTo>
                    <a:pt x="126" y="1988"/>
                  </a:lnTo>
                  <a:lnTo>
                    <a:pt x="210" y="2051"/>
                  </a:lnTo>
                  <a:lnTo>
                    <a:pt x="210" y="2156"/>
                  </a:lnTo>
                  <a:lnTo>
                    <a:pt x="315" y="2281"/>
                  </a:lnTo>
                  <a:lnTo>
                    <a:pt x="315" y="2470"/>
                  </a:lnTo>
                  <a:lnTo>
                    <a:pt x="398" y="2533"/>
                  </a:lnTo>
                  <a:lnTo>
                    <a:pt x="440" y="2679"/>
                  </a:lnTo>
                  <a:lnTo>
                    <a:pt x="608" y="2805"/>
                  </a:lnTo>
                  <a:lnTo>
                    <a:pt x="545" y="2825"/>
                  </a:lnTo>
                  <a:lnTo>
                    <a:pt x="712" y="2993"/>
                  </a:lnTo>
                  <a:lnTo>
                    <a:pt x="963" y="3202"/>
                  </a:lnTo>
                  <a:lnTo>
                    <a:pt x="1026" y="3328"/>
                  </a:lnTo>
                  <a:lnTo>
                    <a:pt x="1235" y="3432"/>
                  </a:lnTo>
                  <a:lnTo>
                    <a:pt x="1256" y="3537"/>
                  </a:lnTo>
                  <a:lnTo>
                    <a:pt x="1361" y="3558"/>
                  </a:lnTo>
                  <a:lnTo>
                    <a:pt x="1382" y="3579"/>
                  </a:lnTo>
                  <a:lnTo>
                    <a:pt x="1466" y="3474"/>
                  </a:lnTo>
                  <a:lnTo>
                    <a:pt x="1466" y="3411"/>
                  </a:lnTo>
                  <a:lnTo>
                    <a:pt x="1528" y="3369"/>
                  </a:lnTo>
                  <a:lnTo>
                    <a:pt x="1633" y="3369"/>
                  </a:lnTo>
                  <a:lnTo>
                    <a:pt x="1675" y="3307"/>
                  </a:lnTo>
                  <a:lnTo>
                    <a:pt x="1696" y="3307"/>
                  </a:lnTo>
                  <a:lnTo>
                    <a:pt x="1884" y="3432"/>
                  </a:lnTo>
                  <a:lnTo>
                    <a:pt x="1884" y="3328"/>
                  </a:lnTo>
                  <a:lnTo>
                    <a:pt x="1863" y="3035"/>
                  </a:lnTo>
                  <a:lnTo>
                    <a:pt x="1779" y="2951"/>
                  </a:lnTo>
                  <a:lnTo>
                    <a:pt x="1696" y="2930"/>
                  </a:lnTo>
                  <a:lnTo>
                    <a:pt x="1633" y="2951"/>
                  </a:lnTo>
                  <a:lnTo>
                    <a:pt x="1549" y="2993"/>
                  </a:lnTo>
                  <a:lnTo>
                    <a:pt x="1549" y="2846"/>
                  </a:lnTo>
                  <a:lnTo>
                    <a:pt x="1528" y="2784"/>
                  </a:lnTo>
                  <a:lnTo>
                    <a:pt x="1570" y="2721"/>
                  </a:lnTo>
                  <a:lnTo>
                    <a:pt x="1675" y="2721"/>
                  </a:lnTo>
                  <a:lnTo>
                    <a:pt x="1800" y="2784"/>
                  </a:lnTo>
                  <a:lnTo>
                    <a:pt x="1863" y="2721"/>
                  </a:lnTo>
                  <a:lnTo>
                    <a:pt x="1884" y="2679"/>
                  </a:lnTo>
                  <a:lnTo>
                    <a:pt x="1968" y="2679"/>
                  </a:lnTo>
                  <a:lnTo>
                    <a:pt x="2177" y="2637"/>
                  </a:lnTo>
                  <a:lnTo>
                    <a:pt x="2198" y="2574"/>
                  </a:lnTo>
                  <a:lnTo>
                    <a:pt x="2177" y="2407"/>
                  </a:lnTo>
                  <a:lnTo>
                    <a:pt x="2219" y="2365"/>
                  </a:lnTo>
                  <a:lnTo>
                    <a:pt x="2365" y="2365"/>
                  </a:lnTo>
                  <a:lnTo>
                    <a:pt x="2428" y="2595"/>
                  </a:lnTo>
                  <a:lnTo>
                    <a:pt x="2512" y="2700"/>
                  </a:lnTo>
                  <a:lnTo>
                    <a:pt x="2637" y="2637"/>
                  </a:lnTo>
                  <a:lnTo>
                    <a:pt x="2721" y="2679"/>
                  </a:lnTo>
                  <a:lnTo>
                    <a:pt x="2805" y="2616"/>
                  </a:lnTo>
                  <a:lnTo>
                    <a:pt x="2909" y="2616"/>
                  </a:lnTo>
                  <a:lnTo>
                    <a:pt x="3035" y="2679"/>
                  </a:lnTo>
                  <a:lnTo>
                    <a:pt x="3056" y="2742"/>
                  </a:lnTo>
                  <a:lnTo>
                    <a:pt x="3119" y="2742"/>
                  </a:lnTo>
                  <a:lnTo>
                    <a:pt x="3119" y="2637"/>
                  </a:lnTo>
                  <a:lnTo>
                    <a:pt x="3098" y="2533"/>
                  </a:lnTo>
                  <a:lnTo>
                    <a:pt x="3244" y="2114"/>
                  </a:lnTo>
                  <a:lnTo>
                    <a:pt x="3307" y="1884"/>
                  </a:lnTo>
                  <a:lnTo>
                    <a:pt x="3307" y="1779"/>
                  </a:lnTo>
                  <a:lnTo>
                    <a:pt x="3244" y="1696"/>
                  </a:lnTo>
                  <a:lnTo>
                    <a:pt x="3223" y="1654"/>
                  </a:lnTo>
                  <a:lnTo>
                    <a:pt x="3139" y="1570"/>
                  </a:lnTo>
                  <a:lnTo>
                    <a:pt x="3119" y="1528"/>
                  </a:lnTo>
                  <a:lnTo>
                    <a:pt x="3035" y="1486"/>
                  </a:lnTo>
                  <a:lnTo>
                    <a:pt x="3014" y="1444"/>
                  </a:lnTo>
                  <a:lnTo>
                    <a:pt x="2993" y="1382"/>
                  </a:lnTo>
                  <a:lnTo>
                    <a:pt x="2993" y="1340"/>
                  </a:lnTo>
                  <a:lnTo>
                    <a:pt x="3035" y="1319"/>
                  </a:lnTo>
                  <a:lnTo>
                    <a:pt x="3056" y="1277"/>
                  </a:lnTo>
                  <a:lnTo>
                    <a:pt x="3119" y="1277"/>
                  </a:lnTo>
                  <a:lnTo>
                    <a:pt x="3098" y="1214"/>
                  </a:lnTo>
                  <a:lnTo>
                    <a:pt x="3056" y="1172"/>
                  </a:lnTo>
                  <a:lnTo>
                    <a:pt x="3056" y="1110"/>
                  </a:lnTo>
                  <a:lnTo>
                    <a:pt x="3202" y="1026"/>
                  </a:lnTo>
                  <a:lnTo>
                    <a:pt x="3307" y="1005"/>
                  </a:lnTo>
                  <a:lnTo>
                    <a:pt x="3307" y="900"/>
                  </a:lnTo>
                  <a:lnTo>
                    <a:pt x="3265" y="838"/>
                  </a:lnTo>
                  <a:lnTo>
                    <a:pt x="3307" y="754"/>
                  </a:lnTo>
                  <a:lnTo>
                    <a:pt x="3307" y="587"/>
                  </a:lnTo>
                  <a:lnTo>
                    <a:pt x="3244" y="545"/>
                  </a:lnTo>
                  <a:lnTo>
                    <a:pt x="3056" y="524"/>
                  </a:lnTo>
                  <a:lnTo>
                    <a:pt x="2930" y="587"/>
                  </a:lnTo>
                  <a:lnTo>
                    <a:pt x="2805" y="628"/>
                  </a:lnTo>
                  <a:lnTo>
                    <a:pt x="2721" y="608"/>
                  </a:lnTo>
                  <a:lnTo>
                    <a:pt x="2616" y="649"/>
                  </a:lnTo>
                  <a:lnTo>
                    <a:pt x="2575" y="608"/>
                  </a:lnTo>
                  <a:lnTo>
                    <a:pt x="2595" y="545"/>
                  </a:lnTo>
                  <a:lnTo>
                    <a:pt x="2575" y="440"/>
                  </a:lnTo>
                  <a:lnTo>
                    <a:pt x="2575" y="315"/>
                  </a:lnTo>
                  <a:lnTo>
                    <a:pt x="2533" y="189"/>
                  </a:lnTo>
                  <a:lnTo>
                    <a:pt x="2575" y="84"/>
                  </a:lnTo>
                  <a:lnTo>
                    <a:pt x="2533" y="22"/>
                  </a:lnTo>
                  <a:lnTo>
                    <a:pt x="2491" y="22"/>
                  </a:lnTo>
                  <a:lnTo>
                    <a:pt x="2470" y="64"/>
                  </a:lnTo>
                  <a:lnTo>
                    <a:pt x="2303" y="22"/>
                  </a:lnTo>
                  <a:lnTo>
                    <a:pt x="2303" y="1"/>
                  </a:lnTo>
                  <a:lnTo>
                    <a:pt x="2219" y="1"/>
                  </a:lnTo>
                  <a:lnTo>
                    <a:pt x="2114" y="22"/>
                  </a:lnTo>
                  <a:lnTo>
                    <a:pt x="2072" y="1"/>
                  </a:lnTo>
                  <a:lnTo>
                    <a:pt x="1884" y="1"/>
                  </a:lnTo>
                  <a:lnTo>
                    <a:pt x="1842" y="22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3809622" y="3131301"/>
              <a:ext cx="13967" cy="8575"/>
            </a:xfrm>
            <a:custGeom>
              <a:avLst/>
              <a:gdLst/>
              <a:ahLst/>
              <a:cxnLst/>
              <a:rect l="l" t="t" r="r" b="b"/>
              <a:pathLst>
                <a:path w="1173" h="754" extrusionOk="0">
                  <a:moveTo>
                    <a:pt x="398" y="1"/>
                  </a:moveTo>
                  <a:lnTo>
                    <a:pt x="315" y="21"/>
                  </a:lnTo>
                  <a:lnTo>
                    <a:pt x="294" y="42"/>
                  </a:lnTo>
                  <a:lnTo>
                    <a:pt x="336" y="147"/>
                  </a:lnTo>
                  <a:lnTo>
                    <a:pt x="168" y="335"/>
                  </a:lnTo>
                  <a:lnTo>
                    <a:pt x="1" y="628"/>
                  </a:lnTo>
                  <a:lnTo>
                    <a:pt x="168" y="691"/>
                  </a:lnTo>
                  <a:lnTo>
                    <a:pt x="168" y="733"/>
                  </a:lnTo>
                  <a:lnTo>
                    <a:pt x="210" y="754"/>
                  </a:lnTo>
                  <a:lnTo>
                    <a:pt x="294" y="691"/>
                  </a:lnTo>
                  <a:lnTo>
                    <a:pt x="377" y="670"/>
                  </a:lnTo>
                  <a:lnTo>
                    <a:pt x="398" y="691"/>
                  </a:lnTo>
                  <a:lnTo>
                    <a:pt x="1173" y="691"/>
                  </a:lnTo>
                  <a:lnTo>
                    <a:pt x="1173" y="21"/>
                  </a:lnTo>
                  <a:lnTo>
                    <a:pt x="503" y="21"/>
                  </a:lnTo>
                  <a:lnTo>
                    <a:pt x="48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3822327" y="3120122"/>
              <a:ext cx="52834" cy="59023"/>
            </a:xfrm>
            <a:custGeom>
              <a:avLst/>
              <a:gdLst/>
              <a:ahLst/>
              <a:cxnLst/>
              <a:rect l="l" t="t" r="r" b="b"/>
              <a:pathLst>
                <a:path w="4437" h="5190" extrusionOk="0">
                  <a:moveTo>
                    <a:pt x="3935" y="0"/>
                  </a:moveTo>
                  <a:lnTo>
                    <a:pt x="3872" y="63"/>
                  </a:lnTo>
                  <a:lnTo>
                    <a:pt x="3767" y="42"/>
                  </a:lnTo>
                  <a:lnTo>
                    <a:pt x="3537" y="147"/>
                  </a:lnTo>
                  <a:lnTo>
                    <a:pt x="3495" y="188"/>
                  </a:lnTo>
                  <a:lnTo>
                    <a:pt x="3391" y="209"/>
                  </a:lnTo>
                  <a:lnTo>
                    <a:pt x="3244" y="377"/>
                  </a:lnTo>
                  <a:lnTo>
                    <a:pt x="2972" y="816"/>
                  </a:lnTo>
                  <a:lnTo>
                    <a:pt x="2930" y="900"/>
                  </a:lnTo>
                  <a:lnTo>
                    <a:pt x="2867" y="1004"/>
                  </a:lnTo>
                  <a:lnTo>
                    <a:pt x="2867" y="1025"/>
                  </a:lnTo>
                  <a:lnTo>
                    <a:pt x="2909" y="1130"/>
                  </a:lnTo>
                  <a:lnTo>
                    <a:pt x="2888" y="1193"/>
                  </a:lnTo>
                  <a:lnTo>
                    <a:pt x="2805" y="1193"/>
                  </a:lnTo>
                  <a:lnTo>
                    <a:pt x="2805" y="1151"/>
                  </a:lnTo>
                  <a:lnTo>
                    <a:pt x="2700" y="1151"/>
                  </a:lnTo>
                  <a:lnTo>
                    <a:pt x="2658" y="1130"/>
                  </a:lnTo>
                  <a:lnTo>
                    <a:pt x="2554" y="1130"/>
                  </a:lnTo>
                  <a:lnTo>
                    <a:pt x="2491" y="1151"/>
                  </a:lnTo>
                  <a:lnTo>
                    <a:pt x="2407" y="1088"/>
                  </a:lnTo>
                  <a:lnTo>
                    <a:pt x="2365" y="1088"/>
                  </a:lnTo>
                  <a:lnTo>
                    <a:pt x="2344" y="1109"/>
                  </a:lnTo>
                  <a:lnTo>
                    <a:pt x="2282" y="1130"/>
                  </a:lnTo>
                  <a:lnTo>
                    <a:pt x="2261" y="1088"/>
                  </a:lnTo>
                  <a:lnTo>
                    <a:pt x="2177" y="1046"/>
                  </a:lnTo>
                  <a:lnTo>
                    <a:pt x="2135" y="1088"/>
                  </a:lnTo>
                  <a:lnTo>
                    <a:pt x="2051" y="1004"/>
                  </a:lnTo>
                  <a:lnTo>
                    <a:pt x="2030" y="1004"/>
                  </a:lnTo>
                  <a:lnTo>
                    <a:pt x="1989" y="1025"/>
                  </a:lnTo>
                  <a:lnTo>
                    <a:pt x="1926" y="1004"/>
                  </a:lnTo>
                  <a:lnTo>
                    <a:pt x="1194" y="1004"/>
                  </a:lnTo>
                  <a:lnTo>
                    <a:pt x="1152" y="1109"/>
                  </a:lnTo>
                  <a:lnTo>
                    <a:pt x="1194" y="1235"/>
                  </a:lnTo>
                  <a:lnTo>
                    <a:pt x="1194" y="1360"/>
                  </a:lnTo>
                  <a:lnTo>
                    <a:pt x="1214" y="1465"/>
                  </a:lnTo>
                  <a:lnTo>
                    <a:pt x="1194" y="1528"/>
                  </a:lnTo>
                  <a:lnTo>
                    <a:pt x="1235" y="1569"/>
                  </a:lnTo>
                  <a:lnTo>
                    <a:pt x="1340" y="1528"/>
                  </a:lnTo>
                  <a:lnTo>
                    <a:pt x="1424" y="1548"/>
                  </a:lnTo>
                  <a:lnTo>
                    <a:pt x="1549" y="1507"/>
                  </a:lnTo>
                  <a:lnTo>
                    <a:pt x="1675" y="1444"/>
                  </a:lnTo>
                  <a:lnTo>
                    <a:pt x="1863" y="1465"/>
                  </a:lnTo>
                  <a:lnTo>
                    <a:pt x="1926" y="1507"/>
                  </a:lnTo>
                  <a:lnTo>
                    <a:pt x="1926" y="1674"/>
                  </a:lnTo>
                  <a:lnTo>
                    <a:pt x="1884" y="1758"/>
                  </a:lnTo>
                  <a:lnTo>
                    <a:pt x="1926" y="1820"/>
                  </a:lnTo>
                  <a:lnTo>
                    <a:pt x="1926" y="1925"/>
                  </a:lnTo>
                  <a:lnTo>
                    <a:pt x="1821" y="1946"/>
                  </a:lnTo>
                  <a:lnTo>
                    <a:pt x="1675" y="2030"/>
                  </a:lnTo>
                  <a:lnTo>
                    <a:pt x="1675" y="2092"/>
                  </a:lnTo>
                  <a:lnTo>
                    <a:pt x="1717" y="2134"/>
                  </a:lnTo>
                  <a:lnTo>
                    <a:pt x="1738" y="2197"/>
                  </a:lnTo>
                  <a:lnTo>
                    <a:pt x="1675" y="2197"/>
                  </a:lnTo>
                  <a:lnTo>
                    <a:pt x="1654" y="2239"/>
                  </a:lnTo>
                  <a:lnTo>
                    <a:pt x="1612" y="2260"/>
                  </a:lnTo>
                  <a:lnTo>
                    <a:pt x="1612" y="2302"/>
                  </a:lnTo>
                  <a:lnTo>
                    <a:pt x="1633" y="2364"/>
                  </a:lnTo>
                  <a:lnTo>
                    <a:pt x="1654" y="2406"/>
                  </a:lnTo>
                  <a:lnTo>
                    <a:pt x="1738" y="2448"/>
                  </a:lnTo>
                  <a:lnTo>
                    <a:pt x="1758" y="2490"/>
                  </a:lnTo>
                  <a:lnTo>
                    <a:pt x="1842" y="2574"/>
                  </a:lnTo>
                  <a:lnTo>
                    <a:pt x="1863" y="2616"/>
                  </a:lnTo>
                  <a:lnTo>
                    <a:pt x="1926" y="2699"/>
                  </a:lnTo>
                  <a:lnTo>
                    <a:pt x="1926" y="2804"/>
                  </a:lnTo>
                  <a:lnTo>
                    <a:pt x="1863" y="3034"/>
                  </a:lnTo>
                  <a:lnTo>
                    <a:pt x="1717" y="3453"/>
                  </a:lnTo>
                  <a:lnTo>
                    <a:pt x="1738" y="3557"/>
                  </a:lnTo>
                  <a:lnTo>
                    <a:pt x="1738" y="3662"/>
                  </a:lnTo>
                  <a:lnTo>
                    <a:pt x="1675" y="3662"/>
                  </a:lnTo>
                  <a:lnTo>
                    <a:pt x="1654" y="3599"/>
                  </a:lnTo>
                  <a:lnTo>
                    <a:pt x="1528" y="3536"/>
                  </a:lnTo>
                  <a:lnTo>
                    <a:pt x="1424" y="3536"/>
                  </a:lnTo>
                  <a:lnTo>
                    <a:pt x="1340" y="3599"/>
                  </a:lnTo>
                  <a:lnTo>
                    <a:pt x="1256" y="3557"/>
                  </a:lnTo>
                  <a:lnTo>
                    <a:pt x="1131" y="3620"/>
                  </a:lnTo>
                  <a:lnTo>
                    <a:pt x="1047" y="3515"/>
                  </a:lnTo>
                  <a:lnTo>
                    <a:pt x="984" y="3285"/>
                  </a:lnTo>
                  <a:lnTo>
                    <a:pt x="838" y="3285"/>
                  </a:lnTo>
                  <a:lnTo>
                    <a:pt x="796" y="3327"/>
                  </a:lnTo>
                  <a:lnTo>
                    <a:pt x="817" y="3494"/>
                  </a:lnTo>
                  <a:lnTo>
                    <a:pt x="796" y="3557"/>
                  </a:lnTo>
                  <a:lnTo>
                    <a:pt x="587" y="3599"/>
                  </a:lnTo>
                  <a:lnTo>
                    <a:pt x="503" y="3599"/>
                  </a:lnTo>
                  <a:lnTo>
                    <a:pt x="482" y="3641"/>
                  </a:lnTo>
                  <a:lnTo>
                    <a:pt x="419" y="3704"/>
                  </a:lnTo>
                  <a:lnTo>
                    <a:pt x="294" y="3641"/>
                  </a:lnTo>
                  <a:lnTo>
                    <a:pt x="189" y="3641"/>
                  </a:lnTo>
                  <a:lnTo>
                    <a:pt x="147" y="3704"/>
                  </a:lnTo>
                  <a:lnTo>
                    <a:pt x="168" y="3766"/>
                  </a:lnTo>
                  <a:lnTo>
                    <a:pt x="168" y="3913"/>
                  </a:lnTo>
                  <a:lnTo>
                    <a:pt x="252" y="3871"/>
                  </a:lnTo>
                  <a:lnTo>
                    <a:pt x="315" y="3850"/>
                  </a:lnTo>
                  <a:lnTo>
                    <a:pt x="398" y="3871"/>
                  </a:lnTo>
                  <a:lnTo>
                    <a:pt x="482" y="3955"/>
                  </a:lnTo>
                  <a:lnTo>
                    <a:pt x="503" y="4248"/>
                  </a:lnTo>
                  <a:lnTo>
                    <a:pt x="503" y="4352"/>
                  </a:lnTo>
                  <a:lnTo>
                    <a:pt x="315" y="4227"/>
                  </a:lnTo>
                  <a:lnTo>
                    <a:pt x="294" y="4227"/>
                  </a:lnTo>
                  <a:lnTo>
                    <a:pt x="252" y="4289"/>
                  </a:lnTo>
                  <a:lnTo>
                    <a:pt x="147" y="4289"/>
                  </a:lnTo>
                  <a:lnTo>
                    <a:pt x="85" y="4331"/>
                  </a:lnTo>
                  <a:lnTo>
                    <a:pt x="85" y="4394"/>
                  </a:lnTo>
                  <a:lnTo>
                    <a:pt x="1" y="4499"/>
                  </a:lnTo>
                  <a:lnTo>
                    <a:pt x="106" y="4603"/>
                  </a:lnTo>
                  <a:lnTo>
                    <a:pt x="168" y="4687"/>
                  </a:lnTo>
                  <a:lnTo>
                    <a:pt x="315" y="4792"/>
                  </a:lnTo>
                  <a:lnTo>
                    <a:pt x="315" y="4896"/>
                  </a:lnTo>
                  <a:lnTo>
                    <a:pt x="419" y="5001"/>
                  </a:lnTo>
                  <a:lnTo>
                    <a:pt x="419" y="5126"/>
                  </a:lnTo>
                  <a:lnTo>
                    <a:pt x="482" y="5189"/>
                  </a:lnTo>
                  <a:lnTo>
                    <a:pt x="524" y="5168"/>
                  </a:lnTo>
                  <a:lnTo>
                    <a:pt x="608" y="5022"/>
                  </a:lnTo>
                  <a:lnTo>
                    <a:pt x="629" y="5022"/>
                  </a:lnTo>
                  <a:lnTo>
                    <a:pt x="712" y="4980"/>
                  </a:lnTo>
                  <a:lnTo>
                    <a:pt x="775" y="4875"/>
                  </a:lnTo>
                  <a:lnTo>
                    <a:pt x="838" y="4854"/>
                  </a:lnTo>
                  <a:lnTo>
                    <a:pt x="942" y="4771"/>
                  </a:lnTo>
                  <a:lnTo>
                    <a:pt x="1005" y="4771"/>
                  </a:lnTo>
                  <a:lnTo>
                    <a:pt x="1047" y="4813"/>
                  </a:lnTo>
                  <a:lnTo>
                    <a:pt x="1110" y="4896"/>
                  </a:lnTo>
                  <a:lnTo>
                    <a:pt x="1110" y="5001"/>
                  </a:lnTo>
                  <a:lnTo>
                    <a:pt x="1131" y="4980"/>
                  </a:lnTo>
                  <a:lnTo>
                    <a:pt x="1194" y="5001"/>
                  </a:lnTo>
                  <a:lnTo>
                    <a:pt x="1298" y="4959"/>
                  </a:lnTo>
                  <a:lnTo>
                    <a:pt x="1319" y="5001"/>
                  </a:lnTo>
                  <a:lnTo>
                    <a:pt x="1319" y="5064"/>
                  </a:lnTo>
                  <a:lnTo>
                    <a:pt x="1424" y="5064"/>
                  </a:lnTo>
                  <a:lnTo>
                    <a:pt x="1507" y="4980"/>
                  </a:lnTo>
                  <a:lnTo>
                    <a:pt x="1507" y="4875"/>
                  </a:lnTo>
                  <a:lnTo>
                    <a:pt x="1570" y="4854"/>
                  </a:lnTo>
                  <a:lnTo>
                    <a:pt x="1654" y="4875"/>
                  </a:lnTo>
                  <a:lnTo>
                    <a:pt x="1758" y="4771"/>
                  </a:lnTo>
                  <a:lnTo>
                    <a:pt x="1947" y="4708"/>
                  </a:lnTo>
                  <a:lnTo>
                    <a:pt x="1947" y="4771"/>
                  </a:lnTo>
                  <a:lnTo>
                    <a:pt x="1863" y="4896"/>
                  </a:lnTo>
                  <a:lnTo>
                    <a:pt x="1884" y="4917"/>
                  </a:lnTo>
                  <a:lnTo>
                    <a:pt x="1947" y="5022"/>
                  </a:lnTo>
                  <a:lnTo>
                    <a:pt x="2072" y="5105"/>
                  </a:lnTo>
                  <a:lnTo>
                    <a:pt x="2198" y="5022"/>
                  </a:lnTo>
                  <a:lnTo>
                    <a:pt x="2282" y="4917"/>
                  </a:lnTo>
                  <a:lnTo>
                    <a:pt x="2512" y="4687"/>
                  </a:lnTo>
                  <a:lnTo>
                    <a:pt x="2574" y="4603"/>
                  </a:lnTo>
                  <a:lnTo>
                    <a:pt x="2658" y="4541"/>
                  </a:lnTo>
                  <a:lnTo>
                    <a:pt x="2763" y="4499"/>
                  </a:lnTo>
                  <a:lnTo>
                    <a:pt x="2867" y="4352"/>
                  </a:lnTo>
                  <a:lnTo>
                    <a:pt x="2867" y="4248"/>
                  </a:lnTo>
                  <a:lnTo>
                    <a:pt x="2888" y="4080"/>
                  </a:lnTo>
                  <a:lnTo>
                    <a:pt x="2909" y="3766"/>
                  </a:lnTo>
                  <a:lnTo>
                    <a:pt x="2888" y="3745"/>
                  </a:lnTo>
                  <a:lnTo>
                    <a:pt x="2867" y="3557"/>
                  </a:lnTo>
                  <a:lnTo>
                    <a:pt x="2909" y="3453"/>
                  </a:lnTo>
                  <a:lnTo>
                    <a:pt x="3098" y="3285"/>
                  </a:lnTo>
                  <a:lnTo>
                    <a:pt x="3098" y="3139"/>
                  </a:lnTo>
                  <a:lnTo>
                    <a:pt x="3202" y="3013"/>
                  </a:lnTo>
                  <a:lnTo>
                    <a:pt x="3328" y="2908"/>
                  </a:lnTo>
                  <a:lnTo>
                    <a:pt x="3411" y="2929"/>
                  </a:lnTo>
                  <a:lnTo>
                    <a:pt x="3516" y="2867"/>
                  </a:lnTo>
                  <a:lnTo>
                    <a:pt x="3621" y="2825"/>
                  </a:lnTo>
                  <a:lnTo>
                    <a:pt x="3809" y="2511"/>
                  </a:lnTo>
                  <a:lnTo>
                    <a:pt x="3809" y="2344"/>
                  </a:lnTo>
                  <a:lnTo>
                    <a:pt x="3851" y="2155"/>
                  </a:lnTo>
                  <a:lnTo>
                    <a:pt x="3935" y="2092"/>
                  </a:lnTo>
                  <a:lnTo>
                    <a:pt x="3955" y="1946"/>
                  </a:lnTo>
                  <a:lnTo>
                    <a:pt x="3935" y="1925"/>
                  </a:lnTo>
                  <a:lnTo>
                    <a:pt x="3955" y="1737"/>
                  </a:lnTo>
                  <a:lnTo>
                    <a:pt x="3955" y="1653"/>
                  </a:lnTo>
                  <a:lnTo>
                    <a:pt x="3955" y="1507"/>
                  </a:lnTo>
                  <a:lnTo>
                    <a:pt x="4060" y="1402"/>
                  </a:lnTo>
                  <a:lnTo>
                    <a:pt x="4060" y="1256"/>
                  </a:lnTo>
                  <a:lnTo>
                    <a:pt x="4081" y="1130"/>
                  </a:lnTo>
                  <a:lnTo>
                    <a:pt x="4039" y="921"/>
                  </a:lnTo>
                  <a:lnTo>
                    <a:pt x="4290" y="607"/>
                  </a:lnTo>
                  <a:lnTo>
                    <a:pt x="4332" y="502"/>
                  </a:lnTo>
                  <a:lnTo>
                    <a:pt x="4437" y="460"/>
                  </a:lnTo>
                  <a:lnTo>
                    <a:pt x="4437" y="209"/>
                  </a:lnTo>
                  <a:lnTo>
                    <a:pt x="4374" y="105"/>
                  </a:lnTo>
                  <a:lnTo>
                    <a:pt x="4374" y="63"/>
                  </a:lnTo>
                  <a:lnTo>
                    <a:pt x="4290" y="84"/>
                  </a:lnTo>
                  <a:lnTo>
                    <a:pt x="4248" y="105"/>
                  </a:lnTo>
                  <a:lnTo>
                    <a:pt x="4144" y="63"/>
                  </a:lnTo>
                  <a:lnTo>
                    <a:pt x="41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3828067" y="3174369"/>
              <a:ext cx="7478" cy="9769"/>
            </a:xfrm>
            <a:custGeom>
              <a:avLst/>
              <a:gdLst/>
              <a:ahLst/>
              <a:cxnLst/>
              <a:rect l="l" t="t" r="r" b="b"/>
              <a:pathLst>
                <a:path w="628" h="859" extrusionOk="0">
                  <a:moveTo>
                    <a:pt x="460" y="1"/>
                  </a:moveTo>
                  <a:lnTo>
                    <a:pt x="356" y="84"/>
                  </a:lnTo>
                  <a:lnTo>
                    <a:pt x="293" y="105"/>
                  </a:lnTo>
                  <a:lnTo>
                    <a:pt x="230" y="210"/>
                  </a:lnTo>
                  <a:lnTo>
                    <a:pt x="147" y="252"/>
                  </a:lnTo>
                  <a:lnTo>
                    <a:pt x="126" y="252"/>
                  </a:lnTo>
                  <a:lnTo>
                    <a:pt x="42" y="398"/>
                  </a:lnTo>
                  <a:lnTo>
                    <a:pt x="0" y="419"/>
                  </a:lnTo>
                  <a:lnTo>
                    <a:pt x="84" y="503"/>
                  </a:lnTo>
                  <a:lnTo>
                    <a:pt x="105" y="670"/>
                  </a:lnTo>
                  <a:lnTo>
                    <a:pt x="42" y="775"/>
                  </a:lnTo>
                  <a:lnTo>
                    <a:pt x="84" y="859"/>
                  </a:lnTo>
                  <a:lnTo>
                    <a:pt x="188" y="775"/>
                  </a:lnTo>
                  <a:lnTo>
                    <a:pt x="293" y="775"/>
                  </a:lnTo>
                  <a:lnTo>
                    <a:pt x="356" y="712"/>
                  </a:lnTo>
                  <a:lnTo>
                    <a:pt x="335" y="503"/>
                  </a:lnTo>
                  <a:lnTo>
                    <a:pt x="398" y="440"/>
                  </a:lnTo>
                  <a:lnTo>
                    <a:pt x="523" y="335"/>
                  </a:lnTo>
                  <a:lnTo>
                    <a:pt x="628" y="231"/>
                  </a:lnTo>
                  <a:lnTo>
                    <a:pt x="628" y="126"/>
                  </a:lnTo>
                  <a:lnTo>
                    <a:pt x="565" y="43"/>
                  </a:lnTo>
                  <a:lnTo>
                    <a:pt x="5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3947654" y="3151533"/>
              <a:ext cx="76994" cy="74956"/>
            </a:xfrm>
            <a:custGeom>
              <a:avLst/>
              <a:gdLst/>
              <a:ahLst/>
              <a:cxnLst/>
              <a:rect l="l" t="t" r="r" b="b"/>
              <a:pathLst>
                <a:path w="6466" h="6591" extrusionOk="0">
                  <a:moveTo>
                    <a:pt x="2553" y="0"/>
                  </a:moveTo>
                  <a:lnTo>
                    <a:pt x="1779" y="42"/>
                  </a:lnTo>
                  <a:lnTo>
                    <a:pt x="858" y="42"/>
                  </a:lnTo>
                  <a:lnTo>
                    <a:pt x="816" y="105"/>
                  </a:lnTo>
                  <a:lnTo>
                    <a:pt x="754" y="105"/>
                  </a:lnTo>
                  <a:lnTo>
                    <a:pt x="712" y="146"/>
                  </a:lnTo>
                  <a:lnTo>
                    <a:pt x="775" y="230"/>
                  </a:lnTo>
                  <a:lnTo>
                    <a:pt x="858" y="314"/>
                  </a:lnTo>
                  <a:lnTo>
                    <a:pt x="858" y="356"/>
                  </a:lnTo>
                  <a:lnTo>
                    <a:pt x="921" y="439"/>
                  </a:lnTo>
                  <a:lnTo>
                    <a:pt x="963" y="628"/>
                  </a:lnTo>
                  <a:lnTo>
                    <a:pt x="984" y="732"/>
                  </a:lnTo>
                  <a:lnTo>
                    <a:pt x="942" y="795"/>
                  </a:lnTo>
                  <a:lnTo>
                    <a:pt x="942" y="879"/>
                  </a:lnTo>
                  <a:lnTo>
                    <a:pt x="879" y="942"/>
                  </a:lnTo>
                  <a:lnTo>
                    <a:pt x="816" y="963"/>
                  </a:lnTo>
                  <a:lnTo>
                    <a:pt x="754" y="963"/>
                  </a:lnTo>
                  <a:lnTo>
                    <a:pt x="733" y="942"/>
                  </a:lnTo>
                  <a:lnTo>
                    <a:pt x="733" y="983"/>
                  </a:lnTo>
                  <a:lnTo>
                    <a:pt x="754" y="1046"/>
                  </a:lnTo>
                  <a:lnTo>
                    <a:pt x="754" y="1109"/>
                  </a:lnTo>
                  <a:lnTo>
                    <a:pt x="858" y="1151"/>
                  </a:lnTo>
                  <a:lnTo>
                    <a:pt x="858" y="1214"/>
                  </a:lnTo>
                  <a:lnTo>
                    <a:pt x="942" y="1214"/>
                  </a:lnTo>
                  <a:lnTo>
                    <a:pt x="963" y="1402"/>
                  </a:lnTo>
                  <a:lnTo>
                    <a:pt x="963" y="1486"/>
                  </a:lnTo>
                  <a:lnTo>
                    <a:pt x="858" y="1590"/>
                  </a:lnTo>
                  <a:lnTo>
                    <a:pt x="775" y="1674"/>
                  </a:lnTo>
                  <a:lnTo>
                    <a:pt x="733" y="1716"/>
                  </a:lnTo>
                  <a:lnTo>
                    <a:pt x="565" y="1883"/>
                  </a:lnTo>
                  <a:lnTo>
                    <a:pt x="461" y="2030"/>
                  </a:lnTo>
                  <a:lnTo>
                    <a:pt x="293" y="2092"/>
                  </a:lnTo>
                  <a:lnTo>
                    <a:pt x="0" y="2092"/>
                  </a:lnTo>
                  <a:lnTo>
                    <a:pt x="84" y="2553"/>
                  </a:lnTo>
                  <a:lnTo>
                    <a:pt x="210" y="3243"/>
                  </a:lnTo>
                  <a:lnTo>
                    <a:pt x="628" y="3808"/>
                  </a:lnTo>
                  <a:lnTo>
                    <a:pt x="754" y="4248"/>
                  </a:lnTo>
                  <a:lnTo>
                    <a:pt x="942" y="4352"/>
                  </a:lnTo>
                  <a:lnTo>
                    <a:pt x="1026" y="4352"/>
                  </a:lnTo>
                  <a:lnTo>
                    <a:pt x="1130" y="4394"/>
                  </a:lnTo>
                  <a:lnTo>
                    <a:pt x="1172" y="4394"/>
                  </a:lnTo>
                  <a:lnTo>
                    <a:pt x="1256" y="4436"/>
                  </a:lnTo>
                  <a:lnTo>
                    <a:pt x="1256" y="4499"/>
                  </a:lnTo>
                  <a:lnTo>
                    <a:pt x="1340" y="4561"/>
                  </a:lnTo>
                  <a:lnTo>
                    <a:pt x="1444" y="4561"/>
                  </a:lnTo>
                  <a:lnTo>
                    <a:pt x="1695" y="4645"/>
                  </a:lnTo>
                  <a:lnTo>
                    <a:pt x="1779" y="4645"/>
                  </a:lnTo>
                  <a:lnTo>
                    <a:pt x="1821" y="4708"/>
                  </a:lnTo>
                  <a:lnTo>
                    <a:pt x="1884" y="4729"/>
                  </a:lnTo>
                  <a:lnTo>
                    <a:pt x="1925" y="4812"/>
                  </a:lnTo>
                  <a:lnTo>
                    <a:pt x="2030" y="4917"/>
                  </a:lnTo>
                  <a:lnTo>
                    <a:pt x="2093" y="4917"/>
                  </a:lnTo>
                  <a:lnTo>
                    <a:pt x="2093" y="4938"/>
                  </a:lnTo>
                  <a:lnTo>
                    <a:pt x="2114" y="4917"/>
                  </a:lnTo>
                  <a:lnTo>
                    <a:pt x="2177" y="4917"/>
                  </a:lnTo>
                  <a:lnTo>
                    <a:pt x="2197" y="4980"/>
                  </a:lnTo>
                  <a:lnTo>
                    <a:pt x="2281" y="4980"/>
                  </a:lnTo>
                  <a:lnTo>
                    <a:pt x="2302" y="5022"/>
                  </a:lnTo>
                  <a:lnTo>
                    <a:pt x="2323" y="4980"/>
                  </a:lnTo>
                  <a:lnTo>
                    <a:pt x="2407" y="5022"/>
                  </a:lnTo>
                  <a:lnTo>
                    <a:pt x="2428" y="5043"/>
                  </a:lnTo>
                  <a:lnTo>
                    <a:pt x="2490" y="5043"/>
                  </a:lnTo>
                  <a:lnTo>
                    <a:pt x="2511" y="5084"/>
                  </a:lnTo>
                  <a:lnTo>
                    <a:pt x="2553" y="5126"/>
                  </a:lnTo>
                  <a:lnTo>
                    <a:pt x="2637" y="5189"/>
                  </a:lnTo>
                  <a:lnTo>
                    <a:pt x="2825" y="5398"/>
                  </a:lnTo>
                  <a:lnTo>
                    <a:pt x="2846" y="5608"/>
                  </a:lnTo>
                  <a:lnTo>
                    <a:pt x="2846" y="6591"/>
                  </a:lnTo>
                  <a:lnTo>
                    <a:pt x="2951" y="6193"/>
                  </a:lnTo>
                  <a:lnTo>
                    <a:pt x="3495" y="6173"/>
                  </a:lnTo>
                  <a:lnTo>
                    <a:pt x="3599" y="6131"/>
                  </a:lnTo>
                  <a:lnTo>
                    <a:pt x="3641" y="6110"/>
                  </a:lnTo>
                  <a:lnTo>
                    <a:pt x="3704" y="6089"/>
                  </a:lnTo>
                  <a:lnTo>
                    <a:pt x="3704" y="6131"/>
                  </a:lnTo>
                  <a:lnTo>
                    <a:pt x="3788" y="6173"/>
                  </a:lnTo>
                  <a:lnTo>
                    <a:pt x="3871" y="6214"/>
                  </a:lnTo>
                  <a:lnTo>
                    <a:pt x="3955" y="6214"/>
                  </a:lnTo>
                  <a:lnTo>
                    <a:pt x="3997" y="6298"/>
                  </a:lnTo>
                  <a:lnTo>
                    <a:pt x="3976" y="6319"/>
                  </a:lnTo>
                  <a:lnTo>
                    <a:pt x="4164" y="6298"/>
                  </a:lnTo>
                  <a:lnTo>
                    <a:pt x="4269" y="6193"/>
                  </a:lnTo>
                  <a:lnTo>
                    <a:pt x="4332" y="6193"/>
                  </a:lnTo>
                  <a:lnTo>
                    <a:pt x="4394" y="6131"/>
                  </a:lnTo>
                  <a:lnTo>
                    <a:pt x="4436" y="6173"/>
                  </a:lnTo>
                  <a:lnTo>
                    <a:pt x="4436" y="6214"/>
                  </a:lnTo>
                  <a:lnTo>
                    <a:pt x="4520" y="6214"/>
                  </a:lnTo>
                  <a:lnTo>
                    <a:pt x="4604" y="6277"/>
                  </a:lnTo>
                  <a:lnTo>
                    <a:pt x="4729" y="6214"/>
                  </a:lnTo>
                  <a:lnTo>
                    <a:pt x="4897" y="6193"/>
                  </a:lnTo>
                  <a:lnTo>
                    <a:pt x="4918" y="6110"/>
                  </a:lnTo>
                  <a:lnTo>
                    <a:pt x="4897" y="6068"/>
                  </a:lnTo>
                  <a:lnTo>
                    <a:pt x="4938" y="6005"/>
                  </a:lnTo>
                  <a:lnTo>
                    <a:pt x="5043" y="6026"/>
                  </a:lnTo>
                  <a:lnTo>
                    <a:pt x="5127" y="6026"/>
                  </a:lnTo>
                  <a:lnTo>
                    <a:pt x="5210" y="6089"/>
                  </a:lnTo>
                  <a:lnTo>
                    <a:pt x="5315" y="6068"/>
                  </a:lnTo>
                  <a:lnTo>
                    <a:pt x="5357" y="6026"/>
                  </a:lnTo>
                  <a:lnTo>
                    <a:pt x="5566" y="5963"/>
                  </a:lnTo>
                  <a:lnTo>
                    <a:pt x="5650" y="5984"/>
                  </a:lnTo>
                  <a:lnTo>
                    <a:pt x="5754" y="5963"/>
                  </a:lnTo>
                  <a:lnTo>
                    <a:pt x="5775" y="5900"/>
                  </a:lnTo>
                  <a:lnTo>
                    <a:pt x="5901" y="5900"/>
                  </a:lnTo>
                  <a:lnTo>
                    <a:pt x="5985" y="5817"/>
                  </a:lnTo>
                  <a:lnTo>
                    <a:pt x="6110" y="5796"/>
                  </a:lnTo>
                  <a:lnTo>
                    <a:pt x="6194" y="5712"/>
                  </a:lnTo>
                  <a:lnTo>
                    <a:pt x="6278" y="5649"/>
                  </a:lnTo>
                  <a:lnTo>
                    <a:pt x="6382" y="5670"/>
                  </a:lnTo>
                  <a:lnTo>
                    <a:pt x="6424" y="5608"/>
                  </a:lnTo>
                  <a:lnTo>
                    <a:pt x="6466" y="5587"/>
                  </a:lnTo>
                  <a:lnTo>
                    <a:pt x="6424" y="5587"/>
                  </a:lnTo>
                  <a:lnTo>
                    <a:pt x="6424" y="5545"/>
                  </a:lnTo>
                  <a:lnTo>
                    <a:pt x="6298" y="5440"/>
                  </a:lnTo>
                  <a:lnTo>
                    <a:pt x="6173" y="5398"/>
                  </a:lnTo>
                  <a:lnTo>
                    <a:pt x="5964" y="5189"/>
                  </a:lnTo>
                  <a:lnTo>
                    <a:pt x="5985" y="5126"/>
                  </a:lnTo>
                  <a:lnTo>
                    <a:pt x="5901" y="4938"/>
                  </a:lnTo>
                  <a:lnTo>
                    <a:pt x="5859" y="4875"/>
                  </a:lnTo>
                  <a:lnTo>
                    <a:pt x="5901" y="4771"/>
                  </a:lnTo>
                  <a:lnTo>
                    <a:pt x="5859" y="4729"/>
                  </a:lnTo>
                  <a:lnTo>
                    <a:pt x="5838" y="4624"/>
                  </a:lnTo>
                  <a:lnTo>
                    <a:pt x="5796" y="4540"/>
                  </a:lnTo>
                  <a:lnTo>
                    <a:pt x="5838" y="4540"/>
                  </a:lnTo>
                  <a:lnTo>
                    <a:pt x="5775" y="4394"/>
                  </a:lnTo>
                  <a:lnTo>
                    <a:pt x="5754" y="4248"/>
                  </a:lnTo>
                  <a:lnTo>
                    <a:pt x="5838" y="4206"/>
                  </a:lnTo>
                  <a:lnTo>
                    <a:pt x="5838" y="4038"/>
                  </a:lnTo>
                  <a:lnTo>
                    <a:pt x="5754" y="3976"/>
                  </a:lnTo>
                  <a:lnTo>
                    <a:pt x="5754" y="3766"/>
                  </a:lnTo>
                  <a:lnTo>
                    <a:pt x="5775" y="3620"/>
                  </a:lnTo>
                  <a:lnTo>
                    <a:pt x="5859" y="3578"/>
                  </a:lnTo>
                  <a:lnTo>
                    <a:pt x="5880" y="3599"/>
                  </a:lnTo>
                  <a:lnTo>
                    <a:pt x="5943" y="3515"/>
                  </a:lnTo>
                  <a:lnTo>
                    <a:pt x="5859" y="3306"/>
                  </a:lnTo>
                  <a:lnTo>
                    <a:pt x="5775" y="3306"/>
                  </a:lnTo>
                  <a:lnTo>
                    <a:pt x="5650" y="3180"/>
                  </a:lnTo>
                  <a:lnTo>
                    <a:pt x="5482" y="3055"/>
                  </a:lnTo>
                  <a:lnTo>
                    <a:pt x="5482" y="2929"/>
                  </a:lnTo>
                  <a:lnTo>
                    <a:pt x="5566" y="2657"/>
                  </a:lnTo>
                  <a:lnTo>
                    <a:pt x="5692" y="2302"/>
                  </a:lnTo>
                  <a:lnTo>
                    <a:pt x="5754" y="2239"/>
                  </a:lnTo>
                  <a:lnTo>
                    <a:pt x="5734" y="2134"/>
                  </a:lnTo>
                  <a:lnTo>
                    <a:pt x="5692" y="2113"/>
                  </a:lnTo>
                  <a:lnTo>
                    <a:pt x="5734" y="2113"/>
                  </a:lnTo>
                  <a:lnTo>
                    <a:pt x="5022" y="1611"/>
                  </a:lnTo>
                  <a:lnTo>
                    <a:pt x="4959" y="1527"/>
                  </a:lnTo>
                  <a:lnTo>
                    <a:pt x="4938" y="1486"/>
                  </a:lnTo>
                  <a:lnTo>
                    <a:pt x="4959" y="1402"/>
                  </a:lnTo>
                  <a:lnTo>
                    <a:pt x="4834" y="1214"/>
                  </a:lnTo>
                  <a:lnTo>
                    <a:pt x="274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3945415" y="3152954"/>
              <a:ext cx="13956" cy="10963"/>
            </a:xfrm>
            <a:custGeom>
              <a:avLst/>
              <a:gdLst/>
              <a:ahLst/>
              <a:cxnLst/>
              <a:rect l="l" t="t" r="r" b="b"/>
              <a:pathLst>
                <a:path w="1172" h="964" extrusionOk="0">
                  <a:moveTo>
                    <a:pt x="795" y="1"/>
                  </a:moveTo>
                  <a:lnTo>
                    <a:pt x="795" y="84"/>
                  </a:lnTo>
                  <a:lnTo>
                    <a:pt x="732" y="126"/>
                  </a:lnTo>
                  <a:lnTo>
                    <a:pt x="649" y="126"/>
                  </a:lnTo>
                  <a:lnTo>
                    <a:pt x="607" y="84"/>
                  </a:lnTo>
                  <a:lnTo>
                    <a:pt x="544" y="42"/>
                  </a:lnTo>
                  <a:lnTo>
                    <a:pt x="440" y="126"/>
                  </a:lnTo>
                  <a:lnTo>
                    <a:pt x="377" y="147"/>
                  </a:lnTo>
                  <a:lnTo>
                    <a:pt x="335" y="126"/>
                  </a:lnTo>
                  <a:lnTo>
                    <a:pt x="209" y="231"/>
                  </a:lnTo>
                  <a:lnTo>
                    <a:pt x="105" y="356"/>
                  </a:lnTo>
                  <a:lnTo>
                    <a:pt x="0" y="733"/>
                  </a:lnTo>
                  <a:lnTo>
                    <a:pt x="0" y="817"/>
                  </a:lnTo>
                  <a:lnTo>
                    <a:pt x="209" y="817"/>
                  </a:lnTo>
                  <a:lnTo>
                    <a:pt x="272" y="921"/>
                  </a:lnTo>
                  <a:lnTo>
                    <a:pt x="335" y="963"/>
                  </a:lnTo>
                  <a:lnTo>
                    <a:pt x="398" y="921"/>
                  </a:lnTo>
                  <a:lnTo>
                    <a:pt x="419" y="921"/>
                  </a:lnTo>
                  <a:lnTo>
                    <a:pt x="481" y="963"/>
                  </a:lnTo>
                  <a:lnTo>
                    <a:pt x="607" y="921"/>
                  </a:lnTo>
                  <a:lnTo>
                    <a:pt x="607" y="858"/>
                  </a:lnTo>
                  <a:lnTo>
                    <a:pt x="691" y="670"/>
                  </a:lnTo>
                  <a:lnTo>
                    <a:pt x="649" y="566"/>
                  </a:lnTo>
                  <a:lnTo>
                    <a:pt x="712" y="566"/>
                  </a:lnTo>
                  <a:lnTo>
                    <a:pt x="753" y="628"/>
                  </a:lnTo>
                  <a:lnTo>
                    <a:pt x="816" y="628"/>
                  </a:lnTo>
                  <a:lnTo>
                    <a:pt x="858" y="733"/>
                  </a:lnTo>
                  <a:lnTo>
                    <a:pt x="921" y="754"/>
                  </a:lnTo>
                  <a:lnTo>
                    <a:pt x="921" y="817"/>
                  </a:lnTo>
                  <a:lnTo>
                    <a:pt x="942" y="838"/>
                  </a:lnTo>
                  <a:lnTo>
                    <a:pt x="1004" y="838"/>
                  </a:lnTo>
                  <a:lnTo>
                    <a:pt x="1067" y="817"/>
                  </a:lnTo>
                  <a:lnTo>
                    <a:pt x="1130" y="754"/>
                  </a:lnTo>
                  <a:lnTo>
                    <a:pt x="1130" y="670"/>
                  </a:lnTo>
                  <a:lnTo>
                    <a:pt x="1172" y="607"/>
                  </a:lnTo>
                  <a:lnTo>
                    <a:pt x="1151" y="503"/>
                  </a:lnTo>
                  <a:lnTo>
                    <a:pt x="1109" y="314"/>
                  </a:lnTo>
                  <a:lnTo>
                    <a:pt x="1046" y="231"/>
                  </a:lnTo>
                  <a:lnTo>
                    <a:pt x="1046" y="189"/>
                  </a:lnTo>
                  <a:lnTo>
                    <a:pt x="963" y="105"/>
                  </a:lnTo>
                  <a:lnTo>
                    <a:pt x="900" y="21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3945415" y="3159380"/>
              <a:ext cx="13706" cy="15956"/>
            </a:xfrm>
            <a:custGeom>
              <a:avLst/>
              <a:gdLst/>
              <a:ahLst/>
              <a:cxnLst/>
              <a:rect l="l" t="t" r="r" b="b"/>
              <a:pathLst>
                <a:path w="1151" h="1403" extrusionOk="0">
                  <a:moveTo>
                    <a:pt x="649" y="1"/>
                  </a:moveTo>
                  <a:lnTo>
                    <a:pt x="691" y="105"/>
                  </a:lnTo>
                  <a:lnTo>
                    <a:pt x="607" y="293"/>
                  </a:lnTo>
                  <a:lnTo>
                    <a:pt x="607" y="356"/>
                  </a:lnTo>
                  <a:lnTo>
                    <a:pt x="481" y="398"/>
                  </a:lnTo>
                  <a:lnTo>
                    <a:pt x="419" y="356"/>
                  </a:lnTo>
                  <a:lnTo>
                    <a:pt x="398" y="356"/>
                  </a:lnTo>
                  <a:lnTo>
                    <a:pt x="335" y="398"/>
                  </a:lnTo>
                  <a:lnTo>
                    <a:pt x="272" y="356"/>
                  </a:lnTo>
                  <a:lnTo>
                    <a:pt x="209" y="252"/>
                  </a:lnTo>
                  <a:lnTo>
                    <a:pt x="0" y="252"/>
                  </a:lnTo>
                  <a:lnTo>
                    <a:pt x="0" y="314"/>
                  </a:lnTo>
                  <a:lnTo>
                    <a:pt x="63" y="419"/>
                  </a:lnTo>
                  <a:lnTo>
                    <a:pt x="84" y="565"/>
                  </a:lnTo>
                  <a:lnTo>
                    <a:pt x="84" y="712"/>
                  </a:lnTo>
                  <a:lnTo>
                    <a:pt x="188" y="1402"/>
                  </a:lnTo>
                  <a:lnTo>
                    <a:pt x="481" y="1402"/>
                  </a:lnTo>
                  <a:lnTo>
                    <a:pt x="649" y="1340"/>
                  </a:lnTo>
                  <a:lnTo>
                    <a:pt x="753" y="1193"/>
                  </a:lnTo>
                  <a:lnTo>
                    <a:pt x="921" y="1026"/>
                  </a:lnTo>
                  <a:lnTo>
                    <a:pt x="963" y="984"/>
                  </a:lnTo>
                  <a:lnTo>
                    <a:pt x="1046" y="900"/>
                  </a:lnTo>
                  <a:lnTo>
                    <a:pt x="1151" y="796"/>
                  </a:lnTo>
                  <a:lnTo>
                    <a:pt x="1151" y="712"/>
                  </a:lnTo>
                  <a:lnTo>
                    <a:pt x="1130" y="524"/>
                  </a:lnTo>
                  <a:lnTo>
                    <a:pt x="1046" y="524"/>
                  </a:lnTo>
                  <a:lnTo>
                    <a:pt x="1046" y="461"/>
                  </a:lnTo>
                  <a:lnTo>
                    <a:pt x="942" y="419"/>
                  </a:lnTo>
                  <a:lnTo>
                    <a:pt x="942" y="356"/>
                  </a:lnTo>
                  <a:lnTo>
                    <a:pt x="921" y="293"/>
                  </a:lnTo>
                  <a:lnTo>
                    <a:pt x="921" y="252"/>
                  </a:lnTo>
                  <a:lnTo>
                    <a:pt x="921" y="189"/>
                  </a:lnTo>
                  <a:lnTo>
                    <a:pt x="858" y="168"/>
                  </a:lnTo>
                  <a:lnTo>
                    <a:pt x="816" y="63"/>
                  </a:lnTo>
                  <a:lnTo>
                    <a:pt x="753" y="63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3829055" y="3110126"/>
              <a:ext cx="131316" cy="124222"/>
            </a:xfrm>
            <a:custGeom>
              <a:avLst/>
              <a:gdLst/>
              <a:ahLst/>
              <a:cxnLst/>
              <a:rect l="l" t="t" r="r" b="b"/>
              <a:pathLst>
                <a:path w="11028" h="10923" extrusionOk="0">
                  <a:moveTo>
                    <a:pt x="7701" y="0"/>
                  </a:moveTo>
                  <a:lnTo>
                    <a:pt x="7701" y="42"/>
                  </a:lnTo>
                  <a:lnTo>
                    <a:pt x="7743" y="84"/>
                  </a:lnTo>
                  <a:lnTo>
                    <a:pt x="7659" y="189"/>
                  </a:lnTo>
                  <a:lnTo>
                    <a:pt x="7575" y="189"/>
                  </a:lnTo>
                  <a:lnTo>
                    <a:pt x="7491" y="210"/>
                  </a:lnTo>
                  <a:lnTo>
                    <a:pt x="7366" y="210"/>
                  </a:lnTo>
                  <a:lnTo>
                    <a:pt x="7282" y="251"/>
                  </a:lnTo>
                  <a:lnTo>
                    <a:pt x="7240" y="251"/>
                  </a:lnTo>
                  <a:lnTo>
                    <a:pt x="7219" y="189"/>
                  </a:lnTo>
                  <a:lnTo>
                    <a:pt x="7178" y="189"/>
                  </a:lnTo>
                  <a:lnTo>
                    <a:pt x="7157" y="147"/>
                  </a:lnTo>
                  <a:lnTo>
                    <a:pt x="7073" y="126"/>
                  </a:lnTo>
                  <a:lnTo>
                    <a:pt x="6843" y="230"/>
                  </a:lnTo>
                  <a:lnTo>
                    <a:pt x="6759" y="293"/>
                  </a:lnTo>
                  <a:lnTo>
                    <a:pt x="6717" y="335"/>
                  </a:lnTo>
                  <a:lnTo>
                    <a:pt x="6487" y="356"/>
                  </a:lnTo>
                  <a:lnTo>
                    <a:pt x="6403" y="398"/>
                  </a:lnTo>
                  <a:lnTo>
                    <a:pt x="6320" y="314"/>
                  </a:lnTo>
                  <a:lnTo>
                    <a:pt x="6215" y="293"/>
                  </a:lnTo>
                  <a:lnTo>
                    <a:pt x="6111" y="293"/>
                  </a:lnTo>
                  <a:lnTo>
                    <a:pt x="6027" y="398"/>
                  </a:lnTo>
                  <a:lnTo>
                    <a:pt x="5922" y="502"/>
                  </a:lnTo>
                  <a:lnTo>
                    <a:pt x="5964" y="544"/>
                  </a:lnTo>
                  <a:lnTo>
                    <a:pt x="6006" y="607"/>
                  </a:lnTo>
                  <a:lnTo>
                    <a:pt x="5985" y="649"/>
                  </a:lnTo>
                  <a:lnTo>
                    <a:pt x="5859" y="670"/>
                  </a:lnTo>
                  <a:lnTo>
                    <a:pt x="5797" y="649"/>
                  </a:lnTo>
                  <a:lnTo>
                    <a:pt x="5671" y="628"/>
                  </a:lnTo>
                  <a:lnTo>
                    <a:pt x="5567" y="565"/>
                  </a:lnTo>
                  <a:lnTo>
                    <a:pt x="5483" y="565"/>
                  </a:lnTo>
                  <a:lnTo>
                    <a:pt x="5399" y="628"/>
                  </a:lnTo>
                  <a:lnTo>
                    <a:pt x="5336" y="607"/>
                  </a:lnTo>
                  <a:lnTo>
                    <a:pt x="5190" y="607"/>
                  </a:lnTo>
                  <a:lnTo>
                    <a:pt x="5064" y="523"/>
                  </a:lnTo>
                  <a:lnTo>
                    <a:pt x="4939" y="544"/>
                  </a:lnTo>
                  <a:lnTo>
                    <a:pt x="4918" y="502"/>
                  </a:lnTo>
                  <a:lnTo>
                    <a:pt x="4750" y="356"/>
                  </a:lnTo>
                  <a:lnTo>
                    <a:pt x="4667" y="335"/>
                  </a:lnTo>
                  <a:lnTo>
                    <a:pt x="4499" y="210"/>
                  </a:lnTo>
                  <a:lnTo>
                    <a:pt x="4437" y="189"/>
                  </a:lnTo>
                  <a:lnTo>
                    <a:pt x="4353" y="126"/>
                  </a:lnTo>
                  <a:lnTo>
                    <a:pt x="4290" y="126"/>
                  </a:lnTo>
                  <a:lnTo>
                    <a:pt x="4290" y="189"/>
                  </a:lnTo>
                  <a:lnTo>
                    <a:pt x="4186" y="147"/>
                  </a:lnTo>
                  <a:lnTo>
                    <a:pt x="4102" y="251"/>
                  </a:lnTo>
                  <a:lnTo>
                    <a:pt x="4018" y="251"/>
                  </a:lnTo>
                  <a:lnTo>
                    <a:pt x="3976" y="293"/>
                  </a:lnTo>
                  <a:lnTo>
                    <a:pt x="3976" y="356"/>
                  </a:lnTo>
                  <a:lnTo>
                    <a:pt x="3914" y="440"/>
                  </a:lnTo>
                  <a:lnTo>
                    <a:pt x="3914" y="502"/>
                  </a:lnTo>
                  <a:lnTo>
                    <a:pt x="3872" y="544"/>
                  </a:lnTo>
                  <a:lnTo>
                    <a:pt x="3788" y="544"/>
                  </a:lnTo>
                  <a:lnTo>
                    <a:pt x="3788" y="607"/>
                  </a:lnTo>
                  <a:lnTo>
                    <a:pt x="3893" y="733"/>
                  </a:lnTo>
                  <a:lnTo>
                    <a:pt x="3830" y="774"/>
                  </a:lnTo>
                  <a:lnTo>
                    <a:pt x="3809" y="858"/>
                  </a:lnTo>
                  <a:lnTo>
                    <a:pt x="3809" y="984"/>
                  </a:lnTo>
                  <a:lnTo>
                    <a:pt x="3872" y="1088"/>
                  </a:lnTo>
                  <a:lnTo>
                    <a:pt x="3872" y="1339"/>
                  </a:lnTo>
                  <a:lnTo>
                    <a:pt x="3767" y="1381"/>
                  </a:lnTo>
                  <a:lnTo>
                    <a:pt x="3725" y="1486"/>
                  </a:lnTo>
                  <a:lnTo>
                    <a:pt x="3474" y="1800"/>
                  </a:lnTo>
                  <a:lnTo>
                    <a:pt x="3516" y="2009"/>
                  </a:lnTo>
                  <a:lnTo>
                    <a:pt x="3495" y="2135"/>
                  </a:lnTo>
                  <a:lnTo>
                    <a:pt x="3495" y="2281"/>
                  </a:lnTo>
                  <a:lnTo>
                    <a:pt x="3390" y="2386"/>
                  </a:lnTo>
                  <a:lnTo>
                    <a:pt x="3390" y="2532"/>
                  </a:lnTo>
                  <a:lnTo>
                    <a:pt x="3390" y="2616"/>
                  </a:lnTo>
                  <a:lnTo>
                    <a:pt x="3370" y="2804"/>
                  </a:lnTo>
                  <a:lnTo>
                    <a:pt x="3390" y="2825"/>
                  </a:lnTo>
                  <a:lnTo>
                    <a:pt x="3370" y="2971"/>
                  </a:lnTo>
                  <a:lnTo>
                    <a:pt x="3286" y="3034"/>
                  </a:lnTo>
                  <a:lnTo>
                    <a:pt x="3244" y="3223"/>
                  </a:lnTo>
                  <a:lnTo>
                    <a:pt x="3244" y="3390"/>
                  </a:lnTo>
                  <a:lnTo>
                    <a:pt x="3056" y="3704"/>
                  </a:lnTo>
                  <a:lnTo>
                    <a:pt x="2951" y="3746"/>
                  </a:lnTo>
                  <a:lnTo>
                    <a:pt x="2846" y="3808"/>
                  </a:lnTo>
                  <a:lnTo>
                    <a:pt x="2763" y="3787"/>
                  </a:lnTo>
                  <a:lnTo>
                    <a:pt x="2637" y="3892"/>
                  </a:lnTo>
                  <a:lnTo>
                    <a:pt x="2533" y="4018"/>
                  </a:lnTo>
                  <a:lnTo>
                    <a:pt x="2533" y="4164"/>
                  </a:lnTo>
                  <a:lnTo>
                    <a:pt x="2344" y="4332"/>
                  </a:lnTo>
                  <a:lnTo>
                    <a:pt x="2302" y="4436"/>
                  </a:lnTo>
                  <a:lnTo>
                    <a:pt x="2323" y="4624"/>
                  </a:lnTo>
                  <a:lnTo>
                    <a:pt x="2344" y="4645"/>
                  </a:lnTo>
                  <a:lnTo>
                    <a:pt x="2323" y="4959"/>
                  </a:lnTo>
                  <a:lnTo>
                    <a:pt x="2302" y="5127"/>
                  </a:lnTo>
                  <a:lnTo>
                    <a:pt x="2302" y="5231"/>
                  </a:lnTo>
                  <a:lnTo>
                    <a:pt x="2198" y="5378"/>
                  </a:lnTo>
                  <a:lnTo>
                    <a:pt x="2093" y="5420"/>
                  </a:lnTo>
                  <a:lnTo>
                    <a:pt x="2009" y="5482"/>
                  </a:lnTo>
                  <a:lnTo>
                    <a:pt x="1947" y="5566"/>
                  </a:lnTo>
                  <a:lnTo>
                    <a:pt x="1717" y="5796"/>
                  </a:lnTo>
                  <a:lnTo>
                    <a:pt x="1633" y="5901"/>
                  </a:lnTo>
                  <a:lnTo>
                    <a:pt x="1507" y="5984"/>
                  </a:lnTo>
                  <a:lnTo>
                    <a:pt x="1382" y="5901"/>
                  </a:lnTo>
                  <a:lnTo>
                    <a:pt x="1319" y="5796"/>
                  </a:lnTo>
                  <a:lnTo>
                    <a:pt x="1298" y="5775"/>
                  </a:lnTo>
                  <a:lnTo>
                    <a:pt x="1382" y="5650"/>
                  </a:lnTo>
                  <a:lnTo>
                    <a:pt x="1382" y="5587"/>
                  </a:lnTo>
                  <a:lnTo>
                    <a:pt x="1193" y="5650"/>
                  </a:lnTo>
                  <a:lnTo>
                    <a:pt x="1089" y="5754"/>
                  </a:lnTo>
                  <a:lnTo>
                    <a:pt x="1005" y="5733"/>
                  </a:lnTo>
                  <a:lnTo>
                    <a:pt x="942" y="5754"/>
                  </a:lnTo>
                  <a:lnTo>
                    <a:pt x="942" y="5859"/>
                  </a:lnTo>
                  <a:lnTo>
                    <a:pt x="859" y="5943"/>
                  </a:lnTo>
                  <a:lnTo>
                    <a:pt x="754" y="5943"/>
                  </a:lnTo>
                  <a:lnTo>
                    <a:pt x="754" y="5880"/>
                  </a:lnTo>
                  <a:lnTo>
                    <a:pt x="733" y="5838"/>
                  </a:lnTo>
                  <a:lnTo>
                    <a:pt x="629" y="5880"/>
                  </a:lnTo>
                  <a:lnTo>
                    <a:pt x="566" y="5859"/>
                  </a:lnTo>
                  <a:lnTo>
                    <a:pt x="440" y="5984"/>
                  </a:lnTo>
                  <a:lnTo>
                    <a:pt x="315" y="6089"/>
                  </a:lnTo>
                  <a:lnTo>
                    <a:pt x="252" y="6152"/>
                  </a:lnTo>
                  <a:lnTo>
                    <a:pt x="273" y="6361"/>
                  </a:lnTo>
                  <a:lnTo>
                    <a:pt x="210" y="6424"/>
                  </a:lnTo>
                  <a:lnTo>
                    <a:pt x="105" y="6424"/>
                  </a:lnTo>
                  <a:lnTo>
                    <a:pt x="1" y="6508"/>
                  </a:lnTo>
                  <a:lnTo>
                    <a:pt x="22" y="6570"/>
                  </a:lnTo>
                  <a:lnTo>
                    <a:pt x="210" y="6591"/>
                  </a:lnTo>
                  <a:lnTo>
                    <a:pt x="252" y="6633"/>
                  </a:lnTo>
                  <a:lnTo>
                    <a:pt x="273" y="6633"/>
                  </a:lnTo>
                  <a:lnTo>
                    <a:pt x="273" y="6612"/>
                  </a:lnTo>
                  <a:lnTo>
                    <a:pt x="315" y="6591"/>
                  </a:lnTo>
                  <a:lnTo>
                    <a:pt x="377" y="6591"/>
                  </a:lnTo>
                  <a:lnTo>
                    <a:pt x="482" y="6570"/>
                  </a:lnTo>
                  <a:lnTo>
                    <a:pt x="566" y="6528"/>
                  </a:lnTo>
                  <a:lnTo>
                    <a:pt x="1256" y="6528"/>
                  </a:lnTo>
                  <a:lnTo>
                    <a:pt x="1424" y="6570"/>
                  </a:lnTo>
                  <a:lnTo>
                    <a:pt x="1633" y="6528"/>
                  </a:lnTo>
                  <a:lnTo>
                    <a:pt x="2637" y="6528"/>
                  </a:lnTo>
                  <a:lnTo>
                    <a:pt x="2637" y="6612"/>
                  </a:lnTo>
                  <a:lnTo>
                    <a:pt x="2637" y="6633"/>
                  </a:lnTo>
                  <a:lnTo>
                    <a:pt x="2637" y="6717"/>
                  </a:lnTo>
                  <a:lnTo>
                    <a:pt x="2679" y="6780"/>
                  </a:lnTo>
                  <a:lnTo>
                    <a:pt x="2721" y="6842"/>
                  </a:lnTo>
                  <a:lnTo>
                    <a:pt x="2679" y="6905"/>
                  </a:lnTo>
                  <a:lnTo>
                    <a:pt x="2679" y="6989"/>
                  </a:lnTo>
                  <a:lnTo>
                    <a:pt x="2742" y="7093"/>
                  </a:lnTo>
                  <a:lnTo>
                    <a:pt x="2763" y="7219"/>
                  </a:lnTo>
                  <a:lnTo>
                    <a:pt x="2784" y="7261"/>
                  </a:lnTo>
                  <a:lnTo>
                    <a:pt x="2784" y="7345"/>
                  </a:lnTo>
                  <a:lnTo>
                    <a:pt x="2846" y="7365"/>
                  </a:lnTo>
                  <a:lnTo>
                    <a:pt x="2888" y="7449"/>
                  </a:lnTo>
                  <a:lnTo>
                    <a:pt x="2972" y="7554"/>
                  </a:lnTo>
                  <a:lnTo>
                    <a:pt x="2993" y="7763"/>
                  </a:lnTo>
                  <a:lnTo>
                    <a:pt x="3056" y="7784"/>
                  </a:lnTo>
                  <a:lnTo>
                    <a:pt x="3202" y="7784"/>
                  </a:lnTo>
                  <a:lnTo>
                    <a:pt x="3307" y="7763"/>
                  </a:lnTo>
                  <a:lnTo>
                    <a:pt x="3390" y="7784"/>
                  </a:lnTo>
                  <a:lnTo>
                    <a:pt x="3579" y="7826"/>
                  </a:lnTo>
                  <a:lnTo>
                    <a:pt x="3662" y="7763"/>
                  </a:lnTo>
                  <a:lnTo>
                    <a:pt x="4102" y="7742"/>
                  </a:lnTo>
                  <a:lnTo>
                    <a:pt x="4102" y="7575"/>
                  </a:lnTo>
                  <a:lnTo>
                    <a:pt x="4081" y="7470"/>
                  </a:lnTo>
                  <a:lnTo>
                    <a:pt x="4123" y="7449"/>
                  </a:lnTo>
                  <a:lnTo>
                    <a:pt x="4186" y="7345"/>
                  </a:lnTo>
                  <a:lnTo>
                    <a:pt x="4186" y="7198"/>
                  </a:lnTo>
                  <a:lnTo>
                    <a:pt x="4750" y="7156"/>
                  </a:lnTo>
                  <a:lnTo>
                    <a:pt x="4750" y="7114"/>
                  </a:lnTo>
                  <a:lnTo>
                    <a:pt x="4939" y="7135"/>
                  </a:lnTo>
                  <a:lnTo>
                    <a:pt x="4918" y="7219"/>
                  </a:lnTo>
                  <a:lnTo>
                    <a:pt x="4876" y="7261"/>
                  </a:lnTo>
                  <a:lnTo>
                    <a:pt x="4918" y="7324"/>
                  </a:lnTo>
                  <a:lnTo>
                    <a:pt x="5567" y="7365"/>
                  </a:lnTo>
                  <a:lnTo>
                    <a:pt x="5587" y="7449"/>
                  </a:lnTo>
                  <a:lnTo>
                    <a:pt x="5587" y="7533"/>
                  </a:lnTo>
                  <a:lnTo>
                    <a:pt x="5587" y="7617"/>
                  </a:lnTo>
                  <a:lnTo>
                    <a:pt x="5546" y="7721"/>
                  </a:lnTo>
                  <a:lnTo>
                    <a:pt x="5504" y="7826"/>
                  </a:lnTo>
                  <a:lnTo>
                    <a:pt x="5567" y="7889"/>
                  </a:lnTo>
                  <a:lnTo>
                    <a:pt x="5567" y="7972"/>
                  </a:lnTo>
                  <a:lnTo>
                    <a:pt x="5546" y="8035"/>
                  </a:lnTo>
                  <a:lnTo>
                    <a:pt x="5546" y="8056"/>
                  </a:lnTo>
                  <a:lnTo>
                    <a:pt x="5567" y="8140"/>
                  </a:lnTo>
                  <a:lnTo>
                    <a:pt x="5567" y="8349"/>
                  </a:lnTo>
                  <a:lnTo>
                    <a:pt x="5504" y="8453"/>
                  </a:lnTo>
                  <a:lnTo>
                    <a:pt x="5567" y="8495"/>
                  </a:lnTo>
                  <a:lnTo>
                    <a:pt x="5567" y="8579"/>
                  </a:lnTo>
                  <a:lnTo>
                    <a:pt x="5608" y="8621"/>
                  </a:lnTo>
                  <a:lnTo>
                    <a:pt x="5608" y="8705"/>
                  </a:lnTo>
                  <a:lnTo>
                    <a:pt x="5650" y="8725"/>
                  </a:lnTo>
                  <a:lnTo>
                    <a:pt x="5671" y="8788"/>
                  </a:lnTo>
                  <a:lnTo>
                    <a:pt x="5713" y="8809"/>
                  </a:lnTo>
                  <a:lnTo>
                    <a:pt x="5755" y="8872"/>
                  </a:lnTo>
                  <a:lnTo>
                    <a:pt x="5713" y="8935"/>
                  </a:lnTo>
                  <a:lnTo>
                    <a:pt x="5713" y="9018"/>
                  </a:lnTo>
                  <a:lnTo>
                    <a:pt x="5797" y="9081"/>
                  </a:lnTo>
                  <a:lnTo>
                    <a:pt x="5797" y="9144"/>
                  </a:lnTo>
                  <a:lnTo>
                    <a:pt x="5776" y="9186"/>
                  </a:lnTo>
                  <a:lnTo>
                    <a:pt x="5776" y="9311"/>
                  </a:lnTo>
                  <a:lnTo>
                    <a:pt x="5859" y="9353"/>
                  </a:lnTo>
                  <a:lnTo>
                    <a:pt x="5818" y="9437"/>
                  </a:lnTo>
                  <a:lnTo>
                    <a:pt x="5818" y="9458"/>
                  </a:lnTo>
                  <a:lnTo>
                    <a:pt x="5776" y="9500"/>
                  </a:lnTo>
                  <a:lnTo>
                    <a:pt x="5776" y="9625"/>
                  </a:lnTo>
                  <a:lnTo>
                    <a:pt x="5797" y="9646"/>
                  </a:lnTo>
                  <a:lnTo>
                    <a:pt x="5859" y="9646"/>
                  </a:lnTo>
                  <a:lnTo>
                    <a:pt x="5901" y="9625"/>
                  </a:lnTo>
                  <a:lnTo>
                    <a:pt x="5964" y="9604"/>
                  </a:lnTo>
                  <a:lnTo>
                    <a:pt x="5985" y="9562"/>
                  </a:lnTo>
                  <a:lnTo>
                    <a:pt x="6027" y="9562"/>
                  </a:lnTo>
                  <a:lnTo>
                    <a:pt x="6111" y="9625"/>
                  </a:lnTo>
                  <a:lnTo>
                    <a:pt x="6173" y="9646"/>
                  </a:lnTo>
                  <a:lnTo>
                    <a:pt x="6320" y="9646"/>
                  </a:lnTo>
                  <a:lnTo>
                    <a:pt x="6383" y="9667"/>
                  </a:lnTo>
                  <a:lnTo>
                    <a:pt x="6424" y="9646"/>
                  </a:lnTo>
                  <a:lnTo>
                    <a:pt x="6508" y="9625"/>
                  </a:lnTo>
                  <a:lnTo>
                    <a:pt x="6592" y="9562"/>
                  </a:lnTo>
                  <a:lnTo>
                    <a:pt x="6696" y="9541"/>
                  </a:lnTo>
                  <a:lnTo>
                    <a:pt x="6801" y="9541"/>
                  </a:lnTo>
                  <a:lnTo>
                    <a:pt x="6843" y="9604"/>
                  </a:lnTo>
                  <a:lnTo>
                    <a:pt x="6906" y="9562"/>
                  </a:lnTo>
                  <a:lnTo>
                    <a:pt x="7010" y="9625"/>
                  </a:lnTo>
                  <a:lnTo>
                    <a:pt x="7031" y="9646"/>
                  </a:lnTo>
                  <a:lnTo>
                    <a:pt x="7031" y="9751"/>
                  </a:lnTo>
                  <a:lnTo>
                    <a:pt x="7052" y="9772"/>
                  </a:lnTo>
                  <a:lnTo>
                    <a:pt x="7073" y="9814"/>
                  </a:lnTo>
                  <a:lnTo>
                    <a:pt x="7157" y="9751"/>
                  </a:lnTo>
                  <a:lnTo>
                    <a:pt x="7240" y="9709"/>
                  </a:lnTo>
                  <a:lnTo>
                    <a:pt x="7324" y="9709"/>
                  </a:lnTo>
                  <a:lnTo>
                    <a:pt x="7345" y="9667"/>
                  </a:lnTo>
                  <a:lnTo>
                    <a:pt x="7491" y="9625"/>
                  </a:lnTo>
                  <a:lnTo>
                    <a:pt x="7554" y="9625"/>
                  </a:lnTo>
                  <a:lnTo>
                    <a:pt x="7554" y="9751"/>
                  </a:lnTo>
                  <a:lnTo>
                    <a:pt x="7575" y="9814"/>
                  </a:lnTo>
                  <a:lnTo>
                    <a:pt x="7575" y="9876"/>
                  </a:lnTo>
                  <a:lnTo>
                    <a:pt x="7575" y="9939"/>
                  </a:lnTo>
                  <a:lnTo>
                    <a:pt x="7638" y="9939"/>
                  </a:lnTo>
                  <a:lnTo>
                    <a:pt x="7743" y="9981"/>
                  </a:lnTo>
                  <a:lnTo>
                    <a:pt x="7784" y="9981"/>
                  </a:lnTo>
                  <a:lnTo>
                    <a:pt x="7910" y="10065"/>
                  </a:lnTo>
                  <a:lnTo>
                    <a:pt x="8056" y="10086"/>
                  </a:lnTo>
                  <a:lnTo>
                    <a:pt x="8182" y="10127"/>
                  </a:lnTo>
                  <a:lnTo>
                    <a:pt x="8182" y="10148"/>
                  </a:lnTo>
                  <a:lnTo>
                    <a:pt x="8287" y="10148"/>
                  </a:lnTo>
                  <a:lnTo>
                    <a:pt x="8433" y="10086"/>
                  </a:lnTo>
                  <a:lnTo>
                    <a:pt x="8475" y="10044"/>
                  </a:lnTo>
                  <a:lnTo>
                    <a:pt x="8517" y="9876"/>
                  </a:lnTo>
                  <a:lnTo>
                    <a:pt x="8600" y="9876"/>
                  </a:lnTo>
                  <a:lnTo>
                    <a:pt x="8642" y="9855"/>
                  </a:lnTo>
                  <a:lnTo>
                    <a:pt x="8684" y="9855"/>
                  </a:lnTo>
                  <a:lnTo>
                    <a:pt x="8684" y="10023"/>
                  </a:lnTo>
                  <a:lnTo>
                    <a:pt x="8789" y="10127"/>
                  </a:lnTo>
                  <a:lnTo>
                    <a:pt x="8789" y="10190"/>
                  </a:lnTo>
                  <a:lnTo>
                    <a:pt x="8935" y="10274"/>
                  </a:lnTo>
                  <a:lnTo>
                    <a:pt x="9144" y="10337"/>
                  </a:lnTo>
                  <a:lnTo>
                    <a:pt x="9270" y="10441"/>
                  </a:lnTo>
                  <a:lnTo>
                    <a:pt x="9375" y="10588"/>
                  </a:lnTo>
                  <a:lnTo>
                    <a:pt x="9479" y="10671"/>
                  </a:lnTo>
                  <a:lnTo>
                    <a:pt x="9584" y="10797"/>
                  </a:lnTo>
                  <a:lnTo>
                    <a:pt x="9730" y="10922"/>
                  </a:lnTo>
                  <a:lnTo>
                    <a:pt x="9793" y="10922"/>
                  </a:lnTo>
                  <a:lnTo>
                    <a:pt x="9898" y="10902"/>
                  </a:lnTo>
                  <a:lnTo>
                    <a:pt x="9981" y="10860"/>
                  </a:lnTo>
                  <a:lnTo>
                    <a:pt x="10002" y="10881"/>
                  </a:lnTo>
                  <a:lnTo>
                    <a:pt x="10044" y="10902"/>
                  </a:lnTo>
                  <a:lnTo>
                    <a:pt x="10107" y="10922"/>
                  </a:lnTo>
                  <a:lnTo>
                    <a:pt x="10170" y="10881"/>
                  </a:lnTo>
                  <a:lnTo>
                    <a:pt x="10107" y="10253"/>
                  </a:lnTo>
                  <a:lnTo>
                    <a:pt x="10065" y="10232"/>
                  </a:lnTo>
                  <a:lnTo>
                    <a:pt x="9940" y="10253"/>
                  </a:lnTo>
                  <a:lnTo>
                    <a:pt x="9940" y="10337"/>
                  </a:lnTo>
                  <a:lnTo>
                    <a:pt x="9981" y="10378"/>
                  </a:lnTo>
                  <a:lnTo>
                    <a:pt x="9688" y="10378"/>
                  </a:lnTo>
                  <a:lnTo>
                    <a:pt x="9647" y="10295"/>
                  </a:lnTo>
                  <a:lnTo>
                    <a:pt x="9626" y="10232"/>
                  </a:lnTo>
                  <a:lnTo>
                    <a:pt x="9458" y="10065"/>
                  </a:lnTo>
                  <a:lnTo>
                    <a:pt x="9375" y="9981"/>
                  </a:lnTo>
                  <a:lnTo>
                    <a:pt x="9375" y="9855"/>
                  </a:lnTo>
                  <a:lnTo>
                    <a:pt x="9375" y="9521"/>
                  </a:lnTo>
                  <a:lnTo>
                    <a:pt x="9375" y="9437"/>
                  </a:lnTo>
                  <a:lnTo>
                    <a:pt x="9479" y="9332"/>
                  </a:lnTo>
                  <a:lnTo>
                    <a:pt x="9542" y="9290"/>
                  </a:lnTo>
                  <a:lnTo>
                    <a:pt x="9521" y="9249"/>
                  </a:lnTo>
                  <a:lnTo>
                    <a:pt x="9563" y="9228"/>
                  </a:lnTo>
                  <a:lnTo>
                    <a:pt x="9563" y="9102"/>
                  </a:lnTo>
                  <a:lnTo>
                    <a:pt x="9563" y="9018"/>
                  </a:lnTo>
                  <a:lnTo>
                    <a:pt x="9563" y="8935"/>
                  </a:lnTo>
                  <a:lnTo>
                    <a:pt x="9563" y="8872"/>
                  </a:lnTo>
                  <a:lnTo>
                    <a:pt x="9584" y="8809"/>
                  </a:lnTo>
                  <a:lnTo>
                    <a:pt x="9626" y="8767"/>
                  </a:lnTo>
                  <a:lnTo>
                    <a:pt x="9542" y="8725"/>
                  </a:lnTo>
                  <a:lnTo>
                    <a:pt x="9479" y="8663"/>
                  </a:lnTo>
                  <a:lnTo>
                    <a:pt x="9458" y="8558"/>
                  </a:lnTo>
                  <a:lnTo>
                    <a:pt x="9688" y="8077"/>
                  </a:lnTo>
                  <a:lnTo>
                    <a:pt x="10630" y="7868"/>
                  </a:lnTo>
                  <a:lnTo>
                    <a:pt x="10714" y="7889"/>
                  </a:lnTo>
                  <a:lnTo>
                    <a:pt x="10588" y="7449"/>
                  </a:lnTo>
                  <a:lnTo>
                    <a:pt x="10170" y="6884"/>
                  </a:lnTo>
                  <a:lnTo>
                    <a:pt x="10044" y="6194"/>
                  </a:lnTo>
                  <a:lnTo>
                    <a:pt x="9960" y="5733"/>
                  </a:lnTo>
                  <a:lnTo>
                    <a:pt x="9856" y="5043"/>
                  </a:lnTo>
                  <a:lnTo>
                    <a:pt x="9856" y="4896"/>
                  </a:lnTo>
                  <a:lnTo>
                    <a:pt x="9835" y="4750"/>
                  </a:lnTo>
                  <a:lnTo>
                    <a:pt x="9772" y="4645"/>
                  </a:lnTo>
                  <a:lnTo>
                    <a:pt x="9772" y="4583"/>
                  </a:lnTo>
                  <a:lnTo>
                    <a:pt x="9772" y="4499"/>
                  </a:lnTo>
                  <a:lnTo>
                    <a:pt x="9877" y="4122"/>
                  </a:lnTo>
                  <a:lnTo>
                    <a:pt x="9981" y="3997"/>
                  </a:lnTo>
                  <a:lnTo>
                    <a:pt x="10107" y="3892"/>
                  </a:lnTo>
                  <a:lnTo>
                    <a:pt x="10149" y="3871"/>
                  </a:lnTo>
                  <a:lnTo>
                    <a:pt x="10107" y="3746"/>
                  </a:lnTo>
                  <a:lnTo>
                    <a:pt x="10191" y="3536"/>
                  </a:lnTo>
                  <a:lnTo>
                    <a:pt x="10212" y="3327"/>
                  </a:lnTo>
                  <a:lnTo>
                    <a:pt x="10212" y="3160"/>
                  </a:lnTo>
                  <a:lnTo>
                    <a:pt x="10253" y="3118"/>
                  </a:lnTo>
                  <a:lnTo>
                    <a:pt x="10484" y="2699"/>
                  </a:lnTo>
                  <a:lnTo>
                    <a:pt x="10525" y="2616"/>
                  </a:lnTo>
                  <a:lnTo>
                    <a:pt x="10714" y="2407"/>
                  </a:lnTo>
                  <a:lnTo>
                    <a:pt x="11007" y="2009"/>
                  </a:lnTo>
                  <a:lnTo>
                    <a:pt x="11028" y="1925"/>
                  </a:lnTo>
                  <a:lnTo>
                    <a:pt x="10986" y="1863"/>
                  </a:lnTo>
                  <a:lnTo>
                    <a:pt x="10923" y="1779"/>
                  </a:lnTo>
                  <a:lnTo>
                    <a:pt x="10839" y="1716"/>
                  </a:lnTo>
                  <a:lnTo>
                    <a:pt x="10881" y="1591"/>
                  </a:lnTo>
                  <a:lnTo>
                    <a:pt x="10902" y="1381"/>
                  </a:lnTo>
                  <a:lnTo>
                    <a:pt x="10902" y="1235"/>
                  </a:lnTo>
                  <a:lnTo>
                    <a:pt x="10944" y="1151"/>
                  </a:lnTo>
                  <a:lnTo>
                    <a:pt x="10986" y="1047"/>
                  </a:lnTo>
                  <a:lnTo>
                    <a:pt x="10944" y="1026"/>
                  </a:lnTo>
                  <a:lnTo>
                    <a:pt x="10776" y="1026"/>
                  </a:lnTo>
                  <a:lnTo>
                    <a:pt x="10776" y="942"/>
                  </a:lnTo>
                  <a:lnTo>
                    <a:pt x="10735" y="858"/>
                  </a:lnTo>
                  <a:lnTo>
                    <a:pt x="10693" y="837"/>
                  </a:lnTo>
                  <a:lnTo>
                    <a:pt x="10672" y="733"/>
                  </a:lnTo>
                  <a:lnTo>
                    <a:pt x="10588" y="670"/>
                  </a:lnTo>
                  <a:lnTo>
                    <a:pt x="10463" y="628"/>
                  </a:lnTo>
                  <a:lnTo>
                    <a:pt x="10400" y="565"/>
                  </a:lnTo>
                  <a:lnTo>
                    <a:pt x="10358" y="502"/>
                  </a:lnTo>
                  <a:lnTo>
                    <a:pt x="10274" y="335"/>
                  </a:lnTo>
                  <a:lnTo>
                    <a:pt x="10212" y="314"/>
                  </a:lnTo>
                  <a:lnTo>
                    <a:pt x="10086" y="314"/>
                  </a:lnTo>
                  <a:lnTo>
                    <a:pt x="10044" y="398"/>
                  </a:lnTo>
                  <a:lnTo>
                    <a:pt x="9981" y="440"/>
                  </a:lnTo>
                  <a:lnTo>
                    <a:pt x="9877" y="502"/>
                  </a:lnTo>
                  <a:lnTo>
                    <a:pt x="9835" y="502"/>
                  </a:lnTo>
                  <a:lnTo>
                    <a:pt x="9793" y="440"/>
                  </a:lnTo>
                  <a:lnTo>
                    <a:pt x="9584" y="440"/>
                  </a:lnTo>
                  <a:lnTo>
                    <a:pt x="9521" y="502"/>
                  </a:lnTo>
                  <a:lnTo>
                    <a:pt x="9479" y="544"/>
                  </a:lnTo>
                  <a:lnTo>
                    <a:pt x="9416" y="565"/>
                  </a:lnTo>
                  <a:lnTo>
                    <a:pt x="9312" y="523"/>
                  </a:lnTo>
                  <a:lnTo>
                    <a:pt x="9165" y="440"/>
                  </a:lnTo>
                  <a:lnTo>
                    <a:pt x="9124" y="356"/>
                  </a:lnTo>
                  <a:lnTo>
                    <a:pt x="9040" y="335"/>
                  </a:lnTo>
                  <a:lnTo>
                    <a:pt x="8998" y="293"/>
                  </a:lnTo>
                  <a:lnTo>
                    <a:pt x="8956" y="189"/>
                  </a:lnTo>
                  <a:lnTo>
                    <a:pt x="8935" y="147"/>
                  </a:lnTo>
                  <a:lnTo>
                    <a:pt x="8831" y="105"/>
                  </a:lnTo>
                  <a:lnTo>
                    <a:pt x="8705" y="105"/>
                  </a:lnTo>
                  <a:lnTo>
                    <a:pt x="8517" y="189"/>
                  </a:lnTo>
                  <a:lnTo>
                    <a:pt x="8496" y="147"/>
                  </a:lnTo>
                  <a:lnTo>
                    <a:pt x="8266" y="147"/>
                  </a:lnTo>
                  <a:lnTo>
                    <a:pt x="8182" y="105"/>
                  </a:lnTo>
                  <a:lnTo>
                    <a:pt x="8098" y="84"/>
                  </a:lnTo>
                  <a:lnTo>
                    <a:pt x="8056" y="42"/>
                  </a:lnTo>
                  <a:lnTo>
                    <a:pt x="7868" y="42"/>
                  </a:lnTo>
                  <a:lnTo>
                    <a:pt x="778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3970326" y="3207451"/>
              <a:ext cx="21934" cy="52837"/>
            </a:xfrm>
            <a:custGeom>
              <a:avLst/>
              <a:gdLst/>
              <a:ahLst/>
              <a:cxnLst/>
              <a:rect l="l" t="t" r="r" b="b"/>
              <a:pathLst>
                <a:path w="1842" h="4646" extrusionOk="0">
                  <a:moveTo>
                    <a:pt x="210" y="0"/>
                  </a:moveTo>
                  <a:lnTo>
                    <a:pt x="189" y="21"/>
                  </a:lnTo>
                  <a:lnTo>
                    <a:pt x="210" y="105"/>
                  </a:lnTo>
                  <a:lnTo>
                    <a:pt x="231" y="126"/>
                  </a:lnTo>
                  <a:lnTo>
                    <a:pt x="273" y="209"/>
                  </a:lnTo>
                  <a:lnTo>
                    <a:pt x="377" y="251"/>
                  </a:lnTo>
                  <a:lnTo>
                    <a:pt x="419" y="272"/>
                  </a:lnTo>
                  <a:lnTo>
                    <a:pt x="419" y="314"/>
                  </a:lnTo>
                  <a:lnTo>
                    <a:pt x="377" y="460"/>
                  </a:lnTo>
                  <a:lnTo>
                    <a:pt x="377" y="523"/>
                  </a:lnTo>
                  <a:lnTo>
                    <a:pt x="482" y="586"/>
                  </a:lnTo>
                  <a:lnTo>
                    <a:pt x="503" y="670"/>
                  </a:lnTo>
                  <a:lnTo>
                    <a:pt x="503" y="795"/>
                  </a:lnTo>
                  <a:lnTo>
                    <a:pt x="482" y="837"/>
                  </a:lnTo>
                  <a:lnTo>
                    <a:pt x="482" y="879"/>
                  </a:lnTo>
                  <a:lnTo>
                    <a:pt x="335" y="1004"/>
                  </a:lnTo>
                  <a:lnTo>
                    <a:pt x="335" y="1088"/>
                  </a:lnTo>
                  <a:lnTo>
                    <a:pt x="377" y="1193"/>
                  </a:lnTo>
                  <a:lnTo>
                    <a:pt x="377" y="1276"/>
                  </a:lnTo>
                  <a:lnTo>
                    <a:pt x="398" y="1360"/>
                  </a:lnTo>
                  <a:lnTo>
                    <a:pt x="335" y="1423"/>
                  </a:lnTo>
                  <a:lnTo>
                    <a:pt x="398" y="1507"/>
                  </a:lnTo>
                  <a:lnTo>
                    <a:pt x="398" y="1590"/>
                  </a:lnTo>
                  <a:lnTo>
                    <a:pt x="335" y="1611"/>
                  </a:lnTo>
                  <a:lnTo>
                    <a:pt x="377" y="1695"/>
                  </a:lnTo>
                  <a:lnTo>
                    <a:pt x="398" y="1737"/>
                  </a:lnTo>
                  <a:lnTo>
                    <a:pt x="440" y="1779"/>
                  </a:lnTo>
                  <a:lnTo>
                    <a:pt x="440" y="1820"/>
                  </a:lnTo>
                  <a:lnTo>
                    <a:pt x="398" y="1820"/>
                  </a:lnTo>
                  <a:lnTo>
                    <a:pt x="377" y="1904"/>
                  </a:lnTo>
                  <a:lnTo>
                    <a:pt x="293" y="1925"/>
                  </a:lnTo>
                  <a:lnTo>
                    <a:pt x="168" y="2030"/>
                  </a:lnTo>
                  <a:lnTo>
                    <a:pt x="126" y="2051"/>
                  </a:lnTo>
                  <a:lnTo>
                    <a:pt x="126" y="2134"/>
                  </a:lnTo>
                  <a:lnTo>
                    <a:pt x="168" y="2197"/>
                  </a:lnTo>
                  <a:lnTo>
                    <a:pt x="126" y="2260"/>
                  </a:lnTo>
                  <a:lnTo>
                    <a:pt x="126" y="2344"/>
                  </a:lnTo>
                  <a:lnTo>
                    <a:pt x="63" y="2448"/>
                  </a:lnTo>
                  <a:lnTo>
                    <a:pt x="1" y="2469"/>
                  </a:lnTo>
                  <a:lnTo>
                    <a:pt x="1" y="2532"/>
                  </a:lnTo>
                  <a:lnTo>
                    <a:pt x="84" y="2636"/>
                  </a:lnTo>
                  <a:lnTo>
                    <a:pt x="126" y="2741"/>
                  </a:lnTo>
                  <a:lnTo>
                    <a:pt x="168" y="2783"/>
                  </a:lnTo>
                  <a:lnTo>
                    <a:pt x="314" y="2762"/>
                  </a:lnTo>
                  <a:lnTo>
                    <a:pt x="335" y="2825"/>
                  </a:lnTo>
                  <a:lnTo>
                    <a:pt x="377" y="2867"/>
                  </a:lnTo>
                  <a:lnTo>
                    <a:pt x="419" y="2929"/>
                  </a:lnTo>
                  <a:lnTo>
                    <a:pt x="419" y="2992"/>
                  </a:lnTo>
                  <a:lnTo>
                    <a:pt x="524" y="3055"/>
                  </a:lnTo>
                  <a:lnTo>
                    <a:pt x="586" y="3034"/>
                  </a:lnTo>
                  <a:lnTo>
                    <a:pt x="628" y="3034"/>
                  </a:lnTo>
                  <a:lnTo>
                    <a:pt x="691" y="2971"/>
                  </a:lnTo>
                  <a:lnTo>
                    <a:pt x="817" y="2971"/>
                  </a:lnTo>
                  <a:lnTo>
                    <a:pt x="963" y="2992"/>
                  </a:lnTo>
                  <a:lnTo>
                    <a:pt x="1026" y="3097"/>
                  </a:lnTo>
                  <a:lnTo>
                    <a:pt x="1026" y="3264"/>
                  </a:lnTo>
                  <a:lnTo>
                    <a:pt x="1005" y="3390"/>
                  </a:lnTo>
                  <a:lnTo>
                    <a:pt x="900" y="3515"/>
                  </a:lnTo>
                  <a:lnTo>
                    <a:pt x="837" y="3662"/>
                  </a:lnTo>
                  <a:lnTo>
                    <a:pt x="796" y="3766"/>
                  </a:lnTo>
                  <a:lnTo>
                    <a:pt x="796" y="3871"/>
                  </a:lnTo>
                  <a:lnTo>
                    <a:pt x="837" y="3996"/>
                  </a:lnTo>
                  <a:lnTo>
                    <a:pt x="837" y="4080"/>
                  </a:lnTo>
                  <a:lnTo>
                    <a:pt x="942" y="4206"/>
                  </a:lnTo>
                  <a:lnTo>
                    <a:pt x="1047" y="4289"/>
                  </a:lnTo>
                  <a:lnTo>
                    <a:pt x="1130" y="4331"/>
                  </a:lnTo>
                  <a:lnTo>
                    <a:pt x="1172" y="4394"/>
                  </a:lnTo>
                  <a:lnTo>
                    <a:pt x="1256" y="4499"/>
                  </a:lnTo>
                  <a:lnTo>
                    <a:pt x="1235" y="4541"/>
                  </a:lnTo>
                  <a:lnTo>
                    <a:pt x="1256" y="4645"/>
                  </a:lnTo>
                  <a:lnTo>
                    <a:pt x="1361" y="4624"/>
                  </a:lnTo>
                  <a:lnTo>
                    <a:pt x="1381" y="4499"/>
                  </a:lnTo>
                  <a:lnTo>
                    <a:pt x="1361" y="4352"/>
                  </a:lnTo>
                  <a:lnTo>
                    <a:pt x="1423" y="4248"/>
                  </a:lnTo>
                  <a:lnTo>
                    <a:pt x="1423" y="4143"/>
                  </a:lnTo>
                  <a:lnTo>
                    <a:pt x="1486" y="3996"/>
                  </a:lnTo>
                  <a:lnTo>
                    <a:pt x="1591" y="3976"/>
                  </a:lnTo>
                  <a:lnTo>
                    <a:pt x="1674" y="3913"/>
                  </a:lnTo>
                  <a:lnTo>
                    <a:pt x="1695" y="3808"/>
                  </a:lnTo>
                  <a:lnTo>
                    <a:pt x="1737" y="3599"/>
                  </a:lnTo>
                  <a:lnTo>
                    <a:pt x="1653" y="3515"/>
                  </a:lnTo>
                  <a:lnTo>
                    <a:pt x="1674" y="3473"/>
                  </a:lnTo>
                  <a:lnTo>
                    <a:pt x="1653" y="3452"/>
                  </a:lnTo>
                  <a:lnTo>
                    <a:pt x="1674" y="3390"/>
                  </a:lnTo>
                  <a:lnTo>
                    <a:pt x="1737" y="3390"/>
                  </a:lnTo>
                  <a:lnTo>
                    <a:pt x="1758" y="3306"/>
                  </a:lnTo>
                  <a:lnTo>
                    <a:pt x="1842" y="3306"/>
                  </a:lnTo>
                  <a:lnTo>
                    <a:pt x="1842" y="3243"/>
                  </a:lnTo>
                  <a:lnTo>
                    <a:pt x="1779" y="3160"/>
                  </a:lnTo>
                  <a:lnTo>
                    <a:pt x="1737" y="3034"/>
                  </a:lnTo>
                  <a:lnTo>
                    <a:pt x="1591" y="2846"/>
                  </a:lnTo>
                  <a:lnTo>
                    <a:pt x="1570" y="2741"/>
                  </a:lnTo>
                  <a:lnTo>
                    <a:pt x="1361" y="2553"/>
                  </a:lnTo>
                  <a:lnTo>
                    <a:pt x="1319" y="2532"/>
                  </a:lnTo>
                  <a:lnTo>
                    <a:pt x="1277" y="2469"/>
                  </a:lnTo>
                  <a:lnTo>
                    <a:pt x="1172" y="2406"/>
                  </a:lnTo>
                  <a:lnTo>
                    <a:pt x="1005" y="2323"/>
                  </a:lnTo>
                  <a:lnTo>
                    <a:pt x="921" y="1779"/>
                  </a:lnTo>
                  <a:lnTo>
                    <a:pt x="942" y="1674"/>
                  </a:lnTo>
                  <a:lnTo>
                    <a:pt x="942" y="691"/>
                  </a:lnTo>
                  <a:lnTo>
                    <a:pt x="921" y="481"/>
                  </a:lnTo>
                  <a:lnTo>
                    <a:pt x="733" y="272"/>
                  </a:lnTo>
                  <a:lnTo>
                    <a:pt x="649" y="209"/>
                  </a:lnTo>
                  <a:lnTo>
                    <a:pt x="607" y="167"/>
                  </a:lnTo>
                  <a:lnTo>
                    <a:pt x="586" y="126"/>
                  </a:lnTo>
                  <a:lnTo>
                    <a:pt x="524" y="126"/>
                  </a:lnTo>
                  <a:lnTo>
                    <a:pt x="503" y="105"/>
                  </a:lnTo>
                  <a:lnTo>
                    <a:pt x="419" y="63"/>
                  </a:lnTo>
                  <a:lnTo>
                    <a:pt x="398" y="105"/>
                  </a:lnTo>
                  <a:lnTo>
                    <a:pt x="377" y="63"/>
                  </a:lnTo>
                  <a:lnTo>
                    <a:pt x="293" y="63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3895082" y="3199593"/>
              <a:ext cx="81233" cy="66165"/>
            </a:xfrm>
            <a:custGeom>
              <a:avLst/>
              <a:gdLst/>
              <a:ahLst/>
              <a:cxnLst/>
              <a:rect l="l" t="t" r="r" b="b"/>
              <a:pathLst>
                <a:path w="6822" h="5818" extrusionOk="0">
                  <a:moveTo>
                    <a:pt x="5085" y="1"/>
                  </a:moveTo>
                  <a:lnTo>
                    <a:pt x="4143" y="210"/>
                  </a:lnTo>
                  <a:lnTo>
                    <a:pt x="3913" y="691"/>
                  </a:lnTo>
                  <a:lnTo>
                    <a:pt x="3934" y="796"/>
                  </a:lnTo>
                  <a:lnTo>
                    <a:pt x="3997" y="858"/>
                  </a:lnTo>
                  <a:lnTo>
                    <a:pt x="4081" y="900"/>
                  </a:lnTo>
                  <a:lnTo>
                    <a:pt x="4039" y="942"/>
                  </a:lnTo>
                  <a:lnTo>
                    <a:pt x="4018" y="1005"/>
                  </a:lnTo>
                  <a:lnTo>
                    <a:pt x="4018" y="1068"/>
                  </a:lnTo>
                  <a:lnTo>
                    <a:pt x="4018" y="1151"/>
                  </a:lnTo>
                  <a:lnTo>
                    <a:pt x="4018" y="1235"/>
                  </a:lnTo>
                  <a:lnTo>
                    <a:pt x="4018" y="1361"/>
                  </a:lnTo>
                  <a:lnTo>
                    <a:pt x="3976" y="1382"/>
                  </a:lnTo>
                  <a:lnTo>
                    <a:pt x="3997" y="1423"/>
                  </a:lnTo>
                  <a:lnTo>
                    <a:pt x="3934" y="1465"/>
                  </a:lnTo>
                  <a:lnTo>
                    <a:pt x="3830" y="1570"/>
                  </a:lnTo>
                  <a:lnTo>
                    <a:pt x="3830" y="1654"/>
                  </a:lnTo>
                  <a:lnTo>
                    <a:pt x="3830" y="1988"/>
                  </a:lnTo>
                  <a:lnTo>
                    <a:pt x="3830" y="2114"/>
                  </a:lnTo>
                  <a:lnTo>
                    <a:pt x="3913" y="2198"/>
                  </a:lnTo>
                  <a:lnTo>
                    <a:pt x="4081" y="2365"/>
                  </a:lnTo>
                  <a:lnTo>
                    <a:pt x="4102" y="2428"/>
                  </a:lnTo>
                  <a:lnTo>
                    <a:pt x="4143" y="2511"/>
                  </a:lnTo>
                  <a:lnTo>
                    <a:pt x="4436" y="2511"/>
                  </a:lnTo>
                  <a:lnTo>
                    <a:pt x="4395" y="2470"/>
                  </a:lnTo>
                  <a:lnTo>
                    <a:pt x="4395" y="2386"/>
                  </a:lnTo>
                  <a:lnTo>
                    <a:pt x="4520" y="2365"/>
                  </a:lnTo>
                  <a:lnTo>
                    <a:pt x="4562" y="2386"/>
                  </a:lnTo>
                  <a:lnTo>
                    <a:pt x="4625" y="3014"/>
                  </a:lnTo>
                  <a:lnTo>
                    <a:pt x="4562" y="3055"/>
                  </a:lnTo>
                  <a:lnTo>
                    <a:pt x="4499" y="3035"/>
                  </a:lnTo>
                  <a:lnTo>
                    <a:pt x="4457" y="3014"/>
                  </a:lnTo>
                  <a:lnTo>
                    <a:pt x="4436" y="2993"/>
                  </a:lnTo>
                  <a:lnTo>
                    <a:pt x="4353" y="3035"/>
                  </a:lnTo>
                  <a:lnTo>
                    <a:pt x="4248" y="3055"/>
                  </a:lnTo>
                  <a:lnTo>
                    <a:pt x="4185" y="3055"/>
                  </a:lnTo>
                  <a:lnTo>
                    <a:pt x="4039" y="2930"/>
                  </a:lnTo>
                  <a:lnTo>
                    <a:pt x="3934" y="2804"/>
                  </a:lnTo>
                  <a:lnTo>
                    <a:pt x="3830" y="2721"/>
                  </a:lnTo>
                  <a:lnTo>
                    <a:pt x="3725" y="2574"/>
                  </a:lnTo>
                  <a:lnTo>
                    <a:pt x="3599" y="2470"/>
                  </a:lnTo>
                  <a:lnTo>
                    <a:pt x="3390" y="2407"/>
                  </a:lnTo>
                  <a:lnTo>
                    <a:pt x="3244" y="2323"/>
                  </a:lnTo>
                  <a:lnTo>
                    <a:pt x="3244" y="2260"/>
                  </a:lnTo>
                  <a:lnTo>
                    <a:pt x="3139" y="2156"/>
                  </a:lnTo>
                  <a:lnTo>
                    <a:pt x="3139" y="1988"/>
                  </a:lnTo>
                  <a:lnTo>
                    <a:pt x="3097" y="1988"/>
                  </a:lnTo>
                  <a:lnTo>
                    <a:pt x="3055" y="2009"/>
                  </a:lnTo>
                  <a:lnTo>
                    <a:pt x="2972" y="2009"/>
                  </a:lnTo>
                  <a:lnTo>
                    <a:pt x="2930" y="2177"/>
                  </a:lnTo>
                  <a:lnTo>
                    <a:pt x="2888" y="2219"/>
                  </a:lnTo>
                  <a:lnTo>
                    <a:pt x="2742" y="2281"/>
                  </a:lnTo>
                  <a:lnTo>
                    <a:pt x="2637" y="2281"/>
                  </a:lnTo>
                  <a:lnTo>
                    <a:pt x="2637" y="2260"/>
                  </a:lnTo>
                  <a:lnTo>
                    <a:pt x="2511" y="2219"/>
                  </a:lnTo>
                  <a:lnTo>
                    <a:pt x="2365" y="2198"/>
                  </a:lnTo>
                  <a:lnTo>
                    <a:pt x="2239" y="2114"/>
                  </a:lnTo>
                  <a:lnTo>
                    <a:pt x="2198" y="2114"/>
                  </a:lnTo>
                  <a:lnTo>
                    <a:pt x="2093" y="2072"/>
                  </a:lnTo>
                  <a:lnTo>
                    <a:pt x="2030" y="2072"/>
                  </a:lnTo>
                  <a:lnTo>
                    <a:pt x="2030" y="2009"/>
                  </a:lnTo>
                  <a:lnTo>
                    <a:pt x="2030" y="1947"/>
                  </a:lnTo>
                  <a:lnTo>
                    <a:pt x="2009" y="1884"/>
                  </a:lnTo>
                  <a:lnTo>
                    <a:pt x="2009" y="1758"/>
                  </a:lnTo>
                  <a:lnTo>
                    <a:pt x="1946" y="1758"/>
                  </a:lnTo>
                  <a:lnTo>
                    <a:pt x="1800" y="1800"/>
                  </a:lnTo>
                  <a:lnTo>
                    <a:pt x="1779" y="1842"/>
                  </a:lnTo>
                  <a:lnTo>
                    <a:pt x="1695" y="1842"/>
                  </a:lnTo>
                  <a:lnTo>
                    <a:pt x="1612" y="1884"/>
                  </a:lnTo>
                  <a:lnTo>
                    <a:pt x="1528" y="1947"/>
                  </a:lnTo>
                  <a:lnTo>
                    <a:pt x="1507" y="1905"/>
                  </a:lnTo>
                  <a:lnTo>
                    <a:pt x="1486" y="1884"/>
                  </a:lnTo>
                  <a:lnTo>
                    <a:pt x="1486" y="1779"/>
                  </a:lnTo>
                  <a:lnTo>
                    <a:pt x="1465" y="1758"/>
                  </a:lnTo>
                  <a:lnTo>
                    <a:pt x="1361" y="1695"/>
                  </a:lnTo>
                  <a:lnTo>
                    <a:pt x="1298" y="1737"/>
                  </a:lnTo>
                  <a:lnTo>
                    <a:pt x="1256" y="1674"/>
                  </a:lnTo>
                  <a:lnTo>
                    <a:pt x="1256" y="1695"/>
                  </a:lnTo>
                  <a:lnTo>
                    <a:pt x="1256" y="1758"/>
                  </a:lnTo>
                  <a:lnTo>
                    <a:pt x="1214" y="1779"/>
                  </a:lnTo>
                  <a:lnTo>
                    <a:pt x="1256" y="2009"/>
                  </a:lnTo>
                  <a:lnTo>
                    <a:pt x="1256" y="2219"/>
                  </a:lnTo>
                  <a:lnTo>
                    <a:pt x="1256" y="2365"/>
                  </a:lnTo>
                  <a:lnTo>
                    <a:pt x="1298" y="2470"/>
                  </a:lnTo>
                  <a:lnTo>
                    <a:pt x="1298" y="2574"/>
                  </a:lnTo>
                  <a:lnTo>
                    <a:pt x="1277" y="2616"/>
                  </a:lnTo>
                  <a:lnTo>
                    <a:pt x="1256" y="2783"/>
                  </a:lnTo>
                  <a:lnTo>
                    <a:pt x="1277" y="2825"/>
                  </a:lnTo>
                  <a:lnTo>
                    <a:pt x="42" y="2825"/>
                  </a:lnTo>
                  <a:lnTo>
                    <a:pt x="1" y="4771"/>
                  </a:lnTo>
                  <a:lnTo>
                    <a:pt x="22" y="4813"/>
                  </a:lnTo>
                  <a:lnTo>
                    <a:pt x="105" y="4918"/>
                  </a:lnTo>
                  <a:lnTo>
                    <a:pt x="168" y="4980"/>
                  </a:lnTo>
                  <a:lnTo>
                    <a:pt x="231" y="5043"/>
                  </a:lnTo>
                  <a:lnTo>
                    <a:pt x="314" y="5085"/>
                  </a:lnTo>
                  <a:lnTo>
                    <a:pt x="419" y="5232"/>
                  </a:lnTo>
                  <a:lnTo>
                    <a:pt x="482" y="5294"/>
                  </a:lnTo>
                  <a:lnTo>
                    <a:pt x="566" y="5336"/>
                  </a:lnTo>
                  <a:lnTo>
                    <a:pt x="628" y="5399"/>
                  </a:lnTo>
                  <a:lnTo>
                    <a:pt x="670" y="5462"/>
                  </a:lnTo>
                  <a:lnTo>
                    <a:pt x="754" y="5504"/>
                  </a:lnTo>
                  <a:lnTo>
                    <a:pt x="775" y="5608"/>
                  </a:lnTo>
                  <a:lnTo>
                    <a:pt x="1319" y="5462"/>
                  </a:lnTo>
                  <a:lnTo>
                    <a:pt x="1402" y="5504"/>
                  </a:lnTo>
                  <a:lnTo>
                    <a:pt x="1528" y="5441"/>
                  </a:lnTo>
                  <a:lnTo>
                    <a:pt x="1570" y="5462"/>
                  </a:lnTo>
                  <a:lnTo>
                    <a:pt x="1591" y="5462"/>
                  </a:lnTo>
                  <a:lnTo>
                    <a:pt x="1612" y="5504"/>
                  </a:lnTo>
                  <a:lnTo>
                    <a:pt x="1695" y="5504"/>
                  </a:lnTo>
                  <a:lnTo>
                    <a:pt x="1716" y="5524"/>
                  </a:lnTo>
                  <a:lnTo>
                    <a:pt x="1737" y="5524"/>
                  </a:lnTo>
                  <a:lnTo>
                    <a:pt x="1821" y="5629"/>
                  </a:lnTo>
                  <a:lnTo>
                    <a:pt x="1884" y="5629"/>
                  </a:lnTo>
                  <a:lnTo>
                    <a:pt x="2030" y="5650"/>
                  </a:lnTo>
                  <a:lnTo>
                    <a:pt x="2135" y="5713"/>
                  </a:lnTo>
                  <a:lnTo>
                    <a:pt x="2198" y="5755"/>
                  </a:lnTo>
                  <a:lnTo>
                    <a:pt x="2239" y="5755"/>
                  </a:lnTo>
                  <a:lnTo>
                    <a:pt x="2344" y="5671"/>
                  </a:lnTo>
                  <a:lnTo>
                    <a:pt x="2470" y="5650"/>
                  </a:lnTo>
                  <a:lnTo>
                    <a:pt x="2532" y="5713"/>
                  </a:lnTo>
                  <a:lnTo>
                    <a:pt x="2553" y="5671"/>
                  </a:lnTo>
                  <a:lnTo>
                    <a:pt x="2574" y="5713"/>
                  </a:lnTo>
                  <a:lnTo>
                    <a:pt x="2616" y="5713"/>
                  </a:lnTo>
                  <a:lnTo>
                    <a:pt x="2679" y="5776"/>
                  </a:lnTo>
                  <a:lnTo>
                    <a:pt x="2783" y="5817"/>
                  </a:lnTo>
                  <a:lnTo>
                    <a:pt x="2951" y="5755"/>
                  </a:lnTo>
                  <a:lnTo>
                    <a:pt x="3139" y="5504"/>
                  </a:lnTo>
                  <a:lnTo>
                    <a:pt x="3390" y="5190"/>
                  </a:lnTo>
                  <a:lnTo>
                    <a:pt x="3725" y="4939"/>
                  </a:lnTo>
                  <a:lnTo>
                    <a:pt x="3934" y="4876"/>
                  </a:lnTo>
                  <a:lnTo>
                    <a:pt x="3976" y="4834"/>
                  </a:lnTo>
                  <a:lnTo>
                    <a:pt x="3997" y="4792"/>
                  </a:lnTo>
                  <a:lnTo>
                    <a:pt x="3976" y="4729"/>
                  </a:lnTo>
                  <a:lnTo>
                    <a:pt x="3997" y="4687"/>
                  </a:lnTo>
                  <a:lnTo>
                    <a:pt x="3997" y="4625"/>
                  </a:lnTo>
                  <a:lnTo>
                    <a:pt x="4039" y="4562"/>
                  </a:lnTo>
                  <a:lnTo>
                    <a:pt x="4206" y="4457"/>
                  </a:lnTo>
                  <a:lnTo>
                    <a:pt x="4290" y="4415"/>
                  </a:lnTo>
                  <a:lnTo>
                    <a:pt x="4353" y="4395"/>
                  </a:lnTo>
                  <a:lnTo>
                    <a:pt x="4499" y="4353"/>
                  </a:lnTo>
                  <a:lnTo>
                    <a:pt x="4646" y="4353"/>
                  </a:lnTo>
                  <a:lnTo>
                    <a:pt x="4667" y="4395"/>
                  </a:lnTo>
                  <a:lnTo>
                    <a:pt x="4729" y="4374"/>
                  </a:lnTo>
                  <a:lnTo>
                    <a:pt x="4855" y="4395"/>
                  </a:lnTo>
                  <a:lnTo>
                    <a:pt x="4918" y="4395"/>
                  </a:lnTo>
                  <a:lnTo>
                    <a:pt x="4918" y="4311"/>
                  </a:lnTo>
                  <a:lnTo>
                    <a:pt x="4876" y="4143"/>
                  </a:lnTo>
                  <a:lnTo>
                    <a:pt x="4918" y="4060"/>
                  </a:lnTo>
                  <a:lnTo>
                    <a:pt x="5148" y="3955"/>
                  </a:lnTo>
                  <a:lnTo>
                    <a:pt x="5273" y="3955"/>
                  </a:lnTo>
                  <a:lnTo>
                    <a:pt x="5859" y="3683"/>
                  </a:lnTo>
                  <a:lnTo>
                    <a:pt x="5964" y="3662"/>
                  </a:lnTo>
                  <a:lnTo>
                    <a:pt x="6299" y="3537"/>
                  </a:lnTo>
                  <a:lnTo>
                    <a:pt x="6487" y="3474"/>
                  </a:lnTo>
                  <a:lnTo>
                    <a:pt x="6445" y="3432"/>
                  </a:lnTo>
                  <a:lnTo>
                    <a:pt x="6403" y="3327"/>
                  </a:lnTo>
                  <a:lnTo>
                    <a:pt x="6320" y="3223"/>
                  </a:lnTo>
                  <a:lnTo>
                    <a:pt x="6320" y="3160"/>
                  </a:lnTo>
                  <a:lnTo>
                    <a:pt x="6382" y="3139"/>
                  </a:lnTo>
                  <a:lnTo>
                    <a:pt x="6445" y="3035"/>
                  </a:lnTo>
                  <a:lnTo>
                    <a:pt x="6445" y="2951"/>
                  </a:lnTo>
                  <a:lnTo>
                    <a:pt x="6487" y="2888"/>
                  </a:lnTo>
                  <a:lnTo>
                    <a:pt x="6445" y="2825"/>
                  </a:lnTo>
                  <a:lnTo>
                    <a:pt x="6445" y="2742"/>
                  </a:lnTo>
                  <a:lnTo>
                    <a:pt x="6487" y="2721"/>
                  </a:lnTo>
                  <a:lnTo>
                    <a:pt x="6612" y="2616"/>
                  </a:lnTo>
                  <a:lnTo>
                    <a:pt x="6696" y="2595"/>
                  </a:lnTo>
                  <a:lnTo>
                    <a:pt x="6717" y="2511"/>
                  </a:lnTo>
                  <a:lnTo>
                    <a:pt x="6759" y="2511"/>
                  </a:lnTo>
                  <a:lnTo>
                    <a:pt x="6759" y="2470"/>
                  </a:lnTo>
                  <a:lnTo>
                    <a:pt x="6717" y="2428"/>
                  </a:lnTo>
                  <a:lnTo>
                    <a:pt x="6696" y="2386"/>
                  </a:lnTo>
                  <a:lnTo>
                    <a:pt x="6654" y="2302"/>
                  </a:lnTo>
                  <a:lnTo>
                    <a:pt x="6717" y="2281"/>
                  </a:lnTo>
                  <a:lnTo>
                    <a:pt x="6717" y="2198"/>
                  </a:lnTo>
                  <a:lnTo>
                    <a:pt x="6654" y="2114"/>
                  </a:lnTo>
                  <a:lnTo>
                    <a:pt x="6717" y="2051"/>
                  </a:lnTo>
                  <a:lnTo>
                    <a:pt x="6696" y="1967"/>
                  </a:lnTo>
                  <a:lnTo>
                    <a:pt x="6696" y="1884"/>
                  </a:lnTo>
                  <a:lnTo>
                    <a:pt x="6654" y="1779"/>
                  </a:lnTo>
                  <a:lnTo>
                    <a:pt x="6654" y="1695"/>
                  </a:lnTo>
                  <a:lnTo>
                    <a:pt x="6801" y="1570"/>
                  </a:lnTo>
                  <a:lnTo>
                    <a:pt x="6801" y="1528"/>
                  </a:lnTo>
                  <a:lnTo>
                    <a:pt x="6822" y="1486"/>
                  </a:lnTo>
                  <a:lnTo>
                    <a:pt x="6822" y="1361"/>
                  </a:lnTo>
                  <a:lnTo>
                    <a:pt x="6801" y="1277"/>
                  </a:lnTo>
                  <a:lnTo>
                    <a:pt x="6696" y="1214"/>
                  </a:lnTo>
                  <a:lnTo>
                    <a:pt x="6696" y="1151"/>
                  </a:lnTo>
                  <a:lnTo>
                    <a:pt x="6738" y="1005"/>
                  </a:lnTo>
                  <a:lnTo>
                    <a:pt x="6738" y="963"/>
                  </a:lnTo>
                  <a:lnTo>
                    <a:pt x="6696" y="942"/>
                  </a:lnTo>
                  <a:lnTo>
                    <a:pt x="6592" y="900"/>
                  </a:lnTo>
                  <a:lnTo>
                    <a:pt x="6550" y="817"/>
                  </a:lnTo>
                  <a:lnTo>
                    <a:pt x="6529" y="796"/>
                  </a:lnTo>
                  <a:lnTo>
                    <a:pt x="6508" y="712"/>
                  </a:lnTo>
                  <a:lnTo>
                    <a:pt x="6508" y="691"/>
                  </a:lnTo>
                  <a:lnTo>
                    <a:pt x="6445" y="691"/>
                  </a:lnTo>
                  <a:lnTo>
                    <a:pt x="6340" y="586"/>
                  </a:lnTo>
                  <a:lnTo>
                    <a:pt x="6299" y="503"/>
                  </a:lnTo>
                  <a:lnTo>
                    <a:pt x="6236" y="482"/>
                  </a:lnTo>
                  <a:lnTo>
                    <a:pt x="6194" y="419"/>
                  </a:lnTo>
                  <a:lnTo>
                    <a:pt x="6110" y="419"/>
                  </a:lnTo>
                  <a:lnTo>
                    <a:pt x="5859" y="335"/>
                  </a:lnTo>
                  <a:lnTo>
                    <a:pt x="5755" y="335"/>
                  </a:lnTo>
                  <a:lnTo>
                    <a:pt x="5671" y="273"/>
                  </a:lnTo>
                  <a:lnTo>
                    <a:pt x="5671" y="210"/>
                  </a:lnTo>
                  <a:lnTo>
                    <a:pt x="5587" y="168"/>
                  </a:lnTo>
                  <a:lnTo>
                    <a:pt x="5545" y="168"/>
                  </a:lnTo>
                  <a:lnTo>
                    <a:pt x="5441" y="126"/>
                  </a:lnTo>
                  <a:lnTo>
                    <a:pt x="5357" y="126"/>
                  </a:lnTo>
                  <a:lnTo>
                    <a:pt x="5169" y="22"/>
                  </a:lnTo>
                  <a:lnTo>
                    <a:pt x="508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3824328" y="3184365"/>
              <a:ext cx="86210" cy="81393"/>
            </a:xfrm>
            <a:custGeom>
              <a:avLst/>
              <a:gdLst/>
              <a:ahLst/>
              <a:cxnLst/>
              <a:rect l="l" t="t" r="r" b="b"/>
              <a:pathLst>
                <a:path w="7240" h="7157" extrusionOk="0">
                  <a:moveTo>
                    <a:pt x="963" y="0"/>
                  </a:moveTo>
                  <a:lnTo>
                    <a:pt x="879" y="42"/>
                  </a:lnTo>
                  <a:lnTo>
                    <a:pt x="774" y="63"/>
                  </a:lnTo>
                  <a:lnTo>
                    <a:pt x="712" y="63"/>
                  </a:lnTo>
                  <a:lnTo>
                    <a:pt x="670" y="84"/>
                  </a:lnTo>
                  <a:lnTo>
                    <a:pt x="670" y="105"/>
                  </a:lnTo>
                  <a:lnTo>
                    <a:pt x="649" y="105"/>
                  </a:lnTo>
                  <a:lnTo>
                    <a:pt x="502" y="189"/>
                  </a:lnTo>
                  <a:lnTo>
                    <a:pt x="544" y="273"/>
                  </a:lnTo>
                  <a:lnTo>
                    <a:pt x="544" y="356"/>
                  </a:lnTo>
                  <a:lnTo>
                    <a:pt x="858" y="712"/>
                  </a:lnTo>
                  <a:lnTo>
                    <a:pt x="879" y="1151"/>
                  </a:lnTo>
                  <a:lnTo>
                    <a:pt x="1046" y="1402"/>
                  </a:lnTo>
                  <a:lnTo>
                    <a:pt x="1026" y="1633"/>
                  </a:lnTo>
                  <a:lnTo>
                    <a:pt x="837" y="1863"/>
                  </a:lnTo>
                  <a:lnTo>
                    <a:pt x="942" y="1925"/>
                  </a:lnTo>
                  <a:lnTo>
                    <a:pt x="942" y="2135"/>
                  </a:lnTo>
                  <a:lnTo>
                    <a:pt x="1046" y="2260"/>
                  </a:lnTo>
                  <a:lnTo>
                    <a:pt x="1046" y="2407"/>
                  </a:lnTo>
                  <a:lnTo>
                    <a:pt x="1256" y="2783"/>
                  </a:lnTo>
                  <a:lnTo>
                    <a:pt x="1256" y="2867"/>
                  </a:lnTo>
                  <a:lnTo>
                    <a:pt x="1339" y="2972"/>
                  </a:lnTo>
                  <a:lnTo>
                    <a:pt x="1339" y="3453"/>
                  </a:lnTo>
                  <a:lnTo>
                    <a:pt x="1088" y="3871"/>
                  </a:lnTo>
                  <a:lnTo>
                    <a:pt x="1026" y="3871"/>
                  </a:lnTo>
                  <a:lnTo>
                    <a:pt x="754" y="4081"/>
                  </a:lnTo>
                  <a:lnTo>
                    <a:pt x="754" y="4227"/>
                  </a:lnTo>
                  <a:lnTo>
                    <a:pt x="440" y="4499"/>
                  </a:lnTo>
                  <a:lnTo>
                    <a:pt x="440" y="4687"/>
                  </a:lnTo>
                  <a:lnTo>
                    <a:pt x="398" y="4750"/>
                  </a:lnTo>
                  <a:lnTo>
                    <a:pt x="398" y="5210"/>
                  </a:lnTo>
                  <a:lnTo>
                    <a:pt x="230" y="5399"/>
                  </a:lnTo>
                  <a:lnTo>
                    <a:pt x="210" y="5608"/>
                  </a:lnTo>
                  <a:lnTo>
                    <a:pt x="42" y="5796"/>
                  </a:lnTo>
                  <a:lnTo>
                    <a:pt x="42" y="6006"/>
                  </a:lnTo>
                  <a:lnTo>
                    <a:pt x="21" y="6173"/>
                  </a:lnTo>
                  <a:lnTo>
                    <a:pt x="21" y="6466"/>
                  </a:lnTo>
                  <a:lnTo>
                    <a:pt x="0" y="6654"/>
                  </a:lnTo>
                  <a:lnTo>
                    <a:pt x="21" y="6696"/>
                  </a:lnTo>
                  <a:lnTo>
                    <a:pt x="105" y="6738"/>
                  </a:lnTo>
                  <a:lnTo>
                    <a:pt x="126" y="6759"/>
                  </a:lnTo>
                  <a:lnTo>
                    <a:pt x="189" y="6738"/>
                  </a:lnTo>
                  <a:lnTo>
                    <a:pt x="210" y="6654"/>
                  </a:lnTo>
                  <a:lnTo>
                    <a:pt x="398" y="6654"/>
                  </a:lnTo>
                  <a:lnTo>
                    <a:pt x="461" y="6696"/>
                  </a:lnTo>
                  <a:lnTo>
                    <a:pt x="523" y="6675"/>
                  </a:lnTo>
                  <a:lnTo>
                    <a:pt x="523" y="6591"/>
                  </a:lnTo>
                  <a:lnTo>
                    <a:pt x="712" y="6466"/>
                  </a:lnTo>
                  <a:lnTo>
                    <a:pt x="754" y="6466"/>
                  </a:lnTo>
                  <a:lnTo>
                    <a:pt x="858" y="6529"/>
                  </a:lnTo>
                  <a:lnTo>
                    <a:pt x="879" y="6529"/>
                  </a:lnTo>
                  <a:lnTo>
                    <a:pt x="921" y="6487"/>
                  </a:lnTo>
                  <a:lnTo>
                    <a:pt x="963" y="6466"/>
                  </a:lnTo>
                  <a:lnTo>
                    <a:pt x="1046" y="6529"/>
                  </a:lnTo>
                  <a:lnTo>
                    <a:pt x="1046" y="6550"/>
                  </a:lnTo>
                  <a:lnTo>
                    <a:pt x="1130" y="6571"/>
                  </a:lnTo>
                  <a:lnTo>
                    <a:pt x="1088" y="6633"/>
                  </a:lnTo>
                  <a:lnTo>
                    <a:pt x="1151" y="6654"/>
                  </a:lnTo>
                  <a:lnTo>
                    <a:pt x="1256" y="6759"/>
                  </a:lnTo>
                  <a:lnTo>
                    <a:pt x="1381" y="6801"/>
                  </a:lnTo>
                  <a:lnTo>
                    <a:pt x="1486" y="6759"/>
                  </a:lnTo>
                  <a:lnTo>
                    <a:pt x="1507" y="6759"/>
                  </a:lnTo>
                  <a:lnTo>
                    <a:pt x="1590" y="6696"/>
                  </a:lnTo>
                  <a:lnTo>
                    <a:pt x="1653" y="6696"/>
                  </a:lnTo>
                  <a:lnTo>
                    <a:pt x="1674" y="6738"/>
                  </a:lnTo>
                  <a:lnTo>
                    <a:pt x="3850" y="6738"/>
                  </a:lnTo>
                  <a:lnTo>
                    <a:pt x="3871" y="6759"/>
                  </a:lnTo>
                  <a:lnTo>
                    <a:pt x="3913" y="6863"/>
                  </a:lnTo>
                  <a:lnTo>
                    <a:pt x="3976" y="6905"/>
                  </a:lnTo>
                  <a:lnTo>
                    <a:pt x="4101" y="6968"/>
                  </a:lnTo>
                  <a:lnTo>
                    <a:pt x="4206" y="6989"/>
                  </a:lnTo>
                  <a:lnTo>
                    <a:pt x="4311" y="6968"/>
                  </a:lnTo>
                  <a:lnTo>
                    <a:pt x="4373" y="6989"/>
                  </a:lnTo>
                  <a:lnTo>
                    <a:pt x="4394" y="7052"/>
                  </a:lnTo>
                  <a:lnTo>
                    <a:pt x="4478" y="7073"/>
                  </a:lnTo>
                  <a:lnTo>
                    <a:pt x="4541" y="7010"/>
                  </a:lnTo>
                  <a:lnTo>
                    <a:pt x="4645" y="6989"/>
                  </a:lnTo>
                  <a:lnTo>
                    <a:pt x="4792" y="7010"/>
                  </a:lnTo>
                  <a:lnTo>
                    <a:pt x="4855" y="7010"/>
                  </a:lnTo>
                  <a:lnTo>
                    <a:pt x="4896" y="6947"/>
                  </a:lnTo>
                  <a:lnTo>
                    <a:pt x="4917" y="6968"/>
                  </a:lnTo>
                  <a:lnTo>
                    <a:pt x="4959" y="6968"/>
                  </a:lnTo>
                  <a:lnTo>
                    <a:pt x="5106" y="7094"/>
                  </a:lnTo>
                  <a:lnTo>
                    <a:pt x="5210" y="7115"/>
                  </a:lnTo>
                  <a:lnTo>
                    <a:pt x="5357" y="7115"/>
                  </a:lnTo>
                  <a:lnTo>
                    <a:pt x="5357" y="7073"/>
                  </a:lnTo>
                  <a:lnTo>
                    <a:pt x="5440" y="7052"/>
                  </a:lnTo>
                  <a:lnTo>
                    <a:pt x="5482" y="7073"/>
                  </a:lnTo>
                  <a:lnTo>
                    <a:pt x="5545" y="7094"/>
                  </a:lnTo>
                  <a:lnTo>
                    <a:pt x="5587" y="7073"/>
                  </a:lnTo>
                  <a:lnTo>
                    <a:pt x="5629" y="7115"/>
                  </a:lnTo>
                  <a:lnTo>
                    <a:pt x="5671" y="7115"/>
                  </a:lnTo>
                  <a:lnTo>
                    <a:pt x="5692" y="7156"/>
                  </a:lnTo>
                  <a:lnTo>
                    <a:pt x="5838" y="7156"/>
                  </a:lnTo>
                  <a:lnTo>
                    <a:pt x="6717" y="6947"/>
                  </a:lnTo>
                  <a:lnTo>
                    <a:pt x="6696" y="6843"/>
                  </a:lnTo>
                  <a:lnTo>
                    <a:pt x="6612" y="6801"/>
                  </a:lnTo>
                  <a:lnTo>
                    <a:pt x="6570" y="6738"/>
                  </a:lnTo>
                  <a:lnTo>
                    <a:pt x="6508" y="6675"/>
                  </a:lnTo>
                  <a:lnTo>
                    <a:pt x="6424" y="6633"/>
                  </a:lnTo>
                  <a:lnTo>
                    <a:pt x="6361" y="6571"/>
                  </a:lnTo>
                  <a:lnTo>
                    <a:pt x="6256" y="6424"/>
                  </a:lnTo>
                  <a:lnTo>
                    <a:pt x="6173" y="6382"/>
                  </a:lnTo>
                  <a:lnTo>
                    <a:pt x="6110" y="6319"/>
                  </a:lnTo>
                  <a:lnTo>
                    <a:pt x="6047" y="6257"/>
                  </a:lnTo>
                  <a:lnTo>
                    <a:pt x="5964" y="6152"/>
                  </a:lnTo>
                  <a:lnTo>
                    <a:pt x="5943" y="6110"/>
                  </a:lnTo>
                  <a:lnTo>
                    <a:pt x="5984" y="4164"/>
                  </a:lnTo>
                  <a:lnTo>
                    <a:pt x="7219" y="4164"/>
                  </a:lnTo>
                  <a:lnTo>
                    <a:pt x="7198" y="4122"/>
                  </a:lnTo>
                  <a:lnTo>
                    <a:pt x="7219" y="3955"/>
                  </a:lnTo>
                  <a:lnTo>
                    <a:pt x="7240" y="3913"/>
                  </a:lnTo>
                  <a:lnTo>
                    <a:pt x="7240" y="3809"/>
                  </a:lnTo>
                  <a:lnTo>
                    <a:pt x="7198" y="3704"/>
                  </a:lnTo>
                  <a:lnTo>
                    <a:pt x="7198" y="3558"/>
                  </a:lnTo>
                  <a:lnTo>
                    <a:pt x="7198" y="3348"/>
                  </a:lnTo>
                  <a:lnTo>
                    <a:pt x="7156" y="3118"/>
                  </a:lnTo>
                  <a:lnTo>
                    <a:pt x="7198" y="3097"/>
                  </a:lnTo>
                  <a:lnTo>
                    <a:pt x="7198" y="3034"/>
                  </a:lnTo>
                  <a:lnTo>
                    <a:pt x="7198" y="3013"/>
                  </a:lnTo>
                  <a:lnTo>
                    <a:pt x="7093" y="3013"/>
                  </a:lnTo>
                  <a:lnTo>
                    <a:pt x="6989" y="3034"/>
                  </a:lnTo>
                  <a:lnTo>
                    <a:pt x="6905" y="3097"/>
                  </a:lnTo>
                  <a:lnTo>
                    <a:pt x="6821" y="3118"/>
                  </a:lnTo>
                  <a:lnTo>
                    <a:pt x="6780" y="3139"/>
                  </a:lnTo>
                  <a:lnTo>
                    <a:pt x="6717" y="3118"/>
                  </a:lnTo>
                  <a:lnTo>
                    <a:pt x="6570" y="3118"/>
                  </a:lnTo>
                  <a:lnTo>
                    <a:pt x="6508" y="3097"/>
                  </a:lnTo>
                  <a:lnTo>
                    <a:pt x="6424" y="3034"/>
                  </a:lnTo>
                  <a:lnTo>
                    <a:pt x="6382" y="3034"/>
                  </a:lnTo>
                  <a:lnTo>
                    <a:pt x="6361" y="3076"/>
                  </a:lnTo>
                  <a:lnTo>
                    <a:pt x="6298" y="3097"/>
                  </a:lnTo>
                  <a:lnTo>
                    <a:pt x="6256" y="3118"/>
                  </a:lnTo>
                  <a:lnTo>
                    <a:pt x="6194" y="3118"/>
                  </a:lnTo>
                  <a:lnTo>
                    <a:pt x="6173" y="3097"/>
                  </a:lnTo>
                  <a:lnTo>
                    <a:pt x="6173" y="2972"/>
                  </a:lnTo>
                  <a:lnTo>
                    <a:pt x="6215" y="2930"/>
                  </a:lnTo>
                  <a:lnTo>
                    <a:pt x="6215" y="2909"/>
                  </a:lnTo>
                  <a:lnTo>
                    <a:pt x="6256" y="2825"/>
                  </a:lnTo>
                  <a:lnTo>
                    <a:pt x="6173" y="2783"/>
                  </a:lnTo>
                  <a:lnTo>
                    <a:pt x="6173" y="2658"/>
                  </a:lnTo>
                  <a:lnTo>
                    <a:pt x="6194" y="2616"/>
                  </a:lnTo>
                  <a:lnTo>
                    <a:pt x="6194" y="2553"/>
                  </a:lnTo>
                  <a:lnTo>
                    <a:pt x="6110" y="2490"/>
                  </a:lnTo>
                  <a:lnTo>
                    <a:pt x="6110" y="2407"/>
                  </a:lnTo>
                  <a:lnTo>
                    <a:pt x="6152" y="2344"/>
                  </a:lnTo>
                  <a:lnTo>
                    <a:pt x="6110" y="2281"/>
                  </a:lnTo>
                  <a:lnTo>
                    <a:pt x="6068" y="2260"/>
                  </a:lnTo>
                  <a:lnTo>
                    <a:pt x="6047" y="2197"/>
                  </a:lnTo>
                  <a:lnTo>
                    <a:pt x="6005" y="2177"/>
                  </a:lnTo>
                  <a:lnTo>
                    <a:pt x="6005" y="2093"/>
                  </a:lnTo>
                  <a:lnTo>
                    <a:pt x="5964" y="2051"/>
                  </a:lnTo>
                  <a:lnTo>
                    <a:pt x="5964" y="1967"/>
                  </a:lnTo>
                  <a:lnTo>
                    <a:pt x="5901" y="1925"/>
                  </a:lnTo>
                  <a:lnTo>
                    <a:pt x="5964" y="1821"/>
                  </a:lnTo>
                  <a:lnTo>
                    <a:pt x="5964" y="1612"/>
                  </a:lnTo>
                  <a:lnTo>
                    <a:pt x="5943" y="1528"/>
                  </a:lnTo>
                  <a:lnTo>
                    <a:pt x="5943" y="1507"/>
                  </a:lnTo>
                  <a:lnTo>
                    <a:pt x="5964" y="1444"/>
                  </a:lnTo>
                  <a:lnTo>
                    <a:pt x="5964" y="1361"/>
                  </a:lnTo>
                  <a:lnTo>
                    <a:pt x="5901" y="1298"/>
                  </a:lnTo>
                  <a:lnTo>
                    <a:pt x="5943" y="1193"/>
                  </a:lnTo>
                  <a:lnTo>
                    <a:pt x="5984" y="1089"/>
                  </a:lnTo>
                  <a:lnTo>
                    <a:pt x="5984" y="1005"/>
                  </a:lnTo>
                  <a:lnTo>
                    <a:pt x="5984" y="921"/>
                  </a:lnTo>
                  <a:lnTo>
                    <a:pt x="5964" y="837"/>
                  </a:lnTo>
                  <a:lnTo>
                    <a:pt x="5315" y="796"/>
                  </a:lnTo>
                  <a:lnTo>
                    <a:pt x="5273" y="733"/>
                  </a:lnTo>
                  <a:lnTo>
                    <a:pt x="5315" y="691"/>
                  </a:lnTo>
                  <a:lnTo>
                    <a:pt x="5336" y="607"/>
                  </a:lnTo>
                  <a:lnTo>
                    <a:pt x="5147" y="586"/>
                  </a:lnTo>
                  <a:lnTo>
                    <a:pt x="5147" y="628"/>
                  </a:lnTo>
                  <a:lnTo>
                    <a:pt x="4583" y="670"/>
                  </a:lnTo>
                  <a:lnTo>
                    <a:pt x="4583" y="817"/>
                  </a:lnTo>
                  <a:lnTo>
                    <a:pt x="4520" y="921"/>
                  </a:lnTo>
                  <a:lnTo>
                    <a:pt x="4478" y="942"/>
                  </a:lnTo>
                  <a:lnTo>
                    <a:pt x="4499" y="1047"/>
                  </a:lnTo>
                  <a:lnTo>
                    <a:pt x="4499" y="1214"/>
                  </a:lnTo>
                  <a:lnTo>
                    <a:pt x="4059" y="1235"/>
                  </a:lnTo>
                  <a:lnTo>
                    <a:pt x="3976" y="1298"/>
                  </a:lnTo>
                  <a:lnTo>
                    <a:pt x="3787" y="1256"/>
                  </a:lnTo>
                  <a:lnTo>
                    <a:pt x="3704" y="1235"/>
                  </a:lnTo>
                  <a:lnTo>
                    <a:pt x="3599" y="1256"/>
                  </a:lnTo>
                  <a:lnTo>
                    <a:pt x="3453" y="1256"/>
                  </a:lnTo>
                  <a:lnTo>
                    <a:pt x="3390" y="1235"/>
                  </a:lnTo>
                  <a:lnTo>
                    <a:pt x="3369" y="1026"/>
                  </a:lnTo>
                  <a:lnTo>
                    <a:pt x="3285" y="921"/>
                  </a:lnTo>
                  <a:lnTo>
                    <a:pt x="3243" y="837"/>
                  </a:lnTo>
                  <a:lnTo>
                    <a:pt x="3181" y="817"/>
                  </a:lnTo>
                  <a:lnTo>
                    <a:pt x="3181" y="733"/>
                  </a:lnTo>
                  <a:lnTo>
                    <a:pt x="3160" y="691"/>
                  </a:lnTo>
                  <a:lnTo>
                    <a:pt x="3139" y="565"/>
                  </a:lnTo>
                  <a:lnTo>
                    <a:pt x="3076" y="461"/>
                  </a:lnTo>
                  <a:lnTo>
                    <a:pt x="3076" y="377"/>
                  </a:lnTo>
                  <a:lnTo>
                    <a:pt x="3118" y="314"/>
                  </a:lnTo>
                  <a:lnTo>
                    <a:pt x="3076" y="252"/>
                  </a:lnTo>
                  <a:lnTo>
                    <a:pt x="3034" y="189"/>
                  </a:lnTo>
                  <a:lnTo>
                    <a:pt x="3034" y="105"/>
                  </a:lnTo>
                  <a:lnTo>
                    <a:pt x="3034" y="84"/>
                  </a:lnTo>
                  <a:lnTo>
                    <a:pt x="3034" y="0"/>
                  </a:lnTo>
                  <a:lnTo>
                    <a:pt x="2030" y="0"/>
                  </a:lnTo>
                  <a:lnTo>
                    <a:pt x="1821" y="42"/>
                  </a:lnTo>
                  <a:lnTo>
                    <a:pt x="165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3916754" y="3249086"/>
              <a:ext cx="53834" cy="46889"/>
            </a:xfrm>
            <a:custGeom>
              <a:avLst/>
              <a:gdLst/>
              <a:ahLst/>
              <a:cxnLst/>
              <a:rect l="l" t="t" r="r" b="b"/>
              <a:pathLst>
                <a:path w="4521" h="4123" extrusionOk="0">
                  <a:moveTo>
                    <a:pt x="2679" y="1"/>
                  </a:moveTo>
                  <a:lnTo>
                    <a:pt x="2533" y="43"/>
                  </a:lnTo>
                  <a:lnTo>
                    <a:pt x="2470" y="63"/>
                  </a:lnTo>
                  <a:lnTo>
                    <a:pt x="2386" y="105"/>
                  </a:lnTo>
                  <a:lnTo>
                    <a:pt x="2219" y="210"/>
                  </a:lnTo>
                  <a:lnTo>
                    <a:pt x="2177" y="273"/>
                  </a:lnTo>
                  <a:lnTo>
                    <a:pt x="2177" y="335"/>
                  </a:lnTo>
                  <a:lnTo>
                    <a:pt x="2156" y="377"/>
                  </a:lnTo>
                  <a:lnTo>
                    <a:pt x="2177" y="440"/>
                  </a:lnTo>
                  <a:lnTo>
                    <a:pt x="2156" y="482"/>
                  </a:lnTo>
                  <a:lnTo>
                    <a:pt x="2114" y="524"/>
                  </a:lnTo>
                  <a:lnTo>
                    <a:pt x="1905" y="587"/>
                  </a:lnTo>
                  <a:lnTo>
                    <a:pt x="1570" y="838"/>
                  </a:lnTo>
                  <a:lnTo>
                    <a:pt x="1319" y="1152"/>
                  </a:lnTo>
                  <a:lnTo>
                    <a:pt x="1131" y="1403"/>
                  </a:lnTo>
                  <a:lnTo>
                    <a:pt x="963" y="1465"/>
                  </a:lnTo>
                  <a:lnTo>
                    <a:pt x="859" y="1424"/>
                  </a:lnTo>
                  <a:lnTo>
                    <a:pt x="796" y="1361"/>
                  </a:lnTo>
                  <a:lnTo>
                    <a:pt x="754" y="1361"/>
                  </a:lnTo>
                  <a:lnTo>
                    <a:pt x="733" y="1319"/>
                  </a:lnTo>
                  <a:lnTo>
                    <a:pt x="712" y="1361"/>
                  </a:lnTo>
                  <a:lnTo>
                    <a:pt x="650" y="1298"/>
                  </a:lnTo>
                  <a:lnTo>
                    <a:pt x="524" y="1319"/>
                  </a:lnTo>
                  <a:lnTo>
                    <a:pt x="419" y="1403"/>
                  </a:lnTo>
                  <a:lnTo>
                    <a:pt x="378" y="1403"/>
                  </a:lnTo>
                  <a:lnTo>
                    <a:pt x="315" y="1361"/>
                  </a:lnTo>
                  <a:lnTo>
                    <a:pt x="210" y="1298"/>
                  </a:lnTo>
                  <a:lnTo>
                    <a:pt x="64" y="1277"/>
                  </a:lnTo>
                  <a:lnTo>
                    <a:pt x="1" y="1277"/>
                  </a:lnTo>
                  <a:lnTo>
                    <a:pt x="22" y="1319"/>
                  </a:lnTo>
                  <a:lnTo>
                    <a:pt x="22" y="1382"/>
                  </a:lnTo>
                  <a:lnTo>
                    <a:pt x="22" y="1424"/>
                  </a:lnTo>
                  <a:lnTo>
                    <a:pt x="22" y="1486"/>
                  </a:lnTo>
                  <a:lnTo>
                    <a:pt x="106" y="1570"/>
                  </a:lnTo>
                  <a:lnTo>
                    <a:pt x="168" y="1591"/>
                  </a:lnTo>
                  <a:lnTo>
                    <a:pt x="231" y="1633"/>
                  </a:lnTo>
                  <a:lnTo>
                    <a:pt x="294" y="1716"/>
                  </a:lnTo>
                  <a:lnTo>
                    <a:pt x="294" y="1779"/>
                  </a:lnTo>
                  <a:lnTo>
                    <a:pt x="315" y="1800"/>
                  </a:lnTo>
                  <a:lnTo>
                    <a:pt x="378" y="1884"/>
                  </a:lnTo>
                  <a:lnTo>
                    <a:pt x="398" y="1988"/>
                  </a:lnTo>
                  <a:lnTo>
                    <a:pt x="440" y="2030"/>
                  </a:lnTo>
                  <a:lnTo>
                    <a:pt x="503" y="2114"/>
                  </a:lnTo>
                  <a:lnTo>
                    <a:pt x="545" y="2156"/>
                  </a:lnTo>
                  <a:lnTo>
                    <a:pt x="587" y="2156"/>
                  </a:lnTo>
                  <a:lnTo>
                    <a:pt x="629" y="2240"/>
                  </a:lnTo>
                  <a:lnTo>
                    <a:pt x="796" y="2512"/>
                  </a:lnTo>
                  <a:lnTo>
                    <a:pt x="901" y="2574"/>
                  </a:lnTo>
                  <a:lnTo>
                    <a:pt x="1005" y="2637"/>
                  </a:lnTo>
                  <a:lnTo>
                    <a:pt x="1047" y="2679"/>
                  </a:lnTo>
                  <a:lnTo>
                    <a:pt x="1131" y="2742"/>
                  </a:lnTo>
                  <a:lnTo>
                    <a:pt x="1131" y="2763"/>
                  </a:lnTo>
                  <a:lnTo>
                    <a:pt x="1131" y="2825"/>
                  </a:lnTo>
                  <a:lnTo>
                    <a:pt x="1152" y="2867"/>
                  </a:lnTo>
                  <a:lnTo>
                    <a:pt x="1256" y="2888"/>
                  </a:lnTo>
                  <a:lnTo>
                    <a:pt x="1340" y="2972"/>
                  </a:lnTo>
                  <a:lnTo>
                    <a:pt x="1319" y="3056"/>
                  </a:lnTo>
                  <a:lnTo>
                    <a:pt x="1340" y="3181"/>
                  </a:lnTo>
                  <a:lnTo>
                    <a:pt x="1340" y="3265"/>
                  </a:lnTo>
                  <a:lnTo>
                    <a:pt x="1382" y="3369"/>
                  </a:lnTo>
                  <a:lnTo>
                    <a:pt x="1487" y="3453"/>
                  </a:lnTo>
                  <a:lnTo>
                    <a:pt x="1549" y="3558"/>
                  </a:lnTo>
                  <a:lnTo>
                    <a:pt x="1675" y="3579"/>
                  </a:lnTo>
                  <a:lnTo>
                    <a:pt x="1759" y="3558"/>
                  </a:lnTo>
                  <a:lnTo>
                    <a:pt x="1884" y="3600"/>
                  </a:lnTo>
                  <a:lnTo>
                    <a:pt x="1968" y="3600"/>
                  </a:lnTo>
                  <a:lnTo>
                    <a:pt x="2093" y="3683"/>
                  </a:lnTo>
                  <a:lnTo>
                    <a:pt x="2156" y="3683"/>
                  </a:lnTo>
                  <a:lnTo>
                    <a:pt x="2198" y="3725"/>
                  </a:lnTo>
                  <a:lnTo>
                    <a:pt x="2198" y="3788"/>
                  </a:lnTo>
                  <a:lnTo>
                    <a:pt x="2261" y="3830"/>
                  </a:lnTo>
                  <a:lnTo>
                    <a:pt x="2303" y="3893"/>
                  </a:lnTo>
                  <a:lnTo>
                    <a:pt x="2491" y="3872"/>
                  </a:lnTo>
                  <a:lnTo>
                    <a:pt x="2616" y="3893"/>
                  </a:lnTo>
                  <a:lnTo>
                    <a:pt x="2679" y="3976"/>
                  </a:lnTo>
                  <a:lnTo>
                    <a:pt x="2742" y="3976"/>
                  </a:lnTo>
                  <a:lnTo>
                    <a:pt x="2888" y="4018"/>
                  </a:lnTo>
                  <a:lnTo>
                    <a:pt x="2909" y="4039"/>
                  </a:lnTo>
                  <a:lnTo>
                    <a:pt x="3014" y="4018"/>
                  </a:lnTo>
                  <a:lnTo>
                    <a:pt x="3160" y="3997"/>
                  </a:lnTo>
                  <a:lnTo>
                    <a:pt x="3349" y="4039"/>
                  </a:lnTo>
                  <a:lnTo>
                    <a:pt x="3453" y="4123"/>
                  </a:lnTo>
                  <a:lnTo>
                    <a:pt x="4081" y="3474"/>
                  </a:lnTo>
                  <a:lnTo>
                    <a:pt x="4081" y="3286"/>
                  </a:lnTo>
                  <a:lnTo>
                    <a:pt x="4102" y="3202"/>
                  </a:lnTo>
                  <a:lnTo>
                    <a:pt x="4144" y="3056"/>
                  </a:lnTo>
                  <a:lnTo>
                    <a:pt x="4165" y="2972"/>
                  </a:lnTo>
                  <a:lnTo>
                    <a:pt x="4144" y="2867"/>
                  </a:lnTo>
                  <a:lnTo>
                    <a:pt x="4165" y="2784"/>
                  </a:lnTo>
                  <a:lnTo>
                    <a:pt x="4248" y="2784"/>
                  </a:lnTo>
                  <a:lnTo>
                    <a:pt x="4269" y="2742"/>
                  </a:lnTo>
                  <a:lnTo>
                    <a:pt x="4374" y="2637"/>
                  </a:lnTo>
                  <a:lnTo>
                    <a:pt x="4458" y="2532"/>
                  </a:lnTo>
                  <a:lnTo>
                    <a:pt x="4416" y="2449"/>
                  </a:lnTo>
                  <a:lnTo>
                    <a:pt x="4374" y="2407"/>
                  </a:lnTo>
                  <a:lnTo>
                    <a:pt x="4374" y="2302"/>
                  </a:lnTo>
                  <a:lnTo>
                    <a:pt x="4416" y="2240"/>
                  </a:lnTo>
                  <a:lnTo>
                    <a:pt x="4395" y="2135"/>
                  </a:lnTo>
                  <a:lnTo>
                    <a:pt x="4290" y="2051"/>
                  </a:lnTo>
                  <a:lnTo>
                    <a:pt x="4290" y="2009"/>
                  </a:lnTo>
                  <a:lnTo>
                    <a:pt x="4374" y="1988"/>
                  </a:lnTo>
                  <a:lnTo>
                    <a:pt x="4374" y="1842"/>
                  </a:lnTo>
                  <a:lnTo>
                    <a:pt x="4374" y="1737"/>
                  </a:lnTo>
                  <a:lnTo>
                    <a:pt x="4479" y="1696"/>
                  </a:lnTo>
                  <a:lnTo>
                    <a:pt x="4500" y="1612"/>
                  </a:lnTo>
                  <a:lnTo>
                    <a:pt x="4416" y="1612"/>
                  </a:lnTo>
                  <a:lnTo>
                    <a:pt x="4374" y="1570"/>
                  </a:lnTo>
                  <a:lnTo>
                    <a:pt x="4416" y="1465"/>
                  </a:lnTo>
                  <a:lnTo>
                    <a:pt x="4458" y="1298"/>
                  </a:lnTo>
                  <a:lnTo>
                    <a:pt x="4500" y="1214"/>
                  </a:lnTo>
                  <a:lnTo>
                    <a:pt x="4500" y="1152"/>
                  </a:lnTo>
                  <a:lnTo>
                    <a:pt x="4479" y="1068"/>
                  </a:lnTo>
                  <a:lnTo>
                    <a:pt x="4500" y="984"/>
                  </a:lnTo>
                  <a:lnTo>
                    <a:pt x="4479" y="900"/>
                  </a:lnTo>
                  <a:lnTo>
                    <a:pt x="4520" y="796"/>
                  </a:lnTo>
                  <a:lnTo>
                    <a:pt x="4520" y="733"/>
                  </a:lnTo>
                  <a:lnTo>
                    <a:pt x="4395" y="691"/>
                  </a:lnTo>
                  <a:lnTo>
                    <a:pt x="4353" y="628"/>
                  </a:lnTo>
                  <a:lnTo>
                    <a:pt x="4248" y="545"/>
                  </a:lnTo>
                  <a:lnTo>
                    <a:pt x="4060" y="545"/>
                  </a:lnTo>
                  <a:lnTo>
                    <a:pt x="3956" y="524"/>
                  </a:lnTo>
                  <a:lnTo>
                    <a:pt x="3851" y="377"/>
                  </a:lnTo>
                  <a:lnTo>
                    <a:pt x="3683" y="273"/>
                  </a:lnTo>
                  <a:lnTo>
                    <a:pt x="3537" y="252"/>
                  </a:lnTo>
                  <a:lnTo>
                    <a:pt x="3474" y="315"/>
                  </a:lnTo>
                  <a:lnTo>
                    <a:pt x="3432" y="335"/>
                  </a:lnTo>
                  <a:lnTo>
                    <a:pt x="3411" y="252"/>
                  </a:lnTo>
                  <a:lnTo>
                    <a:pt x="3328" y="252"/>
                  </a:lnTo>
                  <a:lnTo>
                    <a:pt x="3119" y="231"/>
                  </a:lnTo>
                  <a:lnTo>
                    <a:pt x="3098" y="43"/>
                  </a:lnTo>
                  <a:lnTo>
                    <a:pt x="3035" y="43"/>
                  </a:lnTo>
                  <a:lnTo>
                    <a:pt x="2909" y="22"/>
                  </a:lnTo>
                  <a:lnTo>
                    <a:pt x="2847" y="43"/>
                  </a:lnTo>
                  <a:lnTo>
                    <a:pt x="28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3879638" y="3263609"/>
              <a:ext cx="64539" cy="61639"/>
            </a:xfrm>
            <a:custGeom>
              <a:avLst/>
              <a:gdLst/>
              <a:ahLst/>
              <a:cxnLst/>
              <a:rect l="l" t="t" r="r" b="b"/>
              <a:pathLst>
                <a:path w="5420" h="5420" extrusionOk="0">
                  <a:moveTo>
                    <a:pt x="3118" y="0"/>
                  </a:moveTo>
                  <a:lnTo>
                    <a:pt x="3013" y="21"/>
                  </a:lnTo>
                  <a:lnTo>
                    <a:pt x="2825" y="105"/>
                  </a:lnTo>
                  <a:lnTo>
                    <a:pt x="2762" y="147"/>
                  </a:lnTo>
                  <a:lnTo>
                    <a:pt x="2679" y="126"/>
                  </a:lnTo>
                  <a:lnTo>
                    <a:pt x="2658" y="105"/>
                  </a:lnTo>
                  <a:lnTo>
                    <a:pt x="2511" y="105"/>
                  </a:lnTo>
                  <a:lnTo>
                    <a:pt x="2407" y="230"/>
                  </a:lnTo>
                  <a:lnTo>
                    <a:pt x="2281" y="356"/>
                  </a:lnTo>
                  <a:lnTo>
                    <a:pt x="2093" y="502"/>
                  </a:lnTo>
                  <a:lnTo>
                    <a:pt x="2051" y="502"/>
                  </a:lnTo>
                  <a:lnTo>
                    <a:pt x="2072" y="419"/>
                  </a:lnTo>
                  <a:lnTo>
                    <a:pt x="2093" y="356"/>
                  </a:lnTo>
                  <a:lnTo>
                    <a:pt x="2051" y="335"/>
                  </a:lnTo>
                  <a:lnTo>
                    <a:pt x="2030" y="251"/>
                  </a:lnTo>
                  <a:lnTo>
                    <a:pt x="1988" y="230"/>
                  </a:lnTo>
                  <a:lnTo>
                    <a:pt x="1883" y="230"/>
                  </a:lnTo>
                  <a:lnTo>
                    <a:pt x="1716" y="293"/>
                  </a:lnTo>
                  <a:lnTo>
                    <a:pt x="1151" y="419"/>
                  </a:lnTo>
                  <a:lnTo>
                    <a:pt x="733" y="419"/>
                  </a:lnTo>
                  <a:lnTo>
                    <a:pt x="628" y="2490"/>
                  </a:lnTo>
                  <a:lnTo>
                    <a:pt x="105" y="2490"/>
                  </a:lnTo>
                  <a:lnTo>
                    <a:pt x="0" y="4310"/>
                  </a:lnTo>
                  <a:lnTo>
                    <a:pt x="210" y="4436"/>
                  </a:lnTo>
                  <a:lnTo>
                    <a:pt x="272" y="4624"/>
                  </a:lnTo>
                  <a:lnTo>
                    <a:pt x="419" y="4938"/>
                  </a:lnTo>
                  <a:lnTo>
                    <a:pt x="398" y="5105"/>
                  </a:lnTo>
                  <a:lnTo>
                    <a:pt x="314" y="5273"/>
                  </a:lnTo>
                  <a:lnTo>
                    <a:pt x="314" y="5377"/>
                  </a:lnTo>
                  <a:lnTo>
                    <a:pt x="482" y="5357"/>
                  </a:lnTo>
                  <a:lnTo>
                    <a:pt x="628" y="5419"/>
                  </a:lnTo>
                  <a:lnTo>
                    <a:pt x="712" y="5357"/>
                  </a:lnTo>
                  <a:lnTo>
                    <a:pt x="879" y="5377"/>
                  </a:lnTo>
                  <a:lnTo>
                    <a:pt x="942" y="5294"/>
                  </a:lnTo>
                  <a:lnTo>
                    <a:pt x="1088" y="5273"/>
                  </a:lnTo>
                  <a:lnTo>
                    <a:pt x="1193" y="5210"/>
                  </a:lnTo>
                  <a:lnTo>
                    <a:pt x="1235" y="5126"/>
                  </a:lnTo>
                  <a:lnTo>
                    <a:pt x="1423" y="5043"/>
                  </a:lnTo>
                  <a:lnTo>
                    <a:pt x="1528" y="4938"/>
                  </a:lnTo>
                  <a:lnTo>
                    <a:pt x="1611" y="4708"/>
                  </a:lnTo>
                  <a:lnTo>
                    <a:pt x="1758" y="4582"/>
                  </a:lnTo>
                  <a:lnTo>
                    <a:pt x="1925" y="4540"/>
                  </a:lnTo>
                  <a:lnTo>
                    <a:pt x="2093" y="4603"/>
                  </a:lnTo>
                  <a:lnTo>
                    <a:pt x="2155" y="4645"/>
                  </a:lnTo>
                  <a:lnTo>
                    <a:pt x="2239" y="4687"/>
                  </a:lnTo>
                  <a:lnTo>
                    <a:pt x="2448" y="4771"/>
                  </a:lnTo>
                  <a:lnTo>
                    <a:pt x="2511" y="4771"/>
                  </a:lnTo>
                  <a:lnTo>
                    <a:pt x="2616" y="4812"/>
                  </a:lnTo>
                  <a:lnTo>
                    <a:pt x="2762" y="4771"/>
                  </a:lnTo>
                  <a:lnTo>
                    <a:pt x="2888" y="4771"/>
                  </a:lnTo>
                  <a:lnTo>
                    <a:pt x="2992" y="4750"/>
                  </a:lnTo>
                  <a:lnTo>
                    <a:pt x="3013" y="4812"/>
                  </a:lnTo>
                  <a:lnTo>
                    <a:pt x="3097" y="4854"/>
                  </a:lnTo>
                  <a:lnTo>
                    <a:pt x="3223" y="4750"/>
                  </a:lnTo>
                  <a:lnTo>
                    <a:pt x="3202" y="4729"/>
                  </a:lnTo>
                  <a:lnTo>
                    <a:pt x="3223" y="4624"/>
                  </a:lnTo>
                  <a:lnTo>
                    <a:pt x="3223" y="4540"/>
                  </a:lnTo>
                  <a:lnTo>
                    <a:pt x="3285" y="4499"/>
                  </a:lnTo>
                  <a:lnTo>
                    <a:pt x="3285" y="4331"/>
                  </a:lnTo>
                  <a:lnTo>
                    <a:pt x="3327" y="4227"/>
                  </a:lnTo>
                  <a:lnTo>
                    <a:pt x="3432" y="4206"/>
                  </a:lnTo>
                  <a:lnTo>
                    <a:pt x="3515" y="4164"/>
                  </a:lnTo>
                  <a:lnTo>
                    <a:pt x="3599" y="4164"/>
                  </a:lnTo>
                  <a:lnTo>
                    <a:pt x="3641" y="4101"/>
                  </a:lnTo>
                  <a:lnTo>
                    <a:pt x="3662" y="4080"/>
                  </a:lnTo>
                  <a:lnTo>
                    <a:pt x="3704" y="3996"/>
                  </a:lnTo>
                  <a:lnTo>
                    <a:pt x="3767" y="3955"/>
                  </a:lnTo>
                  <a:lnTo>
                    <a:pt x="3850" y="3913"/>
                  </a:lnTo>
                  <a:lnTo>
                    <a:pt x="3871" y="3871"/>
                  </a:lnTo>
                  <a:lnTo>
                    <a:pt x="3955" y="3850"/>
                  </a:lnTo>
                  <a:lnTo>
                    <a:pt x="3955" y="3766"/>
                  </a:lnTo>
                  <a:lnTo>
                    <a:pt x="3934" y="3704"/>
                  </a:lnTo>
                  <a:lnTo>
                    <a:pt x="3955" y="3578"/>
                  </a:lnTo>
                  <a:lnTo>
                    <a:pt x="4080" y="3369"/>
                  </a:lnTo>
                  <a:lnTo>
                    <a:pt x="4185" y="3327"/>
                  </a:lnTo>
                  <a:lnTo>
                    <a:pt x="4248" y="3327"/>
                  </a:lnTo>
                  <a:lnTo>
                    <a:pt x="4290" y="3264"/>
                  </a:lnTo>
                  <a:lnTo>
                    <a:pt x="4373" y="3243"/>
                  </a:lnTo>
                  <a:lnTo>
                    <a:pt x="4394" y="3180"/>
                  </a:lnTo>
                  <a:lnTo>
                    <a:pt x="4457" y="3139"/>
                  </a:lnTo>
                  <a:lnTo>
                    <a:pt x="4541" y="3076"/>
                  </a:lnTo>
                  <a:lnTo>
                    <a:pt x="4645" y="2971"/>
                  </a:lnTo>
                  <a:lnTo>
                    <a:pt x="4771" y="2950"/>
                  </a:lnTo>
                  <a:lnTo>
                    <a:pt x="4792" y="2971"/>
                  </a:lnTo>
                  <a:lnTo>
                    <a:pt x="4855" y="2950"/>
                  </a:lnTo>
                  <a:lnTo>
                    <a:pt x="4959" y="2950"/>
                  </a:lnTo>
                  <a:lnTo>
                    <a:pt x="5022" y="2867"/>
                  </a:lnTo>
                  <a:lnTo>
                    <a:pt x="5106" y="2867"/>
                  </a:lnTo>
                  <a:lnTo>
                    <a:pt x="5127" y="2762"/>
                  </a:lnTo>
                  <a:lnTo>
                    <a:pt x="5127" y="2720"/>
                  </a:lnTo>
                  <a:lnTo>
                    <a:pt x="5189" y="2657"/>
                  </a:lnTo>
                  <a:lnTo>
                    <a:pt x="5294" y="2657"/>
                  </a:lnTo>
                  <a:lnTo>
                    <a:pt x="5336" y="2616"/>
                  </a:lnTo>
                  <a:lnTo>
                    <a:pt x="5420" y="2616"/>
                  </a:lnTo>
                  <a:lnTo>
                    <a:pt x="5378" y="2553"/>
                  </a:lnTo>
                  <a:lnTo>
                    <a:pt x="5315" y="2511"/>
                  </a:lnTo>
                  <a:lnTo>
                    <a:pt x="5315" y="2448"/>
                  </a:lnTo>
                  <a:lnTo>
                    <a:pt x="5273" y="2406"/>
                  </a:lnTo>
                  <a:lnTo>
                    <a:pt x="5210" y="2406"/>
                  </a:lnTo>
                  <a:lnTo>
                    <a:pt x="5085" y="2323"/>
                  </a:lnTo>
                  <a:lnTo>
                    <a:pt x="5001" y="2323"/>
                  </a:lnTo>
                  <a:lnTo>
                    <a:pt x="4876" y="2281"/>
                  </a:lnTo>
                  <a:lnTo>
                    <a:pt x="4792" y="2302"/>
                  </a:lnTo>
                  <a:lnTo>
                    <a:pt x="4666" y="2281"/>
                  </a:lnTo>
                  <a:lnTo>
                    <a:pt x="4604" y="2176"/>
                  </a:lnTo>
                  <a:lnTo>
                    <a:pt x="4499" y="2092"/>
                  </a:lnTo>
                  <a:lnTo>
                    <a:pt x="4457" y="1988"/>
                  </a:lnTo>
                  <a:lnTo>
                    <a:pt x="4457" y="1904"/>
                  </a:lnTo>
                  <a:lnTo>
                    <a:pt x="4436" y="1779"/>
                  </a:lnTo>
                  <a:lnTo>
                    <a:pt x="4457" y="1695"/>
                  </a:lnTo>
                  <a:lnTo>
                    <a:pt x="4373" y="1611"/>
                  </a:lnTo>
                  <a:lnTo>
                    <a:pt x="4269" y="1590"/>
                  </a:lnTo>
                  <a:lnTo>
                    <a:pt x="4248" y="1548"/>
                  </a:lnTo>
                  <a:lnTo>
                    <a:pt x="4248" y="1486"/>
                  </a:lnTo>
                  <a:lnTo>
                    <a:pt x="4248" y="1465"/>
                  </a:lnTo>
                  <a:lnTo>
                    <a:pt x="4164" y="1402"/>
                  </a:lnTo>
                  <a:lnTo>
                    <a:pt x="4122" y="1360"/>
                  </a:lnTo>
                  <a:lnTo>
                    <a:pt x="4018" y="1297"/>
                  </a:lnTo>
                  <a:lnTo>
                    <a:pt x="3913" y="1235"/>
                  </a:lnTo>
                  <a:lnTo>
                    <a:pt x="3746" y="963"/>
                  </a:lnTo>
                  <a:lnTo>
                    <a:pt x="3704" y="879"/>
                  </a:lnTo>
                  <a:lnTo>
                    <a:pt x="3662" y="879"/>
                  </a:lnTo>
                  <a:lnTo>
                    <a:pt x="3620" y="837"/>
                  </a:lnTo>
                  <a:lnTo>
                    <a:pt x="3557" y="753"/>
                  </a:lnTo>
                  <a:lnTo>
                    <a:pt x="3515" y="711"/>
                  </a:lnTo>
                  <a:lnTo>
                    <a:pt x="3495" y="607"/>
                  </a:lnTo>
                  <a:lnTo>
                    <a:pt x="3432" y="523"/>
                  </a:lnTo>
                  <a:lnTo>
                    <a:pt x="3411" y="502"/>
                  </a:lnTo>
                  <a:lnTo>
                    <a:pt x="3411" y="439"/>
                  </a:lnTo>
                  <a:lnTo>
                    <a:pt x="3348" y="356"/>
                  </a:lnTo>
                  <a:lnTo>
                    <a:pt x="3285" y="314"/>
                  </a:lnTo>
                  <a:lnTo>
                    <a:pt x="3223" y="293"/>
                  </a:lnTo>
                  <a:lnTo>
                    <a:pt x="3139" y="209"/>
                  </a:lnTo>
                  <a:lnTo>
                    <a:pt x="3139" y="147"/>
                  </a:lnTo>
                  <a:lnTo>
                    <a:pt x="3139" y="105"/>
                  </a:lnTo>
                  <a:lnTo>
                    <a:pt x="3139" y="42"/>
                  </a:lnTo>
                  <a:lnTo>
                    <a:pt x="31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3824578" y="3257889"/>
              <a:ext cx="92188" cy="82826"/>
            </a:xfrm>
            <a:custGeom>
              <a:avLst/>
              <a:gdLst/>
              <a:ahLst/>
              <a:cxnLst/>
              <a:rect l="l" t="t" r="r" b="b"/>
              <a:pathLst>
                <a:path w="7742" h="7283" extrusionOk="0">
                  <a:moveTo>
                    <a:pt x="691" y="1"/>
                  </a:moveTo>
                  <a:lnTo>
                    <a:pt x="502" y="126"/>
                  </a:lnTo>
                  <a:lnTo>
                    <a:pt x="502" y="210"/>
                  </a:lnTo>
                  <a:lnTo>
                    <a:pt x="440" y="231"/>
                  </a:lnTo>
                  <a:lnTo>
                    <a:pt x="377" y="189"/>
                  </a:lnTo>
                  <a:lnTo>
                    <a:pt x="189" y="189"/>
                  </a:lnTo>
                  <a:lnTo>
                    <a:pt x="168" y="273"/>
                  </a:lnTo>
                  <a:lnTo>
                    <a:pt x="105" y="294"/>
                  </a:lnTo>
                  <a:lnTo>
                    <a:pt x="84" y="273"/>
                  </a:lnTo>
                  <a:lnTo>
                    <a:pt x="0" y="231"/>
                  </a:lnTo>
                  <a:lnTo>
                    <a:pt x="21" y="733"/>
                  </a:lnTo>
                  <a:lnTo>
                    <a:pt x="377" y="1068"/>
                  </a:lnTo>
                  <a:lnTo>
                    <a:pt x="544" y="1382"/>
                  </a:lnTo>
                  <a:lnTo>
                    <a:pt x="837" y="2051"/>
                  </a:lnTo>
                  <a:lnTo>
                    <a:pt x="858" y="2302"/>
                  </a:lnTo>
                  <a:lnTo>
                    <a:pt x="1151" y="2700"/>
                  </a:lnTo>
                  <a:lnTo>
                    <a:pt x="1151" y="2847"/>
                  </a:lnTo>
                  <a:lnTo>
                    <a:pt x="1465" y="3307"/>
                  </a:lnTo>
                  <a:lnTo>
                    <a:pt x="1465" y="3537"/>
                  </a:lnTo>
                  <a:lnTo>
                    <a:pt x="1381" y="3579"/>
                  </a:lnTo>
                  <a:lnTo>
                    <a:pt x="1465" y="3872"/>
                  </a:lnTo>
                  <a:lnTo>
                    <a:pt x="1486" y="4311"/>
                  </a:lnTo>
                  <a:lnTo>
                    <a:pt x="1674" y="4751"/>
                  </a:lnTo>
                  <a:lnTo>
                    <a:pt x="1653" y="5023"/>
                  </a:lnTo>
                  <a:lnTo>
                    <a:pt x="1695" y="5190"/>
                  </a:lnTo>
                  <a:lnTo>
                    <a:pt x="1632" y="5232"/>
                  </a:lnTo>
                  <a:lnTo>
                    <a:pt x="1674" y="5315"/>
                  </a:lnTo>
                  <a:lnTo>
                    <a:pt x="1737" y="5629"/>
                  </a:lnTo>
                  <a:lnTo>
                    <a:pt x="1800" y="5650"/>
                  </a:lnTo>
                  <a:lnTo>
                    <a:pt x="1862" y="5755"/>
                  </a:lnTo>
                  <a:lnTo>
                    <a:pt x="1800" y="5797"/>
                  </a:lnTo>
                  <a:lnTo>
                    <a:pt x="1800" y="5943"/>
                  </a:lnTo>
                  <a:lnTo>
                    <a:pt x="1883" y="6027"/>
                  </a:lnTo>
                  <a:lnTo>
                    <a:pt x="1904" y="6257"/>
                  </a:lnTo>
                  <a:lnTo>
                    <a:pt x="2009" y="6383"/>
                  </a:lnTo>
                  <a:lnTo>
                    <a:pt x="2155" y="6676"/>
                  </a:lnTo>
                  <a:lnTo>
                    <a:pt x="2281" y="6801"/>
                  </a:lnTo>
                  <a:lnTo>
                    <a:pt x="2302" y="6885"/>
                  </a:lnTo>
                  <a:lnTo>
                    <a:pt x="2511" y="7031"/>
                  </a:lnTo>
                  <a:lnTo>
                    <a:pt x="2595" y="6989"/>
                  </a:lnTo>
                  <a:lnTo>
                    <a:pt x="2720" y="6968"/>
                  </a:lnTo>
                  <a:lnTo>
                    <a:pt x="2720" y="6885"/>
                  </a:lnTo>
                  <a:lnTo>
                    <a:pt x="2678" y="6843"/>
                  </a:lnTo>
                  <a:lnTo>
                    <a:pt x="2720" y="6759"/>
                  </a:lnTo>
                  <a:lnTo>
                    <a:pt x="2888" y="6696"/>
                  </a:lnTo>
                  <a:lnTo>
                    <a:pt x="2930" y="6801"/>
                  </a:lnTo>
                  <a:lnTo>
                    <a:pt x="3055" y="6822"/>
                  </a:lnTo>
                  <a:lnTo>
                    <a:pt x="3013" y="6927"/>
                  </a:lnTo>
                  <a:lnTo>
                    <a:pt x="3097" y="7115"/>
                  </a:lnTo>
                  <a:lnTo>
                    <a:pt x="3264" y="7136"/>
                  </a:lnTo>
                  <a:lnTo>
                    <a:pt x="3411" y="7220"/>
                  </a:lnTo>
                  <a:lnTo>
                    <a:pt x="3515" y="7199"/>
                  </a:lnTo>
                  <a:lnTo>
                    <a:pt x="3557" y="7220"/>
                  </a:lnTo>
                  <a:lnTo>
                    <a:pt x="3662" y="7240"/>
                  </a:lnTo>
                  <a:lnTo>
                    <a:pt x="3725" y="7199"/>
                  </a:lnTo>
                  <a:lnTo>
                    <a:pt x="3787" y="7199"/>
                  </a:lnTo>
                  <a:lnTo>
                    <a:pt x="3850" y="7282"/>
                  </a:lnTo>
                  <a:lnTo>
                    <a:pt x="3976" y="7282"/>
                  </a:lnTo>
                  <a:lnTo>
                    <a:pt x="3997" y="7178"/>
                  </a:lnTo>
                  <a:lnTo>
                    <a:pt x="4038" y="7115"/>
                  </a:lnTo>
                  <a:lnTo>
                    <a:pt x="4101" y="7094"/>
                  </a:lnTo>
                  <a:lnTo>
                    <a:pt x="4164" y="6968"/>
                  </a:lnTo>
                  <a:lnTo>
                    <a:pt x="4310" y="6885"/>
                  </a:lnTo>
                  <a:lnTo>
                    <a:pt x="4499" y="6906"/>
                  </a:lnTo>
                  <a:lnTo>
                    <a:pt x="4562" y="6906"/>
                  </a:lnTo>
                  <a:lnTo>
                    <a:pt x="4624" y="4813"/>
                  </a:lnTo>
                  <a:lnTo>
                    <a:pt x="4729" y="2993"/>
                  </a:lnTo>
                  <a:lnTo>
                    <a:pt x="5252" y="2993"/>
                  </a:lnTo>
                  <a:lnTo>
                    <a:pt x="5357" y="922"/>
                  </a:lnTo>
                  <a:lnTo>
                    <a:pt x="5775" y="922"/>
                  </a:lnTo>
                  <a:lnTo>
                    <a:pt x="6340" y="796"/>
                  </a:lnTo>
                  <a:lnTo>
                    <a:pt x="6507" y="733"/>
                  </a:lnTo>
                  <a:lnTo>
                    <a:pt x="6612" y="733"/>
                  </a:lnTo>
                  <a:lnTo>
                    <a:pt x="6654" y="754"/>
                  </a:lnTo>
                  <a:lnTo>
                    <a:pt x="6675" y="838"/>
                  </a:lnTo>
                  <a:lnTo>
                    <a:pt x="6717" y="859"/>
                  </a:lnTo>
                  <a:lnTo>
                    <a:pt x="6696" y="922"/>
                  </a:lnTo>
                  <a:lnTo>
                    <a:pt x="6675" y="1005"/>
                  </a:lnTo>
                  <a:lnTo>
                    <a:pt x="6717" y="1005"/>
                  </a:lnTo>
                  <a:lnTo>
                    <a:pt x="6905" y="859"/>
                  </a:lnTo>
                  <a:lnTo>
                    <a:pt x="7031" y="733"/>
                  </a:lnTo>
                  <a:lnTo>
                    <a:pt x="7135" y="608"/>
                  </a:lnTo>
                  <a:lnTo>
                    <a:pt x="7282" y="608"/>
                  </a:lnTo>
                  <a:lnTo>
                    <a:pt x="7303" y="629"/>
                  </a:lnTo>
                  <a:lnTo>
                    <a:pt x="7386" y="650"/>
                  </a:lnTo>
                  <a:lnTo>
                    <a:pt x="7449" y="608"/>
                  </a:lnTo>
                  <a:lnTo>
                    <a:pt x="7637" y="524"/>
                  </a:lnTo>
                  <a:lnTo>
                    <a:pt x="7742" y="503"/>
                  </a:lnTo>
                  <a:lnTo>
                    <a:pt x="7658" y="398"/>
                  </a:lnTo>
                  <a:lnTo>
                    <a:pt x="7637" y="398"/>
                  </a:lnTo>
                  <a:lnTo>
                    <a:pt x="7616" y="378"/>
                  </a:lnTo>
                  <a:lnTo>
                    <a:pt x="7533" y="378"/>
                  </a:lnTo>
                  <a:lnTo>
                    <a:pt x="7512" y="336"/>
                  </a:lnTo>
                  <a:lnTo>
                    <a:pt x="7491" y="336"/>
                  </a:lnTo>
                  <a:lnTo>
                    <a:pt x="7449" y="315"/>
                  </a:lnTo>
                  <a:lnTo>
                    <a:pt x="7323" y="378"/>
                  </a:lnTo>
                  <a:lnTo>
                    <a:pt x="7240" y="336"/>
                  </a:lnTo>
                  <a:lnTo>
                    <a:pt x="6696" y="482"/>
                  </a:lnTo>
                  <a:lnTo>
                    <a:pt x="5817" y="691"/>
                  </a:lnTo>
                  <a:lnTo>
                    <a:pt x="5671" y="691"/>
                  </a:lnTo>
                  <a:lnTo>
                    <a:pt x="5650" y="650"/>
                  </a:lnTo>
                  <a:lnTo>
                    <a:pt x="5608" y="650"/>
                  </a:lnTo>
                  <a:lnTo>
                    <a:pt x="5566" y="608"/>
                  </a:lnTo>
                  <a:lnTo>
                    <a:pt x="5524" y="629"/>
                  </a:lnTo>
                  <a:lnTo>
                    <a:pt x="5461" y="608"/>
                  </a:lnTo>
                  <a:lnTo>
                    <a:pt x="5419" y="587"/>
                  </a:lnTo>
                  <a:lnTo>
                    <a:pt x="5336" y="608"/>
                  </a:lnTo>
                  <a:lnTo>
                    <a:pt x="5336" y="650"/>
                  </a:lnTo>
                  <a:lnTo>
                    <a:pt x="5189" y="650"/>
                  </a:lnTo>
                  <a:lnTo>
                    <a:pt x="5085" y="629"/>
                  </a:lnTo>
                  <a:lnTo>
                    <a:pt x="4938" y="503"/>
                  </a:lnTo>
                  <a:lnTo>
                    <a:pt x="4896" y="503"/>
                  </a:lnTo>
                  <a:lnTo>
                    <a:pt x="4875" y="482"/>
                  </a:lnTo>
                  <a:lnTo>
                    <a:pt x="4834" y="545"/>
                  </a:lnTo>
                  <a:lnTo>
                    <a:pt x="4771" y="545"/>
                  </a:lnTo>
                  <a:lnTo>
                    <a:pt x="4624" y="524"/>
                  </a:lnTo>
                  <a:lnTo>
                    <a:pt x="4520" y="545"/>
                  </a:lnTo>
                  <a:lnTo>
                    <a:pt x="4457" y="608"/>
                  </a:lnTo>
                  <a:lnTo>
                    <a:pt x="4373" y="587"/>
                  </a:lnTo>
                  <a:lnTo>
                    <a:pt x="4352" y="524"/>
                  </a:lnTo>
                  <a:lnTo>
                    <a:pt x="4290" y="503"/>
                  </a:lnTo>
                  <a:lnTo>
                    <a:pt x="4185" y="524"/>
                  </a:lnTo>
                  <a:lnTo>
                    <a:pt x="4080" y="503"/>
                  </a:lnTo>
                  <a:lnTo>
                    <a:pt x="3955" y="440"/>
                  </a:lnTo>
                  <a:lnTo>
                    <a:pt x="3892" y="398"/>
                  </a:lnTo>
                  <a:lnTo>
                    <a:pt x="3850" y="294"/>
                  </a:lnTo>
                  <a:lnTo>
                    <a:pt x="3829" y="273"/>
                  </a:lnTo>
                  <a:lnTo>
                    <a:pt x="1653" y="273"/>
                  </a:lnTo>
                  <a:lnTo>
                    <a:pt x="1632" y="231"/>
                  </a:lnTo>
                  <a:lnTo>
                    <a:pt x="1569" y="231"/>
                  </a:lnTo>
                  <a:lnTo>
                    <a:pt x="1486" y="294"/>
                  </a:lnTo>
                  <a:lnTo>
                    <a:pt x="1465" y="294"/>
                  </a:lnTo>
                  <a:lnTo>
                    <a:pt x="1360" y="336"/>
                  </a:lnTo>
                  <a:lnTo>
                    <a:pt x="1235" y="294"/>
                  </a:lnTo>
                  <a:lnTo>
                    <a:pt x="1130" y="189"/>
                  </a:lnTo>
                  <a:lnTo>
                    <a:pt x="1067" y="168"/>
                  </a:lnTo>
                  <a:lnTo>
                    <a:pt x="1109" y="106"/>
                  </a:lnTo>
                  <a:lnTo>
                    <a:pt x="1025" y="85"/>
                  </a:lnTo>
                  <a:lnTo>
                    <a:pt x="1025" y="64"/>
                  </a:lnTo>
                  <a:lnTo>
                    <a:pt x="942" y="1"/>
                  </a:lnTo>
                  <a:lnTo>
                    <a:pt x="900" y="22"/>
                  </a:lnTo>
                  <a:lnTo>
                    <a:pt x="858" y="64"/>
                  </a:lnTo>
                  <a:lnTo>
                    <a:pt x="837" y="64"/>
                  </a:lnTo>
                  <a:lnTo>
                    <a:pt x="7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3953131" y="3215060"/>
              <a:ext cx="71767" cy="110427"/>
            </a:xfrm>
            <a:custGeom>
              <a:avLst/>
              <a:gdLst/>
              <a:ahLst/>
              <a:cxnLst/>
              <a:rect l="l" t="t" r="r" b="b"/>
              <a:pathLst>
                <a:path w="6027" h="9710" extrusionOk="0">
                  <a:moveTo>
                    <a:pt x="6006" y="1"/>
                  </a:moveTo>
                  <a:lnTo>
                    <a:pt x="5964" y="22"/>
                  </a:lnTo>
                  <a:lnTo>
                    <a:pt x="5922" y="84"/>
                  </a:lnTo>
                  <a:lnTo>
                    <a:pt x="5818" y="63"/>
                  </a:lnTo>
                  <a:lnTo>
                    <a:pt x="5734" y="126"/>
                  </a:lnTo>
                  <a:lnTo>
                    <a:pt x="5650" y="210"/>
                  </a:lnTo>
                  <a:lnTo>
                    <a:pt x="5525" y="231"/>
                  </a:lnTo>
                  <a:lnTo>
                    <a:pt x="5441" y="314"/>
                  </a:lnTo>
                  <a:lnTo>
                    <a:pt x="5315" y="314"/>
                  </a:lnTo>
                  <a:lnTo>
                    <a:pt x="5294" y="377"/>
                  </a:lnTo>
                  <a:lnTo>
                    <a:pt x="5190" y="398"/>
                  </a:lnTo>
                  <a:lnTo>
                    <a:pt x="5106" y="377"/>
                  </a:lnTo>
                  <a:lnTo>
                    <a:pt x="4897" y="440"/>
                  </a:lnTo>
                  <a:lnTo>
                    <a:pt x="4855" y="482"/>
                  </a:lnTo>
                  <a:lnTo>
                    <a:pt x="4750" y="503"/>
                  </a:lnTo>
                  <a:lnTo>
                    <a:pt x="4667" y="440"/>
                  </a:lnTo>
                  <a:lnTo>
                    <a:pt x="4583" y="440"/>
                  </a:lnTo>
                  <a:lnTo>
                    <a:pt x="4478" y="419"/>
                  </a:lnTo>
                  <a:lnTo>
                    <a:pt x="4437" y="482"/>
                  </a:lnTo>
                  <a:lnTo>
                    <a:pt x="4458" y="524"/>
                  </a:lnTo>
                  <a:lnTo>
                    <a:pt x="4437" y="607"/>
                  </a:lnTo>
                  <a:lnTo>
                    <a:pt x="4269" y="628"/>
                  </a:lnTo>
                  <a:lnTo>
                    <a:pt x="4144" y="691"/>
                  </a:lnTo>
                  <a:lnTo>
                    <a:pt x="4060" y="628"/>
                  </a:lnTo>
                  <a:lnTo>
                    <a:pt x="3976" y="628"/>
                  </a:lnTo>
                  <a:lnTo>
                    <a:pt x="3976" y="587"/>
                  </a:lnTo>
                  <a:lnTo>
                    <a:pt x="3934" y="545"/>
                  </a:lnTo>
                  <a:lnTo>
                    <a:pt x="3872" y="607"/>
                  </a:lnTo>
                  <a:lnTo>
                    <a:pt x="3809" y="607"/>
                  </a:lnTo>
                  <a:lnTo>
                    <a:pt x="3704" y="712"/>
                  </a:lnTo>
                  <a:lnTo>
                    <a:pt x="3516" y="733"/>
                  </a:lnTo>
                  <a:lnTo>
                    <a:pt x="3537" y="712"/>
                  </a:lnTo>
                  <a:lnTo>
                    <a:pt x="3495" y="628"/>
                  </a:lnTo>
                  <a:lnTo>
                    <a:pt x="3411" y="628"/>
                  </a:lnTo>
                  <a:lnTo>
                    <a:pt x="3328" y="587"/>
                  </a:lnTo>
                  <a:lnTo>
                    <a:pt x="3244" y="545"/>
                  </a:lnTo>
                  <a:lnTo>
                    <a:pt x="3244" y="503"/>
                  </a:lnTo>
                  <a:lnTo>
                    <a:pt x="3181" y="524"/>
                  </a:lnTo>
                  <a:lnTo>
                    <a:pt x="3139" y="545"/>
                  </a:lnTo>
                  <a:lnTo>
                    <a:pt x="3035" y="587"/>
                  </a:lnTo>
                  <a:lnTo>
                    <a:pt x="2491" y="607"/>
                  </a:lnTo>
                  <a:lnTo>
                    <a:pt x="2365" y="1110"/>
                  </a:lnTo>
                  <a:lnTo>
                    <a:pt x="2449" y="1654"/>
                  </a:lnTo>
                  <a:lnTo>
                    <a:pt x="2616" y="1737"/>
                  </a:lnTo>
                  <a:lnTo>
                    <a:pt x="2721" y="1800"/>
                  </a:lnTo>
                  <a:lnTo>
                    <a:pt x="2763" y="1863"/>
                  </a:lnTo>
                  <a:lnTo>
                    <a:pt x="2805" y="1884"/>
                  </a:lnTo>
                  <a:lnTo>
                    <a:pt x="3014" y="2072"/>
                  </a:lnTo>
                  <a:lnTo>
                    <a:pt x="3035" y="2177"/>
                  </a:lnTo>
                  <a:lnTo>
                    <a:pt x="3181" y="2365"/>
                  </a:lnTo>
                  <a:lnTo>
                    <a:pt x="3223" y="2491"/>
                  </a:lnTo>
                  <a:lnTo>
                    <a:pt x="3286" y="2574"/>
                  </a:lnTo>
                  <a:lnTo>
                    <a:pt x="3286" y="2637"/>
                  </a:lnTo>
                  <a:lnTo>
                    <a:pt x="3202" y="2637"/>
                  </a:lnTo>
                  <a:lnTo>
                    <a:pt x="3181" y="2721"/>
                  </a:lnTo>
                  <a:lnTo>
                    <a:pt x="3118" y="2721"/>
                  </a:lnTo>
                  <a:lnTo>
                    <a:pt x="3097" y="2783"/>
                  </a:lnTo>
                  <a:lnTo>
                    <a:pt x="3118" y="2804"/>
                  </a:lnTo>
                  <a:lnTo>
                    <a:pt x="3097" y="2846"/>
                  </a:lnTo>
                  <a:lnTo>
                    <a:pt x="3181" y="2930"/>
                  </a:lnTo>
                  <a:lnTo>
                    <a:pt x="3139" y="3139"/>
                  </a:lnTo>
                  <a:lnTo>
                    <a:pt x="3118" y="3244"/>
                  </a:lnTo>
                  <a:lnTo>
                    <a:pt x="3035" y="3307"/>
                  </a:lnTo>
                  <a:lnTo>
                    <a:pt x="2930" y="3327"/>
                  </a:lnTo>
                  <a:lnTo>
                    <a:pt x="2867" y="3474"/>
                  </a:lnTo>
                  <a:lnTo>
                    <a:pt x="2867" y="3579"/>
                  </a:lnTo>
                  <a:lnTo>
                    <a:pt x="2805" y="3683"/>
                  </a:lnTo>
                  <a:lnTo>
                    <a:pt x="2825" y="3830"/>
                  </a:lnTo>
                  <a:lnTo>
                    <a:pt x="2805" y="3955"/>
                  </a:lnTo>
                  <a:lnTo>
                    <a:pt x="2700" y="3976"/>
                  </a:lnTo>
                  <a:lnTo>
                    <a:pt x="2679" y="3872"/>
                  </a:lnTo>
                  <a:lnTo>
                    <a:pt x="2700" y="3830"/>
                  </a:lnTo>
                  <a:lnTo>
                    <a:pt x="2616" y="3725"/>
                  </a:lnTo>
                  <a:lnTo>
                    <a:pt x="2574" y="3662"/>
                  </a:lnTo>
                  <a:lnTo>
                    <a:pt x="2491" y="3620"/>
                  </a:lnTo>
                  <a:lnTo>
                    <a:pt x="2386" y="3537"/>
                  </a:lnTo>
                  <a:lnTo>
                    <a:pt x="2281" y="3411"/>
                  </a:lnTo>
                  <a:lnTo>
                    <a:pt x="2281" y="3327"/>
                  </a:lnTo>
                  <a:lnTo>
                    <a:pt x="2240" y="3202"/>
                  </a:lnTo>
                  <a:lnTo>
                    <a:pt x="2240" y="3097"/>
                  </a:lnTo>
                  <a:lnTo>
                    <a:pt x="2281" y="2993"/>
                  </a:lnTo>
                  <a:lnTo>
                    <a:pt x="2344" y="2846"/>
                  </a:lnTo>
                  <a:lnTo>
                    <a:pt x="2449" y="2721"/>
                  </a:lnTo>
                  <a:lnTo>
                    <a:pt x="2470" y="2595"/>
                  </a:lnTo>
                  <a:lnTo>
                    <a:pt x="2470" y="2428"/>
                  </a:lnTo>
                  <a:lnTo>
                    <a:pt x="2407" y="2323"/>
                  </a:lnTo>
                  <a:lnTo>
                    <a:pt x="2261" y="2302"/>
                  </a:lnTo>
                  <a:lnTo>
                    <a:pt x="2135" y="2302"/>
                  </a:lnTo>
                  <a:lnTo>
                    <a:pt x="2072" y="2365"/>
                  </a:lnTo>
                  <a:lnTo>
                    <a:pt x="2030" y="2365"/>
                  </a:lnTo>
                  <a:lnTo>
                    <a:pt x="1968" y="2386"/>
                  </a:lnTo>
                  <a:lnTo>
                    <a:pt x="1863" y="2323"/>
                  </a:lnTo>
                  <a:lnTo>
                    <a:pt x="1863" y="2260"/>
                  </a:lnTo>
                  <a:lnTo>
                    <a:pt x="1821" y="2198"/>
                  </a:lnTo>
                  <a:lnTo>
                    <a:pt x="1779" y="2156"/>
                  </a:lnTo>
                  <a:lnTo>
                    <a:pt x="1758" y="2093"/>
                  </a:lnTo>
                  <a:lnTo>
                    <a:pt x="1612" y="2114"/>
                  </a:lnTo>
                  <a:lnTo>
                    <a:pt x="1424" y="2177"/>
                  </a:lnTo>
                  <a:lnTo>
                    <a:pt x="1089" y="2302"/>
                  </a:lnTo>
                  <a:lnTo>
                    <a:pt x="984" y="2323"/>
                  </a:lnTo>
                  <a:lnTo>
                    <a:pt x="398" y="2595"/>
                  </a:lnTo>
                  <a:lnTo>
                    <a:pt x="273" y="2595"/>
                  </a:lnTo>
                  <a:lnTo>
                    <a:pt x="43" y="2700"/>
                  </a:lnTo>
                  <a:lnTo>
                    <a:pt x="1" y="2783"/>
                  </a:lnTo>
                  <a:lnTo>
                    <a:pt x="43" y="2951"/>
                  </a:lnTo>
                  <a:lnTo>
                    <a:pt x="43" y="3035"/>
                  </a:lnTo>
                  <a:lnTo>
                    <a:pt x="64" y="3223"/>
                  </a:lnTo>
                  <a:lnTo>
                    <a:pt x="273" y="3244"/>
                  </a:lnTo>
                  <a:lnTo>
                    <a:pt x="356" y="3244"/>
                  </a:lnTo>
                  <a:lnTo>
                    <a:pt x="377" y="3327"/>
                  </a:lnTo>
                  <a:lnTo>
                    <a:pt x="419" y="3307"/>
                  </a:lnTo>
                  <a:lnTo>
                    <a:pt x="482" y="3244"/>
                  </a:lnTo>
                  <a:lnTo>
                    <a:pt x="628" y="3265"/>
                  </a:lnTo>
                  <a:lnTo>
                    <a:pt x="796" y="3369"/>
                  </a:lnTo>
                  <a:lnTo>
                    <a:pt x="901" y="3516"/>
                  </a:lnTo>
                  <a:lnTo>
                    <a:pt x="1005" y="3537"/>
                  </a:lnTo>
                  <a:lnTo>
                    <a:pt x="1193" y="3537"/>
                  </a:lnTo>
                  <a:lnTo>
                    <a:pt x="1298" y="3620"/>
                  </a:lnTo>
                  <a:lnTo>
                    <a:pt x="1340" y="3683"/>
                  </a:lnTo>
                  <a:lnTo>
                    <a:pt x="1465" y="3725"/>
                  </a:lnTo>
                  <a:lnTo>
                    <a:pt x="1465" y="3788"/>
                  </a:lnTo>
                  <a:lnTo>
                    <a:pt x="1424" y="3892"/>
                  </a:lnTo>
                  <a:lnTo>
                    <a:pt x="1445" y="3976"/>
                  </a:lnTo>
                  <a:lnTo>
                    <a:pt x="1424" y="4060"/>
                  </a:lnTo>
                  <a:lnTo>
                    <a:pt x="1445" y="4144"/>
                  </a:lnTo>
                  <a:lnTo>
                    <a:pt x="1445" y="4206"/>
                  </a:lnTo>
                  <a:lnTo>
                    <a:pt x="1403" y="4290"/>
                  </a:lnTo>
                  <a:lnTo>
                    <a:pt x="1361" y="4457"/>
                  </a:lnTo>
                  <a:lnTo>
                    <a:pt x="1319" y="4562"/>
                  </a:lnTo>
                  <a:lnTo>
                    <a:pt x="1361" y="4604"/>
                  </a:lnTo>
                  <a:lnTo>
                    <a:pt x="1445" y="4604"/>
                  </a:lnTo>
                  <a:lnTo>
                    <a:pt x="1424" y="4688"/>
                  </a:lnTo>
                  <a:lnTo>
                    <a:pt x="1319" y="4729"/>
                  </a:lnTo>
                  <a:lnTo>
                    <a:pt x="1319" y="4834"/>
                  </a:lnTo>
                  <a:lnTo>
                    <a:pt x="1319" y="4980"/>
                  </a:lnTo>
                  <a:lnTo>
                    <a:pt x="1235" y="5001"/>
                  </a:lnTo>
                  <a:lnTo>
                    <a:pt x="1235" y="5043"/>
                  </a:lnTo>
                  <a:lnTo>
                    <a:pt x="1340" y="5127"/>
                  </a:lnTo>
                  <a:lnTo>
                    <a:pt x="1361" y="5232"/>
                  </a:lnTo>
                  <a:lnTo>
                    <a:pt x="1319" y="5294"/>
                  </a:lnTo>
                  <a:lnTo>
                    <a:pt x="1319" y="5399"/>
                  </a:lnTo>
                  <a:lnTo>
                    <a:pt x="1361" y="5441"/>
                  </a:lnTo>
                  <a:lnTo>
                    <a:pt x="1403" y="5524"/>
                  </a:lnTo>
                  <a:lnTo>
                    <a:pt x="1319" y="5629"/>
                  </a:lnTo>
                  <a:lnTo>
                    <a:pt x="1214" y="5734"/>
                  </a:lnTo>
                  <a:lnTo>
                    <a:pt x="1193" y="5776"/>
                  </a:lnTo>
                  <a:lnTo>
                    <a:pt x="1110" y="5776"/>
                  </a:lnTo>
                  <a:lnTo>
                    <a:pt x="1089" y="5859"/>
                  </a:lnTo>
                  <a:lnTo>
                    <a:pt x="1110" y="5964"/>
                  </a:lnTo>
                  <a:lnTo>
                    <a:pt x="1089" y="6048"/>
                  </a:lnTo>
                  <a:lnTo>
                    <a:pt x="1047" y="6194"/>
                  </a:lnTo>
                  <a:lnTo>
                    <a:pt x="1026" y="6278"/>
                  </a:lnTo>
                  <a:lnTo>
                    <a:pt x="1026" y="6466"/>
                  </a:lnTo>
                  <a:lnTo>
                    <a:pt x="398" y="7115"/>
                  </a:lnTo>
                  <a:lnTo>
                    <a:pt x="461" y="7282"/>
                  </a:lnTo>
                  <a:lnTo>
                    <a:pt x="482" y="7429"/>
                  </a:lnTo>
                  <a:lnTo>
                    <a:pt x="566" y="7554"/>
                  </a:lnTo>
                  <a:lnTo>
                    <a:pt x="566" y="7847"/>
                  </a:lnTo>
                  <a:lnTo>
                    <a:pt x="524" y="7868"/>
                  </a:lnTo>
                  <a:lnTo>
                    <a:pt x="524" y="7973"/>
                  </a:lnTo>
                  <a:lnTo>
                    <a:pt x="587" y="8077"/>
                  </a:lnTo>
                  <a:lnTo>
                    <a:pt x="608" y="8224"/>
                  </a:lnTo>
                  <a:lnTo>
                    <a:pt x="608" y="8684"/>
                  </a:lnTo>
                  <a:lnTo>
                    <a:pt x="566" y="8851"/>
                  </a:lnTo>
                  <a:lnTo>
                    <a:pt x="566" y="9019"/>
                  </a:lnTo>
                  <a:lnTo>
                    <a:pt x="566" y="9207"/>
                  </a:lnTo>
                  <a:lnTo>
                    <a:pt x="566" y="9228"/>
                  </a:lnTo>
                  <a:lnTo>
                    <a:pt x="628" y="9270"/>
                  </a:lnTo>
                  <a:lnTo>
                    <a:pt x="691" y="9333"/>
                  </a:lnTo>
                  <a:lnTo>
                    <a:pt x="733" y="9395"/>
                  </a:lnTo>
                  <a:lnTo>
                    <a:pt x="712" y="9437"/>
                  </a:lnTo>
                  <a:lnTo>
                    <a:pt x="712" y="9521"/>
                  </a:lnTo>
                  <a:lnTo>
                    <a:pt x="691" y="9626"/>
                  </a:lnTo>
                  <a:lnTo>
                    <a:pt x="691" y="9646"/>
                  </a:lnTo>
                  <a:lnTo>
                    <a:pt x="733" y="9646"/>
                  </a:lnTo>
                  <a:lnTo>
                    <a:pt x="942" y="9709"/>
                  </a:lnTo>
                  <a:lnTo>
                    <a:pt x="1047" y="9709"/>
                  </a:lnTo>
                  <a:lnTo>
                    <a:pt x="1089" y="9605"/>
                  </a:lnTo>
                  <a:lnTo>
                    <a:pt x="1131" y="9500"/>
                  </a:lnTo>
                  <a:lnTo>
                    <a:pt x="1152" y="9333"/>
                  </a:lnTo>
                  <a:lnTo>
                    <a:pt x="1131" y="9291"/>
                  </a:lnTo>
                  <a:lnTo>
                    <a:pt x="1110" y="9291"/>
                  </a:lnTo>
                  <a:lnTo>
                    <a:pt x="1089" y="9395"/>
                  </a:lnTo>
                  <a:lnTo>
                    <a:pt x="1005" y="9374"/>
                  </a:lnTo>
                  <a:lnTo>
                    <a:pt x="942" y="9437"/>
                  </a:lnTo>
                  <a:lnTo>
                    <a:pt x="942" y="9333"/>
                  </a:lnTo>
                  <a:lnTo>
                    <a:pt x="901" y="9228"/>
                  </a:lnTo>
                  <a:lnTo>
                    <a:pt x="880" y="9207"/>
                  </a:lnTo>
                  <a:lnTo>
                    <a:pt x="921" y="9165"/>
                  </a:lnTo>
                  <a:lnTo>
                    <a:pt x="984" y="9165"/>
                  </a:lnTo>
                  <a:lnTo>
                    <a:pt x="1026" y="9019"/>
                  </a:lnTo>
                  <a:lnTo>
                    <a:pt x="1110" y="8977"/>
                  </a:lnTo>
                  <a:lnTo>
                    <a:pt x="1131" y="8893"/>
                  </a:lnTo>
                  <a:lnTo>
                    <a:pt x="1298" y="8872"/>
                  </a:lnTo>
                  <a:lnTo>
                    <a:pt x="1465" y="8663"/>
                  </a:lnTo>
                  <a:lnTo>
                    <a:pt x="1989" y="8579"/>
                  </a:lnTo>
                  <a:lnTo>
                    <a:pt x="2365" y="8391"/>
                  </a:lnTo>
                  <a:lnTo>
                    <a:pt x="2574" y="8182"/>
                  </a:lnTo>
                  <a:lnTo>
                    <a:pt x="2616" y="8035"/>
                  </a:lnTo>
                  <a:lnTo>
                    <a:pt x="2679" y="7931"/>
                  </a:lnTo>
                  <a:lnTo>
                    <a:pt x="2679" y="7847"/>
                  </a:lnTo>
                  <a:lnTo>
                    <a:pt x="2574" y="7910"/>
                  </a:lnTo>
                  <a:lnTo>
                    <a:pt x="2553" y="7805"/>
                  </a:lnTo>
                  <a:lnTo>
                    <a:pt x="2595" y="7805"/>
                  </a:lnTo>
                  <a:lnTo>
                    <a:pt x="2595" y="7701"/>
                  </a:lnTo>
                  <a:lnTo>
                    <a:pt x="2658" y="7617"/>
                  </a:lnTo>
                  <a:lnTo>
                    <a:pt x="2658" y="7533"/>
                  </a:lnTo>
                  <a:lnTo>
                    <a:pt x="2721" y="7345"/>
                  </a:lnTo>
                  <a:lnTo>
                    <a:pt x="2700" y="7324"/>
                  </a:lnTo>
                  <a:lnTo>
                    <a:pt x="2700" y="7177"/>
                  </a:lnTo>
                  <a:lnTo>
                    <a:pt x="2763" y="7115"/>
                  </a:lnTo>
                  <a:lnTo>
                    <a:pt x="2763" y="6968"/>
                  </a:lnTo>
                  <a:lnTo>
                    <a:pt x="2721" y="6968"/>
                  </a:lnTo>
                  <a:lnTo>
                    <a:pt x="2721" y="6822"/>
                  </a:lnTo>
                  <a:lnTo>
                    <a:pt x="2658" y="6968"/>
                  </a:lnTo>
                  <a:lnTo>
                    <a:pt x="2658" y="7073"/>
                  </a:lnTo>
                  <a:lnTo>
                    <a:pt x="2595" y="7094"/>
                  </a:lnTo>
                  <a:lnTo>
                    <a:pt x="2574" y="6968"/>
                  </a:lnTo>
                  <a:lnTo>
                    <a:pt x="2595" y="6592"/>
                  </a:lnTo>
                  <a:lnTo>
                    <a:pt x="2553" y="6466"/>
                  </a:lnTo>
                  <a:lnTo>
                    <a:pt x="2553" y="6340"/>
                  </a:lnTo>
                  <a:lnTo>
                    <a:pt x="2470" y="6236"/>
                  </a:lnTo>
                  <a:lnTo>
                    <a:pt x="2407" y="6194"/>
                  </a:lnTo>
                  <a:lnTo>
                    <a:pt x="2491" y="6152"/>
                  </a:lnTo>
                  <a:lnTo>
                    <a:pt x="2491" y="6068"/>
                  </a:lnTo>
                  <a:lnTo>
                    <a:pt x="2302" y="5838"/>
                  </a:lnTo>
                  <a:lnTo>
                    <a:pt x="2386" y="5755"/>
                  </a:lnTo>
                  <a:lnTo>
                    <a:pt x="2365" y="5650"/>
                  </a:lnTo>
                  <a:lnTo>
                    <a:pt x="2407" y="5608"/>
                  </a:lnTo>
                  <a:lnTo>
                    <a:pt x="2407" y="5524"/>
                  </a:lnTo>
                  <a:lnTo>
                    <a:pt x="2365" y="5441"/>
                  </a:lnTo>
                  <a:lnTo>
                    <a:pt x="2365" y="5399"/>
                  </a:lnTo>
                  <a:lnTo>
                    <a:pt x="2407" y="5399"/>
                  </a:lnTo>
                  <a:lnTo>
                    <a:pt x="2512" y="5462"/>
                  </a:lnTo>
                  <a:lnTo>
                    <a:pt x="2574" y="5399"/>
                  </a:lnTo>
                  <a:lnTo>
                    <a:pt x="2721" y="5399"/>
                  </a:lnTo>
                  <a:lnTo>
                    <a:pt x="2825" y="5315"/>
                  </a:lnTo>
                  <a:lnTo>
                    <a:pt x="2805" y="5190"/>
                  </a:lnTo>
                  <a:lnTo>
                    <a:pt x="3118" y="4980"/>
                  </a:lnTo>
                  <a:lnTo>
                    <a:pt x="3244" y="4980"/>
                  </a:lnTo>
                  <a:lnTo>
                    <a:pt x="3244" y="4897"/>
                  </a:lnTo>
                  <a:lnTo>
                    <a:pt x="3307" y="4876"/>
                  </a:lnTo>
                  <a:lnTo>
                    <a:pt x="3349" y="4813"/>
                  </a:lnTo>
                  <a:lnTo>
                    <a:pt x="3349" y="4771"/>
                  </a:lnTo>
                  <a:lnTo>
                    <a:pt x="3600" y="4625"/>
                  </a:lnTo>
                  <a:lnTo>
                    <a:pt x="3621" y="4562"/>
                  </a:lnTo>
                  <a:lnTo>
                    <a:pt x="3662" y="4520"/>
                  </a:lnTo>
                  <a:lnTo>
                    <a:pt x="3704" y="4374"/>
                  </a:lnTo>
                  <a:lnTo>
                    <a:pt x="3746" y="4478"/>
                  </a:lnTo>
                  <a:lnTo>
                    <a:pt x="3830" y="4416"/>
                  </a:lnTo>
                  <a:lnTo>
                    <a:pt x="3955" y="4269"/>
                  </a:lnTo>
                  <a:lnTo>
                    <a:pt x="3955" y="4185"/>
                  </a:lnTo>
                  <a:lnTo>
                    <a:pt x="4018" y="4248"/>
                  </a:lnTo>
                  <a:lnTo>
                    <a:pt x="4248" y="4081"/>
                  </a:lnTo>
                  <a:lnTo>
                    <a:pt x="4437" y="3997"/>
                  </a:lnTo>
                  <a:lnTo>
                    <a:pt x="4437" y="3976"/>
                  </a:lnTo>
                  <a:lnTo>
                    <a:pt x="4562" y="3976"/>
                  </a:lnTo>
                  <a:lnTo>
                    <a:pt x="4918" y="3788"/>
                  </a:lnTo>
                  <a:lnTo>
                    <a:pt x="4960" y="3725"/>
                  </a:lnTo>
                  <a:lnTo>
                    <a:pt x="5022" y="3683"/>
                  </a:lnTo>
                  <a:lnTo>
                    <a:pt x="5399" y="3474"/>
                  </a:lnTo>
                  <a:lnTo>
                    <a:pt x="5399" y="3369"/>
                  </a:lnTo>
                  <a:lnTo>
                    <a:pt x="5504" y="3369"/>
                  </a:lnTo>
                  <a:lnTo>
                    <a:pt x="5608" y="3223"/>
                  </a:lnTo>
                  <a:lnTo>
                    <a:pt x="5608" y="3139"/>
                  </a:lnTo>
                  <a:lnTo>
                    <a:pt x="5734" y="2993"/>
                  </a:lnTo>
                  <a:lnTo>
                    <a:pt x="5818" y="2951"/>
                  </a:lnTo>
                  <a:lnTo>
                    <a:pt x="5818" y="2846"/>
                  </a:lnTo>
                  <a:lnTo>
                    <a:pt x="5859" y="2783"/>
                  </a:lnTo>
                  <a:lnTo>
                    <a:pt x="5797" y="2783"/>
                  </a:lnTo>
                  <a:lnTo>
                    <a:pt x="5755" y="2804"/>
                  </a:lnTo>
                  <a:lnTo>
                    <a:pt x="5734" y="2742"/>
                  </a:lnTo>
                  <a:lnTo>
                    <a:pt x="5838" y="2679"/>
                  </a:lnTo>
                  <a:lnTo>
                    <a:pt x="5901" y="2679"/>
                  </a:lnTo>
                  <a:lnTo>
                    <a:pt x="5922" y="2616"/>
                  </a:lnTo>
                  <a:lnTo>
                    <a:pt x="5901" y="2574"/>
                  </a:lnTo>
                  <a:lnTo>
                    <a:pt x="5943" y="2532"/>
                  </a:lnTo>
                  <a:lnTo>
                    <a:pt x="6006" y="2470"/>
                  </a:lnTo>
                  <a:lnTo>
                    <a:pt x="5964" y="2219"/>
                  </a:lnTo>
                  <a:lnTo>
                    <a:pt x="5943" y="2198"/>
                  </a:lnTo>
                  <a:lnTo>
                    <a:pt x="5838" y="2198"/>
                  </a:lnTo>
                  <a:lnTo>
                    <a:pt x="5797" y="2177"/>
                  </a:lnTo>
                  <a:lnTo>
                    <a:pt x="5818" y="2114"/>
                  </a:lnTo>
                  <a:lnTo>
                    <a:pt x="5901" y="2114"/>
                  </a:lnTo>
                  <a:lnTo>
                    <a:pt x="5901" y="1863"/>
                  </a:lnTo>
                  <a:lnTo>
                    <a:pt x="5859" y="1800"/>
                  </a:lnTo>
                  <a:lnTo>
                    <a:pt x="5901" y="1800"/>
                  </a:lnTo>
                  <a:lnTo>
                    <a:pt x="5922" y="1528"/>
                  </a:lnTo>
                  <a:lnTo>
                    <a:pt x="5901" y="1361"/>
                  </a:lnTo>
                  <a:lnTo>
                    <a:pt x="5964" y="1319"/>
                  </a:lnTo>
                  <a:lnTo>
                    <a:pt x="5943" y="1151"/>
                  </a:lnTo>
                  <a:lnTo>
                    <a:pt x="5922" y="1131"/>
                  </a:lnTo>
                  <a:lnTo>
                    <a:pt x="5922" y="963"/>
                  </a:lnTo>
                  <a:lnTo>
                    <a:pt x="5964" y="942"/>
                  </a:lnTo>
                  <a:lnTo>
                    <a:pt x="5901" y="817"/>
                  </a:lnTo>
                  <a:lnTo>
                    <a:pt x="5859" y="628"/>
                  </a:lnTo>
                  <a:lnTo>
                    <a:pt x="5922" y="587"/>
                  </a:lnTo>
                  <a:lnTo>
                    <a:pt x="5901" y="545"/>
                  </a:lnTo>
                  <a:lnTo>
                    <a:pt x="5901" y="503"/>
                  </a:lnTo>
                  <a:lnTo>
                    <a:pt x="5901" y="440"/>
                  </a:lnTo>
                  <a:lnTo>
                    <a:pt x="6027" y="273"/>
                  </a:lnTo>
                  <a:lnTo>
                    <a:pt x="5964" y="231"/>
                  </a:lnTo>
                  <a:lnTo>
                    <a:pt x="6027" y="168"/>
                  </a:lnTo>
                  <a:lnTo>
                    <a:pt x="6027" y="22"/>
                  </a:lnTo>
                  <a:lnTo>
                    <a:pt x="60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3951893" y="3317378"/>
              <a:ext cx="9978" cy="10724"/>
            </a:xfrm>
            <a:custGeom>
              <a:avLst/>
              <a:gdLst/>
              <a:ahLst/>
              <a:cxnLst/>
              <a:rect l="l" t="t" r="r" b="b"/>
              <a:pathLst>
                <a:path w="838" h="943" extrusionOk="0">
                  <a:moveTo>
                    <a:pt x="314" y="1"/>
                  </a:moveTo>
                  <a:lnTo>
                    <a:pt x="209" y="43"/>
                  </a:lnTo>
                  <a:lnTo>
                    <a:pt x="188" y="189"/>
                  </a:lnTo>
                  <a:lnTo>
                    <a:pt x="63" y="440"/>
                  </a:lnTo>
                  <a:lnTo>
                    <a:pt x="0" y="566"/>
                  </a:lnTo>
                  <a:lnTo>
                    <a:pt x="42" y="649"/>
                  </a:lnTo>
                  <a:lnTo>
                    <a:pt x="105" y="712"/>
                  </a:lnTo>
                  <a:lnTo>
                    <a:pt x="168" y="817"/>
                  </a:lnTo>
                  <a:lnTo>
                    <a:pt x="377" y="921"/>
                  </a:lnTo>
                  <a:lnTo>
                    <a:pt x="586" y="942"/>
                  </a:lnTo>
                  <a:lnTo>
                    <a:pt x="670" y="921"/>
                  </a:lnTo>
                  <a:lnTo>
                    <a:pt x="712" y="817"/>
                  </a:lnTo>
                  <a:lnTo>
                    <a:pt x="691" y="712"/>
                  </a:lnTo>
                  <a:lnTo>
                    <a:pt x="774" y="691"/>
                  </a:lnTo>
                  <a:lnTo>
                    <a:pt x="795" y="649"/>
                  </a:lnTo>
                  <a:lnTo>
                    <a:pt x="795" y="629"/>
                  </a:lnTo>
                  <a:lnTo>
                    <a:pt x="816" y="524"/>
                  </a:lnTo>
                  <a:lnTo>
                    <a:pt x="816" y="440"/>
                  </a:lnTo>
                  <a:lnTo>
                    <a:pt x="837" y="398"/>
                  </a:lnTo>
                  <a:lnTo>
                    <a:pt x="795" y="336"/>
                  </a:lnTo>
                  <a:lnTo>
                    <a:pt x="732" y="273"/>
                  </a:lnTo>
                  <a:lnTo>
                    <a:pt x="670" y="231"/>
                  </a:lnTo>
                  <a:lnTo>
                    <a:pt x="670" y="210"/>
                  </a:lnTo>
                  <a:lnTo>
                    <a:pt x="565" y="189"/>
                  </a:lnTo>
                  <a:lnTo>
                    <a:pt x="481" y="105"/>
                  </a:lnTo>
                  <a:lnTo>
                    <a:pt x="31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3925232" y="3338554"/>
              <a:ext cx="15956" cy="14295"/>
            </a:xfrm>
            <a:custGeom>
              <a:avLst/>
              <a:gdLst/>
              <a:ahLst/>
              <a:cxnLst/>
              <a:rect l="l" t="t" r="r" b="b"/>
              <a:pathLst>
                <a:path w="1340" h="1257" extrusionOk="0">
                  <a:moveTo>
                    <a:pt x="775" y="1"/>
                  </a:moveTo>
                  <a:lnTo>
                    <a:pt x="754" y="43"/>
                  </a:lnTo>
                  <a:lnTo>
                    <a:pt x="670" y="106"/>
                  </a:lnTo>
                  <a:lnTo>
                    <a:pt x="628" y="147"/>
                  </a:lnTo>
                  <a:lnTo>
                    <a:pt x="419" y="189"/>
                  </a:lnTo>
                  <a:lnTo>
                    <a:pt x="293" y="315"/>
                  </a:lnTo>
                  <a:lnTo>
                    <a:pt x="231" y="440"/>
                  </a:lnTo>
                  <a:lnTo>
                    <a:pt x="84" y="566"/>
                  </a:lnTo>
                  <a:lnTo>
                    <a:pt x="0" y="629"/>
                  </a:lnTo>
                  <a:lnTo>
                    <a:pt x="42" y="733"/>
                  </a:lnTo>
                  <a:lnTo>
                    <a:pt x="126" y="796"/>
                  </a:lnTo>
                  <a:lnTo>
                    <a:pt x="126" y="859"/>
                  </a:lnTo>
                  <a:lnTo>
                    <a:pt x="210" y="943"/>
                  </a:lnTo>
                  <a:lnTo>
                    <a:pt x="210" y="1047"/>
                  </a:lnTo>
                  <a:lnTo>
                    <a:pt x="293" y="1131"/>
                  </a:lnTo>
                  <a:lnTo>
                    <a:pt x="356" y="1194"/>
                  </a:lnTo>
                  <a:lnTo>
                    <a:pt x="503" y="1256"/>
                  </a:lnTo>
                  <a:lnTo>
                    <a:pt x="607" y="1256"/>
                  </a:lnTo>
                  <a:lnTo>
                    <a:pt x="628" y="1194"/>
                  </a:lnTo>
                  <a:lnTo>
                    <a:pt x="670" y="1152"/>
                  </a:lnTo>
                  <a:lnTo>
                    <a:pt x="712" y="1026"/>
                  </a:lnTo>
                  <a:lnTo>
                    <a:pt x="816" y="984"/>
                  </a:lnTo>
                  <a:lnTo>
                    <a:pt x="879" y="943"/>
                  </a:lnTo>
                  <a:lnTo>
                    <a:pt x="984" y="922"/>
                  </a:lnTo>
                  <a:lnTo>
                    <a:pt x="1067" y="943"/>
                  </a:lnTo>
                  <a:lnTo>
                    <a:pt x="1172" y="859"/>
                  </a:lnTo>
                  <a:lnTo>
                    <a:pt x="1193" y="775"/>
                  </a:lnTo>
                  <a:lnTo>
                    <a:pt x="1151" y="733"/>
                  </a:lnTo>
                  <a:lnTo>
                    <a:pt x="1130" y="650"/>
                  </a:lnTo>
                  <a:lnTo>
                    <a:pt x="1235" y="608"/>
                  </a:lnTo>
                  <a:lnTo>
                    <a:pt x="1339" y="524"/>
                  </a:lnTo>
                  <a:lnTo>
                    <a:pt x="1339" y="399"/>
                  </a:lnTo>
                  <a:lnTo>
                    <a:pt x="1256" y="147"/>
                  </a:lnTo>
                  <a:lnTo>
                    <a:pt x="1130" y="43"/>
                  </a:lnTo>
                  <a:lnTo>
                    <a:pt x="1026" y="85"/>
                  </a:lnTo>
                  <a:lnTo>
                    <a:pt x="942" y="22"/>
                  </a:lnTo>
                  <a:lnTo>
                    <a:pt x="921" y="43"/>
                  </a:lnTo>
                  <a:lnTo>
                    <a:pt x="858" y="22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014919" y="2846238"/>
              <a:ext cx="33651" cy="9053"/>
            </a:xfrm>
            <a:custGeom>
              <a:avLst/>
              <a:gdLst/>
              <a:ahLst/>
              <a:cxnLst/>
              <a:rect l="l" t="t" r="r" b="b"/>
              <a:pathLst>
                <a:path w="2826" h="796" extrusionOk="0">
                  <a:moveTo>
                    <a:pt x="2240" y="0"/>
                  </a:moveTo>
                  <a:cubicBezTo>
                    <a:pt x="2240" y="0"/>
                    <a:pt x="1717" y="230"/>
                    <a:pt x="1612" y="230"/>
                  </a:cubicBezTo>
                  <a:cubicBezTo>
                    <a:pt x="1507" y="230"/>
                    <a:pt x="1382" y="105"/>
                    <a:pt x="1382" y="105"/>
                  </a:cubicBezTo>
                  <a:lnTo>
                    <a:pt x="733" y="126"/>
                  </a:lnTo>
                  <a:lnTo>
                    <a:pt x="754" y="293"/>
                  </a:lnTo>
                  <a:cubicBezTo>
                    <a:pt x="775" y="419"/>
                    <a:pt x="231" y="419"/>
                    <a:pt x="22" y="419"/>
                  </a:cubicBezTo>
                  <a:lnTo>
                    <a:pt x="22" y="439"/>
                  </a:lnTo>
                  <a:lnTo>
                    <a:pt x="1" y="481"/>
                  </a:lnTo>
                  <a:lnTo>
                    <a:pt x="85" y="481"/>
                  </a:lnTo>
                  <a:lnTo>
                    <a:pt x="105" y="586"/>
                  </a:lnTo>
                  <a:lnTo>
                    <a:pt x="189" y="586"/>
                  </a:lnTo>
                  <a:lnTo>
                    <a:pt x="231" y="502"/>
                  </a:lnTo>
                  <a:lnTo>
                    <a:pt x="398" y="544"/>
                  </a:lnTo>
                  <a:lnTo>
                    <a:pt x="461" y="544"/>
                  </a:lnTo>
                  <a:lnTo>
                    <a:pt x="545" y="460"/>
                  </a:lnTo>
                  <a:lnTo>
                    <a:pt x="649" y="502"/>
                  </a:lnTo>
                  <a:lnTo>
                    <a:pt x="880" y="711"/>
                  </a:lnTo>
                  <a:lnTo>
                    <a:pt x="984" y="732"/>
                  </a:lnTo>
                  <a:lnTo>
                    <a:pt x="1173" y="691"/>
                  </a:lnTo>
                  <a:lnTo>
                    <a:pt x="1424" y="628"/>
                  </a:lnTo>
                  <a:lnTo>
                    <a:pt x="1507" y="649"/>
                  </a:lnTo>
                  <a:lnTo>
                    <a:pt x="1821" y="649"/>
                  </a:lnTo>
                  <a:lnTo>
                    <a:pt x="1863" y="691"/>
                  </a:lnTo>
                  <a:lnTo>
                    <a:pt x="1863" y="586"/>
                  </a:lnTo>
                  <a:lnTo>
                    <a:pt x="2072" y="502"/>
                  </a:lnTo>
                  <a:lnTo>
                    <a:pt x="2386" y="691"/>
                  </a:lnTo>
                  <a:lnTo>
                    <a:pt x="2595" y="691"/>
                  </a:lnTo>
                  <a:lnTo>
                    <a:pt x="2805" y="795"/>
                  </a:lnTo>
                  <a:lnTo>
                    <a:pt x="2826" y="586"/>
                  </a:lnTo>
                  <a:lnTo>
                    <a:pt x="2742" y="481"/>
                  </a:lnTo>
                  <a:lnTo>
                    <a:pt x="2595" y="377"/>
                  </a:lnTo>
                  <a:lnTo>
                    <a:pt x="2637" y="188"/>
                  </a:lnTo>
                  <a:cubicBezTo>
                    <a:pt x="2628" y="188"/>
                    <a:pt x="2594" y="197"/>
                    <a:pt x="2555" y="197"/>
                  </a:cubicBezTo>
                  <a:cubicBezTo>
                    <a:pt x="2507" y="197"/>
                    <a:pt x="2451" y="184"/>
                    <a:pt x="2428" y="126"/>
                  </a:cubicBezTo>
                  <a:cubicBezTo>
                    <a:pt x="2386" y="21"/>
                    <a:pt x="2240" y="0"/>
                    <a:pt x="22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036853" y="2853608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fill="none" extrusionOk="0">
                  <a:moveTo>
                    <a:pt x="105" y="105"/>
                  </a:moveTo>
                  <a:lnTo>
                    <a:pt x="0" y="1"/>
                  </a:ln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9"/>
            <p:cNvSpPr/>
            <p:nvPr/>
          </p:nvSpPr>
          <p:spPr>
            <a:xfrm>
              <a:off x="4346543" y="2948318"/>
              <a:ext cx="21183" cy="11907"/>
            </a:xfrm>
            <a:custGeom>
              <a:avLst/>
              <a:gdLst/>
              <a:ahLst/>
              <a:cxnLst/>
              <a:rect l="l" t="t" r="r" b="b"/>
              <a:pathLst>
                <a:path w="1779" h="1047" extrusionOk="0">
                  <a:moveTo>
                    <a:pt x="753" y="0"/>
                  </a:moveTo>
                  <a:lnTo>
                    <a:pt x="586" y="21"/>
                  </a:lnTo>
                  <a:lnTo>
                    <a:pt x="314" y="189"/>
                  </a:lnTo>
                  <a:lnTo>
                    <a:pt x="188" y="440"/>
                  </a:lnTo>
                  <a:lnTo>
                    <a:pt x="63" y="502"/>
                  </a:lnTo>
                  <a:lnTo>
                    <a:pt x="63" y="628"/>
                  </a:lnTo>
                  <a:lnTo>
                    <a:pt x="0" y="733"/>
                  </a:lnTo>
                  <a:lnTo>
                    <a:pt x="105" y="921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691" y="1046"/>
                  </a:lnTo>
                  <a:lnTo>
                    <a:pt x="837" y="1046"/>
                  </a:lnTo>
                  <a:lnTo>
                    <a:pt x="942" y="921"/>
                  </a:lnTo>
                  <a:lnTo>
                    <a:pt x="1067" y="879"/>
                  </a:lnTo>
                  <a:lnTo>
                    <a:pt x="1172" y="942"/>
                  </a:lnTo>
                  <a:lnTo>
                    <a:pt x="1381" y="879"/>
                  </a:lnTo>
                  <a:lnTo>
                    <a:pt x="1549" y="921"/>
                  </a:lnTo>
                  <a:lnTo>
                    <a:pt x="1779" y="837"/>
                  </a:lnTo>
                  <a:lnTo>
                    <a:pt x="1779" y="733"/>
                  </a:lnTo>
                  <a:lnTo>
                    <a:pt x="1779" y="565"/>
                  </a:lnTo>
                  <a:lnTo>
                    <a:pt x="1590" y="502"/>
                  </a:lnTo>
                  <a:lnTo>
                    <a:pt x="1590" y="398"/>
                  </a:lnTo>
                  <a:lnTo>
                    <a:pt x="1632" y="230"/>
                  </a:lnTo>
                  <a:lnTo>
                    <a:pt x="1590" y="230"/>
                  </a:lnTo>
                  <a:lnTo>
                    <a:pt x="1528" y="126"/>
                  </a:lnTo>
                  <a:lnTo>
                    <a:pt x="1360" y="105"/>
                  </a:lnTo>
                  <a:lnTo>
                    <a:pt x="1214" y="189"/>
                  </a:lnTo>
                  <a:lnTo>
                    <a:pt x="1109" y="126"/>
                  </a:lnTo>
                  <a:lnTo>
                    <a:pt x="837" y="10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9"/>
            <p:cNvSpPr/>
            <p:nvPr/>
          </p:nvSpPr>
          <p:spPr>
            <a:xfrm>
              <a:off x="3878888" y="2847660"/>
              <a:ext cx="16706" cy="13579"/>
            </a:xfrm>
            <a:custGeom>
              <a:avLst/>
              <a:gdLst/>
              <a:ahLst/>
              <a:cxnLst/>
              <a:rect l="l" t="t" r="r" b="b"/>
              <a:pathLst>
                <a:path w="1403" h="1194" extrusionOk="0">
                  <a:moveTo>
                    <a:pt x="900" y="1"/>
                  </a:moveTo>
                  <a:lnTo>
                    <a:pt x="754" y="42"/>
                  </a:lnTo>
                  <a:lnTo>
                    <a:pt x="628" y="42"/>
                  </a:lnTo>
                  <a:lnTo>
                    <a:pt x="419" y="84"/>
                  </a:lnTo>
                  <a:lnTo>
                    <a:pt x="314" y="168"/>
                  </a:lnTo>
                  <a:lnTo>
                    <a:pt x="210" y="189"/>
                  </a:lnTo>
                  <a:lnTo>
                    <a:pt x="42" y="273"/>
                  </a:lnTo>
                  <a:lnTo>
                    <a:pt x="63" y="356"/>
                  </a:lnTo>
                  <a:lnTo>
                    <a:pt x="21" y="398"/>
                  </a:lnTo>
                  <a:lnTo>
                    <a:pt x="21" y="377"/>
                  </a:lnTo>
                  <a:lnTo>
                    <a:pt x="1" y="586"/>
                  </a:lnTo>
                  <a:lnTo>
                    <a:pt x="21" y="796"/>
                  </a:lnTo>
                  <a:lnTo>
                    <a:pt x="126" y="942"/>
                  </a:lnTo>
                  <a:lnTo>
                    <a:pt x="168" y="1089"/>
                  </a:lnTo>
                  <a:lnTo>
                    <a:pt x="314" y="1193"/>
                  </a:lnTo>
                  <a:lnTo>
                    <a:pt x="314" y="1151"/>
                  </a:lnTo>
                  <a:lnTo>
                    <a:pt x="524" y="1026"/>
                  </a:lnTo>
                  <a:lnTo>
                    <a:pt x="691" y="984"/>
                  </a:lnTo>
                  <a:lnTo>
                    <a:pt x="691" y="921"/>
                  </a:lnTo>
                  <a:lnTo>
                    <a:pt x="837" y="838"/>
                  </a:lnTo>
                  <a:lnTo>
                    <a:pt x="1110" y="879"/>
                  </a:lnTo>
                  <a:lnTo>
                    <a:pt x="1256" y="796"/>
                  </a:lnTo>
                  <a:lnTo>
                    <a:pt x="1361" y="775"/>
                  </a:lnTo>
                  <a:lnTo>
                    <a:pt x="1402" y="712"/>
                  </a:lnTo>
                  <a:lnTo>
                    <a:pt x="1402" y="607"/>
                  </a:lnTo>
                  <a:lnTo>
                    <a:pt x="1382" y="461"/>
                  </a:lnTo>
                  <a:lnTo>
                    <a:pt x="1214" y="189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3865182" y="2817204"/>
              <a:ext cx="27923" cy="34993"/>
            </a:xfrm>
            <a:custGeom>
              <a:avLst/>
              <a:gdLst/>
              <a:ahLst/>
              <a:cxnLst/>
              <a:rect l="l" t="t" r="r" b="b"/>
              <a:pathLst>
                <a:path w="2345" h="3077" extrusionOk="0">
                  <a:moveTo>
                    <a:pt x="461" y="0"/>
                  </a:moveTo>
                  <a:lnTo>
                    <a:pt x="336" y="105"/>
                  </a:lnTo>
                  <a:lnTo>
                    <a:pt x="315" y="147"/>
                  </a:lnTo>
                  <a:lnTo>
                    <a:pt x="210" y="147"/>
                  </a:lnTo>
                  <a:lnTo>
                    <a:pt x="64" y="210"/>
                  </a:lnTo>
                  <a:lnTo>
                    <a:pt x="1" y="272"/>
                  </a:lnTo>
                  <a:lnTo>
                    <a:pt x="22" y="314"/>
                  </a:lnTo>
                  <a:lnTo>
                    <a:pt x="64" y="461"/>
                  </a:lnTo>
                  <a:lnTo>
                    <a:pt x="105" y="628"/>
                  </a:lnTo>
                  <a:lnTo>
                    <a:pt x="168" y="670"/>
                  </a:lnTo>
                  <a:lnTo>
                    <a:pt x="273" y="691"/>
                  </a:lnTo>
                  <a:lnTo>
                    <a:pt x="273" y="754"/>
                  </a:lnTo>
                  <a:lnTo>
                    <a:pt x="231" y="754"/>
                  </a:lnTo>
                  <a:lnTo>
                    <a:pt x="105" y="775"/>
                  </a:lnTo>
                  <a:lnTo>
                    <a:pt x="126" y="879"/>
                  </a:lnTo>
                  <a:lnTo>
                    <a:pt x="147" y="900"/>
                  </a:lnTo>
                  <a:lnTo>
                    <a:pt x="210" y="879"/>
                  </a:lnTo>
                  <a:lnTo>
                    <a:pt x="273" y="879"/>
                  </a:lnTo>
                  <a:lnTo>
                    <a:pt x="252" y="1047"/>
                  </a:lnTo>
                  <a:lnTo>
                    <a:pt x="147" y="1193"/>
                  </a:lnTo>
                  <a:lnTo>
                    <a:pt x="147" y="1277"/>
                  </a:lnTo>
                  <a:lnTo>
                    <a:pt x="315" y="1402"/>
                  </a:lnTo>
                  <a:lnTo>
                    <a:pt x="419" y="1423"/>
                  </a:lnTo>
                  <a:lnTo>
                    <a:pt x="461" y="1486"/>
                  </a:lnTo>
                  <a:lnTo>
                    <a:pt x="440" y="1570"/>
                  </a:lnTo>
                  <a:lnTo>
                    <a:pt x="336" y="1507"/>
                  </a:lnTo>
                  <a:lnTo>
                    <a:pt x="273" y="1528"/>
                  </a:lnTo>
                  <a:lnTo>
                    <a:pt x="273" y="1674"/>
                  </a:lnTo>
                  <a:lnTo>
                    <a:pt x="419" y="1821"/>
                  </a:lnTo>
                  <a:lnTo>
                    <a:pt x="356" y="1842"/>
                  </a:lnTo>
                  <a:lnTo>
                    <a:pt x="482" y="1988"/>
                  </a:lnTo>
                  <a:lnTo>
                    <a:pt x="482" y="2051"/>
                  </a:lnTo>
                  <a:lnTo>
                    <a:pt x="545" y="2135"/>
                  </a:lnTo>
                  <a:lnTo>
                    <a:pt x="670" y="2135"/>
                  </a:lnTo>
                  <a:lnTo>
                    <a:pt x="754" y="2218"/>
                  </a:lnTo>
                  <a:lnTo>
                    <a:pt x="900" y="2239"/>
                  </a:lnTo>
                  <a:lnTo>
                    <a:pt x="900" y="2365"/>
                  </a:lnTo>
                  <a:lnTo>
                    <a:pt x="838" y="2448"/>
                  </a:lnTo>
                  <a:lnTo>
                    <a:pt x="796" y="2511"/>
                  </a:lnTo>
                  <a:lnTo>
                    <a:pt x="859" y="2532"/>
                  </a:lnTo>
                  <a:lnTo>
                    <a:pt x="942" y="2658"/>
                  </a:lnTo>
                  <a:lnTo>
                    <a:pt x="984" y="2658"/>
                  </a:lnTo>
                  <a:lnTo>
                    <a:pt x="1089" y="2741"/>
                  </a:lnTo>
                  <a:lnTo>
                    <a:pt x="1152" y="2846"/>
                  </a:lnTo>
                  <a:lnTo>
                    <a:pt x="1152" y="2992"/>
                  </a:lnTo>
                  <a:lnTo>
                    <a:pt x="1172" y="3076"/>
                  </a:lnTo>
                  <a:lnTo>
                    <a:pt x="1214" y="3034"/>
                  </a:lnTo>
                  <a:lnTo>
                    <a:pt x="1193" y="2951"/>
                  </a:lnTo>
                  <a:lnTo>
                    <a:pt x="1361" y="2867"/>
                  </a:lnTo>
                  <a:lnTo>
                    <a:pt x="1465" y="2846"/>
                  </a:lnTo>
                  <a:lnTo>
                    <a:pt x="1570" y="2762"/>
                  </a:lnTo>
                  <a:lnTo>
                    <a:pt x="1779" y="2720"/>
                  </a:lnTo>
                  <a:lnTo>
                    <a:pt x="1905" y="2720"/>
                  </a:lnTo>
                  <a:lnTo>
                    <a:pt x="2051" y="2679"/>
                  </a:lnTo>
                  <a:lnTo>
                    <a:pt x="2135" y="2679"/>
                  </a:lnTo>
                  <a:lnTo>
                    <a:pt x="2198" y="2574"/>
                  </a:lnTo>
                  <a:lnTo>
                    <a:pt x="2114" y="2469"/>
                  </a:lnTo>
                  <a:lnTo>
                    <a:pt x="2093" y="2365"/>
                  </a:lnTo>
                  <a:lnTo>
                    <a:pt x="2302" y="2197"/>
                  </a:lnTo>
                  <a:lnTo>
                    <a:pt x="2344" y="2051"/>
                  </a:lnTo>
                  <a:lnTo>
                    <a:pt x="2261" y="1925"/>
                  </a:lnTo>
                  <a:lnTo>
                    <a:pt x="2093" y="1737"/>
                  </a:lnTo>
                  <a:lnTo>
                    <a:pt x="2030" y="1507"/>
                  </a:lnTo>
                  <a:lnTo>
                    <a:pt x="2114" y="1423"/>
                  </a:lnTo>
                  <a:lnTo>
                    <a:pt x="2093" y="1319"/>
                  </a:lnTo>
                  <a:lnTo>
                    <a:pt x="2051" y="1193"/>
                  </a:lnTo>
                  <a:lnTo>
                    <a:pt x="2030" y="1109"/>
                  </a:lnTo>
                  <a:lnTo>
                    <a:pt x="2135" y="984"/>
                  </a:lnTo>
                  <a:lnTo>
                    <a:pt x="1926" y="963"/>
                  </a:lnTo>
                  <a:lnTo>
                    <a:pt x="1842" y="1088"/>
                  </a:lnTo>
                  <a:lnTo>
                    <a:pt x="1737" y="1005"/>
                  </a:lnTo>
                  <a:lnTo>
                    <a:pt x="1633" y="1047"/>
                  </a:lnTo>
                  <a:lnTo>
                    <a:pt x="1591" y="963"/>
                  </a:lnTo>
                  <a:lnTo>
                    <a:pt x="1382" y="879"/>
                  </a:lnTo>
                  <a:lnTo>
                    <a:pt x="1361" y="837"/>
                  </a:lnTo>
                  <a:lnTo>
                    <a:pt x="1424" y="691"/>
                  </a:lnTo>
                  <a:lnTo>
                    <a:pt x="1277" y="565"/>
                  </a:lnTo>
                  <a:lnTo>
                    <a:pt x="1110" y="482"/>
                  </a:lnTo>
                  <a:lnTo>
                    <a:pt x="1089" y="377"/>
                  </a:lnTo>
                  <a:lnTo>
                    <a:pt x="900" y="168"/>
                  </a:lnTo>
                  <a:lnTo>
                    <a:pt x="880" y="105"/>
                  </a:lnTo>
                  <a:lnTo>
                    <a:pt x="754" y="63"/>
                  </a:lnTo>
                  <a:lnTo>
                    <a:pt x="670" y="42"/>
                  </a:lnTo>
                  <a:lnTo>
                    <a:pt x="566" y="21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3779484" y="2783894"/>
              <a:ext cx="4739" cy="6425"/>
            </a:xfrm>
            <a:custGeom>
              <a:avLst/>
              <a:gdLst/>
              <a:ahLst/>
              <a:cxnLst/>
              <a:rect l="l" t="t" r="r" b="b"/>
              <a:pathLst>
                <a:path w="398" h="565" extrusionOk="0">
                  <a:moveTo>
                    <a:pt x="105" y="0"/>
                  </a:moveTo>
                  <a:lnTo>
                    <a:pt x="42" y="105"/>
                  </a:lnTo>
                  <a:lnTo>
                    <a:pt x="0" y="167"/>
                  </a:lnTo>
                  <a:lnTo>
                    <a:pt x="21" y="230"/>
                  </a:lnTo>
                  <a:lnTo>
                    <a:pt x="21" y="314"/>
                  </a:lnTo>
                  <a:lnTo>
                    <a:pt x="84" y="356"/>
                  </a:lnTo>
                  <a:lnTo>
                    <a:pt x="84" y="419"/>
                  </a:lnTo>
                  <a:lnTo>
                    <a:pt x="105" y="419"/>
                  </a:lnTo>
                  <a:lnTo>
                    <a:pt x="146" y="523"/>
                  </a:lnTo>
                  <a:lnTo>
                    <a:pt x="314" y="565"/>
                  </a:lnTo>
                  <a:lnTo>
                    <a:pt x="398" y="544"/>
                  </a:lnTo>
                  <a:lnTo>
                    <a:pt x="398" y="356"/>
                  </a:lnTo>
                  <a:lnTo>
                    <a:pt x="335" y="314"/>
                  </a:lnTo>
                  <a:lnTo>
                    <a:pt x="314" y="16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3" name="Google Shape;373;p29"/>
          <p:cNvSpPr/>
          <p:nvPr/>
        </p:nvSpPr>
        <p:spPr>
          <a:xfrm>
            <a:off x="6020275" y="2335813"/>
            <a:ext cx="465900" cy="4659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29"/>
          <p:cNvSpPr txBox="1"/>
          <p:nvPr/>
        </p:nvSpPr>
        <p:spPr>
          <a:xfrm>
            <a:off x="691331" y="1908537"/>
            <a:ext cx="153798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Хафиз </a:t>
            </a:r>
            <a:r>
              <a:rPr lang="ru-RU" sz="1800" b="1" dirty="0" err="1">
                <a:solidFill>
                  <a:schemeClr val="bg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Асад</a:t>
            </a:r>
            <a:endParaRPr sz="1800" b="1" dirty="0">
              <a:solidFill>
                <a:schemeClr val="bg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75" name="Google Shape;375;p29"/>
          <p:cNvSpPr txBox="1"/>
          <p:nvPr/>
        </p:nvSpPr>
        <p:spPr>
          <a:xfrm>
            <a:off x="673272" y="2116314"/>
            <a:ext cx="2123553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Управлял с 1970 по 2000</a:t>
            </a:r>
            <a:endParaRPr sz="1200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8" name="Google Shape;378;p29"/>
          <p:cNvSpPr txBox="1"/>
          <p:nvPr/>
        </p:nvSpPr>
        <p:spPr>
          <a:xfrm>
            <a:off x="971153" y="3257320"/>
            <a:ext cx="2489035" cy="223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100"/>
            </a:pPr>
            <a:r>
              <a:rPr lang="ru-RU" sz="1100" dirty="0">
                <a:solidFill>
                  <a:schemeClr val="bg1"/>
                </a:solidFill>
              </a:rPr>
              <a:t>Были введены в эксплуатацию нефтяные и газовые месторождения</a:t>
            </a:r>
            <a:endParaRPr sz="1050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9" name="Google Shape;379;p29"/>
          <p:cNvSpPr txBox="1"/>
          <p:nvPr/>
        </p:nvSpPr>
        <p:spPr>
          <a:xfrm>
            <a:off x="942041" y="2697591"/>
            <a:ext cx="2468989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Промышленность  и сельское хозяйство</a:t>
            </a:r>
            <a:endParaRPr sz="1600" b="1" dirty="0">
              <a:solidFill>
                <a:schemeClr val="bg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80" name="Google Shape;380;p29"/>
          <p:cNvSpPr txBox="1"/>
          <p:nvPr/>
        </p:nvSpPr>
        <p:spPr>
          <a:xfrm>
            <a:off x="909554" y="4305580"/>
            <a:ext cx="15102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100"/>
            </a:pPr>
            <a:r>
              <a:rPr lang="ru-RU" sz="1100" dirty="0">
                <a:solidFill>
                  <a:schemeClr val="bg1"/>
                </a:solidFill>
              </a:rPr>
              <a:t>Улучшился уровень жизни</a:t>
            </a:r>
            <a:endParaRPr sz="1050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1" name="Google Shape;381;p29"/>
          <p:cNvSpPr txBox="1"/>
          <p:nvPr/>
        </p:nvSpPr>
        <p:spPr>
          <a:xfrm>
            <a:off x="909554" y="3970947"/>
            <a:ext cx="2251432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Население увеличилось</a:t>
            </a:r>
            <a:endParaRPr sz="1600" b="1" dirty="0">
              <a:solidFill>
                <a:schemeClr val="bg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82" name="Google Shape;382;p29"/>
          <p:cNvSpPr/>
          <p:nvPr/>
        </p:nvSpPr>
        <p:spPr>
          <a:xfrm rot="-195873">
            <a:off x="6238361" y="2527892"/>
            <a:ext cx="100819" cy="89987"/>
          </a:xfrm>
          <a:custGeom>
            <a:avLst/>
            <a:gdLst/>
            <a:ahLst/>
            <a:cxnLst/>
            <a:rect l="l" t="t" r="r" b="b"/>
            <a:pathLst>
              <a:path w="48862" h="43612" extrusionOk="0">
                <a:moveTo>
                  <a:pt x="47767" y="1"/>
                </a:moveTo>
                <a:lnTo>
                  <a:pt x="47633" y="23"/>
                </a:lnTo>
                <a:lnTo>
                  <a:pt x="47454" y="68"/>
                </a:lnTo>
                <a:lnTo>
                  <a:pt x="47253" y="135"/>
                </a:lnTo>
                <a:lnTo>
                  <a:pt x="47052" y="246"/>
                </a:lnTo>
                <a:lnTo>
                  <a:pt x="46806" y="380"/>
                </a:lnTo>
                <a:lnTo>
                  <a:pt x="46337" y="693"/>
                </a:lnTo>
                <a:lnTo>
                  <a:pt x="45890" y="917"/>
                </a:lnTo>
                <a:lnTo>
                  <a:pt x="45443" y="1095"/>
                </a:lnTo>
                <a:lnTo>
                  <a:pt x="45019" y="1252"/>
                </a:lnTo>
                <a:lnTo>
                  <a:pt x="44550" y="1363"/>
                </a:lnTo>
                <a:lnTo>
                  <a:pt x="44058" y="1430"/>
                </a:lnTo>
                <a:lnTo>
                  <a:pt x="42829" y="1587"/>
                </a:lnTo>
                <a:lnTo>
                  <a:pt x="42204" y="1654"/>
                </a:lnTo>
                <a:lnTo>
                  <a:pt x="41690" y="1676"/>
                </a:lnTo>
                <a:lnTo>
                  <a:pt x="41243" y="1654"/>
                </a:lnTo>
                <a:lnTo>
                  <a:pt x="40841" y="1632"/>
                </a:lnTo>
                <a:lnTo>
                  <a:pt x="39992" y="1520"/>
                </a:lnTo>
                <a:lnTo>
                  <a:pt x="39478" y="1453"/>
                </a:lnTo>
                <a:lnTo>
                  <a:pt x="38853" y="1408"/>
                </a:lnTo>
                <a:lnTo>
                  <a:pt x="38249" y="1386"/>
                </a:lnTo>
                <a:lnTo>
                  <a:pt x="37780" y="1386"/>
                </a:lnTo>
                <a:lnTo>
                  <a:pt x="37445" y="1408"/>
                </a:lnTo>
                <a:lnTo>
                  <a:pt x="37289" y="1453"/>
                </a:lnTo>
                <a:lnTo>
                  <a:pt x="37132" y="1475"/>
                </a:lnTo>
                <a:lnTo>
                  <a:pt x="36842" y="1609"/>
                </a:lnTo>
                <a:lnTo>
                  <a:pt x="36507" y="1810"/>
                </a:lnTo>
                <a:lnTo>
                  <a:pt x="35501" y="2480"/>
                </a:lnTo>
                <a:lnTo>
                  <a:pt x="35144" y="2704"/>
                </a:lnTo>
                <a:lnTo>
                  <a:pt x="34764" y="2927"/>
                </a:lnTo>
                <a:lnTo>
                  <a:pt x="33937" y="3352"/>
                </a:lnTo>
                <a:lnTo>
                  <a:pt x="33044" y="3754"/>
                </a:lnTo>
                <a:lnTo>
                  <a:pt x="32128" y="4134"/>
                </a:lnTo>
                <a:lnTo>
                  <a:pt x="30407" y="4826"/>
                </a:lnTo>
                <a:lnTo>
                  <a:pt x="29067" y="5340"/>
                </a:lnTo>
                <a:lnTo>
                  <a:pt x="28821" y="5452"/>
                </a:lnTo>
                <a:lnTo>
                  <a:pt x="28598" y="5519"/>
                </a:lnTo>
                <a:lnTo>
                  <a:pt x="28397" y="5564"/>
                </a:lnTo>
                <a:lnTo>
                  <a:pt x="28196" y="5608"/>
                </a:lnTo>
                <a:lnTo>
                  <a:pt x="28017" y="5631"/>
                </a:lnTo>
                <a:lnTo>
                  <a:pt x="27816" y="5631"/>
                </a:lnTo>
                <a:lnTo>
                  <a:pt x="27458" y="5608"/>
                </a:lnTo>
                <a:lnTo>
                  <a:pt x="26542" y="5497"/>
                </a:lnTo>
                <a:lnTo>
                  <a:pt x="25917" y="5452"/>
                </a:lnTo>
                <a:lnTo>
                  <a:pt x="25135" y="5430"/>
                </a:lnTo>
                <a:lnTo>
                  <a:pt x="24710" y="5430"/>
                </a:lnTo>
                <a:lnTo>
                  <a:pt x="24330" y="5407"/>
                </a:lnTo>
                <a:lnTo>
                  <a:pt x="23995" y="5340"/>
                </a:lnTo>
                <a:lnTo>
                  <a:pt x="23683" y="5273"/>
                </a:lnTo>
                <a:lnTo>
                  <a:pt x="23414" y="5206"/>
                </a:lnTo>
                <a:lnTo>
                  <a:pt x="23169" y="5117"/>
                </a:lnTo>
                <a:lnTo>
                  <a:pt x="22923" y="5005"/>
                </a:lnTo>
                <a:lnTo>
                  <a:pt x="22722" y="4893"/>
                </a:lnTo>
                <a:lnTo>
                  <a:pt x="22543" y="4782"/>
                </a:lnTo>
                <a:lnTo>
                  <a:pt x="22364" y="4648"/>
                </a:lnTo>
                <a:lnTo>
                  <a:pt x="22074" y="4402"/>
                </a:lnTo>
                <a:lnTo>
                  <a:pt x="21783" y="4156"/>
                </a:lnTo>
                <a:lnTo>
                  <a:pt x="21538" y="3910"/>
                </a:lnTo>
                <a:lnTo>
                  <a:pt x="21270" y="3732"/>
                </a:lnTo>
                <a:lnTo>
                  <a:pt x="21024" y="3598"/>
                </a:lnTo>
                <a:lnTo>
                  <a:pt x="20778" y="3508"/>
                </a:lnTo>
                <a:lnTo>
                  <a:pt x="20510" y="3441"/>
                </a:lnTo>
                <a:lnTo>
                  <a:pt x="20220" y="3419"/>
                </a:lnTo>
                <a:lnTo>
                  <a:pt x="19907" y="3396"/>
                </a:lnTo>
                <a:lnTo>
                  <a:pt x="19192" y="3419"/>
                </a:lnTo>
                <a:lnTo>
                  <a:pt x="18991" y="3441"/>
                </a:lnTo>
                <a:lnTo>
                  <a:pt x="18812" y="3486"/>
                </a:lnTo>
                <a:lnTo>
                  <a:pt x="18633" y="3531"/>
                </a:lnTo>
                <a:lnTo>
                  <a:pt x="18477" y="3598"/>
                </a:lnTo>
                <a:lnTo>
                  <a:pt x="18164" y="3732"/>
                </a:lnTo>
                <a:lnTo>
                  <a:pt x="17896" y="3910"/>
                </a:lnTo>
                <a:lnTo>
                  <a:pt x="17449" y="4290"/>
                </a:lnTo>
                <a:lnTo>
                  <a:pt x="17226" y="4424"/>
                </a:lnTo>
                <a:lnTo>
                  <a:pt x="17047" y="4536"/>
                </a:lnTo>
                <a:lnTo>
                  <a:pt x="16846" y="4625"/>
                </a:lnTo>
                <a:lnTo>
                  <a:pt x="16623" y="4670"/>
                </a:lnTo>
                <a:lnTo>
                  <a:pt x="16153" y="4737"/>
                </a:lnTo>
                <a:lnTo>
                  <a:pt x="15707" y="4826"/>
                </a:lnTo>
                <a:lnTo>
                  <a:pt x="15528" y="4871"/>
                </a:lnTo>
                <a:lnTo>
                  <a:pt x="15394" y="4938"/>
                </a:lnTo>
                <a:lnTo>
                  <a:pt x="15081" y="5139"/>
                </a:lnTo>
                <a:lnTo>
                  <a:pt x="14880" y="5251"/>
                </a:lnTo>
                <a:lnTo>
                  <a:pt x="14679" y="5363"/>
                </a:lnTo>
                <a:lnTo>
                  <a:pt x="14455" y="5452"/>
                </a:lnTo>
                <a:lnTo>
                  <a:pt x="14232" y="5497"/>
                </a:lnTo>
                <a:lnTo>
                  <a:pt x="14031" y="5541"/>
                </a:lnTo>
                <a:lnTo>
                  <a:pt x="13830" y="5519"/>
                </a:lnTo>
                <a:lnTo>
                  <a:pt x="13584" y="5519"/>
                </a:lnTo>
                <a:lnTo>
                  <a:pt x="13249" y="5541"/>
                </a:lnTo>
                <a:lnTo>
                  <a:pt x="12445" y="5653"/>
                </a:lnTo>
                <a:lnTo>
                  <a:pt x="12065" y="5675"/>
                </a:lnTo>
                <a:lnTo>
                  <a:pt x="11752" y="5675"/>
                </a:lnTo>
                <a:lnTo>
                  <a:pt x="11618" y="5631"/>
                </a:lnTo>
                <a:lnTo>
                  <a:pt x="11506" y="5586"/>
                </a:lnTo>
                <a:lnTo>
                  <a:pt x="11439" y="5519"/>
                </a:lnTo>
                <a:lnTo>
                  <a:pt x="11417" y="5430"/>
                </a:lnTo>
                <a:lnTo>
                  <a:pt x="11372" y="5251"/>
                </a:lnTo>
                <a:lnTo>
                  <a:pt x="11305" y="5094"/>
                </a:lnTo>
                <a:lnTo>
                  <a:pt x="11216" y="4938"/>
                </a:lnTo>
                <a:lnTo>
                  <a:pt x="11082" y="4826"/>
                </a:lnTo>
                <a:lnTo>
                  <a:pt x="10903" y="4692"/>
                </a:lnTo>
                <a:lnTo>
                  <a:pt x="10702" y="4581"/>
                </a:lnTo>
                <a:lnTo>
                  <a:pt x="10210" y="4357"/>
                </a:lnTo>
                <a:lnTo>
                  <a:pt x="9697" y="4156"/>
                </a:lnTo>
                <a:lnTo>
                  <a:pt x="9272" y="4000"/>
                </a:lnTo>
                <a:lnTo>
                  <a:pt x="9071" y="3955"/>
                </a:lnTo>
                <a:lnTo>
                  <a:pt x="8892" y="3933"/>
                </a:lnTo>
                <a:lnTo>
                  <a:pt x="8736" y="3910"/>
                </a:lnTo>
                <a:lnTo>
                  <a:pt x="8557" y="3910"/>
                </a:lnTo>
                <a:lnTo>
                  <a:pt x="8513" y="3933"/>
                </a:lnTo>
                <a:lnTo>
                  <a:pt x="8468" y="3955"/>
                </a:lnTo>
                <a:lnTo>
                  <a:pt x="8401" y="4067"/>
                </a:lnTo>
                <a:lnTo>
                  <a:pt x="8334" y="4223"/>
                </a:lnTo>
                <a:lnTo>
                  <a:pt x="8267" y="4424"/>
                </a:lnTo>
                <a:lnTo>
                  <a:pt x="8155" y="4938"/>
                </a:lnTo>
                <a:lnTo>
                  <a:pt x="8043" y="5541"/>
                </a:lnTo>
                <a:lnTo>
                  <a:pt x="7976" y="6189"/>
                </a:lnTo>
                <a:lnTo>
                  <a:pt x="7932" y="6792"/>
                </a:lnTo>
                <a:lnTo>
                  <a:pt x="7887" y="7306"/>
                </a:lnTo>
                <a:lnTo>
                  <a:pt x="7887" y="7664"/>
                </a:lnTo>
                <a:lnTo>
                  <a:pt x="7887" y="8066"/>
                </a:lnTo>
                <a:lnTo>
                  <a:pt x="7865" y="8178"/>
                </a:lnTo>
                <a:lnTo>
                  <a:pt x="7798" y="8245"/>
                </a:lnTo>
                <a:lnTo>
                  <a:pt x="7708" y="8312"/>
                </a:lnTo>
                <a:lnTo>
                  <a:pt x="7574" y="8379"/>
                </a:lnTo>
                <a:lnTo>
                  <a:pt x="7083" y="8557"/>
                </a:lnTo>
                <a:lnTo>
                  <a:pt x="6815" y="8714"/>
                </a:lnTo>
                <a:lnTo>
                  <a:pt x="6725" y="8781"/>
                </a:lnTo>
                <a:lnTo>
                  <a:pt x="6636" y="8848"/>
                </a:lnTo>
                <a:lnTo>
                  <a:pt x="6569" y="8937"/>
                </a:lnTo>
                <a:lnTo>
                  <a:pt x="6524" y="9004"/>
                </a:lnTo>
                <a:lnTo>
                  <a:pt x="6502" y="9094"/>
                </a:lnTo>
                <a:lnTo>
                  <a:pt x="6479" y="9183"/>
                </a:lnTo>
                <a:lnTo>
                  <a:pt x="6502" y="9384"/>
                </a:lnTo>
                <a:lnTo>
                  <a:pt x="6524" y="9607"/>
                </a:lnTo>
                <a:lnTo>
                  <a:pt x="6636" y="10121"/>
                </a:lnTo>
                <a:lnTo>
                  <a:pt x="6658" y="10412"/>
                </a:lnTo>
                <a:lnTo>
                  <a:pt x="6658" y="10658"/>
                </a:lnTo>
                <a:lnTo>
                  <a:pt x="6613" y="10859"/>
                </a:lnTo>
                <a:lnTo>
                  <a:pt x="6546" y="11015"/>
                </a:lnTo>
                <a:lnTo>
                  <a:pt x="6457" y="11149"/>
                </a:lnTo>
                <a:lnTo>
                  <a:pt x="6345" y="11261"/>
                </a:lnTo>
                <a:lnTo>
                  <a:pt x="6234" y="11328"/>
                </a:lnTo>
                <a:lnTo>
                  <a:pt x="6100" y="11372"/>
                </a:lnTo>
                <a:lnTo>
                  <a:pt x="5832" y="11439"/>
                </a:lnTo>
                <a:lnTo>
                  <a:pt x="5697" y="11462"/>
                </a:lnTo>
                <a:lnTo>
                  <a:pt x="5563" y="11507"/>
                </a:lnTo>
                <a:lnTo>
                  <a:pt x="5429" y="11574"/>
                </a:lnTo>
                <a:lnTo>
                  <a:pt x="5318" y="11663"/>
                </a:lnTo>
                <a:lnTo>
                  <a:pt x="5206" y="11797"/>
                </a:lnTo>
                <a:lnTo>
                  <a:pt x="5117" y="11953"/>
                </a:lnTo>
                <a:lnTo>
                  <a:pt x="5027" y="12132"/>
                </a:lnTo>
                <a:lnTo>
                  <a:pt x="4916" y="12244"/>
                </a:lnTo>
                <a:lnTo>
                  <a:pt x="4871" y="12266"/>
                </a:lnTo>
                <a:lnTo>
                  <a:pt x="4804" y="12288"/>
                </a:lnTo>
                <a:lnTo>
                  <a:pt x="4692" y="12288"/>
                </a:lnTo>
                <a:lnTo>
                  <a:pt x="4536" y="12244"/>
                </a:lnTo>
                <a:lnTo>
                  <a:pt x="4379" y="12154"/>
                </a:lnTo>
                <a:lnTo>
                  <a:pt x="4223" y="12020"/>
                </a:lnTo>
                <a:lnTo>
                  <a:pt x="4044" y="11864"/>
                </a:lnTo>
                <a:lnTo>
                  <a:pt x="3865" y="11730"/>
                </a:lnTo>
                <a:lnTo>
                  <a:pt x="3776" y="11685"/>
                </a:lnTo>
                <a:lnTo>
                  <a:pt x="3687" y="11663"/>
                </a:lnTo>
                <a:lnTo>
                  <a:pt x="3597" y="11663"/>
                </a:lnTo>
                <a:lnTo>
                  <a:pt x="3530" y="11641"/>
                </a:lnTo>
                <a:lnTo>
                  <a:pt x="3352" y="11685"/>
                </a:lnTo>
                <a:lnTo>
                  <a:pt x="3195" y="11775"/>
                </a:lnTo>
                <a:lnTo>
                  <a:pt x="3039" y="11909"/>
                </a:lnTo>
                <a:lnTo>
                  <a:pt x="2860" y="12065"/>
                </a:lnTo>
                <a:lnTo>
                  <a:pt x="2704" y="12266"/>
                </a:lnTo>
                <a:lnTo>
                  <a:pt x="2570" y="12490"/>
                </a:lnTo>
                <a:lnTo>
                  <a:pt x="2503" y="12646"/>
                </a:lnTo>
                <a:lnTo>
                  <a:pt x="2458" y="12802"/>
                </a:lnTo>
                <a:lnTo>
                  <a:pt x="2458" y="12936"/>
                </a:lnTo>
                <a:lnTo>
                  <a:pt x="2480" y="13160"/>
                </a:lnTo>
                <a:lnTo>
                  <a:pt x="2458" y="13272"/>
                </a:lnTo>
                <a:lnTo>
                  <a:pt x="2436" y="13339"/>
                </a:lnTo>
                <a:lnTo>
                  <a:pt x="2302" y="13607"/>
                </a:lnTo>
                <a:lnTo>
                  <a:pt x="2123" y="13986"/>
                </a:lnTo>
                <a:lnTo>
                  <a:pt x="1966" y="14389"/>
                </a:lnTo>
                <a:lnTo>
                  <a:pt x="1922" y="14590"/>
                </a:lnTo>
                <a:lnTo>
                  <a:pt x="1899" y="14724"/>
                </a:lnTo>
                <a:lnTo>
                  <a:pt x="1899" y="14813"/>
                </a:lnTo>
                <a:lnTo>
                  <a:pt x="1944" y="14880"/>
                </a:lnTo>
                <a:lnTo>
                  <a:pt x="2033" y="15059"/>
                </a:lnTo>
                <a:lnTo>
                  <a:pt x="2167" y="15238"/>
                </a:lnTo>
                <a:lnTo>
                  <a:pt x="2346" y="15439"/>
                </a:lnTo>
                <a:lnTo>
                  <a:pt x="2726" y="15841"/>
                </a:lnTo>
                <a:lnTo>
                  <a:pt x="3061" y="16154"/>
                </a:lnTo>
                <a:lnTo>
                  <a:pt x="3128" y="16243"/>
                </a:lnTo>
                <a:lnTo>
                  <a:pt x="3173" y="16332"/>
                </a:lnTo>
                <a:lnTo>
                  <a:pt x="3262" y="16533"/>
                </a:lnTo>
                <a:lnTo>
                  <a:pt x="3307" y="16779"/>
                </a:lnTo>
                <a:lnTo>
                  <a:pt x="3329" y="17047"/>
                </a:lnTo>
                <a:lnTo>
                  <a:pt x="3307" y="17338"/>
                </a:lnTo>
                <a:lnTo>
                  <a:pt x="3285" y="17606"/>
                </a:lnTo>
                <a:lnTo>
                  <a:pt x="3218" y="17874"/>
                </a:lnTo>
                <a:lnTo>
                  <a:pt x="3151" y="18075"/>
                </a:lnTo>
                <a:lnTo>
                  <a:pt x="3039" y="18388"/>
                </a:lnTo>
                <a:lnTo>
                  <a:pt x="2972" y="18633"/>
                </a:lnTo>
                <a:lnTo>
                  <a:pt x="2905" y="19013"/>
                </a:lnTo>
                <a:lnTo>
                  <a:pt x="2793" y="19684"/>
                </a:lnTo>
                <a:lnTo>
                  <a:pt x="2748" y="19929"/>
                </a:lnTo>
                <a:lnTo>
                  <a:pt x="2748" y="20175"/>
                </a:lnTo>
                <a:lnTo>
                  <a:pt x="2748" y="20689"/>
                </a:lnTo>
                <a:lnTo>
                  <a:pt x="2793" y="21203"/>
                </a:lnTo>
                <a:lnTo>
                  <a:pt x="2882" y="21717"/>
                </a:lnTo>
                <a:lnTo>
                  <a:pt x="2972" y="22163"/>
                </a:lnTo>
                <a:lnTo>
                  <a:pt x="3106" y="22566"/>
                </a:lnTo>
                <a:lnTo>
                  <a:pt x="3218" y="22878"/>
                </a:lnTo>
                <a:lnTo>
                  <a:pt x="3329" y="23079"/>
                </a:lnTo>
                <a:lnTo>
                  <a:pt x="3374" y="23147"/>
                </a:lnTo>
                <a:lnTo>
                  <a:pt x="3441" y="23191"/>
                </a:lnTo>
                <a:lnTo>
                  <a:pt x="3575" y="23236"/>
                </a:lnTo>
                <a:lnTo>
                  <a:pt x="3731" y="23258"/>
                </a:lnTo>
                <a:lnTo>
                  <a:pt x="4446" y="23258"/>
                </a:lnTo>
                <a:lnTo>
                  <a:pt x="4536" y="23281"/>
                </a:lnTo>
                <a:lnTo>
                  <a:pt x="4625" y="23303"/>
                </a:lnTo>
                <a:lnTo>
                  <a:pt x="4848" y="23258"/>
                </a:lnTo>
                <a:lnTo>
                  <a:pt x="5206" y="23236"/>
                </a:lnTo>
                <a:lnTo>
                  <a:pt x="5452" y="23236"/>
                </a:lnTo>
                <a:lnTo>
                  <a:pt x="5742" y="23258"/>
                </a:lnTo>
                <a:lnTo>
                  <a:pt x="5899" y="23281"/>
                </a:lnTo>
                <a:lnTo>
                  <a:pt x="6033" y="23325"/>
                </a:lnTo>
                <a:lnTo>
                  <a:pt x="6144" y="23370"/>
                </a:lnTo>
                <a:lnTo>
                  <a:pt x="6234" y="23415"/>
                </a:lnTo>
                <a:lnTo>
                  <a:pt x="6301" y="23482"/>
                </a:lnTo>
                <a:lnTo>
                  <a:pt x="6368" y="23549"/>
                </a:lnTo>
                <a:lnTo>
                  <a:pt x="6435" y="23705"/>
                </a:lnTo>
                <a:lnTo>
                  <a:pt x="6479" y="23861"/>
                </a:lnTo>
                <a:lnTo>
                  <a:pt x="6524" y="24018"/>
                </a:lnTo>
                <a:lnTo>
                  <a:pt x="6569" y="24174"/>
                </a:lnTo>
                <a:lnTo>
                  <a:pt x="6636" y="24286"/>
                </a:lnTo>
                <a:lnTo>
                  <a:pt x="6792" y="24487"/>
                </a:lnTo>
                <a:lnTo>
                  <a:pt x="6926" y="24643"/>
                </a:lnTo>
                <a:lnTo>
                  <a:pt x="7016" y="24777"/>
                </a:lnTo>
                <a:lnTo>
                  <a:pt x="7060" y="24844"/>
                </a:lnTo>
                <a:lnTo>
                  <a:pt x="7083" y="24911"/>
                </a:lnTo>
                <a:lnTo>
                  <a:pt x="7105" y="25090"/>
                </a:lnTo>
                <a:lnTo>
                  <a:pt x="7105" y="25291"/>
                </a:lnTo>
                <a:lnTo>
                  <a:pt x="7150" y="25470"/>
                </a:lnTo>
                <a:lnTo>
                  <a:pt x="7172" y="25582"/>
                </a:lnTo>
                <a:lnTo>
                  <a:pt x="7217" y="25671"/>
                </a:lnTo>
                <a:lnTo>
                  <a:pt x="7328" y="25895"/>
                </a:lnTo>
                <a:lnTo>
                  <a:pt x="7395" y="26006"/>
                </a:lnTo>
                <a:lnTo>
                  <a:pt x="7462" y="26140"/>
                </a:lnTo>
                <a:lnTo>
                  <a:pt x="7507" y="26319"/>
                </a:lnTo>
                <a:lnTo>
                  <a:pt x="7552" y="26542"/>
                </a:lnTo>
                <a:lnTo>
                  <a:pt x="7574" y="26811"/>
                </a:lnTo>
                <a:lnTo>
                  <a:pt x="7574" y="27146"/>
                </a:lnTo>
                <a:lnTo>
                  <a:pt x="7529" y="27458"/>
                </a:lnTo>
                <a:lnTo>
                  <a:pt x="7507" y="27592"/>
                </a:lnTo>
                <a:lnTo>
                  <a:pt x="7462" y="27682"/>
                </a:lnTo>
                <a:lnTo>
                  <a:pt x="7418" y="27771"/>
                </a:lnTo>
                <a:lnTo>
                  <a:pt x="7351" y="27816"/>
                </a:lnTo>
                <a:lnTo>
                  <a:pt x="7239" y="27905"/>
                </a:lnTo>
                <a:lnTo>
                  <a:pt x="7083" y="27950"/>
                </a:lnTo>
                <a:lnTo>
                  <a:pt x="6926" y="27995"/>
                </a:lnTo>
                <a:lnTo>
                  <a:pt x="6770" y="28039"/>
                </a:lnTo>
                <a:lnTo>
                  <a:pt x="6591" y="28084"/>
                </a:lnTo>
                <a:lnTo>
                  <a:pt x="6412" y="28196"/>
                </a:lnTo>
                <a:lnTo>
                  <a:pt x="6234" y="28352"/>
                </a:lnTo>
                <a:lnTo>
                  <a:pt x="6033" y="28553"/>
                </a:lnTo>
                <a:lnTo>
                  <a:pt x="5832" y="28732"/>
                </a:lnTo>
                <a:lnTo>
                  <a:pt x="5251" y="29380"/>
                </a:lnTo>
                <a:lnTo>
                  <a:pt x="5184" y="29469"/>
                </a:lnTo>
                <a:lnTo>
                  <a:pt x="5161" y="29536"/>
                </a:lnTo>
                <a:lnTo>
                  <a:pt x="5184" y="29626"/>
                </a:lnTo>
                <a:lnTo>
                  <a:pt x="5206" y="29693"/>
                </a:lnTo>
                <a:lnTo>
                  <a:pt x="5251" y="29894"/>
                </a:lnTo>
                <a:lnTo>
                  <a:pt x="5273" y="30005"/>
                </a:lnTo>
                <a:lnTo>
                  <a:pt x="5251" y="30139"/>
                </a:lnTo>
                <a:lnTo>
                  <a:pt x="5228" y="30206"/>
                </a:lnTo>
                <a:lnTo>
                  <a:pt x="5184" y="30273"/>
                </a:lnTo>
                <a:lnTo>
                  <a:pt x="5139" y="30296"/>
                </a:lnTo>
                <a:lnTo>
                  <a:pt x="5050" y="30318"/>
                </a:lnTo>
                <a:lnTo>
                  <a:pt x="4893" y="30341"/>
                </a:lnTo>
                <a:lnTo>
                  <a:pt x="4268" y="30341"/>
                </a:lnTo>
                <a:lnTo>
                  <a:pt x="4089" y="30385"/>
                </a:lnTo>
                <a:lnTo>
                  <a:pt x="4000" y="30408"/>
                </a:lnTo>
                <a:lnTo>
                  <a:pt x="3910" y="30452"/>
                </a:lnTo>
                <a:lnTo>
                  <a:pt x="3575" y="30765"/>
                </a:lnTo>
                <a:lnTo>
                  <a:pt x="3195" y="31145"/>
                </a:lnTo>
                <a:lnTo>
                  <a:pt x="3039" y="31346"/>
                </a:lnTo>
                <a:lnTo>
                  <a:pt x="2905" y="31547"/>
                </a:lnTo>
                <a:lnTo>
                  <a:pt x="2815" y="31703"/>
                </a:lnTo>
                <a:lnTo>
                  <a:pt x="2793" y="31837"/>
                </a:lnTo>
                <a:lnTo>
                  <a:pt x="2815" y="31949"/>
                </a:lnTo>
                <a:lnTo>
                  <a:pt x="2838" y="32016"/>
                </a:lnTo>
                <a:lnTo>
                  <a:pt x="2905" y="32061"/>
                </a:lnTo>
                <a:lnTo>
                  <a:pt x="2994" y="32106"/>
                </a:lnTo>
                <a:lnTo>
                  <a:pt x="3195" y="32173"/>
                </a:lnTo>
                <a:lnTo>
                  <a:pt x="3307" y="32217"/>
                </a:lnTo>
                <a:lnTo>
                  <a:pt x="3419" y="32284"/>
                </a:lnTo>
                <a:lnTo>
                  <a:pt x="3463" y="32329"/>
                </a:lnTo>
                <a:lnTo>
                  <a:pt x="3508" y="32374"/>
                </a:lnTo>
                <a:lnTo>
                  <a:pt x="3508" y="32418"/>
                </a:lnTo>
                <a:lnTo>
                  <a:pt x="3508" y="32463"/>
                </a:lnTo>
                <a:lnTo>
                  <a:pt x="3463" y="32575"/>
                </a:lnTo>
                <a:lnTo>
                  <a:pt x="3374" y="32642"/>
                </a:lnTo>
                <a:lnTo>
                  <a:pt x="3262" y="32731"/>
                </a:lnTo>
                <a:lnTo>
                  <a:pt x="3151" y="32798"/>
                </a:lnTo>
                <a:lnTo>
                  <a:pt x="3016" y="32843"/>
                </a:lnTo>
                <a:lnTo>
                  <a:pt x="2882" y="32865"/>
                </a:lnTo>
                <a:lnTo>
                  <a:pt x="2771" y="32910"/>
                </a:lnTo>
                <a:lnTo>
                  <a:pt x="2681" y="32999"/>
                </a:lnTo>
                <a:lnTo>
                  <a:pt x="2614" y="33111"/>
                </a:lnTo>
                <a:lnTo>
                  <a:pt x="2525" y="33245"/>
                </a:lnTo>
                <a:lnTo>
                  <a:pt x="2346" y="33625"/>
                </a:lnTo>
                <a:lnTo>
                  <a:pt x="2235" y="33826"/>
                </a:lnTo>
                <a:lnTo>
                  <a:pt x="2078" y="34027"/>
                </a:lnTo>
                <a:lnTo>
                  <a:pt x="1877" y="34250"/>
                </a:lnTo>
                <a:lnTo>
                  <a:pt x="1654" y="34429"/>
                </a:lnTo>
                <a:lnTo>
                  <a:pt x="1386" y="34608"/>
                </a:lnTo>
                <a:lnTo>
                  <a:pt x="1117" y="34742"/>
                </a:lnTo>
                <a:lnTo>
                  <a:pt x="693" y="34943"/>
                </a:lnTo>
                <a:lnTo>
                  <a:pt x="514" y="35010"/>
                </a:lnTo>
                <a:lnTo>
                  <a:pt x="380" y="35211"/>
                </a:lnTo>
                <a:lnTo>
                  <a:pt x="335" y="35390"/>
                </a:lnTo>
                <a:lnTo>
                  <a:pt x="313" y="35524"/>
                </a:lnTo>
                <a:lnTo>
                  <a:pt x="335" y="35635"/>
                </a:lnTo>
                <a:lnTo>
                  <a:pt x="425" y="35814"/>
                </a:lnTo>
                <a:lnTo>
                  <a:pt x="470" y="35904"/>
                </a:lnTo>
                <a:lnTo>
                  <a:pt x="470" y="35993"/>
                </a:lnTo>
                <a:lnTo>
                  <a:pt x="358" y="36619"/>
                </a:lnTo>
                <a:lnTo>
                  <a:pt x="201" y="37512"/>
                </a:lnTo>
                <a:lnTo>
                  <a:pt x="90" y="38227"/>
                </a:lnTo>
                <a:lnTo>
                  <a:pt x="45" y="38674"/>
                </a:lnTo>
                <a:lnTo>
                  <a:pt x="0" y="39121"/>
                </a:lnTo>
                <a:lnTo>
                  <a:pt x="0" y="39545"/>
                </a:lnTo>
                <a:lnTo>
                  <a:pt x="23" y="39858"/>
                </a:lnTo>
                <a:lnTo>
                  <a:pt x="45" y="39970"/>
                </a:lnTo>
                <a:lnTo>
                  <a:pt x="90" y="40059"/>
                </a:lnTo>
                <a:lnTo>
                  <a:pt x="134" y="40081"/>
                </a:lnTo>
                <a:lnTo>
                  <a:pt x="201" y="40059"/>
                </a:lnTo>
                <a:lnTo>
                  <a:pt x="380" y="39992"/>
                </a:lnTo>
                <a:lnTo>
                  <a:pt x="626" y="39925"/>
                </a:lnTo>
                <a:lnTo>
                  <a:pt x="1207" y="39813"/>
                </a:lnTo>
                <a:lnTo>
                  <a:pt x="1698" y="39746"/>
                </a:lnTo>
                <a:lnTo>
                  <a:pt x="1899" y="39702"/>
                </a:lnTo>
                <a:lnTo>
                  <a:pt x="2033" y="39791"/>
                </a:lnTo>
                <a:lnTo>
                  <a:pt x="2346" y="39970"/>
                </a:lnTo>
                <a:lnTo>
                  <a:pt x="2681" y="40193"/>
                </a:lnTo>
                <a:lnTo>
                  <a:pt x="2793" y="40327"/>
                </a:lnTo>
                <a:lnTo>
                  <a:pt x="2882" y="40417"/>
                </a:lnTo>
                <a:lnTo>
                  <a:pt x="2949" y="40528"/>
                </a:lnTo>
                <a:lnTo>
                  <a:pt x="3039" y="40640"/>
                </a:lnTo>
                <a:lnTo>
                  <a:pt x="3285" y="40930"/>
                </a:lnTo>
                <a:lnTo>
                  <a:pt x="3396" y="41087"/>
                </a:lnTo>
                <a:lnTo>
                  <a:pt x="3508" y="41266"/>
                </a:lnTo>
                <a:lnTo>
                  <a:pt x="3597" y="41489"/>
                </a:lnTo>
                <a:lnTo>
                  <a:pt x="3642" y="41712"/>
                </a:lnTo>
                <a:lnTo>
                  <a:pt x="3664" y="41824"/>
                </a:lnTo>
                <a:lnTo>
                  <a:pt x="3709" y="41913"/>
                </a:lnTo>
                <a:lnTo>
                  <a:pt x="3754" y="41958"/>
                </a:lnTo>
                <a:lnTo>
                  <a:pt x="3798" y="42003"/>
                </a:lnTo>
                <a:lnTo>
                  <a:pt x="3932" y="42003"/>
                </a:lnTo>
                <a:lnTo>
                  <a:pt x="4089" y="41936"/>
                </a:lnTo>
                <a:lnTo>
                  <a:pt x="4424" y="41779"/>
                </a:lnTo>
                <a:lnTo>
                  <a:pt x="4580" y="41735"/>
                </a:lnTo>
                <a:lnTo>
                  <a:pt x="4647" y="41712"/>
                </a:lnTo>
                <a:lnTo>
                  <a:pt x="4714" y="41712"/>
                </a:lnTo>
                <a:lnTo>
                  <a:pt x="4848" y="41779"/>
                </a:lnTo>
                <a:lnTo>
                  <a:pt x="4960" y="41891"/>
                </a:lnTo>
                <a:lnTo>
                  <a:pt x="5117" y="42048"/>
                </a:lnTo>
                <a:lnTo>
                  <a:pt x="5251" y="42226"/>
                </a:lnTo>
                <a:lnTo>
                  <a:pt x="5563" y="42584"/>
                </a:lnTo>
                <a:lnTo>
                  <a:pt x="5720" y="42740"/>
                </a:lnTo>
                <a:lnTo>
                  <a:pt x="5876" y="42874"/>
                </a:lnTo>
                <a:lnTo>
                  <a:pt x="5988" y="42941"/>
                </a:lnTo>
                <a:lnTo>
                  <a:pt x="6144" y="43008"/>
                </a:lnTo>
                <a:lnTo>
                  <a:pt x="6569" y="43142"/>
                </a:lnTo>
                <a:lnTo>
                  <a:pt x="7105" y="43276"/>
                </a:lnTo>
                <a:lnTo>
                  <a:pt x="7686" y="43388"/>
                </a:lnTo>
                <a:lnTo>
                  <a:pt x="8267" y="43500"/>
                </a:lnTo>
                <a:lnTo>
                  <a:pt x="8781" y="43567"/>
                </a:lnTo>
                <a:lnTo>
                  <a:pt x="9138" y="43611"/>
                </a:lnTo>
                <a:lnTo>
                  <a:pt x="9250" y="43611"/>
                </a:lnTo>
                <a:lnTo>
                  <a:pt x="9317" y="43589"/>
                </a:lnTo>
                <a:lnTo>
                  <a:pt x="24286" y="34474"/>
                </a:lnTo>
                <a:lnTo>
                  <a:pt x="34585" y="28196"/>
                </a:lnTo>
                <a:lnTo>
                  <a:pt x="39478" y="25180"/>
                </a:lnTo>
                <a:lnTo>
                  <a:pt x="39567" y="25113"/>
                </a:lnTo>
                <a:lnTo>
                  <a:pt x="39657" y="25001"/>
                </a:lnTo>
                <a:lnTo>
                  <a:pt x="39858" y="24688"/>
                </a:lnTo>
                <a:lnTo>
                  <a:pt x="40059" y="24308"/>
                </a:lnTo>
                <a:lnTo>
                  <a:pt x="40260" y="23884"/>
                </a:lnTo>
                <a:lnTo>
                  <a:pt x="40662" y="22990"/>
                </a:lnTo>
                <a:lnTo>
                  <a:pt x="40863" y="22610"/>
                </a:lnTo>
                <a:lnTo>
                  <a:pt x="41042" y="22320"/>
                </a:lnTo>
                <a:lnTo>
                  <a:pt x="41109" y="22186"/>
                </a:lnTo>
                <a:lnTo>
                  <a:pt x="41176" y="22029"/>
                </a:lnTo>
                <a:lnTo>
                  <a:pt x="41221" y="21828"/>
                </a:lnTo>
                <a:lnTo>
                  <a:pt x="41243" y="21605"/>
                </a:lnTo>
                <a:lnTo>
                  <a:pt x="41288" y="21113"/>
                </a:lnTo>
                <a:lnTo>
                  <a:pt x="41265" y="20577"/>
                </a:lnTo>
                <a:lnTo>
                  <a:pt x="41243" y="20019"/>
                </a:lnTo>
                <a:lnTo>
                  <a:pt x="41198" y="19505"/>
                </a:lnTo>
                <a:lnTo>
                  <a:pt x="41131" y="18701"/>
                </a:lnTo>
                <a:lnTo>
                  <a:pt x="41131" y="18410"/>
                </a:lnTo>
                <a:lnTo>
                  <a:pt x="41131" y="18120"/>
                </a:lnTo>
                <a:lnTo>
                  <a:pt x="41154" y="17494"/>
                </a:lnTo>
                <a:lnTo>
                  <a:pt x="41198" y="16891"/>
                </a:lnTo>
                <a:lnTo>
                  <a:pt x="41221" y="16288"/>
                </a:lnTo>
                <a:lnTo>
                  <a:pt x="41221" y="16154"/>
                </a:lnTo>
                <a:lnTo>
                  <a:pt x="41265" y="16020"/>
                </a:lnTo>
                <a:lnTo>
                  <a:pt x="41310" y="15885"/>
                </a:lnTo>
                <a:lnTo>
                  <a:pt x="41377" y="15774"/>
                </a:lnTo>
                <a:lnTo>
                  <a:pt x="41534" y="15528"/>
                </a:lnTo>
                <a:lnTo>
                  <a:pt x="41712" y="15282"/>
                </a:lnTo>
                <a:lnTo>
                  <a:pt x="41913" y="15059"/>
                </a:lnTo>
                <a:lnTo>
                  <a:pt x="42070" y="14813"/>
                </a:lnTo>
                <a:lnTo>
                  <a:pt x="42137" y="14679"/>
                </a:lnTo>
                <a:lnTo>
                  <a:pt x="42181" y="14567"/>
                </a:lnTo>
                <a:lnTo>
                  <a:pt x="42226" y="14433"/>
                </a:lnTo>
                <a:lnTo>
                  <a:pt x="42248" y="14277"/>
                </a:lnTo>
                <a:lnTo>
                  <a:pt x="42248" y="13986"/>
                </a:lnTo>
                <a:lnTo>
                  <a:pt x="42181" y="13651"/>
                </a:lnTo>
                <a:lnTo>
                  <a:pt x="42092" y="13294"/>
                </a:lnTo>
                <a:lnTo>
                  <a:pt x="41958" y="12914"/>
                </a:lnTo>
                <a:lnTo>
                  <a:pt x="41802" y="12512"/>
                </a:lnTo>
                <a:lnTo>
                  <a:pt x="41623" y="12110"/>
                </a:lnTo>
                <a:lnTo>
                  <a:pt x="41265" y="11283"/>
                </a:lnTo>
                <a:lnTo>
                  <a:pt x="41198" y="11082"/>
                </a:lnTo>
                <a:lnTo>
                  <a:pt x="41131" y="10836"/>
                </a:lnTo>
                <a:lnTo>
                  <a:pt x="41109" y="10546"/>
                </a:lnTo>
                <a:lnTo>
                  <a:pt x="41109" y="10255"/>
                </a:lnTo>
                <a:lnTo>
                  <a:pt x="41131" y="9943"/>
                </a:lnTo>
                <a:lnTo>
                  <a:pt x="41154" y="9630"/>
                </a:lnTo>
                <a:lnTo>
                  <a:pt x="41221" y="9295"/>
                </a:lnTo>
                <a:lnTo>
                  <a:pt x="41288" y="8960"/>
                </a:lnTo>
                <a:lnTo>
                  <a:pt x="41466" y="8334"/>
                </a:lnTo>
                <a:lnTo>
                  <a:pt x="41668" y="7753"/>
                </a:lnTo>
                <a:lnTo>
                  <a:pt x="41779" y="7485"/>
                </a:lnTo>
                <a:lnTo>
                  <a:pt x="41891" y="7262"/>
                </a:lnTo>
                <a:lnTo>
                  <a:pt x="42003" y="7061"/>
                </a:lnTo>
                <a:lnTo>
                  <a:pt x="42114" y="6904"/>
                </a:lnTo>
                <a:lnTo>
                  <a:pt x="42226" y="6792"/>
                </a:lnTo>
                <a:lnTo>
                  <a:pt x="42360" y="6681"/>
                </a:lnTo>
                <a:lnTo>
                  <a:pt x="42517" y="6591"/>
                </a:lnTo>
                <a:lnTo>
                  <a:pt x="42673" y="6502"/>
                </a:lnTo>
                <a:lnTo>
                  <a:pt x="43030" y="6368"/>
                </a:lnTo>
                <a:lnTo>
                  <a:pt x="43410" y="6256"/>
                </a:lnTo>
                <a:lnTo>
                  <a:pt x="43812" y="6189"/>
                </a:lnTo>
                <a:lnTo>
                  <a:pt x="44237" y="6122"/>
                </a:lnTo>
                <a:lnTo>
                  <a:pt x="44639" y="6055"/>
                </a:lnTo>
                <a:lnTo>
                  <a:pt x="45019" y="5966"/>
                </a:lnTo>
                <a:lnTo>
                  <a:pt x="45198" y="5921"/>
                </a:lnTo>
                <a:lnTo>
                  <a:pt x="45376" y="5832"/>
                </a:lnTo>
                <a:lnTo>
                  <a:pt x="45555" y="5720"/>
                </a:lnTo>
                <a:lnTo>
                  <a:pt x="45734" y="5586"/>
                </a:lnTo>
                <a:lnTo>
                  <a:pt x="45890" y="5430"/>
                </a:lnTo>
                <a:lnTo>
                  <a:pt x="46047" y="5273"/>
                </a:lnTo>
                <a:lnTo>
                  <a:pt x="46359" y="4916"/>
                </a:lnTo>
                <a:lnTo>
                  <a:pt x="46963" y="4134"/>
                </a:lnTo>
                <a:lnTo>
                  <a:pt x="47253" y="3776"/>
                </a:lnTo>
                <a:lnTo>
                  <a:pt x="47521" y="3464"/>
                </a:lnTo>
                <a:lnTo>
                  <a:pt x="47789" y="3173"/>
                </a:lnTo>
                <a:lnTo>
                  <a:pt x="48035" y="2860"/>
                </a:lnTo>
                <a:lnTo>
                  <a:pt x="48281" y="2525"/>
                </a:lnTo>
                <a:lnTo>
                  <a:pt x="48482" y="2190"/>
                </a:lnTo>
                <a:lnTo>
                  <a:pt x="48661" y="1855"/>
                </a:lnTo>
                <a:lnTo>
                  <a:pt x="48795" y="1587"/>
                </a:lnTo>
                <a:lnTo>
                  <a:pt x="48862" y="1363"/>
                </a:lnTo>
                <a:lnTo>
                  <a:pt x="48862" y="1274"/>
                </a:lnTo>
                <a:lnTo>
                  <a:pt x="48862" y="1185"/>
                </a:lnTo>
                <a:lnTo>
                  <a:pt x="48728" y="648"/>
                </a:lnTo>
                <a:lnTo>
                  <a:pt x="48638" y="447"/>
                </a:lnTo>
                <a:lnTo>
                  <a:pt x="48593" y="403"/>
                </a:lnTo>
                <a:lnTo>
                  <a:pt x="48549" y="380"/>
                </a:lnTo>
                <a:lnTo>
                  <a:pt x="48526" y="380"/>
                </a:lnTo>
                <a:lnTo>
                  <a:pt x="48482" y="358"/>
                </a:lnTo>
                <a:lnTo>
                  <a:pt x="48415" y="291"/>
                </a:lnTo>
                <a:lnTo>
                  <a:pt x="48281" y="179"/>
                </a:lnTo>
                <a:lnTo>
                  <a:pt x="48124" y="68"/>
                </a:lnTo>
                <a:lnTo>
                  <a:pt x="48035" y="23"/>
                </a:lnTo>
                <a:lnTo>
                  <a:pt x="47901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3" name="Google Shape;383;p29"/>
          <p:cNvGrpSpPr/>
          <p:nvPr/>
        </p:nvGrpSpPr>
        <p:grpSpPr>
          <a:xfrm>
            <a:off x="610558" y="2806310"/>
            <a:ext cx="298996" cy="340204"/>
            <a:chOff x="1516475" y="238075"/>
            <a:chExt cx="424650" cy="483175"/>
          </a:xfrm>
        </p:grpSpPr>
        <p:sp>
          <p:nvSpPr>
            <p:cNvPr id="384" name="Google Shape;384;p29"/>
            <p:cNvSpPr/>
            <p:nvPr/>
          </p:nvSpPr>
          <p:spPr>
            <a:xfrm>
              <a:off x="1516475" y="238075"/>
              <a:ext cx="424650" cy="483175"/>
            </a:xfrm>
            <a:custGeom>
              <a:avLst/>
              <a:gdLst/>
              <a:ahLst/>
              <a:cxnLst/>
              <a:rect l="l" t="t" r="r" b="b"/>
              <a:pathLst>
                <a:path w="16986" h="19327" extrusionOk="0">
                  <a:moveTo>
                    <a:pt x="8491" y="1134"/>
                  </a:moveTo>
                  <a:cubicBezTo>
                    <a:pt x="11302" y="1134"/>
                    <a:pt x="13588" y="3438"/>
                    <a:pt x="13588" y="6267"/>
                  </a:cubicBezTo>
                  <a:cubicBezTo>
                    <a:pt x="13588" y="7318"/>
                    <a:pt x="13262" y="8342"/>
                    <a:pt x="12655" y="9199"/>
                  </a:cubicBezTo>
                  <a:cubicBezTo>
                    <a:pt x="12625" y="9242"/>
                    <a:pt x="12604" y="9272"/>
                    <a:pt x="12595" y="9284"/>
                  </a:cubicBezTo>
                  <a:lnTo>
                    <a:pt x="8491" y="15724"/>
                  </a:lnTo>
                  <a:lnTo>
                    <a:pt x="4388" y="9287"/>
                  </a:lnTo>
                  <a:cubicBezTo>
                    <a:pt x="4382" y="9275"/>
                    <a:pt x="4373" y="9266"/>
                    <a:pt x="4367" y="9257"/>
                  </a:cubicBezTo>
                  <a:cubicBezTo>
                    <a:pt x="4249" y="9091"/>
                    <a:pt x="4140" y="8921"/>
                    <a:pt x="4041" y="8743"/>
                  </a:cubicBezTo>
                  <a:cubicBezTo>
                    <a:pt x="3618" y="7985"/>
                    <a:pt x="3398" y="7134"/>
                    <a:pt x="3398" y="6267"/>
                  </a:cubicBezTo>
                  <a:cubicBezTo>
                    <a:pt x="3398" y="6174"/>
                    <a:pt x="3398" y="6080"/>
                    <a:pt x="3404" y="5990"/>
                  </a:cubicBezTo>
                  <a:cubicBezTo>
                    <a:pt x="3552" y="3266"/>
                    <a:pt x="5786" y="1134"/>
                    <a:pt x="8491" y="1134"/>
                  </a:cubicBezTo>
                  <a:close/>
                  <a:moveTo>
                    <a:pt x="11049" y="13819"/>
                  </a:moveTo>
                  <a:cubicBezTo>
                    <a:pt x="14358" y="14233"/>
                    <a:pt x="15853" y="15289"/>
                    <a:pt x="15853" y="15930"/>
                  </a:cubicBezTo>
                  <a:cubicBezTo>
                    <a:pt x="15853" y="16304"/>
                    <a:pt x="15339" y="16887"/>
                    <a:pt x="13905" y="17397"/>
                  </a:cubicBezTo>
                  <a:cubicBezTo>
                    <a:pt x="12471" y="17910"/>
                    <a:pt x="10545" y="18194"/>
                    <a:pt x="8491" y="18194"/>
                  </a:cubicBezTo>
                  <a:cubicBezTo>
                    <a:pt x="6438" y="18194"/>
                    <a:pt x="4515" y="17910"/>
                    <a:pt x="3077" y="17397"/>
                  </a:cubicBezTo>
                  <a:cubicBezTo>
                    <a:pt x="1640" y="16884"/>
                    <a:pt x="1133" y="16304"/>
                    <a:pt x="1133" y="15930"/>
                  </a:cubicBezTo>
                  <a:cubicBezTo>
                    <a:pt x="1133" y="15289"/>
                    <a:pt x="2625" y="14233"/>
                    <a:pt x="5934" y="13819"/>
                  </a:cubicBezTo>
                  <a:lnTo>
                    <a:pt x="8014" y="17083"/>
                  </a:lnTo>
                  <a:cubicBezTo>
                    <a:pt x="8126" y="17258"/>
                    <a:pt x="8309" y="17346"/>
                    <a:pt x="8491" y="17346"/>
                  </a:cubicBezTo>
                  <a:cubicBezTo>
                    <a:pt x="8674" y="17346"/>
                    <a:pt x="8857" y="17258"/>
                    <a:pt x="8968" y="17083"/>
                  </a:cubicBezTo>
                  <a:lnTo>
                    <a:pt x="11049" y="13819"/>
                  </a:lnTo>
                  <a:close/>
                  <a:moveTo>
                    <a:pt x="8494" y="1"/>
                  </a:moveTo>
                  <a:cubicBezTo>
                    <a:pt x="6947" y="1"/>
                    <a:pt x="5399" y="578"/>
                    <a:pt x="4201" y="1738"/>
                  </a:cubicBezTo>
                  <a:cubicBezTo>
                    <a:pt x="3050" y="2837"/>
                    <a:pt x="2359" y="4338"/>
                    <a:pt x="2274" y="5929"/>
                  </a:cubicBezTo>
                  <a:cubicBezTo>
                    <a:pt x="2268" y="6041"/>
                    <a:pt x="2265" y="6156"/>
                    <a:pt x="2265" y="6267"/>
                  </a:cubicBezTo>
                  <a:cubicBezTo>
                    <a:pt x="2265" y="7327"/>
                    <a:pt x="2534" y="8372"/>
                    <a:pt x="3050" y="9296"/>
                  </a:cubicBezTo>
                  <a:cubicBezTo>
                    <a:pt x="3168" y="9507"/>
                    <a:pt x="3301" y="9713"/>
                    <a:pt x="3440" y="9909"/>
                  </a:cubicBezTo>
                  <a:lnTo>
                    <a:pt x="5267" y="12771"/>
                  </a:lnTo>
                  <a:cubicBezTo>
                    <a:pt x="3953" y="12971"/>
                    <a:pt x="2809" y="13294"/>
                    <a:pt x="1921" y="13713"/>
                  </a:cubicBezTo>
                  <a:cubicBezTo>
                    <a:pt x="333" y="14465"/>
                    <a:pt x="1" y="15332"/>
                    <a:pt x="1" y="15930"/>
                  </a:cubicBezTo>
                  <a:cubicBezTo>
                    <a:pt x="1" y="16648"/>
                    <a:pt x="469" y="17669"/>
                    <a:pt x="2697" y="18466"/>
                  </a:cubicBezTo>
                  <a:cubicBezTo>
                    <a:pt x="4252" y="19022"/>
                    <a:pt x="6311" y="19326"/>
                    <a:pt x="8491" y="19326"/>
                  </a:cubicBezTo>
                  <a:cubicBezTo>
                    <a:pt x="10671" y="19326"/>
                    <a:pt x="12731" y="19022"/>
                    <a:pt x="14286" y="18466"/>
                  </a:cubicBezTo>
                  <a:cubicBezTo>
                    <a:pt x="16514" y="17669"/>
                    <a:pt x="16985" y="16648"/>
                    <a:pt x="16985" y="15930"/>
                  </a:cubicBezTo>
                  <a:cubicBezTo>
                    <a:pt x="16985" y="15332"/>
                    <a:pt x="16650" y="14465"/>
                    <a:pt x="15062" y="13713"/>
                  </a:cubicBezTo>
                  <a:cubicBezTo>
                    <a:pt x="14174" y="13294"/>
                    <a:pt x="13030" y="12971"/>
                    <a:pt x="11716" y="12768"/>
                  </a:cubicBezTo>
                  <a:lnTo>
                    <a:pt x="13549" y="9897"/>
                  </a:lnTo>
                  <a:lnTo>
                    <a:pt x="13561" y="9879"/>
                  </a:lnTo>
                  <a:cubicBezTo>
                    <a:pt x="13567" y="9873"/>
                    <a:pt x="13570" y="9867"/>
                    <a:pt x="13576" y="9861"/>
                  </a:cubicBezTo>
                  <a:cubicBezTo>
                    <a:pt x="15327" y="7382"/>
                    <a:pt x="15041" y="3997"/>
                    <a:pt x="12897" y="1847"/>
                  </a:cubicBezTo>
                  <a:cubicBezTo>
                    <a:pt x="11689" y="618"/>
                    <a:pt x="10092" y="1"/>
                    <a:pt x="84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>
              <a:off x="1652425" y="324000"/>
              <a:ext cx="147150" cy="141575"/>
            </a:xfrm>
            <a:custGeom>
              <a:avLst/>
              <a:gdLst/>
              <a:ahLst/>
              <a:cxnLst/>
              <a:rect l="l" t="t" r="r" b="b"/>
              <a:pathLst>
                <a:path w="5886" h="5663" extrusionOk="0">
                  <a:moveTo>
                    <a:pt x="3054" y="1131"/>
                  </a:moveTo>
                  <a:cubicBezTo>
                    <a:pt x="3495" y="1131"/>
                    <a:pt x="3930" y="1303"/>
                    <a:pt x="4255" y="1629"/>
                  </a:cubicBezTo>
                  <a:cubicBezTo>
                    <a:pt x="4741" y="2115"/>
                    <a:pt x="4886" y="2845"/>
                    <a:pt x="4623" y="3480"/>
                  </a:cubicBezTo>
                  <a:cubicBezTo>
                    <a:pt x="4361" y="4114"/>
                    <a:pt x="3742" y="4530"/>
                    <a:pt x="3053" y="4530"/>
                  </a:cubicBezTo>
                  <a:cubicBezTo>
                    <a:pt x="2114" y="4527"/>
                    <a:pt x="1356" y="3769"/>
                    <a:pt x="1356" y="2830"/>
                  </a:cubicBezTo>
                  <a:cubicBezTo>
                    <a:pt x="1356" y="2142"/>
                    <a:pt x="1770" y="1523"/>
                    <a:pt x="2404" y="1260"/>
                  </a:cubicBezTo>
                  <a:cubicBezTo>
                    <a:pt x="2614" y="1173"/>
                    <a:pt x="2835" y="1131"/>
                    <a:pt x="3054" y="1131"/>
                  </a:cubicBezTo>
                  <a:close/>
                  <a:moveTo>
                    <a:pt x="3053" y="0"/>
                  </a:moveTo>
                  <a:cubicBezTo>
                    <a:pt x="2316" y="0"/>
                    <a:pt x="1593" y="287"/>
                    <a:pt x="1051" y="828"/>
                  </a:cubicBezTo>
                  <a:cubicBezTo>
                    <a:pt x="242" y="1638"/>
                    <a:pt x="1" y="2855"/>
                    <a:pt x="439" y="3914"/>
                  </a:cubicBezTo>
                  <a:cubicBezTo>
                    <a:pt x="876" y="4971"/>
                    <a:pt x="1909" y="5663"/>
                    <a:pt x="3053" y="5663"/>
                  </a:cubicBezTo>
                  <a:cubicBezTo>
                    <a:pt x="4617" y="5660"/>
                    <a:pt x="5883" y="4394"/>
                    <a:pt x="5886" y="2830"/>
                  </a:cubicBezTo>
                  <a:cubicBezTo>
                    <a:pt x="5886" y="1686"/>
                    <a:pt x="5194" y="653"/>
                    <a:pt x="4137" y="216"/>
                  </a:cubicBezTo>
                  <a:cubicBezTo>
                    <a:pt x="3786" y="70"/>
                    <a:pt x="3418" y="0"/>
                    <a:pt x="30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cxnSp>
        <p:nvCxnSpPr>
          <p:cNvPr id="386" name="Google Shape;386;p29"/>
          <p:cNvCxnSpPr>
            <a:stCxn id="373" idx="2"/>
          </p:cNvCxnSpPr>
          <p:nvPr/>
        </p:nvCxnSpPr>
        <p:spPr>
          <a:xfrm rot="10800000">
            <a:off x="725875" y="2568763"/>
            <a:ext cx="5294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87" name="Google Shape;387;p29"/>
          <p:cNvGrpSpPr/>
          <p:nvPr/>
        </p:nvGrpSpPr>
        <p:grpSpPr>
          <a:xfrm>
            <a:off x="572477" y="4061552"/>
            <a:ext cx="338736" cy="359303"/>
            <a:chOff x="-55217700" y="2296300"/>
            <a:chExt cx="298525" cy="316650"/>
          </a:xfrm>
        </p:grpSpPr>
        <p:sp>
          <p:nvSpPr>
            <p:cNvPr id="388" name="Google Shape;388;p29"/>
            <p:cNvSpPr/>
            <p:nvPr/>
          </p:nvSpPr>
          <p:spPr>
            <a:xfrm>
              <a:off x="-55105075" y="2426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9"/>
            <p:cNvSpPr/>
            <p:nvPr/>
          </p:nvSpPr>
          <p:spPr>
            <a:xfrm>
              <a:off x="-55030250" y="2426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9"/>
            <p:cNvSpPr/>
            <p:nvPr/>
          </p:nvSpPr>
          <p:spPr>
            <a:xfrm>
              <a:off x="-55095625" y="2488675"/>
              <a:ext cx="73275" cy="29775"/>
            </a:xfrm>
            <a:custGeom>
              <a:avLst/>
              <a:gdLst/>
              <a:ahLst/>
              <a:cxnLst/>
              <a:rect l="l" t="t" r="r" b="b"/>
              <a:pathLst>
                <a:path w="2931" h="1191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7"/>
                    <a:pt x="1" y="529"/>
                    <a:pt x="158" y="655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85" y="1190"/>
                    <a:pt x="2458" y="1001"/>
                    <a:pt x="2773" y="655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685" y="66"/>
                    <a:pt x="2577" y="23"/>
                    <a:pt x="2471" y="23"/>
                  </a:cubicBezTo>
                  <a:cubicBezTo>
                    <a:pt x="2388" y="23"/>
                    <a:pt x="2307" y="50"/>
                    <a:pt x="2237" y="119"/>
                  </a:cubicBezTo>
                  <a:cubicBezTo>
                    <a:pt x="2048" y="340"/>
                    <a:pt x="1733" y="434"/>
                    <a:pt x="1450" y="434"/>
                  </a:cubicBezTo>
                  <a:cubicBezTo>
                    <a:pt x="1135" y="434"/>
                    <a:pt x="883" y="340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-55217700" y="2296300"/>
              <a:ext cx="298525" cy="316650"/>
            </a:xfrm>
            <a:custGeom>
              <a:avLst/>
              <a:gdLst/>
              <a:ahLst/>
              <a:cxnLst/>
              <a:rect l="l" t="t" r="r" b="b"/>
              <a:pathLst>
                <a:path w="11941" h="12666" extrusionOk="0">
                  <a:moveTo>
                    <a:pt x="8601" y="694"/>
                  </a:moveTo>
                  <a:cubicBezTo>
                    <a:pt x="9105" y="694"/>
                    <a:pt x="9578" y="1040"/>
                    <a:pt x="9704" y="1545"/>
                  </a:cubicBezTo>
                  <a:lnTo>
                    <a:pt x="2993" y="3561"/>
                  </a:lnTo>
                  <a:lnTo>
                    <a:pt x="2993" y="1797"/>
                  </a:lnTo>
                  <a:cubicBezTo>
                    <a:pt x="2993" y="1167"/>
                    <a:pt x="3497" y="694"/>
                    <a:pt x="4096" y="694"/>
                  </a:cubicBezTo>
                  <a:close/>
                  <a:moveTo>
                    <a:pt x="9735" y="2301"/>
                  </a:moveTo>
                  <a:lnTo>
                    <a:pt x="9735" y="3687"/>
                  </a:lnTo>
                  <a:lnTo>
                    <a:pt x="5199" y="3687"/>
                  </a:lnTo>
                  <a:lnTo>
                    <a:pt x="9735" y="2301"/>
                  </a:lnTo>
                  <a:close/>
                  <a:moveTo>
                    <a:pt x="10428" y="4380"/>
                  </a:moveTo>
                  <a:cubicBezTo>
                    <a:pt x="10838" y="4380"/>
                    <a:pt x="11185" y="4727"/>
                    <a:pt x="11185" y="5136"/>
                  </a:cubicBezTo>
                  <a:cubicBezTo>
                    <a:pt x="11185" y="5577"/>
                    <a:pt x="10870" y="5892"/>
                    <a:pt x="10428" y="5892"/>
                  </a:cubicBezTo>
                  <a:lnTo>
                    <a:pt x="10428" y="4380"/>
                  </a:lnTo>
                  <a:close/>
                  <a:moveTo>
                    <a:pt x="9767" y="4443"/>
                  </a:moveTo>
                  <a:cubicBezTo>
                    <a:pt x="9735" y="4664"/>
                    <a:pt x="9735" y="6774"/>
                    <a:pt x="9735" y="7026"/>
                  </a:cubicBezTo>
                  <a:cubicBezTo>
                    <a:pt x="9735" y="8885"/>
                    <a:pt x="8223" y="10397"/>
                    <a:pt x="6396" y="10397"/>
                  </a:cubicBezTo>
                  <a:cubicBezTo>
                    <a:pt x="4537" y="10397"/>
                    <a:pt x="3025" y="8885"/>
                    <a:pt x="3025" y="7026"/>
                  </a:cubicBezTo>
                  <a:lnTo>
                    <a:pt x="3025" y="4443"/>
                  </a:lnTo>
                  <a:close/>
                  <a:moveTo>
                    <a:pt x="2237" y="3309"/>
                  </a:moveTo>
                  <a:lnTo>
                    <a:pt x="2237" y="6995"/>
                  </a:lnTo>
                  <a:lnTo>
                    <a:pt x="2237" y="11910"/>
                  </a:lnTo>
                  <a:lnTo>
                    <a:pt x="756" y="11910"/>
                  </a:lnTo>
                  <a:lnTo>
                    <a:pt x="756" y="6711"/>
                  </a:lnTo>
                  <a:cubicBezTo>
                    <a:pt x="756" y="5420"/>
                    <a:pt x="1292" y="4159"/>
                    <a:pt x="2237" y="3309"/>
                  </a:cubicBezTo>
                  <a:close/>
                  <a:moveTo>
                    <a:pt x="4096" y="1"/>
                  </a:moveTo>
                  <a:cubicBezTo>
                    <a:pt x="3088" y="1"/>
                    <a:pt x="2269" y="820"/>
                    <a:pt x="2269" y="1828"/>
                  </a:cubicBezTo>
                  <a:lnTo>
                    <a:pt x="2269" y="2395"/>
                  </a:lnTo>
                  <a:cubicBezTo>
                    <a:pt x="819" y="3403"/>
                    <a:pt x="0" y="5042"/>
                    <a:pt x="0" y="6774"/>
                  </a:cubicBezTo>
                  <a:lnTo>
                    <a:pt x="0" y="12319"/>
                  </a:lnTo>
                  <a:cubicBezTo>
                    <a:pt x="0" y="12508"/>
                    <a:pt x="158" y="12666"/>
                    <a:pt x="378" y="12666"/>
                  </a:cubicBezTo>
                  <a:lnTo>
                    <a:pt x="2615" y="12666"/>
                  </a:lnTo>
                  <a:cubicBezTo>
                    <a:pt x="2804" y="12666"/>
                    <a:pt x="2962" y="12508"/>
                    <a:pt x="2962" y="12319"/>
                  </a:cubicBezTo>
                  <a:lnTo>
                    <a:pt x="2962" y="9389"/>
                  </a:lnTo>
                  <a:cubicBezTo>
                    <a:pt x="3718" y="10460"/>
                    <a:pt x="4915" y="11122"/>
                    <a:pt x="6301" y="11122"/>
                  </a:cubicBezTo>
                  <a:cubicBezTo>
                    <a:pt x="8538" y="11122"/>
                    <a:pt x="10397" y="9295"/>
                    <a:pt x="10397" y="7026"/>
                  </a:cubicBezTo>
                  <a:lnTo>
                    <a:pt x="10397" y="6680"/>
                  </a:lnTo>
                  <a:cubicBezTo>
                    <a:pt x="11216" y="6680"/>
                    <a:pt x="11909" y="6018"/>
                    <a:pt x="11909" y="5168"/>
                  </a:cubicBezTo>
                  <a:cubicBezTo>
                    <a:pt x="11941" y="4348"/>
                    <a:pt x="11279" y="3687"/>
                    <a:pt x="10428" y="3687"/>
                  </a:cubicBezTo>
                  <a:lnTo>
                    <a:pt x="10428" y="1828"/>
                  </a:lnTo>
                  <a:cubicBezTo>
                    <a:pt x="10428" y="820"/>
                    <a:pt x="9609" y="1"/>
                    <a:pt x="86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0" name="Picture 2" descr="Асад, Хафез — Википед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16" y="212158"/>
            <a:ext cx="1184243" cy="166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6" name="Group 375"/>
          <p:cNvGrpSpPr/>
          <p:nvPr/>
        </p:nvGrpSpPr>
        <p:grpSpPr>
          <a:xfrm>
            <a:off x="8375919" y="81713"/>
            <a:ext cx="689400" cy="689400"/>
            <a:chOff x="7978999" y="410809"/>
            <a:chExt cx="689400" cy="689400"/>
          </a:xfrm>
        </p:grpSpPr>
        <p:sp>
          <p:nvSpPr>
            <p:cNvPr id="377" name="Google Shape;423;p30">
              <a:hlinkClick r:id="rId5" action="ppaction://hlinksldjump"/>
            </p:cNvPr>
            <p:cNvSpPr/>
            <p:nvPr/>
          </p:nvSpPr>
          <p:spPr>
            <a:xfrm>
              <a:off x="7978999" y="410809"/>
              <a:ext cx="689400" cy="68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2" name="Google Shape;5784;p68"/>
            <p:cNvGrpSpPr/>
            <p:nvPr/>
          </p:nvGrpSpPr>
          <p:grpSpPr>
            <a:xfrm>
              <a:off x="8083742" y="625310"/>
              <a:ext cx="494148" cy="315534"/>
              <a:chOff x="2085450" y="2057100"/>
              <a:chExt cx="481900" cy="423500"/>
            </a:xfrm>
            <a:solidFill>
              <a:schemeClr val="bg1"/>
            </a:solidFill>
          </p:grpSpPr>
          <p:sp>
            <p:nvSpPr>
              <p:cNvPr id="393" name="Google Shape;5785;p68"/>
              <p:cNvSpPr/>
              <p:nvPr/>
            </p:nvSpPr>
            <p:spPr>
              <a:xfrm>
                <a:off x="2085450" y="2061650"/>
                <a:ext cx="141250" cy="418950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16758" extrusionOk="0">
                    <a:moveTo>
                      <a:pt x="4305" y="6452"/>
                    </a:moveTo>
                    <a:cubicBezTo>
                      <a:pt x="4736" y="6452"/>
                      <a:pt x="5115" y="6999"/>
                      <a:pt x="4728" y="7411"/>
                    </a:cubicBezTo>
                    <a:cubicBezTo>
                      <a:pt x="4520" y="7631"/>
                      <a:pt x="4352" y="7887"/>
                      <a:pt x="4228" y="8164"/>
                    </a:cubicBezTo>
                    <a:cubicBezTo>
                      <a:pt x="4120" y="8402"/>
                      <a:pt x="3927" y="8502"/>
                      <a:pt x="3732" y="8502"/>
                    </a:cubicBezTo>
                    <a:cubicBezTo>
                      <a:pt x="3367" y="8502"/>
                      <a:pt x="2999" y="8150"/>
                      <a:pt x="3195" y="7703"/>
                    </a:cubicBezTo>
                    <a:cubicBezTo>
                      <a:pt x="3373" y="7312"/>
                      <a:pt x="3611" y="6951"/>
                      <a:pt x="3903" y="6637"/>
                    </a:cubicBezTo>
                    <a:cubicBezTo>
                      <a:pt x="4027" y="6506"/>
                      <a:pt x="4169" y="6452"/>
                      <a:pt x="4305" y="6452"/>
                    </a:cubicBezTo>
                    <a:close/>
                    <a:moveTo>
                      <a:pt x="2983" y="9449"/>
                    </a:moveTo>
                    <a:cubicBezTo>
                      <a:pt x="3331" y="9449"/>
                      <a:pt x="3684" y="9752"/>
                      <a:pt x="3539" y="10191"/>
                    </a:cubicBezTo>
                    <a:lnTo>
                      <a:pt x="3361" y="10727"/>
                    </a:lnTo>
                    <a:cubicBezTo>
                      <a:pt x="3270" y="10997"/>
                      <a:pt x="3059" y="11113"/>
                      <a:pt x="2845" y="11113"/>
                    </a:cubicBezTo>
                    <a:cubicBezTo>
                      <a:pt x="2498" y="11113"/>
                      <a:pt x="2143" y="10808"/>
                      <a:pt x="2289" y="10368"/>
                    </a:cubicBezTo>
                    <a:lnTo>
                      <a:pt x="2467" y="9832"/>
                    </a:lnTo>
                    <a:cubicBezTo>
                      <a:pt x="2558" y="9564"/>
                      <a:pt x="2770" y="9449"/>
                      <a:pt x="2983" y="9449"/>
                    </a:cubicBezTo>
                    <a:close/>
                    <a:moveTo>
                      <a:pt x="5649" y="1"/>
                    </a:moveTo>
                    <a:lnTo>
                      <a:pt x="356" y="2117"/>
                    </a:lnTo>
                    <a:cubicBezTo>
                      <a:pt x="142" y="2202"/>
                      <a:pt x="3" y="2410"/>
                      <a:pt x="3" y="2641"/>
                    </a:cubicBezTo>
                    <a:lnTo>
                      <a:pt x="3" y="16192"/>
                    </a:lnTo>
                    <a:cubicBezTo>
                      <a:pt x="1" y="16516"/>
                      <a:pt x="265" y="16758"/>
                      <a:pt x="564" y="16758"/>
                    </a:cubicBezTo>
                    <a:cubicBezTo>
                      <a:pt x="634" y="16758"/>
                      <a:pt x="706" y="16745"/>
                      <a:pt x="777" y="16716"/>
                    </a:cubicBezTo>
                    <a:lnTo>
                      <a:pt x="5649" y="14768"/>
                    </a:lnTo>
                    <a:lnTo>
                      <a:pt x="56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4" name="Google Shape;5786;p68"/>
              <p:cNvSpPr/>
              <p:nvPr/>
            </p:nvSpPr>
            <p:spPr>
              <a:xfrm>
                <a:off x="2254900" y="2061050"/>
                <a:ext cx="143050" cy="415650"/>
              </a:xfrm>
              <a:custGeom>
                <a:avLst/>
                <a:gdLst/>
                <a:ahLst/>
                <a:cxnLst/>
                <a:rect l="l" t="t" r="r" b="b"/>
                <a:pathLst>
                  <a:path w="5722" h="16626" extrusionOk="0">
                    <a:moveTo>
                      <a:pt x="2504" y="6585"/>
                    </a:moveTo>
                    <a:cubicBezTo>
                      <a:pt x="2647" y="6585"/>
                      <a:pt x="2794" y="6645"/>
                      <a:pt x="2916" y="6788"/>
                    </a:cubicBezTo>
                    <a:cubicBezTo>
                      <a:pt x="3153" y="7068"/>
                      <a:pt x="3349" y="7378"/>
                      <a:pt x="3500" y="7709"/>
                    </a:cubicBezTo>
                    <a:cubicBezTo>
                      <a:pt x="3766" y="8258"/>
                      <a:pt x="3464" y="8654"/>
                      <a:pt x="3096" y="8654"/>
                    </a:cubicBezTo>
                    <a:cubicBezTo>
                      <a:pt x="2878" y="8654"/>
                      <a:pt x="2636" y="8515"/>
                      <a:pt x="2476" y="8185"/>
                    </a:cubicBezTo>
                    <a:cubicBezTo>
                      <a:pt x="2367" y="7947"/>
                      <a:pt x="2226" y="7724"/>
                      <a:pt x="2057" y="7523"/>
                    </a:cubicBezTo>
                    <a:cubicBezTo>
                      <a:pt x="1694" y="7098"/>
                      <a:pt x="2083" y="6585"/>
                      <a:pt x="2504" y="6585"/>
                    </a:cubicBezTo>
                    <a:close/>
                    <a:moveTo>
                      <a:pt x="1" y="0"/>
                    </a:moveTo>
                    <a:lnTo>
                      <a:pt x="1" y="5475"/>
                    </a:lnTo>
                    <a:cubicBezTo>
                      <a:pt x="217" y="5475"/>
                      <a:pt x="434" y="5496"/>
                      <a:pt x="648" y="5532"/>
                    </a:cubicBezTo>
                    <a:cubicBezTo>
                      <a:pt x="1334" y="5657"/>
                      <a:pt x="1201" y="6655"/>
                      <a:pt x="564" y="6655"/>
                    </a:cubicBezTo>
                    <a:cubicBezTo>
                      <a:pt x="525" y="6655"/>
                      <a:pt x="483" y="6651"/>
                      <a:pt x="440" y="6643"/>
                    </a:cubicBezTo>
                    <a:cubicBezTo>
                      <a:pt x="296" y="6622"/>
                      <a:pt x="148" y="6610"/>
                      <a:pt x="1" y="6604"/>
                    </a:cubicBezTo>
                    <a:lnTo>
                      <a:pt x="1" y="14744"/>
                    </a:lnTo>
                    <a:lnTo>
                      <a:pt x="5722" y="16626"/>
                    </a:lnTo>
                    <a:lnTo>
                      <a:pt x="5722" y="10395"/>
                    </a:lnTo>
                    <a:cubicBezTo>
                      <a:pt x="5704" y="10397"/>
                      <a:pt x="5684" y="10397"/>
                      <a:pt x="5661" y="10397"/>
                    </a:cubicBezTo>
                    <a:cubicBezTo>
                      <a:pt x="5400" y="10397"/>
                      <a:pt x="4871" y="10299"/>
                      <a:pt x="4388" y="10085"/>
                    </a:cubicBezTo>
                    <a:cubicBezTo>
                      <a:pt x="3793" y="9819"/>
                      <a:pt x="4068" y="8997"/>
                      <a:pt x="4603" y="8997"/>
                    </a:cubicBezTo>
                    <a:cubicBezTo>
                      <a:pt x="4680" y="8997"/>
                      <a:pt x="4763" y="9014"/>
                      <a:pt x="4849" y="9052"/>
                    </a:cubicBezTo>
                    <a:cubicBezTo>
                      <a:pt x="5123" y="9176"/>
                      <a:pt x="5418" y="9251"/>
                      <a:pt x="5722" y="9275"/>
                    </a:cubicBezTo>
                    <a:lnTo>
                      <a:pt x="5722" y="188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5" name="Google Shape;5787;p68"/>
              <p:cNvSpPr/>
              <p:nvPr/>
            </p:nvSpPr>
            <p:spPr>
              <a:xfrm>
                <a:off x="2426175" y="2057100"/>
                <a:ext cx="141175" cy="4189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16757" extrusionOk="0">
                    <a:moveTo>
                      <a:pt x="2800" y="5647"/>
                    </a:moveTo>
                    <a:cubicBezTo>
                      <a:pt x="3154" y="5647"/>
                      <a:pt x="3516" y="5968"/>
                      <a:pt x="3349" y="6410"/>
                    </a:cubicBezTo>
                    <a:lnTo>
                      <a:pt x="3153" y="6937"/>
                    </a:lnTo>
                    <a:cubicBezTo>
                      <a:pt x="3055" y="7196"/>
                      <a:pt x="2850" y="7305"/>
                      <a:pt x="2643" y="7305"/>
                    </a:cubicBezTo>
                    <a:cubicBezTo>
                      <a:pt x="2288" y="7305"/>
                      <a:pt x="1929" y="6984"/>
                      <a:pt x="2096" y="6539"/>
                    </a:cubicBezTo>
                    <a:lnTo>
                      <a:pt x="2295" y="6012"/>
                    </a:lnTo>
                    <a:cubicBezTo>
                      <a:pt x="2390" y="5755"/>
                      <a:pt x="2594" y="5647"/>
                      <a:pt x="2800" y="5647"/>
                    </a:cubicBezTo>
                    <a:close/>
                    <a:moveTo>
                      <a:pt x="1700" y="8178"/>
                    </a:moveTo>
                    <a:cubicBezTo>
                      <a:pt x="2108" y="8178"/>
                      <a:pt x="2500" y="8655"/>
                      <a:pt x="2168" y="9090"/>
                    </a:cubicBezTo>
                    <a:cubicBezTo>
                      <a:pt x="1906" y="9433"/>
                      <a:pt x="1587" y="9725"/>
                      <a:pt x="1226" y="9960"/>
                    </a:cubicBezTo>
                    <a:cubicBezTo>
                      <a:pt x="1118" y="10030"/>
                      <a:pt x="1011" y="10060"/>
                      <a:pt x="911" y="10060"/>
                    </a:cubicBezTo>
                    <a:cubicBezTo>
                      <a:pt x="424" y="10060"/>
                      <a:pt x="97" y="9344"/>
                      <a:pt x="612" y="9012"/>
                    </a:cubicBezTo>
                    <a:cubicBezTo>
                      <a:pt x="867" y="8849"/>
                      <a:pt x="1090" y="8641"/>
                      <a:pt x="1274" y="8403"/>
                    </a:cubicBezTo>
                    <a:cubicBezTo>
                      <a:pt x="1394" y="8244"/>
                      <a:pt x="1548" y="8178"/>
                      <a:pt x="1700" y="8178"/>
                    </a:cubicBezTo>
                    <a:close/>
                    <a:moveTo>
                      <a:pt x="5080" y="0"/>
                    </a:moveTo>
                    <a:cubicBezTo>
                      <a:pt x="5010" y="0"/>
                      <a:pt x="4939" y="13"/>
                      <a:pt x="4869" y="41"/>
                    </a:cubicBezTo>
                    <a:lnTo>
                      <a:pt x="0" y="1989"/>
                    </a:lnTo>
                    <a:lnTo>
                      <a:pt x="0" y="16756"/>
                    </a:lnTo>
                    <a:lnTo>
                      <a:pt x="5291" y="14640"/>
                    </a:lnTo>
                    <a:cubicBezTo>
                      <a:pt x="5505" y="14555"/>
                      <a:pt x="5646" y="14347"/>
                      <a:pt x="5646" y="14116"/>
                    </a:cubicBezTo>
                    <a:lnTo>
                      <a:pt x="5646" y="565"/>
                    </a:lnTo>
                    <a:cubicBezTo>
                      <a:pt x="5644" y="240"/>
                      <a:pt x="5378" y="0"/>
                      <a:pt x="5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396" name="Group 395"/>
          <p:cNvGrpSpPr/>
          <p:nvPr/>
        </p:nvGrpSpPr>
        <p:grpSpPr>
          <a:xfrm rot="10800000">
            <a:off x="8225611" y="4373991"/>
            <a:ext cx="687158" cy="661714"/>
            <a:chOff x="3007654" y="1798320"/>
            <a:chExt cx="1058378" cy="1011936"/>
          </a:xfrm>
        </p:grpSpPr>
        <p:sp>
          <p:nvSpPr>
            <p:cNvPr id="397" name="Google Shape;423;p30"/>
            <p:cNvSpPr/>
            <p:nvPr/>
          </p:nvSpPr>
          <p:spPr>
            <a:xfrm>
              <a:off x="3007654" y="1798320"/>
              <a:ext cx="1058378" cy="10119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8" name="Google Shape;5685;p68"/>
            <p:cNvGrpSpPr/>
            <p:nvPr/>
          </p:nvGrpSpPr>
          <p:grpSpPr>
            <a:xfrm rot="10519717">
              <a:off x="3294947" y="2102794"/>
              <a:ext cx="483790" cy="463185"/>
              <a:chOff x="2085450" y="842250"/>
              <a:chExt cx="483700" cy="481850"/>
            </a:xfrm>
            <a:solidFill>
              <a:schemeClr val="bg1"/>
            </a:solidFill>
          </p:grpSpPr>
          <p:sp>
            <p:nvSpPr>
              <p:cNvPr id="399" name="Google Shape;5686;p68"/>
              <p:cNvSpPr/>
              <p:nvPr/>
            </p:nvSpPr>
            <p:spPr>
              <a:xfrm>
                <a:off x="2085525" y="926925"/>
                <a:ext cx="483625" cy="397175"/>
              </a:xfrm>
              <a:custGeom>
                <a:avLst/>
                <a:gdLst/>
                <a:ahLst/>
                <a:cxnLst/>
                <a:rect l="l" t="t" r="r" b="b"/>
                <a:pathLst>
                  <a:path w="19345" h="15887" extrusionOk="0">
                    <a:moveTo>
                      <a:pt x="1693" y="1"/>
                    </a:moveTo>
                    <a:cubicBezTo>
                      <a:pt x="756" y="1"/>
                      <a:pt x="0" y="760"/>
                      <a:pt x="0" y="1696"/>
                    </a:cubicBezTo>
                    <a:cubicBezTo>
                      <a:pt x="0" y="2630"/>
                      <a:pt x="756" y="3389"/>
                      <a:pt x="1693" y="3389"/>
                    </a:cubicBezTo>
                    <a:lnTo>
                      <a:pt x="3990" y="3389"/>
                    </a:lnTo>
                    <a:cubicBezTo>
                      <a:pt x="4924" y="3389"/>
                      <a:pt x="5683" y="4147"/>
                      <a:pt x="5683" y="5084"/>
                    </a:cubicBezTo>
                    <a:lnTo>
                      <a:pt x="5683" y="8547"/>
                    </a:lnTo>
                    <a:cubicBezTo>
                      <a:pt x="5683" y="11347"/>
                      <a:pt x="7962" y="13627"/>
                      <a:pt x="10766" y="13627"/>
                    </a:cubicBezTo>
                    <a:lnTo>
                      <a:pt x="13626" y="13627"/>
                    </a:lnTo>
                    <a:lnTo>
                      <a:pt x="13626" y="15322"/>
                    </a:lnTo>
                    <a:cubicBezTo>
                      <a:pt x="13626" y="15656"/>
                      <a:pt x="13901" y="15887"/>
                      <a:pt x="14194" y="15887"/>
                    </a:cubicBezTo>
                    <a:cubicBezTo>
                      <a:pt x="14308" y="15887"/>
                      <a:pt x="14425" y="15852"/>
                      <a:pt x="14530" y="15774"/>
                    </a:cubicBezTo>
                    <a:lnTo>
                      <a:pt x="19046" y="12386"/>
                    </a:lnTo>
                    <a:cubicBezTo>
                      <a:pt x="19345" y="12160"/>
                      <a:pt x="19345" y="11706"/>
                      <a:pt x="19046" y="11483"/>
                    </a:cubicBezTo>
                    <a:lnTo>
                      <a:pt x="14530" y="8095"/>
                    </a:lnTo>
                    <a:cubicBezTo>
                      <a:pt x="14424" y="8016"/>
                      <a:pt x="14307" y="7981"/>
                      <a:pt x="14192" y="7981"/>
                    </a:cubicBezTo>
                    <a:cubicBezTo>
                      <a:pt x="13899" y="7981"/>
                      <a:pt x="13626" y="8212"/>
                      <a:pt x="13626" y="8547"/>
                    </a:cubicBezTo>
                    <a:lnTo>
                      <a:pt x="13626" y="10239"/>
                    </a:lnTo>
                    <a:lnTo>
                      <a:pt x="10766" y="10239"/>
                    </a:lnTo>
                    <a:cubicBezTo>
                      <a:pt x="9829" y="10239"/>
                      <a:pt x="9070" y="9480"/>
                      <a:pt x="9070" y="8547"/>
                    </a:cubicBezTo>
                    <a:lnTo>
                      <a:pt x="9070" y="5084"/>
                    </a:lnTo>
                    <a:cubicBezTo>
                      <a:pt x="9070" y="2280"/>
                      <a:pt x="6791" y="1"/>
                      <a:pt x="3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00" name="Google Shape;5687;p68"/>
              <p:cNvSpPr/>
              <p:nvPr/>
            </p:nvSpPr>
            <p:spPr>
              <a:xfrm>
                <a:off x="2085450" y="1151875"/>
                <a:ext cx="143650" cy="87575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3503" extrusionOk="0">
                    <a:moveTo>
                      <a:pt x="4577" y="1"/>
                    </a:moveTo>
                    <a:cubicBezTo>
                      <a:pt x="4391" y="73"/>
                      <a:pt x="4192" y="112"/>
                      <a:pt x="3990" y="115"/>
                    </a:cubicBezTo>
                    <a:lnTo>
                      <a:pt x="1693" y="115"/>
                    </a:lnTo>
                    <a:cubicBezTo>
                      <a:pt x="759" y="115"/>
                      <a:pt x="0" y="871"/>
                      <a:pt x="0" y="1807"/>
                    </a:cubicBezTo>
                    <a:cubicBezTo>
                      <a:pt x="0" y="2744"/>
                      <a:pt x="759" y="3503"/>
                      <a:pt x="1693" y="3503"/>
                    </a:cubicBezTo>
                    <a:lnTo>
                      <a:pt x="1696" y="3500"/>
                    </a:lnTo>
                    <a:lnTo>
                      <a:pt x="3993" y="3500"/>
                    </a:lnTo>
                    <a:cubicBezTo>
                      <a:pt x="4589" y="3500"/>
                      <a:pt x="5183" y="3391"/>
                      <a:pt x="5746" y="3186"/>
                    </a:cubicBezTo>
                    <a:cubicBezTo>
                      <a:pt x="5065" y="2253"/>
                      <a:pt x="4662" y="1151"/>
                      <a:pt x="4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01" name="Google Shape;5688;p68"/>
              <p:cNvSpPr/>
              <p:nvPr/>
            </p:nvSpPr>
            <p:spPr>
              <a:xfrm>
                <a:off x="2274775" y="842250"/>
                <a:ext cx="294375" cy="197650"/>
              </a:xfrm>
              <a:custGeom>
                <a:avLst/>
                <a:gdLst/>
                <a:ahLst/>
                <a:cxnLst/>
                <a:rect l="l" t="t" r="r" b="b"/>
                <a:pathLst>
                  <a:path w="11775" h="7906" extrusionOk="0">
                    <a:moveTo>
                      <a:pt x="6622" y="0"/>
                    </a:moveTo>
                    <a:cubicBezTo>
                      <a:pt x="6329" y="0"/>
                      <a:pt x="6056" y="231"/>
                      <a:pt x="6056" y="566"/>
                    </a:cubicBezTo>
                    <a:lnTo>
                      <a:pt x="6056" y="2259"/>
                    </a:lnTo>
                    <a:lnTo>
                      <a:pt x="3196" y="2259"/>
                    </a:lnTo>
                    <a:cubicBezTo>
                      <a:pt x="2030" y="2265"/>
                      <a:pt x="904" y="2668"/>
                      <a:pt x="1" y="3406"/>
                    </a:cubicBezTo>
                    <a:cubicBezTo>
                      <a:pt x="940" y="4068"/>
                      <a:pt x="1675" y="4978"/>
                      <a:pt x="2130" y="6032"/>
                    </a:cubicBezTo>
                    <a:cubicBezTo>
                      <a:pt x="2431" y="5785"/>
                      <a:pt x="2804" y="5649"/>
                      <a:pt x="3196" y="5646"/>
                    </a:cubicBezTo>
                    <a:lnTo>
                      <a:pt x="6056" y="5646"/>
                    </a:lnTo>
                    <a:lnTo>
                      <a:pt x="6056" y="7342"/>
                    </a:lnTo>
                    <a:cubicBezTo>
                      <a:pt x="6056" y="7679"/>
                      <a:pt x="6334" y="7906"/>
                      <a:pt x="6625" y="7906"/>
                    </a:cubicBezTo>
                    <a:cubicBezTo>
                      <a:pt x="6740" y="7906"/>
                      <a:pt x="6857" y="7871"/>
                      <a:pt x="6960" y="7793"/>
                    </a:cubicBezTo>
                    <a:lnTo>
                      <a:pt x="11476" y="4406"/>
                    </a:lnTo>
                    <a:cubicBezTo>
                      <a:pt x="11775" y="4180"/>
                      <a:pt x="11775" y="3725"/>
                      <a:pt x="11476" y="3502"/>
                    </a:cubicBezTo>
                    <a:lnTo>
                      <a:pt x="6960" y="115"/>
                    </a:lnTo>
                    <a:cubicBezTo>
                      <a:pt x="6854" y="36"/>
                      <a:pt x="6737" y="0"/>
                      <a:pt x="6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221723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p of Syria Infographic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007A3D"/>
      </a:accent1>
      <a:accent2>
        <a:srgbClr val="296538"/>
      </a:accent2>
      <a:accent3>
        <a:srgbClr val="525034"/>
      </a:accent3>
      <a:accent4>
        <a:srgbClr val="7C3B2F"/>
      </a:accent4>
      <a:accent5>
        <a:srgbClr val="A5262B"/>
      </a:accent5>
      <a:accent6>
        <a:srgbClr val="CE1126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4043</Words>
  <Application>Microsoft Office PowerPoint</Application>
  <PresentationFormat>Экран (16:9)</PresentationFormat>
  <Paragraphs>316</Paragraphs>
  <Slides>54</Slides>
  <Notes>52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54</vt:i4>
      </vt:variant>
    </vt:vector>
  </HeadingPairs>
  <TitlesOfParts>
    <vt:vector size="63" baseType="lpstr">
      <vt:lpstr>Fira Sans Extra Condensed</vt:lpstr>
      <vt:lpstr>Arial</vt:lpstr>
      <vt:lpstr>Fira Sans</vt:lpstr>
      <vt:lpstr>Wingdings</vt:lpstr>
      <vt:lpstr>Fira Sans Extra Condensed Medium</vt:lpstr>
      <vt:lpstr>Fira Sans Extra Condensed SemiBold</vt:lpstr>
      <vt:lpstr>Roboto</vt:lpstr>
      <vt:lpstr>Simple Light</vt:lpstr>
      <vt:lpstr>Map of Syria Infographics by Slidesgo</vt:lpstr>
      <vt:lpstr>Сирия и Ирак</vt:lpstr>
      <vt:lpstr>Правила путешествия</vt:lpstr>
      <vt:lpstr>Карта нашего тура </vt:lpstr>
      <vt:lpstr>Специальные кнопки</vt:lpstr>
      <vt:lpstr>В путешествие</vt:lpstr>
      <vt:lpstr>В 1943 году Сирия объявила о своей независимости. В наши дни страна переживает самый глубокий политический кризис за прошедший короткий исторический период. Пришедший к власти в 1970 году в результате военного переворота Хафиз Асад управлял Сирией до 2000 года. За этот период страна прошла большой путь развития. Были введены в эксплуатацию нефтяные и газовые месторождения, получили развитие промышленность и сельское хозяйство, увеличилась численность населения, улучшился уровень жизни. Но в 1990 году в экономике начался застой. Причины этого, кроме кризиса социалистической системы, заключались в небывалой засухе, которой не было за весь период новой истории Сирии. В такой обстановке в 2000 году умирает Х. Асад. По итогам проведённого в стране референдума к власти пришёл сын Х. Асада Башар Асад. В отличие от отца Б. Асад во внешней политике придерживается «мягкого» курса. Был восстановлен переговорный процесс с Израилем по вопросу Голанских высот. Сирия вывела свои войска из Ливана, которые находились там на протяжении 30 лет. Б. Асад помирился с иракским диктатором Саддамом Хусейном. Во внутренней политике он разрешил деятельность политических партий, применил жёсткие меры по искоренению коррупции. Вместе с тем Б. Асад покарал чиновников, осмелившихся критиковать период правления его отца. Застой в экономике Б. Асад пытался преодолеть путём либерализации сферы торговли и финансов. Но эти меры привели к оживлению экономики только в таких крупных городах, как Дамаск и Алеппо. А в кишлаках и небольших городах возросла численность безработных. К тому же, сложной проблемой для Сирии стали прибывшие из соседних государств беженцы. В 2011 году в Сирии находилось около полумиллиона палестинских и более одного миллиона иракских беженцев. В 2000-х годах в арабских странах начинается революционный процесс под названием «Арабская весна», которая не обошла стороной и Сирию. Выступления, начавшиеся в 2001 году на юге страны в городе Деръа после пятничных молитв, получили название «пятничной революции». Мятежники потребовали низвержения режима Б. Асада, проведения демократических реформ. В конфликте на стороне действующего правительства Б. Асада выступила Сирийская арабская армия, а им противостояли Сирийская освободительная армия сирийской «умеренной» оппозиции, курдские отряды, а также различные исламистские террористические организации – «Исламское государство Ирака и Леванта» (ИГИЛ), «Джабхат Ан-Нусра» и другие. Таким образом, в стране началась гражданская война, разного рода террористические группировки, прибывшие из арабских стран, со всего мира, ведут бои против правительственных войск. В 2013 году на территории Ирака и частично Сирии террористические группировки образовали «Исламское государство Ирака и Леванта». В 2014 году оно было переименовано во «Всемирный халифат». Эти обстоятельства побудили США и его союзников приступить к военной интервенции. С сентября 2014 года они бомбят позиции террористов в Сирии. С сентября 2015 года к проведению аналогичной военной операции подключились Военно-космические силы России. В этом конфликте проявились интересы Турции, Ирана, Саудовской Аравии, Иордании, Ирака, Ливана, Израиля. Таким образом, территория Сирии превратилась в обширную арену столкновения международных сил, каждая из которых преследуют свои интересы. С началом войны до сентября 2017 года страну вынуждены были покинуть более 4 млн человек. К концу 2017 года сирийская армия с помощью Военно-космических сил России и международной коалиции во главе с США почти полностью освободили территорию страны. Часть Последствия страшной войны в Сирии 107 населения возвращается в свои дома. В декабре месяце В. Путин отдал приказ о выводе из Сирии основной части Военно-космических сил России.  </vt:lpstr>
      <vt:lpstr>В 1932 году Ирак объявил о своей независимости, в 1968 году к власти пришла Партия арабского социалистического возрождения (БAAС). Правительством управлял президент Хасан аль-Бакр, но реальная власть находилась в руках министра обороны Саддама Хусейна. Эти события в Ираке происходили в период баснословного роста прибыли от реализации нефти. Существенно улучшился уровень жизни населения. В 1979 году Саддам Хусейн официально был избран президентом Ирака. В сентябре 1980 года Ирак начал войну против Ирана. Эта война стала самым продолжительным региональным конфликтом XX века. Она привела к многочисленным жертвам. В 1990 году Ирак стал причиной ещё одного международного скандала. Он вторгся в Кувейт и захватил его территории. Совет безопасности ООН потребовал о незамедлительном выводе иракских войск. Против Ирака были введены санкции. После нескольких месяцев дипломатических переговоров в январе 1991 года силы международной коалиции под руководством США начали операцию «Буря в пустыне» по освобождению Кувейта. Иракская армия была разгромлена. Наблюдатели предсказывали падение режима Хусейна, однако он сумел удержаться у власти. Укрепив свою власть, С. Хусейн не подчинился предписаниям ООН, направленным на прекращение военных разработок Ирака. Он обвинил инспекторов ООН в шпионаже в пользу США и выдворил всех международных инспекторов за пределы страны. После этого силы международной коалиции во главе с США в 1999 – 2000 годах осуществили бомбардировку военных объектов Ирака. В 2003 году войска США и Великобритании заняли Багдад. Правительство С. Хусейна было свергнуто. Американцы и их союзники установили контроль над всей страной. Они убили двух сыновей и внука С. Хусейна. В декабре 2003 года С. Хусейн был схвачен и повешен. Диктатор был убит. Вопреки обещаниям, в Ираке не установили ни демократии, ни мира. США и их союзники не смогли справиться с ситуацией в Ираке. Усилились действия террористов. В результате этих событий погибло множество невинных людей. Саддам Хусейн 108 Согласно принятой в 2005 году Конституции Ирака, страна была объявлена парламентарной федеративной республикой, основанной на соглашении трёх этносов, которые составляют его народ – арабовсуннитов, арабов-шиа и курдов. Сунниты, бывшие у власти во времена С. Хусейна, теперь оказались в оппозиции. На парламентских выборах 2010 года неожиданно побеждают находящиеся в оппозиции сунниты. Однако реальная власть на местах находилась в руках различных вооружённых группировок. На занятых ими территориях были установлены шариатские порядки, тысячи невинных людей были казнены со средневековой жестокостью. Миллионы людей стали беженцами. Правительство США, в частности президент Б. Обама, признало ошибочность политики США в Ираке. Многие специалисты считают виновной в обострении ситуации на Ближнем Востоке, появлении террористических организаций вроде ИГИЛ политику, проводимую США. Избранный в декабре 2016 года президентом США Д. Трамп обещал пересмотреть свою политику на Ближнем Востоке.</vt:lpstr>
      <vt:lpstr>Сирия и Ирак</vt:lpstr>
      <vt:lpstr>Власть Хафиза Асада</vt:lpstr>
      <vt:lpstr>Мягкий курс</vt:lpstr>
      <vt:lpstr>Арабская весна</vt:lpstr>
      <vt:lpstr>Военная интервенция</vt:lpstr>
      <vt:lpstr>Двойная власть </vt:lpstr>
      <vt:lpstr>Начало войны</vt:lpstr>
      <vt:lpstr>Агрессия Хуссейна</vt:lpstr>
      <vt:lpstr>Парламентарная федерация</vt:lpstr>
      <vt:lpstr>Сирия</vt:lpstr>
      <vt:lpstr>Термины Сирия</vt:lpstr>
      <vt:lpstr>Личности Сирии</vt:lpstr>
      <vt:lpstr>Сирия Места</vt:lpstr>
      <vt:lpstr>Цитадель Алеппо</vt:lpstr>
      <vt:lpstr>Мечеть Омейядов</vt:lpstr>
      <vt:lpstr>Босра</vt:lpstr>
      <vt:lpstr>Храм Айн Дара</vt:lpstr>
      <vt:lpstr>Крак де Шевалье</vt:lpstr>
      <vt:lpstr>Факты о Сирии</vt:lpstr>
      <vt:lpstr>Факты о Сирии</vt:lpstr>
      <vt:lpstr>Факты о Сирии</vt:lpstr>
      <vt:lpstr>Факты о Сирии</vt:lpstr>
      <vt:lpstr>Факты о Сирии</vt:lpstr>
      <vt:lpstr>Факты о Сирии</vt:lpstr>
      <vt:lpstr>Факты о Сирии</vt:lpstr>
      <vt:lpstr>Факты о Сирии</vt:lpstr>
      <vt:lpstr>Факты о Сирии</vt:lpstr>
      <vt:lpstr>Войны в Сирии</vt:lpstr>
      <vt:lpstr>Ирак</vt:lpstr>
      <vt:lpstr>Термины Ирак</vt:lpstr>
      <vt:lpstr>Личности Ирака</vt:lpstr>
      <vt:lpstr>Ирак Места</vt:lpstr>
      <vt:lpstr>Зиккурат бога луны Нанны</vt:lpstr>
      <vt:lpstr>Вавилон</vt:lpstr>
      <vt:lpstr>Руины древнего города Хатра</vt:lpstr>
      <vt:lpstr>Древний город Ниневии</vt:lpstr>
      <vt:lpstr>Мечеть Аль-Аскари</vt:lpstr>
      <vt:lpstr>Факты об Ираке</vt:lpstr>
      <vt:lpstr>Факты об Ираке</vt:lpstr>
      <vt:lpstr>Факты об Ираке</vt:lpstr>
      <vt:lpstr>Факты об Ираке</vt:lpstr>
      <vt:lpstr>Факты об Ираке</vt:lpstr>
      <vt:lpstr>Факты об Ираке</vt:lpstr>
      <vt:lpstr>Факты об Ираке</vt:lpstr>
      <vt:lpstr>Факты об Ираке</vt:lpstr>
      <vt:lpstr>Войны в Ираке</vt:lpstr>
      <vt:lpstr>Итоги приключения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Сирия и Ирак</dc:title>
  <cp:lastModifiedBy>L41</cp:lastModifiedBy>
  <cp:revision>46</cp:revision>
  <dcterms:modified xsi:type="dcterms:W3CDTF">2024-01-06T05:53:01Z</dcterms:modified>
</cp:coreProperties>
</file>